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798" r:id="rId4"/>
    <p:sldMasterId id="2147491305" r:id="rId5"/>
  </p:sldMasterIdLst>
  <p:notesMasterIdLst>
    <p:notesMasterId r:id="rId25"/>
  </p:notesMasterIdLst>
  <p:handoutMasterIdLst>
    <p:handoutMasterId r:id="rId26"/>
  </p:handoutMasterIdLst>
  <p:sldIdLst>
    <p:sldId id="305" r:id="rId6"/>
    <p:sldId id="4254" r:id="rId7"/>
    <p:sldId id="4404" r:id="rId8"/>
    <p:sldId id="4401" r:id="rId9"/>
    <p:sldId id="4167" r:id="rId10"/>
    <p:sldId id="4402" r:id="rId11"/>
    <p:sldId id="4192" r:id="rId12"/>
    <p:sldId id="4405" r:id="rId13"/>
    <p:sldId id="4172" r:id="rId14"/>
    <p:sldId id="4415" r:id="rId15"/>
    <p:sldId id="4161" r:id="rId16"/>
    <p:sldId id="4414" r:id="rId17"/>
    <p:sldId id="4408" r:id="rId18"/>
    <p:sldId id="4409" r:id="rId19"/>
    <p:sldId id="4411" r:id="rId20"/>
    <p:sldId id="4412" r:id="rId21"/>
    <p:sldId id="4416" r:id="rId22"/>
    <p:sldId id="4413" r:id="rId23"/>
    <p:sldId id="4119" r:id="rId24"/>
  </p:sldIdLst>
  <p:sldSz cx="12192000" cy="6858000"/>
  <p:notesSz cx="6797675" cy="9926638"/>
  <p:defaultTextStyle>
    <a:defPPr>
      <a:defRPr lang="en-US"/>
    </a:defPPr>
    <a:lvl1pPr algn="l" defTabSz="1373683" rtl="0" eaLnBrk="0" fontAlgn="base" hangingPunct="0">
      <a:spcBef>
        <a:spcPct val="0"/>
      </a:spcBef>
      <a:spcAft>
        <a:spcPct val="0"/>
      </a:spcAft>
      <a:defRPr sz="2667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85783" indent="-76198" algn="l" defTabSz="1373683" rtl="0" eaLnBrk="0" fontAlgn="base" hangingPunct="0">
      <a:spcBef>
        <a:spcPct val="0"/>
      </a:spcBef>
      <a:spcAft>
        <a:spcPct val="0"/>
      </a:spcAft>
      <a:defRPr sz="2667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373683" indent="-154513" algn="l" defTabSz="1373683" rtl="0" eaLnBrk="0" fontAlgn="base" hangingPunct="0">
      <a:spcBef>
        <a:spcPct val="0"/>
      </a:spcBef>
      <a:spcAft>
        <a:spcPct val="0"/>
      </a:spcAft>
      <a:defRPr sz="2667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061582" indent="-232828" algn="l" defTabSz="1373683" rtl="0" eaLnBrk="0" fontAlgn="base" hangingPunct="0">
      <a:spcBef>
        <a:spcPct val="0"/>
      </a:spcBef>
      <a:spcAft>
        <a:spcPct val="0"/>
      </a:spcAft>
      <a:defRPr sz="2667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749482" indent="-311143" algn="l" defTabSz="1373683" rtl="0" eaLnBrk="0" fontAlgn="base" hangingPunct="0">
      <a:spcBef>
        <a:spcPct val="0"/>
      </a:spcBef>
      <a:spcAft>
        <a:spcPct val="0"/>
      </a:spcAft>
      <a:defRPr sz="2667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047924" algn="l" defTabSz="1219170" rtl="0" eaLnBrk="1" latinLnBrk="0" hangingPunct="1">
      <a:defRPr sz="2667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657509" algn="l" defTabSz="1219170" rtl="0" eaLnBrk="1" latinLnBrk="0" hangingPunct="1">
      <a:defRPr sz="2667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4267093" algn="l" defTabSz="1219170" rtl="0" eaLnBrk="1" latinLnBrk="0" hangingPunct="1">
      <a:defRPr sz="2667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4876678" algn="l" defTabSz="1219170" rtl="0" eaLnBrk="1" latinLnBrk="0" hangingPunct="1">
      <a:defRPr sz="2667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Isabel Andrade de Matos" initials="HIAdM" lastIdx="1" clrIdx="0">
    <p:extLst>
      <p:ext uri="{19B8F6BF-5375-455C-9EA6-DF929625EA0E}">
        <p15:presenceInfo xmlns:p15="http://schemas.microsoft.com/office/powerpoint/2012/main" userId="S::helena.matos@infraestruturasdeportugal.pt::1227d62c-e19f-47fe-b0c0-2cf80ee97a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EC1"/>
    <a:srgbClr val="F3F3F3"/>
    <a:srgbClr val="5F5F5F"/>
    <a:srgbClr val="0D7F8E"/>
    <a:srgbClr val="FF0000"/>
    <a:srgbClr val="8154A2"/>
    <a:srgbClr val="D5A651"/>
    <a:srgbClr val="B6543F"/>
    <a:srgbClr val="00AFC6"/>
    <a:srgbClr val="6CA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3FA4E-0CE7-4E69-87F3-A8046CDAC83A}" v="13" dt="2024-03-25T14:47:05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8" autoAdjust="0"/>
    <p:restoredTop sz="95590" autoAdjust="0"/>
  </p:normalViewPr>
  <p:slideViewPr>
    <p:cSldViewPr snapToObjects="1" showGuides="1">
      <p:cViewPr varScale="1">
        <p:scale>
          <a:sx n="83" d="100"/>
          <a:sy n="83" d="100"/>
        </p:scale>
        <p:origin x="1152" y="84"/>
      </p:cViewPr>
      <p:guideLst>
        <p:guide orient="horz" pos="1162"/>
        <p:guide pos="55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6" d="100"/>
          <a:sy n="86" d="100"/>
        </p:scale>
        <p:origin x="-1843" y="-77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Isabel Andrade de Matos" userId="1227d62c-e19f-47fe-b0c0-2cf80ee97ac7" providerId="ADAL" clId="{5163FA4E-0CE7-4E69-87F3-A8046CDAC83A}"/>
    <pc:docChg chg="undo custSel addSld delSld modSld">
      <pc:chgData name="Helena Isabel Andrade de Matos" userId="1227d62c-e19f-47fe-b0c0-2cf80ee97ac7" providerId="ADAL" clId="{5163FA4E-0CE7-4E69-87F3-A8046CDAC83A}" dt="2024-03-25T21:25:48.175" v="271" actId="20577"/>
      <pc:docMkLst>
        <pc:docMk/>
      </pc:docMkLst>
      <pc:sldChg chg="add">
        <pc:chgData name="Helena Isabel Andrade de Matos" userId="1227d62c-e19f-47fe-b0c0-2cf80ee97ac7" providerId="ADAL" clId="{5163FA4E-0CE7-4E69-87F3-A8046CDAC83A}" dt="2024-03-25T14:47:05.653" v="270"/>
        <pc:sldMkLst>
          <pc:docMk/>
          <pc:sldMk cId="2996183685" sldId="4080"/>
        </pc:sldMkLst>
      </pc:sldChg>
      <pc:sldChg chg="add">
        <pc:chgData name="Helena Isabel Andrade de Matos" userId="1227d62c-e19f-47fe-b0c0-2cf80ee97ac7" providerId="ADAL" clId="{5163FA4E-0CE7-4E69-87F3-A8046CDAC83A}" dt="2024-03-25T14:47:05.653" v="270"/>
        <pc:sldMkLst>
          <pc:docMk/>
          <pc:sldMk cId="2703925729" sldId="4191"/>
        </pc:sldMkLst>
      </pc:sldChg>
      <pc:sldChg chg="add">
        <pc:chgData name="Helena Isabel Andrade de Matos" userId="1227d62c-e19f-47fe-b0c0-2cf80ee97ac7" providerId="ADAL" clId="{5163FA4E-0CE7-4E69-87F3-A8046CDAC83A}" dt="2024-03-25T14:47:05.653" v="270"/>
        <pc:sldMkLst>
          <pc:docMk/>
          <pc:sldMk cId="3842696633" sldId="4227"/>
        </pc:sldMkLst>
      </pc:sldChg>
      <pc:sldChg chg="add">
        <pc:chgData name="Helena Isabel Andrade de Matos" userId="1227d62c-e19f-47fe-b0c0-2cf80ee97ac7" providerId="ADAL" clId="{5163FA4E-0CE7-4E69-87F3-A8046CDAC83A}" dt="2024-03-25T14:47:05.653" v="270"/>
        <pc:sldMkLst>
          <pc:docMk/>
          <pc:sldMk cId="2484260222" sldId="4233"/>
        </pc:sldMkLst>
      </pc:sldChg>
      <pc:sldChg chg="add">
        <pc:chgData name="Helena Isabel Andrade de Matos" userId="1227d62c-e19f-47fe-b0c0-2cf80ee97ac7" providerId="ADAL" clId="{5163FA4E-0CE7-4E69-87F3-A8046CDAC83A}" dt="2024-03-25T14:47:05.653" v="270"/>
        <pc:sldMkLst>
          <pc:docMk/>
          <pc:sldMk cId="971246217" sldId="4235"/>
        </pc:sldMkLst>
      </pc:sldChg>
      <pc:sldChg chg="add">
        <pc:chgData name="Helena Isabel Andrade de Matos" userId="1227d62c-e19f-47fe-b0c0-2cf80ee97ac7" providerId="ADAL" clId="{5163FA4E-0CE7-4E69-87F3-A8046CDAC83A}" dt="2024-03-25T14:47:05.653" v="270"/>
        <pc:sldMkLst>
          <pc:docMk/>
          <pc:sldMk cId="319323391" sldId="4237"/>
        </pc:sldMkLst>
      </pc:sldChg>
      <pc:sldChg chg="add">
        <pc:chgData name="Helena Isabel Andrade de Matos" userId="1227d62c-e19f-47fe-b0c0-2cf80ee97ac7" providerId="ADAL" clId="{5163FA4E-0CE7-4E69-87F3-A8046CDAC83A}" dt="2024-03-25T14:47:05.653" v="270"/>
        <pc:sldMkLst>
          <pc:docMk/>
          <pc:sldMk cId="2845288024" sldId="4239"/>
        </pc:sldMkLst>
      </pc:sldChg>
      <pc:sldChg chg="add del">
        <pc:chgData name="Helena Isabel Andrade de Matos" userId="1227d62c-e19f-47fe-b0c0-2cf80ee97ac7" providerId="ADAL" clId="{5163FA4E-0CE7-4E69-87F3-A8046CDAC83A}" dt="2024-03-25T14:47:05.653" v="270"/>
        <pc:sldMkLst>
          <pc:docMk/>
          <pc:sldMk cId="1554077223" sldId="4253"/>
        </pc:sldMkLst>
      </pc:sldChg>
      <pc:sldChg chg="modSp">
        <pc:chgData name="Helena Isabel Andrade de Matos" userId="1227d62c-e19f-47fe-b0c0-2cf80ee97ac7" providerId="ADAL" clId="{5163FA4E-0CE7-4E69-87F3-A8046CDAC83A}" dt="2024-03-25T12:38:15.450" v="265" actId="2085"/>
        <pc:sldMkLst>
          <pc:docMk/>
          <pc:sldMk cId="3586425322" sldId="4259"/>
        </pc:sldMkLst>
        <pc:graphicFrameChg chg="mod">
          <ac:chgData name="Helena Isabel Andrade de Matos" userId="1227d62c-e19f-47fe-b0c0-2cf80ee97ac7" providerId="ADAL" clId="{5163FA4E-0CE7-4E69-87F3-A8046CDAC83A}" dt="2024-03-25T12:38:15.450" v="265" actId="2085"/>
          <ac:graphicFrameMkLst>
            <pc:docMk/>
            <pc:sldMk cId="3586425322" sldId="4259"/>
            <ac:graphicFrameMk id="49" creationId="{021A4F67-4A3A-C127-26E6-B0F9066899FE}"/>
          </ac:graphicFrameMkLst>
        </pc:graphicFrameChg>
      </pc:sldChg>
      <pc:sldChg chg="add">
        <pc:chgData name="Helena Isabel Andrade de Matos" userId="1227d62c-e19f-47fe-b0c0-2cf80ee97ac7" providerId="ADAL" clId="{5163FA4E-0CE7-4E69-87F3-A8046CDAC83A}" dt="2024-03-25T14:47:05.653" v="270"/>
        <pc:sldMkLst>
          <pc:docMk/>
          <pc:sldMk cId="1139169935" sldId="4350"/>
        </pc:sldMkLst>
      </pc:sldChg>
      <pc:sldChg chg="add del">
        <pc:chgData name="Helena Isabel Andrade de Matos" userId="1227d62c-e19f-47fe-b0c0-2cf80ee97ac7" providerId="ADAL" clId="{5163FA4E-0CE7-4E69-87F3-A8046CDAC83A}" dt="2024-03-25T14:47:05.653" v="270"/>
        <pc:sldMkLst>
          <pc:docMk/>
          <pc:sldMk cId="1283203498" sldId="4386"/>
        </pc:sldMkLst>
      </pc:sldChg>
      <pc:sldChg chg="addSp delSp modSp mod modNotesTx">
        <pc:chgData name="Helena Isabel Andrade de Matos" userId="1227d62c-e19f-47fe-b0c0-2cf80ee97ac7" providerId="ADAL" clId="{5163FA4E-0CE7-4E69-87F3-A8046CDAC83A}" dt="2024-03-25T21:25:48.175" v="271" actId="20577"/>
        <pc:sldMkLst>
          <pc:docMk/>
          <pc:sldMk cId="3367812368" sldId="4400"/>
        </pc:sldMkLst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6" creationId="{A802AC00-6EFB-6544-4400-62117F504D83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9" creationId="{45C46D74-396B-CED7-0EF4-DD90396FA720}"/>
          </ac:spMkLst>
        </pc:spChg>
        <pc:spChg chg="mod topLvl">
          <ac:chgData name="Helena Isabel Andrade de Matos" userId="1227d62c-e19f-47fe-b0c0-2cf80ee97ac7" providerId="ADAL" clId="{5163FA4E-0CE7-4E69-87F3-A8046CDAC83A}" dt="2024-03-25T12:19:32.198" v="25" actId="14100"/>
          <ac:spMkLst>
            <pc:docMk/>
            <pc:sldMk cId="3367812368" sldId="4400"/>
            <ac:spMk id="14" creationId="{D18F0D70-4B6B-FA7D-EA84-C4FEF2E236F1}"/>
          </ac:spMkLst>
        </pc:spChg>
        <pc:spChg chg="mod topLvl">
          <ac:chgData name="Helena Isabel Andrade de Matos" userId="1227d62c-e19f-47fe-b0c0-2cf80ee97ac7" providerId="ADAL" clId="{5163FA4E-0CE7-4E69-87F3-A8046CDAC83A}" dt="2024-03-25T12:19:53.496" v="34" actId="164"/>
          <ac:spMkLst>
            <pc:docMk/>
            <pc:sldMk cId="3367812368" sldId="4400"/>
            <ac:spMk id="15" creationId="{60A77F34-2D31-6EF8-E290-6016F776FE5D}"/>
          </ac:spMkLst>
        </pc:spChg>
        <pc:spChg chg="mod topLvl">
          <ac:chgData name="Helena Isabel Andrade de Matos" userId="1227d62c-e19f-47fe-b0c0-2cf80ee97ac7" providerId="ADAL" clId="{5163FA4E-0CE7-4E69-87F3-A8046CDAC83A}" dt="2024-03-25T12:19:37.787" v="33" actId="1035"/>
          <ac:spMkLst>
            <pc:docMk/>
            <pc:sldMk cId="3367812368" sldId="4400"/>
            <ac:spMk id="16" creationId="{7BF0B13E-5996-9F0A-85E3-B49A98056DC7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18" creationId="{02550644-B303-DF37-1073-CABD4C898FA0}"/>
          </ac:spMkLst>
        </pc:spChg>
        <pc:spChg chg="del mod">
          <ac:chgData name="Helena Isabel Andrade de Matos" userId="1227d62c-e19f-47fe-b0c0-2cf80ee97ac7" providerId="ADAL" clId="{5163FA4E-0CE7-4E69-87F3-A8046CDAC83A}" dt="2024-03-25T12:36:55.547" v="245" actId="478"/>
          <ac:spMkLst>
            <pc:docMk/>
            <pc:sldMk cId="3367812368" sldId="4400"/>
            <ac:spMk id="21" creationId="{5439285E-EF17-8A37-5ADF-64ABC67EE821}"/>
          </ac:spMkLst>
        </pc:spChg>
        <pc:spChg chg="del mod">
          <ac:chgData name="Helena Isabel Andrade de Matos" userId="1227d62c-e19f-47fe-b0c0-2cf80ee97ac7" providerId="ADAL" clId="{5163FA4E-0CE7-4E69-87F3-A8046CDAC83A}" dt="2024-03-25T12:36:58.595" v="249" actId="478"/>
          <ac:spMkLst>
            <pc:docMk/>
            <pc:sldMk cId="3367812368" sldId="4400"/>
            <ac:spMk id="26" creationId="{62DC48A3-34D1-973A-34BF-353BDE0734CA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28" creationId="{DE5325B2-81A7-2BCC-711D-E05640359727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29" creationId="{BD98A448-AD28-CB78-85D1-D0DB14379908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30" creationId="{F356314D-86F4-E85F-E322-1F057400CE65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31" creationId="{99199AD9-AEB0-7F1B-3309-8F1FAD63330B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32" creationId="{2F966B61-8E02-F79B-E636-388FAFD84D72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33" creationId="{71FDDC12-D442-BA0F-8D69-CF1D17CC0113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34" creationId="{589F5FC6-E8B1-E6EF-7F1E-3FC62E4BE5DD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35" creationId="{2160A962-1FB5-44D8-DF08-E9FBAB9B29E0}"/>
          </ac:spMkLst>
        </pc:spChg>
        <pc:spChg chg="mod">
          <ac:chgData name="Helena Isabel Andrade de Matos" userId="1227d62c-e19f-47fe-b0c0-2cf80ee97ac7" providerId="ADAL" clId="{5163FA4E-0CE7-4E69-87F3-A8046CDAC83A}" dt="2024-03-25T12:23:13.985" v="84" actId="1038"/>
          <ac:spMkLst>
            <pc:docMk/>
            <pc:sldMk cId="3367812368" sldId="4400"/>
            <ac:spMk id="36" creationId="{688888F5-59F3-4E83-CA14-3E210A0ED57B}"/>
          </ac:spMkLst>
        </pc:spChg>
        <pc:spChg chg="mod">
          <ac:chgData name="Helena Isabel Andrade de Matos" userId="1227d62c-e19f-47fe-b0c0-2cf80ee97ac7" providerId="ADAL" clId="{5163FA4E-0CE7-4E69-87F3-A8046CDAC83A}" dt="2024-03-25T12:26:58.063" v="128" actId="164"/>
          <ac:spMkLst>
            <pc:docMk/>
            <pc:sldMk cId="3367812368" sldId="4400"/>
            <ac:spMk id="38" creationId="{7658115C-FAC7-8665-15B2-30E27C026B8B}"/>
          </ac:spMkLst>
        </pc:spChg>
        <pc:spChg chg="mod">
          <ac:chgData name="Helena Isabel Andrade de Matos" userId="1227d62c-e19f-47fe-b0c0-2cf80ee97ac7" providerId="ADAL" clId="{5163FA4E-0CE7-4E69-87F3-A8046CDAC83A}" dt="2024-03-25T12:26:58.063" v="128" actId="164"/>
          <ac:spMkLst>
            <pc:docMk/>
            <pc:sldMk cId="3367812368" sldId="4400"/>
            <ac:spMk id="40" creationId="{457C9874-DD95-0FA4-8268-BDA586F112FD}"/>
          </ac:spMkLst>
        </pc:spChg>
        <pc:spChg chg="mod topLvl">
          <ac:chgData name="Helena Isabel Andrade de Matos" userId="1227d62c-e19f-47fe-b0c0-2cf80ee97ac7" providerId="ADAL" clId="{5163FA4E-0CE7-4E69-87F3-A8046CDAC83A}" dt="2024-03-25T12:19:53.496" v="34" actId="164"/>
          <ac:spMkLst>
            <pc:docMk/>
            <pc:sldMk cId="3367812368" sldId="4400"/>
            <ac:spMk id="41" creationId="{EF160343-B2C3-925A-7D8C-6B9E9BCD8526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42" creationId="{43DF1419-BA32-7997-4EBC-100763904C8B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48" creationId="{3B78C434-AF57-0C9C-6F46-330539DECDB1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49" creationId="{E84167C2-D932-98DC-5897-77A3BB3E0455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50" creationId="{13B1B9A4-171D-9774-516D-53005B064CB1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51" creationId="{D594BC6E-AB13-8F15-B173-AFA741B6B9E4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52" creationId="{A0EEFA8A-1641-52E8-61FF-E3BDDE05FA13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53" creationId="{11C3F42E-90F2-7810-C08F-768376435F15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54" creationId="{55517225-8539-6500-7D95-DF19E80EE8A4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55" creationId="{570F4521-773E-085A-0EA1-78981B62FA9E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56" creationId="{5833F7B7-051C-C8CE-3548-711FC8692DD4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57" creationId="{A152F23D-A5CC-C0AA-79A8-698676CC96B4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58" creationId="{996B3B1F-A7B0-4F5B-4BF9-EE284CD8D29E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59" creationId="{9FB2EDF2-408D-7FE2-E6B8-CA353DF52117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60" creationId="{FCCA01EB-0347-3879-1E3C-AE986B08E9FE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61" creationId="{11B6F586-AF70-6DD4-569D-FDD191F0C272}"/>
          </ac:spMkLst>
        </pc:spChg>
        <pc:spChg chg="del mod">
          <ac:chgData name="Helena Isabel Andrade de Matos" userId="1227d62c-e19f-47fe-b0c0-2cf80ee97ac7" providerId="ADAL" clId="{5163FA4E-0CE7-4E69-87F3-A8046CDAC83A}" dt="2024-03-25T12:36:54.166" v="243" actId="478"/>
          <ac:spMkLst>
            <pc:docMk/>
            <pc:sldMk cId="3367812368" sldId="4400"/>
            <ac:spMk id="62" creationId="{F38E4E32-A9AA-CC7A-AF9F-8B514E80CAEF}"/>
          </ac:spMkLst>
        </pc:spChg>
        <pc:spChg chg="del mod">
          <ac:chgData name="Helena Isabel Andrade de Matos" userId="1227d62c-e19f-47fe-b0c0-2cf80ee97ac7" providerId="ADAL" clId="{5163FA4E-0CE7-4E69-87F3-A8046CDAC83A}" dt="2024-03-25T12:36:57.753" v="248" actId="478"/>
          <ac:spMkLst>
            <pc:docMk/>
            <pc:sldMk cId="3367812368" sldId="4400"/>
            <ac:spMk id="63" creationId="{70B77E3B-26D1-FA58-9E9A-BF2472EFAA8D}"/>
          </ac:spMkLst>
        </pc:spChg>
        <pc:spChg chg="mod">
          <ac:chgData name="Helena Isabel Andrade de Matos" userId="1227d62c-e19f-47fe-b0c0-2cf80ee97ac7" providerId="ADAL" clId="{5163FA4E-0CE7-4E69-87F3-A8046CDAC83A}" dt="2024-03-25T12:24:16.157" v="99" actId="1076"/>
          <ac:spMkLst>
            <pc:docMk/>
            <pc:sldMk cId="3367812368" sldId="4400"/>
            <ac:spMk id="65" creationId="{A3993FA6-1C2E-86EF-F46A-02BC197D4750}"/>
          </ac:spMkLst>
        </pc:spChg>
        <pc:spChg chg="mod">
          <ac:chgData name="Helena Isabel Andrade de Matos" userId="1227d62c-e19f-47fe-b0c0-2cf80ee97ac7" providerId="ADAL" clId="{5163FA4E-0CE7-4E69-87F3-A8046CDAC83A}" dt="2024-03-25T12:24:22.723" v="100" actId="1076"/>
          <ac:spMkLst>
            <pc:docMk/>
            <pc:sldMk cId="3367812368" sldId="4400"/>
            <ac:spMk id="66" creationId="{B57334F5-4A26-CDAF-196C-DE7582ACEB52}"/>
          </ac:spMkLst>
        </pc:spChg>
        <pc:spChg chg="mod">
          <ac:chgData name="Helena Isabel Andrade de Matos" userId="1227d62c-e19f-47fe-b0c0-2cf80ee97ac7" providerId="ADAL" clId="{5163FA4E-0CE7-4E69-87F3-A8046CDAC83A}" dt="2024-03-25T12:24:37.097" v="102" actId="1076"/>
          <ac:spMkLst>
            <pc:docMk/>
            <pc:sldMk cId="3367812368" sldId="4400"/>
            <ac:spMk id="67" creationId="{B17030BF-5D31-9861-DDBC-60DE9E6C8DE0}"/>
          </ac:spMkLst>
        </pc:spChg>
        <pc:spChg chg="mod">
          <ac:chgData name="Helena Isabel Andrade de Matos" userId="1227d62c-e19f-47fe-b0c0-2cf80ee97ac7" providerId="ADAL" clId="{5163FA4E-0CE7-4E69-87F3-A8046CDAC83A}" dt="2024-03-25T12:26:10.998" v="124" actId="1076"/>
          <ac:spMkLst>
            <pc:docMk/>
            <pc:sldMk cId="3367812368" sldId="4400"/>
            <ac:spMk id="71" creationId="{501C0DB0-9E60-1615-5EEC-B3F452EA327E}"/>
          </ac:spMkLst>
        </pc:spChg>
        <pc:spChg chg="mod">
          <ac:chgData name="Helena Isabel Andrade de Matos" userId="1227d62c-e19f-47fe-b0c0-2cf80ee97ac7" providerId="ADAL" clId="{5163FA4E-0CE7-4E69-87F3-A8046CDAC83A}" dt="2024-03-25T12:26:47.044" v="127" actId="1076"/>
          <ac:spMkLst>
            <pc:docMk/>
            <pc:sldMk cId="3367812368" sldId="4400"/>
            <ac:spMk id="72" creationId="{158326F6-8C27-023B-6078-03D0BDA5089D}"/>
          </ac:spMkLst>
        </pc:spChg>
        <pc:spChg chg="mod">
          <ac:chgData name="Helena Isabel Andrade de Matos" userId="1227d62c-e19f-47fe-b0c0-2cf80ee97ac7" providerId="ADAL" clId="{5163FA4E-0CE7-4E69-87F3-A8046CDAC83A}" dt="2024-03-25T12:26:35.247" v="126" actId="1076"/>
          <ac:spMkLst>
            <pc:docMk/>
            <pc:sldMk cId="3367812368" sldId="4400"/>
            <ac:spMk id="73" creationId="{6E8E5023-226B-0F19-C28B-922C61B260AD}"/>
          </ac:spMkLst>
        </pc:spChg>
        <pc:spChg chg="mod">
          <ac:chgData name="Helena Isabel Andrade de Matos" userId="1227d62c-e19f-47fe-b0c0-2cf80ee97ac7" providerId="ADAL" clId="{5163FA4E-0CE7-4E69-87F3-A8046CDAC83A}" dt="2024-03-25T12:24:26.896" v="101" actId="14100"/>
          <ac:spMkLst>
            <pc:docMk/>
            <pc:sldMk cId="3367812368" sldId="4400"/>
            <ac:spMk id="74" creationId="{3D366CB6-640E-9545-2F7F-BD554769B3FB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77" creationId="{CF265B1B-C9E9-9239-3646-7CC3843F58FA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78" creationId="{50BEBA28-6331-3010-E377-5901354AC225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80" creationId="{CEA2EB33-D7A9-A333-6E54-AD54F3F4321A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81" creationId="{A050B326-5976-8AE1-B4B3-760298ED1D1D}"/>
          </ac:spMkLst>
        </pc:spChg>
        <pc:spChg chg="mod">
          <ac:chgData name="Helena Isabel Andrade de Matos" userId="1227d62c-e19f-47fe-b0c0-2cf80ee97ac7" providerId="ADAL" clId="{5163FA4E-0CE7-4E69-87F3-A8046CDAC83A}" dt="2024-03-25T12:24:22.723" v="100" actId="1076"/>
          <ac:spMkLst>
            <pc:docMk/>
            <pc:sldMk cId="3367812368" sldId="4400"/>
            <ac:spMk id="82" creationId="{B016DCF3-717F-409D-9BD3-F93414039453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84" creationId="{D2A8BB73-7D3A-71AC-1BE8-BBF2F1072832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85" creationId="{BD83AFC0-C09E-8898-E148-A6CD9618FF34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86" creationId="{02EAAD2C-5A3B-DEF5-E2E1-C6FD82B35594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87" creationId="{247D4568-C52F-F80D-B94F-C49B51CC4552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88" creationId="{57A41511-AB58-6A9F-DC21-5F483B691E1E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89" creationId="{4C4D0249-739E-45AA-5769-81F17564E180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90" creationId="{D254CEBC-0F51-BB9D-6459-061C0C0B2DBB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91" creationId="{60AE4918-A838-13B5-1627-CA5DDB32AB32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92" creationId="{49F9104C-963D-6AF4-EBA2-37C7C7BC2DF4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93" creationId="{C245E140-72F3-5F6F-2A01-F22663D5C619}"/>
          </ac:spMkLst>
        </pc:spChg>
        <pc:spChg chg="mod">
          <ac:chgData name="Helena Isabel Andrade de Matos" userId="1227d62c-e19f-47fe-b0c0-2cf80ee97ac7" providerId="ADAL" clId="{5163FA4E-0CE7-4E69-87F3-A8046CDAC83A}" dt="2024-03-25T12:23:13.985" v="84" actId="1038"/>
          <ac:spMkLst>
            <pc:docMk/>
            <pc:sldMk cId="3367812368" sldId="4400"/>
            <ac:spMk id="96" creationId="{49DB5721-2D6D-E41A-282E-50D3C33D0309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97" creationId="{B18D7A90-1F7D-CE6D-7576-3A5EAC66759D}"/>
          </ac:spMkLst>
        </pc:spChg>
        <pc:spChg chg="mod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98" creationId="{2315CB4B-FB80-C743-9A68-8AC8EE184EB8}"/>
          </ac:spMkLst>
        </pc:spChg>
        <pc:spChg chg="mod">
          <ac:chgData name="Helena Isabel Andrade de Matos" userId="1227d62c-e19f-47fe-b0c0-2cf80ee97ac7" providerId="ADAL" clId="{5163FA4E-0CE7-4E69-87F3-A8046CDAC83A}" dt="2024-03-25T12:24:16.157" v="99" actId="1076"/>
          <ac:spMkLst>
            <pc:docMk/>
            <pc:sldMk cId="3367812368" sldId="4400"/>
            <ac:spMk id="100" creationId="{0E302EE9-29F8-C378-8BEB-DFAF56BD95FC}"/>
          </ac:spMkLst>
        </pc:spChg>
        <pc:spChg chg="mod">
          <ac:chgData name="Helena Isabel Andrade de Matos" userId="1227d62c-e19f-47fe-b0c0-2cf80ee97ac7" providerId="ADAL" clId="{5163FA4E-0CE7-4E69-87F3-A8046CDAC83A}" dt="2024-03-25T12:37:00.533" v="251"/>
          <ac:spMkLst>
            <pc:docMk/>
            <pc:sldMk cId="3367812368" sldId="4400"/>
            <ac:spMk id="101" creationId="{BEFB97CA-1C81-8A14-F624-48089AF61D1A}"/>
          </ac:spMkLst>
        </pc:spChg>
        <pc:spChg chg="mod">
          <ac:chgData name="Helena Isabel Andrade de Matos" userId="1227d62c-e19f-47fe-b0c0-2cf80ee97ac7" providerId="ADAL" clId="{5163FA4E-0CE7-4E69-87F3-A8046CDAC83A}" dt="2024-03-25T12:21:55.238" v="65" actId="121"/>
          <ac:spMkLst>
            <pc:docMk/>
            <pc:sldMk cId="3367812368" sldId="4400"/>
            <ac:spMk id="102" creationId="{7359D4F0-1F56-093D-7933-ABFB2A7A02D0}"/>
          </ac:spMkLst>
        </pc:spChg>
        <pc:spChg chg="mod">
          <ac:chgData name="Helena Isabel Andrade de Matos" userId="1227d62c-e19f-47fe-b0c0-2cf80ee97ac7" providerId="ADAL" clId="{5163FA4E-0CE7-4E69-87F3-A8046CDAC83A}" dt="2024-03-25T12:25:30.820" v="110" actId="1036"/>
          <ac:spMkLst>
            <pc:docMk/>
            <pc:sldMk cId="3367812368" sldId="4400"/>
            <ac:spMk id="103" creationId="{6571CD8B-973D-CA42-3EBC-3E026C489ED2}"/>
          </ac:spMkLst>
        </pc:spChg>
        <pc:spChg chg="mod">
          <ac:chgData name="Helena Isabel Andrade de Matos" userId="1227d62c-e19f-47fe-b0c0-2cf80ee97ac7" providerId="ADAL" clId="{5163FA4E-0CE7-4E69-87F3-A8046CDAC83A}" dt="2024-03-25T12:21:55.238" v="65" actId="121"/>
          <ac:spMkLst>
            <pc:docMk/>
            <pc:sldMk cId="3367812368" sldId="4400"/>
            <ac:spMk id="104" creationId="{12F4AB2B-0C5D-FECF-1D42-21A88F949A71}"/>
          </ac:spMkLst>
        </pc:spChg>
        <pc:spChg chg="mod">
          <ac:chgData name="Helena Isabel Andrade de Matos" userId="1227d62c-e19f-47fe-b0c0-2cf80ee97ac7" providerId="ADAL" clId="{5163FA4E-0CE7-4E69-87F3-A8046CDAC83A}" dt="2024-03-25T12:21:55.238" v="65" actId="121"/>
          <ac:spMkLst>
            <pc:docMk/>
            <pc:sldMk cId="3367812368" sldId="4400"/>
            <ac:spMk id="105" creationId="{90705A67-6202-679B-2782-01AFF9C67B23}"/>
          </ac:spMkLst>
        </pc:spChg>
        <pc:spChg chg="mod">
          <ac:chgData name="Helena Isabel Andrade de Matos" userId="1227d62c-e19f-47fe-b0c0-2cf80ee97ac7" providerId="ADAL" clId="{5163FA4E-0CE7-4E69-87F3-A8046CDAC83A}" dt="2024-03-25T12:24:37.097" v="102" actId="1076"/>
          <ac:spMkLst>
            <pc:docMk/>
            <pc:sldMk cId="3367812368" sldId="4400"/>
            <ac:spMk id="106" creationId="{AA548012-7C97-61AE-9454-63928BCB724D}"/>
          </ac:spMkLst>
        </pc:spChg>
        <pc:spChg chg="mod">
          <ac:chgData name="Helena Isabel Andrade de Matos" userId="1227d62c-e19f-47fe-b0c0-2cf80ee97ac7" providerId="ADAL" clId="{5163FA4E-0CE7-4E69-87F3-A8046CDAC83A}" dt="2024-03-25T12:37:45.682" v="263" actId="14100"/>
          <ac:spMkLst>
            <pc:docMk/>
            <pc:sldMk cId="3367812368" sldId="4400"/>
            <ac:spMk id="108" creationId="{0B6E33CD-BAE1-6230-ECE9-CE389F710C44}"/>
          </ac:spMkLst>
        </pc:spChg>
        <pc:spChg chg="mod">
          <ac:chgData name="Helena Isabel Andrade de Matos" userId="1227d62c-e19f-47fe-b0c0-2cf80ee97ac7" providerId="ADAL" clId="{5163FA4E-0CE7-4E69-87F3-A8046CDAC83A}" dt="2024-03-25T12:26:10.998" v="124" actId="1076"/>
          <ac:spMkLst>
            <pc:docMk/>
            <pc:sldMk cId="3367812368" sldId="4400"/>
            <ac:spMk id="109" creationId="{52E528F4-EBC8-3D0B-3537-A53B1355B23A}"/>
          </ac:spMkLst>
        </pc:spChg>
        <pc:spChg chg="mod">
          <ac:chgData name="Helena Isabel Andrade de Matos" userId="1227d62c-e19f-47fe-b0c0-2cf80ee97ac7" providerId="ADAL" clId="{5163FA4E-0CE7-4E69-87F3-A8046CDAC83A}" dt="2024-03-25T12:37:00.533" v="251"/>
          <ac:spMkLst>
            <pc:docMk/>
            <pc:sldMk cId="3367812368" sldId="4400"/>
            <ac:spMk id="110" creationId="{950CDACD-5E5F-ED83-61C7-C244E80C82E9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119" creationId="{B52674BB-FCFF-C954-78A9-1AE3AD4F18F4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120" creationId="{0430E12C-0FF1-EB4E-81DA-158F36BECA43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121" creationId="{F385B391-5591-7F51-A9AD-B6493018970D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122" creationId="{C797ACA5-0E71-E573-2DBD-E4EA79630B3C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123" creationId="{312E8334-B15B-4226-9F83-D542A00BCB7A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124" creationId="{2B4129A1-3232-DCC4-66C0-983869B2CDE1}"/>
          </ac:spMkLst>
        </pc:spChg>
        <pc:spChg chg="mod topLvl">
          <ac:chgData name="Helena Isabel Andrade de Matos" userId="1227d62c-e19f-47fe-b0c0-2cf80ee97ac7" providerId="ADAL" clId="{5163FA4E-0CE7-4E69-87F3-A8046CDAC83A}" dt="2024-03-25T12:37:41.080" v="262" actId="1037"/>
          <ac:spMkLst>
            <pc:docMk/>
            <pc:sldMk cId="3367812368" sldId="4400"/>
            <ac:spMk id="125" creationId="{A35D17CF-508D-2503-11D7-99E0372897D9}"/>
          </ac:spMkLst>
        </pc:spChg>
        <pc:spChg chg="mod">
          <ac:chgData name="Helena Isabel Andrade de Matos" userId="1227d62c-e19f-47fe-b0c0-2cf80ee97ac7" providerId="ADAL" clId="{5163FA4E-0CE7-4E69-87F3-A8046CDAC83A}" dt="2024-03-25T12:20:07.049" v="36" actId="14100"/>
          <ac:spMkLst>
            <pc:docMk/>
            <pc:sldMk cId="3367812368" sldId="4400"/>
            <ac:spMk id="126" creationId="{C3D22EE9-18E4-8F4B-2879-7CB23E635FD7}"/>
          </ac:spMkLst>
        </pc:spChg>
        <pc:spChg chg="mod">
          <ac:chgData name="Helena Isabel Andrade de Matos" userId="1227d62c-e19f-47fe-b0c0-2cf80ee97ac7" providerId="ADAL" clId="{5163FA4E-0CE7-4E69-87F3-A8046CDAC83A}" dt="2024-03-25T12:37:00.533" v="251"/>
          <ac:spMkLst>
            <pc:docMk/>
            <pc:sldMk cId="3367812368" sldId="4400"/>
            <ac:spMk id="127" creationId="{CC7F3E52-DBE7-CA18-D10B-92B91111F252}"/>
          </ac:spMkLst>
        </pc:spChg>
        <pc:spChg chg="mod">
          <ac:chgData name="Helena Isabel Andrade de Matos" userId="1227d62c-e19f-47fe-b0c0-2cf80ee97ac7" providerId="ADAL" clId="{5163FA4E-0CE7-4E69-87F3-A8046CDAC83A}" dt="2024-03-25T12:25:50.955" v="122" actId="1035"/>
          <ac:spMkLst>
            <pc:docMk/>
            <pc:sldMk cId="3367812368" sldId="4400"/>
            <ac:spMk id="132" creationId="{1AC181CB-9C1D-68E9-F925-57B201159573}"/>
          </ac:spMkLst>
        </pc:spChg>
        <pc:spChg chg="mod">
          <ac:chgData name="Helena Isabel Andrade de Matos" userId="1227d62c-e19f-47fe-b0c0-2cf80ee97ac7" providerId="ADAL" clId="{5163FA4E-0CE7-4E69-87F3-A8046CDAC83A}" dt="2024-03-25T12:21:08.442" v="56" actId="1038"/>
          <ac:spMkLst>
            <pc:docMk/>
            <pc:sldMk cId="3367812368" sldId="4400"/>
            <ac:spMk id="133" creationId="{14CEB8F6-D6EB-EB55-F5C6-CFBC1523F110}"/>
          </ac:spMkLst>
        </pc:spChg>
        <pc:spChg chg="mod">
          <ac:chgData name="Helena Isabel Andrade de Matos" userId="1227d62c-e19f-47fe-b0c0-2cf80ee97ac7" providerId="ADAL" clId="{5163FA4E-0CE7-4E69-87F3-A8046CDAC83A}" dt="2024-03-25T12:21:55.238" v="65" actId="121"/>
          <ac:spMkLst>
            <pc:docMk/>
            <pc:sldMk cId="3367812368" sldId="4400"/>
            <ac:spMk id="134" creationId="{FB0094DE-5BB0-1E41-B987-6CE48C943178}"/>
          </ac:spMkLst>
        </pc:spChg>
        <pc:spChg chg="mod">
          <ac:chgData name="Helena Isabel Andrade de Matos" userId="1227d62c-e19f-47fe-b0c0-2cf80ee97ac7" providerId="ADAL" clId="{5163FA4E-0CE7-4E69-87F3-A8046CDAC83A}" dt="2024-03-25T12:21:55.238" v="65" actId="121"/>
          <ac:spMkLst>
            <pc:docMk/>
            <pc:sldMk cId="3367812368" sldId="4400"/>
            <ac:spMk id="135" creationId="{63F15DF2-6F1F-9D68-DA0C-B721F65E1868}"/>
          </ac:spMkLst>
        </pc:spChg>
        <pc:spChg chg="mod">
          <ac:chgData name="Helena Isabel Andrade de Matos" userId="1227d62c-e19f-47fe-b0c0-2cf80ee97ac7" providerId="ADAL" clId="{5163FA4E-0CE7-4E69-87F3-A8046CDAC83A}" dt="2024-03-25T12:21:55.238" v="65" actId="121"/>
          <ac:spMkLst>
            <pc:docMk/>
            <pc:sldMk cId="3367812368" sldId="4400"/>
            <ac:spMk id="136" creationId="{1A4A100C-CAB6-DA5F-83C9-B0D3D2C7B831}"/>
          </ac:spMkLst>
        </pc:spChg>
        <pc:spChg chg="mod">
          <ac:chgData name="Helena Isabel Andrade de Matos" userId="1227d62c-e19f-47fe-b0c0-2cf80ee97ac7" providerId="ADAL" clId="{5163FA4E-0CE7-4E69-87F3-A8046CDAC83A}" dt="2024-03-25T12:25:42.875" v="113" actId="1036"/>
          <ac:spMkLst>
            <pc:docMk/>
            <pc:sldMk cId="3367812368" sldId="4400"/>
            <ac:spMk id="137" creationId="{677DE8AD-F8F6-D6A0-6631-B62660CDE9D6}"/>
          </ac:spMkLst>
        </pc:spChg>
        <pc:spChg chg="mod">
          <ac:chgData name="Helena Isabel Andrade de Matos" userId="1227d62c-e19f-47fe-b0c0-2cf80ee97ac7" providerId="ADAL" clId="{5163FA4E-0CE7-4E69-87F3-A8046CDAC83A}" dt="2024-03-25T12:21:55.238" v="65" actId="121"/>
          <ac:spMkLst>
            <pc:docMk/>
            <pc:sldMk cId="3367812368" sldId="4400"/>
            <ac:spMk id="138" creationId="{95DA7664-D5DE-8C01-0349-9D78A7CCD5ED}"/>
          </ac:spMkLst>
        </pc:spChg>
        <pc:spChg chg="mod">
          <ac:chgData name="Helena Isabel Andrade de Matos" userId="1227d62c-e19f-47fe-b0c0-2cf80ee97ac7" providerId="ADAL" clId="{5163FA4E-0CE7-4E69-87F3-A8046CDAC83A}" dt="2024-03-25T12:21:17.947" v="58" actId="1076"/>
          <ac:spMkLst>
            <pc:docMk/>
            <pc:sldMk cId="3367812368" sldId="4400"/>
            <ac:spMk id="140" creationId="{8E4608C6-277B-6784-46C2-99F18462257E}"/>
          </ac:spMkLst>
        </pc:spChg>
        <pc:spChg chg="mod">
          <ac:chgData name="Helena Isabel Andrade de Matos" userId="1227d62c-e19f-47fe-b0c0-2cf80ee97ac7" providerId="ADAL" clId="{5163FA4E-0CE7-4E69-87F3-A8046CDAC83A}" dt="2024-03-25T12:21:08.442" v="56" actId="1038"/>
          <ac:spMkLst>
            <pc:docMk/>
            <pc:sldMk cId="3367812368" sldId="4400"/>
            <ac:spMk id="141" creationId="{AC33B636-8946-A3BA-BECE-2B9A86E5DBF1}"/>
          </ac:spMkLst>
        </pc:spChg>
        <pc:spChg chg="mod">
          <ac:chgData name="Helena Isabel Andrade de Matos" userId="1227d62c-e19f-47fe-b0c0-2cf80ee97ac7" providerId="ADAL" clId="{5163FA4E-0CE7-4E69-87F3-A8046CDAC83A}" dt="2024-03-25T12:25:30.820" v="110" actId="1036"/>
          <ac:spMkLst>
            <pc:docMk/>
            <pc:sldMk cId="3367812368" sldId="4400"/>
            <ac:spMk id="142" creationId="{16D0CD8A-11F2-B49C-7FB5-A402842E5E00}"/>
          </ac:spMkLst>
        </pc:spChg>
        <pc:spChg chg="mod">
          <ac:chgData name="Helena Isabel Andrade de Matos" userId="1227d62c-e19f-47fe-b0c0-2cf80ee97ac7" providerId="ADAL" clId="{5163FA4E-0CE7-4E69-87F3-A8046CDAC83A}" dt="2024-03-25T12:20:58.038" v="52" actId="1037"/>
          <ac:spMkLst>
            <pc:docMk/>
            <pc:sldMk cId="3367812368" sldId="4400"/>
            <ac:spMk id="143" creationId="{EABC0EC7-5EEA-F633-28EA-42D5D82CF112}"/>
          </ac:spMkLst>
        </pc:spChg>
        <pc:spChg chg="mod">
          <ac:chgData name="Helena Isabel Andrade de Matos" userId="1227d62c-e19f-47fe-b0c0-2cf80ee97ac7" providerId="ADAL" clId="{5163FA4E-0CE7-4E69-87F3-A8046CDAC83A}" dt="2024-03-25T12:37:00.533" v="251"/>
          <ac:spMkLst>
            <pc:docMk/>
            <pc:sldMk cId="3367812368" sldId="4400"/>
            <ac:spMk id="144" creationId="{68FF2A63-4394-D8C3-7C4D-DFC9699C799D}"/>
          </ac:spMkLst>
        </pc:spChg>
        <pc:spChg chg="mod">
          <ac:chgData name="Helena Isabel Andrade de Matos" userId="1227d62c-e19f-47fe-b0c0-2cf80ee97ac7" providerId="ADAL" clId="{5163FA4E-0CE7-4E69-87F3-A8046CDAC83A}" dt="2024-03-25T12:37:00.533" v="251"/>
          <ac:spMkLst>
            <pc:docMk/>
            <pc:sldMk cId="3367812368" sldId="4400"/>
            <ac:spMk id="145" creationId="{A61BCFA8-2932-A9AF-F75D-F99B2C348BFD}"/>
          </ac:spMkLst>
        </pc:spChg>
        <pc:spChg chg="mod">
          <ac:chgData name="Helena Isabel Andrade de Matos" userId="1227d62c-e19f-47fe-b0c0-2cf80ee97ac7" providerId="ADAL" clId="{5163FA4E-0CE7-4E69-87F3-A8046CDAC83A}" dt="2024-03-25T12:37:00.533" v="251"/>
          <ac:spMkLst>
            <pc:docMk/>
            <pc:sldMk cId="3367812368" sldId="4400"/>
            <ac:spMk id="146" creationId="{4FB286E4-CE76-6C0B-0EBC-45ED244469F1}"/>
          </ac:spMkLst>
        </pc:spChg>
        <pc:spChg chg="mod">
          <ac:chgData name="Helena Isabel Andrade de Matos" userId="1227d62c-e19f-47fe-b0c0-2cf80ee97ac7" providerId="ADAL" clId="{5163FA4E-0CE7-4E69-87F3-A8046CDAC83A}" dt="2024-03-25T12:25:42.875" v="113" actId="1036"/>
          <ac:spMkLst>
            <pc:docMk/>
            <pc:sldMk cId="3367812368" sldId="4400"/>
            <ac:spMk id="148" creationId="{95BD4515-AD8D-B393-857A-F504540C60F2}"/>
          </ac:spMkLst>
        </pc:spChg>
        <pc:spChg chg="mod">
          <ac:chgData name="Helena Isabel Andrade de Matos" userId="1227d62c-e19f-47fe-b0c0-2cf80ee97ac7" providerId="ADAL" clId="{5163FA4E-0CE7-4E69-87F3-A8046CDAC83A}" dt="2024-03-25T12:20:42.999" v="42" actId="1076"/>
          <ac:spMkLst>
            <pc:docMk/>
            <pc:sldMk cId="3367812368" sldId="4400"/>
            <ac:spMk id="149" creationId="{B35251F9-A7F2-BE52-0D70-507E82DE966F}"/>
          </ac:spMkLst>
        </pc:spChg>
        <pc:spChg chg="mod">
          <ac:chgData name="Helena Isabel Andrade de Matos" userId="1227d62c-e19f-47fe-b0c0-2cf80ee97ac7" providerId="ADAL" clId="{5163FA4E-0CE7-4E69-87F3-A8046CDAC83A}" dt="2024-03-25T12:20:35.238" v="40" actId="1076"/>
          <ac:spMkLst>
            <pc:docMk/>
            <pc:sldMk cId="3367812368" sldId="4400"/>
            <ac:spMk id="150" creationId="{ABED6E95-8EF2-E784-D871-96579F2951F8}"/>
          </ac:spMkLst>
        </pc:spChg>
        <pc:spChg chg="mod">
          <ac:chgData name="Helena Isabel Andrade de Matos" userId="1227d62c-e19f-47fe-b0c0-2cf80ee97ac7" providerId="ADAL" clId="{5163FA4E-0CE7-4E69-87F3-A8046CDAC83A}" dt="2024-03-25T12:20:29.061" v="38" actId="1076"/>
          <ac:spMkLst>
            <pc:docMk/>
            <pc:sldMk cId="3367812368" sldId="4400"/>
            <ac:spMk id="151" creationId="{AE67A8CF-3155-ED78-9499-66799EB4DB2D}"/>
          </ac:spMkLst>
        </pc:spChg>
        <pc:spChg chg="mod">
          <ac:chgData name="Helena Isabel Andrade de Matos" userId="1227d62c-e19f-47fe-b0c0-2cf80ee97ac7" providerId="ADAL" clId="{5163FA4E-0CE7-4E69-87F3-A8046CDAC83A}" dt="2024-03-25T12:26:47.044" v="127" actId="1076"/>
          <ac:spMkLst>
            <pc:docMk/>
            <pc:sldMk cId="3367812368" sldId="4400"/>
            <ac:spMk id="153" creationId="{DF5E83D6-2934-EEB2-56BF-6CB9E99BE358}"/>
          </ac:spMkLst>
        </pc:spChg>
        <pc:spChg chg="mod">
          <ac:chgData name="Helena Isabel Andrade de Matos" userId="1227d62c-e19f-47fe-b0c0-2cf80ee97ac7" providerId="ADAL" clId="{5163FA4E-0CE7-4E69-87F3-A8046CDAC83A}" dt="2024-03-25T12:24:16.157" v="99" actId="1076"/>
          <ac:spMkLst>
            <pc:docMk/>
            <pc:sldMk cId="3367812368" sldId="4400"/>
            <ac:spMk id="154" creationId="{0D86F671-F9A3-9169-3FDB-B486FD9E0F71}"/>
          </ac:spMkLst>
        </pc:spChg>
        <pc:spChg chg="mod">
          <ac:chgData name="Helena Isabel Andrade de Matos" userId="1227d62c-e19f-47fe-b0c0-2cf80ee97ac7" providerId="ADAL" clId="{5163FA4E-0CE7-4E69-87F3-A8046CDAC83A}" dt="2024-03-25T12:24:22.723" v="100" actId="1076"/>
          <ac:spMkLst>
            <pc:docMk/>
            <pc:sldMk cId="3367812368" sldId="4400"/>
            <ac:spMk id="155" creationId="{E3ED32AC-69F2-D5DA-7FFB-AEDD938A62A9}"/>
          </ac:spMkLst>
        </pc:spChg>
        <pc:spChg chg="mod">
          <ac:chgData name="Helena Isabel Andrade de Matos" userId="1227d62c-e19f-47fe-b0c0-2cf80ee97ac7" providerId="ADAL" clId="{5163FA4E-0CE7-4E69-87F3-A8046CDAC83A}" dt="2024-03-25T12:24:37.097" v="102" actId="1076"/>
          <ac:spMkLst>
            <pc:docMk/>
            <pc:sldMk cId="3367812368" sldId="4400"/>
            <ac:spMk id="156" creationId="{334A603D-C8EE-FD64-D879-1900F402A365}"/>
          </ac:spMkLst>
        </pc:spChg>
        <pc:spChg chg="mod">
          <ac:chgData name="Helena Isabel Andrade de Matos" userId="1227d62c-e19f-47fe-b0c0-2cf80ee97ac7" providerId="ADAL" clId="{5163FA4E-0CE7-4E69-87F3-A8046CDAC83A}" dt="2024-03-25T12:26:10.998" v="124" actId="1076"/>
          <ac:spMkLst>
            <pc:docMk/>
            <pc:sldMk cId="3367812368" sldId="4400"/>
            <ac:spMk id="157" creationId="{FF7D62E7-4011-6F0B-FF8B-09E557170387}"/>
          </ac:spMkLst>
        </pc:spChg>
        <pc:spChg chg="mod ord">
          <ac:chgData name="Helena Isabel Andrade de Matos" userId="1227d62c-e19f-47fe-b0c0-2cf80ee97ac7" providerId="ADAL" clId="{5163FA4E-0CE7-4E69-87F3-A8046CDAC83A}" dt="2024-03-25T12:27:11.714" v="130" actId="166"/>
          <ac:spMkLst>
            <pc:docMk/>
            <pc:sldMk cId="3367812368" sldId="4400"/>
            <ac:spMk id="158" creationId="{A8707B87-5602-B6A2-880A-282018DC10F5}"/>
          </ac:spMkLst>
        </pc:spChg>
        <pc:spChg chg="mod">
          <ac:chgData name="Helena Isabel Andrade de Matos" userId="1227d62c-e19f-47fe-b0c0-2cf80ee97ac7" providerId="ADAL" clId="{5163FA4E-0CE7-4E69-87F3-A8046CDAC83A}" dt="2024-03-25T12:26:35.247" v="126" actId="1076"/>
          <ac:spMkLst>
            <pc:docMk/>
            <pc:sldMk cId="3367812368" sldId="4400"/>
            <ac:spMk id="159" creationId="{12FE59B9-5205-917B-F737-5C7435E17DAF}"/>
          </ac:spMkLst>
        </pc:spChg>
        <pc:spChg chg="mod">
          <ac:chgData name="Helena Isabel Andrade de Matos" userId="1227d62c-e19f-47fe-b0c0-2cf80ee97ac7" providerId="ADAL" clId="{5163FA4E-0CE7-4E69-87F3-A8046CDAC83A}" dt="2024-03-25T12:35:52.679" v="235" actId="1076"/>
          <ac:spMkLst>
            <pc:docMk/>
            <pc:sldMk cId="3367812368" sldId="4400"/>
            <ac:spMk id="160" creationId="{CB552E3E-FC20-B10A-3DE7-147BF086A4CF}"/>
          </ac:spMkLst>
        </pc:spChg>
        <pc:spChg chg="mod">
          <ac:chgData name="Helena Isabel Andrade de Matos" userId="1227d62c-e19f-47fe-b0c0-2cf80ee97ac7" providerId="ADAL" clId="{5163FA4E-0CE7-4E69-87F3-A8046CDAC83A}" dt="2024-03-25T12:36:01.871" v="237" actId="1076"/>
          <ac:spMkLst>
            <pc:docMk/>
            <pc:sldMk cId="3367812368" sldId="4400"/>
            <ac:spMk id="161" creationId="{C3919C3B-093D-C506-D98B-1423DF9E54B3}"/>
          </ac:spMkLst>
        </pc:spChg>
        <pc:spChg chg="mod">
          <ac:chgData name="Helena Isabel Andrade de Matos" userId="1227d62c-e19f-47fe-b0c0-2cf80ee97ac7" providerId="ADAL" clId="{5163FA4E-0CE7-4E69-87F3-A8046CDAC83A}" dt="2024-03-25T12:26:58.063" v="128" actId="164"/>
          <ac:spMkLst>
            <pc:docMk/>
            <pc:sldMk cId="3367812368" sldId="4400"/>
            <ac:spMk id="162" creationId="{00D039EF-522E-313D-7A77-DF6B7CF125B5}"/>
          </ac:spMkLst>
        </pc:spChg>
        <pc:spChg chg="mod">
          <ac:chgData name="Helena Isabel Andrade de Matos" userId="1227d62c-e19f-47fe-b0c0-2cf80ee97ac7" providerId="ADAL" clId="{5163FA4E-0CE7-4E69-87F3-A8046CDAC83A}" dt="2024-03-25T12:23:13.985" v="84" actId="1038"/>
          <ac:spMkLst>
            <pc:docMk/>
            <pc:sldMk cId="3367812368" sldId="4400"/>
            <ac:spMk id="164" creationId="{498628C2-9D05-65B3-7995-F4EBD86392A2}"/>
          </ac:spMkLst>
        </pc:spChg>
        <pc:spChg chg="mod">
          <ac:chgData name="Helena Isabel Andrade de Matos" userId="1227d62c-e19f-47fe-b0c0-2cf80ee97ac7" providerId="ADAL" clId="{5163FA4E-0CE7-4E69-87F3-A8046CDAC83A}" dt="2024-03-25T12:26:58.063" v="128" actId="164"/>
          <ac:spMkLst>
            <pc:docMk/>
            <pc:sldMk cId="3367812368" sldId="4400"/>
            <ac:spMk id="166" creationId="{E64CE07F-1647-B563-B6D2-3D248376DB8F}"/>
          </ac:spMkLst>
        </pc:spChg>
        <pc:spChg chg="mod">
          <ac:chgData name="Helena Isabel Andrade de Matos" userId="1227d62c-e19f-47fe-b0c0-2cf80ee97ac7" providerId="ADAL" clId="{5163FA4E-0CE7-4E69-87F3-A8046CDAC83A}" dt="2024-03-25T12:36:43.914" v="241" actId="404"/>
          <ac:spMkLst>
            <pc:docMk/>
            <pc:sldMk cId="3367812368" sldId="4400"/>
            <ac:spMk id="167" creationId="{52378FBA-9218-9457-7B42-E1F22FBA65B2}"/>
          </ac:spMkLst>
        </pc:spChg>
        <pc:spChg chg="mod">
          <ac:chgData name="Helena Isabel Andrade de Matos" userId="1227d62c-e19f-47fe-b0c0-2cf80ee97ac7" providerId="ADAL" clId="{5163FA4E-0CE7-4E69-87F3-A8046CDAC83A}" dt="2024-03-25T12:23:13.985" v="84" actId="1038"/>
          <ac:spMkLst>
            <pc:docMk/>
            <pc:sldMk cId="3367812368" sldId="4400"/>
            <ac:spMk id="174" creationId="{AAF0EDED-6BB8-D229-20A4-08771093E74E}"/>
          </ac:spMkLst>
        </pc:spChg>
        <pc:spChg chg="mod topLvl">
          <ac:chgData name="Helena Isabel Andrade de Matos" userId="1227d62c-e19f-47fe-b0c0-2cf80ee97ac7" providerId="ADAL" clId="{5163FA4E-0CE7-4E69-87F3-A8046CDAC83A}" dt="2024-03-25T12:19:53.496" v="34" actId="164"/>
          <ac:spMkLst>
            <pc:docMk/>
            <pc:sldMk cId="3367812368" sldId="4400"/>
            <ac:spMk id="176" creationId="{FA026CFB-6BAA-6DB3-89D6-04ED77B8F1F5}"/>
          </ac:spMkLst>
        </pc:spChg>
        <pc:spChg chg="mod topLvl">
          <ac:chgData name="Helena Isabel Andrade de Matos" userId="1227d62c-e19f-47fe-b0c0-2cf80ee97ac7" providerId="ADAL" clId="{5163FA4E-0CE7-4E69-87F3-A8046CDAC83A}" dt="2024-03-25T12:19:53.496" v="34" actId="164"/>
          <ac:spMkLst>
            <pc:docMk/>
            <pc:sldMk cId="3367812368" sldId="4400"/>
            <ac:spMk id="177" creationId="{7FFD888C-4D4A-EAE0-6690-AE67BD5D1652}"/>
          </ac:spMkLst>
        </pc:spChg>
        <pc:spChg chg="mod topLvl">
          <ac:chgData name="Helena Isabel Andrade de Matos" userId="1227d62c-e19f-47fe-b0c0-2cf80ee97ac7" providerId="ADAL" clId="{5163FA4E-0CE7-4E69-87F3-A8046CDAC83A}" dt="2024-03-25T12:19:53.496" v="34" actId="164"/>
          <ac:spMkLst>
            <pc:docMk/>
            <pc:sldMk cId="3367812368" sldId="4400"/>
            <ac:spMk id="178" creationId="{19BE1887-8E44-52D1-D7B9-AAE13872DE41}"/>
          </ac:spMkLst>
        </pc:spChg>
        <pc:spChg chg="mod">
          <ac:chgData name="Helena Isabel Andrade de Matos" userId="1227d62c-e19f-47fe-b0c0-2cf80ee97ac7" providerId="ADAL" clId="{5163FA4E-0CE7-4E69-87F3-A8046CDAC83A}" dt="2024-03-25T12:36:47.437" v="242" actId="404"/>
          <ac:spMkLst>
            <pc:docMk/>
            <pc:sldMk cId="3367812368" sldId="4400"/>
            <ac:spMk id="179" creationId="{01752CA9-6A76-7012-D5C9-C5B7B9A68042}"/>
          </ac:spMkLst>
        </pc:spChg>
        <pc:spChg chg="mod">
          <ac:chgData name="Helena Isabel Andrade de Matos" userId="1227d62c-e19f-47fe-b0c0-2cf80ee97ac7" providerId="ADAL" clId="{5163FA4E-0CE7-4E69-87F3-A8046CDAC83A}" dt="2024-03-25T12:23:52.826" v="98" actId="20577"/>
          <ac:spMkLst>
            <pc:docMk/>
            <pc:sldMk cId="3367812368" sldId="4400"/>
            <ac:spMk id="202" creationId="{44397354-E36C-C1D4-5C88-2A2EBDD24159}"/>
          </ac:spMkLst>
        </pc:spChg>
        <pc:grpChg chg="add mod">
          <ac:chgData name="Helena Isabel Andrade de Matos" userId="1227d62c-e19f-47fe-b0c0-2cf80ee97ac7" providerId="ADAL" clId="{5163FA4E-0CE7-4E69-87F3-A8046CDAC83A}" dt="2024-03-25T12:19:57.215" v="35" actId="14100"/>
          <ac:grpSpMkLst>
            <pc:docMk/>
            <pc:sldMk cId="3367812368" sldId="4400"/>
            <ac:grpSpMk id="2" creationId="{5541A75D-1079-216C-4242-00DC5F7C3295}"/>
          </ac:grpSpMkLst>
        </pc:grpChg>
        <pc:grpChg chg="mod">
          <ac:chgData name="Helena Isabel Andrade de Matos" userId="1227d62c-e19f-47fe-b0c0-2cf80ee97ac7" providerId="ADAL" clId="{5163FA4E-0CE7-4E69-87F3-A8046CDAC83A}" dt="2024-03-25T12:26:17.026" v="125" actId="1076"/>
          <ac:grpSpMkLst>
            <pc:docMk/>
            <pc:sldMk cId="3367812368" sldId="4400"/>
            <ac:grpSpMk id="5" creationId="{A2C0E12B-EACD-7EBD-C229-F7B915028274}"/>
          </ac:grpSpMkLst>
        </pc:grpChg>
        <pc:grpChg chg="del mod topLvl">
          <ac:chgData name="Helena Isabel Andrade de Matos" userId="1227d62c-e19f-47fe-b0c0-2cf80ee97ac7" providerId="ADAL" clId="{5163FA4E-0CE7-4E69-87F3-A8046CDAC83A}" dt="2024-03-25T12:19:24.391" v="24" actId="165"/>
          <ac:grpSpMkLst>
            <pc:docMk/>
            <pc:sldMk cId="3367812368" sldId="4400"/>
            <ac:grpSpMk id="13" creationId="{185DD491-3C75-0137-5960-D75A83936858}"/>
          </ac:grpSpMkLst>
        </pc:grpChg>
        <pc:grpChg chg="mod">
          <ac:chgData name="Helena Isabel Andrade de Matos" userId="1227d62c-e19f-47fe-b0c0-2cf80ee97ac7" providerId="ADAL" clId="{5163FA4E-0CE7-4E69-87F3-A8046CDAC83A}" dt="2024-03-25T12:19:53.496" v="34" actId="164"/>
          <ac:grpSpMkLst>
            <pc:docMk/>
            <pc:sldMk cId="3367812368" sldId="4400"/>
            <ac:grpSpMk id="17" creationId="{050785FE-F4AD-1ED8-024F-A7C84FA7B1F6}"/>
          </ac:grpSpMkLst>
        </pc:grpChg>
        <pc:grpChg chg="add mod">
          <ac:chgData name="Helena Isabel Andrade de Matos" userId="1227d62c-e19f-47fe-b0c0-2cf80ee97ac7" providerId="ADAL" clId="{5163FA4E-0CE7-4E69-87F3-A8046CDAC83A}" dt="2024-03-25T12:27:05.704" v="129" actId="1076"/>
          <ac:grpSpMkLst>
            <pc:docMk/>
            <pc:sldMk cId="3367812368" sldId="4400"/>
            <ac:grpSpMk id="27" creationId="{430B6A85-EBE2-95E8-41E8-0D1C1FBF7DBB}"/>
          </ac:grpSpMkLst>
        </pc:grpChg>
        <pc:grpChg chg="del mod">
          <ac:chgData name="Helena Isabel Andrade de Matos" userId="1227d62c-e19f-47fe-b0c0-2cf80ee97ac7" providerId="ADAL" clId="{5163FA4E-0CE7-4E69-87F3-A8046CDAC83A}" dt="2024-03-25T12:28:07.364" v="137" actId="165"/>
          <ac:grpSpMkLst>
            <pc:docMk/>
            <pc:sldMk cId="3367812368" sldId="4400"/>
            <ac:grpSpMk id="46" creationId="{059E2851-8F77-A7ED-F322-4966369F8E62}"/>
          </ac:grpSpMkLst>
        </pc:grpChg>
        <pc:grpChg chg="add del mod">
          <ac:chgData name="Helena Isabel Andrade de Matos" userId="1227d62c-e19f-47fe-b0c0-2cf80ee97ac7" providerId="ADAL" clId="{5163FA4E-0CE7-4E69-87F3-A8046CDAC83A}" dt="2024-03-25T12:29:20.835" v="151" actId="165"/>
          <ac:grpSpMkLst>
            <pc:docMk/>
            <pc:sldMk cId="3367812368" sldId="4400"/>
            <ac:grpSpMk id="75" creationId="{8C249746-2B9D-9307-77E2-DFDF8F74EA78}"/>
          </ac:grpSpMkLst>
        </pc:grpChg>
        <pc:grpChg chg="add mod">
          <ac:chgData name="Helena Isabel Andrade de Matos" userId="1227d62c-e19f-47fe-b0c0-2cf80ee97ac7" providerId="ADAL" clId="{5163FA4E-0CE7-4E69-87F3-A8046CDAC83A}" dt="2024-03-25T12:37:41.080" v="262" actId="1037"/>
          <ac:grpSpMkLst>
            <pc:docMk/>
            <pc:sldMk cId="3367812368" sldId="4400"/>
            <ac:grpSpMk id="76" creationId="{37638B56-5072-B2AF-6951-17043237613D}"/>
          </ac:grpSpMkLst>
        </pc:grpChg>
        <pc:grpChg chg="mod">
          <ac:chgData name="Helena Isabel Andrade de Matos" userId="1227d62c-e19f-47fe-b0c0-2cf80ee97ac7" providerId="ADAL" clId="{5163FA4E-0CE7-4E69-87F3-A8046CDAC83A}" dt="2024-03-25T12:23:21.713" v="85" actId="1076"/>
          <ac:grpSpMkLst>
            <pc:docMk/>
            <pc:sldMk cId="3367812368" sldId="4400"/>
            <ac:grpSpMk id="94" creationId="{8E5B1F17-16F2-472E-2312-2F92CDCDD113}"/>
          </ac:grpSpMkLst>
        </pc:grpChg>
        <pc:grpChg chg="del">
          <ac:chgData name="Helena Isabel Andrade de Matos" userId="1227d62c-e19f-47fe-b0c0-2cf80ee97ac7" providerId="ADAL" clId="{5163FA4E-0CE7-4E69-87F3-A8046CDAC83A}" dt="2024-03-25T12:18:13.142" v="1" actId="165"/>
          <ac:grpSpMkLst>
            <pc:docMk/>
            <pc:sldMk cId="3367812368" sldId="4400"/>
            <ac:grpSpMk id="182" creationId="{A205F793-EAAC-B139-93E1-89FB2F192933}"/>
          </ac:grpSpMkLst>
        </pc:grpChg>
        <pc:grpChg chg="mod">
          <ac:chgData name="Helena Isabel Andrade de Matos" userId="1227d62c-e19f-47fe-b0c0-2cf80ee97ac7" providerId="ADAL" clId="{5163FA4E-0CE7-4E69-87F3-A8046CDAC83A}" dt="2024-03-25T12:37:33.866" v="255" actId="1076"/>
          <ac:grpSpMkLst>
            <pc:docMk/>
            <pc:sldMk cId="3367812368" sldId="4400"/>
            <ac:grpSpMk id="184" creationId="{D8D05956-8318-7D9E-D08D-CA3E7E72560A}"/>
          </ac:grpSpMkLst>
        </pc:grpChg>
        <pc:cxnChg chg="del mod">
          <ac:chgData name="Helena Isabel Andrade de Matos" userId="1227d62c-e19f-47fe-b0c0-2cf80ee97ac7" providerId="ADAL" clId="{5163FA4E-0CE7-4E69-87F3-A8046CDAC83A}" dt="2024-03-25T12:36:59.182" v="250" actId="478"/>
          <ac:cxnSpMkLst>
            <pc:docMk/>
            <pc:sldMk cId="3367812368" sldId="4400"/>
            <ac:cxnSpMk id="20" creationId="{0C7D7435-A4E3-47DA-3E16-46AFBF76585E}"/>
          </ac:cxnSpMkLst>
        </pc:cxnChg>
        <pc:cxnChg chg="del mod">
          <ac:chgData name="Helena Isabel Andrade de Matos" userId="1227d62c-e19f-47fe-b0c0-2cf80ee97ac7" providerId="ADAL" clId="{5163FA4E-0CE7-4E69-87F3-A8046CDAC83A}" dt="2024-03-25T12:36:56.366" v="246" actId="478"/>
          <ac:cxnSpMkLst>
            <pc:docMk/>
            <pc:sldMk cId="3367812368" sldId="4400"/>
            <ac:cxnSpMk id="25" creationId="{73E135C8-4E32-0A36-EEA3-69A234ADA9A3}"/>
          </ac:cxnSpMkLst>
        </pc:cxnChg>
        <pc:cxnChg chg="mod">
          <ac:chgData name="Helena Isabel Andrade de Matos" userId="1227d62c-e19f-47fe-b0c0-2cf80ee97ac7" providerId="ADAL" clId="{5163FA4E-0CE7-4E69-87F3-A8046CDAC83A}" dt="2024-03-25T12:26:58.063" v="128" actId="164"/>
          <ac:cxnSpMkLst>
            <pc:docMk/>
            <pc:sldMk cId="3367812368" sldId="4400"/>
            <ac:cxnSpMk id="37" creationId="{7287EDDA-3293-CFCE-1352-81FC08690AA6}"/>
          </ac:cxnSpMkLst>
        </pc:cxnChg>
        <pc:cxnChg chg="mod">
          <ac:chgData name="Helena Isabel Andrade de Matos" userId="1227d62c-e19f-47fe-b0c0-2cf80ee97ac7" providerId="ADAL" clId="{5163FA4E-0CE7-4E69-87F3-A8046CDAC83A}" dt="2024-03-25T12:26:58.063" v="128" actId="164"/>
          <ac:cxnSpMkLst>
            <pc:docMk/>
            <pc:sldMk cId="3367812368" sldId="4400"/>
            <ac:cxnSpMk id="39" creationId="{DA4D1AC9-78ED-F7AF-DC2D-5F67B771D293}"/>
          </ac:cxnSpMkLst>
        </pc:cxnChg>
        <pc:cxnChg chg="mod">
          <ac:chgData name="Helena Isabel Andrade de Matos" userId="1227d62c-e19f-47fe-b0c0-2cf80ee97ac7" providerId="ADAL" clId="{5163FA4E-0CE7-4E69-87F3-A8046CDAC83A}" dt="2024-03-25T12:37:41.080" v="262" actId="1037"/>
          <ac:cxnSpMkLst>
            <pc:docMk/>
            <pc:sldMk cId="3367812368" sldId="4400"/>
            <ac:cxnSpMk id="64" creationId="{A58E7A5D-7519-374F-3D71-616C4C9157F7}"/>
          </ac:cxnSpMkLst>
        </pc:cxnChg>
        <pc:cxnChg chg="mod">
          <ac:chgData name="Helena Isabel Andrade de Matos" userId="1227d62c-e19f-47fe-b0c0-2cf80ee97ac7" providerId="ADAL" clId="{5163FA4E-0CE7-4E69-87F3-A8046CDAC83A}" dt="2024-03-25T12:37:41.080" v="262" actId="1037"/>
          <ac:cxnSpMkLst>
            <pc:docMk/>
            <pc:sldMk cId="3367812368" sldId="4400"/>
            <ac:cxnSpMk id="79" creationId="{803FB64E-D3FA-3D1E-7D09-9DB031F0088D}"/>
          </ac:cxnSpMkLst>
        </pc:cxnChg>
        <pc:cxnChg chg="mod">
          <ac:chgData name="Helena Isabel Andrade de Matos" userId="1227d62c-e19f-47fe-b0c0-2cf80ee97ac7" providerId="ADAL" clId="{5163FA4E-0CE7-4E69-87F3-A8046CDAC83A}" dt="2024-03-25T12:37:41.080" v="262" actId="1037"/>
          <ac:cxnSpMkLst>
            <pc:docMk/>
            <pc:sldMk cId="3367812368" sldId="4400"/>
            <ac:cxnSpMk id="83" creationId="{08FBA70A-354E-36B4-5CBB-BC07E1318C36}"/>
          </ac:cxnSpMkLst>
        </pc:cxnChg>
        <pc:cxnChg chg="mod">
          <ac:chgData name="Helena Isabel Andrade de Matos" userId="1227d62c-e19f-47fe-b0c0-2cf80ee97ac7" providerId="ADAL" clId="{5163FA4E-0CE7-4E69-87F3-A8046CDAC83A}" dt="2024-03-25T12:37:41.080" v="262" actId="1037"/>
          <ac:cxnSpMkLst>
            <pc:docMk/>
            <pc:sldMk cId="3367812368" sldId="4400"/>
            <ac:cxnSpMk id="95" creationId="{CE32251D-0398-ED67-E013-C15A69F584C8}"/>
          </ac:cxnSpMkLst>
        </pc:cxnChg>
        <pc:cxnChg chg="mod">
          <ac:chgData name="Helena Isabel Andrade de Matos" userId="1227d62c-e19f-47fe-b0c0-2cf80ee97ac7" providerId="ADAL" clId="{5163FA4E-0CE7-4E69-87F3-A8046CDAC83A}" dt="2024-03-25T12:37:00.533" v="251"/>
          <ac:cxnSpMkLst>
            <pc:docMk/>
            <pc:sldMk cId="3367812368" sldId="4400"/>
            <ac:cxnSpMk id="99" creationId="{1746252C-87CE-BC82-FC26-F45F141A08E4}"/>
          </ac:cxnSpMkLst>
        </pc:cxnChg>
        <pc:cxnChg chg="mod">
          <ac:chgData name="Helena Isabel Andrade de Matos" userId="1227d62c-e19f-47fe-b0c0-2cf80ee97ac7" providerId="ADAL" clId="{5163FA4E-0CE7-4E69-87F3-A8046CDAC83A}" dt="2024-03-25T12:37:00.533" v="251"/>
          <ac:cxnSpMkLst>
            <pc:docMk/>
            <pc:sldMk cId="3367812368" sldId="4400"/>
            <ac:cxnSpMk id="107" creationId="{FF2467C8-2F18-E94B-3862-54957DF5FFF1}"/>
          </ac:cxnSpMkLst>
        </pc:cxnChg>
        <pc:cxnChg chg="del mod">
          <ac:chgData name="Helena Isabel Andrade de Matos" userId="1227d62c-e19f-47fe-b0c0-2cf80ee97ac7" providerId="ADAL" clId="{5163FA4E-0CE7-4E69-87F3-A8046CDAC83A}" dt="2024-03-25T12:36:57.076" v="247" actId="478"/>
          <ac:cxnSpMkLst>
            <pc:docMk/>
            <pc:sldMk cId="3367812368" sldId="4400"/>
            <ac:cxnSpMk id="111" creationId="{ADD84358-8B40-4ADE-B5CD-E66391F14411}"/>
          </ac:cxnSpMkLst>
        </pc:cxnChg>
        <pc:cxnChg chg="del mod">
          <ac:chgData name="Helena Isabel Andrade de Matos" userId="1227d62c-e19f-47fe-b0c0-2cf80ee97ac7" providerId="ADAL" clId="{5163FA4E-0CE7-4E69-87F3-A8046CDAC83A}" dt="2024-03-25T12:36:54.903" v="244" actId="478"/>
          <ac:cxnSpMkLst>
            <pc:docMk/>
            <pc:sldMk cId="3367812368" sldId="4400"/>
            <ac:cxnSpMk id="112" creationId="{67C260DB-4CC7-9806-D24E-B497FBD6F75A}"/>
          </ac:cxnSpMkLst>
        </pc:cxnChg>
        <pc:cxnChg chg="mod">
          <ac:chgData name="Helena Isabel Andrade de Matos" userId="1227d62c-e19f-47fe-b0c0-2cf80ee97ac7" providerId="ADAL" clId="{5163FA4E-0CE7-4E69-87F3-A8046CDAC83A}" dt="2024-03-25T12:37:00.533" v="251"/>
          <ac:cxnSpMkLst>
            <pc:docMk/>
            <pc:sldMk cId="3367812368" sldId="4400"/>
            <ac:cxnSpMk id="147" creationId="{24BB2CC6-62A2-84F8-4D8B-0CF770371280}"/>
          </ac:cxnSpMkLst>
        </pc:cxnChg>
        <pc:cxnChg chg="mod">
          <ac:chgData name="Helena Isabel Andrade de Matos" userId="1227d62c-e19f-47fe-b0c0-2cf80ee97ac7" providerId="ADAL" clId="{5163FA4E-0CE7-4E69-87F3-A8046CDAC83A}" dt="2024-03-25T12:37:00.533" v="251"/>
          <ac:cxnSpMkLst>
            <pc:docMk/>
            <pc:sldMk cId="3367812368" sldId="4400"/>
            <ac:cxnSpMk id="152" creationId="{AFB209E4-A7C2-65D3-89D5-6B340190620A}"/>
          </ac:cxnSpMkLst>
        </pc:cxnChg>
        <pc:cxnChg chg="mod">
          <ac:chgData name="Helena Isabel Andrade de Matos" userId="1227d62c-e19f-47fe-b0c0-2cf80ee97ac7" providerId="ADAL" clId="{5163FA4E-0CE7-4E69-87F3-A8046CDAC83A}" dt="2024-03-25T12:26:58.063" v="128" actId="164"/>
          <ac:cxnSpMkLst>
            <pc:docMk/>
            <pc:sldMk cId="3367812368" sldId="4400"/>
            <ac:cxnSpMk id="180" creationId="{B64534B7-3E4B-18ED-DABF-303B844B5633}"/>
          </ac:cxnSpMkLst>
        </pc:cxnChg>
        <pc:cxnChg chg="mod">
          <ac:chgData name="Helena Isabel Andrade de Matos" userId="1227d62c-e19f-47fe-b0c0-2cf80ee97ac7" providerId="ADAL" clId="{5163FA4E-0CE7-4E69-87F3-A8046CDAC83A}" dt="2024-03-25T12:26:58.063" v="128" actId="164"/>
          <ac:cxnSpMkLst>
            <pc:docMk/>
            <pc:sldMk cId="3367812368" sldId="4400"/>
            <ac:cxnSpMk id="181" creationId="{58446183-30A1-9DF6-5AA7-B44082168BD1}"/>
          </ac:cxnSpMkLst>
        </pc:cxnChg>
      </pc:sldChg>
      <pc:sldChg chg="add del">
        <pc:chgData name="Helena Isabel Andrade de Matos" userId="1227d62c-e19f-47fe-b0c0-2cf80ee97ac7" providerId="ADAL" clId="{5163FA4E-0CE7-4E69-87F3-A8046CDAC83A}" dt="2024-03-25T14:46:47.819" v="269"/>
        <pc:sldMkLst>
          <pc:docMk/>
          <pc:sldMk cId="800201078" sldId="440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Linha do Norte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Atual</c:v>
                </c:pt>
                <c:pt idx="1">
                  <c:v>2031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 formatCode="General">
                  <c:v>5804960</c:v>
                </c:pt>
                <c:pt idx="1">
                  <c:v>5400000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9-400D-8D97-8FCFE685199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LAV Porto-Lisboa</c:v>
                </c:pt>
              </c:strCache>
            </c:strRef>
          </c:tx>
          <c:spPr>
            <a:solidFill>
              <a:srgbClr val="1E9D8B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Atual</c:v>
                </c:pt>
                <c:pt idx="1">
                  <c:v>2031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1">
                  <c:v>10556000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9-400D-8D97-8FCFE6851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99008064"/>
        <c:axId val="593652336"/>
      </c:barChart>
      <c:catAx>
        <c:axId val="19900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593652336"/>
        <c:crosses val="autoZero"/>
        <c:auto val="1"/>
        <c:lblAlgn val="ctr"/>
        <c:lblOffset val="100"/>
        <c:noMultiLvlLbl val="0"/>
      </c:catAx>
      <c:valAx>
        <c:axId val="593652336"/>
        <c:scaling>
          <c:orientation val="minMax"/>
          <c:max val="1800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9900806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1579037329627"/>
          <c:y val="0.94122900484842109"/>
          <c:w val="0.79437924474401655"/>
          <c:h val="5.8770995151578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72FF94-859C-4758-A82C-CB5ACB2D4B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515569" y="330889"/>
            <a:ext cx="282107" cy="496331"/>
          </a:xfrm>
          <a:prstGeom prst="rect">
            <a:avLst/>
          </a:prstGeom>
        </p:spPr>
        <p:txBody>
          <a:bodyPr vert="horz" wrap="square" lIns="90990" tIns="45495" rIns="90990" bIns="454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CDF264FE-CCE9-49E7-8D4A-937E6746B34B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C4CF50-2ED2-46F2-8F49-C9BC9C3ABF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41" cy="496331"/>
          </a:xfrm>
          <a:prstGeom prst="rect">
            <a:avLst/>
          </a:prstGeom>
        </p:spPr>
        <p:txBody>
          <a:bodyPr vert="horz" lIns="90990" tIns="45495" rIns="90990" bIns="45495" rtlCol="0"/>
          <a:lstStyle>
            <a:lvl1pPr algn="l" defTabSz="10265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My First Template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4B5F3-501B-4C0C-BA94-8957A7EBBF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752" y="1"/>
            <a:ext cx="2945839" cy="496331"/>
          </a:xfrm>
          <a:prstGeom prst="rect">
            <a:avLst/>
          </a:prstGeom>
        </p:spPr>
        <p:txBody>
          <a:bodyPr vert="horz" lIns="90990" tIns="45495" rIns="90990" bIns="45495" rtlCol="0"/>
          <a:lstStyle>
            <a:lvl1pPr algn="r" defTabSz="10265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AB8DEE-7933-4CBA-8B03-FC7008DBFA57}" type="datetimeFigureOut">
              <a:rPr lang="en-US"/>
              <a:pPr>
                <a:defRPr/>
              </a:pPr>
              <a:t>4/11/2024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6DA4787-DFC7-478A-BD38-839E7B9337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7713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0" tIns="45495" rIns="90990" bIns="454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AFB52C3-9B28-463C-B75A-E98479D21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311" y="4715155"/>
            <a:ext cx="5438140" cy="4466986"/>
          </a:xfrm>
          <a:prstGeom prst="rect">
            <a:avLst/>
          </a:prstGeom>
        </p:spPr>
        <p:txBody>
          <a:bodyPr vert="horz" lIns="90990" tIns="45495" rIns="90990" bIns="45495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48258-5316-40AC-A65D-7381CF5478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011"/>
            <a:ext cx="2945841" cy="496331"/>
          </a:xfrm>
          <a:prstGeom prst="rect">
            <a:avLst/>
          </a:prstGeom>
        </p:spPr>
        <p:txBody>
          <a:bodyPr vert="horz" lIns="90990" tIns="45495" rIns="90990" bIns="45495" rtlCol="0" anchor="b"/>
          <a:lstStyle>
            <a:lvl1pPr algn="l" defTabSz="10265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This is me Adam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44762-B9BE-4E6A-9799-7001AA784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752" y="9428011"/>
            <a:ext cx="2945839" cy="496331"/>
          </a:xfrm>
          <a:prstGeom prst="rect">
            <a:avLst/>
          </a:prstGeom>
        </p:spPr>
        <p:txBody>
          <a:bodyPr vert="horz" wrap="square" lIns="90990" tIns="45495" rIns="90990" bIns="4549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CDF66F-0F56-4D91-BAEA-16EEC099E961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1373683" rtl="0" eaLnBrk="0" fontAlgn="base" hangingPunct="0">
      <a:spcBef>
        <a:spcPct val="30000"/>
      </a:spcBef>
      <a:spcAft>
        <a:spcPct val="0"/>
      </a:spcAft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685783" algn="l" defTabSz="1373683" rtl="0" eaLnBrk="0" fontAlgn="base" hangingPunct="0">
      <a:spcBef>
        <a:spcPct val="30000"/>
      </a:spcBef>
      <a:spcAft>
        <a:spcPct val="0"/>
      </a:spcAft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1373683" algn="l" defTabSz="1373683" rtl="0" eaLnBrk="0" fontAlgn="base" hangingPunct="0">
      <a:spcBef>
        <a:spcPct val="30000"/>
      </a:spcBef>
      <a:spcAft>
        <a:spcPct val="0"/>
      </a:spcAft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2061582" algn="l" defTabSz="1373683" rtl="0" eaLnBrk="0" fontAlgn="base" hangingPunct="0">
      <a:spcBef>
        <a:spcPct val="30000"/>
      </a:spcBef>
      <a:spcAft>
        <a:spcPct val="0"/>
      </a:spcAft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2749482" algn="l" defTabSz="1373683" rtl="0" eaLnBrk="0" fontAlgn="base" hangingPunct="0">
      <a:spcBef>
        <a:spcPct val="30000"/>
      </a:spcBef>
      <a:spcAft>
        <a:spcPct val="0"/>
      </a:spcAft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3438667" algn="l" defTabSz="137546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4126401" algn="l" defTabSz="137546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4814134" algn="l" defTabSz="137546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5501868" algn="l" defTabSz="137546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7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My First Template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536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My First Template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466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46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My First Template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616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My First Template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634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My First Template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60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My First Template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80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My First Template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39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7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My First Template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29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My First Template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29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My First Template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62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40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|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452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240" userDrawn="1">
          <p15:clr>
            <a:srgbClr val="9FCC3B"/>
          </p15:clr>
        </p15:guide>
        <p15:guide id="2" pos="740" userDrawn="1">
          <p15:clr>
            <a:srgbClr val="9FCC3B"/>
          </p15:clr>
        </p15:guide>
        <p15:guide id="7" orient="horz" pos="5111" userDrawn="1">
          <p15:clr>
            <a:srgbClr val="9FCC3B"/>
          </p15:clr>
        </p15:guide>
        <p15:guide id="9" orient="horz" pos="635" userDrawn="1">
          <p15:clr>
            <a:srgbClr val="9FCC3B"/>
          </p15:clr>
        </p15:guide>
        <p15:guide id="10" orient="horz" pos="4445" userDrawn="1">
          <p15:clr>
            <a:srgbClr val="9FCC3B"/>
          </p15:clr>
        </p15:guide>
        <p15:guide id="11" orient="horz" pos="1481" userDrawn="1">
          <p15:clr>
            <a:srgbClr val="9FCC3B"/>
          </p15:clr>
        </p15:guide>
        <p15:guide id="12" orient="horz" pos="1300" userDrawn="1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69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F1A06-47EC-4860-A59C-7B3B048AC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BF5F17-D789-4089-AB3D-AF13E9190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84E7C80-1678-49D8-8A1F-23630BB4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137B2-0260-435F-B8AC-08DC9FE8F2EE}" type="datetimeFigureOut">
              <a:rPr lang="pt-PT" smtClean="0"/>
              <a:t>11/04/2024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AAF1B3-A359-4B32-B5BC-27105814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E8E320-EE69-45CA-9A30-DB113E5B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5E44B7-9D73-4FDB-AC08-CF4A819139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503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9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83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1153" r:id="rId1"/>
    <p:sldLayoutId id="2147491296" r:id="rId2"/>
    <p:sldLayoutId id="2147491300" r:id="rId3"/>
    <p:sldLayoutId id="214749132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929292"/>
          </a:solidFill>
          <a:latin typeface="+mj-lt"/>
          <a:ea typeface="Roboto Medium" pitchFamily="2" charset="0"/>
          <a:cs typeface="Roboto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Arial" panose="020B0604020202020204" pitchFamily="34" charset="0"/>
          <a:ea typeface="Roboto Medium" pitchFamily="2" charset="0"/>
          <a:cs typeface="Roboto Mediu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Arial" panose="020B0604020202020204" pitchFamily="34" charset="0"/>
          <a:ea typeface="Roboto Medium" pitchFamily="2" charset="0"/>
          <a:cs typeface="Roboto Mediu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Arial" panose="020B0604020202020204" pitchFamily="34" charset="0"/>
          <a:ea typeface="Roboto Medium" pitchFamily="2" charset="0"/>
          <a:cs typeface="Roboto Mediu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Arial" panose="020B0604020202020204" pitchFamily="34" charset="0"/>
          <a:ea typeface="Roboto Medium" pitchFamily="2" charset="0"/>
          <a:cs typeface="Roboto Medium" pitchFamily="2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Roboto Medium" pitchFamily="2" charset="0"/>
          <a:ea typeface="Roboto Medium" pitchFamily="2" charset="0"/>
          <a:cs typeface="Roboto Medium" pitchFamily="2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Roboto Medium" pitchFamily="2" charset="0"/>
          <a:ea typeface="Roboto Medium" pitchFamily="2" charset="0"/>
          <a:cs typeface="Roboto Medium" pitchFamily="2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Roboto Medium" pitchFamily="2" charset="0"/>
          <a:ea typeface="Roboto Medium" pitchFamily="2" charset="0"/>
          <a:cs typeface="Roboto Medium" pitchFamily="2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Roboto Medium" pitchFamily="2" charset="0"/>
          <a:ea typeface="Roboto Medium" pitchFamily="2" charset="0"/>
          <a:cs typeface="Roboto Medium" pitchFamily="2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bg1"/>
          </a:solidFill>
          <a:latin typeface="+mn-lt"/>
          <a:ea typeface="Roboto Condensed" pitchFamily="2" charset="0"/>
          <a:cs typeface="Roboto Condensed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Roboto Condensed" pitchFamily="2" charset="0"/>
          <a:cs typeface="Roboto Condensed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Roboto Condensed" pitchFamily="2" charset="0"/>
          <a:cs typeface="Roboto Condensed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Roboto Condensed" pitchFamily="2" charset="0"/>
          <a:cs typeface="Roboto Condensed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Roboto Condensed" pitchFamily="2" charset="0"/>
          <a:cs typeface="Roboto Condensed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62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06" r:id="rId1"/>
    <p:sldLayoutId id="2147491325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929292"/>
          </a:solidFill>
          <a:latin typeface="+mj-lt"/>
          <a:ea typeface="Roboto Medium" pitchFamily="2" charset="0"/>
          <a:cs typeface="Roboto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Arial" panose="020B0604020202020204" pitchFamily="34" charset="0"/>
          <a:ea typeface="Roboto Medium" pitchFamily="2" charset="0"/>
          <a:cs typeface="Roboto Mediu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Arial" panose="020B0604020202020204" pitchFamily="34" charset="0"/>
          <a:ea typeface="Roboto Medium" pitchFamily="2" charset="0"/>
          <a:cs typeface="Roboto Mediu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Arial" panose="020B0604020202020204" pitchFamily="34" charset="0"/>
          <a:ea typeface="Roboto Medium" pitchFamily="2" charset="0"/>
          <a:cs typeface="Roboto Mediu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Arial" panose="020B0604020202020204" pitchFamily="34" charset="0"/>
          <a:ea typeface="Roboto Medium" pitchFamily="2" charset="0"/>
          <a:cs typeface="Roboto Medium" pitchFamily="2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Roboto Medium" pitchFamily="2" charset="0"/>
          <a:ea typeface="Roboto Medium" pitchFamily="2" charset="0"/>
          <a:cs typeface="Roboto Medium" pitchFamily="2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Roboto Medium" pitchFamily="2" charset="0"/>
          <a:ea typeface="Roboto Medium" pitchFamily="2" charset="0"/>
          <a:cs typeface="Roboto Medium" pitchFamily="2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Roboto Medium" pitchFamily="2" charset="0"/>
          <a:ea typeface="Roboto Medium" pitchFamily="2" charset="0"/>
          <a:cs typeface="Roboto Medium" pitchFamily="2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800" b="1">
          <a:solidFill>
            <a:srgbClr val="929292"/>
          </a:solidFill>
          <a:latin typeface="Roboto Medium" pitchFamily="2" charset="0"/>
          <a:ea typeface="Roboto Medium" pitchFamily="2" charset="0"/>
          <a:cs typeface="Roboto Medium" pitchFamily="2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bg1"/>
          </a:solidFill>
          <a:latin typeface="+mn-lt"/>
          <a:ea typeface="Roboto Condensed" pitchFamily="2" charset="0"/>
          <a:cs typeface="Roboto Condensed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Roboto Condensed" pitchFamily="2" charset="0"/>
          <a:cs typeface="Roboto Condensed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Roboto Condensed" pitchFamily="2" charset="0"/>
          <a:cs typeface="Roboto Condensed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Roboto Condensed" pitchFamily="2" charset="0"/>
          <a:cs typeface="Roboto Condensed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Roboto Condensed" pitchFamily="2" charset="0"/>
          <a:cs typeface="Roboto Condensed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6.png"/><Relationship Id="rId7" Type="http://schemas.openxmlformats.org/officeDocument/2006/relationships/image" Target="../media/image20.sv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chart" Target="../charts/chart1.xml"/><Relationship Id="rId10" Type="http://schemas.openxmlformats.org/officeDocument/2006/relationships/image" Target="../media/image39.svg"/><Relationship Id="rId4" Type="http://schemas.openxmlformats.org/officeDocument/2006/relationships/image" Target="../media/image37.sv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0.sv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12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43.svg"/><Relationship Id="rId5" Type="http://schemas.openxmlformats.org/officeDocument/2006/relationships/image" Target="../media/image24.svg"/><Relationship Id="rId10" Type="http://schemas.openxmlformats.org/officeDocument/2006/relationships/image" Target="../media/image42.png"/><Relationship Id="rId4" Type="http://schemas.openxmlformats.org/officeDocument/2006/relationships/image" Target="../media/image23.png"/><Relationship Id="rId9" Type="http://schemas.openxmlformats.org/officeDocument/2006/relationships/image" Target="../media/image41.svg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18" Type="http://schemas.openxmlformats.org/officeDocument/2006/relationships/image" Target="../media/image27.png"/><Relationship Id="rId3" Type="http://schemas.openxmlformats.org/officeDocument/2006/relationships/image" Target="../media/image35.jpeg"/><Relationship Id="rId7" Type="http://schemas.openxmlformats.org/officeDocument/2006/relationships/image" Target="../media/image44.png"/><Relationship Id="rId12" Type="http://schemas.openxmlformats.org/officeDocument/2006/relationships/image" Target="../media/image42.pn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46.svg"/><Relationship Id="rId5" Type="http://schemas.openxmlformats.org/officeDocument/2006/relationships/image" Target="../media/image20.svg"/><Relationship Id="rId15" Type="http://schemas.openxmlformats.org/officeDocument/2006/relationships/image" Target="../media/image26.svg"/><Relationship Id="rId10" Type="http://schemas.openxmlformats.org/officeDocument/2006/relationships/image" Target="../media/image45.png"/><Relationship Id="rId19" Type="http://schemas.openxmlformats.org/officeDocument/2006/relationships/image" Target="../media/image28.svg"/><Relationship Id="rId4" Type="http://schemas.openxmlformats.org/officeDocument/2006/relationships/image" Target="../media/image19.png"/><Relationship Id="rId9" Type="http://schemas.openxmlformats.org/officeDocument/2006/relationships/image" Target="../media/image41.sv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f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jpe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19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D89EFC-D67F-44C5-B864-AC4706908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/>
        </p:blipFill>
        <p:spPr>
          <a:xfrm>
            <a:off x="-30066" y="0"/>
            <a:ext cx="12224085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02971" y="1509485"/>
            <a:ext cx="72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A309FE2-DB25-9763-A2DC-997D30448E64}"/>
              </a:ext>
            </a:extLst>
          </p:cNvPr>
          <p:cNvSpPr txBox="1"/>
          <p:nvPr/>
        </p:nvSpPr>
        <p:spPr>
          <a:xfrm>
            <a:off x="2138597" y="3238530"/>
            <a:ext cx="8053809" cy="2498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PT" sz="3200" b="1" dirty="0">
                <a:solidFill>
                  <a:schemeClr val="bg1"/>
                </a:solidFill>
              </a:rPr>
              <a:t>Infraestruturas Ferroviárias</a:t>
            </a:r>
          </a:p>
          <a:p>
            <a:pPr>
              <a:lnSpc>
                <a:spcPts val="3200"/>
              </a:lnSpc>
            </a:pPr>
            <a:endParaRPr lang="pt-PT" sz="3200" b="1" dirty="0">
              <a:solidFill>
                <a:schemeClr val="bg1"/>
              </a:solidFill>
            </a:endParaRPr>
          </a:p>
          <a:p>
            <a:pPr>
              <a:lnSpc>
                <a:spcPts val="3200"/>
              </a:lnSpc>
            </a:pPr>
            <a:endParaRPr lang="pt-PT" sz="3200" b="1" dirty="0">
              <a:solidFill>
                <a:schemeClr val="bg1"/>
              </a:solidFill>
            </a:endParaRPr>
          </a:p>
          <a:p>
            <a:pPr>
              <a:lnSpc>
                <a:spcPts val="3200"/>
              </a:lnSpc>
            </a:pPr>
            <a:endParaRPr lang="pt-PT" sz="3200" b="1" dirty="0">
              <a:solidFill>
                <a:schemeClr val="bg1"/>
              </a:solidFill>
            </a:endParaRPr>
          </a:p>
          <a:p>
            <a:pPr>
              <a:lnSpc>
                <a:spcPts val="3200"/>
              </a:lnSpc>
            </a:pPr>
            <a:endParaRPr lang="pt-PT" sz="3200" b="1" dirty="0">
              <a:solidFill>
                <a:schemeClr val="bg1"/>
              </a:solidFill>
            </a:endParaRPr>
          </a:p>
          <a:p>
            <a:pPr algn="r">
              <a:lnSpc>
                <a:spcPts val="3200"/>
              </a:lnSpc>
            </a:pPr>
            <a:r>
              <a:rPr lang="pt-PT" sz="1600" b="1" dirty="0">
                <a:solidFill>
                  <a:schemeClr val="bg1"/>
                </a:solidFill>
              </a:rPr>
              <a:t>12-ABR-2024</a:t>
            </a:r>
            <a:endParaRPr lang="pt-P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0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B9C71AAA-484F-87F7-49BF-5F785F6FF9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-410817"/>
            <a:ext cx="8943609" cy="76704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C5A73E2-7305-1456-27E0-F8DDA14C88F4}"/>
              </a:ext>
            </a:extLst>
          </p:cNvPr>
          <p:cNvSpPr/>
          <p:nvPr/>
        </p:nvSpPr>
        <p:spPr>
          <a:xfrm flipV="1">
            <a:off x="4114800" y="-92615"/>
            <a:ext cx="7985604" cy="6877984"/>
          </a:xfrm>
          <a:prstGeom prst="rect">
            <a:avLst/>
          </a:prstGeom>
          <a:gradFill>
            <a:gsLst>
              <a:gs pos="100000">
                <a:srgbClr val="0E4A41"/>
              </a:gs>
              <a:gs pos="60000">
                <a:srgbClr val="1C907F">
                  <a:alpha val="2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36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47479-1B54-FD5E-347A-47E0EE28E131}"/>
              </a:ext>
            </a:extLst>
          </p:cNvPr>
          <p:cNvSpPr/>
          <p:nvPr/>
        </p:nvSpPr>
        <p:spPr>
          <a:xfrm>
            <a:off x="-19051" y="0"/>
            <a:ext cx="4150354" cy="687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36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: Single Corner Rounded 68">
            <a:extLst>
              <a:ext uri="{FF2B5EF4-FFF2-40B4-BE49-F238E27FC236}">
                <a16:creationId xmlns:a16="http://schemas.microsoft.com/office/drawing/2014/main" id="{A145A377-36D6-CF0B-8DD3-4AA7BABC3931}"/>
              </a:ext>
            </a:extLst>
          </p:cNvPr>
          <p:cNvSpPr/>
          <p:nvPr/>
        </p:nvSpPr>
        <p:spPr>
          <a:xfrm>
            <a:off x="956512" y="1416952"/>
            <a:ext cx="10022957" cy="547617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36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4F161-36EB-2100-C6C4-2135348601BC}"/>
              </a:ext>
            </a:extLst>
          </p:cNvPr>
          <p:cNvSpPr txBox="1"/>
          <p:nvPr/>
        </p:nvSpPr>
        <p:spPr>
          <a:xfrm>
            <a:off x="4654869" y="223953"/>
            <a:ext cx="6324600" cy="1056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13736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PROCURA ESTIMADA</a:t>
            </a:r>
            <a:br>
              <a:rPr kumimoji="0" lang="pt-PT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P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EIXO PORTO-LISBOA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2D85BF5-50DA-39F7-4196-5A99A593F810}"/>
              </a:ext>
            </a:extLst>
          </p:cNvPr>
          <p:cNvCxnSpPr>
            <a:cxnSpLocks/>
          </p:cNvCxnSpPr>
          <p:nvPr/>
        </p:nvCxnSpPr>
        <p:spPr>
          <a:xfrm rot="5400000" flipV="1">
            <a:off x="5762750" y="-797458"/>
            <a:ext cx="0" cy="25413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3">
            <a:extLst>
              <a:ext uri="{FF2B5EF4-FFF2-40B4-BE49-F238E27FC236}">
                <a16:creationId xmlns:a16="http://schemas.microsoft.com/office/drawing/2014/main" id="{FE14D063-DA61-4EBA-C9AA-3DDA9E1ABDA0}"/>
              </a:ext>
            </a:extLst>
          </p:cNvPr>
          <p:cNvGrpSpPr/>
          <p:nvPr/>
        </p:nvGrpSpPr>
        <p:grpSpPr>
          <a:xfrm>
            <a:off x="10226063" y="2362200"/>
            <a:ext cx="611701" cy="3436902"/>
            <a:chOff x="9990516" y="1512140"/>
            <a:chExt cx="611701" cy="3436902"/>
          </a:xfrm>
        </p:grpSpPr>
        <p:sp>
          <p:nvSpPr>
            <p:cNvPr id="4" name="CaixaDeTexto 4">
              <a:extLst>
                <a:ext uri="{FF2B5EF4-FFF2-40B4-BE49-F238E27FC236}">
                  <a16:creationId xmlns:a16="http://schemas.microsoft.com/office/drawing/2014/main" id="{CBBB0BB4-67A2-373D-6038-C2B3E67E3BCB}"/>
                </a:ext>
              </a:extLst>
            </p:cNvPr>
            <p:cNvSpPr txBox="1"/>
            <p:nvPr/>
          </p:nvSpPr>
          <p:spPr>
            <a:xfrm rot="16200000">
              <a:off x="8908256" y="2779193"/>
              <a:ext cx="284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36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Milhões de passageiros/ ano</a:t>
              </a:r>
            </a:p>
          </p:txBody>
        </p:sp>
        <p:pic>
          <p:nvPicPr>
            <p:cNvPr id="5" name="Graphic 12" descr="Group of people outline">
              <a:extLst>
                <a:ext uri="{FF2B5EF4-FFF2-40B4-BE49-F238E27FC236}">
                  <a16:creationId xmlns:a16="http://schemas.microsoft.com/office/drawing/2014/main" id="{EB3A1420-51D1-D93C-E52D-83CE238E4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90516" y="4357914"/>
              <a:ext cx="611701" cy="591128"/>
            </a:xfrm>
            <a:prstGeom prst="rect">
              <a:avLst/>
            </a:prstGeom>
          </p:spPr>
        </p:pic>
      </p:grpSp>
      <p:sp>
        <p:nvSpPr>
          <p:cNvPr id="46" name="Retângulo: Cantos Arredondados 81">
            <a:extLst>
              <a:ext uri="{FF2B5EF4-FFF2-40B4-BE49-F238E27FC236}">
                <a16:creationId xmlns:a16="http://schemas.microsoft.com/office/drawing/2014/main" id="{F3CDAD93-2DF3-E7FC-0163-53607EE06BB8}"/>
              </a:ext>
            </a:extLst>
          </p:cNvPr>
          <p:cNvSpPr/>
          <p:nvPr/>
        </p:nvSpPr>
        <p:spPr>
          <a:xfrm>
            <a:off x="8235092" y="2125809"/>
            <a:ext cx="1082531" cy="305376"/>
          </a:xfrm>
          <a:prstGeom prst="roundRect">
            <a:avLst>
              <a:gd name="adj" fmla="val 11739"/>
            </a:avLst>
          </a:prstGeom>
          <a:solidFill>
            <a:srgbClr val="5DB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FASE 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10146E-0296-E9AB-AB0D-5B861AE74A8D}"/>
              </a:ext>
            </a:extLst>
          </p:cNvPr>
          <p:cNvGrpSpPr/>
          <p:nvPr/>
        </p:nvGrpSpPr>
        <p:grpSpPr>
          <a:xfrm>
            <a:off x="5029200" y="2133600"/>
            <a:ext cx="5006684" cy="3856307"/>
            <a:chOff x="4989627" y="2224427"/>
            <a:chExt cx="5084441" cy="385630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47141FE-70B6-A018-311A-DA7393BB9DA3}"/>
                </a:ext>
              </a:extLst>
            </p:cNvPr>
            <p:cNvCxnSpPr/>
            <p:nvPr/>
          </p:nvCxnSpPr>
          <p:spPr>
            <a:xfrm>
              <a:off x="5425868" y="5253332"/>
              <a:ext cx="46482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33988AA-69C9-1FC4-DC5D-921A2D5C0159}"/>
                </a:ext>
              </a:extLst>
            </p:cNvPr>
            <p:cNvCxnSpPr/>
            <p:nvPr/>
          </p:nvCxnSpPr>
          <p:spPr>
            <a:xfrm>
              <a:off x="5425868" y="4303089"/>
              <a:ext cx="46482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DB2CCAF-2CD4-F19C-8CF3-EE22F9733A66}"/>
                </a:ext>
              </a:extLst>
            </p:cNvPr>
            <p:cNvCxnSpPr/>
            <p:nvPr/>
          </p:nvCxnSpPr>
          <p:spPr>
            <a:xfrm>
              <a:off x="5425868" y="3333750"/>
              <a:ext cx="46482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9" name="Chart 14">
              <a:extLst>
                <a:ext uri="{FF2B5EF4-FFF2-40B4-BE49-F238E27FC236}">
                  <a16:creationId xmlns:a16="http://schemas.microsoft.com/office/drawing/2014/main" id="{021A4F67-4A3A-C127-26E6-B0F9066899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30943131"/>
                </p:ext>
              </p:extLst>
            </p:nvPr>
          </p:nvGraphicFramePr>
          <p:xfrm>
            <a:off x="4989627" y="2224427"/>
            <a:ext cx="5037259" cy="38563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BB17820-63A0-9F7A-4320-9A2058B3F024}"/>
              </a:ext>
            </a:extLst>
          </p:cNvPr>
          <p:cNvGrpSpPr/>
          <p:nvPr/>
        </p:nvGrpSpPr>
        <p:grpSpPr>
          <a:xfrm>
            <a:off x="189257" y="6383440"/>
            <a:ext cx="2278452" cy="324000"/>
            <a:chOff x="189257" y="6383440"/>
            <a:chExt cx="2278452" cy="324000"/>
          </a:xfrm>
        </p:grpSpPr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CC6EB149-F2A2-DF62-7ADC-59A325151406}"/>
                </a:ext>
              </a:extLst>
            </p:cNvPr>
            <p:cNvGrpSpPr/>
            <p:nvPr/>
          </p:nvGrpSpPr>
          <p:grpSpPr>
            <a:xfrm>
              <a:off x="1378999" y="6383440"/>
              <a:ext cx="1088710" cy="324000"/>
              <a:chOff x="2618009" y="6218939"/>
              <a:chExt cx="1276368" cy="379847"/>
            </a:xfrm>
          </p:grpSpPr>
          <p:pic>
            <p:nvPicPr>
              <p:cNvPr id="18" name="Graphic 16">
                <a:extLst>
                  <a:ext uri="{FF2B5EF4-FFF2-40B4-BE49-F238E27FC236}">
                    <a16:creationId xmlns:a16="http://schemas.microsoft.com/office/drawing/2014/main" id="{49F4F329-0EBB-54BF-1407-26063FD3A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11147" y="6273222"/>
                <a:ext cx="1083230" cy="260522"/>
              </a:xfrm>
              <a:prstGeom prst="rect">
                <a:avLst/>
              </a:prstGeom>
            </p:spPr>
          </p:pic>
          <p:cxnSp>
            <p:nvCxnSpPr>
              <p:cNvPr id="22" name="Straight Connector 17">
                <a:extLst>
                  <a:ext uri="{FF2B5EF4-FFF2-40B4-BE49-F238E27FC236}">
                    <a16:creationId xmlns:a16="http://schemas.microsoft.com/office/drawing/2014/main" id="{270F2175-2356-F58C-C569-25D54CB4A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009" y="6218939"/>
                <a:ext cx="0" cy="379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ED82F9C-BAAC-B2D5-F43F-3E7BD43D4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57" y="6443984"/>
              <a:ext cx="1130006" cy="21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CaixaDeTexto 12">
            <a:extLst>
              <a:ext uri="{FF2B5EF4-FFF2-40B4-BE49-F238E27FC236}">
                <a16:creationId xmlns:a16="http://schemas.microsoft.com/office/drawing/2014/main" id="{DD597C4D-434B-D19B-6090-7AC4FD02233F}"/>
              </a:ext>
            </a:extLst>
          </p:cNvPr>
          <p:cNvSpPr txBox="1"/>
          <p:nvPr/>
        </p:nvSpPr>
        <p:spPr>
          <a:xfrm>
            <a:off x="6452320" y="6528850"/>
            <a:ext cx="4247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</a:defRPr>
            </a:lvl1pPr>
          </a:lstStyle>
          <a:p>
            <a:pPr algn="r"/>
            <a:r>
              <a:rPr lang="pt-PT" dirty="0"/>
              <a:t>Fonte: </a:t>
            </a: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Estudo de Procura do Eixo Porto-Lisboa</a:t>
            </a:r>
            <a:endParaRPr lang="pt-PT" dirty="0"/>
          </a:p>
        </p:txBody>
      </p:sp>
      <p:grpSp>
        <p:nvGrpSpPr>
          <p:cNvPr id="67" name="Group 24">
            <a:extLst>
              <a:ext uri="{FF2B5EF4-FFF2-40B4-BE49-F238E27FC236}">
                <a16:creationId xmlns:a16="http://schemas.microsoft.com/office/drawing/2014/main" id="{278DE713-89BF-C251-8919-10E414EA1B44}"/>
              </a:ext>
            </a:extLst>
          </p:cNvPr>
          <p:cNvGrpSpPr/>
          <p:nvPr/>
        </p:nvGrpSpPr>
        <p:grpSpPr>
          <a:xfrm>
            <a:off x="2133600" y="1608331"/>
            <a:ext cx="2936333" cy="4286793"/>
            <a:chOff x="5013466" y="1463485"/>
            <a:chExt cx="2936333" cy="4286793"/>
          </a:xfrm>
        </p:grpSpPr>
        <p:grpSp>
          <p:nvGrpSpPr>
            <p:cNvPr id="70" name="Group 162">
              <a:extLst>
                <a:ext uri="{FF2B5EF4-FFF2-40B4-BE49-F238E27FC236}">
                  <a16:creationId xmlns:a16="http://schemas.microsoft.com/office/drawing/2014/main" id="{4E98C609-1F2F-A36A-C3B4-F47C963916F8}"/>
                </a:ext>
              </a:extLst>
            </p:cNvPr>
            <p:cNvGrpSpPr/>
            <p:nvPr/>
          </p:nvGrpSpPr>
          <p:grpSpPr>
            <a:xfrm>
              <a:off x="5080440" y="1463485"/>
              <a:ext cx="2387228" cy="4286793"/>
              <a:chOff x="5588654" y="2236225"/>
              <a:chExt cx="1926268" cy="4286793"/>
            </a:xfrm>
          </p:grpSpPr>
          <p:sp>
            <p:nvSpPr>
              <p:cNvPr id="83" name="Retângulo: Cantos Arredondados 81">
                <a:extLst>
                  <a:ext uri="{FF2B5EF4-FFF2-40B4-BE49-F238E27FC236}">
                    <a16:creationId xmlns:a16="http://schemas.microsoft.com/office/drawing/2014/main" id="{423B39E3-0425-90D1-55D1-EF0195CB01A2}"/>
                  </a:ext>
                </a:extLst>
              </p:cNvPr>
              <p:cNvSpPr/>
              <p:nvPr/>
            </p:nvSpPr>
            <p:spPr>
              <a:xfrm>
                <a:off x="5588663" y="2236225"/>
                <a:ext cx="1926259" cy="969342"/>
              </a:xfrm>
              <a:prstGeom prst="round2SameRect">
                <a:avLst/>
              </a:prstGeom>
              <a:solidFill>
                <a:srgbClr val="1E9D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 sz="1400" spc="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tângulo: Cantos Arredondados 81">
                <a:extLst>
                  <a:ext uri="{FF2B5EF4-FFF2-40B4-BE49-F238E27FC236}">
                    <a16:creationId xmlns:a16="http://schemas.microsoft.com/office/drawing/2014/main" id="{9A6E1177-73A9-CF5A-6F81-3084564B41CD}"/>
                  </a:ext>
                </a:extLst>
              </p:cNvPr>
              <p:cNvSpPr/>
              <p:nvPr/>
            </p:nvSpPr>
            <p:spPr>
              <a:xfrm rot="10800000">
                <a:off x="5588654" y="3205565"/>
                <a:ext cx="1926259" cy="3317453"/>
              </a:xfrm>
              <a:prstGeom prst="round2SameRect">
                <a:avLst>
                  <a:gd name="adj1" fmla="val 2012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dist="127000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3648"/>
                <a:endParaRPr lang="pt-PT" sz="3556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72" name="TextBox 163">
              <a:extLst>
                <a:ext uri="{FF2B5EF4-FFF2-40B4-BE49-F238E27FC236}">
                  <a16:creationId xmlns:a16="http://schemas.microsoft.com/office/drawing/2014/main" id="{0C5569C4-2A1B-BE0D-FB5A-85C41E8FCFB1}"/>
                </a:ext>
              </a:extLst>
            </p:cNvPr>
            <p:cNvSpPr txBox="1"/>
            <p:nvPr/>
          </p:nvSpPr>
          <p:spPr>
            <a:xfrm>
              <a:off x="5354303" y="1591966"/>
              <a:ext cx="189059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373648"/>
              <a:r>
                <a:rPr lang="pt-BR" sz="2000" b="1" dirty="0">
                  <a:solidFill>
                    <a:prstClr val="white"/>
                  </a:solidFill>
                </a:rPr>
                <a:t>OFERTA</a:t>
              </a:r>
            </a:p>
            <a:p>
              <a:pPr algn="ctr" defTabSz="1373648"/>
              <a:r>
                <a:rPr lang="pt-BR" sz="2000" b="1" dirty="0">
                  <a:solidFill>
                    <a:prstClr val="white"/>
                  </a:solidFill>
                </a:rPr>
                <a:t>FASE 2</a:t>
              </a:r>
            </a:p>
          </p:txBody>
        </p:sp>
        <p:sp>
          <p:nvSpPr>
            <p:cNvPr id="74" name="Rectangle 166">
              <a:extLst>
                <a:ext uri="{FF2B5EF4-FFF2-40B4-BE49-F238E27FC236}">
                  <a16:creationId xmlns:a16="http://schemas.microsoft.com/office/drawing/2014/main" id="{55F4EDA9-2DF0-6CD7-D817-6E0BAAA983F0}"/>
                </a:ext>
              </a:extLst>
            </p:cNvPr>
            <p:cNvSpPr/>
            <p:nvPr/>
          </p:nvSpPr>
          <p:spPr>
            <a:xfrm>
              <a:off x="6018929" y="2760930"/>
              <a:ext cx="28800" cy="434926"/>
            </a:xfrm>
            <a:prstGeom prst="rect">
              <a:avLst/>
            </a:prstGeom>
            <a:solidFill>
              <a:srgbClr val="1E9D8B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5" name="CaixaDeTexto 8">
              <a:extLst>
                <a:ext uri="{FF2B5EF4-FFF2-40B4-BE49-F238E27FC236}">
                  <a16:creationId xmlns:a16="http://schemas.microsoft.com/office/drawing/2014/main" id="{0A0F995F-0A65-9718-4A9F-691B6C1BE52E}"/>
                </a:ext>
              </a:extLst>
            </p:cNvPr>
            <p:cNvSpPr txBox="1"/>
            <p:nvPr/>
          </p:nvSpPr>
          <p:spPr>
            <a:xfrm>
              <a:off x="5013466" y="2644999"/>
              <a:ext cx="117486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373648">
                <a:defRPr/>
              </a:pPr>
              <a:r>
                <a:rPr lang="pt-PT" sz="4000" b="1" dirty="0">
                  <a:solidFill>
                    <a:srgbClr val="1E9D8B"/>
                  </a:solidFill>
                </a:rPr>
                <a:t>60</a:t>
              </a:r>
              <a:r>
                <a:rPr lang="pt-PT" sz="4000" b="1" dirty="0">
                  <a:solidFill>
                    <a:srgbClr val="FBBA00"/>
                  </a:solidFill>
                </a:rPr>
                <a:t> </a:t>
              </a:r>
            </a:p>
          </p:txBody>
        </p:sp>
        <p:sp>
          <p:nvSpPr>
            <p:cNvPr id="76" name="Rectangle 178">
              <a:extLst>
                <a:ext uri="{FF2B5EF4-FFF2-40B4-BE49-F238E27FC236}">
                  <a16:creationId xmlns:a16="http://schemas.microsoft.com/office/drawing/2014/main" id="{CE8C67BB-F111-7039-B23A-201E457B3428}"/>
                </a:ext>
              </a:extLst>
            </p:cNvPr>
            <p:cNvSpPr/>
            <p:nvPr/>
          </p:nvSpPr>
          <p:spPr>
            <a:xfrm>
              <a:off x="6018929" y="3643366"/>
              <a:ext cx="28800" cy="684000"/>
            </a:xfrm>
            <a:prstGeom prst="rect">
              <a:avLst/>
            </a:prstGeom>
            <a:solidFill>
              <a:srgbClr val="1E9D8B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7" name="CaixaDeTexto 8">
              <a:extLst>
                <a:ext uri="{FF2B5EF4-FFF2-40B4-BE49-F238E27FC236}">
                  <a16:creationId xmlns:a16="http://schemas.microsoft.com/office/drawing/2014/main" id="{E313F192-610E-0BC3-D20A-42E0F1833DD3}"/>
                </a:ext>
              </a:extLst>
            </p:cNvPr>
            <p:cNvSpPr txBox="1"/>
            <p:nvPr/>
          </p:nvSpPr>
          <p:spPr>
            <a:xfrm>
              <a:off x="5131074" y="3636280"/>
              <a:ext cx="93964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373648">
                <a:defRPr/>
              </a:pPr>
              <a:r>
                <a:rPr lang="pt-PT" sz="4000" b="1" dirty="0">
                  <a:solidFill>
                    <a:srgbClr val="1E9D8B"/>
                  </a:solidFill>
                </a:rPr>
                <a:t>26</a:t>
              </a:r>
              <a:r>
                <a:rPr lang="pt-PT" sz="4000" b="1" dirty="0">
                  <a:solidFill>
                    <a:srgbClr val="FBBA00"/>
                  </a:solidFill>
                </a:rPr>
                <a:t> </a:t>
              </a:r>
            </a:p>
          </p:txBody>
        </p:sp>
        <p:sp>
          <p:nvSpPr>
            <p:cNvPr id="78" name="Rectangle 180">
              <a:extLst>
                <a:ext uri="{FF2B5EF4-FFF2-40B4-BE49-F238E27FC236}">
                  <a16:creationId xmlns:a16="http://schemas.microsoft.com/office/drawing/2014/main" id="{CD70E5D8-0B91-0227-A5EC-ACC825F7DA62}"/>
                </a:ext>
              </a:extLst>
            </p:cNvPr>
            <p:cNvSpPr/>
            <p:nvPr/>
          </p:nvSpPr>
          <p:spPr>
            <a:xfrm>
              <a:off x="6018929" y="4536781"/>
              <a:ext cx="28800" cy="770499"/>
            </a:xfrm>
            <a:prstGeom prst="rect">
              <a:avLst/>
            </a:prstGeom>
            <a:solidFill>
              <a:srgbClr val="1E9D8B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9" name="CaixaDeTexto 8">
              <a:extLst>
                <a:ext uri="{FF2B5EF4-FFF2-40B4-BE49-F238E27FC236}">
                  <a16:creationId xmlns:a16="http://schemas.microsoft.com/office/drawing/2014/main" id="{C23FF7DA-45C9-0222-7627-6D10E6AC260C}"/>
                </a:ext>
              </a:extLst>
            </p:cNvPr>
            <p:cNvSpPr txBox="1"/>
            <p:nvPr/>
          </p:nvSpPr>
          <p:spPr>
            <a:xfrm>
              <a:off x="5013466" y="4578149"/>
              <a:ext cx="117486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373648">
                <a:defRPr/>
              </a:pPr>
              <a:r>
                <a:rPr lang="pt-PT" sz="4000" b="1" dirty="0">
                  <a:solidFill>
                    <a:srgbClr val="1E9D8B"/>
                  </a:solidFill>
                </a:rPr>
                <a:t>34</a:t>
              </a:r>
            </a:p>
          </p:txBody>
        </p:sp>
        <p:sp>
          <p:nvSpPr>
            <p:cNvPr id="80" name="TextBox 182">
              <a:extLst>
                <a:ext uri="{FF2B5EF4-FFF2-40B4-BE49-F238E27FC236}">
                  <a16:creationId xmlns:a16="http://schemas.microsoft.com/office/drawing/2014/main" id="{CC1987B5-2885-24C9-FFB4-AEFED54B064E}"/>
                </a:ext>
              </a:extLst>
            </p:cNvPr>
            <p:cNvSpPr txBox="1"/>
            <p:nvPr/>
          </p:nvSpPr>
          <p:spPr>
            <a:xfrm>
              <a:off x="6051249" y="2722830"/>
              <a:ext cx="1898550" cy="510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3648">
                <a:lnSpc>
                  <a:spcPct val="85000"/>
                </a:lnSpc>
                <a:defRPr/>
              </a:pPr>
              <a:r>
                <a:rPr lang="pt-PT" sz="1600" b="1" dirty="0"/>
                <a:t>Serviços</a:t>
              </a:r>
              <a:br>
                <a:rPr lang="pt-PT" sz="1600" b="1" dirty="0"/>
              </a:br>
              <a:r>
                <a:rPr lang="pt-PT" sz="1600" dirty="0">
                  <a:latin typeface="Arial" panose="020B0604020202020204"/>
                </a:rPr>
                <a:t>na LAV</a:t>
              </a:r>
              <a:endParaRPr lang="pt-PT" sz="2400" dirty="0">
                <a:latin typeface="Arial" panose="020B0604020202020204"/>
              </a:endParaRPr>
            </a:p>
          </p:txBody>
        </p:sp>
        <p:sp>
          <p:nvSpPr>
            <p:cNvPr id="81" name="TextBox 184">
              <a:extLst>
                <a:ext uri="{FF2B5EF4-FFF2-40B4-BE49-F238E27FC236}">
                  <a16:creationId xmlns:a16="http://schemas.microsoft.com/office/drawing/2014/main" id="{5B3E4623-91F6-54E6-1A27-379AD6C0C12A}"/>
                </a:ext>
              </a:extLst>
            </p:cNvPr>
            <p:cNvSpPr txBox="1"/>
            <p:nvPr/>
          </p:nvSpPr>
          <p:spPr>
            <a:xfrm>
              <a:off x="6051249" y="3612562"/>
              <a:ext cx="1898550" cy="7201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3648">
                <a:lnSpc>
                  <a:spcPct val="85000"/>
                </a:lnSpc>
                <a:defRPr/>
              </a:pPr>
              <a:r>
                <a:rPr lang="pt-PT" sz="1600" b="1" dirty="0"/>
                <a:t>Serviços AV</a:t>
              </a:r>
              <a:br>
                <a:rPr lang="pt-PT" sz="1600" b="1" dirty="0"/>
              </a:br>
              <a:r>
                <a:rPr lang="pt-PT" sz="1600" dirty="0">
                  <a:latin typeface="Arial" panose="020B0604020202020204"/>
                </a:rPr>
                <a:t>Diretos e c/ paragens</a:t>
              </a:r>
              <a:endParaRPr lang="pt-PT" sz="2400" dirty="0">
                <a:latin typeface="Arial" panose="020B0604020202020204"/>
              </a:endParaRPr>
            </a:p>
          </p:txBody>
        </p:sp>
        <p:sp>
          <p:nvSpPr>
            <p:cNvPr id="82" name="TextBox 185">
              <a:extLst>
                <a:ext uri="{FF2B5EF4-FFF2-40B4-BE49-F238E27FC236}">
                  <a16:creationId xmlns:a16="http://schemas.microsoft.com/office/drawing/2014/main" id="{D3198C36-FD03-1544-7466-FEE1545737B3}"/>
                </a:ext>
              </a:extLst>
            </p:cNvPr>
            <p:cNvSpPr txBox="1"/>
            <p:nvPr/>
          </p:nvSpPr>
          <p:spPr>
            <a:xfrm>
              <a:off x="6051249" y="4486589"/>
              <a:ext cx="1559312" cy="9294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3648">
                <a:lnSpc>
                  <a:spcPct val="85000"/>
                </a:lnSpc>
                <a:defRPr/>
              </a:pPr>
              <a:r>
                <a:rPr lang="pt-BR" sz="1600" b="1" dirty="0">
                  <a:latin typeface="Arial" panose="020B0604020202020204"/>
                </a:rPr>
                <a:t>Serviços Híbridos</a:t>
              </a:r>
            </a:p>
            <a:p>
              <a:pPr defTabSz="1373648">
                <a:lnSpc>
                  <a:spcPct val="85000"/>
                </a:lnSpc>
                <a:defRPr/>
              </a:pPr>
              <a:r>
                <a:rPr lang="pt-BR" sz="1600" dirty="0">
                  <a:latin typeface="Arial" panose="020B0604020202020204"/>
                </a:rPr>
                <a:t>LAV/ Rede Convencional</a:t>
              </a:r>
            </a:p>
          </p:txBody>
        </p:sp>
      </p:grpSp>
      <p:grpSp>
        <p:nvGrpSpPr>
          <p:cNvPr id="85" name="Group 79">
            <a:extLst>
              <a:ext uri="{FF2B5EF4-FFF2-40B4-BE49-F238E27FC236}">
                <a16:creationId xmlns:a16="http://schemas.microsoft.com/office/drawing/2014/main" id="{5788E2A6-127C-4E93-4A3F-D6BFA0255807}"/>
              </a:ext>
            </a:extLst>
          </p:cNvPr>
          <p:cNvGrpSpPr/>
          <p:nvPr/>
        </p:nvGrpSpPr>
        <p:grpSpPr>
          <a:xfrm>
            <a:off x="72464" y="1608331"/>
            <a:ext cx="2271457" cy="4286786"/>
            <a:chOff x="2867229" y="1463485"/>
            <a:chExt cx="2271457" cy="4286786"/>
          </a:xfrm>
        </p:grpSpPr>
        <p:grpSp>
          <p:nvGrpSpPr>
            <p:cNvPr id="86" name="Group 12">
              <a:extLst>
                <a:ext uri="{FF2B5EF4-FFF2-40B4-BE49-F238E27FC236}">
                  <a16:creationId xmlns:a16="http://schemas.microsoft.com/office/drawing/2014/main" id="{AB70C198-806F-744A-3873-4493F278AA2B}"/>
                </a:ext>
              </a:extLst>
            </p:cNvPr>
            <p:cNvGrpSpPr/>
            <p:nvPr/>
          </p:nvGrpSpPr>
          <p:grpSpPr>
            <a:xfrm>
              <a:off x="2924930" y="1463485"/>
              <a:ext cx="1845150" cy="4286786"/>
              <a:chOff x="5588654" y="2236225"/>
              <a:chExt cx="1845149" cy="4286786"/>
            </a:xfrm>
          </p:grpSpPr>
          <p:sp>
            <p:nvSpPr>
              <p:cNvPr id="94" name="Retângulo: Cantos Arredondados 81">
                <a:extLst>
                  <a:ext uri="{FF2B5EF4-FFF2-40B4-BE49-F238E27FC236}">
                    <a16:creationId xmlns:a16="http://schemas.microsoft.com/office/drawing/2014/main" id="{F5AC9A65-44E3-DF9B-F2C5-277E746FC2A8}"/>
                  </a:ext>
                </a:extLst>
              </p:cNvPr>
              <p:cNvSpPr/>
              <p:nvPr/>
            </p:nvSpPr>
            <p:spPr>
              <a:xfrm>
                <a:off x="5588663" y="2236225"/>
                <a:ext cx="1845140" cy="969342"/>
              </a:xfrm>
              <a:prstGeom prst="round2Same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 sz="1400" spc="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tângulo: Cantos Arredondados 81">
                <a:extLst>
                  <a:ext uri="{FF2B5EF4-FFF2-40B4-BE49-F238E27FC236}">
                    <a16:creationId xmlns:a16="http://schemas.microsoft.com/office/drawing/2014/main" id="{60657F3E-3D16-7A8C-51B1-AADF92D34708}"/>
                  </a:ext>
                </a:extLst>
              </p:cNvPr>
              <p:cNvSpPr/>
              <p:nvPr/>
            </p:nvSpPr>
            <p:spPr>
              <a:xfrm rot="10800000">
                <a:off x="5588654" y="3205563"/>
                <a:ext cx="1845140" cy="3317448"/>
              </a:xfrm>
              <a:prstGeom prst="round2SameRect">
                <a:avLst>
                  <a:gd name="adj1" fmla="val 2012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17500" dist="127000" dir="2700000" algn="tl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3648"/>
                <a:endParaRPr lang="pt-PT" sz="3556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87" name="TextBox 15">
              <a:extLst>
                <a:ext uri="{FF2B5EF4-FFF2-40B4-BE49-F238E27FC236}">
                  <a16:creationId xmlns:a16="http://schemas.microsoft.com/office/drawing/2014/main" id="{2128F813-7551-BC23-FE2A-71548C5596EE}"/>
                </a:ext>
              </a:extLst>
            </p:cNvPr>
            <p:cNvSpPr txBox="1"/>
            <p:nvPr/>
          </p:nvSpPr>
          <p:spPr>
            <a:xfrm>
              <a:off x="2867229" y="1618258"/>
              <a:ext cx="189059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373648"/>
              <a:r>
                <a:rPr lang="pt-PT" sz="2000" b="1" dirty="0">
                  <a:solidFill>
                    <a:prstClr val="white"/>
                  </a:solidFill>
                </a:rPr>
                <a:t>OFERTA ATUAL</a:t>
              </a:r>
            </a:p>
          </p:txBody>
        </p:sp>
        <p:sp>
          <p:nvSpPr>
            <p:cNvPr id="88" name="TextBox 64">
              <a:extLst>
                <a:ext uri="{FF2B5EF4-FFF2-40B4-BE49-F238E27FC236}">
                  <a16:creationId xmlns:a16="http://schemas.microsoft.com/office/drawing/2014/main" id="{0805D45B-1465-44FE-9215-B9542C99B373}"/>
                </a:ext>
              </a:extLst>
            </p:cNvPr>
            <p:cNvSpPr txBox="1"/>
            <p:nvPr/>
          </p:nvSpPr>
          <p:spPr>
            <a:xfrm>
              <a:off x="2902292" y="4284333"/>
              <a:ext cx="1898550" cy="5109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373648">
                <a:lnSpc>
                  <a:spcPct val="85000"/>
                </a:lnSpc>
                <a:defRPr/>
              </a:pPr>
              <a:r>
                <a:rPr lang="pt-PT" sz="1600" b="1" dirty="0">
                  <a:solidFill>
                    <a:srgbClr val="0E4A41"/>
                  </a:solidFill>
                </a:rPr>
                <a:t>Alfa Pendular</a:t>
              </a:r>
            </a:p>
            <a:p>
              <a:pPr algn="ctr" defTabSz="1373648">
                <a:lnSpc>
                  <a:spcPct val="85000"/>
                </a:lnSpc>
                <a:defRPr/>
              </a:pPr>
              <a:r>
                <a:rPr lang="pt-PT" sz="1600" dirty="0">
                  <a:solidFill>
                    <a:srgbClr val="0E4A41"/>
                  </a:solidFill>
                </a:rPr>
                <a:t>na LN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B88CD02-598B-B7E1-1BE4-4F2AC4FA90D1}"/>
                </a:ext>
              </a:extLst>
            </p:cNvPr>
            <p:cNvSpPr/>
            <p:nvPr/>
          </p:nvSpPr>
          <p:spPr>
            <a:xfrm>
              <a:off x="4376964" y="3427119"/>
              <a:ext cx="761722" cy="761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0" name="Freeform: Shape 40">
              <a:extLst>
                <a:ext uri="{FF2B5EF4-FFF2-40B4-BE49-F238E27FC236}">
                  <a16:creationId xmlns:a16="http://schemas.microsoft.com/office/drawing/2014/main" id="{5E7D882A-119F-9EE7-A96A-1ECCF9575AC9}"/>
                </a:ext>
              </a:extLst>
            </p:cNvPr>
            <p:cNvSpPr/>
            <p:nvPr/>
          </p:nvSpPr>
          <p:spPr>
            <a:xfrm>
              <a:off x="3494506" y="2654669"/>
              <a:ext cx="770660" cy="770660"/>
            </a:xfrm>
            <a:custGeom>
              <a:avLst/>
              <a:gdLst>
                <a:gd name="connsiteX0" fmla="*/ 0 w 770660"/>
                <a:gd name="connsiteY0" fmla="*/ 0 h 770660"/>
                <a:gd name="connsiteX1" fmla="*/ 770660 w 770660"/>
                <a:gd name="connsiteY1" fmla="*/ 0 h 770660"/>
                <a:gd name="connsiteX2" fmla="*/ 770660 w 770660"/>
                <a:gd name="connsiteY2" fmla="*/ 770660 h 770660"/>
                <a:gd name="connsiteX3" fmla="*/ 0 w 770660"/>
                <a:gd name="connsiteY3" fmla="*/ 770660 h 7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660" h="770660">
                  <a:moveTo>
                    <a:pt x="0" y="0"/>
                  </a:moveTo>
                  <a:lnTo>
                    <a:pt x="770660" y="0"/>
                  </a:lnTo>
                  <a:lnTo>
                    <a:pt x="770660" y="770660"/>
                  </a:lnTo>
                  <a:lnTo>
                    <a:pt x="0" y="770660"/>
                  </a:lnTo>
                  <a:close/>
                </a:path>
              </a:pathLst>
            </a:custGeom>
            <a:noFill/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CaixaDeTexto 8">
              <a:extLst>
                <a:ext uri="{FF2B5EF4-FFF2-40B4-BE49-F238E27FC236}">
                  <a16:creationId xmlns:a16="http://schemas.microsoft.com/office/drawing/2014/main" id="{1D88C692-3955-5B83-5C71-96615F188FA1}"/>
                </a:ext>
              </a:extLst>
            </p:cNvPr>
            <p:cNvSpPr txBox="1"/>
            <p:nvPr/>
          </p:nvSpPr>
          <p:spPr>
            <a:xfrm>
              <a:off x="3338907" y="3159142"/>
              <a:ext cx="102532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3648">
                <a:defRPr/>
              </a:pPr>
              <a:r>
                <a:rPr lang="pt-PT" sz="5400" b="1" dirty="0">
                  <a:solidFill>
                    <a:srgbClr val="0E4A41"/>
                  </a:solidFill>
                </a:rPr>
                <a:t>11</a:t>
              </a:r>
              <a:r>
                <a:rPr lang="pt-PT" sz="6000" dirty="0">
                  <a:solidFill>
                    <a:srgbClr val="0E4A41"/>
                  </a:solidFill>
                </a:rPr>
                <a:t> </a:t>
              </a:r>
            </a:p>
          </p:txBody>
        </p:sp>
        <p:sp>
          <p:nvSpPr>
            <p:cNvPr id="92" name="TextBox 63">
              <a:extLst>
                <a:ext uri="{FF2B5EF4-FFF2-40B4-BE49-F238E27FC236}">
                  <a16:creationId xmlns:a16="http://schemas.microsoft.com/office/drawing/2014/main" id="{308620CD-E2C1-0D2E-DBB7-018F99D415CA}"/>
                </a:ext>
              </a:extLst>
            </p:cNvPr>
            <p:cNvSpPr txBox="1"/>
            <p:nvPr/>
          </p:nvSpPr>
          <p:spPr>
            <a:xfrm>
              <a:off x="3287641" y="4015195"/>
              <a:ext cx="112785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373648">
                <a:defRPr/>
              </a:pPr>
              <a:r>
                <a:rPr lang="pt-PT" sz="1600" b="1" dirty="0">
                  <a:solidFill>
                    <a:srgbClr val="0E4A41"/>
                  </a:solidFill>
                </a:rPr>
                <a:t>Serviços</a:t>
              </a:r>
            </a:p>
          </p:txBody>
        </p:sp>
        <p:pic>
          <p:nvPicPr>
            <p:cNvPr id="93" name="Graphic 69">
              <a:extLst>
                <a:ext uri="{FF2B5EF4-FFF2-40B4-BE49-F238E27FC236}">
                  <a16:creationId xmlns:a16="http://schemas.microsoft.com/office/drawing/2014/main" id="{4ADE6508-47C5-4D53-7121-2D8828967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37131" y="3703260"/>
              <a:ext cx="448503" cy="234648"/>
            </a:xfrm>
            <a:prstGeom prst="rect">
              <a:avLst/>
            </a:prstGeom>
          </p:spPr>
        </p:pic>
      </p:grpSp>
      <p:grpSp>
        <p:nvGrpSpPr>
          <p:cNvPr id="13" name="Group 995">
            <a:extLst>
              <a:ext uri="{FF2B5EF4-FFF2-40B4-BE49-F238E27FC236}">
                <a16:creationId xmlns:a16="http://schemas.microsoft.com/office/drawing/2014/main" id="{93CF8EAD-472A-9D16-A276-4CEB213EF3BA}"/>
              </a:ext>
            </a:extLst>
          </p:cNvPr>
          <p:cNvGrpSpPr/>
          <p:nvPr/>
        </p:nvGrpSpPr>
        <p:grpSpPr>
          <a:xfrm>
            <a:off x="1" y="0"/>
            <a:ext cx="4114021" cy="533401"/>
            <a:chOff x="0" y="-1"/>
            <a:chExt cx="3827949" cy="533400"/>
          </a:xfrm>
          <a:solidFill>
            <a:schemeClr val="accent2"/>
          </a:solidFill>
        </p:grpSpPr>
        <p:sp>
          <p:nvSpPr>
            <p:cNvPr id="17" name="Rectangle: Single Corner Rounded 996">
              <a:extLst>
                <a:ext uri="{FF2B5EF4-FFF2-40B4-BE49-F238E27FC236}">
                  <a16:creationId xmlns:a16="http://schemas.microsoft.com/office/drawing/2014/main" id="{AD0C9D3F-7442-4998-BDB1-000C760C6533}"/>
                </a:ext>
              </a:extLst>
            </p:cNvPr>
            <p:cNvSpPr/>
            <p:nvPr/>
          </p:nvSpPr>
          <p:spPr>
            <a:xfrm flipV="1">
              <a:off x="0" y="-1"/>
              <a:ext cx="3827949" cy="533400"/>
            </a:xfrm>
            <a:prstGeom prst="round1Rect">
              <a:avLst/>
            </a:prstGeom>
            <a:grpFill/>
            <a:ln>
              <a:noFill/>
            </a:ln>
            <a:effectLst>
              <a:outerShdw blurRad="317500" dist="1270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1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4000" b="1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9" name="CaixaDeTexto 2">
              <a:extLst>
                <a:ext uri="{FF2B5EF4-FFF2-40B4-BE49-F238E27FC236}">
                  <a16:creationId xmlns:a16="http://schemas.microsoft.com/office/drawing/2014/main" id="{44923CF4-B657-37AC-46D5-834CE53FD00A}"/>
                </a:ext>
              </a:extLst>
            </p:cNvPr>
            <p:cNvSpPr txBox="1"/>
            <p:nvPr/>
          </p:nvSpPr>
          <p:spPr>
            <a:xfrm>
              <a:off x="111036" y="80627"/>
              <a:ext cx="3618563" cy="369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5094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1" spc="300" dirty="0">
                  <a:solidFill>
                    <a:schemeClr val="bg1"/>
                  </a:solidFill>
                  <a:latin typeface="Arial" panose="020B0604020202020204"/>
                  <a:ea typeface="Verdana" panose="020B0604030504040204" pitchFamily="34" charset="0"/>
                </a:rPr>
                <a:t>LINHA AV PORTO-LISBOA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49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838E3D-DE6F-8E39-671E-02FAEDF2C338}"/>
              </a:ext>
            </a:extLst>
          </p:cNvPr>
          <p:cNvSpPr/>
          <p:nvPr/>
        </p:nvSpPr>
        <p:spPr>
          <a:xfrm>
            <a:off x="8900591" y="1"/>
            <a:ext cx="3291839" cy="685800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defTabSz="1373648"/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F235DE-4F1C-54F6-26EA-66F4DC63726B}"/>
              </a:ext>
            </a:extLst>
          </p:cNvPr>
          <p:cNvGrpSpPr/>
          <p:nvPr/>
        </p:nvGrpSpPr>
        <p:grpSpPr>
          <a:xfrm>
            <a:off x="10289872" y="1674325"/>
            <a:ext cx="1449881" cy="768029"/>
            <a:chOff x="9980119" y="1707126"/>
            <a:chExt cx="1449881" cy="768028"/>
          </a:xfrm>
        </p:grpSpPr>
        <p:sp>
          <p:nvSpPr>
            <p:cNvPr id="12" name="Footer Text">
              <a:extLst>
                <a:ext uri="{FF2B5EF4-FFF2-40B4-BE49-F238E27FC236}">
                  <a16:creationId xmlns:a16="http://schemas.microsoft.com/office/drawing/2014/main" id="{368CAC90-CB5D-E612-DB0D-C7DA68D9FB68}"/>
                </a:ext>
              </a:extLst>
            </p:cNvPr>
            <p:cNvSpPr txBox="1"/>
            <p:nvPr/>
          </p:nvSpPr>
          <p:spPr>
            <a:xfrm flipH="1">
              <a:off x="9980119" y="2042426"/>
              <a:ext cx="1275524" cy="432728"/>
            </a:xfrm>
            <a:prstGeom prst="rect">
              <a:avLst/>
            </a:prstGeom>
            <a:noFill/>
            <a:effectLst/>
          </p:spPr>
          <p:txBody>
            <a:bodyPr wrap="none" lIns="96000" tIns="96000" rIns="48000" bIns="48000">
              <a:spAutoFit/>
            </a:bodyPr>
            <a:lstStyle/>
            <a:p>
              <a:pPr defTabSz="1373648" eaLnBrk="1" hangingPunct="1">
                <a:defRPr/>
              </a:pPr>
              <a:r>
                <a:rPr lang="pt-PT" altLang="en-US" sz="1867" dirty="0">
                  <a:solidFill>
                    <a:prstClr val="black"/>
                  </a:solidFill>
                </a:rPr>
                <a:t>2027/2032</a:t>
              </a:r>
            </a:p>
          </p:txBody>
        </p:sp>
        <p:sp>
          <p:nvSpPr>
            <p:cNvPr id="14" name="Retângulo: Cantos Arredondados 81">
              <a:extLst>
                <a:ext uri="{FF2B5EF4-FFF2-40B4-BE49-F238E27FC236}">
                  <a16:creationId xmlns:a16="http://schemas.microsoft.com/office/drawing/2014/main" id="{8D4DC8A5-3D97-8D76-FD14-082231E6CB27}"/>
                </a:ext>
              </a:extLst>
            </p:cNvPr>
            <p:cNvSpPr/>
            <p:nvPr/>
          </p:nvSpPr>
          <p:spPr>
            <a:xfrm>
              <a:off x="10029743" y="1707126"/>
              <a:ext cx="1400257" cy="335913"/>
            </a:xfrm>
            <a:prstGeom prst="roundRect">
              <a:avLst>
                <a:gd name="adj" fmla="val 11739"/>
              </a:avLst>
            </a:prstGeom>
            <a:solidFill>
              <a:srgbClr val="984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400" spc="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FASE 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A86080-01AB-D1A6-5665-01DAA880868A}"/>
              </a:ext>
            </a:extLst>
          </p:cNvPr>
          <p:cNvGrpSpPr/>
          <p:nvPr/>
        </p:nvGrpSpPr>
        <p:grpSpPr>
          <a:xfrm>
            <a:off x="10289873" y="4007201"/>
            <a:ext cx="1449881" cy="768029"/>
            <a:chOff x="9980119" y="1707126"/>
            <a:chExt cx="1449881" cy="768028"/>
          </a:xfrm>
        </p:grpSpPr>
        <p:sp>
          <p:nvSpPr>
            <p:cNvPr id="16" name="Footer Text">
              <a:extLst>
                <a:ext uri="{FF2B5EF4-FFF2-40B4-BE49-F238E27FC236}">
                  <a16:creationId xmlns:a16="http://schemas.microsoft.com/office/drawing/2014/main" id="{D5300E36-CDF1-8DF9-0B7A-69AAD3809E96}"/>
                </a:ext>
              </a:extLst>
            </p:cNvPr>
            <p:cNvSpPr txBox="1"/>
            <p:nvPr/>
          </p:nvSpPr>
          <p:spPr>
            <a:xfrm flipH="1">
              <a:off x="9980119" y="2042426"/>
              <a:ext cx="817065" cy="432728"/>
            </a:xfrm>
            <a:prstGeom prst="rect">
              <a:avLst/>
            </a:prstGeom>
            <a:noFill/>
            <a:effectLst/>
          </p:spPr>
          <p:txBody>
            <a:bodyPr wrap="none" lIns="96000" tIns="96000" rIns="48000" bIns="48000">
              <a:spAutoFit/>
            </a:bodyPr>
            <a:lstStyle/>
            <a:p>
              <a:pPr defTabSz="1373648" eaLnBrk="1" hangingPunct="1">
                <a:defRPr/>
              </a:pPr>
              <a:r>
                <a:rPr lang="pt-PT" altLang="en-US" sz="1867" dirty="0">
                  <a:solidFill>
                    <a:prstClr val="black"/>
                  </a:solidFill>
                </a:rPr>
                <a:t>&gt;2030</a:t>
              </a:r>
            </a:p>
          </p:txBody>
        </p:sp>
        <p:sp>
          <p:nvSpPr>
            <p:cNvPr id="17" name="Retângulo: Cantos Arredondados 81">
              <a:extLst>
                <a:ext uri="{FF2B5EF4-FFF2-40B4-BE49-F238E27FC236}">
                  <a16:creationId xmlns:a16="http://schemas.microsoft.com/office/drawing/2014/main" id="{474E8C4A-78F4-9D7E-FC2F-1EC343F967E4}"/>
                </a:ext>
              </a:extLst>
            </p:cNvPr>
            <p:cNvSpPr/>
            <p:nvPr/>
          </p:nvSpPr>
          <p:spPr>
            <a:xfrm>
              <a:off x="10029743" y="1707126"/>
              <a:ext cx="1400257" cy="335913"/>
            </a:xfrm>
            <a:prstGeom prst="roundRect">
              <a:avLst>
                <a:gd name="adj" fmla="val 11739"/>
              </a:avLst>
            </a:prstGeom>
            <a:solidFill>
              <a:srgbClr val="CE85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400" spc="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FASE 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A559E7-D119-983D-9938-4820405EDC8E}"/>
              </a:ext>
            </a:extLst>
          </p:cNvPr>
          <p:cNvGrpSpPr/>
          <p:nvPr/>
        </p:nvGrpSpPr>
        <p:grpSpPr>
          <a:xfrm>
            <a:off x="10289872" y="5054599"/>
            <a:ext cx="1449881" cy="768029"/>
            <a:chOff x="9980119" y="1707126"/>
            <a:chExt cx="1449881" cy="768028"/>
          </a:xfrm>
        </p:grpSpPr>
        <p:sp>
          <p:nvSpPr>
            <p:cNvPr id="19" name="Footer Text">
              <a:extLst>
                <a:ext uri="{FF2B5EF4-FFF2-40B4-BE49-F238E27FC236}">
                  <a16:creationId xmlns:a16="http://schemas.microsoft.com/office/drawing/2014/main" id="{B5369B43-14AA-628A-9B0F-7704B7F2A2F2}"/>
                </a:ext>
              </a:extLst>
            </p:cNvPr>
            <p:cNvSpPr txBox="1"/>
            <p:nvPr/>
          </p:nvSpPr>
          <p:spPr>
            <a:xfrm flipH="1">
              <a:off x="9980119" y="2042426"/>
              <a:ext cx="1275524" cy="432728"/>
            </a:xfrm>
            <a:prstGeom prst="rect">
              <a:avLst/>
            </a:prstGeom>
            <a:noFill/>
            <a:effectLst/>
          </p:spPr>
          <p:txBody>
            <a:bodyPr wrap="none" lIns="96000" tIns="96000" rIns="48000" bIns="48000">
              <a:spAutoFit/>
            </a:bodyPr>
            <a:lstStyle/>
            <a:p>
              <a:pPr defTabSz="1373648" eaLnBrk="1" hangingPunct="1">
                <a:defRPr/>
              </a:pPr>
              <a:r>
                <a:rPr lang="pt-PT" altLang="en-US" sz="1867" dirty="0">
                  <a:solidFill>
                    <a:prstClr val="black"/>
                  </a:solidFill>
                </a:rPr>
                <a:t>2027/2032</a:t>
              </a:r>
            </a:p>
          </p:txBody>
        </p:sp>
        <p:sp>
          <p:nvSpPr>
            <p:cNvPr id="20" name="Retângulo: Cantos Arredondados 81">
              <a:extLst>
                <a:ext uri="{FF2B5EF4-FFF2-40B4-BE49-F238E27FC236}">
                  <a16:creationId xmlns:a16="http://schemas.microsoft.com/office/drawing/2014/main" id="{C5104F9D-6055-5F07-3439-826B7E51BF3D}"/>
                </a:ext>
              </a:extLst>
            </p:cNvPr>
            <p:cNvSpPr/>
            <p:nvPr/>
          </p:nvSpPr>
          <p:spPr>
            <a:xfrm>
              <a:off x="10029743" y="1707126"/>
              <a:ext cx="1400257" cy="335913"/>
            </a:xfrm>
            <a:prstGeom prst="roundRect">
              <a:avLst>
                <a:gd name="adj" fmla="val 11739"/>
              </a:avLst>
            </a:prstGeom>
            <a:solidFill>
              <a:srgbClr val="984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400" spc="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FASE 1</a:t>
              </a:r>
            </a:p>
          </p:txBody>
        </p:sp>
      </p:grpSp>
      <p:sp>
        <p:nvSpPr>
          <p:cNvPr id="1002" name="CaixaDeTexto 2">
            <a:extLst>
              <a:ext uri="{FF2B5EF4-FFF2-40B4-BE49-F238E27FC236}">
                <a16:creationId xmlns:a16="http://schemas.microsoft.com/office/drawing/2014/main" id="{92EF32AB-62E5-76D3-BAB9-81D6F455F804}"/>
              </a:ext>
            </a:extLst>
          </p:cNvPr>
          <p:cNvSpPr txBox="1"/>
          <p:nvPr/>
        </p:nvSpPr>
        <p:spPr>
          <a:xfrm>
            <a:off x="339457" y="599834"/>
            <a:ext cx="5377615" cy="4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33" b="1" baseline="-15000" dirty="0">
                <a:solidFill>
                  <a:srgbClr val="007466"/>
                </a:solidFill>
                <a:ea typeface="Verdana" panose="020B0604030504040204" pitchFamily="34" charset="0"/>
              </a:rPr>
              <a:t>CARACTERÍSTICAS </a:t>
            </a:r>
            <a:endParaRPr lang="pt-BR" sz="3733" baseline="-15000" dirty="0">
              <a:solidFill>
                <a:srgbClr val="007466"/>
              </a:solidFill>
              <a:ea typeface="Verdana" panose="020B0604030504040204" pitchFamily="34" charset="0"/>
            </a:endParaRPr>
          </a:p>
        </p:txBody>
      </p:sp>
      <p:sp>
        <p:nvSpPr>
          <p:cNvPr id="1003" name="CaixaDeTexto 2">
            <a:extLst>
              <a:ext uri="{FF2B5EF4-FFF2-40B4-BE49-F238E27FC236}">
                <a16:creationId xmlns:a16="http://schemas.microsoft.com/office/drawing/2014/main" id="{F06811D7-739E-0723-725A-1E2DBE3949F2}"/>
              </a:ext>
            </a:extLst>
          </p:cNvPr>
          <p:cNvSpPr txBox="1"/>
          <p:nvPr/>
        </p:nvSpPr>
        <p:spPr>
          <a:xfrm>
            <a:off x="339457" y="1073063"/>
            <a:ext cx="46011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67" spc="400" dirty="0">
                <a:solidFill>
                  <a:prstClr val="black"/>
                </a:solidFill>
                <a:ea typeface="Verdana" panose="020B0604030504040204" pitchFamily="34" charset="0"/>
              </a:rPr>
              <a:t>GERAIS DO PROJETO</a:t>
            </a:r>
          </a:p>
        </p:txBody>
      </p:sp>
      <p:sp>
        <p:nvSpPr>
          <p:cNvPr id="9" name="CaixaDeTexto 34">
            <a:extLst>
              <a:ext uri="{FF2B5EF4-FFF2-40B4-BE49-F238E27FC236}">
                <a16:creationId xmlns:a16="http://schemas.microsoft.com/office/drawing/2014/main" id="{1A364ED7-F598-0DC2-19AF-556FE2F5DC04}"/>
              </a:ext>
            </a:extLst>
          </p:cNvPr>
          <p:cNvSpPr txBox="1"/>
          <p:nvPr/>
        </p:nvSpPr>
        <p:spPr>
          <a:xfrm>
            <a:off x="1204422" y="1676400"/>
            <a:ext cx="4596533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spcBef>
                <a:spcPts val="300"/>
              </a:spcBef>
              <a:defRPr/>
            </a:pP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Nova linha, em via dupla, </a:t>
            </a:r>
            <a:b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</a:b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de Alta Velocidade</a:t>
            </a:r>
          </a:p>
          <a:p>
            <a:pPr defTabSz="457143">
              <a:lnSpc>
                <a:spcPct val="85000"/>
              </a:lnSpc>
              <a:spcBef>
                <a:spcPts val="600"/>
              </a:spcBef>
              <a:defRPr/>
            </a:pPr>
            <a:r>
              <a:rPr lang="pt-BR" sz="1600" dirty="0">
                <a:solidFill>
                  <a:prstClr val="black"/>
                </a:solidFill>
                <a:ea typeface="Verdana" panose="020B0604030504040204" pitchFamily="34" charset="0"/>
              </a:rPr>
              <a:t>Implementação faseada</a:t>
            </a:r>
          </a:p>
          <a:p>
            <a:pPr defTabSz="457143">
              <a:lnSpc>
                <a:spcPct val="85000"/>
              </a:lnSpc>
              <a:spcBef>
                <a:spcPts val="600"/>
              </a:spcBef>
              <a:defRPr/>
            </a:pPr>
            <a:r>
              <a:rPr lang="pt-BR" sz="1600" dirty="0">
                <a:solidFill>
                  <a:prstClr val="black"/>
                </a:solidFill>
                <a:ea typeface="Verdana" panose="020B0604030504040204" pitchFamily="34" charset="0"/>
              </a:rPr>
              <a:t>Construção em bitola ibérica</a:t>
            </a:r>
            <a:endParaRPr lang="pt-BR" sz="1600" strike="sngStrike" dirty="0">
              <a:solidFill>
                <a:prstClr val="black"/>
              </a:solidFill>
              <a:ea typeface="Verdan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0B2C9E-6C7C-2358-3AD9-5FC1CC6CF1C4}"/>
              </a:ext>
            </a:extLst>
          </p:cNvPr>
          <p:cNvCxnSpPr>
            <a:cxnSpLocks/>
          </p:cNvCxnSpPr>
          <p:nvPr/>
        </p:nvCxnSpPr>
        <p:spPr>
          <a:xfrm flipH="1">
            <a:off x="1287497" y="2490279"/>
            <a:ext cx="26749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34">
            <a:extLst>
              <a:ext uri="{FF2B5EF4-FFF2-40B4-BE49-F238E27FC236}">
                <a16:creationId xmlns:a16="http://schemas.microsoft.com/office/drawing/2014/main" id="{A89F585F-280E-1543-CF3B-612509C08361}"/>
              </a:ext>
            </a:extLst>
          </p:cNvPr>
          <p:cNvSpPr txBox="1"/>
          <p:nvPr/>
        </p:nvSpPr>
        <p:spPr>
          <a:xfrm>
            <a:off x="1204422" y="3250032"/>
            <a:ext cx="4596533" cy="110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spcBef>
                <a:spcPts val="300"/>
              </a:spcBef>
              <a:defRPr/>
            </a:pP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Estações AV</a:t>
            </a:r>
          </a:p>
          <a:p>
            <a:pPr defTabSz="457143">
              <a:lnSpc>
                <a:spcPct val="85000"/>
              </a:lnSpc>
              <a:spcBef>
                <a:spcPts val="600"/>
              </a:spcBef>
              <a:defRPr/>
            </a:pPr>
            <a:r>
              <a:rPr lang="pt-BR" sz="1600" dirty="0">
                <a:solidFill>
                  <a:prstClr val="black"/>
                </a:solidFill>
                <a:ea typeface="Verdana" panose="020B0604030504040204" pitchFamily="34" charset="0"/>
              </a:rPr>
              <a:t>Utilização da Estação de Porto-Campanhã</a:t>
            </a:r>
          </a:p>
          <a:p>
            <a:pPr defTabSz="457143">
              <a:lnSpc>
                <a:spcPct val="85000"/>
              </a:lnSpc>
              <a:spcBef>
                <a:spcPts val="600"/>
              </a:spcBef>
              <a:defRPr/>
            </a:pPr>
            <a:r>
              <a:rPr lang="pt-BR" sz="1600" dirty="0">
                <a:solidFill>
                  <a:prstClr val="black"/>
                </a:solidFill>
                <a:ea typeface="Verdana" panose="020B0604030504040204" pitchFamily="34" charset="0"/>
              </a:rPr>
              <a:t>Novas Estações no Aeroporto </a:t>
            </a:r>
            <a:br>
              <a:rPr lang="pt-BR" sz="1600" dirty="0">
                <a:solidFill>
                  <a:prstClr val="black"/>
                </a:solidFill>
                <a:ea typeface="Verdana" panose="020B0604030504040204" pitchFamily="34" charset="0"/>
              </a:rPr>
            </a:br>
            <a:r>
              <a:rPr lang="pt-BR" sz="1600" dirty="0">
                <a:solidFill>
                  <a:prstClr val="black"/>
                </a:solidFill>
                <a:ea typeface="Verdana" panose="020B0604030504040204" pitchFamily="34" charset="0"/>
              </a:rPr>
              <a:t>Francisco Sá Carneiro, Braga e Valença</a:t>
            </a:r>
          </a:p>
        </p:txBody>
      </p:sp>
      <p:sp>
        <p:nvSpPr>
          <p:cNvPr id="26" name="CaixaDeTexto 34">
            <a:extLst>
              <a:ext uri="{FF2B5EF4-FFF2-40B4-BE49-F238E27FC236}">
                <a16:creationId xmlns:a16="http://schemas.microsoft.com/office/drawing/2014/main" id="{02E510C2-A830-9292-8EB2-2DEF3C97B616}"/>
              </a:ext>
            </a:extLst>
          </p:cNvPr>
          <p:cNvSpPr txBox="1"/>
          <p:nvPr/>
        </p:nvSpPr>
        <p:spPr>
          <a:xfrm>
            <a:off x="1204422" y="4776761"/>
            <a:ext cx="4596533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spcBef>
                <a:spcPts val="300"/>
              </a:spcBef>
              <a:defRPr/>
            </a:pP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Tempo de percurso direto Porto-Vigo: </a:t>
            </a:r>
            <a:b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</a:b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1h00 (Fase 1) e 0h50 (Fase 2)</a:t>
            </a:r>
          </a:p>
          <a:p>
            <a:pPr defTabSz="457143">
              <a:lnSpc>
                <a:spcPct val="85000"/>
              </a:lnSpc>
              <a:spcBef>
                <a:spcPts val="600"/>
              </a:spcBef>
              <a:defRPr/>
            </a:pPr>
            <a:r>
              <a:rPr lang="pt-BR" sz="1600" dirty="0">
                <a:solidFill>
                  <a:prstClr val="black"/>
                </a:solidFill>
                <a:ea typeface="Verdana" panose="020B0604030504040204" pitchFamily="34" charset="0"/>
              </a:rPr>
              <a:t>Redução generalizada de tempos de percurso</a:t>
            </a:r>
          </a:p>
          <a:p>
            <a:pPr defTabSz="457143">
              <a:lnSpc>
                <a:spcPct val="85000"/>
              </a:lnSpc>
              <a:spcBef>
                <a:spcPts val="600"/>
              </a:spcBef>
              <a:defRPr/>
            </a:pPr>
            <a:r>
              <a:rPr lang="pt-BR" sz="1600" dirty="0">
                <a:solidFill>
                  <a:prstClr val="black"/>
                </a:solidFill>
                <a:ea typeface="Verdana" panose="020B0604030504040204" pitchFamily="34" charset="0"/>
              </a:rPr>
              <a:t>Libertação de capacidade da Linha do Minho</a:t>
            </a:r>
          </a:p>
        </p:txBody>
      </p:sp>
      <p:grpSp>
        <p:nvGrpSpPr>
          <p:cNvPr id="27" name="Group 301">
            <a:extLst>
              <a:ext uri="{FF2B5EF4-FFF2-40B4-BE49-F238E27FC236}">
                <a16:creationId xmlns:a16="http://schemas.microsoft.com/office/drawing/2014/main" id="{167C8E73-489E-652C-7B06-6D20BEF772BF}"/>
              </a:ext>
            </a:extLst>
          </p:cNvPr>
          <p:cNvGrpSpPr/>
          <p:nvPr/>
        </p:nvGrpSpPr>
        <p:grpSpPr>
          <a:xfrm>
            <a:off x="425374" y="4972250"/>
            <a:ext cx="600353" cy="635627"/>
            <a:chOff x="615656" y="5022292"/>
            <a:chExt cx="600353" cy="635626"/>
          </a:xfrm>
        </p:grpSpPr>
        <p:sp>
          <p:nvSpPr>
            <p:cNvPr id="28" name="Retângulo: Cantos Arredondados 81">
              <a:extLst>
                <a:ext uri="{FF2B5EF4-FFF2-40B4-BE49-F238E27FC236}">
                  <a16:creationId xmlns:a16="http://schemas.microsoft.com/office/drawing/2014/main" id="{B52A1AB5-B912-AA23-3EC4-E97D5C9CE1C0}"/>
                </a:ext>
              </a:extLst>
            </p:cNvPr>
            <p:cNvSpPr/>
            <p:nvPr/>
          </p:nvSpPr>
          <p:spPr>
            <a:xfrm>
              <a:off x="615656" y="5022292"/>
              <a:ext cx="600353" cy="635626"/>
            </a:xfrm>
            <a:prstGeom prst="roundRect">
              <a:avLst>
                <a:gd name="adj" fmla="val 11739"/>
              </a:avLst>
            </a:prstGeom>
            <a:solidFill>
              <a:srgbClr val="1E9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9" name="Gráfico 182">
              <a:extLst>
                <a:ext uri="{FF2B5EF4-FFF2-40B4-BE49-F238E27FC236}">
                  <a16:creationId xmlns:a16="http://schemas.microsoft.com/office/drawing/2014/main" id="{52692EBA-8A63-ECDA-D038-9EA810216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748095" y="5164272"/>
              <a:ext cx="342663" cy="349128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7AE13D-BD18-DF5B-50B1-9FD8AF193E47}"/>
              </a:ext>
            </a:extLst>
          </p:cNvPr>
          <p:cNvCxnSpPr>
            <a:cxnSpLocks/>
          </p:cNvCxnSpPr>
          <p:nvPr/>
        </p:nvCxnSpPr>
        <p:spPr>
          <a:xfrm>
            <a:off x="419319" y="3023679"/>
            <a:ext cx="5067081" cy="0"/>
          </a:xfrm>
          <a:prstGeom prst="line">
            <a:avLst/>
          </a:prstGeom>
          <a:ln w="12700" cap="rnd">
            <a:solidFill>
              <a:srgbClr val="DA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EEE7A6F-857E-CA48-6BD0-7FDFFA297EF3}"/>
              </a:ext>
            </a:extLst>
          </p:cNvPr>
          <p:cNvCxnSpPr>
            <a:cxnSpLocks/>
          </p:cNvCxnSpPr>
          <p:nvPr/>
        </p:nvCxnSpPr>
        <p:spPr>
          <a:xfrm>
            <a:off x="419319" y="4568164"/>
            <a:ext cx="5067081" cy="0"/>
          </a:xfrm>
          <a:prstGeom prst="line">
            <a:avLst/>
          </a:prstGeom>
          <a:ln w="12700" cap="rnd">
            <a:solidFill>
              <a:srgbClr val="DA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C69FD6-BB51-8F91-D54F-FDF886A17E7F}"/>
              </a:ext>
            </a:extLst>
          </p:cNvPr>
          <p:cNvCxnSpPr>
            <a:cxnSpLocks/>
          </p:cNvCxnSpPr>
          <p:nvPr/>
        </p:nvCxnSpPr>
        <p:spPr>
          <a:xfrm flipH="1">
            <a:off x="1287497" y="3820741"/>
            <a:ext cx="38179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A0CED0D-E31A-8CB8-4B9B-178911A34614}"/>
              </a:ext>
            </a:extLst>
          </p:cNvPr>
          <p:cNvCxnSpPr>
            <a:cxnSpLocks/>
          </p:cNvCxnSpPr>
          <p:nvPr/>
        </p:nvCxnSpPr>
        <p:spPr>
          <a:xfrm flipH="1">
            <a:off x="1287497" y="5587501"/>
            <a:ext cx="41989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FC6B29-644C-55D0-EC2B-DC94418EB0FD}"/>
              </a:ext>
            </a:extLst>
          </p:cNvPr>
          <p:cNvGrpSpPr/>
          <p:nvPr/>
        </p:nvGrpSpPr>
        <p:grpSpPr>
          <a:xfrm>
            <a:off x="425374" y="1926435"/>
            <a:ext cx="600353" cy="635627"/>
            <a:chOff x="615656" y="2164792"/>
            <a:chExt cx="600353" cy="635626"/>
          </a:xfrm>
        </p:grpSpPr>
        <p:sp>
          <p:nvSpPr>
            <p:cNvPr id="52" name="Retângulo: Cantos Arredondados 81">
              <a:extLst>
                <a:ext uri="{FF2B5EF4-FFF2-40B4-BE49-F238E27FC236}">
                  <a16:creationId xmlns:a16="http://schemas.microsoft.com/office/drawing/2014/main" id="{86D2C6FC-D0BB-88DC-0B67-DD62340209B5}"/>
                </a:ext>
              </a:extLst>
            </p:cNvPr>
            <p:cNvSpPr/>
            <p:nvPr/>
          </p:nvSpPr>
          <p:spPr>
            <a:xfrm>
              <a:off x="615656" y="2164792"/>
              <a:ext cx="600353" cy="635626"/>
            </a:xfrm>
            <a:prstGeom prst="roundRect">
              <a:avLst>
                <a:gd name="adj" fmla="val 11739"/>
              </a:avLst>
            </a:prstGeom>
            <a:solidFill>
              <a:srgbClr val="1E9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3" name="Gráfico 827">
              <a:extLst>
                <a:ext uri="{FF2B5EF4-FFF2-40B4-BE49-F238E27FC236}">
                  <a16:creationId xmlns:a16="http://schemas.microsoft.com/office/drawing/2014/main" id="{21852168-B19A-3D5C-4A8B-E28B9D9D9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5708" y="2286482"/>
              <a:ext cx="237945" cy="39199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AF3F33B-7ADA-7F59-1E4A-D1922AFB820F}"/>
              </a:ext>
            </a:extLst>
          </p:cNvPr>
          <p:cNvGrpSpPr/>
          <p:nvPr/>
        </p:nvGrpSpPr>
        <p:grpSpPr>
          <a:xfrm>
            <a:off x="425374" y="3419359"/>
            <a:ext cx="600353" cy="635627"/>
            <a:chOff x="615656" y="3587192"/>
            <a:chExt cx="600353" cy="635626"/>
          </a:xfrm>
        </p:grpSpPr>
        <p:sp>
          <p:nvSpPr>
            <p:cNvPr id="55" name="Retângulo: Cantos Arredondados 81">
              <a:extLst>
                <a:ext uri="{FF2B5EF4-FFF2-40B4-BE49-F238E27FC236}">
                  <a16:creationId xmlns:a16="http://schemas.microsoft.com/office/drawing/2014/main" id="{37F1E72B-6F7C-7F79-57E1-208C751B0CC0}"/>
                </a:ext>
              </a:extLst>
            </p:cNvPr>
            <p:cNvSpPr/>
            <p:nvPr/>
          </p:nvSpPr>
          <p:spPr>
            <a:xfrm>
              <a:off x="615656" y="3587192"/>
              <a:ext cx="600353" cy="635626"/>
            </a:xfrm>
            <a:prstGeom prst="roundRect">
              <a:avLst>
                <a:gd name="adj" fmla="val 11739"/>
              </a:avLst>
            </a:prstGeom>
            <a:solidFill>
              <a:srgbClr val="1E9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6" name="Graphic 55" descr="Schoolhouse outline">
              <a:extLst>
                <a:ext uri="{FF2B5EF4-FFF2-40B4-BE49-F238E27FC236}">
                  <a16:creationId xmlns:a16="http://schemas.microsoft.com/office/drawing/2014/main" id="{0532097F-362E-5E0E-E49E-51C671BA7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1777" y="3613055"/>
              <a:ext cx="520109" cy="520109"/>
            </a:xfrm>
            <a:prstGeom prst="rect">
              <a:avLst/>
            </a:prstGeom>
          </p:spPr>
        </p:pic>
      </p:grpSp>
      <p:grpSp>
        <p:nvGrpSpPr>
          <p:cNvPr id="1007" name="Group 1006">
            <a:extLst>
              <a:ext uri="{FF2B5EF4-FFF2-40B4-BE49-F238E27FC236}">
                <a16:creationId xmlns:a16="http://schemas.microsoft.com/office/drawing/2014/main" id="{B1897681-28B5-2482-27A5-7F85F10EF27E}"/>
              </a:ext>
            </a:extLst>
          </p:cNvPr>
          <p:cNvGrpSpPr/>
          <p:nvPr/>
        </p:nvGrpSpPr>
        <p:grpSpPr>
          <a:xfrm>
            <a:off x="5938759" y="387349"/>
            <a:ext cx="3636173" cy="6096003"/>
            <a:chOff x="4454069" y="290512"/>
            <a:chExt cx="2727130" cy="4572002"/>
          </a:xfrm>
        </p:grpSpPr>
        <p:sp>
          <p:nvSpPr>
            <p:cNvPr id="401" name="Rectangle: Rounded Corners 400">
              <a:extLst>
                <a:ext uri="{FF2B5EF4-FFF2-40B4-BE49-F238E27FC236}">
                  <a16:creationId xmlns:a16="http://schemas.microsoft.com/office/drawing/2014/main" id="{5B765B1A-F81B-20CE-BF3C-4702CDB52D90}"/>
                </a:ext>
              </a:extLst>
            </p:cNvPr>
            <p:cNvSpPr/>
            <p:nvPr/>
          </p:nvSpPr>
          <p:spPr>
            <a:xfrm rot="5400000">
              <a:off x="3531633" y="1212948"/>
              <a:ext cx="4572002" cy="2727130"/>
            </a:xfrm>
            <a:prstGeom prst="roundRect">
              <a:avLst>
                <a:gd name="adj" fmla="val 3351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270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48"/>
              <a:endParaRPr lang="pt-PT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A9BC2F9-7573-1F96-CE28-7E79A4790657}"/>
                </a:ext>
              </a:extLst>
            </p:cNvPr>
            <p:cNvSpPr/>
            <p:nvPr/>
          </p:nvSpPr>
          <p:spPr>
            <a:xfrm>
              <a:off x="5047816" y="290512"/>
              <a:ext cx="2133383" cy="4572002"/>
            </a:xfrm>
            <a:custGeom>
              <a:avLst/>
              <a:gdLst>
                <a:gd name="connsiteX0" fmla="*/ 2022172 w 2133383"/>
                <a:gd name="connsiteY0" fmla="*/ 0 h 4572002"/>
                <a:gd name="connsiteX1" fmla="*/ 2043544 w 2133383"/>
                <a:gd name="connsiteY1" fmla="*/ 0 h 4572002"/>
                <a:gd name="connsiteX2" fmla="*/ 2133383 w 2133383"/>
                <a:gd name="connsiteY2" fmla="*/ 89839 h 4572002"/>
                <a:gd name="connsiteX3" fmla="*/ 2133383 w 2133383"/>
                <a:gd name="connsiteY3" fmla="*/ 4482163 h 4572002"/>
                <a:gd name="connsiteX4" fmla="*/ 2043544 w 2133383"/>
                <a:gd name="connsiteY4" fmla="*/ 4572002 h 4572002"/>
                <a:gd name="connsiteX5" fmla="*/ 143684 w 2133383"/>
                <a:gd name="connsiteY5" fmla="*/ 4572002 h 4572002"/>
                <a:gd name="connsiteX6" fmla="*/ 151241 w 2133383"/>
                <a:gd name="connsiteY6" fmla="*/ 4547125 h 4572002"/>
                <a:gd name="connsiteX7" fmla="*/ 155249 w 2133383"/>
                <a:gd name="connsiteY7" fmla="*/ 4500146 h 4572002"/>
                <a:gd name="connsiteX8" fmla="*/ 60 w 2133383"/>
                <a:gd name="connsiteY8" fmla="*/ 1109151 h 4572002"/>
                <a:gd name="connsiteX9" fmla="*/ 78896 w 2133383"/>
                <a:gd name="connsiteY9" fmla="*/ 933718 h 4572002"/>
                <a:gd name="connsiteX10" fmla="*/ 929865 w 2133383"/>
                <a:gd name="connsiteY10" fmla="*/ 227204 h 4572002"/>
                <a:gd name="connsiteX11" fmla="*/ 1091159 w 2133383"/>
                <a:gd name="connsiteY11" fmla="*/ 178071 h 457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33383" h="4572002">
                  <a:moveTo>
                    <a:pt x="2022172" y="0"/>
                  </a:moveTo>
                  <a:lnTo>
                    <a:pt x="2043544" y="0"/>
                  </a:lnTo>
                  <a:cubicBezTo>
                    <a:pt x="2093161" y="0"/>
                    <a:pt x="2133383" y="40222"/>
                    <a:pt x="2133383" y="89839"/>
                  </a:cubicBezTo>
                  <a:lnTo>
                    <a:pt x="2133383" y="4482163"/>
                  </a:lnTo>
                  <a:cubicBezTo>
                    <a:pt x="2133383" y="4531780"/>
                    <a:pt x="2093161" y="4572002"/>
                    <a:pt x="2043544" y="4572002"/>
                  </a:cubicBezTo>
                  <a:lnTo>
                    <a:pt x="143684" y="4572002"/>
                  </a:lnTo>
                  <a:lnTo>
                    <a:pt x="151241" y="4547125"/>
                  </a:lnTo>
                  <a:cubicBezTo>
                    <a:pt x="154216" y="4531644"/>
                    <a:pt x="155561" y="4515896"/>
                    <a:pt x="155249" y="4500146"/>
                  </a:cubicBezTo>
                  <a:lnTo>
                    <a:pt x="60" y="1109151"/>
                  </a:lnTo>
                  <a:cubicBezTo>
                    <a:pt x="-1494" y="1041263"/>
                    <a:pt x="27682" y="976534"/>
                    <a:pt x="78896" y="933718"/>
                  </a:cubicBezTo>
                  <a:lnTo>
                    <a:pt x="929865" y="227204"/>
                  </a:lnTo>
                  <a:cubicBezTo>
                    <a:pt x="975389" y="189588"/>
                    <a:pt x="1033431" y="171954"/>
                    <a:pt x="1091159" y="178071"/>
                  </a:cubicBezTo>
                  <a:close/>
                </a:path>
              </a:pathLst>
            </a:custGeom>
            <a:solidFill>
              <a:srgbClr val="E6E6E6"/>
            </a:solidFill>
            <a:ln w="243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endParaRPr lang="en-GB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004" name="Group 1003">
            <a:extLst>
              <a:ext uri="{FF2B5EF4-FFF2-40B4-BE49-F238E27FC236}">
                <a16:creationId xmlns:a16="http://schemas.microsoft.com/office/drawing/2014/main" id="{D409B15C-44A3-41F0-E32B-8E175DC1B0F6}"/>
              </a:ext>
            </a:extLst>
          </p:cNvPr>
          <p:cNvGrpSpPr/>
          <p:nvPr/>
        </p:nvGrpSpPr>
        <p:grpSpPr>
          <a:xfrm>
            <a:off x="6950211" y="618389"/>
            <a:ext cx="2628765" cy="5867080"/>
            <a:chOff x="5212658" y="463792"/>
            <a:chExt cx="1971574" cy="4400310"/>
          </a:xfrm>
        </p:grpSpPr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B1FC96A1-8B79-B027-77B5-AE359A78814A}"/>
                </a:ext>
              </a:extLst>
            </p:cNvPr>
            <p:cNvSpPr/>
            <p:nvPr/>
          </p:nvSpPr>
          <p:spPr>
            <a:xfrm>
              <a:off x="5334957" y="4656220"/>
              <a:ext cx="183192" cy="204706"/>
            </a:xfrm>
            <a:custGeom>
              <a:avLst/>
              <a:gdLst>
                <a:gd name="connsiteX0" fmla="*/ 72870 w 77656"/>
                <a:gd name="connsiteY0" fmla="*/ 451918 h 451918"/>
                <a:gd name="connsiteX1" fmla="*/ 77656 w 77656"/>
                <a:gd name="connsiteY1" fmla="*/ 354872 h 451918"/>
                <a:gd name="connsiteX2" fmla="*/ 72116 w 77656"/>
                <a:gd name="connsiteY2" fmla="*/ 80669 h 451918"/>
                <a:gd name="connsiteX3" fmla="*/ 0 w 77656"/>
                <a:gd name="connsiteY3" fmla="*/ 0 h 451918"/>
                <a:gd name="connsiteX0" fmla="*/ 72870 w 77656"/>
                <a:gd name="connsiteY0" fmla="*/ 451918 h 451918"/>
                <a:gd name="connsiteX1" fmla="*/ 77656 w 77656"/>
                <a:gd name="connsiteY1" fmla="*/ 354872 h 451918"/>
                <a:gd name="connsiteX2" fmla="*/ 72116 w 77656"/>
                <a:gd name="connsiteY2" fmla="*/ 80669 h 451918"/>
                <a:gd name="connsiteX3" fmla="*/ 43142 w 77656"/>
                <a:gd name="connsiteY3" fmla="*/ 48930 h 451918"/>
                <a:gd name="connsiteX4" fmla="*/ 0 w 77656"/>
                <a:gd name="connsiteY4" fmla="*/ 0 h 451918"/>
                <a:gd name="connsiteX0" fmla="*/ 72870 w 77656"/>
                <a:gd name="connsiteY0" fmla="*/ 451918 h 451918"/>
                <a:gd name="connsiteX1" fmla="*/ 77656 w 77656"/>
                <a:gd name="connsiteY1" fmla="*/ 354872 h 451918"/>
                <a:gd name="connsiteX2" fmla="*/ 43142 w 77656"/>
                <a:gd name="connsiteY2" fmla="*/ 48930 h 451918"/>
                <a:gd name="connsiteX3" fmla="*/ 0 w 77656"/>
                <a:gd name="connsiteY3" fmla="*/ 0 h 451918"/>
                <a:gd name="connsiteX0" fmla="*/ 72870 w 72870"/>
                <a:gd name="connsiteY0" fmla="*/ 451918 h 451918"/>
                <a:gd name="connsiteX1" fmla="*/ 43142 w 72870"/>
                <a:gd name="connsiteY1" fmla="*/ 48930 h 451918"/>
                <a:gd name="connsiteX2" fmla="*/ 0 w 72870"/>
                <a:gd name="connsiteY2" fmla="*/ 0 h 451918"/>
                <a:gd name="connsiteX0" fmla="*/ 43142 w 43142"/>
                <a:gd name="connsiteY0" fmla="*/ 48930 h 48930"/>
                <a:gd name="connsiteX1" fmla="*/ 0 w 43142"/>
                <a:gd name="connsiteY1" fmla="*/ 0 h 4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42" h="48930">
                  <a:moveTo>
                    <a:pt x="43142" y="48930"/>
                  </a:move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02FB86BC-5ECB-9B69-5C57-A32B96090D7D}"/>
                </a:ext>
              </a:extLst>
            </p:cNvPr>
            <p:cNvSpPr/>
            <p:nvPr/>
          </p:nvSpPr>
          <p:spPr>
            <a:xfrm>
              <a:off x="5585466" y="3858029"/>
              <a:ext cx="143413" cy="76444"/>
            </a:xfrm>
            <a:custGeom>
              <a:avLst/>
              <a:gdLst>
                <a:gd name="connsiteX0" fmla="*/ 0 w 33774"/>
                <a:gd name="connsiteY0" fmla="*/ 0 h 18272"/>
                <a:gd name="connsiteX1" fmla="*/ 33774 w 33774"/>
                <a:gd name="connsiteY1" fmla="*/ 18272 h 1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74" h="18272">
                  <a:moveTo>
                    <a:pt x="0" y="0"/>
                  </a:moveTo>
                  <a:lnTo>
                    <a:pt x="33774" y="18272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7DDC7F12-CD66-2982-227F-BD8D5DEA7679}"/>
                </a:ext>
              </a:extLst>
            </p:cNvPr>
            <p:cNvSpPr/>
            <p:nvPr/>
          </p:nvSpPr>
          <p:spPr>
            <a:xfrm>
              <a:off x="5944314" y="3085759"/>
              <a:ext cx="806833" cy="206865"/>
            </a:xfrm>
            <a:custGeom>
              <a:avLst/>
              <a:gdLst>
                <a:gd name="connsiteX0" fmla="*/ 0 w 190010"/>
                <a:gd name="connsiteY0" fmla="*/ 49446 h 49446"/>
                <a:gd name="connsiteX1" fmla="*/ 162408 w 190010"/>
                <a:gd name="connsiteY1" fmla="*/ 46701 h 49446"/>
                <a:gd name="connsiteX2" fmla="*/ 190010 w 190010"/>
                <a:gd name="connsiteY2" fmla="*/ 0 h 4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010" h="49446">
                  <a:moveTo>
                    <a:pt x="0" y="49446"/>
                  </a:moveTo>
                  <a:lnTo>
                    <a:pt x="162408" y="46701"/>
                  </a:lnTo>
                  <a:lnTo>
                    <a:pt x="19001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3FFA1522-C202-9B1D-572B-3785B00F16BF}"/>
                </a:ext>
              </a:extLst>
            </p:cNvPr>
            <p:cNvSpPr/>
            <p:nvPr/>
          </p:nvSpPr>
          <p:spPr>
            <a:xfrm>
              <a:off x="5776548" y="3799173"/>
              <a:ext cx="1037532" cy="338202"/>
            </a:xfrm>
            <a:custGeom>
              <a:avLst/>
              <a:gdLst>
                <a:gd name="connsiteX0" fmla="*/ 0 w 244340"/>
                <a:gd name="connsiteY0" fmla="*/ 0 h 80839"/>
                <a:gd name="connsiteX1" fmla="*/ 133785 w 244340"/>
                <a:gd name="connsiteY1" fmla="*/ 80839 h 80839"/>
                <a:gd name="connsiteX2" fmla="*/ 133760 w 244340"/>
                <a:gd name="connsiteY2" fmla="*/ 80839 h 80839"/>
                <a:gd name="connsiteX3" fmla="*/ 244340 w 244340"/>
                <a:gd name="connsiteY3" fmla="*/ 19365 h 8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340" h="80839">
                  <a:moveTo>
                    <a:pt x="0" y="0"/>
                  </a:moveTo>
                  <a:lnTo>
                    <a:pt x="133785" y="80839"/>
                  </a:lnTo>
                  <a:lnTo>
                    <a:pt x="133760" y="80839"/>
                  </a:lnTo>
                  <a:lnTo>
                    <a:pt x="244340" y="19365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47E42077-9E87-3886-0FC0-ED5A6A143170}"/>
                </a:ext>
              </a:extLst>
            </p:cNvPr>
            <p:cNvSpPr/>
            <p:nvPr/>
          </p:nvSpPr>
          <p:spPr>
            <a:xfrm>
              <a:off x="6814085" y="3880189"/>
              <a:ext cx="370147" cy="679907"/>
            </a:xfrm>
            <a:custGeom>
              <a:avLst/>
              <a:gdLst>
                <a:gd name="connsiteX0" fmla="*/ 0 w 305036"/>
                <a:gd name="connsiteY0" fmla="*/ 0 h 183838"/>
                <a:gd name="connsiteX1" fmla="*/ 97313 w 305036"/>
                <a:gd name="connsiteY1" fmla="*/ 183839 h 183838"/>
                <a:gd name="connsiteX2" fmla="*/ 305037 w 305036"/>
                <a:gd name="connsiteY2" fmla="*/ 148436 h 183838"/>
                <a:gd name="connsiteX0" fmla="*/ 0 w 305037"/>
                <a:gd name="connsiteY0" fmla="*/ 0 h 183839"/>
                <a:gd name="connsiteX1" fmla="*/ 87170 w 305037"/>
                <a:gd name="connsiteY1" fmla="*/ 162515 h 183839"/>
                <a:gd name="connsiteX2" fmla="*/ 97313 w 305037"/>
                <a:gd name="connsiteY2" fmla="*/ 183839 h 183839"/>
                <a:gd name="connsiteX3" fmla="*/ 305037 w 305037"/>
                <a:gd name="connsiteY3" fmla="*/ 148436 h 183839"/>
                <a:gd name="connsiteX0" fmla="*/ 0 w 305037"/>
                <a:gd name="connsiteY0" fmla="*/ 0 h 162515"/>
                <a:gd name="connsiteX1" fmla="*/ 87170 w 305037"/>
                <a:gd name="connsiteY1" fmla="*/ 162515 h 162515"/>
                <a:gd name="connsiteX2" fmla="*/ 305037 w 305037"/>
                <a:gd name="connsiteY2" fmla="*/ 148436 h 162515"/>
                <a:gd name="connsiteX0" fmla="*/ 0 w 87170"/>
                <a:gd name="connsiteY0" fmla="*/ 0 h 162515"/>
                <a:gd name="connsiteX1" fmla="*/ 87170 w 87170"/>
                <a:gd name="connsiteY1" fmla="*/ 162515 h 16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170" h="162515">
                  <a:moveTo>
                    <a:pt x="0" y="0"/>
                  </a:moveTo>
                  <a:lnTo>
                    <a:pt x="87170" y="162515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2B84E505-8AEF-5A1A-2287-766B55675A09}"/>
                </a:ext>
              </a:extLst>
            </p:cNvPr>
            <p:cNvSpPr/>
            <p:nvPr/>
          </p:nvSpPr>
          <p:spPr>
            <a:xfrm>
              <a:off x="5220228" y="3799173"/>
              <a:ext cx="556320" cy="67700"/>
            </a:xfrm>
            <a:custGeom>
              <a:avLst/>
              <a:gdLst>
                <a:gd name="connsiteX0" fmla="*/ 0 w 131014"/>
                <a:gd name="connsiteY0" fmla="*/ 16182 h 16182"/>
                <a:gd name="connsiteX1" fmla="*/ 86015 w 131014"/>
                <a:gd name="connsiteY1" fmla="*/ 14068 h 16182"/>
                <a:gd name="connsiteX2" fmla="*/ 131015 w 131014"/>
                <a:gd name="connsiteY2" fmla="*/ 0 h 1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14" h="16182">
                  <a:moveTo>
                    <a:pt x="0" y="16182"/>
                  </a:moveTo>
                  <a:lnTo>
                    <a:pt x="86015" y="14068"/>
                  </a:lnTo>
                  <a:lnTo>
                    <a:pt x="131015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A690F6DE-B07C-1E35-839F-1160566B6634}"/>
                </a:ext>
              </a:extLst>
            </p:cNvPr>
            <p:cNvSpPr/>
            <p:nvPr/>
          </p:nvSpPr>
          <p:spPr>
            <a:xfrm>
              <a:off x="5235808" y="463792"/>
              <a:ext cx="903197" cy="4400310"/>
            </a:xfrm>
            <a:custGeom>
              <a:avLst/>
              <a:gdLst>
                <a:gd name="connsiteX0" fmla="*/ 0 w 968055"/>
                <a:gd name="connsiteY0" fmla="*/ 3189474 h 3189473"/>
                <a:gd name="connsiteX1" fmla="*/ 12441 w 968055"/>
                <a:gd name="connsiteY1" fmla="*/ 3137063 h 3189473"/>
                <a:gd name="connsiteX2" fmla="*/ 108758 w 968055"/>
                <a:gd name="connsiteY2" fmla="*/ 2971983 h 3189473"/>
                <a:gd name="connsiteX3" fmla="*/ 250804 w 968055"/>
                <a:gd name="connsiteY3" fmla="*/ 2886454 h 3189473"/>
                <a:gd name="connsiteX4" fmla="*/ 333635 w 968055"/>
                <a:gd name="connsiteY4" fmla="*/ 2850906 h 3189473"/>
                <a:gd name="connsiteX5" fmla="*/ 439016 w 968055"/>
                <a:gd name="connsiteY5" fmla="*/ 2736633 h 3189473"/>
                <a:gd name="connsiteX6" fmla="*/ 638113 w 968055"/>
                <a:gd name="connsiteY6" fmla="*/ 2549587 h 3189473"/>
                <a:gd name="connsiteX7" fmla="*/ 650505 w 968055"/>
                <a:gd name="connsiteY7" fmla="*/ 2475478 h 3189473"/>
                <a:gd name="connsiteX8" fmla="*/ 597074 w 968055"/>
                <a:gd name="connsiteY8" fmla="*/ 2079688 h 3189473"/>
                <a:gd name="connsiteX9" fmla="*/ 624312 w 968055"/>
                <a:gd name="connsiteY9" fmla="*/ 1837292 h 3189473"/>
                <a:gd name="connsiteX10" fmla="*/ 788834 w 968055"/>
                <a:gd name="connsiteY10" fmla="*/ 1793288 h 3189473"/>
                <a:gd name="connsiteX11" fmla="*/ 788834 w 968055"/>
                <a:gd name="connsiteY11" fmla="*/ 1793288 h 3189473"/>
                <a:gd name="connsiteX12" fmla="*/ 823434 w 968055"/>
                <a:gd name="connsiteY12" fmla="*/ 1699206 h 3189473"/>
                <a:gd name="connsiteX13" fmla="*/ 823191 w 968055"/>
                <a:gd name="connsiteY13" fmla="*/ 1698550 h 3189473"/>
                <a:gd name="connsiteX14" fmla="*/ 714798 w 968055"/>
                <a:gd name="connsiteY14" fmla="*/ 1364137 h 3189473"/>
                <a:gd name="connsiteX15" fmla="*/ 787279 w 968055"/>
                <a:gd name="connsiteY15" fmla="*/ 1292288 h 3189473"/>
                <a:gd name="connsiteX16" fmla="*/ 773502 w 968055"/>
                <a:gd name="connsiteY16" fmla="*/ 1132675 h 3189473"/>
                <a:gd name="connsiteX17" fmla="*/ 778944 w 968055"/>
                <a:gd name="connsiteY17" fmla="*/ 1003045 h 3189473"/>
                <a:gd name="connsiteX18" fmla="*/ 818380 w 968055"/>
                <a:gd name="connsiteY18" fmla="*/ 875383 h 3189473"/>
                <a:gd name="connsiteX19" fmla="*/ 846104 w 968055"/>
                <a:gd name="connsiteY19" fmla="*/ 859881 h 3189473"/>
                <a:gd name="connsiteX20" fmla="*/ 866296 w 968055"/>
                <a:gd name="connsiteY20" fmla="*/ 844549 h 3189473"/>
                <a:gd name="connsiteX21" fmla="*/ 882745 w 968055"/>
                <a:gd name="connsiteY21" fmla="*/ 797217 h 3189473"/>
                <a:gd name="connsiteX22" fmla="*/ 922230 w 968055"/>
                <a:gd name="connsiteY22" fmla="*/ 676140 h 3189473"/>
                <a:gd name="connsiteX23" fmla="*/ 929300 w 968055"/>
                <a:gd name="connsiteY23" fmla="*/ 577539 h 3189473"/>
                <a:gd name="connsiteX24" fmla="*/ 895356 w 968055"/>
                <a:gd name="connsiteY24" fmla="*/ 435833 h 3189473"/>
                <a:gd name="connsiteX25" fmla="*/ 895356 w 968055"/>
                <a:gd name="connsiteY25" fmla="*/ 435833 h 3189473"/>
                <a:gd name="connsiteX26" fmla="*/ 869794 w 968055"/>
                <a:gd name="connsiteY26" fmla="*/ 391513 h 3189473"/>
                <a:gd name="connsiteX27" fmla="*/ 869794 w 968055"/>
                <a:gd name="connsiteY27" fmla="*/ 391513 h 3189473"/>
                <a:gd name="connsiteX28" fmla="*/ 755351 w 968055"/>
                <a:gd name="connsiteY28" fmla="*/ 286643 h 3189473"/>
                <a:gd name="connsiteX29" fmla="*/ 761668 w 968055"/>
                <a:gd name="connsiteY29" fmla="*/ 193120 h 3189473"/>
                <a:gd name="connsiteX30" fmla="*/ 774401 w 968055"/>
                <a:gd name="connsiteY30" fmla="*/ 164789 h 3189473"/>
                <a:gd name="connsiteX31" fmla="*/ 938825 w 968055"/>
                <a:gd name="connsiteY31" fmla="*/ 31563 h 3189473"/>
                <a:gd name="connsiteX32" fmla="*/ 968055 w 968055"/>
                <a:gd name="connsiteY32" fmla="*/ 22986 h 3189473"/>
                <a:gd name="connsiteX33" fmla="*/ 964484 w 968055"/>
                <a:gd name="connsiteY33" fmla="*/ 0 h 3189473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87279 w 968055"/>
                <a:gd name="connsiteY15" fmla="*/ 1292288 h 3189474"/>
                <a:gd name="connsiteX16" fmla="*/ 773502 w 968055"/>
                <a:gd name="connsiteY16" fmla="*/ 1132675 h 3189474"/>
                <a:gd name="connsiteX17" fmla="*/ 776980 w 968055"/>
                <a:gd name="connsiteY17" fmla="*/ 1051786 h 3189474"/>
                <a:gd name="connsiteX18" fmla="*/ 778944 w 968055"/>
                <a:gd name="connsiteY18" fmla="*/ 1003045 h 3189474"/>
                <a:gd name="connsiteX19" fmla="*/ 818380 w 968055"/>
                <a:gd name="connsiteY19" fmla="*/ 875383 h 3189474"/>
                <a:gd name="connsiteX20" fmla="*/ 846104 w 968055"/>
                <a:gd name="connsiteY20" fmla="*/ 859881 h 3189474"/>
                <a:gd name="connsiteX21" fmla="*/ 866296 w 968055"/>
                <a:gd name="connsiteY21" fmla="*/ 844549 h 3189474"/>
                <a:gd name="connsiteX22" fmla="*/ 882745 w 968055"/>
                <a:gd name="connsiteY22" fmla="*/ 797217 h 3189474"/>
                <a:gd name="connsiteX23" fmla="*/ 922230 w 968055"/>
                <a:gd name="connsiteY23" fmla="*/ 676140 h 3189474"/>
                <a:gd name="connsiteX24" fmla="*/ 929300 w 968055"/>
                <a:gd name="connsiteY24" fmla="*/ 577539 h 3189474"/>
                <a:gd name="connsiteX25" fmla="*/ 895356 w 968055"/>
                <a:gd name="connsiteY25" fmla="*/ 435833 h 3189474"/>
                <a:gd name="connsiteX26" fmla="*/ 895356 w 968055"/>
                <a:gd name="connsiteY26" fmla="*/ 435833 h 3189474"/>
                <a:gd name="connsiteX27" fmla="*/ 869794 w 968055"/>
                <a:gd name="connsiteY27" fmla="*/ 391513 h 3189474"/>
                <a:gd name="connsiteX28" fmla="*/ 869794 w 968055"/>
                <a:gd name="connsiteY28" fmla="*/ 391513 h 3189474"/>
                <a:gd name="connsiteX29" fmla="*/ 755351 w 968055"/>
                <a:gd name="connsiteY29" fmla="*/ 286643 h 3189474"/>
                <a:gd name="connsiteX30" fmla="*/ 761668 w 968055"/>
                <a:gd name="connsiteY30" fmla="*/ 193120 h 3189474"/>
                <a:gd name="connsiteX31" fmla="*/ 774401 w 968055"/>
                <a:gd name="connsiteY31" fmla="*/ 164789 h 3189474"/>
                <a:gd name="connsiteX32" fmla="*/ 938825 w 968055"/>
                <a:gd name="connsiteY32" fmla="*/ 31563 h 3189474"/>
                <a:gd name="connsiteX33" fmla="*/ 968055 w 968055"/>
                <a:gd name="connsiteY33" fmla="*/ 22986 h 3189474"/>
                <a:gd name="connsiteX34" fmla="*/ 964484 w 968055"/>
                <a:gd name="connsiteY34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87279 w 968055"/>
                <a:gd name="connsiteY15" fmla="*/ 1292288 h 3189474"/>
                <a:gd name="connsiteX16" fmla="*/ 776980 w 968055"/>
                <a:gd name="connsiteY16" fmla="*/ 1051786 h 3189474"/>
                <a:gd name="connsiteX17" fmla="*/ 778944 w 968055"/>
                <a:gd name="connsiteY17" fmla="*/ 1003045 h 3189474"/>
                <a:gd name="connsiteX18" fmla="*/ 818380 w 968055"/>
                <a:gd name="connsiteY18" fmla="*/ 875383 h 3189474"/>
                <a:gd name="connsiteX19" fmla="*/ 846104 w 968055"/>
                <a:gd name="connsiteY19" fmla="*/ 859881 h 3189474"/>
                <a:gd name="connsiteX20" fmla="*/ 866296 w 968055"/>
                <a:gd name="connsiteY20" fmla="*/ 844549 h 3189474"/>
                <a:gd name="connsiteX21" fmla="*/ 882745 w 968055"/>
                <a:gd name="connsiteY21" fmla="*/ 797217 h 3189474"/>
                <a:gd name="connsiteX22" fmla="*/ 922230 w 968055"/>
                <a:gd name="connsiteY22" fmla="*/ 676140 h 3189474"/>
                <a:gd name="connsiteX23" fmla="*/ 929300 w 968055"/>
                <a:gd name="connsiteY23" fmla="*/ 577539 h 3189474"/>
                <a:gd name="connsiteX24" fmla="*/ 895356 w 968055"/>
                <a:gd name="connsiteY24" fmla="*/ 435833 h 3189474"/>
                <a:gd name="connsiteX25" fmla="*/ 895356 w 968055"/>
                <a:gd name="connsiteY25" fmla="*/ 435833 h 3189474"/>
                <a:gd name="connsiteX26" fmla="*/ 869794 w 968055"/>
                <a:gd name="connsiteY26" fmla="*/ 391513 h 3189474"/>
                <a:gd name="connsiteX27" fmla="*/ 869794 w 968055"/>
                <a:gd name="connsiteY27" fmla="*/ 391513 h 3189474"/>
                <a:gd name="connsiteX28" fmla="*/ 755351 w 968055"/>
                <a:gd name="connsiteY28" fmla="*/ 286643 h 3189474"/>
                <a:gd name="connsiteX29" fmla="*/ 761668 w 968055"/>
                <a:gd name="connsiteY29" fmla="*/ 193120 h 3189474"/>
                <a:gd name="connsiteX30" fmla="*/ 774401 w 968055"/>
                <a:gd name="connsiteY30" fmla="*/ 164789 h 3189474"/>
                <a:gd name="connsiteX31" fmla="*/ 938825 w 968055"/>
                <a:gd name="connsiteY31" fmla="*/ 31563 h 3189474"/>
                <a:gd name="connsiteX32" fmla="*/ 968055 w 968055"/>
                <a:gd name="connsiteY32" fmla="*/ 22986 h 3189474"/>
                <a:gd name="connsiteX33" fmla="*/ 964484 w 968055"/>
                <a:gd name="connsiteY33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76980 w 968055"/>
                <a:gd name="connsiteY15" fmla="*/ 1051786 h 3189474"/>
                <a:gd name="connsiteX16" fmla="*/ 778944 w 968055"/>
                <a:gd name="connsiteY16" fmla="*/ 1003045 h 3189474"/>
                <a:gd name="connsiteX17" fmla="*/ 818380 w 968055"/>
                <a:gd name="connsiteY17" fmla="*/ 875383 h 3189474"/>
                <a:gd name="connsiteX18" fmla="*/ 846104 w 968055"/>
                <a:gd name="connsiteY18" fmla="*/ 859881 h 3189474"/>
                <a:gd name="connsiteX19" fmla="*/ 866296 w 968055"/>
                <a:gd name="connsiteY19" fmla="*/ 844549 h 3189474"/>
                <a:gd name="connsiteX20" fmla="*/ 882745 w 968055"/>
                <a:gd name="connsiteY20" fmla="*/ 797217 h 3189474"/>
                <a:gd name="connsiteX21" fmla="*/ 922230 w 968055"/>
                <a:gd name="connsiteY21" fmla="*/ 676140 h 3189474"/>
                <a:gd name="connsiteX22" fmla="*/ 929300 w 968055"/>
                <a:gd name="connsiteY22" fmla="*/ 577539 h 3189474"/>
                <a:gd name="connsiteX23" fmla="*/ 895356 w 968055"/>
                <a:gd name="connsiteY23" fmla="*/ 435833 h 3189474"/>
                <a:gd name="connsiteX24" fmla="*/ 895356 w 968055"/>
                <a:gd name="connsiteY24" fmla="*/ 435833 h 3189474"/>
                <a:gd name="connsiteX25" fmla="*/ 869794 w 968055"/>
                <a:gd name="connsiteY25" fmla="*/ 391513 h 3189474"/>
                <a:gd name="connsiteX26" fmla="*/ 869794 w 968055"/>
                <a:gd name="connsiteY26" fmla="*/ 391513 h 3189474"/>
                <a:gd name="connsiteX27" fmla="*/ 755351 w 968055"/>
                <a:gd name="connsiteY27" fmla="*/ 286643 h 3189474"/>
                <a:gd name="connsiteX28" fmla="*/ 761668 w 968055"/>
                <a:gd name="connsiteY28" fmla="*/ 193120 h 3189474"/>
                <a:gd name="connsiteX29" fmla="*/ 774401 w 968055"/>
                <a:gd name="connsiteY29" fmla="*/ 164789 h 3189474"/>
                <a:gd name="connsiteX30" fmla="*/ 938825 w 968055"/>
                <a:gd name="connsiteY30" fmla="*/ 31563 h 3189474"/>
                <a:gd name="connsiteX31" fmla="*/ 968055 w 968055"/>
                <a:gd name="connsiteY31" fmla="*/ 22986 h 3189474"/>
                <a:gd name="connsiteX32" fmla="*/ 964484 w 968055"/>
                <a:gd name="connsiteY32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76980 w 968055"/>
                <a:gd name="connsiteY14" fmla="*/ 1051786 h 3189474"/>
                <a:gd name="connsiteX15" fmla="*/ 778944 w 968055"/>
                <a:gd name="connsiteY15" fmla="*/ 1003045 h 3189474"/>
                <a:gd name="connsiteX16" fmla="*/ 818380 w 968055"/>
                <a:gd name="connsiteY16" fmla="*/ 875383 h 3189474"/>
                <a:gd name="connsiteX17" fmla="*/ 846104 w 968055"/>
                <a:gd name="connsiteY17" fmla="*/ 859881 h 3189474"/>
                <a:gd name="connsiteX18" fmla="*/ 866296 w 968055"/>
                <a:gd name="connsiteY18" fmla="*/ 844549 h 3189474"/>
                <a:gd name="connsiteX19" fmla="*/ 882745 w 968055"/>
                <a:gd name="connsiteY19" fmla="*/ 797217 h 3189474"/>
                <a:gd name="connsiteX20" fmla="*/ 922230 w 968055"/>
                <a:gd name="connsiteY20" fmla="*/ 676140 h 3189474"/>
                <a:gd name="connsiteX21" fmla="*/ 929300 w 968055"/>
                <a:gd name="connsiteY21" fmla="*/ 577539 h 3189474"/>
                <a:gd name="connsiteX22" fmla="*/ 895356 w 968055"/>
                <a:gd name="connsiteY22" fmla="*/ 435833 h 3189474"/>
                <a:gd name="connsiteX23" fmla="*/ 895356 w 968055"/>
                <a:gd name="connsiteY23" fmla="*/ 435833 h 3189474"/>
                <a:gd name="connsiteX24" fmla="*/ 869794 w 968055"/>
                <a:gd name="connsiteY24" fmla="*/ 391513 h 3189474"/>
                <a:gd name="connsiteX25" fmla="*/ 869794 w 968055"/>
                <a:gd name="connsiteY25" fmla="*/ 391513 h 3189474"/>
                <a:gd name="connsiteX26" fmla="*/ 755351 w 968055"/>
                <a:gd name="connsiteY26" fmla="*/ 286643 h 3189474"/>
                <a:gd name="connsiteX27" fmla="*/ 761668 w 968055"/>
                <a:gd name="connsiteY27" fmla="*/ 193120 h 3189474"/>
                <a:gd name="connsiteX28" fmla="*/ 774401 w 968055"/>
                <a:gd name="connsiteY28" fmla="*/ 164789 h 3189474"/>
                <a:gd name="connsiteX29" fmla="*/ 938825 w 968055"/>
                <a:gd name="connsiteY29" fmla="*/ 31563 h 3189474"/>
                <a:gd name="connsiteX30" fmla="*/ 968055 w 968055"/>
                <a:gd name="connsiteY30" fmla="*/ 22986 h 3189474"/>
                <a:gd name="connsiteX31" fmla="*/ 964484 w 968055"/>
                <a:gd name="connsiteY31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776980 w 968055"/>
                <a:gd name="connsiteY13" fmla="*/ 1051786 h 3189474"/>
                <a:gd name="connsiteX14" fmla="*/ 778944 w 968055"/>
                <a:gd name="connsiteY14" fmla="*/ 1003045 h 3189474"/>
                <a:gd name="connsiteX15" fmla="*/ 818380 w 968055"/>
                <a:gd name="connsiteY15" fmla="*/ 875383 h 3189474"/>
                <a:gd name="connsiteX16" fmla="*/ 846104 w 968055"/>
                <a:gd name="connsiteY16" fmla="*/ 859881 h 3189474"/>
                <a:gd name="connsiteX17" fmla="*/ 866296 w 968055"/>
                <a:gd name="connsiteY17" fmla="*/ 844549 h 3189474"/>
                <a:gd name="connsiteX18" fmla="*/ 882745 w 968055"/>
                <a:gd name="connsiteY18" fmla="*/ 797217 h 3189474"/>
                <a:gd name="connsiteX19" fmla="*/ 922230 w 968055"/>
                <a:gd name="connsiteY19" fmla="*/ 676140 h 3189474"/>
                <a:gd name="connsiteX20" fmla="*/ 929300 w 968055"/>
                <a:gd name="connsiteY20" fmla="*/ 577539 h 3189474"/>
                <a:gd name="connsiteX21" fmla="*/ 895356 w 968055"/>
                <a:gd name="connsiteY21" fmla="*/ 435833 h 3189474"/>
                <a:gd name="connsiteX22" fmla="*/ 895356 w 968055"/>
                <a:gd name="connsiteY22" fmla="*/ 435833 h 3189474"/>
                <a:gd name="connsiteX23" fmla="*/ 869794 w 968055"/>
                <a:gd name="connsiteY23" fmla="*/ 391513 h 3189474"/>
                <a:gd name="connsiteX24" fmla="*/ 869794 w 968055"/>
                <a:gd name="connsiteY24" fmla="*/ 391513 h 3189474"/>
                <a:gd name="connsiteX25" fmla="*/ 755351 w 968055"/>
                <a:gd name="connsiteY25" fmla="*/ 286643 h 3189474"/>
                <a:gd name="connsiteX26" fmla="*/ 761668 w 968055"/>
                <a:gd name="connsiteY26" fmla="*/ 193120 h 3189474"/>
                <a:gd name="connsiteX27" fmla="*/ 774401 w 968055"/>
                <a:gd name="connsiteY27" fmla="*/ 164789 h 3189474"/>
                <a:gd name="connsiteX28" fmla="*/ 938825 w 968055"/>
                <a:gd name="connsiteY28" fmla="*/ 31563 h 3189474"/>
                <a:gd name="connsiteX29" fmla="*/ 968055 w 968055"/>
                <a:gd name="connsiteY29" fmla="*/ 22986 h 3189474"/>
                <a:gd name="connsiteX30" fmla="*/ 964484 w 968055"/>
                <a:gd name="connsiteY30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823434 w 968055"/>
                <a:gd name="connsiteY11" fmla="*/ 1699206 h 3189474"/>
                <a:gd name="connsiteX12" fmla="*/ 776980 w 968055"/>
                <a:gd name="connsiteY12" fmla="*/ 1051786 h 3189474"/>
                <a:gd name="connsiteX13" fmla="*/ 778944 w 968055"/>
                <a:gd name="connsiteY13" fmla="*/ 1003045 h 3189474"/>
                <a:gd name="connsiteX14" fmla="*/ 818380 w 968055"/>
                <a:gd name="connsiteY14" fmla="*/ 875383 h 3189474"/>
                <a:gd name="connsiteX15" fmla="*/ 846104 w 968055"/>
                <a:gd name="connsiteY15" fmla="*/ 859881 h 3189474"/>
                <a:gd name="connsiteX16" fmla="*/ 866296 w 968055"/>
                <a:gd name="connsiteY16" fmla="*/ 844549 h 3189474"/>
                <a:gd name="connsiteX17" fmla="*/ 882745 w 968055"/>
                <a:gd name="connsiteY17" fmla="*/ 797217 h 3189474"/>
                <a:gd name="connsiteX18" fmla="*/ 922230 w 968055"/>
                <a:gd name="connsiteY18" fmla="*/ 676140 h 3189474"/>
                <a:gd name="connsiteX19" fmla="*/ 929300 w 968055"/>
                <a:gd name="connsiteY19" fmla="*/ 577539 h 3189474"/>
                <a:gd name="connsiteX20" fmla="*/ 895356 w 968055"/>
                <a:gd name="connsiteY20" fmla="*/ 435833 h 3189474"/>
                <a:gd name="connsiteX21" fmla="*/ 895356 w 968055"/>
                <a:gd name="connsiteY21" fmla="*/ 435833 h 3189474"/>
                <a:gd name="connsiteX22" fmla="*/ 869794 w 968055"/>
                <a:gd name="connsiteY22" fmla="*/ 391513 h 3189474"/>
                <a:gd name="connsiteX23" fmla="*/ 869794 w 968055"/>
                <a:gd name="connsiteY23" fmla="*/ 391513 h 3189474"/>
                <a:gd name="connsiteX24" fmla="*/ 755351 w 968055"/>
                <a:gd name="connsiteY24" fmla="*/ 286643 h 3189474"/>
                <a:gd name="connsiteX25" fmla="*/ 761668 w 968055"/>
                <a:gd name="connsiteY25" fmla="*/ 193120 h 3189474"/>
                <a:gd name="connsiteX26" fmla="*/ 774401 w 968055"/>
                <a:gd name="connsiteY26" fmla="*/ 164789 h 3189474"/>
                <a:gd name="connsiteX27" fmla="*/ 938825 w 968055"/>
                <a:gd name="connsiteY27" fmla="*/ 31563 h 3189474"/>
                <a:gd name="connsiteX28" fmla="*/ 968055 w 968055"/>
                <a:gd name="connsiteY28" fmla="*/ 22986 h 3189474"/>
                <a:gd name="connsiteX29" fmla="*/ 964484 w 968055"/>
                <a:gd name="connsiteY29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76980 w 968055"/>
                <a:gd name="connsiteY11" fmla="*/ 1051786 h 3189474"/>
                <a:gd name="connsiteX12" fmla="*/ 778944 w 968055"/>
                <a:gd name="connsiteY12" fmla="*/ 1003045 h 3189474"/>
                <a:gd name="connsiteX13" fmla="*/ 818380 w 968055"/>
                <a:gd name="connsiteY13" fmla="*/ 875383 h 3189474"/>
                <a:gd name="connsiteX14" fmla="*/ 846104 w 968055"/>
                <a:gd name="connsiteY14" fmla="*/ 859881 h 3189474"/>
                <a:gd name="connsiteX15" fmla="*/ 866296 w 968055"/>
                <a:gd name="connsiteY15" fmla="*/ 844549 h 3189474"/>
                <a:gd name="connsiteX16" fmla="*/ 882745 w 968055"/>
                <a:gd name="connsiteY16" fmla="*/ 797217 h 3189474"/>
                <a:gd name="connsiteX17" fmla="*/ 922230 w 968055"/>
                <a:gd name="connsiteY17" fmla="*/ 676140 h 3189474"/>
                <a:gd name="connsiteX18" fmla="*/ 929300 w 968055"/>
                <a:gd name="connsiteY18" fmla="*/ 577539 h 3189474"/>
                <a:gd name="connsiteX19" fmla="*/ 895356 w 968055"/>
                <a:gd name="connsiteY19" fmla="*/ 435833 h 3189474"/>
                <a:gd name="connsiteX20" fmla="*/ 895356 w 968055"/>
                <a:gd name="connsiteY20" fmla="*/ 435833 h 3189474"/>
                <a:gd name="connsiteX21" fmla="*/ 869794 w 968055"/>
                <a:gd name="connsiteY21" fmla="*/ 391513 h 3189474"/>
                <a:gd name="connsiteX22" fmla="*/ 869794 w 968055"/>
                <a:gd name="connsiteY22" fmla="*/ 391513 h 3189474"/>
                <a:gd name="connsiteX23" fmla="*/ 755351 w 968055"/>
                <a:gd name="connsiteY23" fmla="*/ 286643 h 3189474"/>
                <a:gd name="connsiteX24" fmla="*/ 761668 w 968055"/>
                <a:gd name="connsiteY24" fmla="*/ 193120 h 3189474"/>
                <a:gd name="connsiteX25" fmla="*/ 774401 w 968055"/>
                <a:gd name="connsiteY25" fmla="*/ 164789 h 3189474"/>
                <a:gd name="connsiteX26" fmla="*/ 938825 w 968055"/>
                <a:gd name="connsiteY26" fmla="*/ 31563 h 3189474"/>
                <a:gd name="connsiteX27" fmla="*/ 968055 w 968055"/>
                <a:gd name="connsiteY27" fmla="*/ 22986 h 3189474"/>
                <a:gd name="connsiteX28" fmla="*/ 964484 w 968055"/>
                <a:gd name="connsiteY28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76980 w 968055"/>
                <a:gd name="connsiteY10" fmla="*/ 1051786 h 3189474"/>
                <a:gd name="connsiteX11" fmla="*/ 778944 w 968055"/>
                <a:gd name="connsiteY11" fmla="*/ 1003045 h 3189474"/>
                <a:gd name="connsiteX12" fmla="*/ 818380 w 968055"/>
                <a:gd name="connsiteY12" fmla="*/ 875383 h 3189474"/>
                <a:gd name="connsiteX13" fmla="*/ 846104 w 968055"/>
                <a:gd name="connsiteY13" fmla="*/ 859881 h 3189474"/>
                <a:gd name="connsiteX14" fmla="*/ 866296 w 968055"/>
                <a:gd name="connsiteY14" fmla="*/ 844549 h 3189474"/>
                <a:gd name="connsiteX15" fmla="*/ 882745 w 968055"/>
                <a:gd name="connsiteY15" fmla="*/ 797217 h 3189474"/>
                <a:gd name="connsiteX16" fmla="*/ 922230 w 968055"/>
                <a:gd name="connsiteY16" fmla="*/ 676140 h 3189474"/>
                <a:gd name="connsiteX17" fmla="*/ 929300 w 968055"/>
                <a:gd name="connsiteY17" fmla="*/ 577539 h 3189474"/>
                <a:gd name="connsiteX18" fmla="*/ 895356 w 968055"/>
                <a:gd name="connsiteY18" fmla="*/ 435833 h 3189474"/>
                <a:gd name="connsiteX19" fmla="*/ 895356 w 968055"/>
                <a:gd name="connsiteY19" fmla="*/ 435833 h 3189474"/>
                <a:gd name="connsiteX20" fmla="*/ 869794 w 968055"/>
                <a:gd name="connsiteY20" fmla="*/ 391513 h 3189474"/>
                <a:gd name="connsiteX21" fmla="*/ 869794 w 968055"/>
                <a:gd name="connsiteY21" fmla="*/ 391513 h 3189474"/>
                <a:gd name="connsiteX22" fmla="*/ 755351 w 968055"/>
                <a:gd name="connsiteY22" fmla="*/ 286643 h 3189474"/>
                <a:gd name="connsiteX23" fmla="*/ 761668 w 968055"/>
                <a:gd name="connsiteY23" fmla="*/ 193120 h 3189474"/>
                <a:gd name="connsiteX24" fmla="*/ 774401 w 968055"/>
                <a:gd name="connsiteY24" fmla="*/ 164789 h 3189474"/>
                <a:gd name="connsiteX25" fmla="*/ 938825 w 968055"/>
                <a:gd name="connsiteY25" fmla="*/ 31563 h 3189474"/>
                <a:gd name="connsiteX26" fmla="*/ 968055 w 968055"/>
                <a:gd name="connsiteY26" fmla="*/ 22986 h 3189474"/>
                <a:gd name="connsiteX27" fmla="*/ 964484 w 968055"/>
                <a:gd name="connsiteY27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776980 w 968055"/>
                <a:gd name="connsiteY9" fmla="*/ 1051786 h 3189474"/>
                <a:gd name="connsiteX10" fmla="*/ 778944 w 968055"/>
                <a:gd name="connsiteY10" fmla="*/ 1003045 h 3189474"/>
                <a:gd name="connsiteX11" fmla="*/ 818380 w 968055"/>
                <a:gd name="connsiteY11" fmla="*/ 875383 h 3189474"/>
                <a:gd name="connsiteX12" fmla="*/ 846104 w 968055"/>
                <a:gd name="connsiteY12" fmla="*/ 859881 h 3189474"/>
                <a:gd name="connsiteX13" fmla="*/ 866296 w 968055"/>
                <a:gd name="connsiteY13" fmla="*/ 844549 h 3189474"/>
                <a:gd name="connsiteX14" fmla="*/ 882745 w 968055"/>
                <a:gd name="connsiteY14" fmla="*/ 797217 h 3189474"/>
                <a:gd name="connsiteX15" fmla="*/ 922230 w 968055"/>
                <a:gd name="connsiteY15" fmla="*/ 676140 h 3189474"/>
                <a:gd name="connsiteX16" fmla="*/ 929300 w 968055"/>
                <a:gd name="connsiteY16" fmla="*/ 577539 h 3189474"/>
                <a:gd name="connsiteX17" fmla="*/ 895356 w 968055"/>
                <a:gd name="connsiteY17" fmla="*/ 435833 h 3189474"/>
                <a:gd name="connsiteX18" fmla="*/ 895356 w 968055"/>
                <a:gd name="connsiteY18" fmla="*/ 435833 h 3189474"/>
                <a:gd name="connsiteX19" fmla="*/ 869794 w 968055"/>
                <a:gd name="connsiteY19" fmla="*/ 391513 h 3189474"/>
                <a:gd name="connsiteX20" fmla="*/ 869794 w 968055"/>
                <a:gd name="connsiteY20" fmla="*/ 391513 h 3189474"/>
                <a:gd name="connsiteX21" fmla="*/ 755351 w 968055"/>
                <a:gd name="connsiteY21" fmla="*/ 286643 h 3189474"/>
                <a:gd name="connsiteX22" fmla="*/ 761668 w 968055"/>
                <a:gd name="connsiteY22" fmla="*/ 193120 h 3189474"/>
                <a:gd name="connsiteX23" fmla="*/ 774401 w 968055"/>
                <a:gd name="connsiteY23" fmla="*/ 164789 h 3189474"/>
                <a:gd name="connsiteX24" fmla="*/ 938825 w 968055"/>
                <a:gd name="connsiteY24" fmla="*/ 31563 h 3189474"/>
                <a:gd name="connsiteX25" fmla="*/ 968055 w 968055"/>
                <a:gd name="connsiteY25" fmla="*/ 22986 h 3189474"/>
                <a:gd name="connsiteX26" fmla="*/ 964484 w 968055"/>
                <a:gd name="connsiteY26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776980 w 968055"/>
                <a:gd name="connsiteY8" fmla="*/ 1051786 h 3189474"/>
                <a:gd name="connsiteX9" fmla="*/ 778944 w 968055"/>
                <a:gd name="connsiteY9" fmla="*/ 1003045 h 3189474"/>
                <a:gd name="connsiteX10" fmla="*/ 818380 w 968055"/>
                <a:gd name="connsiteY10" fmla="*/ 875383 h 3189474"/>
                <a:gd name="connsiteX11" fmla="*/ 846104 w 968055"/>
                <a:gd name="connsiteY11" fmla="*/ 859881 h 3189474"/>
                <a:gd name="connsiteX12" fmla="*/ 866296 w 968055"/>
                <a:gd name="connsiteY12" fmla="*/ 844549 h 3189474"/>
                <a:gd name="connsiteX13" fmla="*/ 882745 w 968055"/>
                <a:gd name="connsiteY13" fmla="*/ 797217 h 3189474"/>
                <a:gd name="connsiteX14" fmla="*/ 922230 w 968055"/>
                <a:gd name="connsiteY14" fmla="*/ 676140 h 3189474"/>
                <a:gd name="connsiteX15" fmla="*/ 929300 w 968055"/>
                <a:gd name="connsiteY15" fmla="*/ 577539 h 3189474"/>
                <a:gd name="connsiteX16" fmla="*/ 895356 w 968055"/>
                <a:gd name="connsiteY16" fmla="*/ 435833 h 3189474"/>
                <a:gd name="connsiteX17" fmla="*/ 895356 w 968055"/>
                <a:gd name="connsiteY17" fmla="*/ 435833 h 3189474"/>
                <a:gd name="connsiteX18" fmla="*/ 869794 w 968055"/>
                <a:gd name="connsiteY18" fmla="*/ 391513 h 3189474"/>
                <a:gd name="connsiteX19" fmla="*/ 869794 w 968055"/>
                <a:gd name="connsiteY19" fmla="*/ 391513 h 3189474"/>
                <a:gd name="connsiteX20" fmla="*/ 755351 w 968055"/>
                <a:gd name="connsiteY20" fmla="*/ 286643 h 3189474"/>
                <a:gd name="connsiteX21" fmla="*/ 761668 w 968055"/>
                <a:gd name="connsiteY21" fmla="*/ 193120 h 3189474"/>
                <a:gd name="connsiteX22" fmla="*/ 774401 w 968055"/>
                <a:gd name="connsiteY22" fmla="*/ 164789 h 3189474"/>
                <a:gd name="connsiteX23" fmla="*/ 938825 w 968055"/>
                <a:gd name="connsiteY23" fmla="*/ 31563 h 3189474"/>
                <a:gd name="connsiteX24" fmla="*/ 968055 w 968055"/>
                <a:gd name="connsiteY24" fmla="*/ 22986 h 3189474"/>
                <a:gd name="connsiteX25" fmla="*/ 964484 w 968055"/>
                <a:gd name="connsiteY25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776980 w 968055"/>
                <a:gd name="connsiteY7" fmla="*/ 1051786 h 3189474"/>
                <a:gd name="connsiteX8" fmla="*/ 778944 w 968055"/>
                <a:gd name="connsiteY8" fmla="*/ 1003045 h 3189474"/>
                <a:gd name="connsiteX9" fmla="*/ 818380 w 968055"/>
                <a:gd name="connsiteY9" fmla="*/ 875383 h 3189474"/>
                <a:gd name="connsiteX10" fmla="*/ 846104 w 968055"/>
                <a:gd name="connsiteY10" fmla="*/ 859881 h 3189474"/>
                <a:gd name="connsiteX11" fmla="*/ 866296 w 968055"/>
                <a:gd name="connsiteY11" fmla="*/ 844549 h 3189474"/>
                <a:gd name="connsiteX12" fmla="*/ 882745 w 968055"/>
                <a:gd name="connsiteY12" fmla="*/ 797217 h 3189474"/>
                <a:gd name="connsiteX13" fmla="*/ 922230 w 968055"/>
                <a:gd name="connsiteY13" fmla="*/ 676140 h 3189474"/>
                <a:gd name="connsiteX14" fmla="*/ 929300 w 968055"/>
                <a:gd name="connsiteY14" fmla="*/ 577539 h 3189474"/>
                <a:gd name="connsiteX15" fmla="*/ 895356 w 968055"/>
                <a:gd name="connsiteY15" fmla="*/ 435833 h 3189474"/>
                <a:gd name="connsiteX16" fmla="*/ 895356 w 968055"/>
                <a:gd name="connsiteY16" fmla="*/ 435833 h 3189474"/>
                <a:gd name="connsiteX17" fmla="*/ 869794 w 968055"/>
                <a:gd name="connsiteY17" fmla="*/ 391513 h 3189474"/>
                <a:gd name="connsiteX18" fmla="*/ 869794 w 968055"/>
                <a:gd name="connsiteY18" fmla="*/ 391513 h 3189474"/>
                <a:gd name="connsiteX19" fmla="*/ 755351 w 968055"/>
                <a:gd name="connsiteY19" fmla="*/ 286643 h 3189474"/>
                <a:gd name="connsiteX20" fmla="*/ 761668 w 968055"/>
                <a:gd name="connsiteY20" fmla="*/ 193120 h 3189474"/>
                <a:gd name="connsiteX21" fmla="*/ 774401 w 968055"/>
                <a:gd name="connsiteY21" fmla="*/ 164789 h 3189474"/>
                <a:gd name="connsiteX22" fmla="*/ 938825 w 968055"/>
                <a:gd name="connsiteY22" fmla="*/ 31563 h 3189474"/>
                <a:gd name="connsiteX23" fmla="*/ 968055 w 968055"/>
                <a:gd name="connsiteY23" fmla="*/ 22986 h 3189474"/>
                <a:gd name="connsiteX24" fmla="*/ 964484 w 968055"/>
                <a:gd name="connsiteY24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776980 w 968055"/>
                <a:gd name="connsiteY6" fmla="*/ 1051786 h 3189474"/>
                <a:gd name="connsiteX7" fmla="*/ 778944 w 968055"/>
                <a:gd name="connsiteY7" fmla="*/ 1003045 h 3189474"/>
                <a:gd name="connsiteX8" fmla="*/ 818380 w 968055"/>
                <a:gd name="connsiteY8" fmla="*/ 875383 h 3189474"/>
                <a:gd name="connsiteX9" fmla="*/ 846104 w 968055"/>
                <a:gd name="connsiteY9" fmla="*/ 859881 h 3189474"/>
                <a:gd name="connsiteX10" fmla="*/ 866296 w 968055"/>
                <a:gd name="connsiteY10" fmla="*/ 844549 h 3189474"/>
                <a:gd name="connsiteX11" fmla="*/ 882745 w 968055"/>
                <a:gd name="connsiteY11" fmla="*/ 797217 h 3189474"/>
                <a:gd name="connsiteX12" fmla="*/ 922230 w 968055"/>
                <a:gd name="connsiteY12" fmla="*/ 676140 h 3189474"/>
                <a:gd name="connsiteX13" fmla="*/ 929300 w 968055"/>
                <a:gd name="connsiteY13" fmla="*/ 577539 h 3189474"/>
                <a:gd name="connsiteX14" fmla="*/ 895356 w 968055"/>
                <a:gd name="connsiteY14" fmla="*/ 435833 h 3189474"/>
                <a:gd name="connsiteX15" fmla="*/ 895356 w 968055"/>
                <a:gd name="connsiteY15" fmla="*/ 435833 h 3189474"/>
                <a:gd name="connsiteX16" fmla="*/ 869794 w 968055"/>
                <a:gd name="connsiteY16" fmla="*/ 391513 h 3189474"/>
                <a:gd name="connsiteX17" fmla="*/ 869794 w 968055"/>
                <a:gd name="connsiteY17" fmla="*/ 391513 h 3189474"/>
                <a:gd name="connsiteX18" fmla="*/ 755351 w 968055"/>
                <a:gd name="connsiteY18" fmla="*/ 286643 h 3189474"/>
                <a:gd name="connsiteX19" fmla="*/ 761668 w 968055"/>
                <a:gd name="connsiteY19" fmla="*/ 193120 h 3189474"/>
                <a:gd name="connsiteX20" fmla="*/ 774401 w 968055"/>
                <a:gd name="connsiteY20" fmla="*/ 164789 h 3189474"/>
                <a:gd name="connsiteX21" fmla="*/ 938825 w 968055"/>
                <a:gd name="connsiteY21" fmla="*/ 31563 h 3189474"/>
                <a:gd name="connsiteX22" fmla="*/ 968055 w 968055"/>
                <a:gd name="connsiteY22" fmla="*/ 22986 h 3189474"/>
                <a:gd name="connsiteX23" fmla="*/ 964484 w 968055"/>
                <a:gd name="connsiteY23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776980 w 968055"/>
                <a:gd name="connsiteY5" fmla="*/ 1051786 h 3189474"/>
                <a:gd name="connsiteX6" fmla="*/ 778944 w 968055"/>
                <a:gd name="connsiteY6" fmla="*/ 1003045 h 3189474"/>
                <a:gd name="connsiteX7" fmla="*/ 818380 w 968055"/>
                <a:gd name="connsiteY7" fmla="*/ 875383 h 3189474"/>
                <a:gd name="connsiteX8" fmla="*/ 846104 w 968055"/>
                <a:gd name="connsiteY8" fmla="*/ 859881 h 3189474"/>
                <a:gd name="connsiteX9" fmla="*/ 866296 w 968055"/>
                <a:gd name="connsiteY9" fmla="*/ 844549 h 3189474"/>
                <a:gd name="connsiteX10" fmla="*/ 882745 w 968055"/>
                <a:gd name="connsiteY10" fmla="*/ 797217 h 3189474"/>
                <a:gd name="connsiteX11" fmla="*/ 922230 w 968055"/>
                <a:gd name="connsiteY11" fmla="*/ 676140 h 3189474"/>
                <a:gd name="connsiteX12" fmla="*/ 929300 w 968055"/>
                <a:gd name="connsiteY12" fmla="*/ 577539 h 3189474"/>
                <a:gd name="connsiteX13" fmla="*/ 895356 w 968055"/>
                <a:gd name="connsiteY13" fmla="*/ 435833 h 3189474"/>
                <a:gd name="connsiteX14" fmla="*/ 895356 w 968055"/>
                <a:gd name="connsiteY14" fmla="*/ 435833 h 3189474"/>
                <a:gd name="connsiteX15" fmla="*/ 869794 w 968055"/>
                <a:gd name="connsiteY15" fmla="*/ 391513 h 3189474"/>
                <a:gd name="connsiteX16" fmla="*/ 869794 w 968055"/>
                <a:gd name="connsiteY16" fmla="*/ 391513 h 3189474"/>
                <a:gd name="connsiteX17" fmla="*/ 755351 w 968055"/>
                <a:gd name="connsiteY17" fmla="*/ 286643 h 3189474"/>
                <a:gd name="connsiteX18" fmla="*/ 761668 w 968055"/>
                <a:gd name="connsiteY18" fmla="*/ 193120 h 3189474"/>
                <a:gd name="connsiteX19" fmla="*/ 774401 w 968055"/>
                <a:gd name="connsiteY19" fmla="*/ 164789 h 3189474"/>
                <a:gd name="connsiteX20" fmla="*/ 938825 w 968055"/>
                <a:gd name="connsiteY20" fmla="*/ 31563 h 3189474"/>
                <a:gd name="connsiteX21" fmla="*/ 968055 w 968055"/>
                <a:gd name="connsiteY21" fmla="*/ 22986 h 3189474"/>
                <a:gd name="connsiteX22" fmla="*/ 964484 w 968055"/>
                <a:gd name="connsiteY22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333635 w 968055"/>
                <a:gd name="connsiteY3" fmla="*/ 2850906 h 3189474"/>
                <a:gd name="connsiteX4" fmla="*/ 776980 w 968055"/>
                <a:gd name="connsiteY4" fmla="*/ 1051786 h 3189474"/>
                <a:gd name="connsiteX5" fmla="*/ 778944 w 968055"/>
                <a:gd name="connsiteY5" fmla="*/ 1003045 h 3189474"/>
                <a:gd name="connsiteX6" fmla="*/ 818380 w 968055"/>
                <a:gd name="connsiteY6" fmla="*/ 875383 h 3189474"/>
                <a:gd name="connsiteX7" fmla="*/ 846104 w 968055"/>
                <a:gd name="connsiteY7" fmla="*/ 859881 h 3189474"/>
                <a:gd name="connsiteX8" fmla="*/ 866296 w 968055"/>
                <a:gd name="connsiteY8" fmla="*/ 844549 h 3189474"/>
                <a:gd name="connsiteX9" fmla="*/ 882745 w 968055"/>
                <a:gd name="connsiteY9" fmla="*/ 797217 h 3189474"/>
                <a:gd name="connsiteX10" fmla="*/ 922230 w 968055"/>
                <a:gd name="connsiteY10" fmla="*/ 676140 h 3189474"/>
                <a:gd name="connsiteX11" fmla="*/ 929300 w 968055"/>
                <a:gd name="connsiteY11" fmla="*/ 577539 h 3189474"/>
                <a:gd name="connsiteX12" fmla="*/ 895356 w 968055"/>
                <a:gd name="connsiteY12" fmla="*/ 435833 h 3189474"/>
                <a:gd name="connsiteX13" fmla="*/ 895356 w 968055"/>
                <a:gd name="connsiteY13" fmla="*/ 435833 h 3189474"/>
                <a:gd name="connsiteX14" fmla="*/ 869794 w 968055"/>
                <a:gd name="connsiteY14" fmla="*/ 391513 h 3189474"/>
                <a:gd name="connsiteX15" fmla="*/ 869794 w 968055"/>
                <a:gd name="connsiteY15" fmla="*/ 391513 h 3189474"/>
                <a:gd name="connsiteX16" fmla="*/ 755351 w 968055"/>
                <a:gd name="connsiteY16" fmla="*/ 286643 h 3189474"/>
                <a:gd name="connsiteX17" fmla="*/ 761668 w 968055"/>
                <a:gd name="connsiteY17" fmla="*/ 193120 h 3189474"/>
                <a:gd name="connsiteX18" fmla="*/ 774401 w 968055"/>
                <a:gd name="connsiteY18" fmla="*/ 164789 h 3189474"/>
                <a:gd name="connsiteX19" fmla="*/ 938825 w 968055"/>
                <a:gd name="connsiteY19" fmla="*/ 31563 h 3189474"/>
                <a:gd name="connsiteX20" fmla="*/ 968055 w 968055"/>
                <a:gd name="connsiteY20" fmla="*/ 22986 h 3189474"/>
                <a:gd name="connsiteX21" fmla="*/ 964484 w 968055"/>
                <a:gd name="connsiteY21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776980 w 968055"/>
                <a:gd name="connsiteY3" fmla="*/ 1051786 h 3189474"/>
                <a:gd name="connsiteX4" fmla="*/ 778944 w 968055"/>
                <a:gd name="connsiteY4" fmla="*/ 1003045 h 3189474"/>
                <a:gd name="connsiteX5" fmla="*/ 818380 w 968055"/>
                <a:gd name="connsiteY5" fmla="*/ 875383 h 3189474"/>
                <a:gd name="connsiteX6" fmla="*/ 846104 w 968055"/>
                <a:gd name="connsiteY6" fmla="*/ 859881 h 3189474"/>
                <a:gd name="connsiteX7" fmla="*/ 866296 w 968055"/>
                <a:gd name="connsiteY7" fmla="*/ 844549 h 3189474"/>
                <a:gd name="connsiteX8" fmla="*/ 882745 w 968055"/>
                <a:gd name="connsiteY8" fmla="*/ 797217 h 3189474"/>
                <a:gd name="connsiteX9" fmla="*/ 922230 w 968055"/>
                <a:gd name="connsiteY9" fmla="*/ 676140 h 3189474"/>
                <a:gd name="connsiteX10" fmla="*/ 929300 w 968055"/>
                <a:gd name="connsiteY10" fmla="*/ 577539 h 3189474"/>
                <a:gd name="connsiteX11" fmla="*/ 895356 w 968055"/>
                <a:gd name="connsiteY11" fmla="*/ 435833 h 3189474"/>
                <a:gd name="connsiteX12" fmla="*/ 895356 w 968055"/>
                <a:gd name="connsiteY12" fmla="*/ 435833 h 3189474"/>
                <a:gd name="connsiteX13" fmla="*/ 869794 w 968055"/>
                <a:gd name="connsiteY13" fmla="*/ 391513 h 3189474"/>
                <a:gd name="connsiteX14" fmla="*/ 869794 w 968055"/>
                <a:gd name="connsiteY14" fmla="*/ 391513 h 3189474"/>
                <a:gd name="connsiteX15" fmla="*/ 755351 w 968055"/>
                <a:gd name="connsiteY15" fmla="*/ 286643 h 3189474"/>
                <a:gd name="connsiteX16" fmla="*/ 761668 w 968055"/>
                <a:gd name="connsiteY16" fmla="*/ 193120 h 3189474"/>
                <a:gd name="connsiteX17" fmla="*/ 774401 w 968055"/>
                <a:gd name="connsiteY17" fmla="*/ 164789 h 3189474"/>
                <a:gd name="connsiteX18" fmla="*/ 938825 w 968055"/>
                <a:gd name="connsiteY18" fmla="*/ 31563 h 3189474"/>
                <a:gd name="connsiteX19" fmla="*/ 968055 w 968055"/>
                <a:gd name="connsiteY19" fmla="*/ 22986 h 3189474"/>
                <a:gd name="connsiteX20" fmla="*/ 964484 w 968055"/>
                <a:gd name="connsiteY20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776980 w 968055"/>
                <a:gd name="connsiteY2" fmla="*/ 1051786 h 3189474"/>
                <a:gd name="connsiteX3" fmla="*/ 778944 w 968055"/>
                <a:gd name="connsiteY3" fmla="*/ 1003045 h 3189474"/>
                <a:gd name="connsiteX4" fmla="*/ 818380 w 968055"/>
                <a:gd name="connsiteY4" fmla="*/ 875383 h 3189474"/>
                <a:gd name="connsiteX5" fmla="*/ 846104 w 968055"/>
                <a:gd name="connsiteY5" fmla="*/ 859881 h 3189474"/>
                <a:gd name="connsiteX6" fmla="*/ 866296 w 968055"/>
                <a:gd name="connsiteY6" fmla="*/ 844549 h 3189474"/>
                <a:gd name="connsiteX7" fmla="*/ 882745 w 968055"/>
                <a:gd name="connsiteY7" fmla="*/ 797217 h 3189474"/>
                <a:gd name="connsiteX8" fmla="*/ 922230 w 968055"/>
                <a:gd name="connsiteY8" fmla="*/ 676140 h 3189474"/>
                <a:gd name="connsiteX9" fmla="*/ 929300 w 968055"/>
                <a:gd name="connsiteY9" fmla="*/ 577539 h 3189474"/>
                <a:gd name="connsiteX10" fmla="*/ 895356 w 968055"/>
                <a:gd name="connsiteY10" fmla="*/ 435833 h 3189474"/>
                <a:gd name="connsiteX11" fmla="*/ 895356 w 968055"/>
                <a:gd name="connsiteY11" fmla="*/ 435833 h 3189474"/>
                <a:gd name="connsiteX12" fmla="*/ 869794 w 968055"/>
                <a:gd name="connsiteY12" fmla="*/ 391513 h 3189474"/>
                <a:gd name="connsiteX13" fmla="*/ 869794 w 968055"/>
                <a:gd name="connsiteY13" fmla="*/ 391513 h 3189474"/>
                <a:gd name="connsiteX14" fmla="*/ 755351 w 968055"/>
                <a:gd name="connsiteY14" fmla="*/ 286643 h 3189474"/>
                <a:gd name="connsiteX15" fmla="*/ 761668 w 968055"/>
                <a:gd name="connsiteY15" fmla="*/ 193120 h 3189474"/>
                <a:gd name="connsiteX16" fmla="*/ 774401 w 968055"/>
                <a:gd name="connsiteY16" fmla="*/ 164789 h 3189474"/>
                <a:gd name="connsiteX17" fmla="*/ 938825 w 968055"/>
                <a:gd name="connsiteY17" fmla="*/ 31563 h 3189474"/>
                <a:gd name="connsiteX18" fmla="*/ 968055 w 968055"/>
                <a:gd name="connsiteY18" fmla="*/ 22986 h 3189474"/>
                <a:gd name="connsiteX19" fmla="*/ 964484 w 968055"/>
                <a:gd name="connsiteY19" fmla="*/ 0 h 3189474"/>
                <a:gd name="connsiteX0" fmla="*/ 0 w 968055"/>
                <a:gd name="connsiteY0" fmla="*/ 3189474 h 3189474"/>
                <a:gd name="connsiteX1" fmla="*/ 776980 w 968055"/>
                <a:gd name="connsiteY1" fmla="*/ 1051786 h 3189474"/>
                <a:gd name="connsiteX2" fmla="*/ 778944 w 968055"/>
                <a:gd name="connsiteY2" fmla="*/ 1003045 h 3189474"/>
                <a:gd name="connsiteX3" fmla="*/ 818380 w 968055"/>
                <a:gd name="connsiteY3" fmla="*/ 875383 h 3189474"/>
                <a:gd name="connsiteX4" fmla="*/ 846104 w 968055"/>
                <a:gd name="connsiteY4" fmla="*/ 859881 h 3189474"/>
                <a:gd name="connsiteX5" fmla="*/ 866296 w 968055"/>
                <a:gd name="connsiteY5" fmla="*/ 844549 h 3189474"/>
                <a:gd name="connsiteX6" fmla="*/ 882745 w 968055"/>
                <a:gd name="connsiteY6" fmla="*/ 797217 h 3189474"/>
                <a:gd name="connsiteX7" fmla="*/ 922230 w 968055"/>
                <a:gd name="connsiteY7" fmla="*/ 676140 h 3189474"/>
                <a:gd name="connsiteX8" fmla="*/ 929300 w 968055"/>
                <a:gd name="connsiteY8" fmla="*/ 577539 h 3189474"/>
                <a:gd name="connsiteX9" fmla="*/ 895356 w 968055"/>
                <a:gd name="connsiteY9" fmla="*/ 435833 h 3189474"/>
                <a:gd name="connsiteX10" fmla="*/ 895356 w 968055"/>
                <a:gd name="connsiteY10" fmla="*/ 435833 h 3189474"/>
                <a:gd name="connsiteX11" fmla="*/ 869794 w 968055"/>
                <a:gd name="connsiteY11" fmla="*/ 391513 h 3189474"/>
                <a:gd name="connsiteX12" fmla="*/ 869794 w 968055"/>
                <a:gd name="connsiteY12" fmla="*/ 391513 h 3189474"/>
                <a:gd name="connsiteX13" fmla="*/ 755351 w 968055"/>
                <a:gd name="connsiteY13" fmla="*/ 286643 h 3189474"/>
                <a:gd name="connsiteX14" fmla="*/ 761668 w 968055"/>
                <a:gd name="connsiteY14" fmla="*/ 193120 h 3189474"/>
                <a:gd name="connsiteX15" fmla="*/ 774401 w 968055"/>
                <a:gd name="connsiteY15" fmla="*/ 164789 h 3189474"/>
                <a:gd name="connsiteX16" fmla="*/ 938825 w 968055"/>
                <a:gd name="connsiteY16" fmla="*/ 31563 h 3189474"/>
                <a:gd name="connsiteX17" fmla="*/ 968055 w 968055"/>
                <a:gd name="connsiteY17" fmla="*/ 22986 h 3189474"/>
                <a:gd name="connsiteX18" fmla="*/ 964484 w 968055"/>
                <a:gd name="connsiteY18" fmla="*/ 0 h 3189474"/>
                <a:gd name="connsiteX0" fmla="*/ 21629 w 212704"/>
                <a:gd name="connsiteY0" fmla="*/ 1051786 h 1051786"/>
                <a:gd name="connsiteX1" fmla="*/ 23593 w 212704"/>
                <a:gd name="connsiteY1" fmla="*/ 1003045 h 1051786"/>
                <a:gd name="connsiteX2" fmla="*/ 63029 w 212704"/>
                <a:gd name="connsiteY2" fmla="*/ 875383 h 1051786"/>
                <a:gd name="connsiteX3" fmla="*/ 90753 w 212704"/>
                <a:gd name="connsiteY3" fmla="*/ 859881 h 1051786"/>
                <a:gd name="connsiteX4" fmla="*/ 110945 w 212704"/>
                <a:gd name="connsiteY4" fmla="*/ 844549 h 1051786"/>
                <a:gd name="connsiteX5" fmla="*/ 127394 w 212704"/>
                <a:gd name="connsiteY5" fmla="*/ 797217 h 1051786"/>
                <a:gd name="connsiteX6" fmla="*/ 166879 w 212704"/>
                <a:gd name="connsiteY6" fmla="*/ 676140 h 1051786"/>
                <a:gd name="connsiteX7" fmla="*/ 173949 w 212704"/>
                <a:gd name="connsiteY7" fmla="*/ 577539 h 1051786"/>
                <a:gd name="connsiteX8" fmla="*/ 140005 w 212704"/>
                <a:gd name="connsiteY8" fmla="*/ 435833 h 1051786"/>
                <a:gd name="connsiteX9" fmla="*/ 140005 w 212704"/>
                <a:gd name="connsiteY9" fmla="*/ 435833 h 1051786"/>
                <a:gd name="connsiteX10" fmla="*/ 114443 w 212704"/>
                <a:gd name="connsiteY10" fmla="*/ 391513 h 1051786"/>
                <a:gd name="connsiteX11" fmla="*/ 114443 w 212704"/>
                <a:gd name="connsiteY11" fmla="*/ 391513 h 1051786"/>
                <a:gd name="connsiteX12" fmla="*/ 0 w 212704"/>
                <a:gd name="connsiteY12" fmla="*/ 286643 h 1051786"/>
                <a:gd name="connsiteX13" fmla="*/ 6317 w 212704"/>
                <a:gd name="connsiteY13" fmla="*/ 193120 h 1051786"/>
                <a:gd name="connsiteX14" fmla="*/ 19050 w 212704"/>
                <a:gd name="connsiteY14" fmla="*/ 164789 h 1051786"/>
                <a:gd name="connsiteX15" fmla="*/ 183474 w 212704"/>
                <a:gd name="connsiteY15" fmla="*/ 31563 h 1051786"/>
                <a:gd name="connsiteX16" fmla="*/ 212704 w 212704"/>
                <a:gd name="connsiteY16" fmla="*/ 22986 h 1051786"/>
                <a:gd name="connsiteX17" fmla="*/ 209133 w 212704"/>
                <a:gd name="connsiteY17" fmla="*/ 0 h 10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704" h="1051786">
                  <a:moveTo>
                    <a:pt x="21629" y="1051786"/>
                  </a:moveTo>
                  <a:cubicBezTo>
                    <a:pt x="22284" y="1035539"/>
                    <a:pt x="22938" y="1019292"/>
                    <a:pt x="23593" y="1003045"/>
                  </a:cubicBezTo>
                  <a:lnTo>
                    <a:pt x="63029" y="875383"/>
                  </a:lnTo>
                  <a:lnTo>
                    <a:pt x="90753" y="859881"/>
                  </a:lnTo>
                  <a:lnTo>
                    <a:pt x="110945" y="844549"/>
                  </a:lnTo>
                  <a:lnTo>
                    <a:pt x="127394" y="797217"/>
                  </a:lnTo>
                  <a:lnTo>
                    <a:pt x="166879" y="676140"/>
                  </a:lnTo>
                  <a:lnTo>
                    <a:pt x="173949" y="577539"/>
                  </a:lnTo>
                  <a:lnTo>
                    <a:pt x="140005" y="435833"/>
                  </a:lnTo>
                  <a:lnTo>
                    <a:pt x="140005" y="435833"/>
                  </a:lnTo>
                  <a:cubicBezTo>
                    <a:pt x="136482" y="421108"/>
                    <a:pt x="126277" y="402326"/>
                    <a:pt x="114443" y="391513"/>
                  </a:cubicBezTo>
                  <a:lnTo>
                    <a:pt x="114443" y="391513"/>
                  </a:lnTo>
                  <a:lnTo>
                    <a:pt x="0" y="286643"/>
                  </a:lnTo>
                  <a:lnTo>
                    <a:pt x="6317" y="193120"/>
                  </a:lnTo>
                  <a:cubicBezTo>
                    <a:pt x="7071" y="182211"/>
                    <a:pt x="11201" y="171155"/>
                    <a:pt x="19050" y="164789"/>
                  </a:cubicBezTo>
                  <a:lnTo>
                    <a:pt x="183474" y="31563"/>
                  </a:lnTo>
                  <a:lnTo>
                    <a:pt x="212704" y="22986"/>
                  </a:lnTo>
                  <a:lnTo>
                    <a:pt x="209133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>
                <a:solidFill>
                  <a:srgbClr val="7F7F7F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F83E9616-B1D4-8526-D394-3EEC00442BB2}"/>
                </a:ext>
              </a:extLst>
            </p:cNvPr>
            <p:cNvSpPr/>
            <p:nvPr/>
          </p:nvSpPr>
          <p:spPr>
            <a:xfrm>
              <a:off x="5920645" y="3269250"/>
              <a:ext cx="47210" cy="46656"/>
            </a:xfrm>
            <a:custGeom>
              <a:avLst/>
              <a:gdLst>
                <a:gd name="connsiteX0" fmla="*/ 11888 w 20878"/>
                <a:gd name="connsiteY0" fmla="*/ 108 h 20942"/>
                <a:gd name="connsiteX1" fmla="*/ 20781 w 20878"/>
                <a:gd name="connsiteY1" fmla="*/ 11941 h 20942"/>
                <a:gd name="connsiteX2" fmla="*/ 8972 w 20878"/>
                <a:gd name="connsiteY2" fmla="*/ 20834 h 20942"/>
                <a:gd name="connsiteX3" fmla="*/ 103 w 20878"/>
                <a:gd name="connsiteY3" fmla="*/ 9025 h 20942"/>
                <a:gd name="connsiteX4" fmla="*/ 11888 w 20878"/>
                <a:gd name="connsiteY4" fmla="*/ 108 h 2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8" h="20942">
                  <a:moveTo>
                    <a:pt x="11888" y="108"/>
                  </a:moveTo>
                  <a:cubicBezTo>
                    <a:pt x="17598" y="910"/>
                    <a:pt x="21558" y="6207"/>
                    <a:pt x="20781" y="11941"/>
                  </a:cubicBezTo>
                  <a:cubicBezTo>
                    <a:pt x="19979" y="17675"/>
                    <a:pt x="14682" y="21660"/>
                    <a:pt x="8972" y="20834"/>
                  </a:cubicBezTo>
                  <a:cubicBezTo>
                    <a:pt x="3262" y="20032"/>
                    <a:pt x="-699" y="14760"/>
                    <a:pt x="103" y="9025"/>
                  </a:cubicBezTo>
                  <a:cubicBezTo>
                    <a:pt x="905" y="3291"/>
                    <a:pt x="6178" y="-718"/>
                    <a:pt x="11888" y="10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7027D667-5E12-7A44-5F0E-CDB86FE207B2}"/>
                </a:ext>
              </a:extLst>
            </p:cNvPr>
            <p:cNvSpPr/>
            <p:nvPr/>
          </p:nvSpPr>
          <p:spPr>
            <a:xfrm>
              <a:off x="5753001" y="3775212"/>
              <a:ext cx="47196" cy="47634"/>
            </a:xfrm>
            <a:custGeom>
              <a:avLst/>
              <a:gdLst>
                <a:gd name="connsiteX0" fmla="*/ 11882 w 20872"/>
                <a:gd name="connsiteY0" fmla="*/ 131 h 21381"/>
                <a:gd name="connsiteX1" fmla="*/ 20775 w 20872"/>
                <a:gd name="connsiteY1" fmla="*/ 12182 h 21381"/>
                <a:gd name="connsiteX2" fmla="*/ 8991 w 20872"/>
                <a:gd name="connsiteY2" fmla="*/ 21270 h 21381"/>
                <a:gd name="connsiteX3" fmla="*/ 97 w 20872"/>
                <a:gd name="connsiteY3" fmla="*/ 9194 h 21381"/>
                <a:gd name="connsiteX4" fmla="*/ 11882 w 20872"/>
                <a:gd name="connsiteY4" fmla="*/ 106 h 2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2" h="21381">
                  <a:moveTo>
                    <a:pt x="11882" y="131"/>
                  </a:moveTo>
                  <a:cubicBezTo>
                    <a:pt x="17592" y="957"/>
                    <a:pt x="21553" y="6351"/>
                    <a:pt x="20775" y="12182"/>
                  </a:cubicBezTo>
                  <a:cubicBezTo>
                    <a:pt x="19973" y="18038"/>
                    <a:pt x="14676" y="22120"/>
                    <a:pt x="8991" y="21270"/>
                  </a:cubicBezTo>
                  <a:cubicBezTo>
                    <a:pt x="3280" y="20468"/>
                    <a:pt x="-680" y="15050"/>
                    <a:pt x="97" y="9194"/>
                  </a:cubicBezTo>
                  <a:cubicBezTo>
                    <a:pt x="899" y="3362"/>
                    <a:pt x="6172" y="-720"/>
                    <a:pt x="11882" y="106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3DA0C005-0843-B8B3-BE18-9E2D771740F9}"/>
                </a:ext>
              </a:extLst>
            </p:cNvPr>
            <p:cNvSpPr/>
            <p:nvPr/>
          </p:nvSpPr>
          <p:spPr>
            <a:xfrm>
              <a:off x="5216677" y="3835509"/>
              <a:ext cx="47208" cy="47610"/>
            </a:xfrm>
            <a:custGeom>
              <a:avLst/>
              <a:gdLst>
                <a:gd name="connsiteX0" fmla="*/ 11887 w 20877"/>
                <a:gd name="connsiteY0" fmla="*/ 101 h 21370"/>
                <a:gd name="connsiteX1" fmla="*/ 20780 w 20877"/>
                <a:gd name="connsiteY1" fmla="*/ 12201 h 21370"/>
                <a:gd name="connsiteX2" fmla="*/ 8996 w 20877"/>
                <a:gd name="connsiteY2" fmla="*/ 21264 h 21370"/>
                <a:gd name="connsiteX3" fmla="*/ 103 w 20877"/>
                <a:gd name="connsiteY3" fmla="*/ 9212 h 21370"/>
                <a:gd name="connsiteX4" fmla="*/ 11887 w 20877"/>
                <a:gd name="connsiteY4" fmla="*/ 101 h 2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7" h="21370">
                  <a:moveTo>
                    <a:pt x="11887" y="101"/>
                  </a:moveTo>
                  <a:cubicBezTo>
                    <a:pt x="17597" y="927"/>
                    <a:pt x="21558" y="6321"/>
                    <a:pt x="20780" y="12201"/>
                  </a:cubicBezTo>
                  <a:cubicBezTo>
                    <a:pt x="19978" y="18032"/>
                    <a:pt x="14681" y="22090"/>
                    <a:pt x="8996" y="21264"/>
                  </a:cubicBezTo>
                  <a:cubicBezTo>
                    <a:pt x="3286" y="20462"/>
                    <a:pt x="-699" y="15044"/>
                    <a:pt x="103" y="9212"/>
                  </a:cubicBezTo>
                  <a:cubicBezTo>
                    <a:pt x="904" y="3381"/>
                    <a:pt x="6201" y="-701"/>
                    <a:pt x="11887" y="101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8AB2AAC1-9FD9-0B77-1162-286C0D39955E}"/>
                </a:ext>
              </a:extLst>
            </p:cNvPr>
            <p:cNvSpPr/>
            <p:nvPr/>
          </p:nvSpPr>
          <p:spPr>
            <a:xfrm>
              <a:off x="5212658" y="1640262"/>
              <a:ext cx="47222" cy="47624"/>
            </a:xfrm>
            <a:custGeom>
              <a:avLst/>
              <a:gdLst>
                <a:gd name="connsiteX0" fmla="*/ 11911 w 20883"/>
                <a:gd name="connsiteY0" fmla="*/ 106 h 21376"/>
                <a:gd name="connsiteX1" fmla="*/ 20780 w 20883"/>
                <a:gd name="connsiteY1" fmla="*/ 12182 h 21376"/>
                <a:gd name="connsiteX2" fmla="*/ 8996 w 20883"/>
                <a:gd name="connsiteY2" fmla="*/ 21270 h 21376"/>
                <a:gd name="connsiteX3" fmla="*/ 103 w 20883"/>
                <a:gd name="connsiteY3" fmla="*/ 9218 h 21376"/>
                <a:gd name="connsiteX4" fmla="*/ 11911 w 20883"/>
                <a:gd name="connsiteY4" fmla="*/ 106 h 2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1376">
                  <a:moveTo>
                    <a:pt x="11911" y="106"/>
                  </a:moveTo>
                  <a:cubicBezTo>
                    <a:pt x="17622" y="932"/>
                    <a:pt x="21582" y="6327"/>
                    <a:pt x="20780" y="12182"/>
                  </a:cubicBezTo>
                  <a:cubicBezTo>
                    <a:pt x="19978" y="18038"/>
                    <a:pt x="14706" y="22096"/>
                    <a:pt x="8996" y="21270"/>
                  </a:cubicBezTo>
                  <a:cubicBezTo>
                    <a:pt x="3286" y="20468"/>
                    <a:pt x="-699" y="15050"/>
                    <a:pt x="103" y="9218"/>
                  </a:cubicBezTo>
                  <a:cubicBezTo>
                    <a:pt x="929" y="3362"/>
                    <a:pt x="6177" y="-720"/>
                    <a:pt x="11911" y="106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92E85C7C-74F9-35F3-A031-DAD6C98262AB}"/>
                </a:ext>
              </a:extLst>
            </p:cNvPr>
            <p:cNvSpPr/>
            <p:nvPr/>
          </p:nvSpPr>
          <p:spPr>
            <a:xfrm>
              <a:off x="5509386" y="956919"/>
              <a:ext cx="47210" cy="47568"/>
            </a:xfrm>
            <a:custGeom>
              <a:avLst/>
              <a:gdLst>
                <a:gd name="connsiteX0" fmla="*/ 11888 w 20878"/>
                <a:gd name="connsiteY0" fmla="*/ 107 h 21352"/>
                <a:gd name="connsiteX1" fmla="*/ 20781 w 20878"/>
                <a:gd name="connsiteY1" fmla="*/ 12159 h 21352"/>
                <a:gd name="connsiteX2" fmla="*/ 8972 w 20878"/>
                <a:gd name="connsiteY2" fmla="*/ 21246 h 21352"/>
                <a:gd name="connsiteX3" fmla="*/ 103 w 20878"/>
                <a:gd name="connsiteY3" fmla="*/ 9194 h 21352"/>
                <a:gd name="connsiteX4" fmla="*/ 11888 w 20878"/>
                <a:gd name="connsiteY4" fmla="*/ 107 h 2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8" h="21352">
                  <a:moveTo>
                    <a:pt x="11888" y="107"/>
                  </a:moveTo>
                  <a:cubicBezTo>
                    <a:pt x="17598" y="933"/>
                    <a:pt x="21558" y="6327"/>
                    <a:pt x="20781" y="12159"/>
                  </a:cubicBezTo>
                  <a:cubicBezTo>
                    <a:pt x="19979" y="18014"/>
                    <a:pt x="14706" y="22072"/>
                    <a:pt x="8972" y="21246"/>
                  </a:cubicBezTo>
                  <a:cubicBezTo>
                    <a:pt x="3262" y="20444"/>
                    <a:pt x="-699" y="15026"/>
                    <a:pt x="103" y="9194"/>
                  </a:cubicBezTo>
                  <a:cubicBezTo>
                    <a:pt x="905" y="3338"/>
                    <a:pt x="6178" y="-719"/>
                    <a:pt x="11888" y="107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A4D922B5-559D-AB4E-117F-AAB3ADFDF8A6}"/>
                </a:ext>
              </a:extLst>
            </p:cNvPr>
            <p:cNvSpPr/>
            <p:nvPr/>
          </p:nvSpPr>
          <p:spPr>
            <a:xfrm>
              <a:off x="5311400" y="4636613"/>
              <a:ext cx="47218" cy="466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55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1A810F2C-6499-8AEC-FBAA-3529F8DF4B0D}"/>
                </a:ext>
              </a:extLst>
            </p:cNvPr>
            <p:cNvSpPr/>
            <p:nvPr/>
          </p:nvSpPr>
          <p:spPr>
            <a:xfrm>
              <a:off x="6727984" y="3062950"/>
              <a:ext cx="46324" cy="45720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2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2" y="13360"/>
                    <a:pt x="-466" y="9836"/>
                    <a:pt x="69" y="6022"/>
                  </a:cubicBezTo>
                  <a:cubicBezTo>
                    <a:pt x="603" y="2183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B1EECB94-7B2D-2A4D-608A-332DC03FF17E}"/>
                </a:ext>
              </a:extLst>
            </p:cNvPr>
            <p:cNvSpPr/>
            <p:nvPr/>
          </p:nvSpPr>
          <p:spPr>
            <a:xfrm>
              <a:off x="6790522" y="3865766"/>
              <a:ext cx="47218" cy="466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55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F203C63A-23D7-6A90-8CD4-A62B0A3C0719}"/>
                </a:ext>
              </a:extLst>
            </p:cNvPr>
            <p:cNvSpPr/>
            <p:nvPr/>
          </p:nvSpPr>
          <p:spPr>
            <a:xfrm>
              <a:off x="5974335" y="2547093"/>
              <a:ext cx="407026" cy="333019"/>
            </a:xfrm>
            <a:custGeom>
              <a:avLst/>
              <a:gdLst>
                <a:gd name="connsiteX0" fmla="*/ 95855 w 95855"/>
                <a:gd name="connsiteY0" fmla="*/ 0 h 79600"/>
                <a:gd name="connsiteX1" fmla="*/ 0 w 95855"/>
                <a:gd name="connsiteY1" fmla="*/ 79600 h 7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55" h="79600">
                  <a:moveTo>
                    <a:pt x="95855" y="0"/>
                  </a:moveTo>
                  <a:lnTo>
                    <a:pt x="0" y="7960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A51AFDCD-8233-AE29-D099-3ECE5445BF6E}"/>
                </a:ext>
              </a:extLst>
            </p:cNvPr>
            <p:cNvSpPr/>
            <p:nvPr/>
          </p:nvSpPr>
          <p:spPr>
            <a:xfrm>
              <a:off x="5950773" y="2856734"/>
              <a:ext cx="47210" cy="46656"/>
            </a:xfrm>
            <a:custGeom>
              <a:avLst/>
              <a:gdLst>
                <a:gd name="connsiteX0" fmla="*/ 11888 w 20878"/>
                <a:gd name="connsiteY0" fmla="*/ 108 h 20942"/>
                <a:gd name="connsiteX1" fmla="*/ 20781 w 20878"/>
                <a:gd name="connsiteY1" fmla="*/ 11941 h 20942"/>
                <a:gd name="connsiteX2" fmla="*/ 8972 w 20878"/>
                <a:gd name="connsiteY2" fmla="*/ 20834 h 20942"/>
                <a:gd name="connsiteX3" fmla="*/ 103 w 20878"/>
                <a:gd name="connsiteY3" fmla="*/ 9025 h 20942"/>
                <a:gd name="connsiteX4" fmla="*/ 11888 w 20878"/>
                <a:gd name="connsiteY4" fmla="*/ 108 h 2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8" h="20942">
                  <a:moveTo>
                    <a:pt x="11888" y="108"/>
                  </a:moveTo>
                  <a:cubicBezTo>
                    <a:pt x="17598" y="910"/>
                    <a:pt x="21558" y="6207"/>
                    <a:pt x="20781" y="11941"/>
                  </a:cubicBezTo>
                  <a:cubicBezTo>
                    <a:pt x="19979" y="17675"/>
                    <a:pt x="14682" y="21660"/>
                    <a:pt x="8972" y="20834"/>
                  </a:cubicBezTo>
                  <a:cubicBezTo>
                    <a:pt x="3262" y="20032"/>
                    <a:pt x="-699" y="14760"/>
                    <a:pt x="103" y="9025"/>
                  </a:cubicBezTo>
                  <a:cubicBezTo>
                    <a:pt x="905" y="3291"/>
                    <a:pt x="6178" y="-718"/>
                    <a:pt x="11888" y="10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</p:grpSp>
      <p:grpSp>
        <p:nvGrpSpPr>
          <p:cNvPr id="1200" name="linha verde">
            <a:extLst>
              <a:ext uri="{FF2B5EF4-FFF2-40B4-BE49-F238E27FC236}">
                <a16:creationId xmlns:a16="http://schemas.microsoft.com/office/drawing/2014/main" id="{E4C9E827-0657-8418-8B76-B07EFE7EC16D}"/>
              </a:ext>
            </a:extLst>
          </p:cNvPr>
          <p:cNvGrpSpPr/>
          <p:nvPr/>
        </p:nvGrpSpPr>
        <p:grpSpPr>
          <a:xfrm>
            <a:off x="7403309" y="390314"/>
            <a:ext cx="1135977" cy="5130823"/>
            <a:chOff x="4139107" y="18540"/>
            <a:chExt cx="200643" cy="919798"/>
          </a:xfrm>
        </p:grpSpPr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E98B65B8-92C5-4824-AEB0-C87219EC1E8C}"/>
                </a:ext>
              </a:extLst>
            </p:cNvPr>
            <p:cNvSpPr/>
            <p:nvPr/>
          </p:nvSpPr>
          <p:spPr>
            <a:xfrm>
              <a:off x="4274712" y="18540"/>
              <a:ext cx="245" cy="67770"/>
            </a:xfrm>
            <a:custGeom>
              <a:avLst/>
              <a:gdLst>
                <a:gd name="connsiteX0" fmla="*/ 1995 w 181317"/>
                <a:gd name="connsiteY0" fmla="*/ 838209 h 838208"/>
                <a:gd name="connsiteX1" fmla="*/ 0 w 181317"/>
                <a:gd name="connsiteY1" fmla="*/ 754717 h 838208"/>
                <a:gd name="connsiteX2" fmla="*/ 85317 w 181317"/>
                <a:gd name="connsiteY2" fmla="*/ 555415 h 838208"/>
                <a:gd name="connsiteX3" fmla="*/ 181318 w 181317"/>
                <a:gd name="connsiteY3" fmla="*/ 475695 h 838208"/>
                <a:gd name="connsiteX4" fmla="*/ 124204 w 181317"/>
                <a:gd name="connsiteY4" fmla="*/ 0 h 838208"/>
                <a:gd name="connsiteX0" fmla="*/ 1995 w 181318"/>
                <a:gd name="connsiteY0" fmla="*/ 838209 h 838209"/>
                <a:gd name="connsiteX1" fmla="*/ 0 w 181318"/>
                <a:gd name="connsiteY1" fmla="*/ 754717 h 838209"/>
                <a:gd name="connsiteX2" fmla="*/ 85317 w 181318"/>
                <a:gd name="connsiteY2" fmla="*/ 555415 h 838209"/>
                <a:gd name="connsiteX3" fmla="*/ 181318 w 181318"/>
                <a:gd name="connsiteY3" fmla="*/ 475695 h 838209"/>
                <a:gd name="connsiteX4" fmla="*/ 127814 w 181318"/>
                <a:gd name="connsiteY4" fmla="*/ 31912 h 838209"/>
                <a:gd name="connsiteX5" fmla="*/ 124204 w 181318"/>
                <a:gd name="connsiteY5" fmla="*/ 0 h 838209"/>
                <a:gd name="connsiteX0" fmla="*/ 1995 w 181318"/>
                <a:gd name="connsiteY0" fmla="*/ 884882 h 884882"/>
                <a:gd name="connsiteX1" fmla="*/ 0 w 181318"/>
                <a:gd name="connsiteY1" fmla="*/ 801390 h 884882"/>
                <a:gd name="connsiteX2" fmla="*/ 85317 w 181318"/>
                <a:gd name="connsiteY2" fmla="*/ 602088 h 884882"/>
                <a:gd name="connsiteX3" fmla="*/ 181318 w 181318"/>
                <a:gd name="connsiteY3" fmla="*/ 522368 h 884882"/>
                <a:gd name="connsiteX4" fmla="*/ 127814 w 181318"/>
                <a:gd name="connsiteY4" fmla="*/ 78585 h 884882"/>
                <a:gd name="connsiteX5" fmla="*/ 123643 w 181318"/>
                <a:gd name="connsiteY5" fmla="*/ 0 h 884882"/>
                <a:gd name="connsiteX0" fmla="*/ 1995 w 181318"/>
                <a:gd name="connsiteY0" fmla="*/ 884882 h 884882"/>
                <a:gd name="connsiteX1" fmla="*/ 0 w 181318"/>
                <a:gd name="connsiteY1" fmla="*/ 801390 h 884882"/>
                <a:gd name="connsiteX2" fmla="*/ 85317 w 181318"/>
                <a:gd name="connsiteY2" fmla="*/ 602088 h 884882"/>
                <a:gd name="connsiteX3" fmla="*/ 181318 w 181318"/>
                <a:gd name="connsiteY3" fmla="*/ 522368 h 884882"/>
                <a:gd name="connsiteX4" fmla="*/ 125010 w 181318"/>
                <a:gd name="connsiteY4" fmla="*/ 47849 h 884882"/>
                <a:gd name="connsiteX5" fmla="*/ 123643 w 181318"/>
                <a:gd name="connsiteY5" fmla="*/ 0 h 884882"/>
                <a:gd name="connsiteX0" fmla="*/ 1995 w 181318"/>
                <a:gd name="connsiteY0" fmla="*/ 904803 h 904803"/>
                <a:gd name="connsiteX1" fmla="*/ 0 w 181318"/>
                <a:gd name="connsiteY1" fmla="*/ 821311 h 904803"/>
                <a:gd name="connsiteX2" fmla="*/ 85317 w 181318"/>
                <a:gd name="connsiteY2" fmla="*/ 622009 h 904803"/>
                <a:gd name="connsiteX3" fmla="*/ 181318 w 181318"/>
                <a:gd name="connsiteY3" fmla="*/ 542289 h 904803"/>
                <a:gd name="connsiteX4" fmla="*/ 125010 w 181318"/>
                <a:gd name="connsiteY4" fmla="*/ 67770 h 904803"/>
                <a:gd name="connsiteX5" fmla="*/ 124765 w 181318"/>
                <a:gd name="connsiteY5" fmla="*/ 0 h 904803"/>
                <a:gd name="connsiteX0" fmla="*/ 1995 w 181318"/>
                <a:gd name="connsiteY0" fmla="*/ 904803 h 904803"/>
                <a:gd name="connsiteX1" fmla="*/ 0 w 181318"/>
                <a:gd name="connsiteY1" fmla="*/ 821311 h 904803"/>
                <a:gd name="connsiteX2" fmla="*/ 87560 w 181318"/>
                <a:gd name="connsiteY2" fmla="*/ 617456 h 904803"/>
                <a:gd name="connsiteX3" fmla="*/ 181318 w 181318"/>
                <a:gd name="connsiteY3" fmla="*/ 542289 h 904803"/>
                <a:gd name="connsiteX4" fmla="*/ 125010 w 181318"/>
                <a:gd name="connsiteY4" fmla="*/ 67770 h 904803"/>
                <a:gd name="connsiteX5" fmla="*/ 124765 w 181318"/>
                <a:gd name="connsiteY5" fmla="*/ 0 h 904803"/>
                <a:gd name="connsiteX0" fmla="*/ 873 w 181318"/>
                <a:gd name="connsiteY0" fmla="*/ 908218 h 908218"/>
                <a:gd name="connsiteX1" fmla="*/ 0 w 181318"/>
                <a:gd name="connsiteY1" fmla="*/ 821311 h 908218"/>
                <a:gd name="connsiteX2" fmla="*/ 87560 w 181318"/>
                <a:gd name="connsiteY2" fmla="*/ 617456 h 908218"/>
                <a:gd name="connsiteX3" fmla="*/ 181318 w 181318"/>
                <a:gd name="connsiteY3" fmla="*/ 542289 h 908218"/>
                <a:gd name="connsiteX4" fmla="*/ 125010 w 181318"/>
                <a:gd name="connsiteY4" fmla="*/ 67770 h 908218"/>
                <a:gd name="connsiteX5" fmla="*/ 124765 w 181318"/>
                <a:gd name="connsiteY5" fmla="*/ 0 h 908218"/>
                <a:gd name="connsiteX0" fmla="*/ 873 w 125010"/>
                <a:gd name="connsiteY0" fmla="*/ 908218 h 908218"/>
                <a:gd name="connsiteX1" fmla="*/ 0 w 125010"/>
                <a:gd name="connsiteY1" fmla="*/ 821311 h 908218"/>
                <a:gd name="connsiteX2" fmla="*/ 87560 w 125010"/>
                <a:gd name="connsiteY2" fmla="*/ 617456 h 908218"/>
                <a:gd name="connsiteX3" fmla="*/ 125010 w 125010"/>
                <a:gd name="connsiteY3" fmla="*/ 67770 h 908218"/>
                <a:gd name="connsiteX4" fmla="*/ 124765 w 125010"/>
                <a:gd name="connsiteY4" fmla="*/ 0 h 908218"/>
                <a:gd name="connsiteX0" fmla="*/ 873 w 125010"/>
                <a:gd name="connsiteY0" fmla="*/ 908218 h 908218"/>
                <a:gd name="connsiteX1" fmla="*/ 0 w 125010"/>
                <a:gd name="connsiteY1" fmla="*/ 821311 h 908218"/>
                <a:gd name="connsiteX2" fmla="*/ 125010 w 125010"/>
                <a:gd name="connsiteY2" fmla="*/ 67770 h 908218"/>
                <a:gd name="connsiteX3" fmla="*/ 124765 w 125010"/>
                <a:gd name="connsiteY3" fmla="*/ 0 h 908218"/>
                <a:gd name="connsiteX0" fmla="*/ 0 w 124137"/>
                <a:gd name="connsiteY0" fmla="*/ 908218 h 908218"/>
                <a:gd name="connsiteX1" fmla="*/ 124137 w 124137"/>
                <a:gd name="connsiteY1" fmla="*/ 67770 h 908218"/>
                <a:gd name="connsiteX2" fmla="*/ 123892 w 124137"/>
                <a:gd name="connsiteY2" fmla="*/ 0 h 908218"/>
                <a:gd name="connsiteX0" fmla="*/ 245 w 245"/>
                <a:gd name="connsiteY0" fmla="*/ 67770 h 67770"/>
                <a:gd name="connsiteX1" fmla="*/ 0 w 245"/>
                <a:gd name="connsiteY1" fmla="*/ 0 h 6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" h="67770">
                  <a:moveTo>
                    <a:pt x="245" y="67770"/>
                  </a:moveTo>
                  <a:cubicBezTo>
                    <a:pt x="-211" y="51820"/>
                    <a:pt x="456" y="15950"/>
                    <a:pt x="0" y="0"/>
                  </a:cubicBezTo>
                </a:path>
              </a:pathLst>
            </a:custGeom>
            <a:noFill/>
            <a:ln w="57150" cap="flat">
              <a:solidFill>
                <a:srgbClr val="98460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DF52A9E6-0F92-DB47-EB81-79FB436BCE80}"/>
                </a:ext>
              </a:extLst>
            </p:cNvPr>
            <p:cNvSpPr/>
            <p:nvPr/>
          </p:nvSpPr>
          <p:spPr>
            <a:xfrm>
              <a:off x="4149947" y="839851"/>
              <a:ext cx="873" cy="86907"/>
            </a:xfrm>
            <a:custGeom>
              <a:avLst/>
              <a:gdLst>
                <a:gd name="connsiteX0" fmla="*/ 1995 w 181317"/>
                <a:gd name="connsiteY0" fmla="*/ 838209 h 838208"/>
                <a:gd name="connsiteX1" fmla="*/ 0 w 181317"/>
                <a:gd name="connsiteY1" fmla="*/ 754717 h 838208"/>
                <a:gd name="connsiteX2" fmla="*/ 85317 w 181317"/>
                <a:gd name="connsiteY2" fmla="*/ 555415 h 838208"/>
                <a:gd name="connsiteX3" fmla="*/ 181318 w 181317"/>
                <a:gd name="connsiteY3" fmla="*/ 475695 h 838208"/>
                <a:gd name="connsiteX4" fmla="*/ 124204 w 181317"/>
                <a:gd name="connsiteY4" fmla="*/ 0 h 838208"/>
                <a:gd name="connsiteX0" fmla="*/ 1995 w 181318"/>
                <a:gd name="connsiteY0" fmla="*/ 838209 h 838209"/>
                <a:gd name="connsiteX1" fmla="*/ 0 w 181318"/>
                <a:gd name="connsiteY1" fmla="*/ 754717 h 838209"/>
                <a:gd name="connsiteX2" fmla="*/ 85317 w 181318"/>
                <a:gd name="connsiteY2" fmla="*/ 555415 h 838209"/>
                <a:gd name="connsiteX3" fmla="*/ 181318 w 181318"/>
                <a:gd name="connsiteY3" fmla="*/ 475695 h 838209"/>
                <a:gd name="connsiteX4" fmla="*/ 127814 w 181318"/>
                <a:gd name="connsiteY4" fmla="*/ 31912 h 838209"/>
                <a:gd name="connsiteX5" fmla="*/ 124204 w 181318"/>
                <a:gd name="connsiteY5" fmla="*/ 0 h 838209"/>
                <a:gd name="connsiteX0" fmla="*/ 1995 w 181318"/>
                <a:gd name="connsiteY0" fmla="*/ 884882 h 884882"/>
                <a:gd name="connsiteX1" fmla="*/ 0 w 181318"/>
                <a:gd name="connsiteY1" fmla="*/ 801390 h 884882"/>
                <a:gd name="connsiteX2" fmla="*/ 85317 w 181318"/>
                <a:gd name="connsiteY2" fmla="*/ 602088 h 884882"/>
                <a:gd name="connsiteX3" fmla="*/ 181318 w 181318"/>
                <a:gd name="connsiteY3" fmla="*/ 522368 h 884882"/>
                <a:gd name="connsiteX4" fmla="*/ 127814 w 181318"/>
                <a:gd name="connsiteY4" fmla="*/ 78585 h 884882"/>
                <a:gd name="connsiteX5" fmla="*/ 123643 w 181318"/>
                <a:gd name="connsiteY5" fmla="*/ 0 h 884882"/>
                <a:gd name="connsiteX0" fmla="*/ 1995 w 181318"/>
                <a:gd name="connsiteY0" fmla="*/ 884882 h 884882"/>
                <a:gd name="connsiteX1" fmla="*/ 0 w 181318"/>
                <a:gd name="connsiteY1" fmla="*/ 801390 h 884882"/>
                <a:gd name="connsiteX2" fmla="*/ 85317 w 181318"/>
                <a:gd name="connsiteY2" fmla="*/ 602088 h 884882"/>
                <a:gd name="connsiteX3" fmla="*/ 181318 w 181318"/>
                <a:gd name="connsiteY3" fmla="*/ 522368 h 884882"/>
                <a:gd name="connsiteX4" fmla="*/ 125010 w 181318"/>
                <a:gd name="connsiteY4" fmla="*/ 47849 h 884882"/>
                <a:gd name="connsiteX5" fmla="*/ 123643 w 181318"/>
                <a:gd name="connsiteY5" fmla="*/ 0 h 884882"/>
                <a:gd name="connsiteX0" fmla="*/ 1995 w 181318"/>
                <a:gd name="connsiteY0" fmla="*/ 904803 h 904803"/>
                <a:gd name="connsiteX1" fmla="*/ 0 w 181318"/>
                <a:gd name="connsiteY1" fmla="*/ 821311 h 904803"/>
                <a:gd name="connsiteX2" fmla="*/ 85317 w 181318"/>
                <a:gd name="connsiteY2" fmla="*/ 622009 h 904803"/>
                <a:gd name="connsiteX3" fmla="*/ 181318 w 181318"/>
                <a:gd name="connsiteY3" fmla="*/ 542289 h 904803"/>
                <a:gd name="connsiteX4" fmla="*/ 125010 w 181318"/>
                <a:gd name="connsiteY4" fmla="*/ 67770 h 904803"/>
                <a:gd name="connsiteX5" fmla="*/ 124765 w 181318"/>
                <a:gd name="connsiteY5" fmla="*/ 0 h 904803"/>
                <a:gd name="connsiteX0" fmla="*/ 1995 w 181318"/>
                <a:gd name="connsiteY0" fmla="*/ 904803 h 904803"/>
                <a:gd name="connsiteX1" fmla="*/ 0 w 181318"/>
                <a:gd name="connsiteY1" fmla="*/ 821311 h 904803"/>
                <a:gd name="connsiteX2" fmla="*/ 87560 w 181318"/>
                <a:gd name="connsiteY2" fmla="*/ 617456 h 904803"/>
                <a:gd name="connsiteX3" fmla="*/ 181318 w 181318"/>
                <a:gd name="connsiteY3" fmla="*/ 542289 h 904803"/>
                <a:gd name="connsiteX4" fmla="*/ 125010 w 181318"/>
                <a:gd name="connsiteY4" fmla="*/ 67770 h 904803"/>
                <a:gd name="connsiteX5" fmla="*/ 124765 w 181318"/>
                <a:gd name="connsiteY5" fmla="*/ 0 h 904803"/>
                <a:gd name="connsiteX0" fmla="*/ 873 w 181318"/>
                <a:gd name="connsiteY0" fmla="*/ 908218 h 908218"/>
                <a:gd name="connsiteX1" fmla="*/ 0 w 181318"/>
                <a:gd name="connsiteY1" fmla="*/ 821311 h 908218"/>
                <a:gd name="connsiteX2" fmla="*/ 87560 w 181318"/>
                <a:gd name="connsiteY2" fmla="*/ 617456 h 908218"/>
                <a:gd name="connsiteX3" fmla="*/ 181318 w 181318"/>
                <a:gd name="connsiteY3" fmla="*/ 542289 h 908218"/>
                <a:gd name="connsiteX4" fmla="*/ 125010 w 181318"/>
                <a:gd name="connsiteY4" fmla="*/ 67770 h 908218"/>
                <a:gd name="connsiteX5" fmla="*/ 124765 w 181318"/>
                <a:gd name="connsiteY5" fmla="*/ 0 h 908218"/>
                <a:gd name="connsiteX0" fmla="*/ 873 w 181318"/>
                <a:gd name="connsiteY0" fmla="*/ 908218 h 908218"/>
                <a:gd name="connsiteX1" fmla="*/ 0 w 181318"/>
                <a:gd name="connsiteY1" fmla="*/ 821311 h 908218"/>
                <a:gd name="connsiteX2" fmla="*/ 181318 w 181318"/>
                <a:gd name="connsiteY2" fmla="*/ 542289 h 908218"/>
                <a:gd name="connsiteX3" fmla="*/ 125010 w 181318"/>
                <a:gd name="connsiteY3" fmla="*/ 67770 h 908218"/>
                <a:gd name="connsiteX4" fmla="*/ 124765 w 181318"/>
                <a:gd name="connsiteY4" fmla="*/ 0 h 908218"/>
                <a:gd name="connsiteX0" fmla="*/ 873 w 125010"/>
                <a:gd name="connsiteY0" fmla="*/ 908218 h 908218"/>
                <a:gd name="connsiteX1" fmla="*/ 0 w 125010"/>
                <a:gd name="connsiteY1" fmla="*/ 821311 h 908218"/>
                <a:gd name="connsiteX2" fmla="*/ 125010 w 125010"/>
                <a:gd name="connsiteY2" fmla="*/ 67770 h 908218"/>
                <a:gd name="connsiteX3" fmla="*/ 124765 w 125010"/>
                <a:gd name="connsiteY3" fmla="*/ 0 h 908218"/>
                <a:gd name="connsiteX0" fmla="*/ 873 w 124765"/>
                <a:gd name="connsiteY0" fmla="*/ 908218 h 908218"/>
                <a:gd name="connsiteX1" fmla="*/ 0 w 124765"/>
                <a:gd name="connsiteY1" fmla="*/ 821311 h 908218"/>
                <a:gd name="connsiteX2" fmla="*/ 124765 w 124765"/>
                <a:gd name="connsiteY2" fmla="*/ 0 h 908218"/>
                <a:gd name="connsiteX0" fmla="*/ 873 w 873"/>
                <a:gd name="connsiteY0" fmla="*/ 86907 h 86907"/>
                <a:gd name="connsiteX1" fmla="*/ 0 w 873"/>
                <a:gd name="connsiteY1" fmla="*/ 0 h 8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3" h="86907">
                  <a:moveTo>
                    <a:pt x="873" y="86907"/>
                  </a:moveTo>
                  <a:lnTo>
                    <a:pt x="0" y="0"/>
                  </a:lnTo>
                </a:path>
              </a:pathLst>
            </a:custGeom>
            <a:noFill/>
            <a:ln w="57150" cap="flat">
              <a:solidFill>
                <a:srgbClr val="98460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9BF1848C-FEA3-F02C-19D9-81D0D633600A}"/>
                </a:ext>
              </a:extLst>
            </p:cNvPr>
            <p:cNvSpPr/>
            <p:nvPr/>
          </p:nvSpPr>
          <p:spPr>
            <a:xfrm>
              <a:off x="4149947" y="635996"/>
              <a:ext cx="87560" cy="203855"/>
            </a:xfrm>
            <a:custGeom>
              <a:avLst/>
              <a:gdLst>
                <a:gd name="connsiteX0" fmla="*/ 1995 w 181317"/>
                <a:gd name="connsiteY0" fmla="*/ 838209 h 838208"/>
                <a:gd name="connsiteX1" fmla="*/ 0 w 181317"/>
                <a:gd name="connsiteY1" fmla="*/ 754717 h 838208"/>
                <a:gd name="connsiteX2" fmla="*/ 85317 w 181317"/>
                <a:gd name="connsiteY2" fmla="*/ 555415 h 838208"/>
                <a:gd name="connsiteX3" fmla="*/ 181318 w 181317"/>
                <a:gd name="connsiteY3" fmla="*/ 475695 h 838208"/>
                <a:gd name="connsiteX4" fmla="*/ 124204 w 181317"/>
                <a:gd name="connsiteY4" fmla="*/ 0 h 838208"/>
                <a:gd name="connsiteX0" fmla="*/ 1995 w 181318"/>
                <a:gd name="connsiteY0" fmla="*/ 838209 h 838209"/>
                <a:gd name="connsiteX1" fmla="*/ 0 w 181318"/>
                <a:gd name="connsiteY1" fmla="*/ 754717 h 838209"/>
                <a:gd name="connsiteX2" fmla="*/ 85317 w 181318"/>
                <a:gd name="connsiteY2" fmla="*/ 555415 h 838209"/>
                <a:gd name="connsiteX3" fmla="*/ 181318 w 181318"/>
                <a:gd name="connsiteY3" fmla="*/ 475695 h 838209"/>
                <a:gd name="connsiteX4" fmla="*/ 127814 w 181318"/>
                <a:gd name="connsiteY4" fmla="*/ 31912 h 838209"/>
                <a:gd name="connsiteX5" fmla="*/ 124204 w 181318"/>
                <a:gd name="connsiteY5" fmla="*/ 0 h 838209"/>
                <a:gd name="connsiteX0" fmla="*/ 1995 w 181318"/>
                <a:gd name="connsiteY0" fmla="*/ 884882 h 884882"/>
                <a:gd name="connsiteX1" fmla="*/ 0 w 181318"/>
                <a:gd name="connsiteY1" fmla="*/ 801390 h 884882"/>
                <a:gd name="connsiteX2" fmla="*/ 85317 w 181318"/>
                <a:gd name="connsiteY2" fmla="*/ 602088 h 884882"/>
                <a:gd name="connsiteX3" fmla="*/ 181318 w 181318"/>
                <a:gd name="connsiteY3" fmla="*/ 522368 h 884882"/>
                <a:gd name="connsiteX4" fmla="*/ 127814 w 181318"/>
                <a:gd name="connsiteY4" fmla="*/ 78585 h 884882"/>
                <a:gd name="connsiteX5" fmla="*/ 123643 w 181318"/>
                <a:gd name="connsiteY5" fmla="*/ 0 h 884882"/>
                <a:gd name="connsiteX0" fmla="*/ 1995 w 181318"/>
                <a:gd name="connsiteY0" fmla="*/ 884882 h 884882"/>
                <a:gd name="connsiteX1" fmla="*/ 0 w 181318"/>
                <a:gd name="connsiteY1" fmla="*/ 801390 h 884882"/>
                <a:gd name="connsiteX2" fmla="*/ 85317 w 181318"/>
                <a:gd name="connsiteY2" fmla="*/ 602088 h 884882"/>
                <a:gd name="connsiteX3" fmla="*/ 181318 w 181318"/>
                <a:gd name="connsiteY3" fmla="*/ 522368 h 884882"/>
                <a:gd name="connsiteX4" fmla="*/ 125010 w 181318"/>
                <a:gd name="connsiteY4" fmla="*/ 47849 h 884882"/>
                <a:gd name="connsiteX5" fmla="*/ 123643 w 181318"/>
                <a:gd name="connsiteY5" fmla="*/ 0 h 884882"/>
                <a:gd name="connsiteX0" fmla="*/ 1995 w 181318"/>
                <a:gd name="connsiteY0" fmla="*/ 904803 h 904803"/>
                <a:gd name="connsiteX1" fmla="*/ 0 w 181318"/>
                <a:gd name="connsiteY1" fmla="*/ 821311 h 904803"/>
                <a:gd name="connsiteX2" fmla="*/ 85317 w 181318"/>
                <a:gd name="connsiteY2" fmla="*/ 622009 h 904803"/>
                <a:gd name="connsiteX3" fmla="*/ 181318 w 181318"/>
                <a:gd name="connsiteY3" fmla="*/ 542289 h 904803"/>
                <a:gd name="connsiteX4" fmla="*/ 125010 w 181318"/>
                <a:gd name="connsiteY4" fmla="*/ 67770 h 904803"/>
                <a:gd name="connsiteX5" fmla="*/ 124765 w 181318"/>
                <a:gd name="connsiteY5" fmla="*/ 0 h 904803"/>
                <a:gd name="connsiteX0" fmla="*/ 1995 w 181318"/>
                <a:gd name="connsiteY0" fmla="*/ 904803 h 904803"/>
                <a:gd name="connsiteX1" fmla="*/ 0 w 181318"/>
                <a:gd name="connsiteY1" fmla="*/ 821311 h 904803"/>
                <a:gd name="connsiteX2" fmla="*/ 87560 w 181318"/>
                <a:gd name="connsiteY2" fmla="*/ 617456 h 904803"/>
                <a:gd name="connsiteX3" fmla="*/ 181318 w 181318"/>
                <a:gd name="connsiteY3" fmla="*/ 542289 h 904803"/>
                <a:gd name="connsiteX4" fmla="*/ 125010 w 181318"/>
                <a:gd name="connsiteY4" fmla="*/ 67770 h 904803"/>
                <a:gd name="connsiteX5" fmla="*/ 124765 w 181318"/>
                <a:gd name="connsiteY5" fmla="*/ 0 h 904803"/>
                <a:gd name="connsiteX0" fmla="*/ 873 w 181318"/>
                <a:gd name="connsiteY0" fmla="*/ 908218 h 908218"/>
                <a:gd name="connsiteX1" fmla="*/ 0 w 181318"/>
                <a:gd name="connsiteY1" fmla="*/ 821311 h 908218"/>
                <a:gd name="connsiteX2" fmla="*/ 87560 w 181318"/>
                <a:gd name="connsiteY2" fmla="*/ 617456 h 908218"/>
                <a:gd name="connsiteX3" fmla="*/ 181318 w 181318"/>
                <a:gd name="connsiteY3" fmla="*/ 542289 h 908218"/>
                <a:gd name="connsiteX4" fmla="*/ 125010 w 181318"/>
                <a:gd name="connsiteY4" fmla="*/ 67770 h 908218"/>
                <a:gd name="connsiteX5" fmla="*/ 124765 w 181318"/>
                <a:gd name="connsiteY5" fmla="*/ 0 h 908218"/>
                <a:gd name="connsiteX0" fmla="*/ 0 w 181318"/>
                <a:gd name="connsiteY0" fmla="*/ 821311 h 821311"/>
                <a:gd name="connsiteX1" fmla="*/ 87560 w 181318"/>
                <a:gd name="connsiteY1" fmla="*/ 617456 h 821311"/>
                <a:gd name="connsiteX2" fmla="*/ 181318 w 181318"/>
                <a:gd name="connsiteY2" fmla="*/ 542289 h 821311"/>
                <a:gd name="connsiteX3" fmla="*/ 125010 w 181318"/>
                <a:gd name="connsiteY3" fmla="*/ 67770 h 821311"/>
                <a:gd name="connsiteX4" fmla="*/ 124765 w 181318"/>
                <a:gd name="connsiteY4" fmla="*/ 0 h 821311"/>
                <a:gd name="connsiteX0" fmla="*/ 0 w 181318"/>
                <a:gd name="connsiteY0" fmla="*/ 821311 h 821311"/>
                <a:gd name="connsiteX1" fmla="*/ 87560 w 181318"/>
                <a:gd name="connsiteY1" fmla="*/ 617456 h 821311"/>
                <a:gd name="connsiteX2" fmla="*/ 181318 w 181318"/>
                <a:gd name="connsiteY2" fmla="*/ 542289 h 821311"/>
                <a:gd name="connsiteX3" fmla="*/ 124765 w 181318"/>
                <a:gd name="connsiteY3" fmla="*/ 0 h 821311"/>
                <a:gd name="connsiteX0" fmla="*/ 0 w 181318"/>
                <a:gd name="connsiteY0" fmla="*/ 279022 h 279022"/>
                <a:gd name="connsiteX1" fmla="*/ 87560 w 181318"/>
                <a:gd name="connsiteY1" fmla="*/ 75167 h 279022"/>
                <a:gd name="connsiteX2" fmla="*/ 181318 w 181318"/>
                <a:gd name="connsiteY2" fmla="*/ 0 h 279022"/>
                <a:gd name="connsiteX0" fmla="*/ 0 w 87560"/>
                <a:gd name="connsiteY0" fmla="*/ 203855 h 203855"/>
                <a:gd name="connsiteX1" fmla="*/ 87560 w 87560"/>
                <a:gd name="connsiteY1" fmla="*/ 0 h 20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560" h="203855">
                  <a:moveTo>
                    <a:pt x="0" y="203855"/>
                  </a:moveTo>
                  <a:lnTo>
                    <a:pt x="87560" y="0"/>
                  </a:lnTo>
                </a:path>
              </a:pathLst>
            </a:custGeom>
            <a:noFill/>
            <a:ln w="57150" cap="flat">
              <a:solidFill>
                <a:srgbClr val="CE850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rgbClr val="7F7F7F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21705A4F-C713-FE4E-877C-B6DFF01C6F4B}"/>
                </a:ext>
              </a:extLst>
            </p:cNvPr>
            <p:cNvSpPr/>
            <p:nvPr/>
          </p:nvSpPr>
          <p:spPr>
            <a:xfrm>
              <a:off x="4274957" y="86310"/>
              <a:ext cx="56308" cy="474519"/>
            </a:xfrm>
            <a:custGeom>
              <a:avLst/>
              <a:gdLst>
                <a:gd name="connsiteX0" fmla="*/ 1995 w 181317"/>
                <a:gd name="connsiteY0" fmla="*/ 838209 h 838208"/>
                <a:gd name="connsiteX1" fmla="*/ 0 w 181317"/>
                <a:gd name="connsiteY1" fmla="*/ 754717 h 838208"/>
                <a:gd name="connsiteX2" fmla="*/ 85317 w 181317"/>
                <a:gd name="connsiteY2" fmla="*/ 555415 h 838208"/>
                <a:gd name="connsiteX3" fmla="*/ 181318 w 181317"/>
                <a:gd name="connsiteY3" fmla="*/ 475695 h 838208"/>
                <a:gd name="connsiteX4" fmla="*/ 124204 w 181317"/>
                <a:gd name="connsiteY4" fmla="*/ 0 h 838208"/>
                <a:gd name="connsiteX0" fmla="*/ 1995 w 181318"/>
                <a:gd name="connsiteY0" fmla="*/ 838209 h 838209"/>
                <a:gd name="connsiteX1" fmla="*/ 0 w 181318"/>
                <a:gd name="connsiteY1" fmla="*/ 754717 h 838209"/>
                <a:gd name="connsiteX2" fmla="*/ 85317 w 181318"/>
                <a:gd name="connsiteY2" fmla="*/ 555415 h 838209"/>
                <a:gd name="connsiteX3" fmla="*/ 181318 w 181318"/>
                <a:gd name="connsiteY3" fmla="*/ 475695 h 838209"/>
                <a:gd name="connsiteX4" fmla="*/ 127814 w 181318"/>
                <a:gd name="connsiteY4" fmla="*/ 31912 h 838209"/>
                <a:gd name="connsiteX5" fmla="*/ 124204 w 181318"/>
                <a:gd name="connsiteY5" fmla="*/ 0 h 838209"/>
                <a:gd name="connsiteX0" fmla="*/ 1995 w 181318"/>
                <a:gd name="connsiteY0" fmla="*/ 884882 h 884882"/>
                <a:gd name="connsiteX1" fmla="*/ 0 w 181318"/>
                <a:gd name="connsiteY1" fmla="*/ 801390 h 884882"/>
                <a:gd name="connsiteX2" fmla="*/ 85317 w 181318"/>
                <a:gd name="connsiteY2" fmla="*/ 602088 h 884882"/>
                <a:gd name="connsiteX3" fmla="*/ 181318 w 181318"/>
                <a:gd name="connsiteY3" fmla="*/ 522368 h 884882"/>
                <a:gd name="connsiteX4" fmla="*/ 127814 w 181318"/>
                <a:gd name="connsiteY4" fmla="*/ 78585 h 884882"/>
                <a:gd name="connsiteX5" fmla="*/ 123643 w 181318"/>
                <a:gd name="connsiteY5" fmla="*/ 0 h 884882"/>
                <a:gd name="connsiteX0" fmla="*/ 1995 w 181318"/>
                <a:gd name="connsiteY0" fmla="*/ 884882 h 884882"/>
                <a:gd name="connsiteX1" fmla="*/ 0 w 181318"/>
                <a:gd name="connsiteY1" fmla="*/ 801390 h 884882"/>
                <a:gd name="connsiteX2" fmla="*/ 85317 w 181318"/>
                <a:gd name="connsiteY2" fmla="*/ 602088 h 884882"/>
                <a:gd name="connsiteX3" fmla="*/ 181318 w 181318"/>
                <a:gd name="connsiteY3" fmla="*/ 522368 h 884882"/>
                <a:gd name="connsiteX4" fmla="*/ 125010 w 181318"/>
                <a:gd name="connsiteY4" fmla="*/ 47849 h 884882"/>
                <a:gd name="connsiteX5" fmla="*/ 123643 w 181318"/>
                <a:gd name="connsiteY5" fmla="*/ 0 h 884882"/>
                <a:gd name="connsiteX0" fmla="*/ 1995 w 181318"/>
                <a:gd name="connsiteY0" fmla="*/ 904803 h 904803"/>
                <a:gd name="connsiteX1" fmla="*/ 0 w 181318"/>
                <a:gd name="connsiteY1" fmla="*/ 821311 h 904803"/>
                <a:gd name="connsiteX2" fmla="*/ 85317 w 181318"/>
                <a:gd name="connsiteY2" fmla="*/ 622009 h 904803"/>
                <a:gd name="connsiteX3" fmla="*/ 181318 w 181318"/>
                <a:gd name="connsiteY3" fmla="*/ 542289 h 904803"/>
                <a:gd name="connsiteX4" fmla="*/ 125010 w 181318"/>
                <a:gd name="connsiteY4" fmla="*/ 67770 h 904803"/>
                <a:gd name="connsiteX5" fmla="*/ 124765 w 181318"/>
                <a:gd name="connsiteY5" fmla="*/ 0 h 904803"/>
                <a:gd name="connsiteX0" fmla="*/ 1995 w 181318"/>
                <a:gd name="connsiteY0" fmla="*/ 904803 h 904803"/>
                <a:gd name="connsiteX1" fmla="*/ 0 w 181318"/>
                <a:gd name="connsiteY1" fmla="*/ 821311 h 904803"/>
                <a:gd name="connsiteX2" fmla="*/ 87560 w 181318"/>
                <a:gd name="connsiteY2" fmla="*/ 617456 h 904803"/>
                <a:gd name="connsiteX3" fmla="*/ 181318 w 181318"/>
                <a:gd name="connsiteY3" fmla="*/ 542289 h 904803"/>
                <a:gd name="connsiteX4" fmla="*/ 125010 w 181318"/>
                <a:gd name="connsiteY4" fmla="*/ 67770 h 904803"/>
                <a:gd name="connsiteX5" fmla="*/ 124765 w 181318"/>
                <a:gd name="connsiteY5" fmla="*/ 0 h 904803"/>
                <a:gd name="connsiteX0" fmla="*/ 873 w 181318"/>
                <a:gd name="connsiteY0" fmla="*/ 908218 h 908218"/>
                <a:gd name="connsiteX1" fmla="*/ 0 w 181318"/>
                <a:gd name="connsiteY1" fmla="*/ 821311 h 908218"/>
                <a:gd name="connsiteX2" fmla="*/ 87560 w 181318"/>
                <a:gd name="connsiteY2" fmla="*/ 617456 h 908218"/>
                <a:gd name="connsiteX3" fmla="*/ 181318 w 181318"/>
                <a:gd name="connsiteY3" fmla="*/ 542289 h 908218"/>
                <a:gd name="connsiteX4" fmla="*/ 125010 w 181318"/>
                <a:gd name="connsiteY4" fmla="*/ 67770 h 908218"/>
                <a:gd name="connsiteX5" fmla="*/ 124765 w 181318"/>
                <a:gd name="connsiteY5" fmla="*/ 0 h 908218"/>
                <a:gd name="connsiteX0" fmla="*/ 873 w 181318"/>
                <a:gd name="connsiteY0" fmla="*/ 908218 h 908218"/>
                <a:gd name="connsiteX1" fmla="*/ 0 w 181318"/>
                <a:gd name="connsiteY1" fmla="*/ 821311 h 908218"/>
                <a:gd name="connsiteX2" fmla="*/ 181318 w 181318"/>
                <a:gd name="connsiteY2" fmla="*/ 542289 h 908218"/>
                <a:gd name="connsiteX3" fmla="*/ 125010 w 181318"/>
                <a:gd name="connsiteY3" fmla="*/ 67770 h 908218"/>
                <a:gd name="connsiteX4" fmla="*/ 124765 w 181318"/>
                <a:gd name="connsiteY4" fmla="*/ 0 h 908218"/>
                <a:gd name="connsiteX0" fmla="*/ 0 w 180445"/>
                <a:gd name="connsiteY0" fmla="*/ 908218 h 908218"/>
                <a:gd name="connsiteX1" fmla="*/ 180445 w 180445"/>
                <a:gd name="connsiteY1" fmla="*/ 542289 h 908218"/>
                <a:gd name="connsiteX2" fmla="*/ 124137 w 180445"/>
                <a:gd name="connsiteY2" fmla="*/ 67770 h 908218"/>
                <a:gd name="connsiteX3" fmla="*/ 123892 w 180445"/>
                <a:gd name="connsiteY3" fmla="*/ 0 h 908218"/>
                <a:gd name="connsiteX0" fmla="*/ 56553 w 56553"/>
                <a:gd name="connsiteY0" fmla="*/ 542289 h 542289"/>
                <a:gd name="connsiteX1" fmla="*/ 245 w 56553"/>
                <a:gd name="connsiteY1" fmla="*/ 67770 h 542289"/>
                <a:gd name="connsiteX2" fmla="*/ 0 w 56553"/>
                <a:gd name="connsiteY2" fmla="*/ 0 h 542289"/>
                <a:gd name="connsiteX0" fmla="*/ 56308 w 56308"/>
                <a:gd name="connsiteY0" fmla="*/ 474519 h 474519"/>
                <a:gd name="connsiteX1" fmla="*/ 0 w 56308"/>
                <a:gd name="connsiteY1" fmla="*/ 0 h 47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308" h="474519">
                  <a:moveTo>
                    <a:pt x="56308" y="474519"/>
                  </a:moveTo>
                  <a:lnTo>
                    <a:pt x="0" y="0"/>
                  </a:lnTo>
                </a:path>
              </a:pathLst>
            </a:custGeom>
            <a:noFill/>
            <a:ln w="57150" cap="flat">
              <a:solidFill>
                <a:srgbClr val="984602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7F7F7F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1D1540CE-F604-3E6F-408F-2181D22CABC3}"/>
                </a:ext>
              </a:extLst>
            </p:cNvPr>
            <p:cNvSpPr/>
            <p:nvPr/>
          </p:nvSpPr>
          <p:spPr>
            <a:xfrm>
              <a:off x="4139108" y="828992"/>
              <a:ext cx="21702" cy="21693"/>
            </a:xfrm>
            <a:custGeom>
              <a:avLst/>
              <a:gdLst>
                <a:gd name="connsiteX0" fmla="*/ 23582 w 41397"/>
                <a:gd name="connsiteY0" fmla="*/ 212 h 41381"/>
                <a:gd name="connsiteX1" fmla="*/ 41201 w 41397"/>
                <a:gd name="connsiteY1" fmla="*/ 23574 h 41381"/>
                <a:gd name="connsiteX2" fmla="*/ 17815 w 41397"/>
                <a:gd name="connsiteY2" fmla="*/ 41168 h 41381"/>
                <a:gd name="connsiteX3" fmla="*/ 197 w 41397"/>
                <a:gd name="connsiteY3" fmla="*/ 17807 h 41381"/>
                <a:gd name="connsiteX4" fmla="*/ 23558 w 41397"/>
                <a:gd name="connsiteY4" fmla="*/ 212 h 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97" h="41381">
                  <a:moveTo>
                    <a:pt x="23582" y="212"/>
                  </a:moveTo>
                  <a:cubicBezTo>
                    <a:pt x="34898" y="1794"/>
                    <a:pt x="42758" y="12258"/>
                    <a:pt x="41201" y="23574"/>
                  </a:cubicBezTo>
                  <a:cubicBezTo>
                    <a:pt x="39619" y="34914"/>
                    <a:pt x="29131" y="42798"/>
                    <a:pt x="17815" y="41168"/>
                  </a:cubicBezTo>
                  <a:cubicBezTo>
                    <a:pt x="6499" y="39586"/>
                    <a:pt x="-1361" y="29122"/>
                    <a:pt x="197" y="17807"/>
                  </a:cubicBezTo>
                  <a:cubicBezTo>
                    <a:pt x="1803" y="6515"/>
                    <a:pt x="12267" y="-1418"/>
                    <a:pt x="23558" y="212"/>
                  </a:cubicBez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CE850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4802D510-C419-3B7C-9DA8-A3D0DB44AFF5}"/>
                </a:ext>
              </a:extLst>
            </p:cNvPr>
            <p:cNvSpPr/>
            <p:nvPr/>
          </p:nvSpPr>
          <p:spPr>
            <a:xfrm>
              <a:off x="4263301" y="74289"/>
              <a:ext cx="21695" cy="21698"/>
            </a:xfrm>
            <a:custGeom>
              <a:avLst/>
              <a:gdLst>
                <a:gd name="connsiteX0" fmla="*/ 23563 w 41383"/>
                <a:gd name="connsiteY0" fmla="*/ 202 h 41389"/>
                <a:gd name="connsiteX1" fmla="*/ 41182 w 41383"/>
                <a:gd name="connsiteY1" fmla="*/ 23588 h 41389"/>
                <a:gd name="connsiteX2" fmla="*/ 17820 w 41383"/>
                <a:gd name="connsiteY2" fmla="*/ 41182 h 41389"/>
                <a:gd name="connsiteX3" fmla="*/ 202 w 41383"/>
                <a:gd name="connsiteY3" fmla="*/ 17869 h 41389"/>
                <a:gd name="connsiteX4" fmla="*/ 23563 w 41383"/>
                <a:gd name="connsiteY4" fmla="*/ 202 h 4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3" h="41389">
                  <a:moveTo>
                    <a:pt x="23563" y="202"/>
                  </a:moveTo>
                  <a:cubicBezTo>
                    <a:pt x="34879" y="1784"/>
                    <a:pt x="42763" y="12272"/>
                    <a:pt x="41182" y="23588"/>
                  </a:cubicBezTo>
                  <a:cubicBezTo>
                    <a:pt x="39575" y="34903"/>
                    <a:pt x="29136" y="42788"/>
                    <a:pt x="17820" y="41182"/>
                  </a:cubicBezTo>
                  <a:cubicBezTo>
                    <a:pt x="6505" y="39600"/>
                    <a:pt x="-1380" y="29111"/>
                    <a:pt x="202" y="17869"/>
                  </a:cubicBezTo>
                  <a:cubicBezTo>
                    <a:pt x="1808" y="6505"/>
                    <a:pt x="12248" y="-1380"/>
                    <a:pt x="23563" y="202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98460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093FF9CD-A450-8441-75DE-420AC0269B43}"/>
                </a:ext>
              </a:extLst>
            </p:cNvPr>
            <p:cNvSpPr/>
            <p:nvPr/>
          </p:nvSpPr>
          <p:spPr>
            <a:xfrm>
              <a:off x="4139107" y="916645"/>
              <a:ext cx="21702" cy="21693"/>
            </a:xfrm>
            <a:custGeom>
              <a:avLst/>
              <a:gdLst>
                <a:gd name="connsiteX0" fmla="*/ 23582 w 41397"/>
                <a:gd name="connsiteY0" fmla="*/ 212 h 41381"/>
                <a:gd name="connsiteX1" fmla="*/ 41201 w 41397"/>
                <a:gd name="connsiteY1" fmla="*/ 23574 h 41381"/>
                <a:gd name="connsiteX2" fmla="*/ 17815 w 41397"/>
                <a:gd name="connsiteY2" fmla="*/ 41168 h 41381"/>
                <a:gd name="connsiteX3" fmla="*/ 197 w 41397"/>
                <a:gd name="connsiteY3" fmla="*/ 17807 h 41381"/>
                <a:gd name="connsiteX4" fmla="*/ 23558 w 41397"/>
                <a:gd name="connsiteY4" fmla="*/ 212 h 4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97" h="41381">
                  <a:moveTo>
                    <a:pt x="23582" y="212"/>
                  </a:moveTo>
                  <a:cubicBezTo>
                    <a:pt x="34898" y="1794"/>
                    <a:pt x="42758" y="12258"/>
                    <a:pt x="41201" y="23574"/>
                  </a:cubicBezTo>
                  <a:cubicBezTo>
                    <a:pt x="39619" y="34914"/>
                    <a:pt x="29131" y="42798"/>
                    <a:pt x="17815" y="41168"/>
                  </a:cubicBezTo>
                  <a:cubicBezTo>
                    <a:pt x="6499" y="39586"/>
                    <a:pt x="-1361" y="29122"/>
                    <a:pt x="197" y="17807"/>
                  </a:cubicBezTo>
                  <a:cubicBezTo>
                    <a:pt x="1803" y="6515"/>
                    <a:pt x="12267" y="-1418"/>
                    <a:pt x="23558" y="212"/>
                  </a:cubicBez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98460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rgbClr val="7F7F7F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ED5FE442-76EF-E28F-8A47-ECE516E7C1AC}"/>
                </a:ext>
              </a:extLst>
            </p:cNvPr>
            <p:cNvSpPr/>
            <p:nvPr/>
          </p:nvSpPr>
          <p:spPr>
            <a:xfrm>
              <a:off x="4237507" y="560829"/>
              <a:ext cx="93758" cy="75167"/>
            </a:xfrm>
            <a:custGeom>
              <a:avLst/>
              <a:gdLst>
                <a:gd name="connsiteX0" fmla="*/ 1995 w 181317"/>
                <a:gd name="connsiteY0" fmla="*/ 838209 h 838208"/>
                <a:gd name="connsiteX1" fmla="*/ 0 w 181317"/>
                <a:gd name="connsiteY1" fmla="*/ 754717 h 838208"/>
                <a:gd name="connsiteX2" fmla="*/ 85317 w 181317"/>
                <a:gd name="connsiteY2" fmla="*/ 555415 h 838208"/>
                <a:gd name="connsiteX3" fmla="*/ 181318 w 181317"/>
                <a:gd name="connsiteY3" fmla="*/ 475695 h 838208"/>
                <a:gd name="connsiteX4" fmla="*/ 124204 w 181317"/>
                <a:gd name="connsiteY4" fmla="*/ 0 h 838208"/>
                <a:gd name="connsiteX0" fmla="*/ 1995 w 181318"/>
                <a:gd name="connsiteY0" fmla="*/ 838209 h 838209"/>
                <a:gd name="connsiteX1" fmla="*/ 0 w 181318"/>
                <a:gd name="connsiteY1" fmla="*/ 754717 h 838209"/>
                <a:gd name="connsiteX2" fmla="*/ 85317 w 181318"/>
                <a:gd name="connsiteY2" fmla="*/ 555415 h 838209"/>
                <a:gd name="connsiteX3" fmla="*/ 181318 w 181318"/>
                <a:gd name="connsiteY3" fmla="*/ 475695 h 838209"/>
                <a:gd name="connsiteX4" fmla="*/ 127814 w 181318"/>
                <a:gd name="connsiteY4" fmla="*/ 31912 h 838209"/>
                <a:gd name="connsiteX5" fmla="*/ 124204 w 181318"/>
                <a:gd name="connsiteY5" fmla="*/ 0 h 838209"/>
                <a:gd name="connsiteX0" fmla="*/ 1995 w 181318"/>
                <a:gd name="connsiteY0" fmla="*/ 884882 h 884882"/>
                <a:gd name="connsiteX1" fmla="*/ 0 w 181318"/>
                <a:gd name="connsiteY1" fmla="*/ 801390 h 884882"/>
                <a:gd name="connsiteX2" fmla="*/ 85317 w 181318"/>
                <a:gd name="connsiteY2" fmla="*/ 602088 h 884882"/>
                <a:gd name="connsiteX3" fmla="*/ 181318 w 181318"/>
                <a:gd name="connsiteY3" fmla="*/ 522368 h 884882"/>
                <a:gd name="connsiteX4" fmla="*/ 127814 w 181318"/>
                <a:gd name="connsiteY4" fmla="*/ 78585 h 884882"/>
                <a:gd name="connsiteX5" fmla="*/ 123643 w 181318"/>
                <a:gd name="connsiteY5" fmla="*/ 0 h 884882"/>
                <a:gd name="connsiteX0" fmla="*/ 1995 w 181318"/>
                <a:gd name="connsiteY0" fmla="*/ 884882 h 884882"/>
                <a:gd name="connsiteX1" fmla="*/ 0 w 181318"/>
                <a:gd name="connsiteY1" fmla="*/ 801390 h 884882"/>
                <a:gd name="connsiteX2" fmla="*/ 85317 w 181318"/>
                <a:gd name="connsiteY2" fmla="*/ 602088 h 884882"/>
                <a:gd name="connsiteX3" fmla="*/ 181318 w 181318"/>
                <a:gd name="connsiteY3" fmla="*/ 522368 h 884882"/>
                <a:gd name="connsiteX4" fmla="*/ 125010 w 181318"/>
                <a:gd name="connsiteY4" fmla="*/ 47849 h 884882"/>
                <a:gd name="connsiteX5" fmla="*/ 123643 w 181318"/>
                <a:gd name="connsiteY5" fmla="*/ 0 h 884882"/>
                <a:gd name="connsiteX0" fmla="*/ 1995 w 181318"/>
                <a:gd name="connsiteY0" fmla="*/ 904803 h 904803"/>
                <a:gd name="connsiteX1" fmla="*/ 0 w 181318"/>
                <a:gd name="connsiteY1" fmla="*/ 821311 h 904803"/>
                <a:gd name="connsiteX2" fmla="*/ 85317 w 181318"/>
                <a:gd name="connsiteY2" fmla="*/ 622009 h 904803"/>
                <a:gd name="connsiteX3" fmla="*/ 181318 w 181318"/>
                <a:gd name="connsiteY3" fmla="*/ 542289 h 904803"/>
                <a:gd name="connsiteX4" fmla="*/ 125010 w 181318"/>
                <a:gd name="connsiteY4" fmla="*/ 67770 h 904803"/>
                <a:gd name="connsiteX5" fmla="*/ 124765 w 181318"/>
                <a:gd name="connsiteY5" fmla="*/ 0 h 904803"/>
                <a:gd name="connsiteX0" fmla="*/ 1995 w 181318"/>
                <a:gd name="connsiteY0" fmla="*/ 904803 h 904803"/>
                <a:gd name="connsiteX1" fmla="*/ 0 w 181318"/>
                <a:gd name="connsiteY1" fmla="*/ 821311 h 904803"/>
                <a:gd name="connsiteX2" fmla="*/ 87560 w 181318"/>
                <a:gd name="connsiteY2" fmla="*/ 617456 h 904803"/>
                <a:gd name="connsiteX3" fmla="*/ 181318 w 181318"/>
                <a:gd name="connsiteY3" fmla="*/ 542289 h 904803"/>
                <a:gd name="connsiteX4" fmla="*/ 125010 w 181318"/>
                <a:gd name="connsiteY4" fmla="*/ 67770 h 904803"/>
                <a:gd name="connsiteX5" fmla="*/ 124765 w 181318"/>
                <a:gd name="connsiteY5" fmla="*/ 0 h 904803"/>
                <a:gd name="connsiteX0" fmla="*/ 873 w 181318"/>
                <a:gd name="connsiteY0" fmla="*/ 908218 h 908218"/>
                <a:gd name="connsiteX1" fmla="*/ 0 w 181318"/>
                <a:gd name="connsiteY1" fmla="*/ 821311 h 908218"/>
                <a:gd name="connsiteX2" fmla="*/ 87560 w 181318"/>
                <a:gd name="connsiteY2" fmla="*/ 617456 h 908218"/>
                <a:gd name="connsiteX3" fmla="*/ 181318 w 181318"/>
                <a:gd name="connsiteY3" fmla="*/ 542289 h 908218"/>
                <a:gd name="connsiteX4" fmla="*/ 125010 w 181318"/>
                <a:gd name="connsiteY4" fmla="*/ 67770 h 908218"/>
                <a:gd name="connsiteX5" fmla="*/ 124765 w 181318"/>
                <a:gd name="connsiteY5" fmla="*/ 0 h 908218"/>
                <a:gd name="connsiteX0" fmla="*/ 0 w 181318"/>
                <a:gd name="connsiteY0" fmla="*/ 821311 h 821311"/>
                <a:gd name="connsiteX1" fmla="*/ 87560 w 181318"/>
                <a:gd name="connsiteY1" fmla="*/ 617456 h 821311"/>
                <a:gd name="connsiteX2" fmla="*/ 181318 w 181318"/>
                <a:gd name="connsiteY2" fmla="*/ 542289 h 821311"/>
                <a:gd name="connsiteX3" fmla="*/ 125010 w 181318"/>
                <a:gd name="connsiteY3" fmla="*/ 67770 h 821311"/>
                <a:gd name="connsiteX4" fmla="*/ 124765 w 181318"/>
                <a:gd name="connsiteY4" fmla="*/ 0 h 821311"/>
                <a:gd name="connsiteX0" fmla="*/ 0 w 181318"/>
                <a:gd name="connsiteY0" fmla="*/ 821311 h 821311"/>
                <a:gd name="connsiteX1" fmla="*/ 87560 w 181318"/>
                <a:gd name="connsiteY1" fmla="*/ 617456 h 821311"/>
                <a:gd name="connsiteX2" fmla="*/ 181318 w 181318"/>
                <a:gd name="connsiteY2" fmla="*/ 542289 h 821311"/>
                <a:gd name="connsiteX3" fmla="*/ 124765 w 181318"/>
                <a:gd name="connsiteY3" fmla="*/ 0 h 821311"/>
                <a:gd name="connsiteX0" fmla="*/ 0 w 181318"/>
                <a:gd name="connsiteY0" fmla="*/ 279022 h 279022"/>
                <a:gd name="connsiteX1" fmla="*/ 87560 w 181318"/>
                <a:gd name="connsiteY1" fmla="*/ 75167 h 279022"/>
                <a:gd name="connsiteX2" fmla="*/ 181318 w 181318"/>
                <a:gd name="connsiteY2" fmla="*/ 0 h 279022"/>
                <a:gd name="connsiteX0" fmla="*/ 0 w 93758"/>
                <a:gd name="connsiteY0" fmla="*/ 75167 h 75167"/>
                <a:gd name="connsiteX1" fmla="*/ 93758 w 93758"/>
                <a:gd name="connsiteY1" fmla="*/ 0 h 7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758" h="75167">
                  <a:moveTo>
                    <a:pt x="0" y="75167"/>
                  </a:moveTo>
                  <a:lnTo>
                    <a:pt x="93758" y="0"/>
                  </a:lnTo>
                </a:path>
              </a:pathLst>
            </a:custGeom>
            <a:noFill/>
            <a:ln w="57150" cap="flat">
              <a:solidFill>
                <a:schemeClr val="tx1">
                  <a:lumMod val="7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7F7F7F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D7AE55FD-BCDE-8621-E8F7-F3349B7DA6B2}"/>
                </a:ext>
              </a:extLst>
            </p:cNvPr>
            <p:cNvSpPr/>
            <p:nvPr/>
          </p:nvSpPr>
          <p:spPr>
            <a:xfrm>
              <a:off x="4318055" y="549982"/>
              <a:ext cx="21695" cy="21698"/>
            </a:xfrm>
            <a:custGeom>
              <a:avLst/>
              <a:gdLst>
                <a:gd name="connsiteX0" fmla="*/ 23563 w 41383"/>
                <a:gd name="connsiteY0" fmla="*/ 202 h 41389"/>
                <a:gd name="connsiteX1" fmla="*/ 41182 w 41383"/>
                <a:gd name="connsiteY1" fmla="*/ 23564 h 41389"/>
                <a:gd name="connsiteX2" fmla="*/ 17796 w 41383"/>
                <a:gd name="connsiteY2" fmla="*/ 41182 h 41389"/>
                <a:gd name="connsiteX3" fmla="*/ 202 w 41383"/>
                <a:gd name="connsiteY3" fmla="*/ 17845 h 41389"/>
                <a:gd name="connsiteX4" fmla="*/ 23563 w 41383"/>
                <a:gd name="connsiteY4" fmla="*/ 202 h 4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3" h="41389">
                  <a:moveTo>
                    <a:pt x="23563" y="202"/>
                  </a:moveTo>
                  <a:cubicBezTo>
                    <a:pt x="34879" y="1784"/>
                    <a:pt x="42763" y="12272"/>
                    <a:pt x="41182" y="23564"/>
                  </a:cubicBezTo>
                  <a:cubicBezTo>
                    <a:pt x="39600" y="34904"/>
                    <a:pt x="29136" y="42788"/>
                    <a:pt x="17796" y="41182"/>
                  </a:cubicBezTo>
                  <a:cubicBezTo>
                    <a:pt x="6505" y="39600"/>
                    <a:pt x="-1380" y="29112"/>
                    <a:pt x="202" y="17845"/>
                  </a:cubicBezTo>
                  <a:cubicBezTo>
                    <a:pt x="1808" y="6481"/>
                    <a:pt x="12248" y="-1379"/>
                    <a:pt x="23563" y="202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98460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E4DC82-2052-9E16-37DD-F2F62EE5082D}"/>
              </a:ext>
            </a:extLst>
          </p:cNvPr>
          <p:cNvGrpSpPr/>
          <p:nvPr/>
        </p:nvGrpSpPr>
        <p:grpSpPr>
          <a:xfrm>
            <a:off x="9446798" y="1842757"/>
            <a:ext cx="431105" cy="431105"/>
            <a:chOff x="9416474" y="1830098"/>
            <a:chExt cx="431105" cy="43110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F664A70-CC40-5B9C-E1DA-D297CFA74D06}"/>
                </a:ext>
              </a:extLst>
            </p:cNvPr>
            <p:cNvSpPr/>
            <p:nvPr/>
          </p:nvSpPr>
          <p:spPr>
            <a:xfrm>
              <a:off x="9416474" y="1830098"/>
              <a:ext cx="431105" cy="431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48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1785D76E-A801-851E-4022-4D29CC797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83248" y="1970867"/>
              <a:ext cx="286567" cy="149926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EC06382-219F-9B09-FB57-54D42976A497}"/>
              </a:ext>
            </a:extLst>
          </p:cNvPr>
          <p:cNvGrpSpPr/>
          <p:nvPr/>
        </p:nvGrpSpPr>
        <p:grpSpPr>
          <a:xfrm>
            <a:off x="9446798" y="4175633"/>
            <a:ext cx="431105" cy="431105"/>
            <a:chOff x="9416474" y="1830098"/>
            <a:chExt cx="431105" cy="43110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48F7BFD-9FE5-86DD-8214-6B50B05B9F75}"/>
                </a:ext>
              </a:extLst>
            </p:cNvPr>
            <p:cNvSpPr/>
            <p:nvPr/>
          </p:nvSpPr>
          <p:spPr>
            <a:xfrm>
              <a:off x="9416474" y="1830098"/>
              <a:ext cx="431105" cy="431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48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4A004CA4-91BF-867C-BD57-1F54CFDC0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83248" y="1970867"/>
              <a:ext cx="286567" cy="149926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ACD14E0-D6FB-DE42-CF18-2ECADB413105}"/>
              </a:ext>
            </a:extLst>
          </p:cNvPr>
          <p:cNvGrpSpPr/>
          <p:nvPr/>
        </p:nvGrpSpPr>
        <p:grpSpPr>
          <a:xfrm>
            <a:off x="9446798" y="5223030"/>
            <a:ext cx="431105" cy="431105"/>
            <a:chOff x="9416474" y="1830098"/>
            <a:chExt cx="431105" cy="43110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005E49C-CEE4-73A5-D06B-E4390F949B6C}"/>
                </a:ext>
              </a:extLst>
            </p:cNvPr>
            <p:cNvSpPr/>
            <p:nvPr/>
          </p:nvSpPr>
          <p:spPr>
            <a:xfrm>
              <a:off x="9416474" y="1830098"/>
              <a:ext cx="431105" cy="431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48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68483412-43C2-0692-F420-B51545476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83248" y="1970867"/>
              <a:ext cx="286567" cy="149926"/>
            </a:xfrm>
            <a:prstGeom prst="rect">
              <a:avLst/>
            </a:prstGeom>
          </p:spPr>
        </p:pic>
      </p:grpSp>
      <p:sp>
        <p:nvSpPr>
          <p:cNvPr id="972" name="CaixaDeTexto 34">
            <a:extLst>
              <a:ext uri="{FF2B5EF4-FFF2-40B4-BE49-F238E27FC236}">
                <a16:creationId xmlns:a16="http://schemas.microsoft.com/office/drawing/2014/main" id="{F94BB8B1-0630-5682-A82C-42F076A24442}"/>
              </a:ext>
            </a:extLst>
          </p:cNvPr>
          <p:cNvSpPr txBox="1"/>
          <p:nvPr/>
        </p:nvSpPr>
        <p:spPr>
          <a:xfrm>
            <a:off x="8583698" y="3263727"/>
            <a:ext cx="1006637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defRPr/>
            </a:pPr>
            <a:r>
              <a:rPr lang="pt-BR" sz="1400" b="1" dirty="0">
                <a:solidFill>
                  <a:prstClr val="black"/>
                </a:solidFill>
                <a:ea typeface="Verdana" panose="020B0604030504040204" pitchFamily="34" charset="0"/>
              </a:rPr>
              <a:t>Braga</a:t>
            </a:r>
          </a:p>
        </p:txBody>
      </p:sp>
      <p:sp>
        <p:nvSpPr>
          <p:cNvPr id="973" name="CaixaDeTexto 34">
            <a:extLst>
              <a:ext uri="{FF2B5EF4-FFF2-40B4-BE49-F238E27FC236}">
                <a16:creationId xmlns:a16="http://schemas.microsoft.com/office/drawing/2014/main" id="{FA64EA03-E7C9-7DC9-9CAF-701215B80DF4}"/>
              </a:ext>
            </a:extLst>
          </p:cNvPr>
          <p:cNvSpPr txBox="1"/>
          <p:nvPr/>
        </p:nvSpPr>
        <p:spPr>
          <a:xfrm>
            <a:off x="8304820" y="643961"/>
            <a:ext cx="1006637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defRPr/>
            </a:pPr>
            <a:r>
              <a:rPr lang="pt-BR" sz="1400" b="1" dirty="0">
                <a:solidFill>
                  <a:prstClr val="black"/>
                </a:solidFill>
                <a:ea typeface="Verdana" panose="020B0604030504040204" pitchFamily="34" charset="0"/>
              </a:rPr>
              <a:t>Valença</a:t>
            </a:r>
          </a:p>
        </p:txBody>
      </p:sp>
      <p:sp>
        <p:nvSpPr>
          <p:cNvPr id="977" name="CaixaDeTexto 34">
            <a:extLst>
              <a:ext uri="{FF2B5EF4-FFF2-40B4-BE49-F238E27FC236}">
                <a16:creationId xmlns:a16="http://schemas.microsoft.com/office/drawing/2014/main" id="{B2F749BA-7E5A-1E25-41FE-CE775EEDB695}"/>
              </a:ext>
            </a:extLst>
          </p:cNvPr>
          <p:cNvSpPr txBox="1"/>
          <p:nvPr/>
        </p:nvSpPr>
        <p:spPr>
          <a:xfrm>
            <a:off x="6174217" y="4708803"/>
            <a:ext cx="1241291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43">
              <a:lnSpc>
                <a:spcPct val="85000"/>
              </a:lnSpc>
              <a:defRPr/>
            </a:pPr>
            <a:r>
              <a:rPr lang="pt-BR" sz="1400" b="1" dirty="0">
                <a:solidFill>
                  <a:prstClr val="black"/>
                </a:solidFill>
                <a:ea typeface="Verdana" panose="020B0604030504040204" pitchFamily="34" charset="0"/>
              </a:rPr>
              <a:t>Aeroporto Sá Carneiro</a:t>
            </a:r>
          </a:p>
        </p:txBody>
      </p:sp>
      <p:sp>
        <p:nvSpPr>
          <p:cNvPr id="978" name="CaixaDeTexto 34">
            <a:extLst>
              <a:ext uri="{FF2B5EF4-FFF2-40B4-BE49-F238E27FC236}">
                <a16:creationId xmlns:a16="http://schemas.microsoft.com/office/drawing/2014/main" id="{5379ECB9-B87E-47DE-68D8-13A7EB9C7142}"/>
              </a:ext>
            </a:extLst>
          </p:cNvPr>
          <p:cNvSpPr txBox="1"/>
          <p:nvPr/>
        </p:nvSpPr>
        <p:spPr>
          <a:xfrm>
            <a:off x="7451759" y="5528497"/>
            <a:ext cx="1006637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defRPr/>
            </a:pPr>
            <a:r>
              <a:rPr lang="pt-BR" sz="1400" b="1" dirty="0">
                <a:solidFill>
                  <a:prstClr val="black"/>
                </a:solidFill>
                <a:ea typeface="Verdana" panose="020B0604030504040204" pitchFamily="34" charset="0"/>
              </a:rPr>
              <a:t>Porto</a:t>
            </a:r>
          </a:p>
        </p:txBody>
      </p:sp>
      <p:sp>
        <p:nvSpPr>
          <p:cNvPr id="981" name="CaixaDeTexto 34">
            <a:extLst>
              <a:ext uri="{FF2B5EF4-FFF2-40B4-BE49-F238E27FC236}">
                <a16:creationId xmlns:a16="http://schemas.microsoft.com/office/drawing/2014/main" id="{1AAF68DD-E501-0513-95C3-3D5424BAD7EE}"/>
              </a:ext>
            </a:extLst>
          </p:cNvPr>
          <p:cNvSpPr txBox="1"/>
          <p:nvPr/>
        </p:nvSpPr>
        <p:spPr>
          <a:xfrm>
            <a:off x="6780760" y="3684328"/>
            <a:ext cx="1147739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43">
              <a:lnSpc>
                <a:spcPct val="85000"/>
              </a:lnSpc>
              <a:defRPr/>
            </a:pPr>
            <a:r>
              <a:rPr lang="pt-BR" sz="1200" dirty="0">
                <a:solidFill>
                  <a:prstClr val="black"/>
                </a:solidFill>
                <a:ea typeface="Verdana" panose="020B0604030504040204" pitchFamily="34" charset="0"/>
              </a:rPr>
              <a:t>Nine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3D4EE4-E572-D55A-3149-48A96854D7F7}"/>
              </a:ext>
            </a:extLst>
          </p:cNvPr>
          <p:cNvCxnSpPr>
            <a:cxnSpLocks/>
          </p:cNvCxnSpPr>
          <p:nvPr/>
        </p:nvCxnSpPr>
        <p:spPr>
          <a:xfrm>
            <a:off x="10066252" y="761811"/>
            <a:ext cx="0" cy="2592996"/>
          </a:xfrm>
          <a:prstGeom prst="line">
            <a:avLst/>
          </a:prstGeom>
          <a:ln w="38100">
            <a:solidFill>
              <a:srgbClr val="984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BC963B-98E4-8121-C4F9-552D5EF157B6}"/>
              </a:ext>
            </a:extLst>
          </p:cNvPr>
          <p:cNvCxnSpPr>
            <a:cxnSpLocks/>
          </p:cNvCxnSpPr>
          <p:nvPr/>
        </p:nvCxnSpPr>
        <p:spPr>
          <a:xfrm>
            <a:off x="10055583" y="3871187"/>
            <a:ext cx="0" cy="1039995"/>
          </a:xfrm>
          <a:prstGeom prst="line">
            <a:avLst/>
          </a:prstGeom>
          <a:ln w="38100">
            <a:solidFill>
              <a:srgbClr val="CE85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6BA688-7C35-7267-4447-8D5D2A630F9B}"/>
              </a:ext>
            </a:extLst>
          </p:cNvPr>
          <p:cNvCxnSpPr>
            <a:cxnSpLocks/>
          </p:cNvCxnSpPr>
          <p:nvPr/>
        </p:nvCxnSpPr>
        <p:spPr>
          <a:xfrm>
            <a:off x="10058400" y="5080563"/>
            <a:ext cx="0" cy="716037"/>
          </a:xfrm>
          <a:prstGeom prst="line">
            <a:avLst/>
          </a:prstGeom>
          <a:ln w="38100">
            <a:solidFill>
              <a:srgbClr val="9846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6" name="Group 995">
            <a:extLst>
              <a:ext uri="{FF2B5EF4-FFF2-40B4-BE49-F238E27FC236}">
                <a16:creationId xmlns:a16="http://schemas.microsoft.com/office/drawing/2014/main" id="{B5E7C83D-1B81-05C8-6466-D8E006750FC9}"/>
              </a:ext>
            </a:extLst>
          </p:cNvPr>
          <p:cNvGrpSpPr/>
          <p:nvPr/>
        </p:nvGrpSpPr>
        <p:grpSpPr>
          <a:xfrm>
            <a:off x="1" y="1"/>
            <a:ext cx="3718348" cy="533401"/>
            <a:chOff x="0" y="0"/>
            <a:chExt cx="3459790" cy="533400"/>
          </a:xfrm>
          <a:solidFill>
            <a:schemeClr val="accent2"/>
          </a:solidFill>
        </p:grpSpPr>
        <p:sp>
          <p:nvSpPr>
            <p:cNvPr id="997" name="Rectangle: Single Corner Rounded 996">
              <a:extLst>
                <a:ext uri="{FF2B5EF4-FFF2-40B4-BE49-F238E27FC236}">
                  <a16:creationId xmlns:a16="http://schemas.microsoft.com/office/drawing/2014/main" id="{5F170B37-45DA-2A8A-CD3B-51D6D382D81A}"/>
                </a:ext>
              </a:extLst>
            </p:cNvPr>
            <p:cNvSpPr/>
            <p:nvPr/>
          </p:nvSpPr>
          <p:spPr>
            <a:xfrm flipV="1">
              <a:off x="0" y="0"/>
              <a:ext cx="3459790" cy="533400"/>
            </a:xfrm>
            <a:prstGeom prst="round1Rect">
              <a:avLst/>
            </a:prstGeom>
            <a:grpFill/>
            <a:ln>
              <a:noFill/>
            </a:ln>
            <a:effectLst>
              <a:outerShdw blurRad="317500" dist="1270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1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4000" b="1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001" name="CaixaDeTexto 2">
              <a:extLst>
                <a:ext uri="{FF2B5EF4-FFF2-40B4-BE49-F238E27FC236}">
                  <a16:creationId xmlns:a16="http://schemas.microsoft.com/office/drawing/2014/main" id="{39E58DCF-3CC3-F1FB-BA5C-14A922EC0E26}"/>
                </a:ext>
              </a:extLst>
            </p:cNvPr>
            <p:cNvSpPr txBox="1"/>
            <p:nvPr/>
          </p:nvSpPr>
          <p:spPr>
            <a:xfrm>
              <a:off x="111037" y="80627"/>
              <a:ext cx="3270545" cy="369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5094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1" spc="300" dirty="0">
                  <a:solidFill>
                    <a:schemeClr val="bg1"/>
                  </a:solidFill>
                  <a:latin typeface="Arial" panose="020B0604020202020204"/>
                  <a:ea typeface="Verdana" panose="020B0604030504040204" pitchFamily="34" charset="0"/>
                </a:rPr>
                <a:t>LINHA AV PORTO-VIGO</a:t>
              </a: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B939454-F877-52A2-93EB-C4B1E5152A31}"/>
              </a:ext>
            </a:extLst>
          </p:cNvPr>
          <p:cNvGrpSpPr/>
          <p:nvPr/>
        </p:nvGrpSpPr>
        <p:grpSpPr>
          <a:xfrm>
            <a:off x="189257" y="6383440"/>
            <a:ext cx="2278452" cy="324000"/>
            <a:chOff x="189257" y="6383440"/>
            <a:chExt cx="2278452" cy="324000"/>
          </a:xfrm>
        </p:grpSpPr>
        <p:grpSp>
          <p:nvGrpSpPr>
            <p:cNvPr id="3" name="Group 13">
              <a:extLst>
                <a:ext uri="{FF2B5EF4-FFF2-40B4-BE49-F238E27FC236}">
                  <a16:creationId xmlns:a16="http://schemas.microsoft.com/office/drawing/2014/main" id="{EC233074-B0C2-814D-1FA2-9164D000FAD1}"/>
                </a:ext>
              </a:extLst>
            </p:cNvPr>
            <p:cNvGrpSpPr/>
            <p:nvPr/>
          </p:nvGrpSpPr>
          <p:grpSpPr>
            <a:xfrm>
              <a:off x="1378999" y="6383440"/>
              <a:ext cx="1088710" cy="324000"/>
              <a:chOff x="2618009" y="6218939"/>
              <a:chExt cx="1276368" cy="379847"/>
            </a:xfrm>
          </p:grpSpPr>
          <p:pic>
            <p:nvPicPr>
              <p:cNvPr id="5" name="Graphic 16">
                <a:extLst>
                  <a:ext uri="{FF2B5EF4-FFF2-40B4-BE49-F238E27FC236}">
                    <a16:creationId xmlns:a16="http://schemas.microsoft.com/office/drawing/2014/main" id="{55FFAD31-C06E-E2B5-75B8-F63D84FD9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811147" y="6273222"/>
                <a:ext cx="1083230" cy="260522"/>
              </a:xfrm>
              <a:prstGeom prst="rect">
                <a:avLst/>
              </a:prstGeom>
            </p:spPr>
          </p:pic>
          <p:cxnSp>
            <p:nvCxnSpPr>
              <p:cNvPr id="6" name="Straight Connector 17">
                <a:extLst>
                  <a:ext uri="{FF2B5EF4-FFF2-40B4-BE49-F238E27FC236}">
                    <a16:creationId xmlns:a16="http://schemas.microsoft.com/office/drawing/2014/main" id="{93AC3CBF-0FA1-3D92-6ED3-0712D520A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009" y="6218939"/>
                <a:ext cx="0" cy="379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83953C9-F76E-54FB-0E76-81C779BC9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57" y="6443984"/>
              <a:ext cx="1130006" cy="21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694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B9C71AAA-484F-87F7-49BF-5F785F6FF9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349" y="-410817"/>
            <a:ext cx="9072560" cy="76704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C5A73E2-7305-1456-27E0-F8DDA14C88F4}"/>
              </a:ext>
            </a:extLst>
          </p:cNvPr>
          <p:cNvSpPr/>
          <p:nvPr/>
        </p:nvSpPr>
        <p:spPr>
          <a:xfrm flipV="1">
            <a:off x="4091258" y="-92615"/>
            <a:ext cx="8100742" cy="6877984"/>
          </a:xfrm>
          <a:prstGeom prst="rect">
            <a:avLst/>
          </a:prstGeom>
          <a:gradFill>
            <a:gsLst>
              <a:gs pos="100000">
                <a:srgbClr val="0E4A41"/>
              </a:gs>
              <a:gs pos="60000">
                <a:srgbClr val="1C907F">
                  <a:alpha val="2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36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347479-1B54-FD5E-347A-47E0EE28E131}"/>
              </a:ext>
            </a:extLst>
          </p:cNvPr>
          <p:cNvSpPr/>
          <p:nvPr/>
        </p:nvSpPr>
        <p:spPr>
          <a:xfrm>
            <a:off x="18712" y="15143"/>
            <a:ext cx="4150354" cy="687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36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: Single Corner Rounded 68">
            <a:extLst>
              <a:ext uri="{FF2B5EF4-FFF2-40B4-BE49-F238E27FC236}">
                <a16:creationId xmlns:a16="http://schemas.microsoft.com/office/drawing/2014/main" id="{A145A377-36D6-CF0B-8DD3-4AA7BABC3931}"/>
              </a:ext>
            </a:extLst>
          </p:cNvPr>
          <p:cNvSpPr/>
          <p:nvPr/>
        </p:nvSpPr>
        <p:spPr>
          <a:xfrm>
            <a:off x="956512" y="1416952"/>
            <a:ext cx="10022957" cy="547617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36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4F161-36EB-2100-C6C4-2135348601BC}"/>
              </a:ext>
            </a:extLst>
          </p:cNvPr>
          <p:cNvSpPr txBox="1"/>
          <p:nvPr/>
        </p:nvSpPr>
        <p:spPr>
          <a:xfrm>
            <a:off x="4654869" y="223953"/>
            <a:ext cx="6324600" cy="1467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13736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CARACTERÍSTICAS DO PROJETO</a:t>
            </a:r>
            <a:br>
              <a:rPr kumimoji="0" lang="pt-PT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t-P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LINHA AV LISBOA-MADRID </a:t>
            </a:r>
          </a:p>
          <a:p>
            <a:pPr marL="0" marR="0" lvl="0" indent="0" algn="r" defTabSz="13736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2D85BF5-50DA-39F7-4196-5A99A593F810}"/>
              </a:ext>
            </a:extLst>
          </p:cNvPr>
          <p:cNvCxnSpPr>
            <a:cxnSpLocks/>
          </p:cNvCxnSpPr>
          <p:nvPr/>
        </p:nvCxnSpPr>
        <p:spPr>
          <a:xfrm>
            <a:off x="4492059" y="473232"/>
            <a:ext cx="6817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BB17820-63A0-9F7A-4320-9A2058B3F024}"/>
              </a:ext>
            </a:extLst>
          </p:cNvPr>
          <p:cNvGrpSpPr/>
          <p:nvPr/>
        </p:nvGrpSpPr>
        <p:grpSpPr>
          <a:xfrm>
            <a:off x="189257" y="6383440"/>
            <a:ext cx="2278452" cy="324000"/>
            <a:chOff x="189257" y="6383440"/>
            <a:chExt cx="2278452" cy="324000"/>
          </a:xfrm>
        </p:grpSpPr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CC6EB149-F2A2-DF62-7ADC-59A325151406}"/>
                </a:ext>
              </a:extLst>
            </p:cNvPr>
            <p:cNvGrpSpPr/>
            <p:nvPr/>
          </p:nvGrpSpPr>
          <p:grpSpPr>
            <a:xfrm>
              <a:off x="1378999" y="6383440"/>
              <a:ext cx="1088710" cy="324000"/>
              <a:chOff x="2618009" y="6218939"/>
              <a:chExt cx="1276368" cy="379847"/>
            </a:xfrm>
          </p:grpSpPr>
          <p:pic>
            <p:nvPicPr>
              <p:cNvPr id="18" name="Graphic 16">
                <a:extLst>
                  <a:ext uri="{FF2B5EF4-FFF2-40B4-BE49-F238E27FC236}">
                    <a16:creationId xmlns:a16="http://schemas.microsoft.com/office/drawing/2014/main" id="{49F4F329-0EBB-54BF-1407-26063FD3A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811147" y="6273222"/>
                <a:ext cx="1083230" cy="260522"/>
              </a:xfrm>
              <a:prstGeom prst="rect">
                <a:avLst/>
              </a:prstGeom>
            </p:spPr>
          </p:pic>
          <p:cxnSp>
            <p:nvCxnSpPr>
              <p:cNvPr id="22" name="Straight Connector 17">
                <a:extLst>
                  <a:ext uri="{FF2B5EF4-FFF2-40B4-BE49-F238E27FC236}">
                    <a16:creationId xmlns:a16="http://schemas.microsoft.com/office/drawing/2014/main" id="{270F2175-2356-F58C-C569-25D54CB4A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009" y="6218939"/>
                <a:ext cx="0" cy="379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ED82F9C-BAAC-B2D5-F43F-3E7BD43D4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57" y="6443984"/>
              <a:ext cx="1130006" cy="21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Agrupar 118">
            <a:extLst>
              <a:ext uri="{FF2B5EF4-FFF2-40B4-BE49-F238E27FC236}">
                <a16:creationId xmlns:a16="http://schemas.microsoft.com/office/drawing/2014/main" id="{CF72A002-FF98-40F2-20B8-C5F86B805FD9}"/>
              </a:ext>
            </a:extLst>
          </p:cNvPr>
          <p:cNvGrpSpPr/>
          <p:nvPr/>
        </p:nvGrpSpPr>
        <p:grpSpPr>
          <a:xfrm>
            <a:off x="4797794" y="1951837"/>
            <a:ext cx="6374770" cy="4645515"/>
            <a:chOff x="5928905" y="1802172"/>
            <a:chExt cx="6374770" cy="4645515"/>
          </a:xfrm>
        </p:grpSpPr>
        <p:grpSp>
          <p:nvGrpSpPr>
            <p:cNvPr id="120" name="Group 14">
              <a:extLst>
                <a:ext uri="{FF2B5EF4-FFF2-40B4-BE49-F238E27FC236}">
                  <a16:creationId xmlns:a16="http://schemas.microsoft.com/office/drawing/2014/main" id="{B87B6170-9476-95FD-3CE2-B933A4C25857}"/>
                </a:ext>
              </a:extLst>
            </p:cNvPr>
            <p:cNvGrpSpPr/>
            <p:nvPr/>
          </p:nvGrpSpPr>
          <p:grpSpPr>
            <a:xfrm>
              <a:off x="8059814" y="5454968"/>
              <a:ext cx="1449881" cy="768029"/>
              <a:chOff x="9980119" y="1707126"/>
              <a:chExt cx="1449881" cy="768028"/>
            </a:xfrm>
          </p:grpSpPr>
          <p:sp>
            <p:nvSpPr>
              <p:cNvPr id="191" name="Footer Text">
                <a:extLst>
                  <a:ext uri="{FF2B5EF4-FFF2-40B4-BE49-F238E27FC236}">
                    <a16:creationId xmlns:a16="http://schemas.microsoft.com/office/drawing/2014/main" id="{808B2D2C-D6E1-254A-22E2-98E3541E4458}"/>
                  </a:ext>
                </a:extLst>
              </p:cNvPr>
              <p:cNvSpPr txBox="1"/>
              <p:nvPr/>
            </p:nvSpPr>
            <p:spPr>
              <a:xfrm flipH="1">
                <a:off x="9980119" y="2042426"/>
                <a:ext cx="1145680" cy="432728"/>
              </a:xfrm>
              <a:prstGeom prst="rect">
                <a:avLst/>
              </a:prstGeom>
              <a:noFill/>
              <a:effectLst/>
            </p:spPr>
            <p:txBody>
              <a:bodyPr wrap="none" lIns="96000" tIns="96000" rIns="48000" bIns="48000">
                <a:spAutoFit/>
              </a:bodyPr>
              <a:lstStyle/>
              <a:p>
                <a:pPr defTabSz="1373648" eaLnBrk="1" hangingPunct="1">
                  <a:defRPr/>
                </a:pPr>
                <a:r>
                  <a:rPr lang="pt-PT" altLang="en-US" sz="1867" dirty="0">
                    <a:solidFill>
                      <a:prstClr val="black"/>
                    </a:solidFill>
                  </a:rPr>
                  <a:t>     &gt;2030</a:t>
                </a:r>
              </a:p>
            </p:txBody>
          </p:sp>
          <p:sp>
            <p:nvSpPr>
              <p:cNvPr id="192" name="Retângulo: Cantos Arredondados 81">
                <a:extLst>
                  <a:ext uri="{FF2B5EF4-FFF2-40B4-BE49-F238E27FC236}">
                    <a16:creationId xmlns:a16="http://schemas.microsoft.com/office/drawing/2014/main" id="{8F39DC2F-9D34-854B-7629-CD77606907B2}"/>
                  </a:ext>
                </a:extLst>
              </p:cNvPr>
              <p:cNvSpPr/>
              <p:nvPr/>
            </p:nvSpPr>
            <p:spPr>
              <a:xfrm>
                <a:off x="10029743" y="1707126"/>
                <a:ext cx="1400257" cy="335913"/>
              </a:xfrm>
              <a:prstGeom prst="roundRect">
                <a:avLst>
                  <a:gd name="adj" fmla="val 11739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PT" sz="1400" spc="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FASE 3</a:t>
                </a:r>
              </a:p>
            </p:txBody>
          </p:sp>
        </p:grpSp>
        <p:grpSp>
          <p:nvGrpSpPr>
            <p:cNvPr id="121" name="Group 17">
              <a:extLst>
                <a:ext uri="{FF2B5EF4-FFF2-40B4-BE49-F238E27FC236}">
                  <a16:creationId xmlns:a16="http://schemas.microsoft.com/office/drawing/2014/main" id="{7104813E-89AE-0A66-E5A8-F2EAB30F75B4}"/>
                </a:ext>
              </a:extLst>
            </p:cNvPr>
            <p:cNvGrpSpPr/>
            <p:nvPr/>
          </p:nvGrpSpPr>
          <p:grpSpPr>
            <a:xfrm>
              <a:off x="9972527" y="5433437"/>
              <a:ext cx="1629787" cy="1014250"/>
              <a:chOff x="9980119" y="1707126"/>
              <a:chExt cx="1629787" cy="1014249"/>
            </a:xfrm>
          </p:grpSpPr>
          <p:sp>
            <p:nvSpPr>
              <p:cNvPr id="189" name="Footer Text">
                <a:extLst>
                  <a:ext uri="{FF2B5EF4-FFF2-40B4-BE49-F238E27FC236}">
                    <a16:creationId xmlns:a16="http://schemas.microsoft.com/office/drawing/2014/main" id="{72FDD41A-E2BA-ACE3-5A5A-1B47406FF1B6}"/>
                  </a:ext>
                </a:extLst>
              </p:cNvPr>
              <p:cNvSpPr txBox="1"/>
              <p:nvPr/>
            </p:nvSpPr>
            <p:spPr>
              <a:xfrm flipH="1">
                <a:off x="9980119" y="2042426"/>
                <a:ext cx="1629787" cy="678949"/>
              </a:xfrm>
              <a:prstGeom prst="rect">
                <a:avLst/>
              </a:prstGeom>
              <a:noFill/>
              <a:effectLst/>
            </p:spPr>
            <p:txBody>
              <a:bodyPr wrap="none" lIns="96000" tIns="96000" rIns="48000" bIns="48000">
                <a:spAutoFit/>
              </a:bodyPr>
              <a:lstStyle/>
              <a:p>
                <a:pPr algn="ctr" defTabSz="1373648" eaLnBrk="1" hangingPunct="1">
                  <a:defRPr/>
                </a:pPr>
                <a:r>
                  <a:rPr lang="pt-PT" altLang="en-US" sz="1867" dirty="0">
                    <a:solidFill>
                      <a:prstClr val="black"/>
                    </a:solidFill>
                  </a:rPr>
                  <a:t>2024</a:t>
                </a:r>
              </a:p>
              <a:p>
                <a:pPr algn="ctr" defTabSz="1373648" eaLnBrk="1" hangingPunct="1">
                  <a:defRPr/>
                </a:pPr>
                <a:r>
                  <a:rPr lang="pt-PT" altLang="en-US" sz="1600" dirty="0">
                    <a:solidFill>
                      <a:prstClr val="black"/>
                    </a:solidFill>
                  </a:rPr>
                  <a:t>(em construção)</a:t>
                </a:r>
              </a:p>
            </p:txBody>
          </p:sp>
          <p:sp>
            <p:nvSpPr>
              <p:cNvPr id="190" name="Retângulo: Cantos Arredondados 81">
                <a:extLst>
                  <a:ext uri="{FF2B5EF4-FFF2-40B4-BE49-F238E27FC236}">
                    <a16:creationId xmlns:a16="http://schemas.microsoft.com/office/drawing/2014/main" id="{5F1C0A47-8396-237E-E7B6-04B2CA95F1EF}"/>
                  </a:ext>
                </a:extLst>
              </p:cNvPr>
              <p:cNvSpPr/>
              <p:nvPr/>
            </p:nvSpPr>
            <p:spPr>
              <a:xfrm>
                <a:off x="10029743" y="1707126"/>
                <a:ext cx="1400257" cy="335913"/>
              </a:xfrm>
              <a:prstGeom prst="roundRect">
                <a:avLst>
                  <a:gd name="adj" fmla="val 11739"/>
                </a:avLst>
              </a:prstGeom>
              <a:solidFill>
                <a:srgbClr val="9846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PT" sz="1400" spc="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FASE 1</a:t>
                </a:r>
              </a:p>
            </p:txBody>
          </p:sp>
        </p:grpSp>
        <p:grpSp>
          <p:nvGrpSpPr>
            <p:cNvPr id="122" name="Agrupar 121">
              <a:extLst>
                <a:ext uri="{FF2B5EF4-FFF2-40B4-BE49-F238E27FC236}">
                  <a16:creationId xmlns:a16="http://schemas.microsoft.com/office/drawing/2014/main" id="{7FBC8BDC-3AE1-94F3-6BEA-66B0AF23F8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14871" y="1802172"/>
              <a:ext cx="5943600" cy="3383863"/>
              <a:chOff x="8326536" y="3409905"/>
              <a:chExt cx="2465120" cy="1403464"/>
            </a:xfrm>
          </p:grpSpPr>
          <p:pic>
            <p:nvPicPr>
              <p:cNvPr id="147" name="Imagem 146">
                <a:extLst>
                  <a:ext uri="{FF2B5EF4-FFF2-40B4-BE49-F238E27FC236}">
                    <a16:creationId xmlns:a16="http://schemas.microsoft.com/office/drawing/2014/main" id="{DDC505AD-72B0-333F-E5A7-631096ED38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51738" r="32944" b="26142"/>
              <a:stretch/>
            </p:blipFill>
            <p:spPr>
              <a:xfrm>
                <a:off x="8326536" y="3409905"/>
                <a:ext cx="2465120" cy="1402474"/>
              </a:xfrm>
              <a:prstGeom prst="rect">
                <a:avLst/>
              </a:prstGeom>
              <a:ln w="9525">
                <a:solidFill>
                  <a:schemeClr val="tx1"/>
                </a:solidFill>
              </a:ln>
            </p:spPr>
          </p:pic>
          <p:grpSp>
            <p:nvGrpSpPr>
              <p:cNvPr id="148" name="Agrupar 147">
                <a:extLst>
                  <a:ext uri="{FF2B5EF4-FFF2-40B4-BE49-F238E27FC236}">
                    <a16:creationId xmlns:a16="http://schemas.microsoft.com/office/drawing/2014/main" id="{2BB92EC0-D7E7-9398-F9F3-188CCD7C4A1F}"/>
                  </a:ext>
                </a:extLst>
              </p:cNvPr>
              <p:cNvGrpSpPr/>
              <p:nvPr/>
            </p:nvGrpSpPr>
            <p:grpSpPr>
              <a:xfrm>
                <a:off x="8449356" y="3409906"/>
                <a:ext cx="2180442" cy="1403463"/>
                <a:chOff x="8449356" y="3409906"/>
                <a:chExt cx="2180442" cy="1403463"/>
              </a:xfrm>
            </p:grpSpPr>
            <p:sp>
              <p:nvSpPr>
                <p:cNvPr id="149" name="Forma livre: Forma 148">
                  <a:extLst>
                    <a:ext uri="{FF2B5EF4-FFF2-40B4-BE49-F238E27FC236}">
                      <a16:creationId xmlns:a16="http://schemas.microsoft.com/office/drawing/2014/main" id="{629A021E-87DA-4721-8B9A-1CF806385F02}"/>
                    </a:ext>
                  </a:extLst>
                </p:cNvPr>
                <p:cNvSpPr/>
                <p:nvPr/>
              </p:nvSpPr>
              <p:spPr>
                <a:xfrm>
                  <a:off x="9990192" y="3620363"/>
                  <a:ext cx="625464" cy="631028"/>
                </a:xfrm>
                <a:custGeom>
                  <a:avLst/>
                  <a:gdLst>
                    <a:gd name="connsiteX0" fmla="*/ 625465 w 625464"/>
                    <a:gd name="connsiteY0" fmla="*/ 631029 h 631028"/>
                    <a:gd name="connsiteX1" fmla="*/ 516392 w 625464"/>
                    <a:gd name="connsiteY1" fmla="*/ 377800 h 631028"/>
                    <a:gd name="connsiteX2" fmla="*/ 384831 w 625464"/>
                    <a:gd name="connsiteY2" fmla="*/ 196109 h 631028"/>
                    <a:gd name="connsiteX3" fmla="*/ 0 w 625464"/>
                    <a:gd name="connsiteY3" fmla="*/ 0 h 631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5464" h="631028">
                      <a:moveTo>
                        <a:pt x="625465" y="631029"/>
                      </a:moveTo>
                      <a:lnTo>
                        <a:pt x="516392" y="377800"/>
                      </a:lnTo>
                      <a:lnTo>
                        <a:pt x="384831" y="19610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50" name="Forma livre: Forma 149">
                  <a:extLst>
                    <a:ext uri="{FF2B5EF4-FFF2-40B4-BE49-F238E27FC236}">
                      <a16:creationId xmlns:a16="http://schemas.microsoft.com/office/drawing/2014/main" id="{49B8FA26-1224-D367-F94A-6D812D2F3D85}"/>
                    </a:ext>
                  </a:extLst>
                </p:cNvPr>
                <p:cNvSpPr/>
                <p:nvPr/>
              </p:nvSpPr>
              <p:spPr>
                <a:xfrm>
                  <a:off x="9346141" y="4301028"/>
                  <a:ext cx="328245" cy="511351"/>
                </a:xfrm>
                <a:custGeom>
                  <a:avLst/>
                  <a:gdLst>
                    <a:gd name="connsiteX0" fmla="*/ 414568 w 414567"/>
                    <a:gd name="connsiteY0" fmla="*/ 917476 h 917476"/>
                    <a:gd name="connsiteX1" fmla="*/ 243320 w 414567"/>
                    <a:gd name="connsiteY1" fmla="*/ 293204 h 917476"/>
                    <a:gd name="connsiteX2" fmla="*/ 0 w 414567"/>
                    <a:gd name="connsiteY2" fmla="*/ 0 h 917476"/>
                    <a:gd name="connsiteX0" fmla="*/ 346497 w 346497"/>
                    <a:gd name="connsiteY0" fmla="*/ 596573 h 596573"/>
                    <a:gd name="connsiteX1" fmla="*/ 243320 w 346497"/>
                    <a:gd name="connsiteY1" fmla="*/ 293204 h 596573"/>
                    <a:gd name="connsiteX2" fmla="*/ 0 w 346497"/>
                    <a:gd name="connsiteY2" fmla="*/ 0 h 596573"/>
                    <a:gd name="connsiteX0" fmla="*/ 314893 w 314893"/>
                    <a:gd name="connsiteY0" fmla="*/ 497810 h 497810"/>
                    <a:gd name="connsiteX1" fmla="*/ 243320 w 314893"/>
                    <a:gd name="connsiteY1" fmla="*/ 293204 h 497810"/>
                    <a:gd name="connsiteX2" fmla="*/ 0 w 314893"/>
                    <a:gd name="connsiteY2" fmla="*/ 0 h 49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4893" h="497810">
                      <a:moveTo>
                        <a:pt x="314893" y="497810"/>
                      </a:moveTo>
                      <a:lnTo>
                        <a:pt x="243320" y="2932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51" name="Forma livre: Forma 150">
                  <a:extLst>
                    <a:ext uri="{FF2B5EF4-FFF2-40B4-BE49-F238E27FC236}">
                      <a16:creationId xmlns:a16="http://schemas.microsoft.com/office/drawing/2014/main" id="{4C80AC18-CE24-0680-D4DF-2E1E5D3FE8A1}"/>
                    </a:ext>
                  </a:extLst>
                </p:cNvPr>
                <p:cNvSpPr/>
                <p:nvPr/>
              </p:nvSpPr>
              <p:spPr>
                <a:xfrm>
                  <a:off x="9273847" y="4281534"/>
                  <a:ext cx="72294" cy="19495"/>
                </a:xfrm>
                <a:custGeom>
                  <a:avLst/>
                  <a:gdLst>
                    <a:gd name="connsiteX0" fmla="*/ 72294 w 72294"/>
                    <a:gd name="connsiteY0" fmla="*/ 19495 h 19495"/>
                    <a:gd name="connsiteX1" fmla="*/ 0 w 72294"/>
                    <a:gd name="connsiteY1" fmla="*/ 1872 h 19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294" h="19495">
                      <a:moveTo>
                        <a:pt x="72294" y="19495"/>
                      </a:moveTo>
                      <a:cubicBezTo>
                        <a:pt x="61556" y="5243"/>
                        <a:pt x="27884" y="-4200"/>
                        <a:pt x="0" y="1872"/>
                      </a:cubicBez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52" name="Forma livre: Forma 151">
                  <a:extLst>
                    <a:ext uri="{FF2B5EF4-FFF2-40B4-BE49-F238E27FC236}">
                      <a16:creationId xmlns:a16="http://schemas.microsoft.com/office/drawing/2014/main" id="{76D44934-196B-BE9C-FCEB-1507D0C3EFCB}"/>
                    </a:ext>
                  </a:extLst>
                </p:cNvPr>
                <p:cNvSpPr/>
                <p:nvPr/>
              </p:nvSpPr>
              <p:spPr>
                <a:xfrm>
                  <a:off x="8659383" y="4139017"/>
                  <a:ext cx="249278" cy="171824"/>
                </a:xfrm>
                <a:custGeom>
                  <a:avLst/>
                  <a:gdLst>
                    <a:gd name="connsiteX0" fmla="*/ 249279 w 249278"/>
                    <a:gd name="connsiteY0" fmla="*/ 145553 h 171824"/>
                    <a:gd name="connsiteX1" fmla="*/ 113014 w 249278"/>
                    <a:gd name="connsiteY1" fmla="*/ 171825 h 171824"/>
                    <a:gd name="connsiteX2" fmla="*/ 0 w 249278"/>
                    <a:gd name="connsiteY2" fmla="*/ 87557 h 171824"/>
                    <a:gd name="connsiteX3" fmla="*/ 4565 w 249278"/>
                    <a:gd name="connsiteY3" fmla="*/ 0 h 171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9278" h="171824">
                      <a:moveTo>
                        <a:pt x="249279" y="145553"/>
                      </a:moveTo>
                      <a:lnTo>
                        <a:pt x="113014" y="171825"/>
                      </a:lnTo>
                      <a:lnTo>
                        <a:pt x="0" y="87557"/>
                      </a:lnTo>
                      <a:lnTo>
                        <a:pt x="4565" y="0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53" name="Forma livre: Forma 152">
                  <a:extLst>
                    <a:ext uri="{FF2B5EF4-FFF2-40B4-BE49-F238E27FC236}">
                      <a16:creationId xmlns:a16="http://schemas.microsoft.com/office/drawing/2014/main" id="{AC8A5E83-5ACA-5E6E-4803-F48E66C9BA8C}"/>
                    </a:ext>
                  </a:extLst>
                </p:cNvPr>
                <p:cNvSpPr/>
                <p:nvPr/>
              </p:nvSpPr>
              <p:spPr>
                <a:xfrm>
                  <a:off x="8721236" y="4231699"/>
                  <a:ext cx="8126" cy="47033"/>
                </a:xfrm>
                <a:custGeom>
                  <a:avLst/>
                  <a:gdLst>
                    <a:gd name="connsiteX0" fmla="*/ 8127 w 8126"/>
                    <a:gd name="connsiteY0" fmla="*/ 47033 h 47033"/>
                    <a:gd name="connsiteX1" fmla="*/ 0 w 8126"/>
                    <a:gd name="connsiteY1" fmla="*/ 0 h 47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26" h="47033">
                      <a:moveTo>
                        <a:pt x="8127" y="47033"/>
                      </a:moveTo>
                      <a:lnTo>
                        <a:pt x="0" y="0"/>
                      </a:lnTo>
                    </a:path>
                  </a:pathLst>
                </a:custGeom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54" name="Forma livre: Forma 153">
                  <a:extLst>
                    <a:ext uri="{FF2B5EF4-FFF2-40B4-BE49-F238E27FC236}">
                      <a16:creationId xmlns:a16="http://schemas.microsoft.com/office/drawing/2014/main" id="{DD4CF098-E1CA-A5FD-8BE4-2A55508DEE87}"/>
                    </a:ext>
                  </a:extLst>
                </p:cNvPr>
                <p:cNvSpPr/>
                <p:nvPr/>
              </p:nvSpPr>
              <p:spPr>
                <a:xfrm>
                  <a:off x="8715951" y="4058353"/>
                  <a:ext cx="15328" cy="64643"/>
                </a:xfrm>
                <a:custGeom>
                  <a:avLst/>
                  <a:gdLst>
                    <a:gd name="connsiteX0" fmla="*/ 0 w 15328"/>
                    <a:gd name="connsiteY0" fmla="*/ 64643 h 64643"/>
                    <a:gd name="connsiteX1" fmla="*/ 15328 w 15328"/>
                    <a:gd name="connsiteY1" fmla="*/ 0 h 64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328" h="64643">
                      <a:moveTo>
                        <a:pt x="0" y="64643"/>
                      </a:moveTo>
                      <a:lnTo>
                        <a:pt x="15328" y="0"/>
                      </a:lnTo>
                    </a:path>
                  </a:pathLst>
                </a:custGeom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55" name="Forma livre: Forma 154">
                  <a:extLst>
                    <a:ext uri="{FF2B5EF4-FFF2-40B4-BE49-F238E27FC236}">
                      <a16:creationId xmlns:a16="http://schemas.microsoft.com/office/drawing/2014/main" id="{E518D1ED-1572-01C8-910E-BE5D36ACF5A5}"/>
                    </a:ext>
                  </a:extLst>
                </p:cNvPr>
                <p:cNvSpPr/>
                <p:nvPr/>
              </p:nvSpPr>
              <p:spPr>
                <a:xfrm>
                  <a:off x="8719398" y="4079595"/>
                  <a:ext cx="22967" cy="28847"/>
                </a:xfrm>
                <a:custGeom>
                  <a:avLst/>
                  <a:gdLst>
                    <a:gd name="connsiteX0" fmla="*/ 22967 w 22967"/>
                    <a:gd name="connsiteY0" fmla="*/ 0 h 28847"/>
                    <a:gd name="connsiteX1" fmla="*/ 0 w 22967"/>
                    <a:gd name="connsiteY1" fmla="*/ 28847 h 2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967" h="28847">
                      <a:moveTo>
                        <a:pt x="22967" y="0"/>
                      </a:moveTo>
                      <a:lnTo>
                        <a:pt x="0" y="28847"/>
                      </a:lnTo>
                    </a:path>
                  </a:pathLst>
                </a:custGeom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56" name="Forma livre: Forma 155">
                  <a:extLst>
                    <a:ext uri="{FF2B5EF4-FFF2-40B4-BE49-F238E27FC236}">
                      <a16:creationId xmlns:a16="http://schemas.microsoft.com/office/drawing/2014/main" id="{16651C76-F394-CF50-DF9F-94171C2B420B}"/>
                    </a:ext>
                  </a:extLst>
                </p:cNvPr>
                <p:cNvSpPr/>
                <p:nvPr/>
              </p:nvSpPr>
              <p:spPr>
                <a:xfrm>
                  <a:off x="8672543" y="4057928"/>
                  <a:ext cx="59556" cy="79717"/>
                </a:xfrm>
                <a:custGeom>
                  <a:avLst/>
                  <a:gdLst>
                    <a:gd name="connsiteX0" fmla="*/ 3558 w 59556"/>
                    <a:gd name="connsiteY0" fmla="*/ 79718 h 79717"/>
                    <a:gd name="connsiteX1" fmla="*/ 3663 w 59556"/>
                    <a:gd name="connsiteY1" fmla="*/ 57654 h 79717"/>
                    <a:gd name="connsiteX2" fmla="*/ 0 w 59556"/>
                    <a:gd name="connsiteY2" fmla="*/ 33000 h 79717"/>
                    <a:gd name="connsiteX3" fmla="*/ 59556 w 59556"/>
                    <a:gd name="connsiteY3" fmla="*/ 0 h 79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556" h="79717">
                      <a:moveTo>
                        <a:pt x="3558" y="79718"/>
                      </a:moveTo>
                      <a:lnTo>
                        <a:pt x="3663" y="57654"/>
                      </a:lnTo>
                      <a:lnTo>
                        <a:pt x="0" y="33000"/>
                      </a:lnTo>
                      <a:lnTo>
                        <a:pt x="59556" y="0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57" name="Forma livre: Forma 156">
                  <a:extLst>
                    <a:ext uri="{FF2B5EF4-FFF2-40B4-BE49-F238E27FC236}">
                      <a16:creationId xmlns:a16="http://schemas.microsoft.com/office/drawing/2014/main" id="{8D318228-3060-DA3D-72A1-DEEF0FC533C7}"/>
                    </a:ext>
                  </a:extLst>
                </p:cNvPr>
                <p:cNvSpPr/>
                <p:nvPr/>
              </p:nvSpPr>
              <p:spPr>
                <a:xfrm>
                  <a:off x="8663948" y="4113266"/>
                  <a:ext cx="11788" cy="25750"/>
                </a:xfrm>
                <a:custGeom>
                  <a:avLst/>
                  <a:gdLst>
                    <a:gd name="connsiteX0" fmla="*/ 0 w 11788"/>
                    <a:gd name="connsiteY0" fmla="*/ 25750 h 25750"/>
                    <a:gd name="connsiteX1" fmla="*/ 11788 w 11788"/>
                    <a:gd name="connsiteY1" fmla="*/ 0 h 2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788" h="25750">
                      <a:moveTo>
                        <a:pt x="0" y="25750"/>
                      </a:moveTo>
                      <a:lnTo>
                        <a:pt x="11788" y="0"/>
                      </a:lnTo>
                    </a:path>
                  </a:pathLst>
                </a:custGeom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58" name="Forma livre: Forma 157">
                  <a:extLst>
                    <a:ext uri="{FF2B5EF4-FFF2-40B4-BE49-F238E27FC236}">
                      <a16:creationId xmlns:a16="http://schemas.microsoft.com/office/drawing/2014/main" id="{51D1180D-7C77-0467-2203-D213123DE1CC}"/>
                    </a:ext>
                  </a:extLst>
                </p:cNvPr>
                <p:cNvSpPr/>
                <p:nvPr/>
              </p:nvSpPr>
              <p:spPr>
                <a:xfrm>
                  <a:off x="8487953" y="3981664"/>
                  <a:ext cx="212021" cy="138742"/>
                </a:xfrm>
                <a:custGeom>
                  <a:avLst/>
                  <a:gdLst>
                    <a:gd name="connsiteX0" fmla="*/ 212022 w 212021"/>
                    <a:gd name="connsiteY0" fmla="*/ 138743 h 138742"/>
                    <a:gd name="connsiteX1" fmla="*/ 184590 w 212021"/>
                    <a:gd name="connsiteY1" fmla="*/ 109278 h 138742"/>
                    <a:gd name="connsiteX2" fmla="*/ 101980 w 212021"/>
                    <a:gd name="connsiteY2" fmla="*/ 80540 h 138742"/>
                    <a:gd name="connsiteX3" fmla="*/ 83115 w 212021"/>
                    <a:gd name="connsiteY3" fmla="*/ 46773 h 138742"/>
                    <a:gd name="connsiteX4" fmla="*/ 0 w 212021"/>
                    <a:gd name="connsiteY4" fmla="*/ 0 h 13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021" h="138742">
                      <a:moveTo>
                        <a:pt x="212022" y="138743"/>
                      </a:moveTo>
                      <a:cubicBezTo>
                        <a:pt x="202688" y="129067"/>
                        <a:pt x="193655" y="119173"/>
                        <a:pt x="184590" y="109278"/>
                      </a:cubicBezTo>
                      <a:lnTo>
                        <a:pt x="101980" y="80540"/>
                      </a:lnTo>
                      <a:lnTo>
                        <a:pt x="83115" y="4677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59" name="Forma livre: Forma 158">
                  <a:extLst>
                    <a:ext uri="{FF2B5EF4-FFF2-40B4-BE49-F238E27FC236}">
                      <a16:creationId xmlns:a16="http://schemas.microsoft.com/office/drawing/2014/main" id="{16013989-72E3-4DBE-964B-A659AFB86696}"/>
                    </a:ext>
                  </a:extLst>
                </p:cNvPr>
                <p:cNvSpPr/>
                <p:nvPr/>
              </p:nvSpPr>
              <p:spPr>
                <a:xfrm>
                  <a:off x="8449356" y="4103331"/>
                  <a:ext cx="241586" cy="39550"/>
                </a:xfrm>
                <a:custGeom>
                  <a:avLst/>
                  <a:gdLst>
                    <a:gd name="connsiteX0" fmla="*/ 241586 w 241586"/>
                    <a:gd name="connsiteY0" fmla="*/ 39551 h 39550"/>
                    <a:gd name="connsiteX1" fmla="*/ 178656 w 241586"/>
                    <a:gd name="connsiteY1" fmla="*/ 39277 h 39550"/>
                    <a:gd name="connsiteX2" fmla="*/ 0 w 241586"/>
                    <a:gd name="connsiteY2" fmla="*/ 0 h 3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1586" h="39550">
                      <a:moveTo>
                        <a:pt x="241586" y="39551"/>
                      </a:moveTo>
                      <a:lnTo>
                        <a:pt x="178656" y="3927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60" name="Forma livre: Forma 159">
                  <a:extLst>
                    <a:ext uri="{FF2B5EF4-FFF2-40B4-BE49-F238E27FC236}">
                      <a16:creationId xmlns:a16="http://schemas.microsoft.com/office/drawing/2014/main" id="{4C21E3F4-002F-17B5-A876-C36EDE388B53}"/>
                    </a:ext>
                  </a:extLst>
                </p:cNvPr>
                <p:cNvSpPr/>
                <p:nvPr/>
              </p:nvSpPr>
              <p:spPr>
                <a:xfrm>
                  <a:off x="8731280" y="3749321"/>
                  <a:ext cx="293912" cy="309032"/>
                </a:xfrm>
                <a:custGeom>
                  <a:avLst/>
                  <a:gdLst>
                    <a:gd name="connsiteX0" fmla="*/ 293912 w 293912"/>
                    <a:gd name="connsiteY0" fmla="*/ 0 h 309032"/>
                    <a:gd name="connsiteX1" fmla="*/ 118764 w 293912"/>
                    <a:gd name="connsiteY1" fmla="*/ 105482 h 309032"/>
                    <a:gd name="connsiteX2" fmla="*/ 0 w 293912"/>
                    <a:gd name="connsiteY2" fmla="*/ 309032 h 309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3912" h="309032">
                      <a:moveTo>
                        <a:pt x="293912" y="0"/>
                      </a:moveTo>
                      <a:lnTo>
                        <a:pt x="118764" y="105482"/>
                      </a:lnTo>
                      <a:lnTo>
                        <a:pt x="0" y="309032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61" name="Forma livre: Forma 160">
                  <a:extLst>
                    <a:ext uri="{FF2B5EF4-FFF2-40B4-BE49-F238E27FC236}">
                      <a16:creationId xmlns:a16="http://schemas.microsoft.com/office/drawing/2014/main" id="{DE44AE63-446A-41D4-BC82-A0B38660FFA3}"/>
                    </a:ext>
                  </a:extLst>
                </p:cNvPr>
                <p:cNvSpPr/>
                <p:nvPr/>
              </p:nvSpPr>
              <p:spPr>
                <a:xfrm>
                  <a:off x="9025192" y="3564560"/>
                  <a:ext cx="232064" cy="184761"/>
                </a:xfrm>
                <a:custGeom>
                  <a:avLst/>
                  <a:gdLst>
                    <a:gd name="connsiteX0" fmla="*/ 0 w 232064"/>
                    <a:gd name="connsiteY0" fmla="*/ 184762 h 184761"/>
                    <a:gd name="connsiteX1" fmla="*/ 102127 w 232064"/>
                    <a:gd name="connsiteY1" fmla="*/ 140922 h 184761"/>
                    <a:gd name="connsiteX2" fmla="*/ 232065 w 232064"/>
                    <a:gd name="connsiteY2" fmla="*/ 0 h 184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2064" h="184761">
                      <a:moveTo>
                        <a:pt x="0" y="184762"/>
                      </a:moveTo>
                      <a:lnTo>
                        <a:pt x="102127" y="140922"/>
                      </a:lnTo>
                      <a:lnTo>
                        <a:pt x="232065" y="0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62" name="Forma livre: Forma 161">
                  <a:extLst>
                    <a:ext uri="{FF2B5EF4-FFF2-40B4-BE49-F238E27FC236}">
                      <a16:creationId xmlns:a16="http://schemas.microsoft.com/office/drawing/2014/main" id="{4551A9C9-0951-46F4-4606-0B02E69EA58D}"/>
                    </a:ext>
                  </a:extLst>
                </p:cNvPr>
                <p:cNvSpPr/>
                <p:nvPr/>
              </p:nvSpPr>
              <p:spPr>
                <a:xfrm>
                  <a:off x="9747669" y="3409906"/>
                  <a:ext cx="867986" cy="841485"/>
                </a:xfrm>
                <a:custGeom>
                  <a:avLst/>
                  <a:gdLst>
                    <a:gd name="connsiteX0" fmla="*/ 867987 w 867986"/>
                    <a:gd name="connsiteY0" fmla="*/ 841486 h 841485"/>
                    <a:gd name="connsiteX1" fmla="*/ 758914 w 867986"/>
                    <a:gd name="connsiteY1" fmla="*/ 588258 h 841485"/>
                    <a:gd name="connsiteX2" fmla="*/ 627353 w 867986"/>
                    <a:gd name="connsiteY2" fmla="*/ 406566 h 841485"/>
                    <a:gd name="connsiteX3" fmla="*/ 242522 w 867986"/>
                    <a:gd name="connsiteY3" fmla="*/ 210457 h 841485"/>
                    <a:gd name="connsiteX4" fmla="*/ 95955 w 867986"/>
                    <a:gd name="connsiteY4" fmla="*/ 222476 h 841485"/>
                    <a:gd name="connsiteX5" fmla="*/ 0 w 867986"/>
                    <a:gd name="connsiteY5" fmla="*/ 0 h 84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67986" h="841485">
                      <a:moveTo>
                        <a:pt x="867987" y="841486"/>
                      </a:moveTo>
                      <a:lnTo>
                        <a:pt x="758914" y="588258"/>
                      </a:lnTo>
                      <a:lnTo>
                        <a:pt x="627353" y="406566"/>
                      </a:lnTo>
                      <a:lnTo>
                        <a:pt x="242522" y="210457"/>
                      </a:lnTo>
                      <a:lnTo>
                        <a:pt x="95955" y="22247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63" name="Forma livre: Forma 162">
                  <a:extLst>
                    <a:ext uri="{FF2B5EF4-FFF2-40B4-BE49-F238E27FC236}">
                      <a16:creationId xmlns:a16="http://schemas.microsoft.com/office/drawing/2014/main" id="{A463E09E-1104-197E-FA3E-FFD9B7D641E4}"/>
                    </a:ext>
                  </a:extLst>
                </p:cNvPr>
                <p:cNvSpPr/>
                <p:nvPr/>
              </p:nvSpPr>
              <p:spPr>
                <a:xfrm>
                  <a:off x="9589461" y="4547090"/>
                  <a:ext cx="236621" cy="47142"/>
                </a:xfrm>
                <a:custGeom>
                  <a:avLst/>
                  <a:gdLst>
                    <a:gd name="connsiteX0" fmla="*/ 236621 w 236621"/>
                    <a:gd name="connsiteY0" fmla="*/ 0 h 47142"/>
                    <a:gd name="connsiteX1" fmla="*/ 0 w 236621"/>
                    <a:gd name="connsiteY1" fmla="*/ 47143 h 47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6621" h="47142">
                      <a:moveTo>
                        <a:pt x="236621" y="0"/>
                      </a:moveTo>
                      <a:lnTo>
                        <a:pt x="0" y="47143"/>
                      </a:lnTo>
                    </a:path>
                  </a:pathLst>
                </a:custGeom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64" name="Forma livre: Forma 163">
                  <a:extLst>
                    <a:ext uri="{FF2B5EF4-FFF2-40B4-BE49-F238E27FC236}">
                      <a16:creationId xmlns:a16="http://schemas.microsoft.com/office/drawing/2014/main" id="{50ADFFA0-0A47-F5D2-7EDF-79CF30140A66}"/>
                    </a:ext>
                  </a:extLst>
                </p:cNvPr>
                <p:cNvSpPr/>
                <p:nvPr/>
              </p:nvSpPr>
              <p:spPr>
                <a:xfrm>
                  <a:off x="9344626" y="4300248"/>
                  <a:ext cx="244835" cy="293984"/>
                </a:xfrm>
                <a:custGeom>
                  <a:avLst/>
                  <a:gdLst>
                    <a:gd name="connsiteX0" fmla="*/ 244836 w 244835"/>
                    <a:gd name="connsiteY0" fmla="*/ 293985 h 293984"/>
                    <a:gd name="connsiteX1" fmla="*/ 0 w 244835"/>
                    <a:gd name="connsiteY1" fmla="*/ 0 h 293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4835" h="293984">
                      <a:moveTo>
                        <a:pt x="244836" y="293985"/>
                      </a:moveTo>
                      <a:lnTo>
                        <a:pt x="0" y="0"/>
                      </a:lnTo>
                    </a:path>
                  </a:pathLst>
                </a:custGeom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65" name="Forma livre: Forma 164">
                  <a:extLst>
                    <a:ext uri="{FF2B5EF4-FFF2-40B4-BE49-F238E27FC236}">
                      <a16:creationId xmlns:a16="http://schemas.microsoft.com/office/drawing/2014/main" id="{5EFEE597-356A-644C-9C32-47EC1D7E2B8D}"/>
                    </a:ext>
                  </a:extLst>
                </p:cNvPr>
                <p:cNvSpPr/>
                <p:nvPr/>
              </p:nvSpPr>
              <p:spPr>
                <a:xfrm>
                  <a:off x="8748818" y="4220886"/>
                  <a:ext cx="154749" cy="61902"/>
                </a:xfrm>
                <a:custGeom>
                  <a:avLst/>
                  <a:gdLst>
                    <a:gd name="connsiteX0" fmla="*/ 154749 w 154749"/>
                    <a:gd name="connsiteY0" fmla="*/ 61903 h 61902"/>
                    <a:gd name="connsiteX1" fmla="*/ 0 w 154749"/>
                    <a:gd name="connsiteY1" fmla="*/ 0 h 61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4749" h="61902">
                      <a:moveTo>
                        <a:pt x="154749" y="61903"/>
                      </a:moveTo>
                      <a:lnTo>
                        <a:pt x="0" y="0"/>
                      </a:lnTo>
                    </a:path>
                  </a:pathLst>
                </a:custGeom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66" name="Forma livre: Forma 165">
                  <a:extLst>
                    <a:ext uri="{FF2B5EF4-FFF2-40B4-BE49-F238E27FC236}">
                      <a16:creationId xmlns:a16="http://schemas.microsoft.com/office/drawing/2014/main" id="{F13232FF-6FBB-A33E-FE57-4E1916EA1353}"/>
                    </a:ext>
                  </a:extLst>
                </p:cNvPr>
                <p:cNvSpPr/>
                <p:nvPr/>
              </p:nvSpPr>
              <p:spPr>
                <a:xfrm>
                  <a:off x="8903250" y="4282528"/>
                  <a:ext cx="199368" cy="33479"/>
                </a:xfrm>
                <a:custGeom>
                  <a:avLst/>
                  <a:gdLst>
                    <a:gd name="connsiteX0" fmla="*/ 199369 w 199368"/>
                    <a:gd name="connsiteY0" fmla="*/ 33480 h 33479"/>
                    <a:gd name="connsiteX1" fmla="*/ 0 w 199368"/>
                    <a:gd name="connsiteY1" fmla="*/ 0 h 3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9368" h="33479">
                      <a:moveTo>
                        <a:pt x="199369" y="33480"/>
                      </a:moveTo>
                      <a:lnTo>
                        <a:pt x="0" y="0"/>
                      </a:lnTo>
                    </a:path>
                  </a:pathLst>
                </a:custGeom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67" name="Forma livre: Forma 166">
                  <a:extLst>
                    <a:ext uri="{FF2B5EF4-FFF2-40B4-BE49-F238E27FC236}">
                      <a16:creationId xmlns:a16="http://schemas.microsoft.com/office/drawing/2014/main" id="{9E669C20-F4C8-B2E3-DA83-E3BE580C6F33}"/>
                    </a:ext>
                  </a:extLst>
                </p:cNvPr>
                <p:cNvSpPr/>
                <p:nvPr/>
              </p:nvSpPr>
              <p:spPr>
                <a:xfrm>
                  <a:off x="8902113" y="4282789"/>
                  <a:ext cx="1454" cy="127299"/>
                </a:xfrm>
                <a:custGeom>
                  <a:avLst/>
                  <a:gdLst>
                    <a:gd name="connsiteX0" fmla="*/ 0 w 1454"/>
                    <a:gd name="connsiteY0" fmla="*/ 127299 h 127299"/>
                    <a:gd name="connsiteX1" fmla="*/ 1454 w 1454"/>
                    <a:gd name="connsiteY1" fmla="*/ 0 h 127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54" h="127299">
                      <a:moveTo>
                        <a:pt x="0" y="127299"/>
                      </a:moveTo>
                      <a:lnTo>
                        <a:pt x="1454" y="0"/>
                      </a:lnTo>
                    </a:path>
                  </a:pathLst>
                </a:custGeom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68" name="Forma livre: Forma 167">
                  <a:extLst>
                    <a:ext uri="{FF2B5EF4-FFF2-40B4-BE49-F238E27FC236}">
                      <a16:creationId xmlns:a16="http://schemas.microsoft.com/office/drawing/2014/main" id="{4E2BC3D0-5F53-787D-0A6F-9106B947702D}"/>
                    </a:ext>
                  </a:extLst>
                </p:cNvPr>
                <p:cNvSpPr/>
                <p:nvPr/>
              </p:nvSpPr>
              <p:spPr>
                <a:xfrm>
                  <a:off x="9085546" y="4513912"/>
                  <a:ext cx="123209" cy="286430"/>
                </a:xfrm>
                <a:custGeom>
                  <a:avLst/>
                  <a:gdLst>
                    <a:gd name="connsiteX0" fmla="*/ 64608 w 123208"/>
                    <a:gd name="connsiteY0" fmla="*/ 349638 h 349637"/>
                    <a:gd name="connsiteX1" fmla="*/ 123209 w 123208"/>
                    <a:gd name="connsiteY1" fmla="*/ 151953 h 349637"/>
                    <a:gd name="connsiteX2" fmla="*/ 114823 w 123208"/>
                    <a:gd name="connsiteY2" fmla="*/ 92107 h 349637"/>
                    <a:gd name="connsiteX3" fmla="*/ 6403 w 123208"/>
                    <a:gd name="connsiteY3" fmla="*/ 41483 h 349637"/>
                    <a:gd name="connsiteX4" fmla="*/ 0 w 123208"/>
                    <a:gd name="connsiteY4" fmla="*/ 0 h 349637"/>
                    <a:gd name="connsiteX0" fmla="*/ 98643 w 123209"/>
                    <a:gd name="connsiteY0" fmla="*/ 320465 h 320465"/>
                    <a:gd name="connsiteX1" fmla="*/ 123209 w 123209"/>
                    <a:gd name="connsiteY1" fmla="*/ 151953 h 320465"/>
                    <a:gd name="connsiteX2" fmla="*/ 114823 w 123209"/>
                    <a:gd name="connsiteY2" fmla="*/ 92107 h 320465"/>
                    <a:gd name="connsiteX3" fmla="*/ 6403 w 123209"/>
                    <a:gd name="connsiteY3" fmla="*/ 41483 h 320465"/>
                    <a:gd name="connsiteX4" fmla="*/ 0 w 123209"/>
                    <a:gd name="connsiteY4" fmla="*/ 0 h 320465"/>
                    <a:gd name="connsiteX0" fmla="*/ 93781 w 123209"/>
                    <a:gd name="connsiteY0" fmla="*/ 286430 h 286430"/>
                    <a:gd name="connsiteX1" fmla="*/ 123209 w 123209"/>
                    <a:gd name="connsiteY1" fmla="*/ 151953 h 286430"/>
                    <a:gd name="connsiteX2" fmla="*/ 114823 w 123209"/>
                    <a:gd name="connsiteY2" fmla="*/ 92107 h 286430"/>
                    <a:gd name="connsiteX3" fmla="*/ 6403 w 123209"/>
                    <a:gd name="connsiteY3" fmla="*/ 41483 h 286430"/>
                    <a:gd name="connsiteX4" fmla="*/ 0 w 123209"/>
                    <a:gd name="connsiteY4" fmla="*/ 0 h 28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209" h="286430">
                      <a:moveTo>
                        <a:pt x="93781" y="286430"/>
                      </a:moveTo>
                      <a:lnTo>
                        <a:pt x="123209" y="151953"/>
                      </a:lnTo>
                      <a:lnTo>
                        <a:pt x="114823" y="92107"/>
                      </a:lnTo>
                      <a:lnTo>
                        <a:pt x="6403" y="4148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69" name="Forma livre: Forma 168">
                  <a:extLst>
                    <a:ext uri="{FF2B5EF4-FFF2-40B4-BE49-F238E27FC236}">
                      <a16:creationId xmlns:a16="http://schemas.microsoft.com/office/drawing/2014/main" id="{F033ABC5-A75C-B764-8B63-489E61F5F598}"/>
                    </a:ext>
                  </a:extLst>
                </p:cNvPr>
                <p:cNvSpPr/>
                <p:nvPr/>
              </p:nvSpPr>
              <p:spPr>
                <a:xfrm>
                  <a:off x="9085546" y="4513911"/>
                  <a:ext cx="50937" cy="299458"/>
                </a:xfrm>
                <a:custGeom>
                  <a:avLst/>
                  <a:gdLst>
                    <a:gd name="connsiteX0" fmla="*/ 54888 w 54888"/>
                    <a:gd name="connsiteY0" fmla="*/ 382419 h 382418"/>
                    <a:gd name="connsiteX1" fmla="*/ 41985 w 54888"/>
                    <a:gd name="connsiteY1" fmla="*/ 36536 h 382418"/>
                    <a:gd name="connsiteX2" fmla="*/ 0 w 54888"/>
                    <a:gd name="connsiteY2" fmla="*/ 0 h 382418"/>
                    <a:gd name="connsiteX0" fmla="*/ 50937 w 50937"/>
                    <a:gd name="connsiteY0" fmla="*/ 299458 h 299458"/>
                    <a:gd name="connsiteX1" fmla="*/ 41985 w 50937"/>
                    <a:gd name="connsiteY1" fmla="*/ 36536 h 299458"/>
                    <a:gd name="connsiteX2" fmla="*/ 0 w 50937"/>
                    <a:gd name="connsiteY2" fmla="*/ 0 h 299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937" h="299458">
                      <a:moveTo>
                        <a:pt x="50937" y="299458"/>
                      </a:moveTo>
                      <a:lnTo>
                        <a:pt x="41985" y="3653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70" name="Forma livre: Forma 169">
                  <a:extLst>
                    <a:ext uri="{FF2B5EF4-FFF2-40B4-BE49-F238E27FC236}">
                      <a16:creationId xmlns:a16="http://schemas.microsoft.com/office/drawing/2014/main" id="{B8578E4E-9E93-057B-43DB-2787E780DD95}"/>
                    </a:ext>
                  </a:extLst>
                </p:cNvPr>
                <p:cNvSpPr/>
                <p:nvPr/>
              </p:nvSpPr>
              <p:spPr>
                <a:xfrm>
                  <a:off x="8902118" y="4380911"/>
                  <a:ext cx="183428" cy="133000"/>
                </a:xfrm>
                <a:custGeom>
                  <a:avLst/>
                  <a:gdLst>
                    <a:gd name="connsiteX0" fmla="*/ 183428 w 183428"/>
                    <a:gd name="connsiteY0" fmla="*/ 133000 h 133000"/>
                    <a:gd name="connsiteX1" fmla="*/ 170506 w 183428"/>
                    <a:gd name="connsiteY1" fmla="*/ 37413 h 133000"/>
                    <a:gd name="connsiteX2" fmla="*/ 132818 w 183428"/>
                    <a:gd name="connsiteY2" fmla="*/ 0 h 133000"/>
                    <a:gd name="connsiteX3" fmla="*/ 0 w 183428"/>
                    <a:gd name="connsiteY3" fmla="*/ 29177 h 13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3428" h="133000">
                      <a:moveTo>
                        <a:pt x="183428" y="133000"/>
                      </a:moveTo>
                      <a:lnTo>
                        <a:pt x="170506" y="37413"/>
                      </a:lnTo>
                      <a:lnTo>
                        <a:pt x="132818" y="0"/>
                      </a:lnTo>
                      <a:lnTo>
                        <a:pt x="0" y="29177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71" name="Forma livre: Forma 170">
                  <a:extLst>
                    <a:ext uri="{FF2B5EF4-FFF2-40B4-BE49-F238E27FC236}">
                      <a16:creationId xmlns:a16="http://schemas.microsoft.com/office/drawing/2014/main" id="{3A9B76B7-9660-3D49-259A-814DA1F6BB00}"/>
                    </a:ext>
                  </a:extLst>
                </p:cNvPr>
                <p:cNvSpPr/>
                <p:nvPr/>
              </p:nvSpPr>
              <p:spPr>
                <a:xfrm>
                  <a:off x="9034072" y="4309978"/>
                  <a:ext cx="68553" cy="71769"/>
                </a:xfrm>
                <a:custGeom>
                  <a:avLst/>
                  <a:gdLst>
                    <a:gd name="connsiteX0" fmla="*/ 0 w 68553"/>
                    <a:gd name="connsiteY0" fmla="*/ 71770 h 71769"/>
                    <a:gd name="connsiteX1" fmla="*/ 35413 w 68553"/>
                    <a:gd name="connsiteY1" fmla="*/ 50034 h 71769"/>
                    <a:gd name="connsiteX2" fmla="*/ 68553 w 68553"/>
                    <a:gd name="connsiteY2" fmla="*/ 6030 h 71769"/>
                    <a:gd name="connsiteX3" fmla="*/ 32712 w 68553"/>
                    <a:gd name="connsiteY3" fmla="*/ 0 h 71769"/>
                    <a:gd name="connsiteX4" fmla="*/ 32712 w 68553"/>
                    <a:gd name="connsiteY4" fmla="*/ 0 h 71769"/>
                    <a:gd name="connsiteX5" fmla="*/ 35413 w 68553"/>
                    <a:gd name="connsiteY5" fmla="*/ 50034 h 71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8553" h="71769">
                      <a:moveTo>
                        <a:pt x="0" y="71770"/>
                      </a:moveTo>
                      <a:lnTo>
                        <a:pt x="35413" y="50034"/>
                      </a:lnTo>
                      <a:moveTo>
                        <a:pt x="68553" y="6030"/>
                      </a:moveTo>
                      <a:lnTo>
                        <a:pt x="32712" y="0"/>
                      </a:lnTo>
                      <a:moveTo>
                        <a:pt x="32712" y="0"/>
                      </a:moveTo>
                      <a:lnTo>
                        <a:pt x="35413" y="50034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72" name="Forma livre: Forma 171">
                  <a:extLst>
                    <a:ext uri="{FF2B5EF4-FFF2-40B4-BE49-F238E27FC236}">
                      <a16:creationId xmlns:a16="http://schemas.microsoft.com/office/drawing/2014/main" id="{8BD54B88-97A5-A0F6-88CD-D8108DA8D98E}"/>
                    </a:ext>
                  </a:extLst>
                </p:cNvPr>
                <p:cNvSpPr/>
                <p:nvPr/>
              </p:nvSpPr>
              <p:spPr>
                <a:xfrm>
                  <a:off x="8571308" y="3427329"/>
                  <a:ext cx="241188" cy="600779"/>
                </a:xfrm>
                <a:custGeom>
                  <a:avLst/>
                  <a:gdLst>
                    <a:gd name="connsiteX0" fmla="*/ 0 w 289809"/>
                    <a:gd name="connsiteY0" fmla="*/ 749777 h 749776"/>
                    <a:gd name="connsiteX1" fmla="*/ 164864 w 289809"/>
                    <a:gd name="connsiteY1" fmla="*/ 482693 h 749776"/>
                    <a:gd name="connsiteX2" fmla="*/ 112157 w 289809"/>
                    <a:gd name="connsiteY2" fmla="*/ 359108 h 749776"/>
                    <a:gd name="connsiteX3" fmla="*/ 289809 w 289809"/>
                    <a:gd name="connsiteY3" fmla="*/ 0 h 749776"/>
                    <a:gd name="connsiteX0" fmla="*/ 0 w 289809"/>
                    <a:gd name="connsiteY0" fmla="*/ 702885 h 702885"/>
                    <a:gd name="connsiteX1" fmla="*/ 164864 w 289809"/>
                    <a:gd name="connsiteY1" fmla="*/ 435801 h 702885"/>
                    <a:gd name="connsiteX2" fmla="*/ 112157 w 289809"/>
                    <a:gd name="connsiteY2" fmla="*/ 312216 h 702885"/>
                    <a:gd name="connsiteX3" fmla="*/ 289809 w 289809"/>
                    <a:gd name="connsiteY3" fmla="*/ 0 h 702885"/>
                    <a:gd name="connsiteX0" fmla="*/ 0 w 241188"/>
                    <a:gd name="connsiteY0" fmla="*/ 600779 h 600779"/>
                    <a:gd name="connsiteX1" fmla="*/ 164864 w 241188"/>
                    <a:gd name="connsiteY1" fmla="*/ 333695 h 600779"/>
                    <a:gd name="connsiteX2" fmla="*/ 112157 w 241188"/>
                    <a:gd name="connsiteY2" fmla="*/ 210110 h 600779"/>
                    <a:gd name="connsiteX3" fmla="*/ 241188 w 241188"/>
                    <a:gd name="connsiteY3" fmla="*/ 0 h 60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188" h="600779">
                      <a:moveTo>
                        <a:pt x="0" y="600779"/>
                      </a:moveTo>
                      <a:lnTo>
                        <a:pt x="164864" y="333695"/>
                      </a:lnTo>
                      <a:lnTo>
                        <a:pt x="112157" y="210110"/>
                      </a:lnTo>
                      <a:cubicBezTo>
                        <a:pt x="171374" y="90407"/>
                        <a:pt x="181971" y="119703"/>
                        <a:pt x="241188" y="0"/>
                      </a:cubicBez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73" name="Forma livre: Forma 172">
                  <a:extLst>
                    <a:ext uri="{FF2B5EF4-FFF2-40B4-BE49-F238E27FC236}">
                      <a16:creationId xmlns:a16="http://schemas.microsoft.com/office/drawing/2014/main" id="{2AFE201A-8027-9348-D625-703AFB613D82}"/>
                    </a:ext>
                  </a:extLst>
                </p:cNvPr>
                <p:cNvSpPr/>
                <p:nvPr/>
              </p:nvSpPr>
              <p:spPr>
                <a:xfrm>
                  <a:off x="9102618" y="4283405"/>
                  <a:ext cx="171242" cy="32602"/>
                </a:xfrm>
                <a:custGeom>
                  <a:avLst/>
                  <a:gdLst>
                    <a:gd name="connsiteX0" fmla="*/ 171242 w 171242"/>
                    <a:gd name="connsiteY0" fmla="*/ 0 h 32602"/>
                    <a:gd name="connsiteX1" fmla="*/ 0 w 171242"/>
                    <a:gd name="connsiteY1" fmla="*/ 32603 h 32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1242" h="32602">
                      <a:moveTo>
                        <a:pt x="171242" y="0"/>
                      </a:moveTo>
                      <a:lnTo>
                        <a:pt x="0" y="32603"/>
                      </a:lnTo>
                    </a:path>
                  </a:pathLst>
                </a:custGeom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74" name="Forma livre: Forma 173">
                  <a:extLst>
                    <a:ext uri="{FF2B5EF4-FFF2-40B4-BE49-F238E27FC236}">
                      <a16:creationId xmlns:a16="http://schemas.microsoft.com/office/drawing/2014/main" id="{A06E5E42-111C-7773-1344-7141E652EFA1}"/>
                    </a:ext>
                  </a:extLst>
                </p:cNvPr>
                <p:cNvSpPr/>
                <p:nvPr/>
              </p:nvSpPr>
              <p:spPr>
                <a:xfrm>
                  <a:off x="9273861" y="4227697"/>
                  <a:ext cx="42827" cy="55708"/>
                </a:xfrm>
                <a:custGeom>
                  <a:avLst/>
                  <a:gdLst>
                    <a:gd name="connsiteX0" fmla="*/ 42827 w 42827"/>
                    <a:gd name="connsiteY0" fmla="*/ 0 h 55708"/>
                    <a:gd name="connsiteX1" fmla="*/ 0 w 42827"/>
                    <a:gd name="connsiteY1" fmla="*/ 55708 h 5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827" h="55708">
                      <a:moveTo>
                        <a:pt x="42827" y="0"/>
                      </a:moveTo>
                      <a:cubicBezTo>
                        <a:pt x="38275" y="30355"/>
                        <a:pt x="23512" y="54283"/>
                        <a:pt x="0" y="55708"/>
                      </a:cubicBez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75" name="Forma livre: Forma 174">
                  <a:extLst>
                    <a:ext uri="{FF2B5EF4-FFF2-40B4-BE49-F238E27FC236}">
                      <a16:creationId xmlns:a16="http://schemas.microsoft.com/office/drawing/2014/main" id="{61D9B691-397D-5FF3-112C-2E011955F9AA}"/>
                    </a:ext>
                  </a:extLst>
                </p:cNvPr>
                <p:cNvSpPr/>
                <p:nvPr/>
              </p:nvSpPr>
              <p:spPr>
                <a:xfrm>
                  <a:off x="9316688" y="4227697"/>
                  <a:ext cx="29453" cy="73331"/>
                </a:xfrm>
                <a:custGeom>
                  <a:avLst/>
                  <a:gdLst>
                    <a:gd name="connsiteX0" fmla="*/ 29453 w 29453"/>
                    <a:gd name="connsiteY0" fmla="*/ 73332 h 73331"/>
                    <a:gd name="connsiteX1" fmla="*/ 0 w 29453"/>
                    <a:gd name="connsiteY1" fmla="*/ 0 h 7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453" h="73331">
                      <a:moveTo>
                        <a:pt x="29453" y="73332"/>
                      </a:moveTo>
                      <a:lnTo>
                        <a:pt x="0" y="0"/>
                      </a:lnTo>
                    </a:path>
                  </a:pathLst>
                </a:custGeom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76" name="Forma livre: Forma 175">
                  <a:extLst>
                    <a:ext uri="{FF2B5EF4-FFF2-40B4-BE49-F238E27FC236}">
                      <a16:creationId xmlns:a16="http://schemas.microsoft.com/office/drawing/2014/main" id="{41FF33B0-DCCE-BA15-86CC-6FABE2CDC813}"/>
                    </a:ext>
                  </a:extLst>
                </p:cNvPr>
                <p:cNvSpPr/>
                <p:nvPr/>
              </p:nvSpPr>
              <p:spPr>
                <a:xfrm>
                  <a:off x="9161276" y="3668657"/>
                  <a:ext cx="13404" cy="45512"/>
                </a:xfrm>
                <a:custGeom>
                  <a:avLst/>
                  <a:gdLst>
                    <a:gd name="connsiteX0" fmla="*/ 13404 w 13404"/>
                    <a:gd name="connsiteY0" fmla="*/ 45512 h 45512"/>
                    <a:gd name="connsiteX1" fmla="*/ 0 w 13404"/>
                    <a:gd name="connsiteY1" fmla="*/ 0 h 45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404" h="45512">
                      <a:moveTo>
                        <a:pt x="13404" y="45512"/>
                      </a:moveTo>
                      <a:lnTo>
                        <a:pt x="0" y="0"/>
                      </a:lnTo>
                    </a:path>
                  </a:pathLst>
                </a:custGeom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77" name="Forma livre: Forma 176">
                  <a:extLst>
                    <a:ext uri="{FF2B5EF4-FFF2-40B4-BE49-F238E27FC236}">
                      <a16:creationId xmlns:a16="http://schemas.microsoft.com/office/drawing/2014/main" id="{7448469B-7635-A518-AA67-1EAA4AE87106}"/>
                    </a:ext>
                  </a:extLst>
                </p:cNvPr>
                <p:cNvSpPr/>
                <p:nvPr/>
              </p:nvSpPr>
              <p:spPr>
                <a:xfrm>
                  <a:off x="9132971" y="3699369"/>
                  <a:ext cx="191469" cy="528328"/>
                </a:xfrm>
                <a:custGeom>
                  <a:avLst/>
                  <a:gdLst>
                    <a:gd name="connsiteX0" fmla="*/ 183717 w 191469"/>
                    <a:gd name="connsiteY0" fmla="*/ 528329 h 528328"/>
                    <a:gd name="connsiteX1" fmla="*/ 191470 w 191469"/>
                    <a:gd name="connsiteY1" fmla="*/ 254969 h 528328"/>
                    <a:gd name="connsiteX2" fmla="*/ 41709 w 191469"/>
                    <a:gd name="connsiteY2" fmla="*/ 14801 h 528328"/>
                    <a:gd name="connsiteX3" fmla="*/ 0 w 191469"/>
                    <a:gd name="connsiteY3" fmla="*/ 0 h 528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469" h="528328">
                      <a:moveTo>
                        <a:pt x="183717" y="528329"/>
                      </a:moveTo>
                      <a:lnTo>
                        <a:pt x="191470" y="254969"/>
                      </a:lnTo>
                      <a:lnTo>
                        <a:pt x="41709" y="1480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78" name="Forma livre: Forma 177">
                  <a:extLst>
                    <a:ext uri="{FF2B5EF4-FFF2-40B4-BE49-F238E27FC236}">
                      <a16:creationId xmlns:a16="http://schemas.microsoft.com/office/drawing/2014/main" id="{82111110-6005-6480-B9CC-12036CAF7C07}"/>
                    </a:ext>
                  </a:extLst>
                </p:cNvPr>
                <p:cNvSpPr/>
                <p:nvPr/>
              </p:nvSpPr>
              <p:spPr>
                <a:xfrm>
                  <a:off x="9273847" y="4281534"/>
                  <a:ext cx="72294" cy="19495"/>
                </a:xfrm>
                <a:custGeom>
                  <a:avLst/>
                  <a:gdLst>
                    <a:gd name="connsiteX0" fmla="*/ 72294 w 72294"/>
                    <a:gd name="connsiteY0" fmla="*/ 19495 h 19495"/>
                    <a:gd name="connsiteX1" fmla="*/ 0 w 72294"/>
                    <a:gd name="connsiteY1" fmla="*/ 1872 h 19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294" h="19495">
                      <a:moveTo>
                        <a:pt x="72294" y="19495"/>
                      </a:moveTo>
                      <a:cubicBezTo>
                        <a:pt x="61556" y="5243"/>
                        <a:pt x="27884" y="-4200"/>
                        <a:pt x="0" y="1872"/>
                      </a:cubicBez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79" name="Forma livre: Forma 178">
                  <a:extLst>
                    <a:ext uri="{FF2B5EF4-FFF2-40B4-BE49-F238E27FC236}">
                      <a16:creationId xmlns:a16="http://schemas.microsoft.com/office/drawing/2014/main" id="{4443DDAA-1543-E91B-79F3-CFC55362FFED}"/>
                    </a:ext>
                  </a:extLst>
                </p:cNvPr>
                <p:cNvSpPr/>
                <p:nvPr/>
              </p:nvSpPr>
              <p:spPr>
                <a:xfrm>
                  <a:off x="9316688" y="4227697"/>
                  <a:ext cx="29453" cy="73331"/>
                </a:xfrm>
                <a:custGeom>
                  <a:avLst/>
                  <a:gdLst>
                    <a:gd name="connsiteX0" fmla="*/ 29453 w 29453"/>
                    <a:gd name="connsiteY0" fmla="*/ 73332 h 73331"/>
                    <a:gd name="connsiteX1" fmla="*/ 0 w 29453"/>
                    <a:gd name="connsiteY1" fmla="*/ 0 h 7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453" h="73331">
                      <a:moveTo>
                        <a:pt x="29453" y="73332"/>
                      </a:moveTo>
                      <a:lnTo>
                        <a:pt x="0" y="0"/>
                      </a:lnTo>
                    </a:path>
                  </a:pathLst>
                </a:custGeom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80" name="Forma livre: Forma 179">
                  <a:extLst>
                    <a:ext uri="{FF2B5EF4-FFF2-40B4-BE49-F238E27FC236}">
                      <a16:creationId xmlns:a16="http://schemas.microsoft.com/office/drawing/2014/main" id="{1CBC415D-9E33-CFA0-C526-F00477D9A1BB}"/>
                    </a:ext>
                  </a:extLst>
                </p:cNvPr>
                <p:cNvSpPr/>
                <p:nvPr/>
              </p:nvSpPr>
              <p:spPr>
                <a:xfrm>
                  <a:off x="9161276" y="3668657"/>
                  <a:ext cx="163164" cy="559039"/>
                </a:xfrm>
                <a:custGeom>
                  <a:avLst/>
                  <a:gdLst>
                    <a:gd name="connsiteX0" fmla="*/ 155412 w 163164"/>
                    <a:gd name="connsiteY0" fmla="*/ 559040 h 559039"/>
                    <a:gd name="connsiteX1" fmla="*/ 163165 w 163164"/>
                    <a:gd name="connsiteY1" fmla="*/ 285680 h 559039"/>
                    <a:gd name="connsiteX2" fmla="*/ 13404 w 163164"/>
                    <a:gd name="connsiteY2" fmla="*/ 45512 h 559039"/>
                    <a:gd name="connsiteX3" fmla="*/ 13404 w 163164"/>
                    <a:gd name="connsiteY3" fmla="*/ 45512 h 559039"/>
                    <a:gd name="connsiteX4" fmla="*/ 0 w 163164"/>
                    <a:gd name="connsiteY4" fmla="*/ 0 h 55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164" h="559039">
                      <a:moveTo>
                        <a:pt x="155412" y="559040"/>
                      </a:moveTo>
                      <a:lnTo>
                        <a:pt x="163165" y="285680"/>
                      </a:lnTo>
                      <a:lnTo>
                        <a:pt x="13404" y="45512"/>
                      </a:lnTo>
                      <a:moveTo>
                        <a:pt x="13404" y="4551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81" name="Forma livre: Forma 180">
                  <a:extLst>
                    <a:ext uri="{FF2B5EF4-FFF2-40B4-BE49-F238E27FC236}">
                      <a16:creationId xmlns:a16="http://schemas.microsoft.com/office/drawing/2014/main" id="{E8CAAEE8-737A-A734-7FC5-D6AF8CCC0F17}"/>
                    </a:ext>
                  </a:extLst>
                </p:cNvPr>
                <p:cNvSpPr/>
                <p:nvPr/>
              </p:nvSpPr>
              <p:spPr>
                <a:xfrm>
                  <a:off x="9273861" y="4227697"/>
                  <a:ext cx="42827" cy="55708"/>
                </a:xfrm>
                <a:custGeom>
                  <a:avLst/>
                  <a:gdLst>
                    <a:gd name="connsiteX0" fmla="*/ 42827 w 42827"/>
                    <a:gd name="connsiteY0" fmla="*/ 0 h 55708"/>
                    <a:gd name="connsiteX1" fmla="*/ 0 w 42827"/>
                    <a:gd name="connsiteY1" fmla="*/ 55708 h 55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827" h="55708">
                      <a:moveTo>
                        <a:pt x="42827" y="0"/>
                      </a:moveTo>
                      <a:cubicBezTo>
                        <a:pt x="38275" y="30355"/>
                        <a:pt x="23512" y="54283"/>
                        <a:pt x="0" y="55708"/>
                      </a:cubicBezTo>
                    </a:path>
                  </a:pathLst>
                </a:custGeom>
                <a:noFill/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82" name="Forma livre: Forma 181">
                  <a:extLst>
                    <a:ext uri="{FF2B5EF4-FFF2-40B4-BE49-F238E27FC236}">
                      <a16:creationId xmlns:a16="http://schemas.microsoft.com/office/drawing/2014/main" id="{4D7B0319-5468-D469-2EC7-994626837B83}"/>
                    </a:ext>
                  </a:extLst>
                </p:cNvPr>
                <p:cNvSpPr/>
                <p:nvPr/>
              </p:nvSpPr>
              <p:spPr>
                <a:xfrm>
                  <a:off x="8889139" y="4393404"/>
                  <a:ext cx="28851" cy="28847"/>
                </a:xfrm>
                <a:custGeom>
                  <a:avLst/>
                  <a:gdLst>
                    <a:gd name="connsiteX0" fmla="*/ 16424 w 28851"/>
                    <a:gd name="connsiteY0" fmla="*/ 143 h 28847"/>
                    <a:gd name="connsiteX1" fmla="*/ 28714 w 28851"/>
                    <a:gd name="connsiteY1" fmla="*/ 16437 h 28847"/>
                    <a:gd name="connsiteX2" fmla="*/ 12406 w 28851"/>
                    <a:gd name="connsiteY2" fmla="*/ 28703 h 28847"/>
                    <a:gd name="connsiteX3" fmla="*/ 144 w 28851"/>
                    <a:gd name="connsiteY3" fmla="*/ 12422 h 28847"/>
                    <a:gd name="connsiteX4" fmla="*/ 16424 w 28851"/>
                    <a:gd name="connsiteY4" fmla="*/ 143 h 2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51" h="28847">
                      <a:moveTo>
                        <a:pt x="16424" y="143"/>
                      </a:moveTo>
                      <a:cubicBezTo>
                        <a:pt x="24321" y="1253"/>
                        <a:pt x="29800" y="8544"/>
                        <a:pt x="28714" y="16437"/>
                      </a:cubicBezTo>
                      <a:cubicBezTo>
                        <a:pt x="27587" y="24304"/>
                        <a:pt x="20298" y="29826"/>
                        <a:pt x="12406" y="28703"/>
                      </a:cubicBezTo>
                      <a:cubicBezTo>
                        <a:pt x="4528" y="27593"/>
                        <a:pt x="-974" y="20302"/>
                        <a:pt x="144" y="12422"/>
                      </a:cubicBezTo>
                      <a:cubicBezTo>
                        <a:pt x="1253" y="4515"/>
                        <a:pt x="8540" y="-967"/>
                        <a:pt x="16424" y="143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83" name="Forma livre: Forma 182">
                  <a:extLst>
                    <a:ext uri="{FF2B5EF4-FFF2-40B4-BE49-F238E27FC236}">
                      <a16:creationId xmlns:a16="http://schemas.microsoft.com/office/drawing/2014/main" id="{902AE7E0-999A-A11B-5304-6DE6CDE310D7}"/>
                    </a:ext>
                  </a:extLst>
                </p:cNvPr>
                <p:cNvSpPr/>
                <p:nvPr/>
              </p:nvSpPr>
              <p:spPr>
                <a:xfrm>
                  <a:off x="9813211" y="4534188"/>
                  <a:ext cx="25753" cy="25817"/>
                </a:xfrm>
                <a:custGeom>
                  <a:avLst/>
                  <a:gdLst>
                    <a:gd name="connsiteX0" fmla="*/ 14666 w 25753"/>
                    <a:gd name="connsiteY0" fmla="*/ 129 h 25817"/>
                    <a:gd name="connsiteX1" fmla="*/ 25630 w 25753"/>
                    <a:gd name="connsiteY1" fmla="*/ 14697 h 25817"/>
                    <a:gd name="connsiteX2" fmla="*/ 11076 w 25753"/>
                    <a:gd name="connsiteY2" fmla="*/ 25688 h 25817"/>
                    <a:gd name="connsiteX3" fmla="*/ 126 w 25753"/>
                    <a:gd name="connsiteY3" fmla="*/ 11107 h 25817"/>
                    <a:gd name="connsiteX4" fmla="*/ 14666 w 25753"/>
                    <a:gd name="connsiteY4" fmla="*/ 129 h 25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53" h="25817">
                      <a:moveTo>
                        <a:pt x="14666" y="129"/>
                      </a:moveTo>
                      <a:cubicBezTo>
                        <a:pt x="21710" y="1116"/>
                        <a:pt x="26603" y="7639"/>
                        <a:pt x="25630" y="14697"/>
                      </a:cubicBezTo>
                      <a:cubicBezTo>
                        <a:pt x="24630" y="21755"/>
                        <a:pt x="18120" y="26689"/>
                        <a:pt x="11076" y="25688"/>
                      </a:cubicBezTo>
                      <a:cubicBezTo>
                        <a:pt x="4046" y="24688"/>
                        <a:pt x="-860" y="18165"/>
                        <a:pt x="126" y="11107"/>
                      </a:cubicBezTo>
                      <a:cubicBezTo>
                        <a:pt x="1127" y="4035"/>
                        <a:pt x="7622" y="-871"/>
                        <a:pt x="14666" y="129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84" name="Forma livre: Forma 183">
                  <a:extLst>
                    <a:ext uri="{FF2B5EF4-FFF2-40B4-BE49-F238E27FC236}">
                      <a16:creationId xmlns:a16="http://schemas.microsoft.com/office/drawing/2014/main" id="{4764C64C-4EDD-6894-9A7C-BB5E5C9D45CC}"/>
                    </a:ext>
                  </a:extLst>
                </p:cNvPr>
                <p:cNvSpPr/>
                <p:nvPr/>
              </p:nvSpPr>
              <p:spPr>
                <a:xfrm>
                  <a:off x="10600946" y="4237556"/>
                  <a:ext cx="28852" cy="28847"/>
                </a:xfrm>
                <a:custGeom>
                  <a:avLst/>
                  <a:gdLst>
                    <a:gd name="connsiteX0" fmla="*/ 16423 w 28852"/>
                    <a:gd name="connsiteY0" fmla="*/ 146 h 28847"/>
                    <a:gd name="connsiteX1" fmla="*/ 28716 w 28852"/>
                    <a:gd name="connsiteY1" fmla="*/ 16440 h 28847"/>
                    <a:gd name="connsiteX2" fmla="*/ 12408 w 28852"/>
                    <a:gd name="connsiteY2" fmla="*/ 28706 h 28847"/>
                    <a:gd name="connsiteX3" fmla="*/ 143 w 28852"/>
                    <a:gd name="connsiteY3" fmla="*/ 12425 h 28847"/>
                    <a:gd name="connsiteX4" fmla="*/ 16423 w 28852"/>
                    <a:gd name="connsiteY4" fmla="*/ 146 h 2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52" h="28847">
                      <a:moveTo>
                        <a:pt x="16423" y="146"/>
                      </a:moveTo>
                      <a:cubicBezTo>
                        <a:pt x="24317" y="1256"/>
                        <a:pt x="29799" y="8547"/>
                        <a:pt x="28716" y="16440"/>
                      </a:cubicBezTo>
                      <a:cubicBezTo>
                        <a:pt x="27592" y="24307"/>
                        <a:pt x="20302" y="29816"/>
                        <a:pt x="12408" y="28706"/>
                      </a:cubicBezTo>
                      <a:cubicBezTo>
                        <a:pt x="4528" y="27582"/>
                        <a:pt x="-968" y="20305"/>
                        <a:pt x="143" y="12425"/>
                      </a:cubicBezTo>
                      <a:cubicBezTo>
                        <a:pt x="1252" y="4517"/>
                        <a:pt x="8543" y="-978"/>
                        <a:pt x="16423" y="146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85" name="Forma livre: Forma 184">
                  <a:extLst>
                    <a:ext uri="{FF2B5EF4-FFF2-40B4-BE49-F238E27FC236}">
                      <a16:creationId xmlns:a16="http://schemas.microsoft.com/office/drawing/2014/main" id="{15CC7800-3FC7-65CC-FFA6-62593CFCB74D}"/>
                    </a:ext>
                  </a:extLst>
                </p:cNvPr>
                <p:cNvSpPr/>
                <p:nvPr/>
              </p:nvSpPr>
              <p:spPr>
                <a:xfrm>
                  <a:off x="9847305" y="4513670"/>
                  <a:ext cx="28852" cy="28847"/>
                </a:xfrm>
                <a:custGeom>
                  <a:avLst/>
                  <a:gdLst>
                    <a:gd name="connsiteX0" fmla="*/ 16423 w 28852"/>
                    <a:gd name="connsiteY0" fmla="*/ 146 h 28847"/>
                    <a:gd name="connsiteX1" fmla="*/ 28716 w 28852"/>
                    <a:gd name="connsiteY1" fmla="*/ 16427 h 28847"/>
                    <a:gd name="connsiteX2" fmla="*/ 12408 w 28852"/>
                    <a:gd name="connsiteY2" fmla="*/ 28706 h 28847"/>
                    <a:gd name="connsiteX3" fmla="*/ 143 w 28852"/>
                    <a:gd name="connsiteY3" fmla="*/ 12411 h 28847"/>
                    <a:gd name="connsiteX4" fmla="*/ 16423 w 28852"/>
                    <a:gd name="connsiteY4" fmla="*/ 146 h 28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52" h="28847">
                      <a:moveTo>
                        <a:pt x="16423" y="146"/>
                      </a:moveTo>
                      <a:cubicBezTo>
                        <a:pt x="24331" y="1256"/>
                        <a:pt x="29799" y="8533"/>
                        <a:pt x="28716" y="16427"/>
                      </a:cubicBezTo>
                      <a:cubicBezTo>
                        <a:pt x="27592" y="24307"/>
                        <a:pt x="20302" y="29816"/>
                        <a:pt x="12408" y="28706"/>
                      </a:cubicBezTo>
                      <a:cubicBezTo>
                        <a:pt x="4528" y="27582"/>
                        <a:pt x="-968" y="20305"/>
                        <a:pt x="143" y="12411"/>
                      </a:cubicBezTo>
                      <a:cubicBezTo>
                        <a:pt x="1252" y="4517"/>
                        <a:pt x="8543" y="-978"/>
                        <a:pt x="16423" y="146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86" name="Forma livre: Forma 185">
                  <a:extLst>
                    <a:ext uri="{FF2B5EF4-FFF2-40B4-BE49-F238E27FC236}">
                      <a16:creationId xmlns:a16="http://schemas.microsoft.com/office/drawing/2014/main" id="{DEE1CD65-87B5-7E3B-D60D-45C78041C5AC}"/>
                    </a:ext>
                  </a:extLst>
                </p:cNvPr>
                <p:cNvSpPr/>
                <p:nvPr/>
              </p:nvSpPr>
              <p:spPr>
                <a:xfrm>
                  <a:off x="8678069" y="4129966"/>
                  <a:ext cx="25746" cy="25827"/>
                </a:xfrm>
                <a:custGeom>
                  <a:avLst/>
                  <a:gdLst>
                    <a:gd name="connsiteX0" fmla="*/ 14657 w 25746"/>
                    <a:gd name="connsiteY0" fmla="*/ 129 h 25827"/>
                    <a:gd name="connsiteX1" fmla="*/ 25624 w 25746"/>
                    <a:gd name="connsiteY1" fmla="*/ 14711 h 25827"/>
                    <a:gd name="connsiteX2" fmla="*/ 11072 w 25746"/>
                    <a:gd name="connsiteY2" fmla="*/ 25702 h 25827"/>
                    <a:gd name="connsiteX3" fmla="*/ 129 w 25746"/>
                    <a:gd name="connsiteY3" fmla="*/ 11120 h 25827"/>
                    <a:gd name="connsiteX4" fmla="*/ 14657 w 25746"/>
                    <a:gd name="connsiteY4" fmla="*/ 129 h 2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46" h="25827">
                      <a:moveTo>
                        <a:pt x="14657" y="129"/>
                      </a:moveTo>
                      <a:cubicBezTo>
                        <a:pt x="21706" y="1130"/>
                        <a:pt x="26594" y="7653"/>
                        <a:pt x="25624" y="14711"/>
                      </a:cubicBezTo>
                      <a:cubicBezTo>
                        <a:pt x="24620" y="21755"/>
                        <a:pt x="18114" y="26688"/>
                        <a:pt x="11072" y="25702"/>
                      </a:cubicBezTo>
                      <a:cubicBezTo>
                        <a:pt x="4041" y="24701"/>
                        <a:pt x="-869" y="18178"/>
                        <a:pt x="129" y="11120"/>
                      </a:cubicBezTo>
                      <a:cubicBezTo>
                        <a:pt x="1118" y="4049"/>
                        <a:pt x="7621" y="-871"/>
                        <a:pt x="14657" y="129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525" cap="rnd">
                  <a:solidFill>
                    <a:srgbClr val="908E9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87" name="Forma livre: Forma 186">
                  <a:extLst>
                    <a:ext uri="{FF2B5EF4-FFF2-40B4-BE49-F238E27FC236}">
                      <a16:creationId xmlns:a16="http://schemas.microsoft.com/office/drawing/2014/main" id="{0529788F-C2ED-C642-3CAD-EAEE37069EC3}"/>
                    </a:ext>
                  </a:extLst>
                </p:cNvPr>
                <p:cNvSpPr/>
                <p:nvPr/>
              </p:nvSpPr>
              <p:spPr>
                <a:xfrm>
                  <a:off x="8676768" y="4086213"/>
                  <a:ext cx="54094" cy="54102"/>
                </a:xfrm>
                <a:custGeom>
                  <a:avLst/>
                  <a:gdLst>
                    <a:gd name="connsiteX0" fmla="*/ 30808 w 54094"/>
                    <a:gd name="connsiteY0" fmla="*/ 262 h 54102"/>
                    <a:gd name="connsiteX1" fmla="*/ 53831 w 54094"/>
                    <a:gd name="connsiteY1" fmla="*/ 30795 h 54102"/>
                    <a:gd name="connsiteX2" fmla="*/ 23279 w 54094"/>
                    <a:gd name="connsiteY2" fmla="*/ 53832 h 54102"/>
                    <a:gd name="connsiteX3" fmla="*/ 268 w 54094"/>
                    <a:gd name="connsiteY3" fmla="*/ 23326 h 54102"/>
                    <a:gd name="connsiteX4" fmla="*/ 30808 w 54094"/>
                    <a:gd name="connsiteY4" fmla="*/ 262 h 54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094" h="54102">
                      <a:moveTo>
                        <a:pt x="30808" y="262"/>
                      </a:moveTo>
                      <a:cubicBezTo>
                        <a:pt x="45590" y="2372"/>
                        <a:pt x="55897" y="16036"/>
                        <a:pt x="53831" y="30795"/>
                      </a:cubicBezTo>
                      <a:cubicBezTo>
                        <a:pt x="51733" y="45637"/>
                        <a:pt x="38080" y="55929"/>
                        <a:pt x="23279" y="53832"/>
                      </a:cubicBezTo>
                      <a:cubicBezTo>
                        <a:pt x="8477" y="51721"/>
                        <a:pt x="-1816" y="38099"/>
                        <a:pt x="268" y="23326"/>
                      </a:cubicBezTo>
                      <a:cubicBezTo>
                        <a:pt x="2340" y="8471"/>
                        <a:pt x="16014" y="-1794"/>
                        <a:pt x="30808" y="2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rgbClr val="5DBFA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PT" sz="100"/>
                </a:p>
              </p:txBody>
            </p:sp>
            <p:sp>
              <p:nvSpPr>
                <p:cNvPr id="188" name="Forma livre: Forma 187">
                  <a:extLst>
                    <a:ext uri="{FF2B5EF4-FFF2-40B4-BE49-F238E27FC236}">
                      <a16:creationId xmlns:a16="http://schemas.microsoft.com/office/drawing/2014/main" id="{D90ECA29-1FFC-395B-A0D1-BE8F0FA9D051}"/>
                    </a:ext>
                  </a:extLst>
                </p:cNvPr>
                <p:cNvSpPr/>
                <p:nvPr/>
              </p:nvSpPr>
              <p:spPr>
                <a:xfrm>
                  <a:off x="8711519" y="4145002"/>
                  <a:ext cx="1896162" cy="351630"/>
                </a:xfrm>
                <a:custGeom>
                  <a:avLst/>
                  <a:gdLst>
                    <a:gd name="connsiteX0" fmla="*/ 0 w 2047875"/>
                    <a:gd name="connsiteY0" fmla="*/ 0 h 406400"/>
                    <a:gd name="connsiteX1" fmla="*/ 34925 w 2047875"/>
                    <a:gd name="connsiteY1" fmla="*/ 130175 h 406400"/>
                    <a:gd name="connsiteX2" fmla="*/ 282575 w 2047875"/>
                    <a:gd name="connsiteY2" fmla="*/ 206375 h 406400"/>
                    <a:gd name="connsiteX3" fmla="*/ 1101725 w 2047875"/>
                    <a:gd name="connsiteY3" fmla="*/ 406400 h 406400"/>
                    <a:gd name="connsiteX4" fmla="*/ 2047875 w 2047875"/>
                    <a:gd name="connsiteY4" fmla="*/ 73025 h 406400"/>
                    <a:gd name="connsiteX0" fmla="*/ 0 w 1988344"/>
                    <a:gd name="connsiteY0" fmla="*/ 0 h 406400"/>
                    <a:gd name="connsiteX1" fmla="*/ 34925 w 1988344"/>
                    <a:gd name="connsiteY1" fmla="*/ 130175 h 406400"/>
                    <a:gd name="connsiteX2" fmla="*/ 282575 w 1988344"/>
                    <a:gd name="connsiteY2" fmla="*/ 206375 h 406400"/>
                    <a:gd name="connsiteX3" fmla="*/ 1101725 w 1988344"/>
                    <a:gd name="connsiteY3" fmla="*/ 406400 h 406400"/>
                    <a:gd name="connsiteX4" fmla="*/ 1988344 w 1988344"/>
                    <a:gd name="connsiteY4" fmla="*/ 177800 h 406400"/>
                    <a:gd name="connsiteX0" fmla="*/ 0 w 1988344"/>
                    <a:gd name="connsiteY0" fmla="*/ 0 h 404018"/>
                    <a:gd name="connsiteX1" fmla="*/ 34925 w 1988344"/>
                    <a:gd name="connsiteY1" fmla="*/ 130175 h 404018"/>
                    <a:gd name="connsiteX2" fmla="*/ 282575 w 1988344"/>
                    <a:gd name="connsiteY2" fmla="*/ 206375 h 404018"/>
                    <a:gd name="connsiteX3" fmla="*/ 1108869 w 1988344"/>
                    <a:gd name="connsiteY3" fmla="*/ 404018 h 404018"/>
                    <a:gd name="connsiteX4" fmla="*/ 1988344 w 1988344"/>
                    <a:gd name="connsiteY4" fmla="*/ 177800 h 404018"/>
                    <a:gd name="connsiteX0" fmla="*/ 0 w 1988344"/>
                    <a:gd name="connsiteY0" fmla="*/ 0 h 394493"/>
                    <a:gd name="connsiteX1" fmla="*/ 34925 w 1988344"/>
                    <a:gd name="connsiteY1" fmla="*/ 130175 h 394493"/>
                    <a:gd name="connsiteX2" fmla="*/ 282575 w 1988344"/>
                    <a:gd name="connsiteY2" fmla="*/ 206375 h 394493"/>
                    <a:gd name="connsiteX3" fmla="*/ 1142207 w 1988344"/>
                    <a:gd name="connsiteY3" fmla="*/ 394493 h 394493"/>
                    <a:gd name="connsiteX4" fmla="*/ 1988344 w 1988344"/>
                    <a:gd name="connsiteY4" fmla="*/ 177800 h 394493"/>
                    <a:gd name="connsiteX0" fmla="*/ 0 w 1988344"/>
                    <a:gd name="connsiteY0" fmla="*/ 0 h 384968"/>
                    <a:gd name="connsiteX1" fmla="*/ 34925 w 1988344"/>
                    <a:gd name="connsiteY1" fmla="*/ 130175 h 384968"/>
                    <a:gd name="connsiteX2" fmla="*/ 282575 w 1988344"/>
                    <a:gd name="connsiteY2" fmla="*/ 206375 h 384968"/>
                    <a:gd name="connsiteX3" fmla="*/ 1146970 w 1988344"/>
                    <a:gd name="connsiteY3" fmla="*/ 384968 h 384968"/>
                    <a:gd name="connsiteX4" fmla="*/ 1988344 w 1988344"/>
                    <a:gd name="connsiteY4" fmla="*/ 177800 h 384968"/>
                    <a:gd name="connsiteX0" fmla="*/ 0 w 1988344"/>
                    <a:gd name="connsiteY0" fmla="*/ 0 h 384968"/>
                    <a:gd name="connsiteX1" fmla="*/ 34925 w 1988344"/>
                    <a:gd name="connsiteY1" fmla="*/ 130175 h 384968"/>
                    <a:gd name="connsiteX2" fmla="*/ 365919 w 1988344"/>
                    <a:gd name="connsiteY2" fmla="*/ 177800 h 384968"/>
                    <a:gd name="connsiteX3" fmla="*/ 1146970 w 1988344"/>
                    <a:gd name="connsiteY3" fmla="*/ 384968 h 384968"/>
                    <a:gd name="connsiteX4" fmla="*/ 1988344 w 1988344"/>
                    <a:gd name="connsiteY4" fmla="*/ 177800 h 384968"/>
                    <a:gd name="connsiteX0" fmla="*/ 0 w 1988344"/>
                    <a:gd name="connsiteY0" fmla="*/ 0 h 384968"/>
                    <a:gd name="connsiteX1" fmla="*/ 34925 w 1988344"/>
                    <a:gd name="connsiteY1" fmla="*/ 130175 h 384968"/>
                    <a:gd name="connsiteX2" fmla="*/ 368301 w 1988344"/>
                    <a:gd name="connsiteY2" fmla="*/ 168275 h 384968"/>
                    <a:gd name="connsiteX3" fmla="*/ 1146970 w 1988344"/>
                    <a:gd name="connsiteY3" fmla="*/ 384968 h 384968"/>
                    <a:gd name="connsiteX4" fmla="*/ 1988344 w 1988344"/>
                    <a:gd name="connsiteY4" fmla="*/ 177800 h 384968"/>
                    <a:gd name="connsiteX0" fmla="*/ 0 w 1988344"/>
                    <a:gd name="connsiteY0" fmla="*/ 0 h 384968"/>
                    <a:gd name="connsiteX1" fmla="*/ 34925 w 1988344"/>
                    <a:gd name="connsiteY1" fmla="*/ 130175 h 384968"/>
                    <a:gd name="connsiteX2" fmla="*/ 368301 w 1988344"/>
                    <a:gd name="connsiteY2" fmla="*/ 173038 h 384968"/>
                    <a:gd name="connsiteX3" fmla="*/ 1146970 w 1988344"/>
                    <a:gd name="connsiteY3" fmla="*/ 384968 h 384968"/>
                    <a:gd name="connsiteX4" fmla="*/ 1988344 w 1988344"/>
                    <a:gd name="connsiteY4" fmla="*/ 177800 h 384968"/>
                    <a:gd name="connsiteX0" fmla="*/ 0 w 1988344"/>
                    <a:gd name="connsiteY0" fmla="*/ 0 h 356393"/>
                    <a:gd name="connsiteX1" fmla="*/ 34925 w 1988344"/>
                    <a:gd name="connsiteY1" fmla="*/ 101600 h 356393"/>
                    <a:gd name="connsiteX2" fmla="*/ 368301 w 1988344"/>
                    <a:gd name="connsiteY2" fmla="*/ 144463 h 356393"/>
                    <a:gd name="connsiteX3" fmla="*/ 1146970 w 1988344"/>
                    <a:gd name="connsiteY3" fmla="*/ 356393 h 356393"/>
                    <a:gd name="connsiteX4" fmla="*/ 1988344 w 1988344"/>
                    <a:gd name="connsiteY4" fmla="*/ 149225 h 356393"/>
                    <a:gd name="connsiteX0" fmla="*/ 0 w 1978819"/>
                    <a:gd name="connsiteY0" fmla="*/ 0 h 351630"/>
                    <a:gd name="connsiteX1" fmla="*/ 25400 w 1978819"/>
                    <a:gd name="connsiteY1" fmla="*/ 96837 h 351630"/>
                    <a:gd name="connsiteX2" fmla="*/ 358776 w 1978819"/>
                    <a:gd name="connsiteY2" fmla="*/ 139700 h 351630"/>
                    <a:gd name="connsiteX3" fmla="*/ 1137445 w 1978819"/>
                    <a:gd name="connsiteY3" fmla="*/ 351630 h 351630"/>
                    <a:gd name="connsiteX4" fmla="*/ 1978819 w 1978819"/>
                    <a:gd name="connsiteY4" fmla="*/ 144462 h 351630"/>
                    <a:gd name="connsiteX0" fmla="*/ 0 w 1896162"/>
                    <a:gd name="connsiteY0" fmla="*/ 0 h 351630"/>
                    <a:gd name="connsiteX1" fmla="*/ 25400 w 1896162"/>
                    <a:gd name="connsiteY1" fmla="*/ 96837 h 351630"/>
                    <a:gd name="connsiteX2" fmla="*/ 358776 w 1896162"/>
                    <a:gd name="connsiteY2" fmla="*/ 139700 h 351630"/>
                    <a:gd name="connsiteX3" fmla="*/ 1137445 w 1896162"/>
                    <a:gd name="connsiteY3" fmla="*/ 351630 h 351630"/>
                    <a:gd name="connsiteX4" fmla="*/ 1896162 w 1896162"/>
                    <a:gd name="connsiteY4" fmla="*/ 120151 h 351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6162" h="351630">
                      <a:moveTo>
                        <a:pt x="0" y="0"/>
                      </a:moveTo>
                      <a:lnTo>
                        <a:pt x="25400" y="96837"/>
                      </a:lnTo>
                      <a:lnTo>
                        <a:pt x="358776" y="139700"/>
                      </a:lnTo>
                      <a:lnTo>
                        <a:pt x="1137445" y="351630"/>
                      </a:lnTo>
                      <a:cubicBezTo>
                        <a:pt x="1452828" y="240505"/>
                        <a:pt x="1580779" y="231276"/>
                        <a:pt x="1896162" y="120151"/>
                      </a:cubicBezTo>
                    </a:path>
                  </a:pathLst>
                </a:custGeom>
                <a:noFill/>
                <a:ln w="9525">
                  <a:solidFill>
                    <a:srgbClr val="F370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00"/>
                </a:p>
              </p:txBody>
            </p:sp>
          </p:grpSp>
        </p:grpSp>
        <p:sp>
          <p:nvSpPr>
            <p:cNvPr id="123" name="CaixaDeTexto 34">
              <a:extLst>
                <a:ext uri="{FF2B5EF4-FFF2-40B4-BE49-F238E27FC236}">
                  <a16:creationId xmlns:a16="http://schemas.microsoft.com/office/drawing/2014/main" id="{8D3DEB97-635F-4B55-1901-5AF9E675A8C0}"/>
                </a:ext>
              </a:extLst>
            </p:cNvPr>
            <p:cNvSpPr txBox="1"/>
            <p:nvPr/>
          </p:nvSpPr>
          <p:spPr>
            <a:xfrm>
              <a:off x="7664719" y="3564147"/>
              <a:ext cx="1006637" cy="24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BR" sz="1200" b="1" dirty="0">
                  <a:solidFill>
                    <a:prstClr val="black"/>
                  </a:solidFill>
                  <a:ea typeface="Verdana" panose="020B0604030504040204" pitchFamily="34" charset="0"/>
                </a:rPr>
                <a:t>Poceirão</a:t>
              </a:r>
            </a:p>
          </p:txBody>
        </p:sp>
        <p:sp>
          <p:nvSpPr>
            <p:cNvPr id="124" name="CaixaDeTexto 34">
              <a:extLst>
                <a:ext uri="{FF2B5EF4-FFF2-40B4-BE49-F238E27FC236}">
                  <a16:creationId xmlns:a16="http://schemas.microsoft.com/office/drawing/2014/main" id="{2E6AFB6D-60B7-3EFD-1A35-55873ABB48C6}"/>
                </a:ext>
              </a:extLst>
            </p:cNvPr>
            <p:cNvSpPr txBox="1"/>
            <p:nvPr/>
          </p:nvSpPr>
          <p:spPr>
            <a:xfrm>
              <a:off x="11297038" y="3969396"/>
              <a:ext cx="1006637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BR" sz="1400" b="1" dirty="0">
                  <a:solidFill>
                    <a:prstClr val="black"/>
                  </a:solidFill>
                  <a:ea typeface="Verdana" panose="020B0604030504040204" pitchFamily="34" charset="0"/>
                </a:rPr>
                <a:t>Elvas</a:t>
              </a:r>
            </a:p>
          </p:txBody>
        </p:sp>
        <p:sp>
          <p:nvSpPr>
            <p:cNvPr id="125" name="CaixaDeTexto 34">
              <a:extLst>
                <a:ext uri="{FF2B5EF4-FFF2-40B4-BE49-F238E27FC236}">
                  <a16:creationId xmlns:a16="http://schemas.microsoft.com/office/drawing/2014/main" id="{4921D130-363F-D89C-3C95-EB202A627809}"/>
                </a:ext>
              </a:extLst>
            </p:cNvPr>
            <p:cNvSpPr txBox="1"/>
            <p:nvPr/>
          </p:nvSpPr>
          <p:spPr>
            <a:xfrm>
              <a:off x="5928905" y="3627016"/>
              <a:ext cx="1006637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BR" sz="1400" b="1" dirty="0">
                  <a:solidFill>
                    <a:prstClr val="black"/>
                  </a:solidFill>
                  <a:ea typeface="Verdana" panose="020B0604030504040204" pitchFamily="34" charset="0"/>
                </a:rPr>
                <a:t>Lisboa</a:t>
              </a:r>
            </a:p>
          </p:txBody>
        </p:sp>
        <p:cxnSp>
          <p:nvCxnSpPr>
            <p:cNvPr id="126" name="Conexão reta 125">
              <a:extLst>
                <a:ext uri="{FF2B5EF4-FFF2-40B4-BE49-F238E27FC236}">
                  <a16:creationId xmlns:a16="http://schemas.microsoft.com/office/drawing/2014/main" id="{39FEFFD7-AE8C-BA00-4FA5-667672E50D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1637" y="3884447"/>
              <a:ext cx="1624837" cy="481810"/>
            </a:xfrm>
            <a:prstGeom prst="line">
              <a:avLst/>
            </a:prstGeom>
            <a:ln w="76200">
              <a:solidFill>
                <a:srgbClr val="9846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Freeform: Shape 1203">
              <a:extLst>
                <a:ext uri="{FF2B5EF4-FFF2-40B4-BE49-F238E27FC236}">
                  <a16:creationId xmlns:a16="http://schemas.microsoft.com/office/drawing/2014/main" id="{C4DFE661-3BD7-624A-58CA-2DE192DAEA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93596" y="3737419"/>
              <a:ext cx="229450" cy="226099"/>
            </a:xfrm>
            <a:custGeom>
              <a:avLst/>
              <a:gdLst>
                <a:gd name="connsiteX0" fmla="*/ 23563 w 41383"/>
                <a:gd name="connsiteY0" fmla="*/ 202 h 41389"/>
                <a:gd name="connsiteX1" fmla="*/ 41182 w 41383"/>
                <a:gd name="connsiteY1" fmla="*/ 23564 h 41389"/>
                <a:gd name="connsiteX2" fmla="*/ 17796 w 41383"/>
                <a:gd name="connsiteY2" fmla="*/ 41182 h 41389"/>
                <a:gd name="connsiteX3" fmla="*/ 202 w 41383"/>
                <a:gd name="connsiteY3" fmla="*/ 17845 h 41389"/>
                <a:gd name="connsiteX4" fmla="*/ 23563 w 41383"/>
                <a:gd name="connsiteY4" fmla="*/ 202 h 4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3" h="41389">
                  <a:moveTo>
                    <a:pt x="23563" y="202"/>
                  </a:moveTo>
                  <a:cubicBezTo>
                    <a:pt x="34879" y="1784"/>
                    <a:pt x="42763" y="12272"/>
                    <a:pt x="41182" y="23564"/>
                  </a:cubicBezTo>
                  <a:cubicBezTo>
                    <a:pt x="39600" y="34904"/>
                    <a:pt x="29136" y="42788"/>
                    <a:pt x="17796" y="41182"/>
                  </a:cubicBezTo>
                  <a:cubicBezTo>
                    <a:pt x="6505" y="39600"/>
                    <a:pt x="-1380" y="29112"/>
                    <a:pt x="202" y="17845"/>
                  </a:cubicBezTo>
                  <a:cubicBezTo>
                    <a:pt x="1808" y="6481"/>
                    <a:pt x="12248" y="-1379"/>
                    <a:pt x="23563" y="202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98460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cxnSp>
          <p:nvCxnSpPr>
            <p:cNvPr id="128" name="Conexão reta 127">
              <a:extLst>
                <a:ext uri="{FF2B5EF4-FFF2-40B4-BE49-F238E27FC236}">
                  <a16:creationId xmlns:a16="http://schemas.microsoft.com/office/drawing/2014/main" id="{9F33D30D-B8FB-AA87-F85C-895361D8A547}"/>
                </a:ext>
              </a:extLst>
            </p:cNvPr>
            <p:cNvCxnSpPr>
              <a:cxnSpLocks/>
              <a:endCxn id="136" idx="3"/>
            </p:cNvCxnSpPr>
            <p:nvPr/>
          </p:nvCxnSpPr>
          <p:spPr>
            <a:xfrm>
              <a:off x="7786054" y="3918421"/>
              <a:ext cx="1776799" cy="475248"/>
            </a:xfrm>
            <a:prstGeom prst="line">
              <a:avLst/>
            </a:prstGeom>
            <a:ln w="76200">
              <a:solidFill>
                <a:srgbClr val="FDBE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4">
              <a:extLst>
                <a:ext uri="{FF2B5EF4-FFF2-40B4-BE49-F238E27FC236}">
                  <a16:creationId xmlns:a16="http://schemas.microsoft.com/office/drawing/2014/main" id="{8293DEBC-1704-42B9-EE85-2031361BE69A}"/>
                </a:ext>
              </a:extLst>
            </p:cNvPr>
            <p:cNvGrpSpPr/>
            <p:nvPr/>
          </p:nvGrpSpPr>
          <p:grpSpPr>
            <a:xfrm>
              <a:off x="6199580" y="5454968"/>
              <a:ext cx="1449881" cy="768029"/>
              <a:chOff x="9980119" y="1707126"/>
              <a:chExt cx="1449881" cy="768028"/>
            </a:xfrm>
          </p:grpSpPr>
          <p:sp>
            <p:nvSpPr>
              <p:cNvPr id="145" name="Footer Text">
                <a:extLst>
                  <a:ext uri="{FF2B5EF4-FFF2-40B4-BE49-F238E27FC236}">
                    <a16:creationId xmlns:a16="http://schemas.microsoft.com/office/drawing/2014/main" id="{9CB5EAA0-BBC0-6BCA-80D6-8272079850A0}"/>
                  </a:ext>
                </a:extLst>
              </p:cNvPr>
              <p:cNvSpPr txBox="1"/>
              <p:nvPr/>
            </p:nvSpPr>
            <p:spPr>
              <a:xfrm flipH="1">
                <a:off x="9980119" y="2042426"/>
                <a:ext cx="1145680" cy="432728"/>
              </a:xfrm>
              <a:prstGeom prst="rect">
                <a:avLst/>
              </a:prstGeom>
              <a:noFill/>
              <a:effectLst/>
            </p:spPr>
            <p:txBody>
              <a:bodyPr wrap="none" lIns="96000" tIns="96000" rIns="48000" bIns="48000">
                <a:spAutoFit/>
              </a:bodyPr>
              <a:lstStyle/>
              <a:p>
                <a:pPr defTabSz="1373648" eaLnBrk="1" hangingPunct="1">
                  <a:defRPr/>
                </a:pPr>
                <a:r>
                  <a:rPr lang="pt-PT" altLang="en-US" sz="1867" dirty="0">
                    <a:solidFill>
                      <a:prstClr val="black"/>
                    </a:solidFill>
                  </a:rPr>
                  <a:t>     &gt;2030</a:t>
                </a:r>
              </a:p>
            </p:txBody>
          </p:sp>
          <p:sp>
            <p:nvSpPr>
              <p:cNvPr id="146" name="Retângulo: Cantos Arredondados 81">
                <a:extLst>
                  <a:ext uri="{FF2B5EF4-FFF2-40B4-BE49-F238E27FC236}">
                    <a16:creationId xmlns:a16="http://schemas.microsoft.com/office/drawing/2014/main" id="{F3D4980F-2A98-AD00-223C-06DD953CE7DE}"/>
                  </a:ext>
                </a:extLst>
              </p:cNvPr>
              <p:cNvSpPr/>
              <p:nvPr/>
            </p:nvSpPr>
            <p:spPr>
              <a:xfrm>
                <a:off x="10029743" y="1707126"/>
                <a:ext cx="1400257" cy="335913"/>
              </a:xfrm>
              <a:prstGeom prst="roundRect">
                <a:avLst>
                  <a:gd name="adj" fmla="val 11739"/>
                </a:avLst>
              </a:prstGeom>
              <a:solidFill>
                <a:srgbClr val="CE85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PT" sz="1400" spc="5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FASE 2</a:t>
                </a:r>
              </a:p>
            </p:txBody>
          </p:sp>
        </p:grpSp>
        <p:cxnSp>
          <p:nvCxnSpPr>
            <p:cNvPr id="130" name="Conexão reta 129">
              <a:extLst>
                <a:ext uri="{FF2B5EF4-FFF2-40B4-BE49-F238E27FC236}">
                  <a16:creationId xmlns:a16="http://schemas.microsoft.com/office/drawing/2014/main" id="{96718112-A817-2CD6-BFDA-EC492238823E}"/>
                </a:ext>
              </a:extLst>
            </p:cNvPr>
            <p:cNvCxnSpPr>
              <a:cxnSpLocks/>
              <a:stCxn id="134" idx="2"/>
            </p:cNvCxnSpPr>
            <p:nvPr/>
          </p:nvCxnSpPr>
          <p:spPr>
            <a:xfrm>
              <a:off x="6911814" y="3591930"/>
              <a:ext cx="77362" cy="246062"/>
            </a:xfrm>
            <a:prstGeom prst="line">
              <a:avLst/>
            </a:prstGeom>
            <a:ln w="76200">
              <a:solidFill>
                <a:srgbClr val="CE85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xão reta 130">
              <a:extLst>
                <a:ext uri="{FF2B5EF4-FFF2-40B4-BE49-F238E27FC236}">
                  <a16:creationId xmlns:a16="http://schemas.microsoft.com/office/drawing/2014/main" id="{18FBC9D1-31CA-7CC1-8647-B4BF4A193184}"/>
                </a:ext>
              </a:extLst>
            </p:cNvPr>
            <p:cNvCxnSpPr>
              <a:cxnSpLocks/>
              <a:endCxn id="135" idx="3"/>
            </p:cNvCxnSpPr>
            <p:nvPr/>
          </p:nvCxnSpPr>
          <p:spPr>
            <a:xfrm>
              <a:off x="6962093" y="3815585"/>
              <a:ext cx="601637" cy="62024"/>
            </a:xfrm>
            <a:prstGeom prst="line">
              <a:avLst/>
            </a:prstGeom>
            <a:ln w="76200">
              <a:solidFill>
                <a:srgbClr val="CE85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Agrupar 131">
              <a:extLst>
                <a:ext uri="{FF2B5EF4-FFF2-40B4-BE49-F238E27FC236}">
                  <a16:creationId xmlns:a16="http://schemas.microsoft.com/office/drawing/2014/main" id="{5DF5F2C3-EC5B-4D3F-10E8-EEF8B9DBB062}"/>
                </a:ext>
              </a:extLst>
            </p:cNvPr>
            <p:cNvGrpSpPr/>
            <p:nvPr/>
          </p:nvGrpSpPr>
          <p:grpSpPr>
            <a:xfrm>
              <a:off x="10462219" y="5006724"/>
              <a:ext cx="431105" cy="431105"/>
              <a:chOff x="10809435" y="4646509"/>
              <a:chExt cx="431105" cy="431105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7F8E140E-8EAD-2AD0-84BF-AB724A4DDFE3}"/>
                  </a:ext>
                </a:extLst>
              </p:cNvPr>
              <p:cNvSpPr/>
              <p:nvPr/>
            </p:nvSpPr>
            <p:spPr>
              <a:xfrm rot="16200000">
                <a:off x="10809435" y="4646509"/>
                <a:ext cx="431105" cy="431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762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3648"/>
                <a:endParaRPr lang="en-US" sz="100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144" name="Graphic 41">
                <a:extLst>
                  <a:ext uri="{FF2B5EF4-FFF2-40B4-BE49-F238E27FC236}">
                    <a16:creationId xmlns:a16="http://schemas.microsoft.com/office/drawing/2014/main" id="{4BFA6C76-B171-4676-C541-478470156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6200000">
                <a:off x="10881884" y="4792594"/>
                <a:ext cx="286567" cy="149926"/>
              </a:xfrm>
              <a:prstGeom prst="rect">
                <a:avLst/>
              </a:prstGeom>
            </p:spPr>
          </p:pic>
        </p:grpSp>
        <p:grpSp>
          <p:nvGrpSpPr>
            <p:cNvPr id="133" name="Agrupar 132">
              <a:extLst>
                <a:ext uri="{FF2B5EF4-FFF2-40B4-BE49-F238E27FC236}">
                  <a16:creationId xmlns:a16="http://schemas.microsoft.com/office/drawing/2014/main" id="{6F575BA0-35D1-8560-AC46-68BA94012307}"/>
                </a:ext>
              </a:extLst>
            </p:cNvPr>
            <p:cNvGrpSpPr/>
            <p:nvPr/>
          </p:nvGrpSpPr>
          <p:grpSpPr>
            <a:xfrm>
              <a:off x="8586422" y="5016939"/>
              <a:ext cx="431105" cy="431105"/>
              <a:chOff x="8933638" y="4656724"/>
              <a:chExt cx="431105" cy="431105"/>
            </a:xfrm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26F5034C-FE0B-9D08-FC80-6B19A7F6759D}"/>
                  </a:ext>
                </a:extLst>
              </p:cNvPr>
              <p:cNvSpPr/>
              <p:nvPr/>
            </p:nvSpPr>
            <p:spPr>
              <a:xfrm rot="16200000">
                <a:off x="8933638" y="4656724"/>
                <a:ext cx="431105" cy="431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762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3648"/>
                <a:endParaRPr lang="en-US" sz="100" dirty="0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142" name="Graphic 41">
                <a:extLst>
                  <a:ext uri="{FF2B5EF4-FFF2-40B4-BE49-F238E27FC236}">
                    <a16:creationId xmlns:a16="http://schemas.microsoft.com/office/drawing/2014/main" id="{B0B86F30-72EA-455C-A42B-259DA64CD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6200000">
                <a:off x="9006087" y="4802809"/>
                <a:ext cx="286567" cy="149926"/>
              </a:xfrm>
              <a:prstGeom prst="rect">
                <a:avLst/>
              </a:prstGeom>
            </p:spPr>
          </p:pic>
        </p:grpSp>
        <p:sp>
          <p:nvSpPr>
            <p:cNvPr id="134" name="Freeform: Shape 1203">
              <a:extLst>
                <a:ext uri="{FF2B5EF4-FFF2-40B4-BE49-F238E27FC236}">
                  <a16:creationId xmlns:a16="http://schemas.microsoft.com/office/drawing/2014/main" id="{23593761-563E-C871-5757-767CD584C75B}"/>
                </a:ext>
              </a:extLst>
            </p:cNvPr>
            <p:cNvSpPr>
              <a:spLocks noChangeAspect="1"/>
            </p:cNvSpPr>
            <p:nvPr/>
          </p:nvSpPr>
          <p:spPr>
            <a:xfrm rot="19795393">
              <a:off x="6754892" y="3373986"/>
              <a:ext cx="229450" cy="226099"/>
            </a:xfrm>
            <a:custGeom>
              <a:avLst/>
              <a:gdLst>
                <a:gd name="connsiteX0" fmla="*/ 23563 w 41383"/>
                <a:gd name="connsiteY0" fmla="*/ 202 h 41389"/>
                <a:gd name="connsiteX1" fmla="*/ 41182 w 41383"/>
                <a:gd name="connsiteY1" fmla="*/ 23564 h 41389"/>
                <a:gd name="connsiteX2" fmla="*/ 17796 w 41383"/>
                <a:gd name="connsiteY2" fmla="*/ 41182 h 41389"/>
                <a:gd name="connsiteX3" fmla="*/ 202 w 41383"/>
                <a:gd name="connsiteY3" fmla="*/ 17845 h 41389"/>
                <a:gd name="connsiteX4" fmla="*/ 23563 w 41383"/>
                <a:gd name="connsiteY4" fmla="*/ 202 h 4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3" h="41389">
                  <a:moveTo>
                    <a:pt x="23563" y="202"/>
                  </a:moveTo>
                  <a:cubicBezTo>
                    <a:pt x="34879" y="1784"/>
                    <a:pt x="42763" y="12272"/>
                    <a:pt x="41182" y="23564"/>
                  </a:cubicBezTo>
                  <a:cubicBezTo>
                    <a:pt x="39600" y="34904"/>
                    <a:pt x="29136" y="42788"/>
                    <a:pt x="17796" y="41182"/>
                  </a:cubicBezTo>
                  <a:cubicBezTo>
                    <a:pt x="6505" y="39600"/>
                    <a:pt x="-1380" y="29112"/>
                    <a:pt x="202" y="17845"/>
                  </a:cubicBezTo>
                  <a:cubicBezTo>
                    <a:pt x="1808" y="6481"/>
                    <a:pt x="12248" y="-1379"/>
                    <a:pt x="23563" y="202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98460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35" name="Freeform: Shape 1203">
              <a:extLst>
                <a:ext uri="{FF2B5EF4-FFF2-40B4-BE49-F238E27FC236}">
                  <a16:creationId xmlns:a16="http://schemas.microsoft.com/office/drawing/2014/main" id="{CF915097-D6BB-4448-5030-CDF64079B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2610" y="3780126"/>
              <a:ext cx="229450" cy="226099"/>
            </a:xfrm>
            <a:custGeom>
              <a:avLst/>
              <a:gdLst>
                <a:gd name="connsiteX0" fmla="*/ 23563 w 41383"/>
                <a:gd name="connsiteY0" fmla="*/ 202 h 41389"/>
                <a:gd name="connsiteX1" fmla="*/ 41182 w 41383"/>
                <a:gd name="connsiteY1" fmla="*/ 23564 h 41389"/>
                <a:gd name="connsiteX2" fmla="*/ 17796 w 41383"/>
                <a:gd name="connsiteY2" fmla="*/ 41182 h 41389"/>
                <a:gd name="connsiteX3" fmla="*/ 202 w 41383"/>
                <a:gd name="connsiteY3" fmla="*/ 17845 h 41389"/>
                <a:gd name="connsiteX4" fmla="*/ 23563 w 41383"/>
                <a:gd name="connsiteY4" fmla="*/ 202 h 4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3" h="41389">
                  <a:moveTo>
                    <a:pt x="23563" y="202"/>
                  </a:moveTo>
                  <a:cubicBezTo>
                    <a:pt x="34879" y="1784"/>
                    <a:pt x="42763" y="12272"/>
                    <a:pt x="41182" y="23564"/>
                  </a:cubicBezTo>
                  <a:cubicBezTo>
                    <a:pt x="39600" y="34904"/>
                    <a:pt x="29136" y="42788"/>
                    <a:pt x="17796" y="41182"/>
                  </a:cubicBezTo>
                  <a:cubicBezTo>
                    <a:pt x="6505" y="39600"/>
                    <a:pt x="-1380" y="29112"/>
                    <a:pt x="202" y="17845"/>
                  </a:cubicBezTo>
                  <a:cubicBezTo>
                    <a:pt x="1808" y="6481"/>
                    <a:pt x="12248" y="-1379"/>
                    <a:pt x="23563" y="202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98460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36" name="Freeform: Shape 1203">
              <a:extLst>
                <a:ext uri="{FF2B5EF4-FFF2-40B4-BE49-F238E27FC236}">
                  <a16:creationId xmlns:a16="http://schemas.microsoft.com/office/drawing/2014/main" id="{967F953A-EBC4-DFAE-1D4B-2052F3FF53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61733" y="4296186"/>
              <a:ext cx="229450" cy="226099"/>
            </a:xfrm>
            <a:custGeom>
              <a:avLst/>
              <a:gdLst>
                <a:gd name="connsiteX0" fmla="*/ 23563 w 41383"/>
                <a:gd name="connsiteY0" fmla="*/ 202 h 41389"/>
                <a:gd name="connsiteX1" fmla="*/ 41182 w 41383"/>
                <a:gd name="connsiteY1" fmla="*/ 23564 h 41389"/>
                <a:gd name="connsiteX2" fmla="*/ 17796 w 41383"/>
                <a:gd name="connsiteY2" fmla="*/ 41182 h 41389"/>
                <a:gd name="connsiteX3" fmla="*/ 202 w 41383"/>
                <a:gd name="connsiteY3" fmla="*/ 17845 h 41389"/>
                <a:gd name="connsiteX4" fmla="*/ 23563 w 41383"/>
                <a:gd name="connsiteY4" fmla="*/ 202 h 4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3" h="41389">
                  <a:moveTo>
                    <a:pt x="23563" y="202"/>
                  </a:moveTo>
                  <a:cubicBezTo>
                    <a:pt x="34879" y="1784"/>
                    <a:pt x="42763" y="12272"/>
                    <a:pt x="41182" y="23564"/>
                  </a:cubicBezTo>
                  <a:cubicBezTo>
                    <a:pt x="39600" y="34904"/>
                    <a:pt x="29136" y="42788"/>
                    <a:pt x="17796" y="41182"/>
                  </a:cubicBezTo>
                  <a:cubicBezTo>
                    <a:pt x="6505" y="39600"/>
                    <a:pt x="-1380" y="29112"/>
                    <a:pt x="202" y="17845"/>
                  </a:cubicBezTo>
                  <a:cubicBezTo>
                    <a:pt x="1808" y="6481"/>
                    <a:pt x="12248" y="-1379"/>
                    <a:pt x="23563" y="202"/>
                  </a:cubicBezTo>
                </a:path>
              </a:pathLst>
            </a:custGeom>
            <a:solidFill>
              <a:srgbClr val="FFFFFF"/>
            </a:solidFill>
            <a:ln w="28575" cap="flat">
              <a:solidFill>
                <a:srgbClr val="98460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grpSp>
          <p:nvGrpSpPr>
            <p:cNvPr id="137" name="Agrupar 136">
              <a:extLst>
                <a:ext uri="{FF2B5EF4-FFF2-40B4-BE49-F238E27FC236}">
                  <a16:creationId xmlns:a16="http://schemas.microsoft.com/office/drawing/2014/main" id="{99664C32-E71F-1782-23B2-A13E1380B162}"/>
                </a:ext>
              </a:extLst>
            </p:cNvPr>
            <p:cNvGrpSpPr/>
            <p:nvPr/>
          </p:nvGrpSpPr>
          <p:grpSpPr>
            <a:xfrm>
              <a:off x="6727543" y="5006724"/>
              <a:ext cx="431105" cy="431105"/>
              <a:chOff x="7074759" y="4646509"/>
              <a:chExt cx="431105" cy="431105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FF98CF9E-1C93-FC01-9AF4-7C144CF64ADE}"/>
                  </a:ext>
                </a:extLst>
              </p:cNvPr>
              <p:cNvSpPr/>
              <p:nvPr/>
            </p:nvSpPr>
            <p:spPr>
              <a:xfrm rot="16200000">
                <a:off x="7074759" y="4646509"/>
                <a:ext cx="431105" cy="431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762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3648"/>
                <a:endParaRPr lang="en-US" sz="100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140" name="Graphic 41">
                <a:extLst>
                  <a:ext uri="{FF2B5EF4-FFF2-40B4-BE49-F238E27FC236}">
                    <a16:creationId xmlns:a16="http://schemas.microsoft.com/office/drawing/2014/main" id="{F8699389-3D05-71CE-65A5-14B604883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7147208" y="4792594"/>
                <a:ext cx="286567" cy="149926"/>
              </a:xfrm>
              <a:prstGeom prst="rect">
                <a:avLst/>
              </a:prstGeom>
            </p:spPr>
          </p:pic>
        </p:grpSp>
        <p:sp>
          <p:nvSpPr>
            <p:cNvPr id="138" name="CaixaDeTexto 34">
              <a:extLst>
                <a:ext uri="{FF2B5EF4-FFF2-40B4-BE49-F238E27FC236}">
                  <a16:creationId xmlns:a16="http://schemas.microsoft.com/office/drawing/2014/main" id="{F70FE97E-AA8A-74D9-15A7-C094873E674F}"/>
                </a:ext>
              </a:extLst>
            </p:cNvPr>
            <p:cNvSpPr txBox="1"/>
            <p:nvPr/>
          </p:nvSpPr>
          <p:spPr>
            <a:xfrm>
              <a:off x="9325086" y="4008529"/>
              <a:ext cx="1006637" cy="27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BR" sz="1400" b="1" dirty="0">
                  <a:solidFill>
                    <a:prstClr val="black"/>
                  </a:solidFill>
                  <a:ea typeface="Verdana" panose="020B0604030504040204" pitchFamily="34" charset="0"/>
                </a:rPr>
                <a:t>Évora</a:t>
              </a:r>
            </a:p>
          </p:txBody>
        </p:sp>
      </p:grpSp>
      <p:sp>
        <p:nvSpPr>
          <p:cNvPr id="195" name="CaixaDeTexto 34">
            <a:extLst>
              <a:ext uri="{FF2B5EF4-FFF2-40B4-BE49-F238E27FC236}">
                <a16:creationId xmlns:a16="http://schemas.microsoft.com/office/drawing/2014/main" id="{08D0144E-AD8A-3B05-8A54-26C60F327A8F}"/>
              </a:ext>
            </a:extLst>
          </p:cNvPr>
          <p:cNvSpPr txBox="1"/>
          <p:nvPr/>
        </p:nvSpPr>
        <p:spPr>
          <a:xfrm>
            <a:off x="898316" y="1935863"/>
            <a:ext cx="4596533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spcBef>
                <a:spcPts val="300"/>
              </a:spcBef>
              <a:defRPr/>
            </a:pP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Nova Linha de Alta Velocidade</a:t>
            </a:r>
          </a:p>
          <a:p>
            <a:pPr defTabSz="457143">
              <a:lnSpc>
                <a:spcPct val="85000"/>
              </a:lnSpc>
              <a:spcBef>
                <a:spcPts val="600"/>
              </a:spcBef>
              <a:defRPr/>
            </a:pPr>
            <a:r>
              <a:rPr lang="pt-BR" sz="1600" dirty="0">
                <a:solidFill>
                  <a:prstClr val="black"/>
                </a:solidFill>
                <a:ea typeface="Verdana" panose="020B0604030504040204" pitchFamily="34" charset="0"/>
              </a:rPr>
              <a:t>Implementação faseada</a:t>
            </a:r>
          </a:p>
        </p:txBody>
      </p:sp>
      <p:sp>
        <p:nvSpPr>
          <p:cNvPr id="196" name="CaixaDeTexto 34">
            <a:extLst>
              <a:ext uri="{FF2B5EF4-FFF2-40B4-BE49-F238E27FC236}">
                <a16:creationId xmlns:a16="http://schemas.microsoft.com/office/drawing/2014/main" id="{20408678-DC6C-F885-16BE-3DE7D70B04F8}"/>
              </a:ext>
            </a:extLst>
          </p:cNvPr>
          <p:cNvSpPr txBox="1"/>
          <p:nvPr/>
        </p:nvSpPr>
        <p:spPr>
          <a:xfrm>
            <a:off x="839416" y="3204297"/>
            <a:ext cx="3636608" cy="69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spcBef>
                <a:spcPts val="300"/>
              </a:spcBef>
              <a:defRPr/>
            </a:pP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Estações</a:t>
            </a:r>
          </a:p>
          <a:p>
            <a:pPr defTabSz="457143">
              <a:lnSpc>
                <a:spcPct val="85000"/>
              </a:lnSpc>
              <a:spcBef>
                <a:spcPts val="1200"/>
              </a:spcBef>
              <a:defRPr/>
            </a:pPr>
            <a:r>
              <a:rPr lang="pt-BR" sz="1600" dirty="0">
                <a:solidFill>
                  <a:prstClr val="black"/>
                </a:solidFill>
                <a:ea typeface="Verdana" panose="020B0604030504040204" pitchFamily="34" charset="0"/>
              </a:rPr>
              <a:t>Estações em Lisboa, Évora e Elvas</a:t>
            </a:r>
          </a:p>
        </p:txBody>
      </p:sp>
      <p:sp>
        <p:nvSpPr>
          <p:cNvPr id="197" name="CaixaDeTexto 34">
            <a:extLst>
              <a:ext uri="{FF2B5EF4-FFF2-40B4-BE49-F238E27FC236}">
                <a16:creationId xmlns:a16="http://schemas.microsoft.com/office/drawing/2014/main" id="{5619C8F8-67B4-8F05-AFAE-306E135033AD}"/>
              </a:ext>
            </a:extLst>
          </p:cNvPr>
          <p:cNvSpPr txBox="1"/>
          <p:nvPr/>
        </p:nvSpPr>
        <p:spPr>
          <a:xfrm>
            <a:off x="839416" y="4400967"/>
            <a:ext cx="38512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spcBef>
                <a:spcPts val="600"/>
              </a:spcBef>
              <a:defRPr/>
            </a:pP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Tempo de percurso Lisboa-Elvas</a:t>
            </a:r>
          </a:p>
          <a:p>
            <a:pPr marL="542925" indent="-352425" defTabSz="45714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prstClr val="black"/>
                </a:solidFill>
                <a:ea typeface="Verdana" panose="020B0604030504040204" pitchFamily="34" charset="0"/>
              </a:rPr>
              <a:t>Fase 1: 2h00</a:t>
            </a:r>
          </a:p>
          <a:p>
            <a:pPr marL="542925" indent="-352425" defTabSz="45714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prstClr val="black"/>
                </a:solidFill>
                <a:ea typeface="Verdana" panose="020B0604030504040204" pitchFamily="34" charset="0"/>
              </a:rPr>
              <a:t>Fase 2: 1h30</a:t>
            </a:r>
          </a:p>
          <a:p>
            <a:pPr marL="542925" indent="-352425" defTabSz="45714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prstClr val="black"/>
                </a:solidFill>
                <a:ea typeface="Verdana" panose="020B0604030504040204" pitchFamily="34" charset="0"/>
              </a:rPr>
              <a:t>Fase 3: 1h00</a:t>
            </a:r>
          </a:p>
        </p:txBody>
      </p:sp>
      <p:grpSp>
        <p:nvGrpSpPr>
          <p:cNvPr id="198" name="Group 301">
            <a:extLst>
              <a:ext uri="{FF2B5EF4-FFF2-40B4-BE49-F238E27FC236}">
                <a16:creationId xmlns:a16="http://schemas.microsoft.com/office/drawing/2014/main" id="{D9ECEA04-5981-467D-51A9-7706F4A26F8A}"/>
              </a:ext>
            </a:extLst>
          </p:cNvPr>
          <p:cNvGrpSpPr/>
          <p:nvPr/>
        </p:nvGrpSpPr>
        <p:grpSpPr>
          <a:xfrm>
            <a:off x="213855" y="4467591"/>
            <a:ext cx="600353" cy="635627"/>
            <a:chOff x="615656" y="5022292"/>
            <a:chExt cx="600353" cy="635626"/>
          </a:xfrm>
        </p:grpSpPr>
        <p:sp>
          <p:nvSpPr>
            <p:cNvPr id="199" name="Retângulo: Cantos Arredondados 81">
              <a:extLst>
                <a:ext uri="{FF2B5EF4-FFF2-40B4-BE49-F238E27FC236}">
                  <a16:creationId xmlns:a16="http://schemas.microsoft.com/office/drawing/2014/main" id="{0D110022-074B-F61E-3928-5A1342ED6B73}"/>
                </a:ext>
              </a:extLst>
            </p:cNvPr>
            <p:cNvSpPr/>
            <p:nvPr/>
          </p:nvSpPr>
          <p:spPr>
            <a:xfrm>
              <a:off x="615656" y="5022292"/>
              <a:ext cx="600353" cy="635626"/>
            </a:xfrm>
            <a:prstGeom prst="roundRect">
              <a:avLst>
                <a:gd name="adj" fmla="val 11739"/>
              </a:avLst>
            </a:prstGeom>
            <a:solidFill>
              <a:srgbClr val="1E9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00" name="Gráfico 182">
              <a:extLst>
                <a:ext uri="{FF2B5EF4-FFF2-40B4-BE49-F238E27FC236}">
                  <a16:creationId xmlns:a16="http://schemas.microsoft.com/office/drawing/2014/main" id="{60EDABF9-3CB4-D818-B354-82F28124C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748095" y="5164272"/>
              <a:ext cx="342663" cy="349128"/>
            </a:xfrm>
            <a:prstGeom prst="rect">
              <a:avLst/>
            </a:prstGeom>
          </p:spPr>
        </p:pic>
      </p:grpSp>
      <p:cxnSp>
        <p:nvCxnSpPr>
          <p:cNvPr id="201" name="Straight Connector 7">
            <a:extLst>
              <a:ext uri="{FF2B5EF4-FFF2-40B4-BE49-F238E27FC236}">
                <a16:creationId xmlns:a16="http://schemas.microsoft.com/office/drawing/2014/main" id="{F793FA7F-475E-DD95-32F4-8241A6CA0145}"/>
              </a:ext>
            </a:extLst>
          </p:cNvPr>
          <p:cNvCxnSpPr>
            <a:cxnSpLocks/>
          </p:cNvCxnSpPr>
          <p:nvPr/>
        </p:nvCxnSpPr>
        <p:spPr>
          <a:xfrm>
            <a:off x="277305" y="2841522"/>
            <a:ext cx="5067081" cy="0"/>
          </a:xfrm>
          <a:prstGeom prst="line">
            <a:avLst/>
          </a:prstGeom>
          <a:ln w="12700" cap="rnd">
            <a:solidFill>
              <a:srgbClr val="DA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35">
            <a:extLst>
              <a:ext uri="{FF2B5EF4-FFF2-40B4-BE49-F238E27FC236}">
                <a16:creationId xmlns:a16="http://schemas.microsoft.com/office/drawing/2014/main" id="{B0A664FF-8376-4BC5-F772-95C5BE0F55EE}"/>
              </a:ext>
            </a:extLst>
          </p:cNvPr>
          <p:cNvCxnSpPr>
            <a:cxnSpLocks/>
          </p:cNvCxnSpPr>
          <p:nvPr/>
        </p:nvCxnSpPr>
        <p:spPr>
          <a:xfrm>
            <a:off x="279506" y="4154698"/>
            <a:ext cx="5067081" cy="0"/>
          </a:xfrm>
          <a:prstGeom prst="line">
            <a:avLst/>
          </a:prstGeom>
          <a:ln w="12700" cap="rnd">
            <a:solidFill>
              <a:srgbClr val="DA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37">
            <a:extLst>
              <a:ext uri="{FF2B5EF4-FFF2-40B4-BE49-F238E27FC236}">
                <a16:creationId xmlns:a16="http://schemas.microsoft.com/office/drawing/2014/main" id="{32CF94FC-1727-0188-A4F7-98783411979B}"/>
              </a:ext>
            </a:extLst>
          </p:cNvPr>
          <p:cNvCxnSpPr>
            <a:cxnSpLocks/>
          </p:cNvCxnSpPr>
          <p:nvPr/>
        </p:nvCxnSpPr>
        <p:spPr>
          <a:xfrm flipH="1">
            <a:off x="898316" y="3540535"/>
            <a:ext cx="38179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50">
            <a:extLst>
              <a:ext uri="{FF2B5EF4-FFF2-40B4-BE49-F238E27FC236}">
                <a16:creationId xmlns:a16="http://schemas.microsoft.com/office/drawing/2014/main" id="{54FB8697-813E-2687-8767-217F2E6465BC}"/>
              </a:ext>
            </a:extLst>
          </p:cNvPr>
          <p:cNvGrpSpPr/>
          <p:nvPr/>
        </p:nvGrpSpPr>
        <p:grpSpPr>
          <a:xfrm>
            <a:off x="213855" y="1951340"/>
            <a:ext cx="600353" cy="635627"/>
            <a:chOff x="615656" y="2164792"/>
            <a:chExt cx="600353" cy="635626"/>
          </a:xfrm>
        </p:grpSpPr>
        <p:sp>
          <p:nvSpPr>
            <p:cNvPr id="205" name="Retângulo: Cantos Arredondados 81">
              <a:extLst>
                <a:ext uri="{FF2B5EF4-FFF2-40B4-BE49-F238E27FC236}">
                  <a16:creationId xmlns:a16="http://schemas.microsoft.com/office/drawing/2014/main" id="{BA68577F-D317-74AE-D6F3-5DAA1C6697AD}"/>
                </a:ext>
              </a:extLst>
            </p:cNvPr>
            <p:cNvSpPr/>
            <p:nvPr/>
          </p:nvSpPr>
          <p:spPr>
            <a:xfrm>
              <a:off x="615656" y="2164792"/>
              <a:ext cx="600353" cy="635626"/>
            </a:xfrm>
            <a:prstGeom prst="roundRect">
              <a:avLst>
                <a:gd name="adj" fmla="val 11739"/>
              </a:avLst>
            </a:prstGeom>
            <a:solidFill>
              <a:srgbClr val="1E9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06" name="Gráfico 827">
              <a:extLst>
                <a:ext uri="{FF2B5EF4-FFF2-40B4-BE49-F238E27FC236}">
                  <a16:creationId xmlns:a16="http://schemas.microsoft.com/office/drawing/2014/main" id="{08E793F6-FF7F-8DA1-8480-CFFDE46E6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95708" y="2286482"/>
              <a:ext cx="237945" cy="391990"/>
            </a:xfrm>
            <a:prstGeom prst="rect">
              <a:avLst/>
            </a:prstGeom>
          </p:spPr>
        </p:pic>
      </p:grpSp>
      <p:grpSp>
        <p:nvGrpSpPr>
          <p:cNvPr id="207" name="Group 53">
            <a:extLst>
              <a:ext uri="{FF2B5EF4-FFF2-40B4-BE49-F238E27FC236}">
                <a16:creationId xmlns:a16="http://schemas.microsoft.com/office/drawing/2014/main" id="{0DF3D3C6-49D0-D825-89E6-87F00E53D5AD}"/>
              </a:ext>
            </a:extLst>
          </p:cNvPr>
          <p:cNvGrpSpPr/>
          <p:nvPr/>
        </p:nvGrpSpPr>
        <p:grpSpPr>
          <a:xfrm>
            <a:off x="191344" y="3139153"/>
            <a:ext cx="600353" cy="635627"/>
            <a:chOff x="615656" y="3587192"/>
            <a:chExt cx="600353" cy="635626"/>
          </a:xfrm>
        </p:grpSpPr>
        <p:sp>
          <p:nvSpPr>
            <p:cNvPr id="208" name="Retângulo: Cantos Arredondados 81">
              <a:extLst>
                <a:ext uri="{FF2B5EF4-FFF2-40B4-BE49-F238E27FC236}">
                  <a16:creationId xmlns:a16="http://schemas.microsoft.com/office/drawing/2014/main" id="{9B744C1B-6D73-811D-8140-60A06CDA1462}"/>
                </a:ext>
              </a:extLst>
            </p:cNvPr>
            <p:cNvSpPr/>
            <p:nvPr/>
          </p:nvSpPr>
          <p:spPr>
            <a:xfrm>
              <a:off x="615656" y="3587192"/>
              <a:ext cx="600353" cy="635626"/>
            </a:xfrm>
            <a:prstGeom prst="roundRect">
              <a:avLst>
                <a:gd name="adj" fmla="val 11739"/>
              </a:avLst>
            </a:prstGeom>
            <a:solidFill>
              <a:srgbClr val="1E9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09" name="Graphic 55" descr="Schoolhouse outline">
              <a:extLst>
                <a:ext uri="{FF2B5EF4-FFF2-40B4-BE49-F238E27FC236}">
                  <a16:creationId xmlns:a16="http://schemas.microsoft.com/office/drawing/2014/main" id="{312B8E6B-13C2-3DFF-C504-5EC1A3C0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71777" y="3613055"/>
              <a:ext cx="520109" cy="520109"/>
            </a:xfrm>
            <a:prstGeom prst="rect">
              <a:avLst/>
            </a:prstGeom>
          </p:spPr>
        </p:pic>
      </p:grpSp>
      <p:grpSp>
        <p:nvGrpSpPr>
          <p:cNvPr id="3" name="Group 995">
            <a:extLst>
              <a:ext uri="{FF2B5EF4-FFF2-40B4-BE49-F238E27FC236}">
                <a16:creationId xmlns:a16="http://schemas.microsoft.com/office/drawing/2014/main" id="{2A12280F-D776-72F6-4D02-D90430973A4E}"/>
              </a:ext>
            </a:extLst>
          </p:cNvPr>
          <p:cNvGrpSpPr/>
          <p:nvPr/>
        </p:nvGrpSpPr>
        <p:grpSpPr>
          <a:xfrm>
            <a:off x="0" y="0"/>
            <a:ext cx="4150354" cy="533401"/>
            <a:chOff x="0" y="-1"/>
            <a:chExt cx="3827949" cy="533400"/>
          </a:xfrm>
          <a:solidFill>
            <a:schemeClr val="accent2"/>
          </a:solidFill>
        </p:grpSpPr>
        <p:sp>
          <p:nvSpPr>
            <p:cNvPr id="4" name="Rectangle: Single Corner Rounded 996">
              <a:extLst>
                <a:ext uri="{FF2B5EF4-FFF2-40B4-BE49-F238E27FC236}">
                  <a16:creationId xmlns:a16="http://schemas.microsoft.com/office/drawing/2014/main" id="{969EDC17-BAB3-429D-A9D6-8917BFC5D789}"/>
                </a:ext>
              </a:extLst>
            </p:cNvPr>
            <p:cNvSpPr/>
            <p:nvPr/>
          </p:nvSpPr>
          <p:spPr>
            <a:xfrm flipV="1">
              <a:off x="0" y="-1"/>
              <a:ext cx="3827949" cy="533400"/>
            </a:xfrm>
            <a:prstGeom prst="round1Rect">
              <a:avLst/>
            </a:prstGeom>
            <a:grpFill/>
            <a:ln>
              <a:noFill/>
            </a:ln>
            <a:effectLst>
              <a:outerShdw blurRad="317500" dist="1270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1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4000" b="1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5" name="CaixaDeTexto 2">
              <a:extLst>
                <a:ext uri="{FF2B5EF4-FFF2-40B4-BE49-F238E27FC236}">
                  <a16:creationId xmlns:a16="http://schemas.microsoft.com/office/drawing/2014/main" id="{2111C18C-67BD-BED9-B72D-2F236A7E775B}"/>
                </a:ext>
              </a:extLst>
            </p:cNvPr>
            <p:cNvSpPr txBox="1"/>
            <p:nvPr/>
          </p:nvSpPr>
          <p:spPr>
            <a:xfrm>
              <a:off x="10536" y="80627"/>
              <a:ext cx="3714934" cy="369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5094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1" spc="300" dirty="0">
                  <a:solidFill>
                    <a:schemeClr val="bg1"/>
                  </a:solidFill>
                  <a:latin typeface="Arial" panose="020B0604020202020204"/>
                  <a:ea typeface="Verdana" panose="020B0604030504040204" pitchFamily="34" charset="0"/>
                </a:rPr>
                <a:t>LINHA AV LISBOA-MADRID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76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TTT\PRI\TEMP - Imagem\Modulo D\por aprovar\Resolucao Baixa\JFFC018172_lowRes.tiff">
            <a:extLst>
              <a:ext uri="{FF2B5EF4-FFF2-40B4-BE49-F238E27FC236}">
                <a16:creationId xmlns:a16="http://schemas.microsoft.com/office/drawing/2014/main" id="{2F6F7E3E-94AB-83DA-D436-69A1576F5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6" b="12412"/>
          <a:stretch/>
        </p:blipFill>
        <p:spPr bwMode="auto">
          <a:xfrm>
            <a:off x="0" y="1592795"/>
            <a:ext cx="12155119" cy="527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3EFCF635-0544-3DE0-557A-3778D22FF4B9}"/>
              </a:ext>
            </a:extLst>
          </p:cNvPr>
          <p:cNvGrpSpPr/>
          <p:nvPr/>
        </p:nvGrpSpPr>
        <p:grpSpPr>
          <a:xfrm>
            <a:off x="189257" y="6383440"/>
            <a:ext cx="2278452" cy="324000"/>
            <a:chOff x="189257" y="6383440"/>
            <a:chExt cx="2278452" cy="324000"/>
          </a:xfrm>
        </p:grpSpPr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43D0BB4E-07D3-54A1-6ED5-1D30FE84D9DF}"/>
                </a:ext>
              </a:extLst>
            </p:cNvPr>
            <p:cNvGrpSpPr/>
            <p:nvPr/>
          </p:nvGrpSpPr>
          <p:grpSpPr>
            <a:xfrm>
              <a:off x="1378999" y="6383440"/>
              <a:ext cx="1088710" cy="324000"/>
              <a:chOff x="2618009" y="6218939"/>
              <a:chExt cx="1276368" cy="379847"/>
            </a:xfrm>
          </p:grpSpPr>
          <p:pic>
            <p:nvPicPr>
              <p:cNvPr id="9" name="Graphic 16">
                <a:extLst>
                  <a:ext uri="{FF2B5EF4-FFF2-40B4-BE49-F238E27FC236}">
                    <a16:creationId xmlns:a16="http://schemas.microsoft.com/office/drawing/2014/main" id="{FEABBB6C-3E4E-8C06-900A-ED3325CBC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811147" y="6273222"/>
                <a:ext cx="1083230" cy="260522"/>
              </a:xfrm>
              <a:prstGeom prst="rect">
                <a:avLst/>
              </a:prstGeom>
            </p:spPr>
          </p:pic>
          <p:cxnSp>
            <p:nvCxnSpPr>
              <p:cNvPr id="10" name="Straight Connector 17">
                <a:extLst>
                  <a:ext uri="{FF2B5EF4-FFF2-40B4-BE49-F238E27FC236}">
                    <a16:creationId xmlns:a16="http://schemas.microsoft.com/office/drawing/2014/main" id="{F27C3974-1339-C5EE-399E-B18C4EFCF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009" y="6218939"/>
                <a:ext cx="0" cy="379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1FD06BF-44C5-D8F0-4ED2-627B59AFD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57" y="6443984"/>
              <a:ext cx="1130006" cy="21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7" name="CaixaDeTexto 2">
            <a:extLst>
              <a:ext uri="{FF2B5EF4-FFF2-40B4-BE49-F238E27FC236}">
                <a16:creationId xmlns:a16="http://schemas.microsoft.com/office/drawing/2014/main" id="{CBD01668-84B6-3881-667D-A61AFBBB522A}"/>
              </a:ext>
            </a:extLst>
          </p:cNvPr>
          <p:cNvSpPr txBox="1"/>
          <p:nvPr/>
        </p:nvSpPr>
        <p:spPr>
          <a:xfrm>
            <a:off x="260604" y="874143"/>
            <a:ext cx="615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82CEC1"/>
                </a:solidFill>
                <a:ea typeface="Verdana" panose="020B0604030504040204" pitchFamily="34" charset="0"/>
              </a:rPr>
              <a:t>TERCEIRA TRAVESSIA DO TEJO</a:t>
            </a:r>
          </a:p>
        </p:txBody>
      </p:sp>
      <p:grpSp>
        <p:nvGrpSpPr>
          <p:cNvPr id="17" name="Group 1009">
            <a:extLst>
              <a:ext uri="{FF2B5EF4-FFF2-40B4-BE49-F238E27FC236}">
                <a16:creationId xmlns:a16="http://schemas.microsoft.com/office/drawing/2014/main" id="{38D160F7-A18E-43A8-6AAA-9445E0CA9CC2}"/>
              </a:ext>
            </a:extLst>
          </p:cNvPr>
          <p:cNvGrpSpPr/>
          <p:nvPr/>
        </p:nvGrpSpPr>
        <p:grpSpPr>
          <a:xfrm>
            <a:off x="0" y="-2"/>
            <a:ext cx="3503711" cy="577827"/>
            <a:chOff x="1" y="-1"/>
            <a:chExt cx="2891643" cy="505599"/>
          </a:xfrm>
        </p:grpSpPr>
        <p:sp>
          <p:nvSpPr>
            <p:cNvPr id="18" name="Rectangle: Single Corner Rounded 1010">
              <a:extLst>
                <a:ext uri="{FF2B5EF4-FFF2-40B4-BE49-F238E27FC236}">
                  <a16:creationId xmlns:a16="http://schemas.microsoft.com/office/drawing/2014/main" id="{93D108D3-BB0D-CA25-549B-71BA90D40903}"/>
                </a:ext>
              </a:extLst>
            </p:cNvPr>
            <p:cNvSpPr/>
            <p:nvPr/>
          </p:nvSpPr>
          <p:spPr>
            <a:xfrm flipV="1">
              <a:off x="1" y="-1"/>
              <a:ext cx="2891643" cy="497982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1270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1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PT" sz="3556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" name="CaixaDeTexto 2">
              <a:extLst>
                <a:ext uri="{FF2B5EF4-FFF2-40B4-BE49-F238E27FC236}">
                  <a16:creationId xmlns:a16="http://schemas.microsoft.com/office/drawing/2014/main" id="{21D3634B-20FB-CFA2-FF31-050CE3BBD096}"/>
                </a:ext>
              </a:extLst>
            </p:cNvPr>
            <p:cNvSpPr txBox="1"/>
            <p:nvPr/>
          </p:nvSpPr>
          <p:spPr>
            <a:xfrm>
              <a:off x="160670" y="43934"/>
              <a:ext cx="2307038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94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spc="300" dirty="0">
                  <a:solidFill>
                    <a:srgbClr val="5DBFAF"/>
                  </a:solidFill>
                  <a:latin typeface="Arial" panose="020B0604020202020204"/>
                  <a:ea typeface="Verdana" panose="020B0604030504040204" pitchFamily="34" charset="0"/>
                </a:rPr>
                <a:t>PNI 2030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975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3EFCF635-0544-3DE0-557A-3778D22FF4B9}"/>
              </a:ext>
            </a:extLst>
          </p:cNvPr>
          <p:cNvGrpSpPr/>
          <p:nvPr/>
        </p:nvGrpSpPr>
        <p:grpSpPr>
          <a:xfrm>
            <a:off x="189257" y="6383440"/>
            <a:ext cx="2278452" cy="324000"/>
            <a:chOff x="189257" y="6383440"/>
            <a:chExt cx="2278452" cy="324000"/>
          </a:xfrm>
        </p:grpSpPr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43D0BB4E-07D3-54A1-6ED5-1D30FE84D9DF}"/>
                </a:ext>
              </a:extLst>
            </p:cNvPr>
            <p:cNvGrpSpPr/>
            <p:nvPr/>
          </p:nvGrpSpPr>
          <p:grpSpPr>
            <a:xfrm>
              <a:off x="1378999" y="6383440"/>
              <a:ext cx="1088710" cy="324000"/>
              <a:chOff x="2618009" y="6218939"/>
              <a:chExt cx="1276368" cy="379847"/>
            </a:xfrm>
          </p:grpSpPr>
          <p:pic>
            <p:nvPicPr>
              <p:cNvPr id="9" name="Graphic 16">
                <a:extLst>
                  <a:ext uri="{FF2B5EF4-FFF2-40B4-BE49-F238E27FC236}">
                    <a16:creationId xmlns:a16="http://schemas.microsoft.com/office/drawing/2014/main" id="{FEABBB6C-3E4E-8C06-900A-ED3325CBC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11147" y="6273222"/>
                <a:ext cx="1083230" cy="260522"/>
              </a:xfrm>
              <a:prstGeom prst="rect">
                <a:avLst/>
              </a:prstGeom>
            </p:spPr>
          </p:pic>
          <p:cxnSp>
            <p:nvCxnSpPr>
              <p:cNvPr id="10" name="Straight Connector 17">
                <a:extLst>
                  <a:ext uri="{FF2B5EF4-FFF2-40B4-BE49-F238E27FC236}">
                    <a16:creationId xmlns:a16="http://schemas.microsoft.com/office/drawing/2014/main" id="{F27C3974-1339-C5EE-399E-B18C4EFCF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009" y="6218939"/>
                <a:ext cx="0" cy="379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1FD06BF-44C5-D8F0-4ED2-627B59AFD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57" y="6443984"/>
              <a:ext cx="1130006" cy="21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F23A734-A992-5493-7EA3-6B080DCB3090}"/>
              </a:ext>
            </a:extLst>
          </p:cNvPr>
          <p:cNvGrpSpPr>
            <a:grpSpLocks noChangeAspect="1"/>
          </p:cNvGrpSpPr>
          <p:nvPr/>
        </p:nvGrpSpPr>
        <p:grpSpPr>
          <a:xfrm>
            <a:off x="6564051" y="1"/>
            <a:ext cx="5641737" cy="3873059"/>
            <a:chOff x="6158414" y="1"/>
            <a:chExt cx="6047375" cy="4086584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5906C1E7-6B6A-FC52-8343-4CCA9CEB0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557" r="2838" b="34161"/>
            <a:stretch/>
          </p:blipFill>
          <p:spPr>
            <a:xfrm>
              <a:off x="6158414" y="1"/>
              <a:ext cx="6047375" cy="4005064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325067FE-D620-E534-374B-E2CBD81EC233}"/>
                </a:ext>
              </a:extLst>
            </p:cNvPr>
            <p:cNvSpPr/>
            <p:nvPr/>
          </p:nvSpPr>
          <p:spPr>
            <a:xfrm>
              <a:off x="6424814" y="2950602"/>
              <a:ext cx="1879536" cy="1135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17" name="CaixaDeTexto 2">
            <a:extLst>
              <a:ext uri="{FF2B5EF4-FFF2-40B4-BE49-F238E27FC236}">
                <a16:creationId xmlns:a16="http://schemas.microsoft.com/office/drawing/2014/main" id="{CBD01668-84B6-3881-667D-A61AFBBB522A}"/>
              </a:ext>
            </a:extLst>
          </p:cNvPr>
          <p:cNvSpPr txBox="1"/>
          <p:nvPr/>
        </p:nvSpPr>
        <p:spPr>
          <a:xfrm>
            <a:off x="260604" y="874143"/>
            <a:ext cx="6152887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82CEC1"/>
                </a:solidFill>
                <a:ea typeface="Verdana" panose="020B0604030504040204" pitchFamily="34" charset="0"/>
              </a:rPr>
              <a:t>TERCEIRA TRAVESSIA DO TEJO</a:t>
            </a:r>
          </a:p>
          <a:p>
            <a:pPr defTabSz="509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67" spc="200" dirty="0">
                <a:solidFill>
                  <a:prstClr val="black"/>
                </a:solidFill>
                <a:ea typeface="Verdana" panose="020B0604030504040204" pitchFamily="34" charset="0"/>
              </a:rPr>
              <a:t>Objetivos: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E2803C0-795A-2B65-A8A4-55A6044EA775}"/>
              </a:ext>
            </a:extLst>
          </p:cNvPr>
          <p:cNvSpPr txBox="1"/>
          <p:nvPr/>
        </p:nvSpPr>
        <p:spPr>
          <a:xfrm>
            <a:off x="417695" y="1787899"/>
            <a:ext cx="639488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PT" sz="1600" b="1" dirty="0">
                <a:ea typeface="Arial" panose="020B0604020202020204" pitchFamily="34" charset="0"/>
                <a:cs typeface="Times New Roman" panose="02020603050405020304" pitchFamily="18" charset="0"/>
              </a:rPr>
              <a:t>NO PLANO LOCAL: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ea typeface="Arial" panose="020B0604020202020204" pitchFamily="34" charset="0"/>
                <a:cs typeface="Times New Roman" panose="02020603050405020304" pitchFamily="18" charset="0"/>
              </a:rPr>
              <a:t>Criar um </a:t>
            </a:r>
            <a:r>
              <a:rPr lang="pt-PT" sz="1600" b="1" dirty="0">
                <a:ea typeface="Arial" panose="020B0604020202020204" pitchFamily="34" charset="0"/>
                <a:cs typeface="Times New Roman" panose="02020603050405020304" pitchFamily="18" charset="0"/>
              </a:rPr>
              <a:t>serviço ferroviário entre Lisboa e o eixo Barreiro/Pinhal Novo </a:t>
            </a:r>
            <a:r>
              <a:rPr lang="pt-PT" sz="1600" dirty="0">
                <a:ea typeface="Arial" panose="020B0604020202020204" pitchFamily="34" charset="0"/>
                <a:cs typeface="Times New Roman" panose="02020603050405020304" pitchFamily="18" charset="0"/>
              </a:rPr>
              <a:t>- Barreiro a 10 minutos do centro de Lisboa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FB86BCD-0B1E-85E6-4888-661C6D676D41}"/>
              </a:ext>
            </a:extLst>
          </p:cNvPr>
          <p:cNvSpPr txBox="1"/>
          <p:nvPr/>
        </p:nvSpPr>
        <p:spPr>
          <a:xfrm>
            <a:off x="417697" y="2689554"/>
            <a:ext cx="7550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600" b="1" dirty="0">
                <a:ea typeface="Arial" panose="020B0604020202020204" pitchFamily="34" charset="0"/>
                <a:cs typeface="Times New Roman" panose="02020603050405020304" pitchFamily="18" charset="0"/>
              </a:rPr>
              <a:t>Fechar a malha ferroviária </a:t>
            </a:r>
            <a:r>
              <a:rPr lang="pt-PT" sz="1600" dirty="0">
                <a:ea typeface="Arial" panose="020B0604020202020204" pitchFamily="34" charset="0"/>
                <a:cs typeface="Times New Roman" panose="02020603050405020304" pitchFamily="18" charset="0"/>
              </a:rPr>
              <a:t>e libertar capacidade da L. Cintura e do Eixo N/S, </a:t>
            </a:r>
            <a:r>
              <a:rPr lang="pt-PT" sz="1600" b="1" dirty="0">
                <a:ea typeface="Arial" panose="020B0604020202020204" pitchFamily="34" charset="0"/>
                <a:cs typeface="Times New Roman" panose="02020603050405020304" pitchFamily="18" charset="0"/>
              </a:rPr>
              <a:t>permitindo reforçar outros serviços suburbanos </a:t>
            </a:r>
            <a:r>
              <a:rPr lang="pt-PT" sz="1600" dirty="0">
                <a:ea typeface="Arial" panose="020B0604020202020204" pitchFamily="34" charset="0"/>
                <a:cs typeface="Times New Roman" panose="02020603050405020304" pitchFamily="18" charset="0"/>
              </a:rPr>
              <a:t>(ex. L. Sintra e Fertagus)</a:t>
            </a:r>
            <a:endParaRPr lang="pt-PT" sz="1600" dirty="0"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629820-3D9D-0DAE-0F0C-69E7D2F7ED44}"/>
              </a:ext>
            </a:extLst>
          </p:cNvPr>
          <p:cNvSpPr txBox="1"/>
          <p:nvPr/>
        </p:nvSpPr>
        <p:spPr>
          <a:xfrm>
            <a:off x="431519" y="3443298"/>
            <a:ext cx="886883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PT" sz="1600" b="1" dirty="0">
                <a:ea typeface="Arial" panose="020B0604020202020204" pitchFamily="34" charset="0"/>
                <a:cs typeface="Times New Roman" panose="02020603050405020304" pitchFamily="18" charset="0"/>
              </a:rPr>
              <a:t>NO PLANO REGIONAL/NACIONAL/INTERNACIONAL: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600" b="1" dirty="0">
                <a:ea typeface="Arial" panose="020B0604020202020204" pitchFamily="34" charset="0"/>
                <a:cs typeface="Times New Roman" panose="02020603050405020304" pitchFamily="18" charset="0"/>
              </a:rPr>
              <a:t>Melhorar o serviço ferroviário entre Lisboa e Setúbal</a:t>
            </a:r>
            <a:r>
              <a:rPr lang="pt-PT" sz="1600" dirty="0">
                <a:ea typeface="Arial" panose="020B0604020202020204" pitchFamily="34" charset="0"/>
                <a:cs typeface="Times New Roman" panose="02020603050405020304" pitchFamily="18" charset="0"/>
              </a:rPr>
              <a:t>, colocando as duas cidades a     uma distância de cerca de 30 min (metade do atual tempo de percurso)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723800F-35E5-6E35-107E-F0DB371E8FF0}"/>
              </a:ext>
            </a:extLst>
          </p:cNvPr>
          <p:cNvSpPr txBox="1"/>
          <p:nvPr/>
        </p:nvSpPr>
        <p:spPr>
          <a:xfrm>
            <a:off x="431519" y="4352327"/>
            <a:ext cx="1146217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600" b="1" dirty="0">
                <a:ea typeface="Arial" panose="020B0604020202020204" pitchFamily="34" charset="0"/>
                <a:cs typeface="Times New Roman" panose="02020603050405020304" pitchFamily="18" charset="0"/>
              </a:rPr>
              <a:t>Melhorar dos serviços de longo curso para o sul do país</a:t>
            </a:r>
            <a:r>
              <a:rPr lang="pt-PT" sz="1600" dirty="0">
                <a:ea typeface="Arial" panose="020B0604020202020204" pitchFamily="34" charset="0"/>
                <a:cs typeface="Times New Roman" panose="02020603050405020304" pitchFamily="18" charset="0"/>
              </a:rPr>
              <a:t>, Évora, Beja e Faro, com redução na ordem dos 30 min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600" dirty="0">
                <a:ea typeface="Arial" panose="020B0604020202020204" pitchFamily="34" charset="0"/>
                <a:cs typeface="Times New Roman" panose="02020603050405020304" pitchFamily="18" charset="0"/>
              </a:rPr>
              <a:t>Colocar o </a:t>
            </a:r>
            <a:r>
              <a:rPr lang="pt-PT" sz="1600" b="1" dirty="0">
                <a:ea typeface="Arial" panose="020B0604020202020204" pitchFamily="34" charset="0"/>
                <a:cs typeface="Times New Roman" panose="02020603050405020304" pitchFamily="18" charset="0"/>
              </a:rPr>
              <a:t>serviço ferroviário entre Lisboa e Madrid no patamar das 4h30 </a:t>
            </a:r>
            <a:r>
              <a:rPr lang="pt-PT" sz="1600" dirty="0">
                <a:ea typeface="Arial" panose="020B0604020202020204" pitchFamily="34" charset="0"/>
                <a:cs typeface="Times New Roman" panose="02020603050405020304" pitchFamily="18" charset="0"/>
              </a:rPr>
              <a:t>(1h30 PT + 3h00 ES)</a:t>
            </a:r>
          </a:p>
          <a:p>
            <a:pPr marL="180975" indent="-1809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1600" b="1" dirty="0">
                <a:ea typeface="Arial" panose="020B0604020202020204" pitchFamily="34" charset="0"/>
                <a:cs typeface="Times New Roman" panose="02020603050405020304" pitchFamily="18" charset="0"/>
              </a:rPr>
              <a:t>Tráfego ferroviário de mercadorias sem restrições</a:t>
            </a:r>
            <a:endParaRPr lang="pt-PT" sz="1600" b="1" dirty="0">
              <a:cs typeface="Times New Roman" panose="02020603050405020304" pitchFamily="18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B6BE3D9-C69E-0F02-DFA6-9C8A0AC925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24" t="8786" r="7238" b="18051"/>
          <a:stretch/>
        </p:blipFill>
        <p:spPr>
          <a:xfrm>
            <a:off x="2847180" y="5523976"/>
            <a:ext cx="9311321" cy="1324527"/>
          </a:xfrm>
          <a:prstGeom prst="rect">
            <a:avLst/>
          </a:prstGeom>
        </p:spPr>
      </p:pic>
      <p:grpSp>
        <p:nvGrpSpPr>
          <p:cNvPr id="2" name="Group 1009">
            <a:extLst>
              <a:ext uri="{FF2B5EF4-FFF2-40B4-BE49-F238E27FC236}">
                <a16:creationId xmlns:a16="http://schemas.microsoft.com/office/drawing/2014/main" id="{F02975A6-5570-6DAD-DAC5-712D6026EC13}"/>
              </a:ext>
            </a:extLst>
          </p:cNvPr>
          <p:cNvGrpSpPr/>
          <p:nvPr/>
        </p:nvGrpSpPr>
        <p:grpSpPr>
          <a:xfrm>
            <a:off x="0" y="-2"/>
            <a:ext cx="3503711" cy="577827"/>
            <a:chOff x="1" y="-1"/>
            <a:chExt cx="2891643" cy="505599"/>
          </a:xfrm>
        </p:grpSpPr>
        <p:sp>
          <p:nvSpPr>
            <p:cNvPr id="17" name="Rectangle: Single Corner Rounded 1010">
              <a:extLst>
                <a:ext uri="{FF2B5EF4-FFF2-40B4-BE49-F238E27FC236}">
                  <a16:creationId xmlns:a16="http://schemas.microsoft.com/office/drawing/2014/main" id="{EFB4D078-0C7C-50D4-6950-AE88078B2906}"/>
                </a:ext>
              </a:extLst>
            </p:cNvPr>
            <p:cNvSpPr/>
            <p:nvPr/>
          </p:nvSpPr>
          <p:spPr>
            <a:xfrm flipV="1">
              <a:off x="1" y="-1"/>
              <a:ext cx="2891643" cy="497982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1270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1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PT" sz="3556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CaixaDeTexto 2">
              <a:extLst>
                <a:ext uri="{FF2B5EF4-FFF2-40B4-BE49-F238E27FC236}">
                  <a16:creationId xmlns:a16="http://schemas.microsoft.com/office/drawing/2014/main" id="{AA519F50-200D-E9D2-B018-D8F62EFF663F}"/>
                </a:ext>
              </a:extLst>
            </p:cNvPr>
            <p:cNvSpPr txBox="1"/>
            <p:nvPr/>
          </p:nvSpPr>
          <p:spPr>
            <a:xfrm>
              <a:off x="160670" y="43934"/>
              <a:ext cx="2307038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94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spc="300" dirty="0">
                  <a:solidFill>
                    <a:srgbClr val="5DBFAF"/>
                  </a:solidFill>
                  <a:latin typeface="Arial" panose="020B0604020202020204"/>
                  <a:ea typeface="Verdana" panose="020B0604030504040204" pitchFamily="34" charset="0"/>
                </a:rPr>
                <a:t>PNI 2030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55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4CA9BC-BEA9-84EA-EF0C-81D1C42C3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971" y="-624839"/>
            <a:ext cx="14413942" cy="8106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355C8C-1BE4-185E-35FF-816594887402}"/>
              </a:ext>
            </a:extLst>
          </p:cNvPr>
          <p:cNvSpPr txBox="1"/>
          <p:nvPr/>
        </p:nvSpPr>
        <p:spPr>
          <a:xfrm>
            <a:off x="5306303" y="5471296"/>
            <a:ext cx="26403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500" normalizeH="0" baseline="0" noProof="0" dirty="0">
                <a:ln>
                  <a:noFill/>
                </a:ln>
                <a:solidFill>
                  <a:prstClr val="white">
                    <a:alpha val="12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11500" b="1" i="0" u="none" strike="noStrike" kern="1200" cap="none" spc="500" normalizeH="0" baseline="0" noProof="0" dirty="0">
                <a:ln>
                  <a:noFill/>
                </a:ln>
                <a:solidFill>
                  <a:prstClr val="white">
                    <a:alpha val="12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BG">
            <a:extLst>
              <a:ext uri="{FF2B5EF4-FFF2-40B4-BE49-F238E27FC236}">
                <a16:creationId xmlns:a16="http://schemas.microsoft.com/office/drawing/2014/main" id="{73857CF4-BA79-481B-8E9A-241557A1954E}"/>
              </a:ext>
            </a:extLst>
          </p:cNvPr>
          <p:cNvSpPr/>
          <p:nvPr/>
        </p:nvSpPr>
        <p:spPr>
          <a:xfrm>
            <a:off x="0" y="0"/>
            <a:ext cx="12192000" cy="6857107"/>
          </a:xfrm>
          <a:prstGeom prst="rect">
            <a:avLst/>
          </a:prstGeom>
          <a:solidFill>
            <a:srgbClr val="0074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D6F5E1-2EBA-2D17-4544-F11BAFE7AC64}"/>
              </a:ext>
            </a:extLst>
          </p:cNvPr>
          <p:cNvSpPr/>
          <p:nvPr/>
        </p:nvSpPr>
        <p:spPr>
          <a:xfrm>
            <a:off x="0" y="0"/>
            <a:ext cx="5327981" cy="6858000"/>
          </a:xfrm>
          <a:custGeom>
            <a:avLst/>
            <a:gdLst>
              <a:gd name="connsiteX0" fmla="*/ 0 w 5327981"/>
              <a:gd name="connsiteY0" fmla="*/ 0 h 6858000"/>
              <a:gd name="connsiteX1" fmla="*/ 1 w 5327981"/>
              <a:gd name="connsiteY1" fmla="*/ 0 h 6858000"/>
              <a:gd name="connsiteX2" fmla="*/ 1 w 5327981"/>
              <a:gd name="connsiteY2" fmla="*/ 4857278 h 6858000"/>
              <a:gd name="connsiteX3" fmla="*/ 270714 w 5327981"/>
              <a:gd name="connsiteY3" fmla="*/ 4713789 h 6858000"/>
              <a:gd name="connsiteX4" fmla="*/ 4089389 w 5327981"/>
              <a:gd name="connsiteY4" fmla="*/ 27479 h 6858000"/>
              <a:gd name="connsiteX5" fmla="*/ 4096718 w 5327981"/>
              <a:gd name="connsiteY5" fmla="*/ 0 h 6858000"/>
              <a:gd name="connsiteX6" fmla="*/ 5327981 w 5327981"/>
              <a:gd name="connsiteY6" fmla="*/ 0 h 6858000"/>
              <a:gd name="connsiteX7" fmla="*/ 5166842 w 5327981"/>
              <a:gd name="connsiteY7" fmla="*/ 315394 h 6858000"/>
              <a:gd name="connsiteX8" fmla="*/ 4389378 w 5327981"/>
              <a:gd name="connsiteY8" fmla="*/ 3717075 h 6858000"/>
              <a:gd name="connsiteX9" fmla="*/ 4396362 w 5327981"/>
              <a:gd name="connsiteY9" fmla="*/ 3717075 h 6858000"/>
              <a:gd name="connsiteX10" fmla="*/ 5026070 w 5327981"/>
              <a:gd name="connsiteY10" fmla="*/ 6797394 h 6858000"/>
              <a:gd name="connsiteX11" fmla="*/ 5053406 w 5327981"/>
              <a:gd name="connsiteY11" fmla="*/ 6858000 h 6858000"/>
              <a:gd name="connsiteX12" fmla="*/ 3708382 w 5327981"/>
              <a:gd name="connsiteY12" fmla="*/ 6858000 h 6858000"/>
              <a:gd name="connsiteX13" fmla="*/ 3664844 w 5327981"/>
              <a:gd name="connsiteY13" fmla="*/ 6081720 h 6858000"/>
              <a:gd name="connsiteX14" fmla="*/ 3651137 w 5327981"/>
              <a:gd name="connsiteY14" fmla="*/ 5291503 h 6858000"/>
              <a:gd name="connsiteX15" fmla="*/ 3651137 w 5327981"/>
              <a:gd name="connsiteY15" fmla="*/ 4591758 h 6858000"/>
              <a:gd name="connsiteX16" fmla="*/ 3021369 w 5327981"/>
              <a:gd name="connsiteY16" fmla="*/ 3961971 h 6858000"/>
              <a:gd name="connsiteX17" fmla="*/ 2577021 w 5327981"/>
              <a:gd name="connsiteY17" fmla="*/ 4147410 h 6858000"/>
              <a:gd name="connsiteX18" fmla="*/ 2570037 w 5327981"/>
              <a:gd name="connsiteY18" fmla="*/ 4171903 h 6858000"/>
              <a:gd name="connsiteX19" fmla="*/ 18405 w 5327981"/>
              <a:gd name="connsiteY19" fmla="*/ 6119261 h 6858000"/>
              <a:gd name="connsiteX20" fmla="*/ 1 w 5327981"/>
              <a:gd name="connsiteY20" fmla="*/ 6127909 h 6858000"/>
              <a:gd name="connsiteX21" fmla="*/ 1 w 5327981"/>
              <a:gd name="connsiteY21" fmla="*/ 6858000 h 6858000"/>
              <a:gd name="connsiteX22" fmla="*/ 0 w 5327981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27981" h="6858000">
                <a:moveTo>
                  <a:pt x="0" y="0"/>
                </a:moveTo>
                <a:lnTo>
                  <a:pt x="1" y="0"/>
                </a:lnTo>
                <a:lnTo>
                  <a:pt x="1" y="4857278"/>
                </a:lnTo>
                <a:lnTo>
                  <a:pt x="270714" y="4713789"/>
                </a:lnTo>
                <a:cubicBezTo>
                  <a:pt x="2118704" y="3684995"/>
                  <a:pt x="3509493" y="2014126"/>
                  <a:pt x="4089389" y="27479"/>
                </a:cubicBezTo>
                <a:lnTo>
                  <a:pt x="4096718" y="0"/>
                </a:lnTo>
                <a:lnTo>
                  <a:pt x="5327981" y="0"/>
                </a:lnTo>
                <a:lnTo>
                  <a:pt x="5166842" y="315394"/>
                </a:lnTo>
                <a:cubicBezTo>
                  <a:pt x="4661870" y="1366955"/>
                  <a:pt x="4391337" y="2527792"/>
                  <a:pt x="4389378" y="3717075"/>
                </a:cubicBezTo>
                <a:lnTo>
                  <a:pt x="4396362" y="3717075"/>
                </a:lnTo>
                <a:cubicBezTo>
                  <a:pt x="4396151" y="4782435"/>
                  <a:pt x="4612830" y="5829625"/>
                  <a:pt x="5026070" y="6797394"/>
                </a:cubicBezTo>
                <a:lnTo>
                  <a:pt x="5053406" y="6858000"/>
                </a:lnTo>
                <a:lnTo>
                  <a:pt x="3708382" y="6858000"/>
                </a:lnTo>
                <a:lnTo>
                  <a:pt x="3664844" y="6081720"/>
                </a:lnTo>
                <a:cubicBezTo>
                  <a:pt x="3655184" y="5818500"/>
                  <a:pt x="3650613" y="5555045"/>
                  <a:pt x="3651137" y="5291503"/>
                </a:cubicBezTo>
                <a:cubicBezTo>
                  <a:pt x="3651137" y="5074587"/>
                  <a:pt x="3651137" y="4612749"/>
                  <a:pt x="3651137" y="4591758"/>
                </a:cubicBezTo>
                <a:cubicBezTo>
                  <a:pt x="3649043" y="4244678"/>
                  <a:pt x="3368439" y="3963727"/>
                  <a:pt x="3021369" y="3961971"/>
                </a:cubicBezTo>
                <a:cubicBezTo>
                  <a:pt x="2854133" y="3960929"/>
                  <a:pt x="2693891" y="4027762"/>
                  <a:pt x="2577021" y="4147410"/>
                </a:cubicBezTo>
                <a:lnTo>
                  <a:pt x="2570037" y="4171903"/>
                </a:lnTo>
                <a:cubicBezTo>
                  <a:pt x="1846783" y="4984116"/>
                  <a:pt x="978948" y="5642783"/>
                  <a:pt x="18405" y="6119261"/>
                </a:cubicBezTo>
                <a:lnTo>
                  <a:pt x="1" y="6127909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ixaDeTexto 34">
            <a:extLst>
              <a:ext uri="{FF2B5EF4-FFF2-40B4-BE49-F238E27FC236}">
                <a16:creationId xmlns:a16="http://schemas.microsoft.com/office/drawing/2014/main" id="{767BDE38-8FCC-E8BF-CD1A-8F83999C4EB0}"/>
              </a:ext>
            </a:extLst>
          </p:cNvPr>
          <p:cNvSpPr txBox="1"/>
          <p:nvPr/>
        </p:nvSpPr>
        <p:spPr>
          <a:xfrm>
            <a:off x="5199668" y="2997672"/>
            <a:ext cx="5504844" cy="14219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14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prstClr val="white"/>
                </a:solidFill>
                <a:ea typeface="Verdana" panose="020B0604030504040204" pitchFamily="34" charset="0"/>
              </a:rPr>
              <a:t>Plano Ferroviário Nacional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3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BFCFA8-D791-ABFD-19D5-2635D46143EB}"/>
              </a:ext>
            </a:extLst>
          </p:cNvPr>
          <p:cNvGrpSpPr/>
          <p:nvPr/>
        </p:nvGrpSpPr>
        <p:grpSpPr>
          <a:xfrm>
            <a:off x="1" y="0"/>
            <a:ext cx="5613767" cy="728699"/>
            <a:chOff x="0" y="-1"/>
            <a:chExt cx="3459790" cy="728697"/>
          </a:xfrm>
        </p:grpSpPr>
        <p:sp>
          <p:nvSpPr>
            <p:cNvPr id="16" name="Rectangle: Single Corner Rounded 15">
              <a:extLst>
                <a:ext uri="{FF2B5EF4-FFF2-40B4-BE49-F238E27FC236}">
                  <a16:creationId xmlns:a16="http://schemas.microsoft.com/office/drawing/2014/main" id="{1483E2F7-A339-3458-8831-0B423DDB8A56}"/>
                </a:ext>
              </a:extLst>
            </p:cNvPr>
            <p:cNvSpPr/>
            <p:nvPr/>
          </p:nvSpPr>
          <p:spPr>
            <a:xfrm flipV="1">
              <a:off x="0" y="-1"/>
              <a:ext cx="3459790" cy="728697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1270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1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355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CaixaDeTexto 2">
              <a:extLst>
                <a:ext uri="{FF2B5EF4-FFF2-40B4-BE49-F238E27FC236}">
                  <a16:creationId xmlns:a16="http://schemas.microsoft.com/office/drawing/2014/main" id="{CEC9B998-E0F5-0C57-0DA4-BD5BD6AE8C30}"/>
                </a:ext>
              </a:extLst>
            </p:cNvPr>
            <p:cNvSpPr txBox="1"/>
            <p:nvPr/>
          </p:nvSpPr>
          <p:spPr>
            <a:xfrm>
              <a:off x="189245" y="128051"/>
              <a:ext cx="327054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94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spc="300" dirty="0">
                  <a:solidFill>
                    <a:srgbClr val="5DBFAF"/>
                  </a:solidFill>
                  <a:latin typeface="Arial" panose="020B0604020202020204"/>
                  <a:ea typeface="Verdana" panose="020B0604030504040204" pitchFamily="34" charset="0"/>
                </a:rPr>
                <a:t>Plano Ferroviário Nacional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EFCF635-0544-3DE0-557A-3778D22FF4B9}"/>
              </a:ext>
            </a:extLst>
          </p:cNvPr>
          <p:cNvGrpSpPr/>
          <p:nvPr/>
        </p:nvGrpSpPr>
        <p:grpSpPr>
          <a:xfrm>
            <a:off x="189257" y="6383440"/>
            <a:ext cx="2278452" cy="324000"/>
            <a:chOff x="189257" y="6383440"/>
            <a:chExt cx="2278452" cy="324000"/>
          </a:xfrm>
        </p:grpSpPr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43D0BB4E-07D3-54A1-6ED5-1D30FE84D9DF}"/>
                </a:ext>
              </a:extLst>
            </p:cNvPr>
            <p:cNvGrpSpPr/>
            <p:nvPr/>
          </p:nvGrpSpPr>
          <p:grpSpPr>
            <a:xfrm>
              <a:off x="1378999" y="6383440"/>
              <a:ext cx="1088710" cy="324000"/>
              <a:chOff x="2618009" y="6218939"/>
              <a:chExt cx="1276368" cy="379847"/>
            </a:xfrm>
          </p:grpSpPr>
          <p:pic>
            <p:nvPicPr>
              <p:cNvPr id="9" name="Graphic 16">
                <a:extLst>
                  <a:ext uri="{FF2B5EF4-FFF2-40B4-BE49-F238E27FC236}">
                    <a16:creationId xmlns:a16="http://schemas.microsoft.com/office/drawing/2014/main" id="{FEABBB6C-3E4E-8C06-900A-ED3325CBC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11147" y="6273222"/>
                <a:ext cx="1083230" cy="260522"/>
              </a:xfrm>
              <a:prstGeom prst="rect">
                <a:avLst/>
              </a:prstGeom>
            </p:spPr>
          </p:pic>
          <p:cxnSp>
            <p:nvCxnSpPr>
              <p:cNvPr id="10" name="Straight Connector 17">
                <a:extLst>
                  <a:ext uri="{FF2B5EF4-FFF2-40B4-BE49-F238E27FC236}">
                    <a16:creationId xmlns:a16="http://schemas.microsoft.com/office/drawing/2014/main" id="{F27C3974-1339-C5EE-399E-B18C4EFCF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009" y="6218939"/>
                <a:ext cx="0" cy="379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1FD06BF-44C5-D8F0-4ED2-627B59AFD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57" y="6443984"/>
              <a:ext cx="1130006" cy="21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7" name="CaixaDeTexto 2">
            <a:extLst>
              <a:ext uri="{FF2B5EF4-FFF2-40B4-BE49-F238E27FC236}">
                <a16:creationId xmlns:a16="http://schemas.microsoft.com/office/drawing/2014/main" id="{CBD01668-84B6-3881-667D-A61AFBBB522A}"/>
              </a:ext>
            </a:extLst>
          </p:cNvPr>
          <p:cNvSpPr txBox="1"/>
          <p:nvPr/>
        </p:nvSpPr>
        <p:spPr>
          <a:xfrm>
            <a:off x="210692" y="959566"/>
            <a:ext cx="615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82CEC1"/>
                </a:solidFill>
                <a:ea typeface="Verdana" panose="020B0604030504040204" pitchFamily="34" charset="0"/>
              </a:rPr>
              <a:t>Expansão da Rede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85010BC-8100-0FBA-7B0B-0056548085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9759" r="13783"/>
          <a:stretch/>
        </p:blipFill>
        <p:spPr>
          <a:xfrm>
            <a:off x="4043772" y="4329100"/>
            <a:ext cx="3761835" cy="1952671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128ADE97-E422-E310-B8E2-9066405597A0}"/>
              </a:ext>
            </a:extLst>
          </p:cNvPr>
          <p:cNvGrpSpPr/>
          <p:nvPr/>
        </p:nvGrpSpPr>
        <p:grpSpPr>
          <a:xfrm>
            <a:off x="8580276" y="98253"/>
            <a:ext cx="3611724" cy="6757466"/>
            <a:chOff x="7788188" y="98253"/>
            <a:chExt cx="3611724" cy="6757466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F9A86A7A-D65F-5D12-EBD6-22AC1BA623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012" r="27949"/>
            <a:stretch/>
          </p:blipFill>
          <p:spPr>
            <a:xfrm>
              <a:off x="7788188" y="98253"/>
              <a:ext cx="3550214" cy="6757466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12120A05-0591-B3F9-213E-A762829F8EF0}"/>
                </a:ext>
              </a:extLst>
            </p:cNvPr>
            <p:cNvSpPr/>
            <p:nvPr/>
          </p:nvSpPr>
          <p:spPr>
            <a:xfrm>
              <a:off x="10740516" y="1628800"/>
              <a:ext cx="659396" cy="3348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F6A230A3-4034-FCF0-BD43-86FE46D400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216" r="18950" b="29676"/>
          <a:stretch/>
        </p:blipFill>
        <p:spPr>
          <a:xfrm>
            <a:off x="153608" y="1795784"/>
            <a:ext cx="3702082" cy="43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56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BFCFA8-D791-ABFD-19D5-2635D46143EB}"/>
              </a:ext>
            </a:extLst>
          </p:cNvPr>
          <p:cNvGrpSpPr/>
          <p:nvPr/>
        </p:nvGrpSpPr>
        <p:grpSpPr>
          <a:xfrm>
            <a:off x="1" y="0"/>
            <a:ext cx="5613767" cy="728699"/>
            <a:chOff x="0" y="-1"/>
            <a:chExt cx="3459790" cy="728697"/>
          </a:xfrm>
        </p:grpSpPr>
        <p:sp>
          <p:nvSpPr>
            <p:cNvPr id="16" name="Rectangle: Single Corner Rounded 15">
              <a:extLst>
                <a:ext uri="{FF2B5EF4-FFF2-40B4-BE49-F238E27FC236}">
                  <a16:creationId xmlns:a16="http://schemas.microsoft.com/office/drawing/2014/main" id="{1483E2F7-A339-3458-8831-0B423DDB8A56}"/>
                </a:ext>
              </a:extLst>
            </p:cNvPr>
            <p:cNvSpPr/>
            <p:nvPr/>
          </p:nvSpPr>
          <p:spPr>
            <a:xfrm flipV="1">
              <a:off x="0" y="-1"/>
              <a:ext cx="3459790" cy="728697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1270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1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355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CaixaDeTexto 2">
              <a:extLst>
                <a:ext uri="{FF2B5EF4-FFF2-40B4-BE49-F238E27FC236}">
                  <a16:creationId xmlns:a16="http://schemas.microsoft.com/office/drawing/2014/main" id="{CEC9B998-E0F5-0C57-0DA4-BD5BD6AE8C30}"/>
                </a:ext>
              </a:extLst>
            </p:cNvPr>
            <p:cNvSpPr txBox="1"/>
            <p:nvPr/>
          </p:nvSpPr>
          <p:spPr>
            <a:xfrm>
              <a:off x="189245" y="128051"/>
              <a:ext cx="327054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94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spc="300" dirty="0">
                  <a:solidFill>
                    <a:srgbClr val="5DBFAF"/>
                  </a:solidFill>
                  <a:latin typeface="Arial" panose="020B0604020202020204"/>
                  <a:ea typeface="Verdana" panose="020B0604030504040204" pitchFamily="34" charset="0"/>
                </a:rPr>
                <a:t>Plano Ferroviário Nacional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EFCF635-0544-3DE0-557A-3778D22FF4B9}"/>
              </a:ext>
            </a:extLst>
          </p:cNvPr>
          <p:cNvGrpSpPr/>
          <p:nvPr/>
        </p:nvGrpSpPr>
        <p:grpSpPr>
          <a:xfrm>
            <a:off x="189257" y="6383440"/>
            <a:ext cx="2278452" cy="324000"/>
            <a:chOff x="189257" y="6383440"/>
            <a:chExt cx="2278452" cy="324000"/>
          </a:xfrm>
        </p:grpSpPr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43D0BB4E-07D3-54A1-6ED5-1D30FE84D9DF}"/>
                </a:ext>
              </a:extLst>
            </p:cNvPr>
            <p:cNvGrpSpPr/>
            <p:nvPr/>
          </p:nvGrpSpPr>
          <p:grpSpPr>
            <a:xfrm>
              <a:off x="1378999" y="6383440"/>
              <a:ext cx="1088710" cy="324000"/>
              <a:chOff x="2618009" y="6218939"/>
              <a:chExt cx="1276368" cy="379847"/>
            </a:xfrm>
          </p:grpSpPr>
          <p:pic>
            <p:nvPicPr>
              <p:cNvPr id="9" name="Graphic 16">
                <a:extLst>
                  <a:ext uri="{FF2B5EF4-FFF2-40B4-BE49-F238E27FC236}">
                    <a16:creationId xmlns:a16="http://schemas.microsoft.com/office/drawing/2014/main" id="{FEABBB6C-3E4E-8C06-900A-ED3325CBC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11147" y="6273222"/>
                <a:ext cx="1083230" cy="260522"/>
              </a:xfrm>
              <a:prstGeom prst="rect">
                <a:avLst/>
              </a:prstGeom>
            </p:spPr>
          </p:pic>
          <p:cxnSp>
            <p:nvCxnSpPr>
              <p:cNvPr id="10" name="Straight Connector 17">
                <a:extLst>
                  <a:ext uri="{FF2B5EF4-FFF2-40B4-BE49-F238E27FC236}">
                    <a16:creationId xmlns:a16="http://schemas.microsoft.com/office/drawing/2014/main" id="{F27C3974-1339-C5EE-399E-B18C4EFCF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009" y="6218939"/>
                <a:ext cx="0" cy="379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1FD06BF-44C5-D8F0-4ED2-627B59AFD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57" y="6443984"/>
              <a:ext cx="1130006" cy="21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7" name="CaixaDeTexto 2">
            <a:extLst>
              <a:ext uri="{FF2B5EF4-FFF2-40B4-BE49-F238E27FC236}">
                <a16:creationId xmlns:a16="http://schemas.microsoft.com/office/drawing/2014/main" id="{CBD01668-84B6-3881-667D-A61AFBBB522A}"/>
              </a:ext>
            </a:extLst>
          </p:cNvPr>
          <p:cNvSpPr txBox="1"/>
          <p:nvPr/>
        </p:nvSpPr>
        <p:spPr>
          <a:xfrm>
            <a:off x="210692" y="959566"/>
            <a:ext cx="615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82CEC1"/>
                </a:solidFill>
                <a:ea typeface="Verdana" panose="020B0604030504040204" pitchFamily="34" charset="0"/>
              </a:rPr>
              <a:t>Área Metropolitana de Lisboa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2C5C8A6-EFBA-6B57-7989-73A76184E8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687"/>
          <a:stretch/>
        </p:blipFill>
        <p:spPr>
          <a:xfrm>
            <a:off x="6578233" y="-99392"/>
            <a:ext cx="5613768" cy="783571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1630BA5-A95C-92E1-3F81-7AB2534AB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62" y="1666745"/>
            <a:ext cx="5135896" cy="423168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1A9AA76-487C-2778-797B-1D49BEC8E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3240" y="5323419"/>
            <a:ext cx="813447" cy="639654"/>
          </a:xfrm>
          <a:prstGeom prst="rect">
            <a:avLst/>
          </a:prstGeom>
        </p:spPr>
      </p:pic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F069DE3D-084C-A37B-3397-F52F16C6E1DC}"/>
              </a:ext>
            </a:extLst>
          </p:cNvPr>
          <p:cNvSpPr/>
          <p:nvPr/>
        </p:nvSpPr>
        <p:spPr>
          <a:xfrm>
            <a:off x="551384" y="5481228"/>
            <a:ext cx="4856274" cy="324036"/>
          </a:xfrm>
          <a:prstGeom prst="roundRect">
            <a:avLst/>
          </a:prstGeom>
          <a:solidFill>
            <a:srgbClr val="82CEC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Seta: Movimento Para a Direita 26">
            <a:extLst>
              <a:ext uri="{FF2B5EF4-FFF2-40B4-BE49-F238E27FC236}">
                <a16:creationId xmlns:a16="http://schemas.microsoft.com/office/drawing/2014/main" id="{2D97C322-5AA1-8B43-9C5E-8AE613466733}"/>
              </a:ext>
            </a:extLst>
          </p:cNvPr>
          <p:cNvSpPr/>
          <p:nvPr/>
        </p:nvSpPr>
        <p:spPr>
          <a:xfrm rot="10800000">
            <a:off x="3900788" y="5514856"/>
            <a:ext cx="1476164" cy="279614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51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E0F952A-3F22-E96F-FEAD-7B222E155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995" y="177271"/>
            <a:ext cx="7176689" cy="65917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DBFCFA8-D791-ABFD-19D5-2635D46143EB}"/>
              </a:ext>
            </a:extLst>
          </p:cNvPr>
          <p:cNvGrpSpPr/>
          <p:nvPr/>
        </p:nvGrpSpPr>
        <p:grpSpPr>
          <a:xfrm>
            <a:off x="1" y="0"/>
            <a:ext cx="5613767" cy="728699"/>
            <a:chOff x="0" y="-1"/>
            <a:chExt cx="3459790" cy="728697"/>
          </a:xfrm>
        </p:grpSpPr>
        <p:sp>
          <p:nvSpPr>
            <p:cNvPr id="16" name="Rectangle: Single Corner Rounded 15">
              <a:extLst>
                <a:ext uri="{FF2B5EF4-FFF2-40B4-BE49-F238E27FC236}">
                  <a16:creationId xmlns:a16="http://schemas.microsoft.com/office/drawing/2014/main" id="{1483E2F7-A339-3458-8831-0B423DDB8A56}"/>
                </a:ext>
              </a:extLst>
            </p:cNvPr>
            <p:cNvSpPr/>
            <p:nvPr/>
          </p:nvSpPr>
          <p:spPr>
            <a:xfrm flipV="1">
              <a:off x="0" y="-1"/>
              <a:ext cx="3459790" cy="728697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1270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1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3556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CaixaDeTexto 2">
              <a:extLst>
                <a:ext uri="{FF2B5EF4-FFF2-40B4-BE49-F238E27FC236}">
                  <a16:creationId xmlns:a16="http://schemas.microsoft.com/office/drawing/2014/main" id="{CEC9B998-E0F5-0C57-0DA4-BD5BD6AE8C30}"/>
                </a:ext>
              </a:extLst>
            </p:cNvPr>
            <p:cNvSpPr txBox="1"/>
            <p:nvPr/>
          </p:nvSpPr>
          <p:spPr>
            <a:xfrm>
              <a:off x="189245" y="128051"/>
              <a:ext cx="3270545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94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b="1" spc="300" dirty="0">
                  <a:solidFill>
                    <a:srgbClr val="5DBFAF"/>
                  </a:solidFill>
                  <a:latin typeface="Arial" panose="020B0604020202020204"/>
                  <a:ea typeface="Verdana" panose="020B0604030504040204" pitchFamily="34" charset="0"/>
                </a:rPr>
                <a:t>Plano Ferroviário Nacional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EFCF635-0544-3DE0-557A-3778D22FF4B9}"/>
              </a:ext>
            </a:extLst>
          </p:cNvPr>
          <p:cNvGrpSpPr/>
          <p:nvPr/>
        </p:nvGrpSpPr>
        <p:grpSpPr>
          <a:xfrm>
            <a:off x="189257" y="6383440"/>
            <a:ext cx="2278452" cy="324000"/>
            <a:chOff x="189257" y="6383440"/>
            <a:chExt cx="2278452" cy="324000"/>
          </a:xfrm>
        </p:grpSpPr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43D0BB4E-07D3-54A1-6ED5-1D30FE84D9DF}"/>
                </a:ext>
              </a:extLst>
            </p:cNvPr>
            <p:cNvGrpSpPr/>
            <p:nvPr/>
          </p:nvGrpSpPr>
          <p:grpSpPr>
            <a:xfrm>
              <a:off x="1378999" y="6383440"/>
              <a:ext cx="1088710" cy="324000"/>
              <a:chOff x="2618009" y="6218939"/>
              <a:chExt cx="1276368" cy="379847"/>
            </a:xfrm>
          </p:grpSpPr>
          <p:pic>
            <p:nvPicPr>
              <p:cNvPr id="9" name="Graphic 16">
                <a:extLst>
                  <a:ext uri="{FF2B5EF4-FFF2-40B4-BE49-F238E27FC236}">
                    <a16:creationId xmlns:a16="http://schemas.microsoft.com/office/drawing/2014/main" id="{FEABBB6C-3E4E-8C06-900A-ED3325CBC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811147" y="6273222"/>
                <a:ext cx="1083230" cy="260522"/>
              </a:xfrm>
              <a:prstGeom prst="rect">
                <a:avLst/>
              </a:prstGeom>
            </p:spPr>
          </p:pic>
          <p:cxnSp>
            <p:nvCxnSpPr>
              <p:cNvPr id="10" name="Straight Connector 17">
                <a:extLst>
                  <a:ext uri="{FF2B5EF4-FFF2-40B4-BE49-F238E27FC236}">
                    <a16:creationId xmlns:a16="http://schemas.microsoft.com/office/drawing/2014/main" id="{F27C3974-1339-C5EE-399E-B18C4EFCF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009" y="6218939"/>
                <a:ext cx="0" cy="379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1FD06BF-44C5-D8F0-4ED2-627B59AFD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57" y="6443984"/>
              <a:ext cx="1130006" cy="21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7" name="CaixaDeTexto 2">
            <a:extLst>
              <a:ext uri="{FF2B5EF4-FFF2-40B4-BE49-F238E27FC236}">
                <a16:creationId xmlns:a16="http://schemas.microsoft.com/office/drawing/2014/main" id="{CBD01668-84B6-3881-667D-A61AFBBB522A}"/>
              </a:ext>
            </a:extLst>
          </p:cNvPr>
          <p:cNvSpPr txBox="1"/>
          <p:nvPr/>
        </p:nvSpPr>
        <p:spPr>
          <a:xfrm>
            <a:off x="210692" y="959566"/>
            <a:ext cx="6152887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82CEC1"/>
                </a:solidFill>
                <a:ea typeface="Verdana" panose="020B0604030504040204" pitchFamily="34" charset="0"/>
              </a:rPr>
              <a:t>Área Metropolitana de Lisboa</a:t>
            </a:r>
          </a:p>
          <a:p>
            <a:pPr defTabSz="509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67" spc="200" dirty="0">
                <a:solidFill>
                  <a:prstClr val="black"/>
                </a:solidFill>
                <a:ea typeface="Verdana" panose="020B0604030504040204" pitchFamily="34" charset="0"/>
              </a:rPr>
              <a:t>Características da oferta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0312D1-6269-A074-DDA2-03A2D579E725}"/>
              </a:ext>
            </a:extLst>
          </p:cNvPr>
          <p:cNvSpPr txBox="1"/>
          <p:nvPr/>
        </p:nvSpPr>
        <p:spPr>
          <a:xfrm>
            <a:off x="307065" y="2369860"/>
            <a:ext cx="424076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PT" sz="1600" b="1" dirty="0">
                <a:ea typeface="Arial" panose="020B0604020202020204" pitchFamily="34" charset="0"/>
                <a:cs typeface="Times New Roman" panose="02020603050405020304" pitchFamily="18" charset="0"/>
              </a:rPr>
              <a:t>A concretização da TTT e da ligação da Linha de Cintura à Linha de Cascais </a:t>
            </a:r>
            <a:r>
              <a:rPr lang="pt-PT" sz="1600" dirty="0">
                <a:ea typeface="Arial" panose="020B0604020202020204" pitchFamily="34" charset="0"/>
                <a:cs typeface="Times New Roman" panose="02020603050405020304" pitchFamily="18" charset="0"/>
              </a:rPr>
              <a:t>permitirão transformar a oferta da rede ferroviária da AML..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PT" sz="16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PT" sz="1600" dirty="0">
                <a:ea typeface="Arial" panose="020B0604020202020204" pitchFamily="34" charset="0"/>
                <a:cs typeface="Times New Roman" panose="02020603050405020304" pitchFamily="18" charset="0"/>
              </a:rPr>
              <a:t>De uma oferta essencialmente radial poderá passar-se para uma </a:t>
            </a:r>
            <a:r>
              <a:rPr lang="pt-PT" sz="1600" b="1" dirty="0">
                <a:ea typeface="Arial" panose="020B0604020202020204" pitchFamily="34" charset="0"/>
                <a:cs typeface="Times New Roman" panose="02020603050405020304" pitchFamily="18" charset="0"/>
              </a:rPr>
              <a:t>oferta essencialmente diametral</a:t>
            </a:r>
            <a:r>
              <a:rPr lang="pt-PT" sz="1600" dirty="0">
                <a:ea typeface="Arial" panose="020B0604020202020204" pitchFamily="34" charset="0"/>
                <a:cs typeface="Times New Roman" panose="02020603050405020304" pitchFamily="18" charset="0"/>
              </a:rPr>
              <a:t>, ligando pontos externos da AML através do centro </a:t>
            </a:r>
            <a:r>
              <a:rPr lang="pt-PT" sz="1600" b="1" dirty="0">
                <a:ea typeface="Arial" panose="020B0604020202020204" pitchFamily="34" charset="0"/>
                <a:cs typeface="Times New Roman" panose="02020603050405020304" pitchFamily="18" charset="0"/>
              </a:rPr>
              <a:t>com frequências elevadas ao longo de todo dia</a:t>
            </a:r>
            <a:r>
              <a:rPr lang="pt-PT" sz="1600" dirty="0"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3AB380-CCE6-D99C-056B-D453BB76D4BA}"/>
              </a:ext>
            </a:extLst>
          </p:cNvPr>
          <p:cNvSpPr txBox="1"/>
          <p:nvPr/>
        </p:nvSpPr>
        <p:spPr>
          <a:xfrm>
            <a:off x="5083885" y="6149492"/>
            <a:ext cx="4919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PT" sz="1400" b="1" dirty="0">
                <a:ea typeface="Arial" panose="020B0604020202020204" pitchFamily="34" charset="0"/>
                <a:cs typeface="Times New Roman" panose="02020603050405020304" pitchFamily="18" charset="0"/>
              </a:rPr>
              <a:t>Diagrama da rede de serviços suburbanos da AML após a conversão dos eixos radiais em eixos diametrais. </a:t>
            </a:r>
          </a:p>
        </p:txBody>
      </p:sp>
    </p:spTree>
    <p:extLst>
      <p:ext uri="{BB962C8B-B14F-4D97-AF65-F5344CB8AC3E}">
        <p14:creationId xmlns:p14="http://schemas.microsoft.com/office/powerpoint/2010/main" val="201332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G">
            <a:extLst>
              <a:ext uri="{FF2B5EF4-FFF2-40B4-BE49-F238E27FC236}">
                <a16:creationId xmlns:a16="http://schemas.microsoft.com/office/drawing/2014/main" id="{1C9B64B0-57DD-00D7-2E28-A27948615EC2}"/>
              </a:ext>
            </a:extLst>
          </p:cNvPr>
          <p:cNvSpPr/>
          <p:nvPr/>
        </p:nvSpPr>
        <p:spPr>
          <a:xfrm>
            <a:off x="15154" y="893"/>
            <a:ext cx="12192000" cy="6857107"/>
          </a:xfrm>
          <a:prstGeom prst="rect">
            <a:avLst/>
          </a:prstGeom>
          <a:solidFill>
            <a:srgbClr val="007466">
              <a:alpha val="7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sz="18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FC9AF1-E75E-A834-D573-598B723646BA}"/>
              </a:ext>
            </a:extLst>
          </p:cNvPr>
          <p:cNvGrpSpPr/>
          <p:nvPr/>
        </p:nvGrpSpPr>
        <p:grpSpPr>
          <a:xfrm>
            <a:off x="1" y="0"/>
            <a:ext cx="7137433" cy="6858000"/>
            <a:chOff x="0" y="0"/>
            <a:chExt cx="7137433" cy="6858000"/>
          </a:xfrm>
        </p:grpSpPr>
        <p:sp>
          <p:nvSpPr>
            <p:cNvPr id="7" name="BG">
              <a:extLst>
                <a:ext uri="{FF2B5EF4-FFF2-40B4-BE49-F238E27FC236}">
                  <a16:creationId xmlns:a16="http://schemas.microsoft.com/office/drawing/2014/main" id="{31E4E060-338A-6F08-52DF-6456DB1A9053}"/>
                </a:ext>
              </a:extLst>
            </p:cNvPr>
            <p:cNvSpPr/>
            <p:nvPr/>
          </p:nvSpPr>
          <p:spPr>
            <a:xfrm>
              <a:off x="0" y="0"/>
              <a:ext cx="6096000" cy="6858000"/>
            </a:xfrm>
            <a:prstGeom prst="round1Rect">
              <a:avLst>
                <a:gd name="adj" fmla="val 0"/>
              </a:avLst>
            </a:prstGeom>
            <a:solidFill>
              <a:srgbClr val="009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4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5855378-5B0F-A256-3DD9-475434807CF0}"/>
                </a:ext>
              </a:extLst>
            </p:cNvPr>
            <p:cNvGrpSpPr/>
            <p:nvPr/>
          </p:nvGrpSpPr>
          <p:grpSpPr>
            <a:xfrm>
              <a:off x="1" y="447"/>
              <a:ext cx="7137432" cy="6857107"/>
              <a:chOff x="1" y="447"/>
              <a:chExt cx="7137432" cy="6857107"/>
            </a:xfrm>
            <a:solidFill>
              <a:srgbClr val="23A596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E073612-AE9A-FA6F-1F10-5F4AB34DE558}"/>
                  </a:ext>
                </a:extLst>
              </p:cNvPr>
              <p:cNvSpPr/>
              <p:nvPr/>
            </p:nvSpPr>
            <p:spPr>
              <a:xfrm>
                <a:off x="53253" y="5207624"/>
                <a:ext cx="2753861" cy="1649930"/>
              </a:xfrm>
              <a:custGeom>
                <a:avLst/>
                <a:gdLst>
                  <a:gd name="connsiteX0" fmla="*/ 2127523 w 2753861"/>
                  <a:gd name="connsiteY0" fmla="*/ 11 h 1649930"/>
                  <a:gd name="connsiteX1" fmla="*/ 2747962 w 2753861"/>
                  <a:gd name="connsiteY1" fmla="*/ 620470 h 1649930"/>
                  <a:gd name="connsiteX2" fmla="*/ 2747962 w 2753861"/>
                  <a:gd name="connsiteY2" fmla="*/ 1309850 h 1649930"/>
                  <a:gd name="connsiteX3" fmla="*/ 2753861 w 2753861"/>
                  <a:gd name="connsiteY3" fmla="*/ 1649930 h 1649930"/>
                  <a:gd name="connsiteX4" fmla="*/ 0 w 2753861"/>
                  <a:gd name="connsiteY4" fmla="*/ 1649930 h 1649930"/>
                  <a:gd name="connsiteX5" fmla="*/ 83019 w 2753861"/>
                  <a:gd name="connsiteY5" fmla="*/ 1597141 h 1649930"/>
                  <a:gd name="connsiteX6" fmla="*/ 1682876 w 2753861"/>
                  <a:gd name="connsiteY6" fmla="*/ 206834 h 1649930"/>
                  <a:gd name="connsiteX7" fmla="*/ 1689757 w 2753861"/>
                  <a:gd name="connsiteY7" fmla="*/ 182704 h 1649930"/>
                  <a:gd name="connsiteX8" fmla="*/ 2127523 w 2753861"/>
                  <a:gd name="connsiteY8" fmla="*/ 11 h 164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53861" h="1649930">
                    <a:moveTo>
                      <a:pt x="2127523" y="11"/>
                    </a:moveTo>
                    <a:cubicBezTo>
                      <a:pt x="2469452" y="1741"/>
                      <a:pt x="2745899" y="278531"/>
                      <a:pt x="2747962" y="620470"/>
                    </a:cubicBezTo>
                    <a:cubicBezTo>
                      <a:pt x="2747962" y="641150"/>
                      <a:pt x="2747962" y="1096146"/>
                      <a:pt x="2747962" y="1309850"/>
                    </a:cubicBezTo>
                    <a:lnTo>
                      <a:pt x="2753861" y="1649930"/>
                    </a:lnTo>
                    <a:lnTo>
                      <a:pt x="0" y="1649930"/>
                    </a:lnTo>
                    <a:lnTo>
                      <a:pt x="83019" y="1597141"/>
                    </a:lnTo>
                    <a:cubicBezTo>
                      <a:pt x="669517" y="1206511"/>
                      <a:pt x="1207850" y="740288"/>
                      <a:pt x="1682876" y="206834"/>
                    </a:cubicBezTo>
                    <a:lnTo>
                      <a:pt x="1689757" y="182704"/>
                    </a:lnTo>
                    <a:cubicBezTo>
                      <a:pt x="1804896" y="64828"/>
                      <a:pt x="1962764" y="-1015"/>
                      <a:pt x="2127523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4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PT" sz="18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20901EC-5A26-9BCC-926C-B40C91B2208A}"/>
                  </a:ext>
                </a:extLst>
              </p:cNvPr>
              <p:cNvSpPr/>
              <p:nvPr/>
            </p:nvSpPr>
            <p:spPr>
              <a:xfrm>
                <a:off x="3528521" y="447"/>
                <a:ext cx="3608912" cy="6857107"/>
              </a:xfrm>
              <a:custGeom>
                <a:avLst/>
                <a:gdLst>
                  <a:gd name="connsiteX0" fmla="*/ 1804359 w 3608912"/>
                  <a:gd name="connsiteY0" fmla="*/ 0 h 6857107"/>
                  <a:gd name="connsiteX1" fmla="*/ 3118150 w 3608912"/>
                  <a:gd name="connsiteY1" fmla="*/ 0 h 6857107"/>
                  <a:gd name="connsiteX2" fmla="*/ 3170811 w 3608912"/>
                  <a:gd name="connsiteY2" fmla="*/ 62157 h 6857107"/>
                  <a:gd name="connsiteX3" fmla="*/ 3608912 w 3608912"/>
                  <a:gd name="connsiteY3" fmla="*/ 1325984 h 6857107"/>
                  <a:gd name="connsiteX4" fmla="*/ 3608912 w 3608912"/>
                  <a:gd name="connsiteY4" fmla="*/ 6857107 h 6857107"/>
                  <a:gd name="connsiteX5" fmla="*/ 242178 w 3608912"/>
                  <a:gd name="connsiteY5" fmla="*/ 6857107 h 6857107"/>
                  <a:gd name="connsiteX6" fmla="*/ 232952 w 3608912"/>
                  <a:gd name="connsiteY6" fmla="*/ 6822795 h 6857107"/>
                  <a:gd name="connsiteX7" fmla="*/ 6881 w 3608912"/>
                  <a:gd name="connsiteY7" fmla="*/ 4965921 h 6857107"/>
                  <a:gd name="connsiteX8" fmla="*/ 0 w 3608912"/>
                  <a:gd name="connsiteY8" fmla="*/ 4965921 h 6857107"/>
                  <a:gd name="connsiteX9" fmla="*/ 1803195 w 3608912"/>
                  <a:gd name="connsiteY9" fmla="*/ 1328 h 685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08912" h="6857107">
                    <a:moveTo>
                      <a:pt x="1804359" y="0"/>
                    </a:moveTo>
                    <a:lnTo>
                      <a:pt x="3118150" y="0"/>
                    </a:lnTo>
                    <a:lnTo>
                      <a:pt x="3170811" y="62157"/>
                    </a:lnTo>
                    <a:cubicBezTo>
                      <a:pt x="3448360" y="415120"/>
                      <a:pt x="3608522" y="857357"/>
                      <a:pt x="3608912" y="1325984"/>
                    </a:cubicBezTo>
                    <a:lnTo>
                      <a:pt x="3608912" y="6857107"/>
                    </a:lnTo>
                    <a:lnTo>
                      <a:pt x="242178" y="6857107"/>
                    </a:lnTo>
                    <a:lnTo>
                      <a:pt x="232952" y="6822795"/>
                    </a:lnTo>
                    <a:cubicBezTo>
                      <a:pt x="83555" y="6218971"/>
                      <a:pt x="6756" y="5595668"/>
                      <a:pt x="6881" y="4965921"/>
                    </a:cubicBezTo>
                    <a:lnTo>
                      <a:pt x="0" y="4965921"/>
                    </a:lnTo>
                    <a:cubicBezTo>
                      <a:pt x="3002" y="3143329"/>
                      <a:pt x="646260" y="1388552"/>
                      <a:pt x="1803195" y="13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4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PT" sz="18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D58CB64-5327-3C40-A763-76ADA431E47E}"/>
                  </a:ext>
                </a:extLst>
              </p:cNvPr>
              <p:cNvSpPr/>
              <p:nvPr/>
            </p:nvSpPr>
            <p:spPr>
              <a:xfrm>
                <a:off x="1" y="447"/>
                <a:ext cx="3489705" cy="5625840"/>
              </a:xfrm>
              <a:custGeom>
                <a:avLst/>
                <a:gdLst>
                  <a:gd name="connsiteX0" fmla="*/ 0 w 3489705"/>
                  <a:gd name="connsiteY0" fmla="*/ 0 h 5625840"/>
                  <a:gd name="connsiteX1" fmla="*/ 3489705 w 3489705"/>
                  <a:gd name="connsiteY1" fmla="*/ 0 h 5625840"/>
                  <a:gd name="connsiteX2" fmla="*/ 3450441 w 3489705"/>
                  <a:gd name="connsiteY2" fmla="*/ 327934 h 5625840"/>
                  <a:gd name="connsiteX3" fmla="*/ 60578 w 3489705"/>
                  <a:gd name="connsiteY3" fmla="*/ 5587031 h 5625840"/>
                  <a:gd name="connsiteX4" fmla="*/ 0 w 3489705"/>
                  <a:gd name="connsiteY4" fmla="*/ 5625840 h 562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9705" h="5625840">
                    <a:moveTo>
                      <a:pt x="0" y="0"/>
                    </a:moveTo>
                    <a:lnTo>
                      <a:pt x="3489705" y="0"/>
                    </a:lnTo>
                    <a:lnTo>
                      <a:pt x="3450441" y="327934"/>
                    </a:lnTo>
                    <a:cubicBezTo>
                      <a:pt x="3138701" y="2493922"/>
                      <a:pt x="1872142" y="4372979"/>
                      <a:pt x="60578" y="5587031"/>
                    </a:cubicBezTo>
                    <a:lnTo>
                      <a:pt x="0" y="56258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4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PT" sz="18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F7BDA0B6-33FE-35EA-76DA-FE81E0AC60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315729" y="3230240"/>
            <a:ext cx="5625840" cy="377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marL="342900" indent="-342900" eaLnBrk="0" hangingPunct="0">
              <a:defRPr sz="24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891" indent="-342891" defTabSz="1373648">
              <a:lnSpc>
                <a:spcPct val="90000"/>
              </a:lnSpc>
              <a:spcAft>
                <a:spcPts val="800"/>
              </a:spcAft>
            </a:pPr>
            <a:r>
              <a:rPr lang="pt-PT" altLang="pt-PT" sz="2800" spc="2300" dirty="0">
                <a:solidFill>
                  <a:prstClr val="white"/>
                </a:solidFill>
                <a:latin typeface="Arial"/>
                <a:cs typeface="Calibri" panose="020F0502020204030204" pitchFamily="34" charset="0"/>
              </a:rPr>
              <a:t>OBRIGADO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829C6-A491-14B7-B2AB-657BEA3A99C4}"/>
              </a:ext>
            </a:extLst>
          </p:cNvPr>
          <p:cNvCxnSpPr>
            <a:cxnSpLocks/>
          </p:cNvCxnSpPr>
          <p:nvPr/>
        </p:nvCxnSpPr>
        <p:spPr>
          <a:xfrm flipV="1">
            <a:off x="2400091" y="4018007"/>
            <a:ext cx="0" cy="216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E46246E9-CDE4-A1EE-1AAE-981DAEA56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2375" y="3157248"/>
            <a:ext cx="2569909" cy="618078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67267E-2AA2-4F14-838E-7303D6428A4A}"/>
              </a:ext>
            </a:extLst>
          </p:cNvPr>
          <p:cNvSpPr txBox="1">
            <a:spLocks/>
          </p:cNvSpPr>
          <p:nvPr/>
        </p:nvSpPr>
        <p:spPr>
          <a:xfrm>
            <a:off x="2538625" y="4797974"/>
            <a:ext cx="3185711" cy="15484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Infraestruturas de Portugal, SA</a:t>
            </a:r>
          </a:p>
          <a:p>
            <a:pPr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do Pragal, Praça da Portagem 2809-013 Almada Portugal</a:t>
            </a:r>
            <a:br>
              <a:rPr lang="pt-PT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1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</a:t>
            </a:r>
            <a:r>
              <a:rPr lang="pt-PT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351 212 679 000</a:t>
            </a:r>
          </a:p>
          <a:p>
            <a:pPr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PT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ip@infraestruturasdeportugal.pt</a:t>
            </a:r>
          </a:p>
          <a:p>
            <a:pPr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pt-PT" sz="1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www.infraestruturasdeportugal.pt</a:t>
            </a:r>
          </a:p>
        </p:txBody>
      </p:sp>
    </p:spTree>
    <p:extLst>
      <p:ext uri="{BB962C8B-B14F-4D97-AF65-F5344CB8AC3E}">
        <p14:creationId xmlns:p14="http://schemas.microsoft.com/office/powerpoint/2010/main" val="102165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4CA9BC-BEA9-84EA-EF0C-81D1C42C3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971" y="-624839"/>
            <a:ext cx="14413942" cy="8106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355C8C-1BE4-185E-35FF-816594887402}"/>
              </a:ext>
            </a:extLst>
          </p:cNvPr>
          <p:cNvSpPr txBox="1"/>
          <p:nvPr/>
        </p:nvSpPr>
        <p:spPr>
          <a:xfrm>
            <a:off x="5306303" y="5471296"/>
            <a:ext cx="26403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500" normalizeH="0" baseline="0" noProof="0" dirty="0">
                <a:ln>
                  <a:noFill/>
                </a:ln>
                <a:solidFill>
                  <a:prstClr val="white">
                    <a:alpha val="12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11500" b="1" i="0" u="none" strike="noStrike" kern="1200" cap="none" spc="500" normalizeH="0" baseline="0" noProof="0" dirty="0">
                <a:ln>
                  <a:noFill/>
                </a:ln>
                <a:solidFill>
                  <a:prstClr val="white">
                    <a:alpha val="12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BG">
            <a:extLst>
              <a:ext uri="{FF2B5EF4-FFF2-40B4-BE49-F238E27FC236}">
                <a16:creationId xmlns:a16="http://schemas.microsoft.com/office/drawing/2014/main" id="{73857CF4-BA79-481B-8E9A-241557A1954E}"/>
              </a:ext>
            </a:extLst>
          </p:cNvPr>
          <p:cNvSpPr/>
          <p:nvPr/>
        </p:nvSpPr>
        <p:spPr>
          <a:xfrm>
            <a:off x="0" y="0"/>
            <a:ext cx="12192000" cy="6857107"/>
          </a:xfrm>
          <a:prstGeom prst="rect">
            <a:avLst/>
          </a:prstGeom>
          <a:solidFill>
            <a:srgbClr val="0074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D6F5E1-2EBA-2D17-4544-F11BAFE7AC64}"/>
              </a:ext>
            </a:extLst>
          </p:cNvPr>
          <p:cNvSpPr/>
          <p:nvPr/>
        </p:nvSpPr>
        <p:spPr>
          <a:xfrm>
            <a:off x="0" y="0"/>
            <a:ext cx="5327981" cy="6858000"/>
          </a:xfrm>
          <a:custGeom>
            <a:avLst/>
            <a:gdLst>
              <a:gd name="connsiteX0" fmla="*/ 0 w 5327981"/>
              <a:gd name="connsiteY0" fmla="*/ 0 h 6858000"/>
              <a:gd name="connsiteX1" fmla="*/ 1 w 5327981"/>
              <a:gd name="connsiteY1" fmla="*/ 0 h 6858000"/>
              <a:gd name="connsiteX2" fmla="*/ 1 w 5327981"/>
              <a:gd name="connsiteY2" fmla="*/ 4857278 h 6858000"/>
              <a:gd name="connsiteX3" fmla="*/ 270714 w 5327981"/>
              <a:gd name="connsiteY3" fmla="*/ 4713789 h 6858000"/>
              <a:gd name="connsiteX4" fmla="*/ 4089389 w 5327981"/>
              <a:gd name="connsiteY4" fmla="*/ 27479 h 6858000"/>
              <a:gd name="connsiteX5" fmla="*/ 4096718 w 5327981"/>
              <a:gd name="connsiteY5" fmla="*/ 0 h 6858000"/>
              <a:gd name="connsiteX6" fmla="*/ 5327981 w 5327981"/>
              <a:gd name="connsiteY6" fmla="*/ 0 h 6858000"/>
              <a:gd name="connsiteX7" fmla="*/ 5166842 w 5327981"/>
              <a:gd name="connsiteY7" fmla="*/ 315394 h 6858000"/>
              <a:gd name="connsiteX8" fmla="*/ 4389378 w 5327981"/>
              <a:gd name="connsiteY8" fmla="*/ 3717075 h 6858000"/>
              <a:gd name="connsiteX9" fmla="*/ 4396362 w 5327981"/>
              <a:gd name="connsiteY9" fmla="*/ 3717075 h 6858000"/>
              <a:gd name="connsiteX10" fmla="*/ 5026070 w 5327981"/>
              <a:gd name="connsiteY10" fmla="*/ 6797394 h 6858000"/>
              <a:gd name="connsiteX11" fmla="*/ 5053406 w 5327981"/>
              <a:gd name="connsiteY11" fmla="*/ 6858000 h 6858000"/>
              <a:gd name="connsiteX12" fmla="*/ 3708382 w 5327981"/>
              <a:gd name="connsiteY12" fmla="*/ 6858000 h 6858000"/>
              <a:gd name="connsiteX13" fmla="*/ 3664844 w 5327981"/>
              <a:gd name="connsiteY13" fmla="*/ 6081720 h 6858000"/>
              <a:gd name="connsiteX14" fmla="*/ 3651137 w 5327981"/>
              <a:gd name="connsiteY14" fmla="*/ 5291503 h 6858000"/>
              <a:gd name="connsiteX15" fmla="*/ 3651137 w 5327981"/>
              <a:gd name="connsiteY15" fmla="*/ 4591758 h 6858000"/>
              <a:gd name="connsiteX16" fmla="*/ 3021369 w 5327981"/>
              <a:gd name="connsiteY16" fmla="*/ 3961971 h 6858000"/>
              <a:gd name="connsiteX17" fmla="*/ 2577021 w 5327981"/>
              <a:gd name="connsiteY17" fmla="*/ 4147410 h 6858000"/>
              <a:gd name="connsiteX18" fmla="*/ 2570037 w 5327981"/>
              <a:gd name="connsiteY18" fmla="*/ 4171903 h 6858000"/>
              <a:gd name="connsiteX19" fmla="*/ 18405 w 5327981"/>
              <a:gd name="connsiteY19" fmla="*/ 6119261 h 6858000"/>
              <a:gd name="connsiteX20" fmla="*/ 1 w 5327981"/>
              <a:gd name="connsiteY20" fmla="*/ 6127909 h 6858000"/>
              <a:gd name="connsiteX21" fmla="*/ 1 w 5327981"/>
              <a:gd name="connsiteY21" fmla="*/ 6858000 h 6858000"/>
              <a:gd name="connsiteX22" fmla="*/ 0 w 5327981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27981" h="6858000">
                <a:moveTo>
                  <a:pt x="0" y="0"/>
                </a:moveTo>
                <a:lnTo>
                  <a:pt x="1" y="0"/>
                </a:lnTo>
                <a:lnTo>
                  <a:pt x="1" y="4857278"/>
                </a:lnTo>
                <a:lnTo>
                  <a:pt x="270714" y="4713789"/>
                </a:lnTo>
                <a:cubicBezTo>
                  <a:pt x="2118704" y="3684995"/>
                  <a:pt x="3509493" y="2014126"/>
                  <a:pt x="4089389" y="27479"/>
                </a:cubicBezTo>
                <a:lnTo>
                  <a:pt x="4096718" y="0"/>
                </a:lnTo>
                <a:lnTo>
                  <a:pt x="5327981" y="0"/>
                </a:lnTo>
                <a:lnTo>
                  <a:pt x="5166842" y="315394"/>
                </a:lnTo>
                <a:cubicBezTo>
                  <a:pt x="4661870" y="1366955"/>
                  <a:pt x="4391337" y="2527792"/>
                  <a:pt x="4389378" y="3717075"/>
                </a:cubicBezTo>
                <a:lnTo>
                  <a:pt x="4396362" y="3717075"/>
                </a:lnTo>
                <a:cubicBezTo>
                  <a:pt x="4396151" y="4782435"/>
                  <a:pt x="4612830" y="5829625"/>
                  <a:pt x="5026070" y="6797394"/>
                </a:cubicBezTo>
                <a:lnTo>
                  <a:pt x="5053406" y="6858000"/>
                </a:lnTo>
                <a:lnTo>
                  <a:pt x="3708382" y="6858000"/>
                </a:lnTo>
                <a:lnTo>
                  <a:pt x="3664844" y="6081720"/>
                </a:lnTo>
                <a:cubicBezTo>
                  <a:pt x="3655184" y="5818500"/>
                  <a:pt x="3650613" y="5555045"/>
                  <a:pt x="3651137" y="5291503"/>
                </a:cubicBezTo>
                <a:cubicBezTo>
                  <a:pt x="3651137" y="5074587"/>
                  <a:pt x="3651137" y="4612749"/>
                  <a:pt x="3651137" y="4591758"/>
                </a:cubicBezTo>
                <a:cubicBezTo>
                  <a:pt x="3649043" y="4244678"/>
                  <a:pt x="3368439" y="3963727"/>
                  <a:pt x="3021369" y="3961971"/>
                </a:cubicBezTo>
                <a:cubicBezTo>
                  <a:pt x="2854133" y="3960929"/>
                  <a:pt x="2693891" y="4027762"/>
                  <a:pt x="2577021" y="4147410"/>
                </a:cubicBezTo>
                <a:lnTo>
                  <a:pt x="2570037" y="4171903"/>
                </a:lnTo>
                <a:cubicBezTo>
                  <a:pt x="1846783" y="4984116"/>
                  <a:pt x="978948" y="5642783"/>
                  <a:pt x="18405" y="6119261"/>
                </a:cubicBezTo>
                <a:lnTo>
                  <a:pt x="1" y="6127909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ixaDeTexto 34">
            <a:extLst>
              <a:ext uri="{FF2B5EF4-FFF2-40B4-BE49-F238E27FC236}">
                <a16:creationId xmlns:a16="http://schemas.microsoft.com/office/drawing/2014/main" id="{767BDE38-8FCC-E8BF-CD1A-8F83999C4EB0}"/>
              </a:ext>
            </a:extLst>
          </p:cNvPr>
          <p:cNvSpPr txBox="1"/>
          <p:nvPr/>
        </p:nvSpPr>
        <p:spPr>
          <a:xfrm>
            <a:off x="5199668" y="2997672"/>
            <a:ext cx="6077932" cy="7571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14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Enquadramento</a:t>
            </a:r>
          </a:p>
        </p:txBody>
      </p:sp>
    </p:spTree>
    <p:extLst>
      <p:ext uri="{BB962C8B-B14F-4D97-AF65-F5344CB8AC3E}">
        <p14:creationId xmlns:p14="http://schemas.microsoft.com/office/powerpoint/2010/main" val="26739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4A741B77-C0D1-1A81-2DD2-288E38A5EE0B}"/>
              </a:ext>
            </a:extLst>
          </p:cNvPr>
          <p:cNvSpPr/>
          <p:nvPr/>
        </p:nvSpPr>
        <p:spPr>
          <a:xfrm rot="10800000">
            <a:off x="-3" y="-3"/>
            <a:ext cx="12192003" cy="6858003"/>
          </a:xfrm>
          <a:prstGeom prst="round1Rect">
            <a:avLst>
              <a:gd name="adj" fmla="val 0"/>
            </a:avLst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3648"/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Freeform: Shape 391">
            <a:extLst>
              <a:ext uri="{FF2B5EF4-FFF2-40B4-BE49-F238E27FC236}">
                <a16:creationId xmlns:a16="http://schemas.microsoft.com/office/drawing/2014/main" id="{0664AA8C-73A6-6EF3-7E7F-7DC58ECE3E9F}"/>
              </a:ext>
            </a:extLst>
          </p:cNvPr>
          <p:cNvSpPr/>
          <p:nvPr/>
        </p:nvSpPr>
        <p:spPr>
          <a:xfrm>
            <a:off x="-6" y="1691978"/>
            <a:ext cx="12192007" cy="5166023"/>
          </a:xfrm>
          <a:custGeom>
            <a:avLst/>
            <a:gdLst>
              <a:gd name="connsiteX0" fmla="*/ 0 w 12192006"/>
              <a:gd name="connsiteY0" fmla="*/ 0 h 5166023"/>
              <a:gd name="connsiteX1" fmla="*/ 4131 w 12192006"/>
              <a:gd name="connsiteY1" fmla="*/ 0 h 5166023"/>
              <a:gd name="connsiteX2" fmla="*/ 6708 w 12192006"/>
              <a:gd name="connsiteY2" fmla="*/ 25564 h 5166023"/>
              <a:gd name="connsiteX3" fmla="*/ 330206 w 12192006"/>
              <a:gd name="connsiteY3" fmla="*/ 289223 h 5166023"/>
              <a:gd name="connsiteX4" fmla="*/ 12192003 w 12192006"/>
              <a:gd name="connsiteY4" fmla="*/ 289223 h 5166023"/>
              <a:gd name="connsiteX5" fmla="*/ 12192003 w 12192006"/>
              <a:gd name="connsiteY5" fmla="*/ 0 h 5166023"/>
              <a:gd name="connsiteX6" fmla="*/ 12192006 w 12192006"/>
              <a:gd name="connsiteY6" fmla="*/ 0 h 5166023"/>
              <a:gd name="connsiteX7" fmla="*/ 12192006 w 12192006"/>
              <a:gd name="connsiteY7" fmla="*/ 5166023 h 5166023"/>
              <a:gd name="connsiteX8" fmla="*/ 0 w 12192006"/>
              <a:gd name="connsiteY8" fmla="*/ 5166023 h 516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6" h="5166023">
                <a:moveTo>
                  <a:pt x="0" y="0"/>
                </a:moveTo>
                <a:lnTo>
                  <a:pt x="4131" y="0"/>
                </a:lnTo>
                <a:lnTo>
                  <a:pt x="6708" y="25564"/>
                </a:lnTo>
                <a:cubicBezTo>
                  <a:pt x="37498" y="176034"/>
                  <a:pt x="170634" y="289223"/>
                  <a:pt x="330206" y="289223"/>
                </a:cubicBezTo>
                <a:lnTo>
                  <a:pt x="12192003" y="289223"/>
                </a:lnTo>
                <a:lnTo>
                  <a:pt x="12192003" y="0"/>
                </a:lnTo>
                <a:lnTo>
                  <a:pt x="12192006" y="0"/>
                </a:lnTo>
                <a:lnTo>
                  <a:pt x="12192006" y="5166023"/>
                </a:lnTo>
                <a:lnTo>
                  <a:pt x="0" y="5166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3648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F654775-76E0-F9A3-5BD7-B029D112A5B0}"/>
              </a:ext>
            </a:extLst>
          </p:cNvPr>
          <p:cNvSpPr txBox="1">
            <a:spLocks/>
          </p:cNvSpPr>
          <p:nvPr/>
        </p:nvSpPr>
        <p:spPr>
          <a:xfrm>
            <a:off x="357578" y="381002"/>
            <a:ext cx="6854546" cy="13219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buNone/>
            </a:pPr>
            <a:r>
              <a:rPr lang="pt-BR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XIS Std L"/>
              </a:rPr>
              <a:t>PRINCIPAIS INTRUMENTOS DE PLANEAMENTO  </a:t>
            </a:r>
            <a:br>
              <a:rPr lang="pt-BR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XIS Std L"/>
              </a:rPr>
            </a:br>
            <a:endParaRPr lang="en-US" sz="2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XIS Std L"/>
            </a:endParaRPr>
          </a:p>
        </p:txBody>
      </p:sp>
      <p:sp>
        <p:nvSpPr>
          <p:cNvPr id="6" name="Retângulo: Cantos Arredondados 81">
            <a:extLst>
              <a:ext uri="{FF2B5EF4-FFF2-40B4-BE49-F238E27FC236}">
                <a16:creationId xmlns:a16="http://schemas.microsoft.com/office/drawing/2014/main" id="{C1694123-8CDB-7348-8AB6-2AE43EA63FD5}"/>
              </a:ext>
            </a:extLst>
          </p:cNvPr>
          <p:cNvSpPr/>
          <p:nvPr/>
        </p:nvSpPr>
        <p:spPr>
          <a:xfrm>
            <a:off x="424897" y="1261555"/>
            <a:ext cx="7537647" cy="329967"/>
          </a:xfrm>
          <a:prstGeom prst="roundRect">
            <a:avLst>
              <a:gd name="adj" fmla="val 11739"/>
            </a:avLst>
          </a:prstGeom>
          <a:solidFill>
            <a:srgbClr val="1E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spc="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1400" spc="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" name="Picture 409">
            <a:extLst>
              <a:ext uri="{FF2B5EF4-FFF2-40B4-BE49-F238E27FC236}">
                <a16:creationId xmlns:a16="http://schemas.microsoft.com/office/drawing/2014/main" id="{40E6CE02-CF62-BBAB-A448-83A04B2A7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49957" y="1"/>
            <a:ext cx="4308556" cy="6857433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798524-10A6-97A5-0893-0F1F77A3023A}"/>
              </a:ext>
            </a:extLst>
          </p:cNvPr>
          <p:cNvSpPr/>
          <p:nvPr/>
        </p:nvSpPr>
        <p:spPr>
          <a:xfrm flipH="1">
            <a:off x="7620000" y="0"/>
            <a:ext cx="5327981" cy="6858000"/>
          </a:xfrm>
          <a:custGeom>
            <a:avLst/>
            <a:gdLst>
              <a:gd name="connsiteX0" fmla="*/ 0 w 5327981"/>
              <a:gd name="connsiteY0" fmla="*/ 0 h 6858000"/>
              <a:gd name="connsiteX1" fmla="*/ 1 w 5327981"/>
              <a:gd name="connsiteY1" fmla="*/ 0 h 6858000"/>
              <a:gd name="connsiteX2" fmla="*/ 1 w 5327981"/>
              <a:gd name="connsiteY2" fmla="*/ 4857278 h 6858000"/>
              <a:gd name="connsiteX3" fmla="*/ 270714 w 5327981"/>
              <a:gd name="connsiteY3" fmla="*/ 4713789 h 6858000"/>
              <a:gd name="connsiteX4" fmla="*/ 4089389 w 5327981"/>
              <a:gd name="connsiteY4" fmla="*/ 27479 h 6858000"/>
              <a:gd name="connsiteX5" fmla="*/ 4096718 w 5327981"/>
              <a:gd name="connsiteY5" fmla="*/ 0 h 6858000"/>
              <a:gd name="connsiteX6" fmla="*/ 5327981 w 5327981"/>
              <a:gd name="connsiteY6" fmla="*/ 0 h 6858000"/>
              <a:gd name="connsiteX7" fmla="*/ 5166842 w 5327981"/>
              <a:gd name="connsiteY7" fmla="*/ 315394 h 6858000"/>
              <a:gd name="connsiteX8" fmla="*/ 4389378 w 5327981"/>
              <a:gd name="connsiteY8" fmla="*/ 3717075 h 6858000"/>
              <a:gd name="connsiteX9" fmla="*/ 4396362 w 5327981"/>
              <a:gd name="connsiteY9" fmla="*/ 3717075 h 6858000"/>
              <a:gd name="connsiteX10" fmla="*/ 5026070 w 5327981"/>
              <a:gd name="connsiteY10" fmla="*/ 6797394 h 6858000"/>
              <a:gd name="connsiteX11" fmla="*/ 5053406 w 5327981"/>
              <a:gd name="connsiteY11" fmla="*/ 6858000 h 6858000"/>
              <a:gd name="connsiteX12" fmla="*/ 3708382 w 5327981"/>
              <a:gd name="connsiteY12" fmla="*/ 6858000 h 6858000"/>
              <a:gd name="connsiteX13" fmla="*/ 3664844 w 5327981"/>
              <a:gd name="connsiteY13" fmla="*/ 6081720 h 6858000"/>
              <a:gd name="connsiteX14" fmla="*/ 3651137 w 5327981"/>
              <a:gd name="connsiteY14" fmla="*/ 5291503 h 6858000"/>
              <a:gd name="connsiteX15" fmla="*/ 3651137 w 5327981"/>
              <a:gd name="connsiteY15" fmla="*/ 4591758 h 6858000"/>
              <a:gd name="connsiteX16" fmla="*/ 3021369 w 5327981"/>
              <a:gd name="connsiteY16" fmla="*/ 3961971 h 6858000"/>
              <a:gd name="connsiteX17" fmla="*/ 2577021 w 5327981"/>
              <a:gd name="connsiteY17" fmla="*/ 4147410 h 6858000"/>
              <a:gd name="connsiteX18" fmla="*/ 2570037 w 5327981"/>
              <a:gd name="connsiteY18" fmla="*/ 4171903 h 6858000"/>
              <a:gd name="connsiteX19" fmla="*/ 18405 w 5327981"/>
              <a:gd name="connsiteY19" fmla="*/ 6119261 h 6858000"/>
              <a:gd name="connsiteX20" fmla="*/ 1 w 5327981"/>
              <a:gd name="connsiteY20" fmla="*/ 6127909 h 6858000"/>
              <a:gd name="connsiteX21" fmla="*/ 1 w 5327981"/>
              <a:gd name="connsiteY21" fmla="*/ 6858000 h 6858000"/>
              <a:gd name="connsiteX22" fmla="*/ 0 w 5327981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27981" h="6858000">
                <a:moveTo>
                  <a:pt x="0" y="0"/>
                </a:moveTo>
                <a:lnTo>
                  <a:pt x="1" y="0"/>
                </a:lnTo>
                <a:lnTo>
                  <a:pt x="1" y="4857278"/>
                </a:lnTo>
                <a:lnTo>
                  <a:pt x="270714" y="4713789"/>
                </a:lnTo>
                <a:cubicBezTo>
                  <a:pt x="2118704" y="3684995"/>
                  <a:pt x="3509493" y="2014126"/>
                  <a:pt x="4089389" y="27479"/>
                </a:cubicBezTo>
                <a:lnTo>
                  <a:pt x="4096718" y="0"/>
                </a:lnTo>
                <a:lnTo>
                  <a:pt x="5327981" y="0"/>
                </a:lnTo>
                <a:lnTo>
                  <a:pt x="5166842" y="315394"/>
                </a:lnTo>
                <a:cubicBezTo>
                  <a:pt x="4661870" y="1366955"/>
                  <a:pt x="4391337" y="2527792"/>
                  <a:pt x="4389378" y="3717075"/>
                </a:cubicBezTo>
                <a:lnTo>
                  <a:pt x="4396362" y="3717075"/>
                </a:lnTo>
                <a:cubicBezTo>
                  <a:pt x="4396151" y="4782435"/>
                  <a:pt x="4612830" y="5829625"/>
                  <a:pt x="5026070" y="6797394"/>
                </a:cubicBezTo>
                <a:lnTo>
                  <a:pt x="5053406" y="6858000"/>
                </a:lnTo>
                <a:lnTo>
                  <a:pt x="3708382" y="6858000"/>
                </a:lnTo>
                <a:lnTo>
                  <a:pt x="3664844" y="6081720"/>
                </a:lnTo>
                <a:cubicBezTo>
                  <a:pt x="3655184" y="5818500"/>
                  <a:pt x="3650613" y="5555045"/>
                  <a:pt x="3651137" y="5291503"/>
                </a:cubicBezTo>
                <a:cubicBezTo>
                  <a:pt x="3651137" y="5074587"/>
                  <a:pt x="3651137" y="4612749"/>
                  <a:pt x="3651137" y="4591758"/>
                </a:cubicBezTo>
                <a:cubicBezTo>
                  <a:pt x="3649043" y="4244678"/>
                  <a:pt x="3368439" y="3963727"/>
                  <a:pt x="3021369" y="3961971"/>
                </a:cubicBezTo>
                <a:cubicBezTo>
                  <a:pt x="2854133" y="3960929"/>
                  <a:pt x="2693891" y="4027762"/>
                  <a:pt x="2577021" y="4147410"/>
                </a:cubicBezTo>
                <a:lnTo>
                  <a:pt x="2570037" y="4171903"/>
                </a:lnTo>
                <a:cubicBezTo>
                  <a:pt x="1846783" y="4984116"/>
                  <a:pt x="978948" y="5642783"/>
                  <a:pt x="18405" y="6119261"/>
                </a:cubicBezTo>
                <a:lnTo>
                  <a:pt x="1" y="6127909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C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3648"/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34">
            <a:extLst>
              <a:ext uri="{FF2B5EF4-FFF2-40B4-BE49-F238E27FC236}">
                <a16:creationId xmlns:a16="http://schemas.microsoft.com/office/drawing/2014/main" id="{FCB89666-B3FB-F61D-07D3-58FE0516E93C}"/>
              </a:ext>
            </a:extLst>
          </p:cNvPr>
          <p:cNvSpPr txBox="1"/>
          <p:nvPr/>
        </p:nvSpPr>
        <p:spPr>
          <a:xfrm>
            <a:off x="1955800" y="2240029"/>
            <a:ext cx="3314591" cy="162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spcBef>
                <a:spcPts val="300"/>
              </a:spcBef>
              <a:defRPr/>
            </a:pP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Peti 3+ / Ferrovia2020 </a:t>
            </a:r>
            <a:endParaRPr lang="pt-BR" sz="3200" b="1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285750" indent="-285750" defTabSz="45714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 Mercadorias</a:t>
            </a:r>
          </a:p>
          <a:p>
            <a:pPr marL="285750" indent="-285750" defTabSz="45714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Ligações Internacionais</a:t>
            </a:r>
          </a:p>
          <a:p>
            <a:pPr marL="285750" indent="-285750" defTabSz="45714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Requalificação</a:t>
            </a:r>
          </a:p>
          <a:p>
            <a:pPr marL="285750" indent="-285750" defTabSz="45714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2.000 M€ | 2014 - 2023</a:t>
            </a:r>
          </a:p>
          <a:p>
            <a:pPr defTabSz="457143">
              <a:lnSpc>
                <a:spcPct val="85000"/>
              </a:lnSpc>
              <a:spcBef>
                <a:spcPts val="600"/>
              </a:spcBef>
              <a:defRPr/>
            </a:pPr>
            <a:endParaRPr lang="pt-BR" sz="1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  <p:cxnSp>
        <p:nvCxnSpPr>
          <p:cNvPr id="41" name="Straight Connector 277">
            <a:extLst>
              <a:ext uri="{FF2B5EF4-FFF2-40B4-BE49-F238E27FC236}">
                <a16:creationId xmlns:a16="http://schemas.microsoft.com/office/drawing/2014/main" id="{C7607825-67C1-1C87-A413-332DA2D6B3D9}"/>
              </a:ext>
            </a:extLst>
          </p:cNvPr>
          <p:cNvCxnSpPr>
            <a:cxnSpLocks/>
          </p:cNvCxnSpPr>
          <p:nvPr/>
        </p:nvCxnSpPr>
        <p:spPr>
          <a:xfrm>
            <a:off x="576877" y="3704456"/>
            <a:ext cx="4281824" cy="0"/>
          </a:xfrm>
          <a:prstGeom prst="line">
            <a:avLst/>
          </a:prstGeom>
          <a:ln w="12700" cap="rnd">
            <a:solidFill>
              <a:srgbClr val="DA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78">
            <a:extLst>
              <a:ext uri="{FF2B5EF4-FFF2-40B4-BE49-F238E27FC236}">
                <a16:creationId xmlns:a16="http://schemas.microsoft.com/office/drawing/2014/main" id="{EA1E9684-97FA-08AC-DAFE-BD0ADB3CD567}"/>
              </a:ext>
            </a:extLst>
          </p:cNvPr>
          <p:cNvCxnSpPr>
            <a:cxnSpLocks/>
          </p:cNvCxnSpPr>
          <p:nvPr/>
        </p:nvCxnSpPr>
        <p:spPr>
          <a:xfrm>
            <a:off x="695710" y="5445643"/>
            <a:ext cx="4281824" cy="0"/>
          </a:xfrm>
          <a:prstGeom prst="line">
            <a:avLst/>
          </a:prstGeom>
          <a:ln w="12700" cap="rnd">
            <a:solidFill>
              <a:srgbClr val="DA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34">
            <a:extLst>
              <a:ext uri="{FF2B5EF4-FFF2-40B4-BE49-F238E27FC236}">
                <a16:creationId xmlns:a16="http://schemas.microsoft.com/office/drawing/2014/main" id="{1C966BE3-5A80-AF76-910C-DE19BC2D705B}"/>
              </a:ext>
            </a:extLst>
          </p:cNvPr>
          <p:cNvSpPr txBox="1"/>
          <p:nvPr/>
        </p:nvSpPr>
        <p:spPr>
          <a:xfrm>
            <a:off x="1999551" y="5622160"/>
            <a:ext cx="3951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spcBef>
                <a:spcPts val="300"/>
              </a:spcBef>
              <a:defRPr/>
            </a:pP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Plano Nacional Ferroviário</a:t>
            </a:r>
            <a:endParaRPr lang="pt-BR" sz="1800" b="1" strike="sngStrike" dirty="0">
              <a:solidFill>
                <a:srgbClr val="C00000"/>
              </a:solidFill>
              <a:ea typeface="Verdana" panose="020B0604030504040204" pitchFamily="34" charset="0"/>
            </a:endParaRPr>
          </a:p>
          <a:p>
            <a:pPr marL="285750" indent="-285750" defTabSz="45714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Passeiros e Mercadorias</a:t>
            </a:r>
          </a:p>
          <a:p>
            <a:pPr marL="285750" indent="-285750" defTabSz="45714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Hierarquização da RFN e Níveis de serviço</a:t>
            </a:r>
          </a:p>
          <a:p>
            <a:pPr marL="285750" indent="-285750" defTabSz="45714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Planeamento a ML Prazo | 2030 - 2050</a:t>
            </a:r>
          </a:p>
        </p:txBody>
      </p:sp>
      <p:sp>
        <p:nvSpPr>
          <p:cNvPr id="45" name="CaixaDeTexto 34">
            <a:extLst>
              <a:ext uri="{FF2B5EF4-FFF2-40B4-BE49-F238E27FC236}">
                <a16:creationId xmlns:a16="http://schemas.microsoft.com/office/drawing/2014/main" id="{E01034ED-68E4-4DDB-A750-2E7E6D879053}"/>
              </a:ext>
            </a:extLst>
          </p:cNvPr>
          <p:cNvSpPr txBox="1"/>
          <p:nvPr/>
        </p:nvSpPr>
        <p:spPr>
          <a:xfrm>
            <a:off x="1955800" y="4005487"/>
            <a:ext cx="5542436" cy="136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spcBef>
                <a:spcPts val="300"/>
              </a:spcBef>
              <a:defRPr/>
            </a:pP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Plano Nacional de Investimentos 2030| PNI2030</a:t>
            </a:r>
          </a:p>
          <a:p>
            <a:pPr marL="285750" indent="-285750" defTabSz="45714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Passageiros</a:t>
            </a:r>
          </a:p>
          <a:p>
            <a:pPr marL="285750" indent="-285750" defTabSz="45714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Eixo Estruturante Norte – Sul</a:t>
            </a:r>
          </a:p>
          <a:p>
            <a:pPr marL="285750" indent="-285750" defTabSz="45714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Disruptivo</a:t>
            </a:r>
          </a:p>
          <a:p>
            <a:pPr marL="285750" indent="-285750" defTabSz="457143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10.500 M€ | 2021 - 2030</a:t>
            </a:r>
          </a:p>
        </p:txBody>
      </p:sp>
      <p:pic>
        <p:nvPicPr>
          <p:cNvPr id="63" name="Picture 4" descr="Ferrovia 2020">
            <a:extLst>
              <a:ext uri="{FF2B5EF4-FFF2-40B4-BE49-F238E27FC236}">
                <a16:creationId xmlns:a16="http://schemas.microsoft.com/office/drawing/2014/main" id="{BB35B2B9-2039-707B-A53D-C0D1D99F6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2" b="32531"/>
          <a:stretch/>
        </p:blipFill>
        <p:spPr bwMode="auto">
          <a:xfrm>
            <a:off x="223030" y="2743409"/>
            <a:ext cx="1623222" cy="448367"/>
          </a:xfrm>
          <a:prstGeom prst="round2DiagRect">
            <a:avLst>
              <a:gd name="adj1" fmla="val 16667"/>
              <a:gd name="adj2" fmla="val 0"/>
            </a:avLst>
          </a:prstGeom>
          <a:ln w="41275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Imagem 35">
            <a:extLst>
              <a:ext uri="{FF2B5EF4-FFF2-40B4-BE49-F238E27FC236}">
                <a16:creationId xmlns:a16="http://schemas.microsoft.com/office/drawing/2014/main" id="{BD28ECED-F677-F241-7957-99E986028B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 r="3473" b="4977"/>
          <a:stretch/>
        </p:blipFill>
        <p:spPr>
          <a:xfrm>
            <a:off x="250646" y="4033286"/>
            <a:ext cx="1644272" cy="326357"/>
          </a:xfrm>
          <a:prstGeom prst="round2DiagRect">
            <a:avLst>
              <a:gd name="adj1" fmla="val 16667"/>
              <a:gd name="adj2" fmla="val 0"/>
            </a:avLst>
          </a:prstGeom>
          <a:ln w="41275" cap="sq">
            <a:noFill/>
            <a:miter lim="800000"/>
          </a:ln>
          <a:effectLst/>
        </p:spPr>
      </p:pic>
      <p:pic>
        <p:nvPicPr>
          <p:cNvPr id="72" name="Imagem 71">
            <a:extLst>
              <a:ext uri="{FF2B5EF4-FFF2-40B4-BE49-F238E27FC236}">
                <a16:creationId xmlns:a16="http://schemas.microsoft.com/office/drawing/2014/main" id="{270167F3-42E0-912A-4C32-DBD5E3A337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13251" r="22881" b="48327"/>
          <a:stretch/>
        </p:blipFill>
        <p:spPr>
          <a:xfrm>
            <a:off x="851864" y="2069709"/>
            <a:ext cx="695908" cy="601611"/>
          </a:xfrm>
          <a:prstGeom prst="rect">
            <a:avLst/>
          </a:prstGeom>
        </p:spPr>
      </p:pic>
      <p:pic>
        <p:nvPicPr>
          <p:cNvPr id="76" name="Imagem 75">
            <a:extLst>
              <a:ext uri="{FF2B5EF4-FFF2-40B4-BE49-F238E27FC236}">
                <a16:creationId xmlns:a16="http://schemas.microsoft.com/office/drawing/2014/main" id="{C6571CED-3CE2-202C-F32B-4A07DDC27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804" y="5529349"/>
            <a:ext cx="1078304" cy="84792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D7ECE34-DE96-69BB-DD8C-81334AE69689}"/>
              </a:ext>
            </a:extLst>
          </p:cNvPr>
          <p:cNvSpPr txBox="1"/>
          <p:nvPr/>
        </p:nvSpPr>
        <p:spPr>
          <a:xfrm>
            <a:off x="179449" y="3162444"/>
            <a:ext cx="1820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200" b="1" i="0" u="none" strike="noStrike" baseline="0" dirty="0">
                <a:latin typeface="Arial-BoldMT"/>
              </a:rPr>
              <a:t>RCM 61-A/2015 de 20.AGO.2015</a:t>
            </a:r>
            <a:endParaRPr lang="pt-PT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CDA79CE-AFDC-F3E8-287A-D7946FE132F9}"/>
              </a:ext>
            </a:extLst>
          </p:cNvPr>
          <p:cNvSpPr txBox="1"/>
          <p:nvPr/>
        </p:nvSpPr>
        <p:spPr>
          <a:xfrm>
            <a:off x="250646" y="4342219"/>
            <a:ext cx="1820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200" b="1" i="0" u="none" strike="noStrike" baseline="0" dirty="0">
                <a:latin typeface="Arial-BoldMT"/>
              </a:rPr>
              <a:t>RCM 192/2023 de 26.DEZ.2023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49381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4CA9BC-BEA9-84EA-EF0C-81D1C42C3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971" y="-624839"/>
            <a:ext cx="14413942" cy="8106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355C8C-1BE4-185E-35FF-816594887402}"/>
              </a:ext>
            </a:extLst>
          </p:cNvPr>
          <p:cNvSpPr txBox="1"/>
          <p:nvPr/>
        </p:nvSpPr>
        <p:spPr>
          <a:xfrm>
            <a:off x="5306303" y="5471296"/>
            <a:ext cx="26403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500" normalizeH="0" baseline="0" noProof="0" dirty="0">
                <a:ln>
                  <a:noFill/>
                </a:ln>
                <a:solidFill>
                  <a:prstClr val="white">
                    <a:alpha val="12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11500" b="1" i="0" u="none" strike="noStrike" kern="1200" cap="none" spc="500" normalizeH="0" baseline="0" noProof="0" dirty="0">
                <a:ln>
                  <a:noFill/>
                </a:ln>
                <a:solidFill>
                  <a:prstClr val="white">
                    <a:alpha val="12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BG">
            <a:extLst>
              <a:ext uri="{FF2B5EF4-FFF2-40B4-BE49-F238E27FC236}">
                <a16:creationId xmlns:a16="http://schemas.microsoft.com/office/drawing/2014/main" id="{73857CF4-BA79-481B-8E9A-241557A1954E}"/>
              </a:ext>
            </a:extLst>
          </p:cNvPr>
          <p:cNvSpPr/>
          <p:nvPr/>
        </p:nvSpPr>
        <p:spPr>
          <a:xfrm>
            <a:off x="0" y="0"/>
            <a:ext cx="12192000" cy="6857107"/>
          </a:xfrm>
          <a:prstGeom prst="rect">
            <a:avLst/>
          </a:prstGeom>
          <a:solidFill>
            <a:srgbClr val="0074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D6F5E1-2EBA-2D17-4544-F11BAFE7AC64}"/>
              </a:ext>
            </a:extLst>
          </p:cNvPr>
          <p:cNvSpPr/>
          <p:nvPr/>
        </p:nvSpPr>
        <p:spPr>
          <a:xfrm>
            <a:off x="0" y="0"/>
            <a:ext cx="5327981" cy="6858000"/>
          </a:xfrm>
          <a:custGeom>
            <a:avLst/>
            <a:gdLst>
              <a:gd name="connsiteX0" fmla="*/ 0 w 5327981"/>
              <a:gd name="connsiteY0" fmla="*/ 0 h 6858000"/>
              <a:gd name="connsiteX1" fmla="*/ 1 w 5327981"/>
              <a:gd name="connsiteY1" fmla="*/ 0 h 6858000"/>
              <a:gd name="connsiteX2" fmla="*/ 1 w 5327981"/>
              <a:gd name="connsiteY2" fmla="*/ 4857278 h 6858000"/>
              <a:gd name="connsiteX3" fmla="*/ 270714 w 5327981"/>
              <a:gd name="connsiteY3" fmla="*/ 4713789 h 6858000"/>
              <a:gd name="connsiteX4" fmla="*/ 4089389 w 5327981"/>
              <a:gd name="connsiteY4" fmla="*/ 27479 h 6858000"/>
              <a:gd name="connsiteX5" fmla="*/ 4096718 w 5327981"/>
              <a:gd name="connsiteY5" fmla="*/ 0 h 6858000"/>
              <a:gd name="connsiteX6" fmla="*/ 5327981 w 5327981"/>
              <a:gd name="connsiteY6" fmla="*/ 0 h 6858000"/>
              <a:gd name="connsiteX7" fmla="*/ 5166842 w 5327981"/>
              <a:gd name="connsiteY7" fmla="*/ 315394 h 6858000"/>
              <a:gd name="connsiteX8" fmla="*/ 4389378 w 5327981"/>
              <a:gd name="connsiteY8" fmla="*/ 3717075 h 6858000"/>
              <a:gd name="connsiteX9" fmla="*/ 4396362 w 5327981"/>
              <a:gd name="connsiteY9" fmla="*/ 3717075 h 6858000"/>
              <a:gd name="connsiteX10" fmla="*/ 5026070 w 5327981"/>
              <a:gd name="connsiteY10" fmla="*/ 6797394 h 6858000"/>
              <a:gd name="connsiteX11" fmla="*/ 5053406 w 5327981"/>
              <a:gd name="connsiteY11" fmla="*/ 6858000 h 6858000"/>
              <a:gd name="connsiteX12" fmla="*/ 3708382 w 5327981"/>
              <a:gd name="connsiteY12" fmla="*/ 6858000 h 6858000"/>
              <a:gd name="connsiteX13" fmla="*/ 3664844 w 5327981"/>
              <a:gd name="connsiteY13" fmla="*/ 6081720 h 6858000"/>
              <a:gd name="connsiteX14" fmla="*/ 3651137 w 5327981"/>
              <a:gd name="connsiteY14" fmla="*/ 5291503 h 6858000"/>
              <a:gd name="connsiteX15" fmla="*/ 3651137 w 5327981"/>
              <a:gd name="connsiteY15" fmla="*/ 4591758 h 6858000"/>
              <a:gd name="connsiteX16" fmla="*/ 3021369 w 5327981"/>
              <a:gd name="connsiteY16" fmla="*/ 3961971 h 6858000"/>
              <a:gd name="connsiteX17" fmla="*/ 2577021 w 5327981"/>
              <a:gd name="connsiteY17" fmla="*/ 4147410 h 6858000"/>
              <a:gd name="connsiteX18" fmla="*/ 2570037 w 5327981"/>
              <a:gd name="connsiteY18" fmla="*/ 4171903 h 6858000"/>
              <a:gd name="connsiteX19" fmla="*/ 18405 w 5327981"/>
              <a:gd name="connsiteY19" fmla="*/ 6119261 h 6858000"/>
              <a:gd name="connsiteX20" fmla="*/ 1 w 5327981"/>
              <a:gd name="connsiteY20" fmla="*/ 6127909 h 6858000"/>
              <a:gd name="connsiteX21" fmla="*/ 1 w 5327981"/>
              <a:gd name="connsiteY21" fmla="*/ 6858000 h 6858000"/>
              <a:gd name="connsiteX22" fmla="*/ 0 w 5327981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27981" h="6858000">
                <a:moveTo>
                  <a:pt x="0" y="0"/>
                </a:moveTo>
                <a:lnTo>
                  <a:pt x="1" y="0"/>
                </a:lnTo>
                <a:lnTo>
                  <a:pt x="1" y="4857278"/>
                </a:lnTo>
                <a:lnTo>
                  <a:pt x="270714" y="4713789"/>
                </a:lnTo>
                <a:cubicBezTo>
                  <a:pt x="2118704" y="3684995"/>
                  <a:pt x="3509493" y="2014126"/>
                  <a:pt x="4089389" y="27479"/>
                </a:cubicBezTo>
                <a:lnTo>
                  <a:pt x="4096718" y="0"/>
                </a:lnTo>
                <a:lnTo>
                  <a:pt x="5327981" y="0"/>
                </a:lnTo>
                <a:lnTo>
                  <a:pt x="5166842" y="315394"/>
                </a:lnTo>
                <a:cubicBezTo>
                  <a:pt x="4661870" y="1366955"/>
                  <a:pt x="4391337" y="2527792"/>
                  <a:pt x="4389378" y="3717075"/>
                </a:cubicBezTo>
                <a:lnTo>
                  <a:pt x="4396362" y="3717075"/>
                </a:lnTo>
                <a:cubicBezTo>
                  <a:pt x="4396151" y="4782435"/>
                  <a:pt x="4612830" y="5829625"/>
                  <a:pt x="5026070" y="6797394"/>
                </a:cubicBezTo>
                <a:lnTo>
                  <a:pt x="5053406" y="6858000"/>
                </a:lnTo>
                <a:lnTo>
                  <a:pt x="3708382" y="6858000"/>
                </a:lnTo>
                <a:lnTo>
                  <a:pt x="3664844" y="6081720"/>
                </a:lnTo>
                <a:cubicBezTo>
                  <a:pt x="3655184" y="5818500"/>
                  <a:pt x="3650613" y="5555045"/>
                  <a:pt x="3651137" y="5291503"/>
                </a:cubicBezTo>
                <a:cubicBezTo>
                  <a:pt x="3651137" y="5074587"/>
                  <a:pt x="3651137" y="4612749"/>
                  <a:pt x="3651137" y="4591758"/>
                </a:cubicBezTo>
                <a:cubicBezTo>
                  <a:pt x="3649043" y="4244678"/>
                  <a:pt x="3368439" y="3963727"/>
                  <a:pt x="3021369" y="3961971"/>
                </a:cubicBezTo>
                <a:cubicBezTo>
                  <a:pt x="2854133" y="3960929"/>
                  <a:pt x="2693891" y="4027762"/>
                  <a:pt x="2577021" y="4147410"/>
                </a:cubicBezTo>
                <a:lnTo>
                  <a:pt x="2570037" y="4171903"/>
                </a:lnTo>
                <a:cubicBezTo>
                  <a:pt x="1846783" y="4984116"/>
                  <a:pt x="978948" y="5642783"/>
                  <a:pt x="18405" y="6119261"/>
                </a:cubicBezTo>
                <a:lnTo>
                  <a:pt x="1" y="6127909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ixaDeTexto 34">
            <a:extLst>
              <a:ext uri="{FF2B5EF4-FFF2-40B4-BE49-F238E27FC236}">
                <a16:creationId xmlns:a16="http://schemas.microsoft.com/office/drawing/2014/main" id="{767BDE38-8FCC-E8BF-CD1A-8F83999C4EB0}"/>
              </a:ext>
            </a:extLst>
          </p:cNvPr>
          <p:cNvSpPr txBox="1"/>
          <p:nvPr/>
        </p:nvSpPr>
        <p:spPr>
          <a:xfrm>
            <a:off x="5199668" y="3031910"/>
            <a:ext cx="6764984" cy="7571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14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PETI 3+ / Ferrovia 2020</a:t>
            </a:r>
          </a:p>
        </p:txBody>
      </p:sp>
    </p:spTree>
    <p:extLst>
      <p:ext uri="{BB962C8B-B14F-4D97-AF65-F5344CB8AC3E}">
        <p14:creationId xmlns:p14="http://schemas.microsoft.com/office/powerpoint/2010/main" val="71336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: Rounded Corners 418">
            <a:extLst>
              <a:ext uri="{FF2B5EF4-FFF2-40B4-BE49-F238E27FC236}">
                <a16:creationId xmlns:a16="http://schemas.microsoft.com/office/drawing/2014/main" id="{02DC81F7-3E88-E0BF-2ED4-DA4B9BE81E17}"/>
              </a:ext>
            </a:extLst>
          </p:cNvPr>
          <p:cNvSpPr>
            <a:spLocks/>
          </p:cNvSpPr>
          <p:nvPr/>
        </p:nvSpPr>
        <p:spPr>
          <a:xfrm>
            <a:off x="6829165" y="813594"/>
            <a:ext cx="5362835" cy="6044407"/>
          </a:xfrm>
          <a:prstGeom prst="roundRect">
            <a:avLst>
              <a:gd name="adj" fmla="val 0"/>
            </a:avLst>
          </a:prstGeom>
          <a:solidFill>
            <a:srgbClr val="DADCD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defTabSz="1373648"/>
            <a:endParaRPr lang="pt-P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B77D1A-A720-6289-23F3-473D3429F095}"/>
              </a:ext>
            </a:extLst>
          </p:cNvPr>
          <p:cNvSpPr/>
          <p:nvPr/>
        </p:nvSpPr>
        <p:spPr>
          <a:xfrm rot="5400000">
            <a:off x="6072438" y="888703"/>
            <a:ext cx="6117493" cy="5000491"/>
          </a:xfrm>
          <a:prstGeom prst="roundRect">
            <a:avLst>
              <a:gd name="adj" fmla="val 335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648"/>
            <a:endParaRPr lang="pt-PT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Graphic 2">
            <a:extLst>
              <a:ext uri="{FF2B5EF4-FFF2-40B4-BE49-F238E27FC236}">
                <a16:creationId xmlns:a16="http://schemas.microsoft.com/office/drawing/2014/main" id="{5FFA5549-8545-F98A-5376-C5407BC2AC48}"/>
              </a:ext>
            </a:extLst>
          </p:cNvPr>
          <p:cNvSpPr/>
          <p:nvPr/>
        </p:nvSpPr>
        <p:spPr>
          <a:xfrm>
            <a:off x="7949633" y="556850"/>
            <a:ext cx="3291655" cy="5668788"/>
          </a:xfrm>
          <a:custGeom>
            <a:avLst/>
            <a:gdLst>
              <a:gd name="connsiteX0" fmla="*/ 218758 w 2987177"/>
              <a:gd name="connsiteY0" fmla="*/ 3288673 h 5144425"/>
              <a:gd name="connsiteX1" fmla="*/ 47909 w 2987177"/>
              <a:gd name="connsiteY1" fmla="*/ 3270301 h 5144425"/>
              <a:gd name="connsiteX2" fmla="*/ 24079 w 2987177"/>
              <a:gd name="connsiteY2" fmla="*/ 3261189 h 5144425"/>
              <a:gd name="connsiteX3" fmla="*/ 21399 w 2987177"/>
              <a:gd name="connsiteY3" fmla="*/ 3258923 h 5144425"/>
              <a:gd name="connsiteX4" fmla="*/ 908 w 2987177"/>
              <a:gd name="connsiteY4" fmla="*/ 3196840 h 5144425"/>
              <a:gd name="connsiteX5" fmla="*/ 15941 w 2987177"/>
              <a:gd name="connsiteY5" fmla="*/ 3132735 h 5144425"/>
              <a:gd name="connsiteX6" fmla="*/ 194685 w 2987177"/>
              <a:gd name="connsiteY6" fmla="*/ 2622893 h 5144425"/>
              <a:gd name="connsiteX7" fmla="*/ 700190 w 2987177"/>
              <a:gd name="connsiteY7" fmla="*/ 1911769 h 5144425"/>
              <a:gd name="connsiteX8" fmla="*/ 690980 w 2987177"/>
              <a:gd name="connsiteY8" fmla="*/ 1886015 h 5144425"/>
              <a:gd name="connsiteX9" fmla="*/ 685815 w 2987177"/>
              <a:gd name="connsiteY9" fmla="*/ 1835530 h 5144425"/>
              <a:gd name="connsiteX10" fmla="*/ 1004634 w 2987177"/>
              <a:gd name="connsiteY10" fmla="*/ 1115733 h 5144425"/>
              <a:gd name="connsiteX11" fmla="*/ 1008824 w 2987177"/>
              <a:gd name="connsiteY11" fmla="*/ 1093658 h 5144425"/>
              <a:gd name="connsiteX12" fmla="*/ 972277 w 2987177"/>
              <a:gd name="connsiteY12" fmla="*/ 283124 h 5144425"/>
              <a:gd name="connsiteX13" fmla="*/ 990843 w 2987177"/>
              <a:gd name="connsiteY13" fmla="*/ 241191 h 5144425"/>
              <a:gd name="connsiteX14" fmla="*/ 1191247 w 2987177"/>
              <a:gd name="connsiteY14" fmla="*/ 72316 h 5144425"/>
              <a:gd name="connsiteX15" fmla="*/ 1229232 w 2987177"/>
              <a:gd name="connsiteY15" fmla="*/ 60572 h 5144425"/>
              <a:gd name="connsiteX16" fmla="*/ 1541253 w 2987177"/>
              <a:gd name="connsiteY16" fmla="*/ 0 h 5144425"/>
              <a:gd name="connsiteX17" fmla="*/ 1586743 w 2987177"/>
              <a:gd name="connsiteY17" fmla="*/ 57721 h 5144425"/>
              <a:gd name="connsiteX18" fmla="*/ 1564547 w 2987177"/>
              <a:gd name="connsiteY18" fmla="*/ 242044 h 5144425"/>
              <a:gd name="connsiteX19" fmla="*/ 1610207 w 2987177"/>
              <a:gd name="connsiteY19" fmla="*/ 299790 h 5144425"/>
              <a:gd name="connsiteX20" fmla="*/ 2253839 w 2987177"/>
              <a:gd name="connsiteY20" fmla="*/ 369572 h 5144425"/>
              <a:gd name="connsiteX21" fmla="*/ 2267459 w 2987177"/>
              <a:gd name="connsiteY21" fmla="*/ 356926 h 5144425"/>
              <a:gd name="connsiteX22" fmla="*/ 2317091 w 2987177"/>
              <a:gd name="connsiteY22" fmla="*/ 310584 h 5144425"/>
              <a:gd name="connsiteX23" fmla="*/ 2702866 w 2987177"/>
              <a:gd name="connsiteY23" fmla="*/ 351468 h 5144425"/>
              <a:gd name="connsiteX24" fmla="*/ 2737464 w 2987177"/>
              <a:gd name="connsiteY24" fmla="*/ 370546 h 5144425"/>
              <a:gd name="connsiteX25" fmla="*/ 2748502 w 2987177"/>
              <a:gd name="connsiteY25" fmla="*/ 409312 h 5144425"/>
              <a:gd name="connsiteX26" fmla="*/ 2725623 w 2987177"/>
              <a:gd name="connsiteY26" fmla="*/ 626016 h 5144425"/>
              <a:gd name="connsiteX27" fmla="*/ 2736685 w 2987177"/>
              <a:gd name="connsiteY27" fmla="*/ 664440 h 5144425"/>
              <a:gd name="connsiteX28" fmla="*/ 2771113 w 2987177"/>
              <a:gd name="connsiteY28" fmla="*/ 683810 h 5144425"/>
              <a:gd name="connsiteX29" fmla="*/ 2941353 w 2987177"/>
              <a:gd name="connsiteY29" fmla="*/ 704594 h 5144425"/>
              <a:gd name="connsiteX30" fmla="*/ 2986867 w 2987177"/>
              <a:gd name="connsiteY30" fmla="*/ 762291 h 5144425"/>
              <a:gd name="connsiteX31" fmla="*/ 2978339 w 2987177"/>
              <a:gd name="connsiteY31" fmla="*/ 845352 h 5144425"/>
              <a:gd name="connsiteX32" fmla="*/ 2959090 w 2987177"/>
              <a:gd name="connsiteY32" fmla="*/ 881217 h 5144425"/>
              <a:gd name="connsiteX33" fmla="*/ 2353956 w 2987177"/>
              <a:gd name="connsiteY33" fmla="*/ 1239849 h 5144425"/>
              <a:gd name="connsiteX34" fmla="*/ 2334561 w 2987177"/>
              <a:gd name="connsiteY34" fmla="*/ 1275666 h 5144425"/>
              <a:gd name="connsiteX35" fmla="*/ 2265973 w 2987177"/>
              <a:gd name="connsiteY35" fmla="*/ 1942079 h 5144425"/>
              <a:gd name="connsiteX36" fmla="*/ 2240194 w 2987177"/>
              <a:gd name="connsiteY36" fmla="*/ 1982282 h 5144425"/>
              <a:gd name="connsiteX37" fmla="*/ 2117174 w 2987177"/>
              <a:gd name="connsiteY37" fmla="*/ 2053355 h 5144425"/>
              <a:gd name="connsiteX38" fmla="*/ 2095221 w 2987177"/>
              <a:gd name="connsiteY38" fmla="*/ 2119751 h 5144425"/>
              <a:gd name="connsiteX39" fmla="*/ 2151676 w 2987177"/>
              <a:gd name="connsiteY39" fmla="*/ 2254442 h 5144425"/>
              <a:gd name="connsiteX40" fmla="*/ 2150360 w 2987177"/>
              <a:gd name="connsiteY40" fmla="*/ 2298689 h 5144425"/>
              <a:gd name="connsiteX41" fmla="*/ 2018788 w 2987177"/>
              <a:gd name="connsiteY41" fmla="*/ 2566049 h 5144425"/>
              <a:gd name="connsiteX42" fmla="*/ 1967791 w 2987177"/>
              <a:gd name="connsiteY42" fmla="*/ 2594605 h 5144425"/>
              <a:gd name="connsiteX43" fmla="*/ 1707254 w 2987177"/>
              <a:gd name="connsiteY43" fmla="*/ 2567389 h 5144425"/>
              <a:gd name="connsiteX44" fmla="*/ 1660570 w 2987177"/>
              <a:gd name="connsiteY44" fmla="*/ 2589049 h 5144425"/>
              <a:gd name="connsiteX45" fmla="*/ 1655429 w 2987177"/>
              <a:gd name="connsiteY45" fmla="*/ 2641435 h 5144425"/>
              <a:gd name="connsiteX46" fmla="*/ 1926248 w 2987177"/>
              <a:gd name="connsiteY46" fmla="*/ 3247081 h 5144425"/>
              <a:gd name="connsiteX47" fmla="*/ 1921692 w 2987177"/>
              <a:gd name="connsiteY47" fmla="*/ 3298833 h 5144425"/>
              <a:gd name="connsiteX48" fmla="*/ 1611547 w 2987177"/>
              <a:gd name="connsiteY48" fmla="*/ 3756826 h 5144425"/>
              <a:gd name="connsiteX49" fmla="*/ 1607697 w 2987177"/>
              <a:gd name="connsiteY49" fmla="*/ 3809943 h 5144425"/>
              <a:gd name="connsiteX50" fmla="*/ 1717609 w 2987177"/>
              <a:gd name="connsiteY50" fmla="*/ 4038318 h 5144425"/>
              <a:gd name="connsiteX51" fmla="*/ 1774551 w 2987177"/>
              <a:gd name="connsiteY51" fmla="*/ 4066216 h 5144425"/>
              <a:gd name="connsiteX52" fmla="*/ 1819699 w 2987177"/>
              <a:gd name="connsiteY52" fmla="*/ 4081225 h 5144425"/>
              <a:gd name="connsiteX53" fmla="*/ 1823914 w 2987177"/>
              <a:gd name="connsiteY53" fmla="*/ 4128469 h 5144425"/>
              <a:gd name="connsiteX54" fmla="*/ 1784906 w 2987177"/>
              <a:gd name="connsiteY54" fmla="*/ 4206194 h 5144425"/>
              <a:gd name="connsiteX55" fmla="*/ 1741073 w 2987177"/>
              <a:gd name="connsiteY55" fmla="*/ 4234580 h 5144425"/>
              <a:gd name="connsiteX56" fmla="*/ 1608477 w 2987177"/>
              <a:gd name="connsiteY56" fmla="*/ 4239160 h 5144425"/>
              <a:gd name="connsiteX57" fmla="*/ 1568031 w 2987177"/>
              <a:gd name="connsiteY57" fmla="*/ 4261918 h 5144425"/>
              <a:gd name="connsiteX58" fmla="*/ 1300476 w 2987177"/>
              <a:gd name="connsiteY58" fmla="*/ 4610876 h 5144425"/>
              <a:gd name="connsiteX59" fmla="*/ 1291583 w 2987177"/>
              <a:gd name="connsiteY59" fmla="*/ 4643940 h 5144425"/>
              <a:gd name="connsiteX60" fmla="*/ 1313122 w 2987177"/>
              <a:gd name="connsiteY60" fmla="*/ 4985199 h 5144425"/>
              <a:gd name="connsiteX61" fmla="*/ 1274186 w 2987177"/>
              <a:gd name="connsiteY61" fmla="*/ 5039704 h 5144425"/>
              <a:gd name="connsiteX62" fmla="*/ 906953 w 2987177"/>
              <a:gd name="connsiteY62" fmla="*/ 5142964 h 5144425"/>
              <a:gd name="connsiteX63" fmla="*/ 873768 w 2987177"/>
              <a:gd name="connsiteY63" fmla="*/ 5139943 h 5144425"/>
              <a:gd name="connsiteX64" fmla="*/ 414557 w 2987177"/>
              <a:gd name="connsiteY64" fmla="*/ 4928843 h 5144425"/>
              <a:gd name="connsiteX65" fmla="*/ 379373 w 2987177"/>
              <a:gd name="connsiteY65" fmla="*/ 4926187 h 5144425"/>
              <a:gd name="connsiteX66" fmla="*/ 90255 w 2987177"/>
              <a:gd name="connsiteY66" fmla="*/ 4984688 h 5144425"/>
              <a:gd name="connsiteX67" fmla="*/ 47202 w 2987177"/>
              <a:gd name="connsiteY67" fmla="*/ 4977305 h 5144425"/>
              <a:gd name="connsiteX68" fmla="*/ 46983 w 2987177"/>
              <a:gd name="connsiteY68" fmla="*/ 4926528 h 5144425"/>
              <a:gd name="connsiteX69" fmla="*/ 294558 w 2987177"/>
              <a:gd name="connsiteY69" fmla="*/ 4558905 h 5144425"/>
              <a:gd name="connsiteX70" fmla="*/ 300259 w 2987177"/>
              <a:gd name="connsiteY70" fmla="*/ 4541777 h 5144425"/>
              <a:gd name="connsiteX71" fmla="*/ 363438 w 2987177"/>
              <a:gd name="connsiteY71" fmla="*/ 4138629 h 5144425"/>
              <a:gd name="connsiteX72" fmla="*/ 365972 w 2987177"/>
              <a:gd name="connsiteY72" fmla="*/ 4097160 h 5144425"/>
              <a:gd name="connsiteX73" fmla="*/ 354399 w 2987177"/>
              <a:gd name="connsiteY73" fmla="*/ 4084075 h 5144425"/>
              <a:gd name="connsiteX74" fmla="*/ 346724 w 2987177"/>
              <a:gd name="connsiteY74" fmla="*/ 4024503 h 5144425"/>
              <a:gd name="connsiteX75" fmla="*/ 443259 w 2987177"/>
              <a:gd name="connsiteY75" fmla="*/ 3834137 h 5144425"/>
              <a:gd name="connsiteX76" fmla="*/ 447450 w 2987177"/>
              <a:gd name="connsiteY76" fmla="*/ 3797272 h 5144425"/>
              <a:gd name="connsiteX77" fmla="*/ 411243 w 2987177"/>
              <a:gd name="connsiteY77" fmla="*/ 3561734 h 5144425"/>
              <a:gd name="connsiteX78" fmla="*/ 350988 w 2987177"/>
              <a:gd name="connsiteY78" fmla="*/ 3523115 h 5144425"/>
              <a:gd name="connsiteX79" fmla="*/ 163595 w 2987177"/>
              <a:gd name="connsiteY79" fmla="*/ 3560028 h 5144425"/>
              <a:gd name="connsiteX80" fmla="*/ 139936 w 2987177"/>
              <a:gd name="connsiteY80" fmla="*/ 3555106 h 5144425"/>
              <a:gd name="connsiteX81" fmla="*/ 138718 w 2987177"/>
              <a:gd name="connsiteY81" fmla="*/ 3543557 h 5144425"/>
              <a:gd name="connsiteX82" fmla="*/ 172683 w 2987177"/>
              <a:gd name="connsiteY82" fmla="*/ 3461836 h 5144425"/>
              <a:gd name="connsiteX83" fmla="*/ 173316 w 2987177"/>
              <a:gd name="connsiteY83" fmla="*/ 3424509 h 5144425"/>
              <a:gd name="connsiteX84" fmla="*/ 161085 w 2987177"/>
              <a:gd name="connsiteY84" fmla="*/ 3389520 h 5144425"/>
              <a:gd name="connsiteX85" fmla="*/ 184305 w 2987177"/>
              <a:gd name="connsiteY85" fmla="*/ 3341423 h 5144425"/>
              <a:gd name="connsiteX86" fmla="*/ 229892 w 2987177"/>
              <a:gd name="connsiteY86" fmla="*/ 3321760 h 5144425"/>
              <a:gd name="connsiteX87" fmla="*/ 346285 w 2987177"/>
              <a:gd name="connsiteY87" fmla="*/ 3334382 h 5144425"/>
              <a:gd name="connsiteX88" fmla="*/ 402496 w 2987177"/>
              <a:gd name="connsiteY88" fmla="*/ 3287625 h 5144425"/>
              <a:gd name="connsiteX89" fmla="*/ 419844 w 2987177"/>
              <a:gd name="connsiteY89" fmla="*/ 3119773 h 5144425"/>
              <a:gd name="connsiteX90" fmla="*/ 415287 w 2987177"/>
              <a:gd name="connsiteY90" fmla="*/ 3102498 h 5144425"/>
              <a:gd name="connsiteX91" fmla="*/ 348478 w 2987177"/>
              <a:gd name="connsiteY91" fmla="*/ 3119383 h 5144425"/>
              <a:gd name="connsiteX92" fmla="*/ 268584 w 2987177"/>
              <a:gd name="connsiteY92" fmla="*/ 3262553 h 5144425"/>
              <a:gd name="connsiteX93" fmla="*/ 218733 w 2987177"/>
              <a:gd name="connsiteY93" fmla="*/ 3288673 h 514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987177" h="5144425">
                <a:moveTo>
                  <a:pt x="218758" y="3288673"/>
                </a:moveTo>
                <a:lnTo>
                  <a:pt x="47909" y="3270301"/>
                </a:lnTo>
                <a:cubicBezTo>
                  <a:pt x="39405" y="3269400"/>
                  <a:pt x="31170" y="3266257"/>
                  <a:pt x="24079" y="3261189"/>
                </a:cubicBezTo>
                <a:lnTo>
                  <a:pt x="21399" y="3258923"/>
                </a:lnTo>
                <a:cubicBezTo>
                  <a:pt x="-481" y="3243353"/>
                  <a:pt x="-1504" y="3220962"/>
                  <a:pt x="908" y="3196840"/>
                </a:cubicBezTo>
                <a:cubicBezTo>
                  <a:pt x="2857" y="3177177"/>
                  <a:pt x="7868" y="3155809"/>
                  <a:pt x="15941" y="3132735"/>
                </a:cubicBezTo>
                <a:lnTo>
                  <a:pt x="194685" y="2622893"/>
                </a:lnTo>
                <a:lnTo>
                  <a:pt x="700190" y="1911769"/>
                </a:lnTo>
                <a:cubicBezTo>
                  <a:pt x="706452" y="1903241"/>
                  <a:pt x="695536" y="1892667"/>
                  <a:pt x="690980" y="1886015"/>
                </a:cubicBezTo>
                <a:cubicBezTo>
                  <a:pt x="680893" y="1871152"/>
                  <a:pt x="679017" y="1852001"/>
                  <a:pt x="685815" y="1835530"/>
                </a:cubicBezTo>
                <a:lnTo>
                  <a:pt x="1004634" y="1115733"/>
                </a:lnTo>
                <a:cubicBezTo>
                  <a:pt x="1007557" y="1108715"/>
                  <a:pt x="1008971" y="1101187"/>
                  <a:pt x="1008824" y="1093658"/>
                </a:cubicBezTo>
                <a:lnTo>
                  <a:pt x="972277" y="283124"/>
                </a:lnTo>
                <a:cubicBezTo>
                  <a:pt x="971911" y="266897"/>
                  <a:pt x="978782" y="251425"/>
                  <a:pt x="990843" y="241191"/>
                </a:cubicBezTo>
                <a:lnTo>
                  <a:pt x="1191247" y="72316"/>
                </a:lnTo>
                <a:cubicBezTo>
                  <a:pt x="1201968" y="63325"/>
                  <a:pt x="1215637" y="59110"/>
                  <a:pt x="1229232" y="60572"/>
                </a:cubicBezTo>
                <a:lnTo>
                  <a:pt x="1541253" y="0"/>
                </a:lnTo>
                <a:cubicBezTo>
                  <a:pt x="1569468" y="3046"/>
                  <a:pt x="1589887" y="28873"/>
                  <a:pt x="1586743" y="57721"/>
                </a:cubicBezTo>
                <a:lnTo>
                  <a:pt x="1564547" y="242044"/>
                </a:lnTo>
                <a:cubicBezTo>
                  <a:pt x="1561769" y="270795"/>
                  <a:pt x="1582163" y="296574"/>
                  <a:pt x="1610207" y="299790"/>
                </a:cubicBezTo>
                <a:lnTo>
                  <a:pt x="2253839" y="369572"/>
                </a:lnTo>
                <a:cubicBezTo>
                  <a:pt x="2261270" y="369572"/>
                  <a:pt x="2266582" y="364211"/>
                  <a:pt x="2267459" y="356926"/>
                </a:cubicBezTo>
                <a:cubicBezTo>
                  <a:pt x="2270578" y="328053"/>
                  <a:pt x="2289071" y="307416"/>
                  <a:pt x="2317091" y="310584"/>
                </a:cubicBezTo>
                <a:lnTo>
                  <a:pt x="2702866" y="351468"/>
                </a:lnTo>
                <a:cubicBezTo>
                  <a:pt x="2716510" y="352760"/>
                  <a:pt x="2728912" y="359680"/>
                  <a:pt x="2737464" y="370546"/>
                </a:cubicBezTo>
                <a:cubicBezTo>
                  <a:pt x="2745992" y="381413"/>
                  <a:pt x="2749988" y="395302"/>
                  <a:pt x="2748502" y="409312"/>
                </a:cubicBezTo>
                <a:lnTo>
                  <a:pt x="2725623" y="626016"/>
                </a:lnTo>
                <a:cubicBezTo>
                  <a:pt x="2724186" y="639685"/>
                  <a:pt x="2728157" y="653597"/>
                  <a:pt x="2736685" y="664440"/>
                </a:cubicBezTo>
                <a:cubicBezTo>
                  <a:pt x="2745261" y="675307"/>
                  <a:pt x="2757663" y="682202"/>
                  <a:pt x="2771113" y="683810"/>
                </a:cubicBezTo>
                <a:lnTo>
                  <a:pt x="2941353" y="704594"/>
                </a:lnTo>
                <a:cubicBezTo>
                  <a:pt x="2969568" y="707615"/>
                  <a:pt x="2989961" y="733442"/>
                  <a:pt x="2986867" y="762291"/>
                </a:cubicBezTo>
                <a:lnTo>
                  <a:pt x="2978339" y="845352"/>
                </a:lnTo>
                <a:cubicBezTo>
                  <a:pt x="2977048" y="859386"/>
                  <a:pt x="2970079" y="872300"/>
                  <a:pt x="2959090" y="881217"/>
                </a:cubicBezTo>
                <a:lnTo>
                  <a:pt x="2353956" y="1239849"/>
                </a:lnTo>
                <a:cubicBezTo>
                  <a:pt x="2343113" y="1248596"/>
                  <a:pt x="2336169" y="1261510"/>
                  <a:pt x="2334561" y="1275666"/>
                </a:cubicBezTo>
                <a:lnTo>
                  <a:pt x="2265973" y="1942079"/>
                </a:lnTo>
                <a:cubicBezTo>
                  <a:pt x="2264267" y="1958891"/>
                  <a:pt x="2254619" y="1973900"/>
                  <a:pt x="2240194" y="1982282"/>
                </a:cubicBezTo>
                <a:lnTo>
                  <a:pt x="2117174" y="2053355"/>
                </a:lnTo>
                <a:cubicBezTo>
                  <a:pt x="2094563" y="2066440"/>
                  <a:pt x="2085085" y="2095093"/>
                  <a:pt x="2095221" y="2119751"/>
                </a:cubicBezTo>
                <a:lnTo>
                  <a:pt x="2151676" y="2254442"/>
                </a:lnTo>
                <a:cubicBezTo>
                  <a:pt x="2157767" y="2268622"/>
                  <a:pt x="2157304" y="2284850"/>
                  <a:pt x="2150360" y="2298689"/>
                </a:cubicBezTo>
                <a:lnTo>
                  <a:pt x="2018788" y="2566049"/>
                </a:lnTo>
                <a:cubicBezTo>
                  <a:pt x="2009212" y="2585297"/>
                  <a:pt x="1988940" y="2596651"/>
                  <a:pt x="1967791" y="2594605"/>
                </a:cubicBezTo>
                <a:lnTo>
                  <a:pt x="1707254" y="2567389"/>
                </a:lnTo>
                <a:cubicBezTo>
                  <a:pt x="1689150" y="2565488"/>
                  <a:pt x="1671266" y="2573748"/>
                  <a:pt x="1660570" y="2589049"/>
                </a:cubicBezTo>
                <a:cubicBezTo>
                  <a:pt x="1649874" y="2604326"/>
                  <a:pt x="1647998" y="2624330"/>
                  <a:pt x="1655429" y="2641435"/>
                </a:cubicBezTo>
                <a:lnTo>
                  <a:pt x="1926248" y="3247081"/>
                </a:lnTo>
                <a:cubicBezTo>
                  <a:pt x="1933777" y="3263796"/>
                  <a:pt x="1932072" y="3283483"/>
                  <a:pt x="1921692" y="3298833"/>
                </a:cubicBezTo>
                <a:lnTo>
                  <a:pt x="1611547" y="3756826"/>
                </a:lnTo>
                <a:cubicBezTo>
                  <a:pt x="1601046" y="3772469"/>
                  <a:pt x="1599559" y="3792789"/>
                  <a:pt x="1607697" y="3809943"/>
                </a:cubicBezTo>
                <a:lnTo>
                  <a:pt x="1717609" y="4038318"/>
                </a:lnTo>
                <a:cubicBezTo>
                  <a:pt x="1728135" y="4059881"/>
                  <a:pt x="1751574" y="4071454"/>
                  <a:pt x="1774551" y="4066216"/>
                </a:cubicBezTo>
                <a:cubicBezTo>
                  <a:pt x="1791192" y="4061367"/>
                  <a:pt x="1808979" y="4067337"/>
                  <a:pt x="1819699" y="4081225"/>
                </a:cubicBezTo>
                <a:cubicBezTo>
                  <a:pt x="1830396" y="4095113"/>
                  <a:pt x="1831906" y="4114240"/>
                  <a:pt x="1823914" y="4128469"/>
                </a:cubicBezTo>
                <a:lnTo>
                  <a:pt x="1784906" y="4206194"/>
                </a:lnTo>
                <a:cubicBezTo>
                  <a:pt x="1776451" y="4222957"/>
                  <a:pt x="1759712" y="4233849"/>
                  <a:pt x="1741073" y="4234580"/>
                </a:cubicBezTo>
                <a:lnTo>
                  <a:pt x="1608477" y="4239160"/>
                </a:lnTo>
                <a:cubicBezTo>
                  <a:pt x="1592299" y="4239672"/>
                  <a:pt x="1577265" y="4248102"/>
                  <a:pt x="1568031" y="4261918"/>
                </a:cubicBezTo>
                <a:lnTo>
                  <a:pt x="1300476" y="4610876"/>
                </a:lnTo>
                <a:cubicBezTo>
                  <a:pt x="1294044" y="4620476"/>
                  <a:pt x="1290901" y="4632123"/>
                  <a:pt x="1291583" y="4643940"/>
                </a:cubicBezTo>
                <a:lnTo>
                  <a:pt x="1313122" y="4985199"/>
                </a:lnTo>
                <a:cubicBezTo>
                  <a:pt x="1314876" y="5010539"/>
                  <a:pt x="1298381" y="5033467"/>
                  <a:pt x="1274186" y="5039704"/>
                </a:cubicBezTo>
                <a:lnTo>
                  <a:pt x="906953" y="5142964"/>
                </a:lnTo>
                <a:cubicBezTo>
                  <a:pt x="895916" y="5145668"/>
                  <a:pt x="884294" y="5144597"/>
                  <a:pt x="873768" y="5139943"/>
                </a:cubicBezTo>
                <a:lnTo>
                  <a:pt x="414557" y="4928843"/>
                </a:lnTo>
                <a:cubicBezTo>
                  <a:pt x="403543" y="4923604"/>
                  <a:pt x="391093" y="4922727"/>
                  <a:pt x="379373" y="4926187"/>
                </a:cubicBezTo>
                <a:lnTo>
                  <a:pt x="90255" y="4984688"/>
                </a:lnTo>
                <a:cubicBezTo>
                  <a:pt x="75734" y="4988927"/>
                  <a:pt x="59872" y="4986296"/>
                  <a:pt x="47202" y="4977305"/>
                </a:cubicBezTo>
                <a:cubicBezTo>
                  <a:pt x="38601" y="4961443"/>
                  <a:pt x="38577" y="4942244"/>
                  <a:pt x="46983" y="4926528"/>
                </a:cubicBezTo>
                <a:lnTo>
                  <a:pt x="294558" y="4558905"/>
                </a:lnTo>
                <a:cubicBezTo>
                  <a:pt x="297506" y="4553399"/>
                  <a:pt x="299455" y="4547624"/>
                  <a:pt x="300259" y="4541777"/>
                </a:cubicBezTo>
                <a:lnTo>
                  <a:pt x="363438" y="4138629"/>
                </a:lnTo>
                <a:cubicBezTo>
                  <a:pt x="365875" y="4122719"/>
                  <a:pt x="376571" y="4108879"/>
                  <a:pt x="365972" y="4097160"/>
                </a:cubicBezTo>
                <a:lnTo>
                  <a:pt x="354399" y="4084075"/>
                </a:lnTo>
                <a:cubicBezTo>
                  <a:pt x="340023" y="4067800"/>
                  <a:pt x="336978" y="4044044"/>
                  <a:pt x="346724" y="4024503"/>
                </a:cubicBezTo>
                <a:lnTo>
                  <a:pt x="443259" y="3834137"/>
                </a:lnTo>
                <a:cubicBezTo>
                  <a:pt x="449009" y="3822758"/>
                  <a:pt x="450520" y="3809674"/>
                  <a:pt x="447450" y="3797272"/>
                </a:cubicBezTo>
                <a:lnTo>
                  <a:pt x="411243" y="3561734"/>
                </a:lnTo>
                <a:cubicBezTo>
                  <a:pt x="404664" y="3534372"/>
                  <a:pt x="378057" y="3517267"/>
                  <a:pt x="350988" y="3523115"/>
                </a:cubicBezTo>
                <a:lnTo>
                  <a:pt x="163595" y="3560028"/>
                </a:lnTo>
                <a:cubicBezTo>
                  <a:pt x="155895" y="3561539"/>
                  <a:pt x="144858" y="3563025"/>
                  <a:pt x="139936" y="3555106"/>
                </a:cubicBezTo>
                <a:cubicBezTo>
                  <a:pt x="137743" y="3551525"/>
                  <a:pt x="137402" y="3547090"/>
                  <a:pt x="138718" y="3543557"/>
                </a:cubicBezTo>
                <a:lnTo>
                  <a:pt x="172683" y="3461836"/>
                </a:lnTo>
                <a:cubicBezTo>
                  <a:pt x="177361" y="3449751"/>
                  <a:pt x="177605" y="3436423"/>
                  <a:pt x="173316" y="3424509"/>
                </a:cubicBezTo>
                <a:lnTo>
                  <a:pt x="161085" y="3389520"/>
                </a:lnTo>
                <a:cubicBezTo>
                  <a:pt x="155091" y="3372392"/>
                  <a:pt x="173438" y="3355628"/>
                  <a:pt x="184305" y="3341423"/>
                </a:cubicBezTo>
                <a:cubicBezTo>
                  <a:pt x="195172" y="3327194"/>
                  <a:pt x="212423" y="3319714"/>
                  <a:pt x="229892" y="3321760"/>
                </a:cubicBezTo>
                <a:lnTo>
                  <a:pt x="346285" y="3334382"/>
                </a:lnTo>
                <a:cubicBezTo>
                  <a:pt x="374354" y="3337306"/>
                  <a:pt x="399548" y="3316425"/>
                  <a:pt x="402496" y="3287625"/>
                </a:cubicBezTo>
                <a:lnTo>
                  <a:pt x="419844" y="3119773"/>
                </a:lnTo>
                <a:cubicBezTo>
                  <a:pt x="420965" y="3114656"/>
                  <a:pt x="419308" y="3107858"/>
                  <a:pt x="415287" y="3102498"/>
                </a:cubicBezTo>
                <a:cubicBezTo>
                  <a:pt x="397939" y="3079400"/>
                  <a:pt x="359710" y="3099306"/>
                  <a:pt x="348478" y="3119383"/>
                </a:cubicBezTo>
                <a:lnTo>
                  <a:pt x="268584" y="3262553"/>
                </a:lnTo>
                <a:cubicBezTo>
                  <a:pt x="258595" y="3280583"/>
                  <a:pt x="239029" y="3290866"/>
                  <a:pt x="218733" y="3288673"/>
                </a:cubicBezTo>
              </a:path>
            </a:pathLst>
          </a:custGeom>
          <a:solidFill>
            <a:srgbClr val="E6E6E6"/>
          </a:solidFill>
          <a:ln w="243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pt-PT" dirty="0">
              <a:solidFill>
                <a:srgbClr val="7F7F7F"/>
              </a:solidFill>
            </a:endParaRPr>
          </a:p>
        </p:txBody>
      </p:sp>
      <p:grpSp>
        <p:nvGrpSpPr>
          <p:cNvPr id="11" name="Linhas cinza">
            <a:extLst>
              <a:ext uri="{FF2B5EF4-FFF2-40B4-BE49-F238E27FC236}">
                <a16:creationId xmlns:a16="http://schemas.microsoft.com/office/drawing/2014/main" id="{FD375F90-AA49-553B-B6A7-3188CD9A248E}"/>
              </a:ext>
            </a:extLst>
          </p:cNvPr>
          <p:cNvGrpSpPr/>
          <p:nvPr/>
        </p:nvGrpSpPr>
        <p:grpSpPr>
          <a:xfrm>
            <a:off x="7985182" y="528436"/>
            <a:ext cx="2481672" cy="5662248"/>
            <a:chOff x="3080279" y="-25787"/>
            <a:chExt cx="2252135" cy="513891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B413FB-0E1C-5219-84E0-232AE2D8D821}"/>
                </a:ext>
              </a:extLst>
            </p:cNvPr>
            <p:cNvSpPr/>
            <p:nvPr/>
          </p:nvSpPr>
          <p:spPr>
            <a:xfrm>
              <a:off x="4342555" y="2841536"/>
              <a:ext cx="507224" cy="511781"/>
            </a:xfrm>
            <a:custGeom>
              <a:avLst/>
              <a:gdLst>
                <a:gd name="connsiteX0" fmla="*/ 507220 w 507220"/>
                <a:gd name="connsiteY0" fmla="*/ 511740 h 511739"/>
                <a:gd name="connsiteX1" fmla="*/ 418776 w 507220"/>
                <a:gd name="connsiteY1" fmla="*/ 306373 h 511739"/>
                <a:gd name="connsiteX2" fmla="*/ 312083 w 507220"/>
                <a:gd name="connsiteY2" fmla="*/ 159030 h 511739"/>
                <a:gd name="connsiteX3" fmla="*/ 0 w 507220"/>
                <a:gd name="connsiteY3" fmla="*/ 0 h 51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20" h="511739">
                  <a:moveTo>
                    <a:pt x="507220" y="511740"/>
                  </a:moveTo>
                  <a:lnTo>
                    <a:pt x="418776" y="306373"/>
                  </a:lnTo>
                  <a:lnTo>
                    <a:pt x="312083" y="159030"/>
                  </a:lnTo>
                  <a:lnTo>
                    <a:pt x="0" y="0"/>
                  </a:lnTo>
                </a:path>
              </a:pathLst>
            </a:custGeom>
            <a:noFill/>
            <a:ln w="2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68EFADD-1C66-DB87-3775-13029C777522}"/>
                </a:ext>
              </a:extLst>
            </p:cNvPr>
            <p:cNvSpPr/>
            <p:nvPr/>
          </p:nvSpPr>
          <p:spPr>
            <a:xfrm>
              <a:off x="3820266" y="3393583"/>
              <a:ext cx="336189" cy="744089"/>
            </a:xfrm>
            <a:custGeom>
              <a:avLst/>
              <a:gdLst>
                <a:gd name="connsiteX0" fmla="*/ 336187 w 336186"/>
                <a:gd name="connsiteY0" fmla="*/ 744028 h 744028"/>
                <a:gd name="connsiteX1" fmla="*/ 197324 w 336186"/>
                <a:gd name="connsiteY1" fmla="*/ 237756 h 744028"/>
                <a:gd name="connsiteX2" fmla="*/ 0 w 336186"/>
                <a:gd name="connsiteY2" fmla="*/ 0 h 74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186" h="744028">
                  <a:moveTo>
                    <a:pt x="336187" y="744028"/>
                  </a:moveTo>
                  <a:lnTo>
                    <a:pt x="197324" y="237756"/>
                  </a:ln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A884D5C-DEB8-7FB6-BCE6-AAE307F86C7C}"/>
                </a:ext>
              </a:extLst>
            </p:cNvPr>
            <p:cNvSpPr/>
            <p:nvPr/>
          </p:nvSpPr>
          <p:spPr>
            <a:xfrm>
              <a:off x="3761634" y="3377772"/>
              <a:ext cx="58630" cy="15810"/>
            </a:xfrm>
            <a:custGeom>
              <a:avLst/>
              <a:gdLst>
                <a:gd name="connsiteX0" fmla="*/ 58631 w 58630"/>
                <a:gd name="connsiteY0" fmla="*/ 15810 h 15809"/>
                <a:gd name="connsiteX1" fmla="*/ 0 w 58630"/>
                <a:gd name="connsiteY1" fmla="*/ 1523 h 1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630" h="15809">
                  <a:moveTo>
                    <a:pt x="58631" y="15810"/>
                  </a:moveTo>
                  <a:cubicBezTo>
                    <a:pt x="49932" y="4244"/>
                    <a:pt x="22621" y="-3410"/>
                    <a:pt x="0" y="1523"/>
                  </a:cubicBezTo>
                </a:path>
              </a:pathLst>
            </a:custGeom>
            <a:noFill/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68BBEE-400A-349A-7AB1-A5039CA39B1A}"/>
                </a:ext>
              </a:extLst>
            </p:cNvPr>
            <p:cNvSpPr/>
            <p:nvPr/>
          </p:nvSpPr>
          <p:spPr>
            <a:xfrm>
              <a:off x="4145886" y="2670853"/>
              <a:ext cx="196669" cy="180427"/>
            </a:xfrm>
            <a:custGeom>
              <a:avLst/>
              <a:gdLst>
                <a:gd name="connsiteX0" fmla="*/ 196668 w 196667"/>
                <a:gd name="connsiteY0" fmla="*/ 170669 h 180412"/>
                <a:gd name="connsiteX1" fmla="*/ 77802 w 196667"/>
                <a:gd name="connsiteY1" fmla="*/ 180412 h 180412"/>
                <a:gd name="connsiteX2" fmla="*/ 0 w 196667"/>
                <a:gd name="connsiteY2" fmla="*/ 0 h 18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667" h="180412">
                  <a:moveTo>
                    <a:pt x="196668" y="170669"/>
                  </a:moveTo>
                  <a:lnTo>
                    <a:pt x="77802" y="180412"/>
                  </a:lnTo>
                  <a:lnTo>
                    <a:pt x="0" y="0"/>
                  </a:lnTo>
                </a:path>
              </a:pathLst>
            </a:custGeom>
            <a:noFill/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C9501CE-FF17-E458-6A80-0A68028C17B0}"/>
                </a:ext>
              </a:extLst>
            </p:cNvPr>
            <p:cNvSpPr/>
            <p:nvPr/>
          </p:nvSpPr>
          <p:spPr>
            <a:xfrm>
              <a:off x="3748173" y="2608887"/>
              <a:ext cx="198297" cy="187376"/>
            </a:xfrm>
            <a:custGeom>
              <a:avLst/>
              <a:gdLst>
                <a:gd name="connsiteX0" fmla="*/ 0 w 198295"/>
                <a:gd name="connsiteY0" fmla="*/ 187362 h 187361"/>
                <a:gd name="connsiteX1" fmla="*/ 198296 w 198295"/>
                <a:gd name="connsiteY1" fmla="*/ 0 h 18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295" h="187361">
                  <a:moveTo>
                    <a:pt x="0" y="187362"/>
                  </a:moveTo>
                  <a:lnTo>
                    <a:pt x="198296" y="0"/>
                  </a:lnTo>
                </a:path>
              </a:pathLst>
            </a:custGeom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4E2F98-39B9-CA65-CF8B-EE51A66BCCEB}"/>
                </a:ext>
              </a:extLst>
            </p:cNvPr>
            <p:cNvSpPr/>
            <p:nvPr/>
          </p:nvSpPr>
          <p:spPr>
            <a:xfrm>
              <a:off x="3664369" y="4088489"/>
              <a:ext cx="69736" cy="49037"/>
            </a:xfrm>
            <a:custGeom>
              <a:avLst/>
              <a:gdLst>
                <a:gd name="connsiteX0" fmla="*/ 69735 w 69735"/>
                <a:gd name="connsiteY0" fmla="*/ 49033 h 49033"/>
                <a:gd name="connsiteX1" fmla="*/ 0 w 69735"/>
                <a:gd name="connsiteY1" fmla="*/ 0 h 4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735" h="49033">
                  <a:moveTo>
                    <a:pt x="69735" y="49033"/>
                  </a:moveTo>
                  <a:lnTo>
                    <a:pt x="0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AC0904-B8E8-A988-FB2B-37DFB156D563}"/>
                </a:ext>
              </a:extLst>
            </p:cNvPr>
            <p:cNvSpPr/>
            <p:nvPr/>
          </p:nvSpPr>
          <p:spPr>
            <a:xfrm>
              <a:off x="3829718" y="4358534"/>
              <a:ext cx="159784" cy="211530"/>
            </a:xfrm>
            <a:custGeom>
              <a:avLst/>
              <a:gdLst>
                <a:gd name="connsiteX0" fmla="*/ 0 w 159783"/>
                <a:gd name="connsiteY0" fmla="*/ 0 h 211513"/>
                <a:gd name="connsiteX1" fmla="*/ 159783 w 159783"/>
                <a:gd name="connsiteY1" fmla="*/ 211514 h 21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783" h="211513">
                  <a:moveTo>
                    <a:pt x="0" y="0"/>
                  </a:moveTo>
                  <a:lnTo>
                    <a:pt x="159783" y="211514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18BB16F-E97E-7B65-B88E-67C2EF40B09C}"/>
                </a:ext>
              </a:extLst>
            </p:cNvPr>
            <p:cNvSpPr/>
            <p:nvPr/>
          </p:nvSpPr>
          <p:spPr>
            <a:xfrm>
              <a:off x="3735612" y="4309132"/>
              <a:ext cx="46070" cy="51754"/>
            </a:xfrm>
            <a:custGeom>
              <a:avLst/>
              <a:gdLst>
                <a:gd name="connsiteX0" fmla="*/ 0 w 46069"/>
                <a:gd name="connsiteY0" fmla="*/ 0 h 51749"/>
                <a:gd name="connsiteX1" fmla="*/ 46069 w 46069"/>
                <a:gd name="connsiteY1" fmla="*/ 51730 h 5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69" h="51749">
                  <a:moveTo>
                    <a:pt x="0" y="0"/>
                  </a:moveTo>
                  <a:cubicBezTo>
                    <a:pt x="2041" y="20264"/>
                    <a:pt x="27408" y="52654"/>
                    <a:pt x="46069" y="51730"/>
                  </a:cubicBez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565359-5FC4-C29C-4888-3F98AE0EFC86}"/>
                </a:ext>
              </a:extLst>
            </p:cNvPr>
            <p:cNvSpPr/>
            <p:nvPr/>
          </p:nvSpPr>
          <p:spPr>
            <a:xfrm>
              <a:off x="3736073" y="4358534"/>
              <a:ext cx="93645" cy="4543"/>
            </a:xfrm>
            <a:custGeom>
              <a:avLst/>
              <a:gdLst>
                <a:gd name="connsiteX0" fmla="*/ 0 w 93644"/>
                <a:gd name="connsiteY0" fmla="*/ 4544 h 4543"/>
                <a:gd name="connsiteX1" fmla="*/ 93644 w 93644"/>
                <a:gd name="connsiteY1" fmla="*/ 0 h 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644" h="4543">
                  <a:moveTo>
                    <a:pt x="0" y="4544"/>
                  </a:moveTo>
                  <a:lnTo>
                    <a:pt x="93644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B6151D1-6433-E47F-2431-9BE001EBAED5}"/>
                </a:ext>
              </a:extLst>
            </p:cNvPr>
            <p:cNvSpPr/>
            <p:nvPr/>
          </p:nvSpPr>
          <p:spPr>
            <a:xfrm>
              <a:off x="3584428" y="4050435"/>
              <a:ext cx="151644" cy="859392"/>
            </a:xfrm>
            <a:custGeom>
              <a:avLst/>
              <a:gdLst>
                <a:gd name="connsiteX0" fmla="*/ 107446 w 151643"/>
                <a:gd name="connsiteY0" fmla="*/ 859322 h 859322"/>
                <a:gd name="connsiteX1" fmla="*/ 93596 w 151643"/>
                <a:gd name="connsiteY1" fmla="*/ 723205 h 859322"/>
                <a:gd name="connsiteX2" fmla="*/ 0 w 151643"/>
                <a:gd name="connsiteY2" fmla="*/ 522115 h 859322"/>
                <a:gd name="connsiteX3" fmla="*/ 25659 w 151643"/>
                <a:gd name="connsiteY3" fmla="*/ 360655 h 859322"/>
                <a:gd name="connsiteX4" fmla="*/ 151644 w 151643"/>
                <a:gd name="connsiteY4" fmla="*/ 312618 h 859322"/>
                <a:gd name="connsiteX5" fmla="*/ 148922 w 151643"/>
                <a:gd name="connsiteY5" fmla="*/ 0 h 85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43" h="859322">
                  <a:moveTo>
                    <a:pt x="107446" y="859322"/>
                  </a:moveTo>
                  <a:lnTo>
                    <a:pt x="93596" y="723205"/>
                  </a:lnTo>
                  <a:lnTo>
                    <a:pt x="0" y="522115"/>
                  </a:lnTo>
                  <a:lnTo>
                    <a:pt x="25659" y="360655"/>
                  </a:lnTo>
                  <a:lnTo>
                    <a:pt x="151644" y="312618"/>
                  </a:lnTo>
                  <a:lnTo>
                    <a:pt x="148922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59AD840-3A5D-8EE8-CE7E-2B4E0DB1BC95}"/>
                </a:ext>
              </a:extLst>
            </p:cNvPr>
            <p:cNvSpPr/>
            <p:nvPr/>
          </p:nvSpPr>
          <p:spPr>
            <a:xfrm>
              <a:off x="3263328" y="3262168"/>
              <a:ext cx="202161" cy="139361"/>
            </a:xfrm>
            <a:custGeom>
              <a:avLst/>
              <a:gdLst>
                <a:gd name="connsiteX0" fmla="*/ 202159 w 202159"/>
                <a:gd name="connsiteY0" fmla="*/ 118040 h 139349"/>
                <a:gd name="connsiteX1" fmla="*/ 91652 w 202159"/>
                <a:gd name="connsiteY1" fmla="*/ 139349 h 139349"/>
                <a:gd name="connsiteX2" fmla="*/ 0 w 202159"/>
                <a:gd name="connsiteY2" fmla="*/ 71023 h 139349"/>
                <a:gd name="connsiteX3" fmla="*/ 3693 w 202159"/>
                <a:gd name="connsiteY3" fmla="*/ 0 h 13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159" h="139349">
                  <a:moveTo>
                    <a:pt x="202159" y="118040"/>
                  </a:moveTo>
                  <a:lnTo>
                    <a:pt x="91652" y="139349"/>
                  </a:lnTo>
                  <a:lnTo>
                    <a:pt x="0" y="71023"/>
                  </a:lnTo>
                  <a:lnTo>
                    <a:pt x="3693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0ACE085-B62D-814F-4639-5C19F0936409}"/>
                </a:ext>
              </a:extLst>
            </p:cNvPr>
            <p:cNvSpPr/>
            <p:nvPr/>
          </p:nvSpPr>
          <p:spPr>
            <a:xfrm>
              <a:off x="3313479" y="3337328"/>
              <a:ext cx="6584" cy="38150"/>
            </a:xfrm>
            <a:custGeom>
              <a:avLst/>
              <a:gdLst>
                <a:gd name="connsiteX0" fmla="*/ 6585 w 6584"/>
                <a:gd name="connsiteY0" fmla="*/ 38148 h 38147"/>
                <a:gd name="connsiteX1" fmla="*/ 0 w 6584"/>
                <a:gd name="connsiteY1" fmla="*/ 0 h 3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4" h="38147">
                  <a:moveTo>
                    <a:pt x="6585" y="38148"/>
                  </a:moveTo>
                  <a:lnTo>
                    <a:pt x="0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CE97A7-81A2-77E8-EB7D-2E0D923A8CC0}"/>
                </a:ext>
              </a:extLst>
            </p:cNvPr>
            <p:cNvSpPr/>
            <p:nvPr/>
          </p:nvSpPr>
          <p:spPr>
            <a:xfrm>
              <a:off x="3309203" y="3196752"/>
              <a:ext cx="12417" cy="52414"/>
            </a:xfrm>
            <a:custGeom>
              <a:avLst/>
              <a:gdLst>
                <a:gd name="connsiteX0" fmla="*/ 0 w 12416"/>
                <a:gd name="connsiteY0" fmla="*/ 52411 h 52410"/>
                <a:gd name="connsiteX1" fmla="*/ 12416 w 12416"/>
                <a:gd name="connsiteY1" fmla="*/ 0 h 5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16" h="52410">
                  <a:moveTo>
                    <a:pt x="0" y="52411"/>
                  </a:moveTo>
                  <a:lnTo>
                    <a:pt x="12416" y="0"/>
                  </a:lnTo>
                </a:path>
              </a:pathLst>
            </a:custGeom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F8EE3DD-0377-D494-A2BA-F02FEF78A5DA}"/>
                </a:ext>
              </a:extLst>
            </p:cNvPr>
            <p:cNvSpPr/>
            <p:nvPr/>
          </p:nvSpPr>
          <p:spPr>
            <a:xfrm>
              <a:off x="3311997" y="3213981"/>
              <a:ext cx="18612" cy="23400"/>
            </a:xfrm>
            <a:custGeom>
              <a:avLst/>
              <a:gdLst>
                <a:gd name="connsiteX0" fmla="*/ 18612 w 18612"/>
                <a:gd name="connsiteY0" fmla="*/ 0 h 23398"/>
                <a:gd name="connsiteX1" fmla="*/ 0 w 18612"/>
                <a:gd name="connsiteY1" fmla="*/ 23399 h 2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12" h="23398">
                  <a:moveTo>
                    <a:pt x="18612" y="0"/>
                  </a:moveTo>
                  <a:lnTo>
                    <a:pt x="0" y="23399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C13D32-AEC6-7213-73C1-97CE4B036AE8}"/>
                </a:ext>
              </a:extLst>
            </p:cNvPr>
            <p:cNvSpPr/>
            <p:nvPr/>
          </p:nvSpPr>
          <p:spPr>
            <a:xfrm>
              <a:off x="3273995" y="3196413"/>
              <a:ext cx="48305" cy="64637"/>
            </a:xfrm>
            <a:custGeom>
              <a:avLst/>
              <a:gdLst>
                <a:gd name="connsiteX0" fmla="*/ 2891 w 48304"/>
                <a:gd name="connsiteY0" fmla="*/ 64633 h 64632"/>
                <a:gd name="connsiteX1" fmla="*/ 2964 w 48304"/>
                <a:gd name="connsiteY1" fmla="*/ 46749 h 64632"/>
                <a:gd name="connsiteX2" fmla="*/ 0 w 48304"/>
                <a:gd name="connsiteY2" fmla="*/ 26752 h 64632"/>
                <a:gd name="connsiteX3" fmla="*/ 48304 w 48304"/>
                <a:gd name="connsiteY3" fmla="*/ 0 h 6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04" h="64632">
                  <a:moveTo>
                    <a:pt x="2891" y="64633"/>
                  </a:moveTo>
                  <a:lnTo>
                    <a:pt x="2964" y="46749"/>
                  </a:lnTo>
                  <a:lnTo>
                    <a:pt x="0" y="26752"/>
                  </a:lnTo>
                  <a:lnTo>
                    <a:pt x="48304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707029-5023-36F1-C885-2C18FBAABAE3}"/>
                </a:ext>
              </a:extLst>
            </p:cNvPr>
            <p:cNvSpPr/>
            <p:nvPr/>
          </p:nvSpPr>
          <p:spPr>
            <a:xfrm>
              <a:off x="3267020" y="3241294"/>
              <a:ext cx="9573" cy="20872"/>
            </a:xfrm>
            <a:custGeom>
              <a:avLst/>
              <a:gdLst>
                <a:gd name="connsiteX0" fmla="*/ 0 w 9573"/>
                <a:gd name="connsiteY0" fmla="*/ 20872 h 20871"/>
                <a:gd name="connsiteX1" fmla="*/ 9573 w 9573"/>
                <a:gd name="connsiteY1" fmla="*/ 0 h 2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73" h="20871">
                  <a:moveTo>
                    <a:pt x="0" y="20872"/>
                  </a:moveTo>
                  <a:lnTo>
                    <a:pt x="9573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AB25D0-E254-D090-3DBF-890E6E960319}"/>
                </a:ext>
              </a:extLst>
            </p:cNvPr>
            <p:cNvSpPr/>
            <p:nvPr/>
          </p:nvSpPr>
          <p:spPr>
            <a:xfrm>
              <a:off x="3124293" y="3134568"/>
              <a:ext cx="171957" cy="112508"/>
            </a:xfrm>
            <a:custGeom>
              <a:avLst/>
              <a:gdLst>
                <a:gd name="connsiteX0" fmla="*/ 171957 w 171956"/>
                <a:gd name="connsiteY0" fmla="*/ 112500 h 112499"/>
                <a:gd name="connsiteX1" fmla="*/ 149700 w 171956"/>
                <a:gd name="connsiteY1" fmla="*/ 88615 h 112499"/>
                <a:gd name="connsiteX2" fmla="*/ 82710 w 171956"/>
                <a:gd name="connsiteY2" fmla="*/ 65313 h 112499"/>
                <a:gd name="connsiteX3" fmla="*/ 67403 w 171956"/>
                <a:gd name="connsiteY3" fmla="*/ 37929 h 112499"/>
                <a:gd name="connsiteX4" fmla="*/ 0 w 171956"/>
                <a:gd name="connsiteY4" fmla="*/ 0 h 11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56" h="112499">
                  <a:moveTo>
                    <a:pt x="171957" y="112500"/>
                  </a:moveTo>
                  <a:cubicBezTo>
                    <a:pt x="164376" y="104652"/>
                    <a:pt x="157062" y="96633"/>
                    <a:pt x="149700" y="88615"/>
                  </a:cubicBezTo>
                  <a:lnTo>
                    <a:pt x="82710" y="65313"/>
                  </a:lnTo>
                  <a:lnTo>
                    <a:pt x="67403" y="37929"/>
                  </a:ln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7D76577-F371-4AEF-DFC6-E35B29ECA4FB}"/>
                </a:ext>
              </a:extLst>
            </p:cNvPr>
            <p:cNvSpPr/>
            <p:nvPr/>
          </p:nvSpPr>
          <p:spPr>
            <a:xfrm>
              <a:off x="3321619" y="2946123"/>
              <a:ext cx="238365" cy="250629"/>
            </a:xfrm>
            <a:custGeom>
              <a:avLst/>
              <a:gdLst>
                <a:gd name="connsiteX0" fmla="*/ 238363 w 238363"/>
                <a:gd name="connsiteY0" fmla="*/ 0 h 250609"/>
                <a:gd name="connsiteX1" fmla="*/ 96317 w 238363"/>
                <a:gd name="connsiteY1" fmla="*/ 85529 h 250609"/>
                <a:gd name="connsiteX2" fmla="*/ 0 w 238363"/>
                <a:gd name="connsiteY2" fmla="*/ 250609 h 25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363" h="250609">
                  <a:moveTo>
                    <a:pt x="238363" y="0"/>
                  </a:moveTo>
                  <a:lnTo>
                    <a:pt x="96317" y="85529"/>
                  </a:lnTo>
                  <a:lnTo>
                    <a:pt x="0" y="250609"/>
                  </a:lnTo>
                </a:path>
              </a:pathLst>
            </a:custGeom>
            <a:noFill/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0142F00-0353-70C0-A900-0BBB37109AD6}"/>
                </a:ext>
              </a:extLst>
            </p:cNvPr>
            <p:cNvSpPr/>
            <p:nvPr/>
          </p:nvSpPr>
          <p:spPr>
            <a:xfrm>
              <a:off x="3559984" y="2796265"/>
              <a:ext cx="188189" cy="149857"/>
            </a:xfrm>
            <a:custGeom>
              <a:avLst/>
              <a:gdLst>
                <a:gd name="connsiteX0" fmla="*/ 0 w 188187"/>
                <a:gd name="connsiteY0" fmla="*/ 149846 h 149845"/>
                <a:gd name="connsiteX1" fmla="*/ 82807 w 188187"/>
                <a:gd name="connsiteY1" fmla="*/ 114298 h 149845"/>
                <a:gd name="connsiteX2" fmla="*/ 188188 w 188187"/>
                <a:gd name="connsiteY2" fmla="*/ 0 h 14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187" h="149845">
                  <a:moveTo>
                    <a:pt x="0" y="149846"/>
                  </a:moveTo>
                  <a:lnTo>
                    <a:pt x="82807" y="114298"/>
                  </a:lnTo>
                  <a:lnTo>
                    <a:pt x="188188" y="0"/>
                  </a:lnTo>
                </a:path>
              </a:pathLst>
            </a:custGeom>
            <a:noFill/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FC75E8-4355-A57A-5801-43E342F6D8D1}"/>
                </a:ext>
              </a:extLst>
            </p:cNvPr>
            <p:cNvSpPr/>
            <p:nvPr/>
          </p:nvSpPr>
          <p:spPr>
            <a:xfrm>
              <a:off x="3621749" y="2323946"/>
              <a:ext cx="37564" cy="923"/>
            </a:xfrm>
            <a:custGeom>
              <a:avLst/>
              <a:gdLst>
                <a:gd name="connsiteX0" fmla="*/ 0 w 37564"/>
                <a:gd name="connsiteY0" fmla="*/ 0 h 923"/>
                <a:gd name="connsiteX1" fmla="*/ 37565 w 37564"/>
                <a:gd name="connsiteY1" fmla="*/ 923 h 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64" h="923">
                  <a:moveTo>
                    <a:pt x="0" y="0"/>
                  </a:moveTo>
                  <a:lnTo>
                    <a:pt x="37565" y="923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D0F94B1-7301-2687-0F55-BC761DB8EAEA}"/>
                </a:ext>
              </a:extLst>
            </p:cNvPr>
            <p:cNvSpPr/>
            <p:nvPr/>
          </p:nvSpPr>
          <p:spPr>
            <a:xfrm>
              <a:off x="3960563" y="2492637"/>
              <a:ext cx="65240" cy="48745"/>
            </a:xfrm>
            <a:custGeom>
              <a:avLst/>
              <a:gdLst>
                <a:gd name="connsiteX0" fmla="*/ 0 w 65239"/>
                <a:gd name="connsiteY0" fmla="*/ 42035 h 48741"/>
                <a:gd name="connsiteX1" fmla="*/ 65240 w 65239"/>
                <a:gd name="connsiteY1" fmla="*/ 48742 h 48741"/>
                <a:gd name="connsiteX2" fmla="*/ 60526 w 65239"/>
                <a:gd name="connsiteY2" fmla="*/ 0 h 4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239" h="48741">
                  <a:moveTo>
                    <a:pt x="0" y="42035"/>
                  </a:moveTo>
                  <a:lnTo>
                    <a:pt x="65240" y="48742"/>
                  </a:lnTo>
                  <a:lnTo>
                    <a:pt x="60526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E3EB80-EC88-4E66-4CC1-701C747E1F15}"/>
                </a:ext>
              </a:extLst>
            </p:cNvPr>
            <p:cNvSpPr/>
            <p:nvPr/>
          </p:nvSpPr>
          <p:spPr>
            <a:xfrm>
              <a:off x="3946470" y="2608912"/>
              <a:ext cx="285746" cy="61940"/>
            </a:xfrm>
            <a:custGeom>
              <a:avLst/>
              <a:gdLst>
                <a:gd name="connsiteX0" fmla="*/ 0 w 285744"/>
                <a:gd name="connsiteY0" fmla="*/ 0 h 61935"/>
                <a:gd name="connsiteX1" fmla="*/ 199413 w 285744"/>
                <a:gd name="connsiteY1" fmla="*/ 61936 h 61935"/>
                <a:gd name="connsiteX2" fmla="*/ 285744 w 285744"/>
                <a:gd name="connsiteY2" fmla="*/ 47357 h 6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44" h="61935">
                  <a:moveTo>
                    <a:pt x="0" y="0"/>
                  </a:moveTo>
                  <a:lnTo>
                    <a:pt x="199413" y="61936"/>
                  </a:lnTo>
                  <a:lnTo>
                    <a:pt x="285744" y="47357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BA3FE44-92DC-C06E-B1AA-C89EFAA67EBB}"/>
                </a:ext>
              </a:extLst>
            </p:cNvPr>
            <p:cNvSpPr/>
            <p:nvPr/>
          </p:nvSpPr>
          <p:spPr>
            <a:xfrm>
              <a:off x="4251097" y="2632629"/>
              <a:ext cx="26679" cy="61405"/>
            </a:xfrm>
            <a:custGeom>
              <a:avLst/>
              <a:gdLst>
                <a:gd name="connsiteX0" fmla="*/ 26679 w 26679"/>
                <a:gd name="connsiteY0" fmla="*/ 0 h 61400"/>
                <a:gd name="connsiteX1" fmla="*/ 0 w 26679"/>
                <a:gd name="connsiteY1" fmla="*/ 61401 h 6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79" h="61400">
                  <a:moveTo>
                    <a:pt x="26679" y="0"/>
                  </a:moveTo>
                  <a:lnTo>
                    <a:pt x="0" y="61401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E1B7B30-EF75-B317-52C4-59FFB1605CD7}"/>
                </a:ext>
              </a:extLst>
            </p:cNvPr>
            <p:cNvSpPr/>
            <p:nvPr/>
          </p:nvSpPr>
          <p:spPr>
            <a:xfrm>
              <a:off x="4232218" y="2389774"/>
              <a:ext cx="513808" cy="266497"/>
            </a:xfrm>
            <a:custGeom>
              <a:avLst/>
              <a:gdLst>
                <a:gd name="connsiteX0" fmla="*/ 0 w 513804"/>
                <a:gd name="connsiteY0" fmla="*/ 266476 h 266475"/>
                <a:gd name="connsiteX1" fmla="*/ 513805 w 513804"/>
                <a:gd name="connsiteY1" fmla="*/ 0 h 2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3804" h="266475">
                  <a:moveTo>
                    <a:pt x="0" y="266476"/>
                  </a:moveTo>
                  <a:lnTo>
                    <a:pt x="513805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B67026D-922E-B12B-CBA1-29A6A6EBBCE3}"/>
                </a:ext>
              </a:extLst>
            </p:cNvPr>
            <p:cNvSpPr/>
            <p:nvPr/>
          </p:nvSpPr>
          <p:spPr>
            <a:xfrm>
              <a:off x="4746026" y="1923458"/>
              <a:ext cx="91117" cy="466316"/>
            </a:xfrm>
            <a:custGeom>
              <a:avLst/>
              <a:gdLst>
                <a:gd name="connsiteX0" fmla="*/ 0 w 91117"/>
                <a:gd name="connsiteY0" fmla="*/ 466278 h 466278"/>
                <a:gd name="connsiteX1" fmla="*/ 91093 w 91117"/>
                <a:gd name="connsiteY1" fmla="*/ 179659 h 466278"/>
                <a:gd name="connsiteX2" fmla="*/ 91117 w 91117"/>
                <a:gd name="connsiteY2" fmla="*/ 179659 h 466278"/>
                <a:gd name="connsiteX3" fmla="*/ 69249 w 91117"/>
                <a:gd name="connsiteY3" fmla="*/ 0 h 46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17" h="466278">
                  <a:moveTo>
                    <a:pt x="0" y="466278"/>
                  </a:moveTo>
                  <a:lnTo>
                    <a:pt x="91093" y="179659"/>
                  </a:lnTo>
                  <a:lnTo>
                    <a:pt x="91117" y="179659"/>
                  </a:lnTo>
                  <a:lnTo>
                    <a:pt x="69249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72E2FE7-BA33-897B-D829-1CEF8733309E}"/>
                </a:ext>
              </a:extLst>
            </p:cNvPr>
            <p:cNvSpPr/>
            <p:nvPr/>
          </p:nvSpPr>
          <p:spPr>
            <a:xfrm>
              <a:off x="3840555" y="1912086"/>
              <a:ext cx="24516" cy="5443"/>
            </a:xfrm>
            <a:custGeom>
              <a:avLst/>
              <a:gdLst>
                <a:gd name="connsiteX0" fmla="*/ 0 w 24516"/>
                <a:gd name="connsiteY0" fmla="*/ 5443 h 5442"/>
                <a:gd name="connsiteX1" fmla="*/ 24517 w 24516"/>
                <a:gd name="connsiteY1" fmla="*/ 0 h 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16" h="5442">
                  <a:moveTo>
                    <a:pt x="0" y="5443"/>
                  </a:moveTo>
                  <a:lnTo>
                    <a:pt x="24517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51A789B-A964-1C6D-2CB7-DD11585EF7AC}"/>
                </a:ext>
              </a:extLst>
            </p:cNvPr>
            <p:cNvSpPr/>
            <p:nvPr/>
          </p:nvSpPr>
          <p:spPr>
            <a:xfrm>
              <a:off x="3905577" y="1896898"/>
              <a:ext cx="27919" cy="6195"/>
            </a:xfrm>
            <a:custGeom>
              <a:avLst/>
              <a:gdLst>
                <a:gd name="connsiteX0" fmla="*/ 0 w 27918"/>
                <a:gd name="connsiteY0" fmla="*/ 6196 h 6195"/>
                <a:gd name="connsiteX1" fmla="*/ 27918 w 27918"/>
                <a:gd name="connsiteY1" fmla="*/ 0 h 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18" h="6195">
                  <a:moveTo>
                    <a:pt x="0" y="6196"/>
                  </a:moveTo>
                  <a:lnTo>
                    <a:pt x="27918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FD0BD3F-8CD0-AD05-521B-10AE9D6665EA}"/>
                </a:ext>
              </a:extLst>
            </p:cNvPr>
            <p:cNvSpPr/>
            <p:nvPr/>
          </p:nvSpPr>
          <p:spPr>
            <a:xfrm>
              <a:off x="3753178" y="1887641"/>
              <a:ext cx="87376" cy="29888"/>
            </a:xfrm>
            <a:custGeom>
              <a:avLst/>
              <a:gdLst>
                <a:gd name="connsiteX0" fmla="*/ 87376 w 87375"/>
                <a:gd name="connsiteY0" fmla="*/ 29886 h 29886"/>
                <a:gd name="connsiteX1" fmla="*/ 0 w 87375"/>
                <a:gd name="connsiteY1" fmla="*/ 0 h 2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375" h="29886">
                  <a:moveTo>
                    <a:pt x="87376" y="29886"/>
                  </a:moveTo>
                  <a:lnTo>
                    <a:pt x="0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C50B710-5D8E-63BB-EE40-5C0778227EE0}"/>
                </a:ext>
              </a:extLst>
            </p:cNvPr>
            <p:cNvSpPr/>
            <p:nvPr/>
          </p:nvSpPr>
          <p:spPr>
            <a:xfrm>
              <a:off x="3426927" y="1917529"/>
              <a:ext cx="413627" cy="646597"/>
            </a:xfrm>
            <a:custGeom>
              <a:avLst/>
              <a:gdLst>
                <a:gd name="connsiteX0" fmla="*/ 0 w 413624"/>
                <a:gd name="connsiteY0" fmla="*/ 646545 h 646544"/>
                <a:gd name="connsiteX1" fmla="*/ 28453 w 413624"/>
                <a:gd name="connsiteY1" fmla="*/ 552293 h 646544"/>
                <a:gd name="connsiteX2" fmla="*/ 194821 w 413624"/>
                <a:gd name="connsiteY2" fmla="*/ 406384 h 646544"/>
                <a:gd name="connsiteX3" fmla="*/ 302923 w 413624"/>
                <a:gd name="connsiteY3" fmla="*/ 348530 h 646544"/>
                <a:gd name="connsiteX4" fmla="*/ 359197 w 413624"/>
                <a:gd name="connsiteY4" fmla="*/ 87327 h 646544"/>
                <a:gd name="connsiteX5" fmla="*/ 366219 w 413624"/>
                <a:gd name="connsiteY5" fmla="*/ 82054 h 646544"/>
                <a:gd name="connsiteX6" fmla="*/ 413624 w 413624"/>
                <a:gd name="connsiteY6" fmla="*/ 0 h 64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624" h="646544">
                  <a:moveTo>
                    <a:pt x="0" y="646545"/>
                  </a:moveTo>
                  <a:lnTo>
                    <a:pt x="28453" y="552293"/>
                  </a:lnTo>
                  <a:lnTo>
                    <a:pt x="194821" y="406384"/>
                  </a:lnTo>
                  <a:lnTo>
                    <a:pt x="302923" y="348530"/>
                  </a:lnTo>
                  <a:lnTo>
                    <a:pt x="359197" y="87327"/>
                  </a:lnTo>
                  <a:lnTo>
                    <a:pt x="366219" y="82054"/>
                  </a:lnTo>
                  <a:lnTo>
                    <a:pt x="413624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74077CC-BBCA-82C3-0A88-9DDDB7ED166A}"/>
                </a:ext>
              </a:extLst>
            </p:cNvPr>
            <p:cNvSpPr/>
            <p:nvPr/>
          </p:nvSpPr>
          <p:spPr>
            <a:xfrm>
              <a:off x="4132619" y="1711223"/>
              <a:ext cx="36981" cy="47579"/>
            </a:xfrm>
            <a:custGeom>
              <a:avLst/>
              <a:gdLst>
                <a:gd name="connsiteX0" fmla="*/ 36981 w 36981"/>
                <a:gd name="connsiteY0" fmla="*/ 0 h 47575"/>
                <a:gd name="connsiteX1" fmla="*/ 0 w 36981"/>
                <a:gd name="connsiteY1" fmla="*/ 47575 h 4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81" h="47575">
                  <a:moveTo>
                    <a:pt x="36981" y="0"/>
                  </a:moveTo>
                  <a:lnTo>
                    <a:pt x="0" y="47575"/>
                  </a:lnTo>
                </a:path>
              </a:pathLst>
            </a:custGeom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5F0B6CF-D9FC-0530-783D-D38A25B1C78C}"/>
                </a:ext>
              </a:extLst>
            </p:cNvPr>
            <p:cNvSpPr/>
            <p:nvPr/>
          </p:nvSpPr>
          <p:spPr>
            <a:xfrm>
              <a:off x="3942947" y="1383222"/>
              <a:ext cx="121855" cy="13000"/>
            </a:xfrm>
            <a:custGeom>
              <a:avLst/>
              <a:gdLst>
                <a:gd name="connsiteX0" fmla="*/ 121854 w 121854"/>
                <a:gd name="connsiteY0" fmla="*/ 0 h 12999"/>
                <a:gd name="connsiteX1" fmla="*/ 0 w 121854"/>
                <a:gd name="connsiteY1" fmla="*/ 12999 h 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54" h="12999">
                  <a:moveTo>
                    <a:pt x="121854" y="0"/>
                  </a:moveTo>
                  <a:lnTo>
                    <a:pt x="0" y="12999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23C1D32-0ACD-C7B0-9D2F-F8A1FE1EEE1B}"/>
                </a:ext>
              </a:extLst>
            </p:cNvPr>
            <p:cNvSpPr/>
            <p:nvPr/>
          </p:nvSpPr>
          <p:spPr>
            <a:xfrm>
              <a:off x="4087910" y="1061612"/>
              <a:ext cx="77656" cy="451955"/>
            </a:xfrm>
            <a:custGeom>
              <a:avLst/>
              <a:gdLst>
                <a:gd name="connsiteX0" fmla="*/ 72870 w 77656"/>
                <a:gd name="connsiteY0" fmla="*/ 451918 h 451918"/>
                <a:gd name="connsiteX1" fmla="*/ 77656 w 77656"/>
                <a:gd name="connsiteY1" fmla="*/ 354872 h 451918"/>
                <a:gd name="connsiteX2" fmla="*/ 72116 w 77656"/>
                <a:gd name="connsiteY2" fmla="*/ 80669 h 451918"/>
                <a:gd name="connsiteX3" fmla="*/ 0 w 77656"/>
                <a:gd name="connsiteY3" fmla="*/ 0 h 45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656" h="451918">
                  <a:moveTo>
                    <a:pt x="72870" y="451918"/>
                  </a:moveTo>
                  <a:lnTo>
                    <a:pt x="77656" y="354872"/>
                  </a:lnTo>
                  <a:lnTo>
                    <a:pt x="72116" y="80669"/>
                  </a:ln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6B5671A-515D-472A-0449-D91EA3E779E6}"/>
                </a:ext>
              </a:extLst>
            </p:cNvPr>
            <p:cNvSpPr/>
            <p:nvPr/>
          </p:nvSpPr>
          <p:spPr>
            <a:xfrm>
              <a:off x="4027651" y="1424798"/>
              <a:ext cx="133129" cy="88767"/>
            </a:xfrm>
            <a:custGeom>
              <a:avLst/>
              <a:gdLst>
                <a:gd name="connsiteX0" fmla="*/ 0 w 133128"/>
                <a:gd name="connsiteY0" fmla="*/ 0 h 88760"/>
                <a:gd name="connsiteX1" fmla="*/ 133129 w 133128"/>
                <a:gd name="connsiteY1" fmla="*/ 88760 h 8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128" h="88760">
                  <a:moveTo>
                    <a:pt x="0" y="0"/>
                  </a:moveTo>
                  <a:lnTo>
                    <a:pt x="133129" y="8876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49194CE-E4F8-360B-83E2-B4C35CBE2D6C}"/>
                </a:ext>
              </a:extLst>
            </p:cNvPr>
            <p:cNvSpPr/>
            <p:nvPr/>
          </p:nvSpPr>
          <p:spPr>
            <a:xfrm>
              <a:off x="4231415" y="686201"/>
              <a:ext cx="190011" cy="49450"/>
            </a:xfrm>
            <a:custGeom>
              <a:avLst/>
              <a:gdLst>
                <a:gd name="connsiteX0" fmla="*/ 0 w 190010"/>
                <a:gd name="connsiteY0" fmla="*/ 49446 h 49446"/>
                <a:gd name="connsiteX1" fmla="*/ 162408 w 190010"/>
                <a:gd name="connsiteY1" fmla="*/ 46701 h 49446"/>
                <a:gd name="connsiteX2" fmla="*/ 190010 w 190010"/>
                <a:gd name="connsiteY2" fmla="*/ 0 h 4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010" h="49446">
                  <a:moveTo>
                    <a:pt x="0" y="49446"/>
                  </a:moveTo>
                  <a:lnTo>
                    <a:pt x="162408" y="46701"/>
                  </a:lnTo>
                  <a:lnTo>
                    <a:pt x="19001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983A096-ED6D-D6FB-E290-DFE0CBAEE793}"/>
                </a:ext>
              </a:extLst>
            </p:cNvPr>
            <p:cNvSpPr/>
            <p:nvPr/>
          </p:nvSpPr>
          <p:spPr>
            <a:xfrm>
              <a:off x="4741287" y="1024554"/>
              <a:ext cx="484894" cy="115229"/>
            </a:xfrm>
            <a:custGeom>
              <a:avLst/>
              <a:gdLst>
                <a:gd name="connsiteX0" fmla="*/ 0 w 484890"/>
                <a:gd name="connsiteY0" fmla="*/ 0 h 115220"/>
                <a:gd name="connsiteX1" fmla="*/ 272745 w 484890"/>
                <a:gd name="connsiteY1" fmla="*/ 2041 h 115220"/>
                <a:gd name="connsiteX2" fmla="*/ 484890 w 484890"/>
                <a:gd name="connsiteY2" fmla="*/ 115221 h 11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4890" h="115220">
                  <a:moveTo>
                    <a:pt x="0" y="0"/>
                  </a:moveTo>
                  <a:lnTo>
                    <a:pt x="272745" y="2041"/>
                  </a:lnTo>
                  <a:lnTo>
                    <a:pt x="484890" y="115221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37F36BA-C02B-B750-36EF-6F459346101B}"/>
                </a:ext>
              </a:extLst>
            </p:cNvPr>
            <p:cNvSpPr/>
            <p:nvPr/>
          </p:nvSpPr>
          <p:spPr>
            <a:xfrm>
              <a:off x="4273062" y="-25787"/>
              <a:ext cx="16717" cy="85365"/>
            </a:xfrm>
            <a:custGeom>
              <a:avLst/>
              <a:gdLst>
                <a:gd name="connsiteX0" fmla="*/ 16717 w 16717"/>
                <a:gd name="connsiteY0" fmla="*/ 0 h 85358"/>
                <a:gd name="connsiteX1" fmla="*/ 0 w 16717"/>
                <a:gd name="connsiteY1" fmla="*/ 85359 h 8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717" h="85358">
                  <a:moveTo>
                    <a:pt x="16717" y="0"/>
                  </a:moveTo>
                  <a:lnTo>
                    <a:pt x="0" y="85359"/>
                  </a:lnTo>
                </a:path>
              </a:pathLst>
            </a:custGeom>
            <a:ln w="3592" cap="flat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112C4F2-EAE0-4B2A-E261-F6B81404F207}"/>
                </a:ext>
              </a:extLst>
            </p:cNvPr>
            <p:cNvSpPr/>
            <p:nvPr/>
          </p:nvSpPr>
          <p:spPr>
            <a:xfrm>
              <a:off x="4145886" y="2670853"/>
              <a:ext cx="703892" cy="682464"/>
            </a:xfrm>
            <a:custGeom>
              <a:avLst/>
              <a:gdLst>
                <a:gd name="connsiteX0" fmla="*/ 703888 w 703887"/>
                <a:gd name="connsiteY0" fmla="*/ 682409 h 682408"/>
                <a:gd name="connsiteX1" fmla="*/ 615443 w 703887"/>
                <a:gd name="connsiteY1" fmla="*/ 477042 h 682408"/>
                <a:gd name="connsiteX2" fmla="*/ 508751 w 703887"/>
                <a:gd name="connsiteY2" fmla="*/ 329699 h 682408"/>
                <a:gd name="connsiteX3" fmla="*/ 196668 w 703887"/>
                <a:gd name="connsiteY3" fmla="*/ 170669 h 682408"/>
                <a:gd name="connsiteX4" fmla="*/ 77802 w 703887"/>
                <a:gd name="connsiteY4" fmla="*/ 180412 h 682408"/>
                <a:gd name="connsiteX5" fmla="*/ 0 w 703887"/>
                <a:gd name="connsiteY5" fmla="*/ 0 h 68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3887" h="682408">
                  <a:moveTo>
                    <a:pt x="703888" y="682409"/>
                  </a:moveTo>
                  <a:lnTo>
                    <a:pt x="615443" y="477042"/>
                  </a:lnTo>
                  <a:lnTo>
                    <a:pt x="508751" y="329699"/>
                  </a:lnTo>
                  <a:lnTo>
                    <a:pt x="196668" y="170669"/>
                  </a:lnTo>
                  <a:lnTo>
                    <a:pt x="77802" y="180412"/>
                  </a:ln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DC6E3A0-D43C-88A6-A02F-D57B36F4EE5F}"/>
                </a:ext>
              </a:extLst>
            </p:cNvPr>
            <p:cNvSpPr/>
            <p:nvPr/>
          </p:nvSpPr>
          <p:spPr>
            <a:xfrm>
              <a:off x="4017591" y="3593133"/>
              <a:ext cx="191882" cy="38223"/>
            </a:xfrm>
            <a:custGeom>
              <a:avLst/>
              <a:gdLst>
                <a:gd name="connsiteX0" fmla="*/ 191881 w 191881"/>
                <a:gd name="connsiteY0" fmla="*/ 0 h 38220"/>
                <a:gd name="connsiteX1" fmla="*/ 0 w 191881"/>
                <a:gd name="connsiteY1" fmla="*/ 38221 h 3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81" h="38220">
                  <a:moveTo>
                    <a:pt x="191881" y="0"/>
                  </a:moveTo>
                  <a:lnTo>
                    <a:pt x="0" y="38221"/>
                  </a:lnTo>
                </a:path>
              </a:pathLst>
            </a:custGeom>
            <a:ln w="28575" cap="rnd">
              <a:solidFill>
                <a:srgbClr val="52A13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D7FB8A9-5FF2-441F-1295-D4B24F903C72}"/>
                </a:ext>
              </a:extLst>
            </p:cNvPr>
            <p:cNvSpPr/>
            <p:nvPr/>
          </p:nvSpPr>
          <p:spPr>
            <a:xfrm>
              <a:off x="3335858" y="3328579"/>
              <a:ext cx="125500" cy="50203"/>
            </a:xfrm>
            <a:custGeom>
              <a:avLst/>
              <a:gdLst>
                <a:gd name="connsiteX0" fmla="*/ 125499 w 125499"/>
                <a:gd name="connsiteY0" fmla="*/ 50200 h 50199"/>
                <a:gd name="connsiteX1" fmla="*/ 0 w 125499"/>
                <a:gd name="connsiteY1" fmla="*/ 0 h 5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499" h="50199">
                  <a:moveTo>
                    <a:pt x="125499" y="50200"/>
                  </a:moveTo>
                  <a:lnTo>
                    <a:pt x="0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3237AB46-5519-8899-8E16-97ECF47CDC7C}"/>
                </a:ext>
              </a:extLst>
            </p:cNvPr>
            <p:cNvSpPr/>
            <p:nvPr/>
          </p:nvSpPr>
          <p:spPr>
            <a:xfrm>
              <a:off x="3461090" y="3378565"/>
              <a:ext cx="161680" cy="27167"/>
            </a:xfrm>
            <a:custGeom>
              <a:avLst/>
              <a:gdLst>
                <a:gd name="connsiteX0" fmla="*/ 161679 w 161678"/>
                <a:gd name="connsiteY0" fmla="*/ 27165 h 27165"/>
                <a:gd name="connsiteX1" fmla="*/ 0 w 161678"/>
                <a:gd name="connsiteY1" fmla="*/ 0 h 2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678" h="27165">
                  <a:moveTo>
                    <a:pt x="161679" y="27165"/>
                  </a:moveTo>
                  <a:lnTo>
                    <a:pt x="0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EB9A0DA-4BF9-2A25-CE78-B7BB19715275}"/>
                </a:ext>
              </a:extLst>
            </p:cNvPr>
            <p:cNvSpPr/>
            <p:nvPr/>
          </p:nvSpPr>
          <p:spPr>
            <a:xfrm>
              <a:off x="3460167" y="3378784"/>
              <a:ext cx="1190" cy="103226"/>
            </a:xfrm>
            <a:custGeom>
              <a:avLst/>
              <a:gdLst>
                <a:gd name="connsiteX0" fmla="*/ 0 w 1190"/>
                <a:gd name="connsiteY0" fmla="*/ 103218 h 103217"/>
                <a:gd name="connsiteX1" fmla="*/ 1191 w 1190"/>
                <a:gd name="connsiteY1" fmla="*/ 0 h 10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" h="103217">
                  <a:moveTo>
                    <a:pt x="0" y="103218"/>
                  </a:moveTo>
                  <a:lnTo>
                    <a:pt x="1191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EB7CC6-89D5-F09F-6D7F-FC21CBBC1A88}"/>
                </a:ext>
              </a:extLst>
            </p:cNvPr>
            <p:cNvSpPr/>
            <p:nvPr/>
          </p:nvSpPr>
          <p:spPr>
            <a:xfrm>
              <a:off x="3608920" y="3566209"/>
              <a:ext cx="99914" cy="283581"/>
            </a:xfrm>
            <a:custGeom>
              <a:avLst/>
              <a:gdLst>
                <a:gd name="connsiteX0" fmla="*/ 52411 w 99913"/>
                <a:gd name="connsiteY0" fmla="*/ 283558 h 283557"/>
                <a:gd name="connsiteX1" fmla="*/ 99913 w 99913"/>
                <a:gd name="connsiteY1" fmla="*/ 123240 h 283557"/>
                <a:gd name="connsiteX2" fmla="*/ 93110 w 99913"/>
                <a:gd name="connsiteY2" fmla="*/ 74692 h 283557"/>
                <a:gd name="connsiteX3" fmla="*/ 5200 w 99913"/>
                <a:gd name="connsiteY3" fmla="*/ 33653 h 283557"/>
                <a:gd name="connsiteX4" fmla="*/ 0 w 99913"/>
                <a:gd name="connsiteY4" fmla="*/ 0 h 28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13" h="283557">
                  <a:moveTo>
                    <a:pt x="52411" y="283558"/>
                  </a:moveTo>
                  <a:lnTo>
                    <a:pt x="99913" y="123240"/>
                  </a:lnTo>
                  <a:lnTo>
                    <a:pt x="93110" y="74692"/>
                  </a:lnTo>
                  <a:lnTo>
                    <a:pt x="5200" y="33653"/>
                  </a:ln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C3A5716-2F3A-43E7-57DA-8E0DB162EC80}"/>
                </a:ext>
              </a:extLst>
            </p:cNvPr>
            <p:cNvSpPr/>
            <p:nvPr/>
          </p:nvSpPr>
          <p:spPr>
            <a:xfrm>
              <a:off x="3746836" y="1880665"/>
              <a:ext cx="13919" cy="13950"/>
            </a:xfrm>
            <a:custGeom>
              <a:avLst/>
              <a:gdLst>
                <a:gd name="connsiteX0" fmla="*/ 7922 w 13919"/>
                <a:gd name="connsiteY0" fmla="*/ 74 h 13949"/>
                <a:gd name="connsiteX1" fmla="*/ 13851 w 13919"/>
                <a:gd name="connsiteY1" fmla="*/ 7947 h 13949"/>
                <a:gd name="connsiteX2" fmla="*/ 5978 w 13919"/>
                <a:gd name="connsiteY2" fmla="*/ 13875 h 13949"/>
                <a:gd name="connsiteX3" fmla="*/ 74 w 13919"/>
                <a:gd name="connsiteY3" fmla="*/ 6003 h 13949"/>
                <a:gd name="connsiteX4" fmla="*/ 7922 w 13919"/>
                <a:gd name="connsiteY4" fmla="*/ 74 h 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" h="13949">
                  <a:moveTo>
                    <a:pt x="7922" y="74"/>
                  </a:moveTo>
                  <a:cubicBezTo>
                    <a:pt x="11737" y="609"/>
                    <a:pt x="14385" y="4132"/>
                    <a:pt x="13851" y="7947"/>
                  </a:cubicBezTo>
                  <a:cubicBezTo>
                    <a:pt x="13316" y="11761"/>
                    <a:pt x="9793" y="14434"/>
                    <a:pt x="5978" y="13875"/>
                  </a:cubicBezTo>
                  <a:cubicBezTo>
                    <a:pt x="2188" y="13341"/>
                    <a:pt x="-485" y="9817"/>
                    <a:pt x="74" y="6003"/>
                  </a:cubicBezTo>
                  <a:cubicBezTo>
                    <a:pt x="608" y="2188"/>
                    <a:pt x="4132" y="-485"/>
                    <a:pt x="7922" y="74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99F95CA-11BE-73DA-E022-094BCFBDFE29}"/>
                </a:ext>
              </a:extLst>
            </p:cNvPr>
            <p:cNvSpPr/>
            <p:nvPr/>
          </p:nvSpPr>
          <p:spPr>
            <a:xfrm>
              <a:off x="4013849" y="2485661"/>
              <a:ext cx="13919" cy="13950"/>
            </a:xfrm>
            <a:custGeom>
              <a:avLst/>
              <a:gdLst>
                <a:gd name="connsiteX0" fmla="*/ 7922 w 13919"/>
                <a:gd name="connsiteY0" fmla="*/ 74 h 13949"/>
                <a:gd name="connsiteX1" fmla="*/ 13851 w 13919"/>
                <a:gd name="connsiteY1" fmla="*/ 7947 h 13949"/>
                <a:gd name="connsiteX2" fmla="*/ 5978 w 13919"/>
                <a:gd name="connsiteY2" fmla="*/ 13875 h 13949"/>
                <a:gd name="connsiteX3" fmla="*/ 74 w 13919"/>
                <a:gd name="connsiteY3" fmla="*/ 6003 h 13949"/>
                <a:gd name="connsiteX4" fmla="*/ 7922 w 13919"/>
                <a:gd name="connsiteY4" fmla="*/ 74 h 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" h="13949">
                  <a:moveTo>
                    <a:pt x="7922" y="74"/>
                  </a:moveTo>
                  <a:cubicBezTo>
                    <a:pt x="11737" y="609"/>
                    <a:pt x="14385" y="4132"/>
                    <a:pt x="13851" y="7947"/>
                  </a:cubicBezTo>
                  <a:cubicBezTo>
                    <a:pt x="13316" y="11761"/>
                    <a:pt x="9793" y="14434"/>
                    <a:pt x="5978" y="13875"/>
                  </a:cubicBezTo>
                  <a:cubicBezTo>
                    <a:pt x="2188" y="13341"/>
                    <a:pt x="-485" y="9817"/>
                    <a:pt x="74" y="6003"/>
                  </a:cubicBezTo>
                  <a:cubicBezTo>
                    <a:pt x="609" y="2188"/>
                    <a:pt x="4132" y="-485"/>
                    <a:pt x="7922" y="74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CCFF574-5BB3-123B-DF35-463C4C9824CD}"/>
                </a:ext>
              </a:extLst>
            </p:cNvPr>
            <p:cNvSpPr/>
            <p:nvPr/>
          </p:nvSpPr>
          <p:spPr>
            <a:xfrm>
              <a:off x="4691768" y="2772293"/>
              <a:ext cx="12343" cy="9633"/>
            </a:xfrm>
            <a:custGeom>
              <a:avLst/>
              <a:gdLst>
                <a:gd name="connsiteX0" fmla="*/ 0 w 12343"/>
                <a:gd name="connsiteY0" fmla="*/ 9633 h 9632"/>
                <a:gd name="connsiteX1" fmla="*/ 12343 w 12343"/>
                <a:gd name="connsiteY1" fmla="*/ 108 h 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43" h="9632">
                  <a:moveTo>
                    <a:pt x="0" y="9633"/>
                  </a:moveTo>
                  <a:cubicBezTo>
                    <a:pt x="850" y="3510"/>
                    <a:pt x="6342" y="-742"/>
                    <a:pt x="12343" y="108"/>
                  </a:cubicBezTo>
                </a:path>
              </a:pathLst>
            </a:custGeom>
            <a:solidFill>
              <a:srgbClr val="FFFFFF"/>
            </a:solidFill>
            <a:ln w="2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CC56145-6CD2-35F7-285F-A5029C23E453}"/>
                </a:ext>
              </a:extLst>
            </p:cNvPr>
            <p:cNvSpPr/>
            <p:nvPr/>
          </p:nvSpPr>
          <p:spPr>
            <a:xfrm>
              <a:off x="4704111" y="2772427"/>
              <a:ext cx="9391" cy="12611"/>
            </a:xfrm>
            <a:custGeom>
              <a:avLst/>
              <a:gdLst>
                <a:gd name="connsiteX0" fmla="*/ 0 w 9391"/>
                <a:gd name="connsiteY0" fmla="*/ 0 h 12610"/>
                <a:gd name="connsiteX1" fmla="*/ 9282 w 9391"/>
                <a:gd name="connsiteY1" fmla="*/ 12611 h 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91" h="12610">
                  <a:moveTo>
                    <a:pt x="0" y="0"/>
                  </a:moveTo>
                  <a:cubicBezTo>
                    <a:pt x="5953" y="850"/>
                    <a:pt x="10132" y="6487"/>
                    <a:pt x="9282" y="12611"/>
                  </a:cubicBezTo>
                </a:path>
              </a:pathLst>
            </a:custGeom>
            <a:solidFill>
              <a:srgbClr val="FFFFFF"/>
            </a:solidFill>
            <a:ln w="24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F68B12F-8A38-31BC-DD97-777E242F9821}"/>
                </a:ext>
              </a:extLst>
            </p:cNvPr>
            <p:cNvSpPr/>
            <p:nvPr/>
          </p:nvSpPr>
          <p:spPr>
            <a:xfrm>
              <a:off x="3608920" y="3566209"/>
              <a:ext cx="44513" cy="310165"/>
            </a:xfrm>
            <a:custGeom>
              <a:avLst/>
              <a:gdLst>
                <a:gd name="connsiteX0" fmla="*/ 44514 w 44513"/>
                <a:gd name="connsiteY0" fmla="*/ 310139 h 310139"/>
                <a:gd name="connsiteX1" fmla="*/ 34041 w 44513"/>
                <a:gd name="connsiteY1" fmla="*/ 29644 h 310139"/>
                <a:gd name="connsiteX2" fmla="*/ 0 w 44513"/>
                <a:gd name="connsiteY2" fmla="*/ 0 h 31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13" h="310139">
                  <a:moveTo>
                    <a:pt x="44514" y="310139"/>
                  </a:moveTo>
                  <a:lnTo>
                    <a:pt x="34041" y="29644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52A13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A71F436-3CB4-A749-6AA7-D8322460AE41}"/>
                </a:ext>
              </a:extLst>
            </p:cNvPr>
            <p:cNvSpPr/>
            <p:nvPr/>
          </p:nvSpPr>
          <p:spPr>
            <a:xfrm>
              <a:off x="3567176" y="3400823"/>
              <a:ext cx="55594" cy="58198"/>
            </a:xfrm>
            <a:custGeom>
              <a:avLst/>
              <a:gdLst>
                <a:gd name="connsiteX0" fmla="*/ 0 w 55593"/>
                <a:gd name="connsiteY0" fmla="*/ 58194 h 58193"/>
                <a:gd name="connsiteX1" fmla="*/ 28720 w 55593"/>
                <a:gd name="connsiteY1" fmla="*/ 40578 h 58193"/>
                <a:gd name="connsiteX2" fmla="*/ 55594 w 55593"/>
                <a:gd name="connsiteY2" fmla="*/ 4908 h 58193"/>
                <a:gd name="connsiteX3" fmla="*/ 26533 w 55593"/>
                <a:gd name="connsiteY3" fmla="*/ 0 h 58193"/>
                <a:gd name="connsiteX4" fmla="*/ 26533 w 55593"/>
                <a:gd name="connsiteY4" fmla="*/ 0 h 58193"/>
                <a:gd name="connsiteX5" fmla="*/ 28720 w 55593"/>
                <a:gd name="connsiteY5" fmla="*/ 40578 h 5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93" h="58193">
                  <a:moveTo>
                    <a:pt x="0" y="58194"/>
                  </a:moveTo>
                  <a:lnTo>
                    <a:pt x="28720" y="40578"/>
                  </a:lnTo>
                  <a:moveTo>
                    <a:pt x="55594" y="4908"/>
                  </a:moveTo>
                  <a:lnTo>
                    <a:pt x="26533" y="0"/>
                  </a:lnTo>
                  <a:moveTo>
                    <a:pt x="26533" y="0"/>
                  </a:moveTo>
                  <a:lnTo>
                    <a:pt x="28720" y="40578"/>
                  </a:lnTo>
                </a:path>
              </a:pathLst>
            </a:custGeom>
            <a:noFill/>
            <a:ln w="28575" cap="rnd">
              <a:solidFill>
                <a:srgbClr val="52A13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06AEB127-1B3D-21A3-5C68-6A71452A42C4}"/>
                </a:ext>
              </a:extLst>
            </p:cNvPr>
            <p:cNvSpPr/>
            <p:nvPr/>
          </p:nvSpPr>
          <p:spPr>
            <a:xfrm>
              <a:off x="3191891" y="2564126"/>
              <a:ext cx="235036" cy="608106"/>
            </a:xfrm>
            <a:custGeom>
              <a:avLst/>
              <a:gdLst>
                <a:gd name="connsiteX0" fmla="*/ 0 w 235034"/>
                <a:gd name="connsiteY0" fmla="*/ 608057 h 608056"/>
                <a:gd name="connsiteX1" fmla="*/ 133712 w 235034"/>
                <a:gd name="connsiteY1" fmla="*/ 391465 h 608056"/>
                <a:gd name="connsiteX2" fmla="*/ 90972 w 235034"/>
                <a:gd name="connsiteY2" fmla="*/ 291236 h 608056"/>
                <a:gd name="connsiteX3" fmla="*/ 235034 w 235034"/>
                <a:gd name="connsiteY3" fmla="*/ 0 h 60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34" h="608056">
                  <a:moveTo>
                    <a:pt x="0" y="608057"/>
                  </a:moveTo>
                  <a:lnTo>
                    <a:pt x="133712" y="391465"/>
                  </a:lnTo>
                  <a:lnTo>
                    <a:pt x="90972" y="291236"/>
                  </a:lnTo>
                  <a:lnTo>
                    <a:pt x="235034" y="0"/>
                  </a:lnTo>
                </a:path>
              </a:pathLst>
            </a:custGeom>
            <a:noFill/>
            <a:ln w="28575" cap="rnd">
              <a:solidFill>
                <a:srgbClr val="FBBA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4B04829-14F2-36BE-151A-93F19B4E2467}"/>
                </a:ext>
              </a:extLst>
            </p:cNvPr>
            <p:cNvSpPr/>
            <p:nvPr/>
          </p:nvSpPr>
          <p:spPr>
            <a:xfrm>
              <a:off x="3744504" y="1975508"/>
              <a:ext cx="41622" cy="29354"/>
            </a:xfrm>
            <a:custGeom>
              <a:avLst/>
              <a:gdLst>
                <a:gd name="connsiteX0" fmla="*/ 41622 w 41622"/>
                <a:gd name="connsiteY0" fmla="*/ 29352 h 29351"/>
                <a:gd name="connsiteX1" fmla="*/ 19608 w 41622"/>
                <a:gd name="connsiteY1" fmla="*/ 4690 h 29351"/>
                <a:gd name="connsiteX2" fmla="*/ 0 w 41622"/>
                <a:gd name="connsiteY2" fmla="*/ 0 h 2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2" h="29351">
                  <a:moveTo>
                    <a:pt x="41622" y="29352"/>
                  </a:moveTo>
                  <a:lnTo>
                    <a:pt x="19608" y="4690"/>
                  </a:ln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30C2827-FB8C-B0B0-04E4-4018BFAC68B7}"/>
                </a:ext>
              </a:extLst>
            </p:cNvPr>
            <p:cNvSpPr/>
            <p:nvPr/>
          </p:nvSpPr>
          <p:spPr>
            <a:xfrm>
              <a:off x="3761319" y="1954659"/>
              <a:ext cx="2794" cy="25539"/>
            </a:xfrm>
            <a:custGeom>
              <a:avLst/>
              <a:gdLst>
                <a:gd name="connsiteX0" fmla="*/ 2794 w 2794"/>
                <a:gd name="connsiteY0" fmla="*/ 25537 h 25537"/>
                <a:gd name="connsiteX1" fmla="*/ 0 w 2794"/>
                <a:gd name="connsiteY1" fmla="*/ 0 h 2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4" h="25537">
                  <a:moveTo>
                    <a:pt x="2794" y="25537"/>
                  </a:moveTo>
                  <a:lnTo>
                    <a:pt x="0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164BF4E-02CD-3E28-9A2B-82869611893B}"/>
                </a:ext>
              </a:extLst>
            </p:cNvPr>
            <p:cNvSpPr/>
            <p:nvPr/>
          </p:nvSpPr>
          <p:spPr>
            <a:xfrm>
              <a:off x="3869422" y="1903094"/>
              <a:ext cx="36155" cy="8018"/>
            </a:xfrm>
            <a:custGeom>
              <a:avLst/>
              <a:gdLst>
                <a:gd name="connsiteX0" fmla="*/ 0 w 36155"/>
                <a:gd name="connsiteY0" fmla="*/ 8018 h 8018"/>
                <a:gd name="connsiteX1" fmla="*/ 36155 w 36155"/>
                <a:gd name="connsiteY1" fmla="*/ 0 h 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155" h="8018">
                  <a:moveTo>
                    <a:pt x="0" y="8018"/>
                  </a:moveTo>
                  <a:lnTo>
                    <a:pt x="36155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FB56B5DF-BBCF-5254-3838-2AC0D40085A2}"/>
                </a:ext>
              </a:extLst>
            </p:cNvPr>
            <p:cNvSpPr/>
            <p:nvPr/>
          </p:nvSpPr>
          <p:spPr>
            <a:xfrm>
              <a:off x="3653435" y="3849790"/>
              <a:ext cx="7896" cy="26583"/>
            </a:xfrm>
            <a:custGeom>
              <a:avLst/>
              <a:gdLst>
                <a:gd name="connsiteX0" fmla="*/ 0 w 7896"/>
                <a:gd name="connsiteY0" fmla="*/ 26582 h 26581"/>
                <a:gd name="connsiteX1" fmla="*/ 7897 w 7896"/>
                <a:gd name="connsiteY1" fmla="*/ 0 h 2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96" h="26581">
                  <a:moveTo>
                    <a:pt x="0" y="26582"/>
                  </a:moveTo>
                  <a:lnTo>
                    <a:pt x="7897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A7125E5-2839-E2A6-A318-871020D8FCE8}"/>
                </a:ext>
              </a:extLst>
            </p:cNvPr>
            <p:cNvSpPr/>
            <p:nvPr/>
          </p:nvSpPr>
          <p:spPr>
            <a:xfrm>
              <a:off x="3761659" y="3334095"/>
              <a:ext cx="34721" cy="45173"/>
            </a:xfrm>
            <a:custGeom>
              <a:avLst/>
              <a:gdLst>
                <a:gd name="connsiteX0" fmla="*/ 34722 w 34721"/>
                <a:gd name="connsiteY0" fmla="*/ 0 h 45169"/>
                <a:gd name="connsiteX1" fmla="*/ 0 w 34721"/>
                <a:gd name="connsiteY1" fmla="*/ 45170 h 4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21" h="45169">
                  <a:moveTo>
                    <a:pt x="34722" y="0"/>
                  </a:moveTo>
                  <a:cubicBezTo>
                    <a:pt x="31029" y="24614"/>
                    <a:pt x="19050" y="44028"/>
                    <a:pt x="0" y="45170"/>
                  </a:cubicBezTo>
                </a:path>
              </a:pathLst>
            </a:custGeom>
            <a:noFill/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A248FA1-4409-176D-AED5-E40C655030EE}"/>
                </a:ext>
              </a:extLst>
            </p:cNvPr>
            <p:cNvSpPr/>
            <p:nvPr/>
          </p:nvSpPr>
          <p:spPr>
            <a:xfrm>
              <a:off x="3796381" y="3334095"/>
              <a:ext cx="23884" cy="59486"/>
            </a:xfrm>
            <a:custGeom>
              <a:avLst/>
              <a:gdLst>
                <a:gd name="connsiteX0" fmla="*/ 23885 w 23884"/>
                <a:gd name="connsiteY0" fmla="*/ 59482 h 59481"/>
                <a:gd name="connsiteX1" fmla="*/ 0 w 23884"/>
                <a:gd name="connsiteY1" fmla="*/ 0 h 5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84" h="59481">
                  <a:moveTo>
                    <a:pt x="23885" y="59482"/>
                  </a:moveTo>
                  <a:lnTo>
                    <a:pt x="0" y="0"/>
                  </a:lnTo>
                </a:path>
              </a:pathLst>
            </a:custGeom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EA70C47-759A-AC2B-700A-147C36FF4EB4}"/>
                </a:ext>
              </a:extLst>
            </p:cNvPr>
            <p:cNvSpPr/>
            <p:nvPr/>
          </p:nvSpPr>
          <p:spPr>
            <a:xfrm>
              <a:off x="3670346" y="2880707"/>
              <a:ext cx="10861" cy="36911"/>
            </a:xfrm>
            <a:custGeom>
              <a:avLst/>
              <a:gdLst>
                <a:gd name="connsiteX0" fmla="*/ 10861 w 10861"/>
                <a:gd name="connsiteY0" fmla="*/ 36909 h 36908"/>
                <a:gd name="connsiteX1" fmla="*/ 0 w 10861"/>
                <a:gd name="connsiteY1" fmla="*/ 0 h 3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61" h="36908">
                  <a:moveTo>
                    <a:pt x="10861" y="36909"/>
                  </a:moveTo>
                  <a:lnTo>
                    <a:pt x="0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AAC0B7E-A5A7-0721-994D-1D7A987D6231}"/>
                </a:ext>
              </a:extLst>
            </p:cNvPr>
            <p:cNvSpPr/>
            <p:nvPr/>
          </p:nvSpPr>
          <p:spPr>
            <a:xfrm>
              <a:off x="3647385" y="2905615"/>
              <a:ext cx="155264" cy="428481"/>
            </a:xfrm>
            <a:custGeom>
              <a:avLst/>
              <a:gdLst>
                <a:gd name="connsiteX0" fmla="*/ 148995 w 155263"/>
                <a:gd name="connsiteY0" fmla="*/ 428446 h 428446"/>
                <a:gd name="connsiteX1" fmla="*/ 155264 w 155263"/>
                <a:gd name="connsiteY1" fmla="*/ 206751 h 428446"/>
                <a:gd name="connsiteX2" fmla="*/ 33823 w 155263"/>
                <a:gd name="connsiteY2" fmla="*/ 12003 h 428446"/>
                <a:gd name="connsiteX3" fmla="*/ 0 w 155263"/>
                <a:gd name="connsiteY3" fmla="*/ 0 h 42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63" h="428446">
                  <a:moveTo>
                    <a:pt x="148995" y="428446"/>
                  </a:moveTo>
                  <a:lnTo>
                    <a:pt x="155264" y="206751"/>
                  </a:lnTo>
                  <a:lnTo>
                    <a:pt x="33823" y="12003"/>
                  </a:ln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ED8FD4C-702D-E604-47B7-505C9402AF9C}"/>
                </a:ext>
              </a:extLst>
            </p:cNvPr>
            <p:cNvSpPr/>
            <p:nvPr/>
          </p:nvSpPr>
          <p:spPr>
            <a:xfrm>
              <a:off x="3761634" y="3377772"/>
              <a:ext cx="58630" cy="15810"/>
            </a:xfrm>
            <a:custGeom>
              <a:avLst/>
              <a:gdLst>
                <a:gd name="connsiteX0" fmla="*/ 58631 w 58630"/>
                <a:gd name="connsiteY0" fmla="*/ 15810 h 15809"/>
                <a:gd name="connsiteX1" fmla="*/ 0 w 58630"/>
                <a:gd name="connsiteY1" fmla="*/ 1523 h 1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630" h="15809">
                  <a:moveTo>
                    <a:pt x="58631" y="15810"/>
                  </a:moveTo>
                  <a:cubicBezTo>
                    <a:pt x="49932" y="4244"/>
                    <a:pt x="22621" y="-3410"/>
                    <a:pt x="0" y="1523"/>
                  </a:cubicBezTo>
                </a:path>
              </a:pathLst>
            </a:custGeom>
            <a:noFill/>
            <a:ln w="28575" cap="rnd">
              <a:solidFill>
                <a:srgbClr val="52A13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E2B2FF93-3F74-0502-B649-D39FE5E34F36}"/>
                </a:ext>
              </a:extLst>
            </p:cNvPr>
            <p:cNvSpPr/>
            <p:nvPr/>
          </p:nvSpPr>
          <p:spPr>
            <a:xfrm>
              <a:off x="3796381" y="3334095"/>
              <a:ext cx="23884" cy="59486"/>
            </a:xfrm>
            <a:custGeom>
              <a:avLst/>
              <a:gdLst>
                <a:gd name="connsiteX0" fmla="*/ 23885 w 23884"/>
                <a:gd name="connsiteY0" fmla="*/ 59482 h 59481"/>
                <a:gd name="connsiteX1" fmla="*/ 0 w 23884"/>
                <a:gd name="connsiteY1" fmla="*/ 0 h 5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84" h="59481">
                  <a:moveTo>
                    <a:pt x="23885" y="59482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rgbClr val="52A13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A117BC35-80FD-4DE7-6370-FB8A1CF939EF}"/>
                </a:ext>
              </a:extLst>
            </p:cNvPr>
            <p:cNvSpPr/>
            <p:nvPr/>
          </p:nvSpPr>
          <p:spPr>
            <a:xfrm>
              <a:off x="3670371" y="2880682"/>
              <a:ext cx="132303" cy="453413"/>
            </a:xfrm>
            <a:custGeom>
              <a:avLst/>
              <a:gdLst>
                <a:gd name="connsiteX0" fmla="*/ 126009 w 132302"/>
                <a:gd name="connsiteY0" fmla="*/ 453376 h 453376"/>
                <a:gd name="connsiteX1" fmla="*/ 132302 w 132302"/>
                <a:gd name="connsiteY1" fmla="*/ 231681 h 453376"/>
                <a:gd name="connsiteX2" fmla="*/ 10861 w 132302"/>
                <a:gd name="connsiteY2" fmla="*/ 36909 h 453376"/>
                <a:gd name="connsiteX3" fmla="*/ 10861 w 132302"/>
                <a:gd name="connsiteY3" fmla="*/ 36909 h 453376"/>
                <a:gd name="connsiteX4" fmla="*/ 0 w 132302"/>
                <a:gd name="connsiteY4" fmla="*/ 0 h 45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02" h="453376">
                  <a:moveTo>
                    <a:pt x="126009" y="453376"/>
                  </a:moveTo>
                  <a:lnTo>
                    <a:pt x="132302" y="231681"/>
                  </a:lnTo>
                  <a:lnTo>
                    <a:pt x="10861" y="36909"/>
                  </a:lnTo>
                  <a:moveTo>
                    <a:pt x="10861" y="36909"/>
                  </a:move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52A13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8CB0BA30-FD54-6159-4EAF-7CF3BBF302AB}"/>
                </a:ext>
              </a:extLst>
            </p:cNvPr>
            <p:cNvSpPr/>
            <p:nvPr/>
          </p:nvSpPr>
          <p:spPr>
            <a:xfrm>
              <a:off x="3761659" y="3334095"/>
              <a:ext cx="34721" cy="45173"/>
            </a:xfrm>
            <a:custGeom>
              <a:avLst/>
              <a:gdLst>
                <a:gd name="connsiteX0" fmla="*/ 34722 w 34721"/>
                <a:gd name="connsiteY0" fmla="*/ 0 h 45169"/>
                <a:gd name="connsiteX1" fmla="*/ 0 w 34721"/>
                <a:gd name="connsiteY1" fmla="*/ 45170 h 4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21" h="45169">
                  <a:moveTo>
                    <a:pt x="34722" y="0"/>
                  </a:moveTo>
                  <a:cubicBezTo>
                    <a:pt x="31029" y="24614"/>
                    <a:pt x="19050" y="44028"/>
                    <a:pt x="0" y="45170"/>
                  </a:cubicBezTo>
                </a:path>
              </a:pathLst>
            </a:custGeom>
            <a:noFill/>
            <a:ln w="28575" cap="rnd">
              <a:solidFill>
                <a:srgbClr val="52A13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99F97E96-0269-21CA-6235-88923C5EF67C}"/>
                </a:ext>
              </a:extLst>
            </p:cNvPr>
            <p:cNvSpPr/>
            <p:nvPr/>
          </p:nvSpPr>
          <p:spPr>
            <a:xfrm>
              <a:off x="4132644" y="1519423"/>
              <a:ext cx="1199770" cy="239865"/>
            </a:xfrm>
            <a:custGeom>
              <a:avLst/>
              <a:gdLst>
                <a:gd name="connsiteX0" fmla="*/ 1199761 w 1199760"/>
                <a:gd name="connsiteY0" fmla="*/ 178420 h 239845"/>
                <a:gd name="connsiteX1" fmla="*/ 1166254 w 1199760"/>
                <a:gd name="connsiteY1" fmla="*/ 169454 h 239845"/>
                <a:gd name="connsiteX2" fmla="*/ 1166254 w 1199760"/>
                <a:gd name="connsiteY2" fmla="*/ 169454 h 239845"/>
                <a:gd name="connsiteX3" fmla="*/ 1055285 w 1199760"/>
                <a:gd name="connsiteY3" fmla="*/ 239845 h 239845"/>
                <a:gd name="connsiteX4" fmla="*/ 913434 w 1199760"/>
                <a:gd name="connsiteY4" fmla="*/ 188577 h 239845"/>
                <a:gd name="connsiteX5" fmla="*/ 943490 w 1199760"/>
                <a:gd name="connsiteY5" fmla="*/ 0 h 239845"/>
                <a:gd name="connsiteX6" fmla="*/ 505957 w 1199760"/>
                <a:gd name="connsiteY6" fmla="*/ 73987 h 239845"/>
                <a:gd name="connsiteX7" fmla="*/ 227283 w 1199760"/>
                <a:gd name="connsiteY7" fmla="*/ 226603 h 239845"/>
                <a:gd name="connsiteX8" fmla="*/ 36957 w 1199760"/>
                <a:gd name="connsiteY8" fmla="*/ 191784 h 239845"/>
                <a:gd name="connsiteX9" fmla="*/ 0 w 1199760"/>
                <a:gd name="connsiteY9" fmla="*/ 239359 h 23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9760" h="239845">
                  <a:moveTo>
                    <a:pt x="1199761" y="178420"/>
                  </a:moveTo>
                  <a:lnTo>
                    <a:pt x="1166254" y="169454"/>
                  </a:lnTo>
                  <a:lnTo>
                    <a:pt x="1166254" y="169454"/>
                  </a:lnTo>
                  <a:lnTo>
                    <a:pt x="1055285" y="239845"/>
                  </a:lnTo>
                  <a:lnTo>
                    <a:pt x="913434" y="188577"/>
                  </a:lnTo>
                  <a:lnTo>
                    <a:pt x="943490" y="0"/>
                  </a:lnTo>
                  <a:lnTo>
                    <a:pt x="505957" y="73987"/>
                  </a:lnTo>
                  <a:lnTo>
                    <a:pt x="227283" y="226603"/>
                  </a:lnTo>
                  <a:lnTo>
                    <a:pt x="36957" y="191784"/>
                  </a:lnTo>
                  <a:lnTo>
                    <a:pt x="0" y="239359"/>
                  </a:lnTo>
                </a:path>
              </a:pathLst>
            </a:custGeom>
            <a:noFill/>
            <a:ln w="28575" cap="rnd">
              <a:solidFill>
                <a:srgbClr val="2A7ED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FF0000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04CD4A2E-4882-3747-2602-DC5FDC91CEF1}"/>
                </a:ext>
              </a:extLst>
            </p:cNvPr>
            <p:cNvSpPr/>
            <p:nvPr/>
          </p:nvSpPr>
          <p:spPr>
            <a:xfrm>
              <a:off x="4815277" y="1708014"/>
              <a:ext cx="230808" cy="215443"/>
            </a:xfrm>
            <a:custGeom>
              <a:avLst/>
              <a:gdLst>
                <a:gd name="connsiteX0" fmla="*/ 0 w 230806"/>
                <a:gd name="connsiteY0" fmla="*/ 215426 h 215425"/>
                <a:gd name="connsiteX1" fmla="*/ 230806 w 230806"/>
                <a:gd name="connsiteY1" fmla="*/ 0 h 21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06" h="215425">
                  <a:moveTo>
                    <a:pt x="0" y="215426"/>
                  </a:moveTo>
                  <a:lnTo>
                    <a:pt x="230806" y="0"/>
                  </a:lnTo>
                </a:path>
              </a:pathLst>
            </a:custGeom>
            <a:ln w="28575" cap="rnd">
              <a:solidFill>
                <a:srgbClr val="2A7ED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567656C1-35F3-26AD-BE51-9A7D580972E4}"/>
                </a:ext>
              </a:extLst>
            </p:cNvPr>
            <p:cNvSpPr/>
            <p:nvPr/>
          </p:nvSpPr>
          <p:spPr>
            <a:xfrm>
              <a:off x="4220962" y="725167"/>
              <a:ext cx="20878" cy="20944"/>
            </a:xfrm>
            <a:custGeom>
              <a:avLst/>
              <a:gdLst>
                <a:gd name="connsiteX0" fmla="*/ 11888 w 20878"/>
                <a:gd name="connsiteY0" fmla="*/ 108 h 20942"/>
                <a:gd name="connsiteX1" fmla="*/ 20781 w 20878"/>
                <a:gd name="connsiteY1" fmla="*/ 11941 h 20942"/>
                <a:gd name="connsiteX2" fmla="*/ 8972 w 20878"/>
                <a:gd name="connsiteY2" fmla="*/ 20834 h 20942"/>
                <a:gd name="connsiteX3" fmla="*/ 103 w 20878"/>
                <a:gd name="connsiteY3" fmla="*/ 9025 h 20942"/>
                <a:gd name="connsiteX4" fmla="*/ 11888 w 20878"/>
                <a:gd name="connsiteY4" fmla="*/ 108 h 2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8" h="20942">
                  <a:moveTo>
                    <a:pt x="11888" y="108"/>
                  </a:moveTo>
                  <a:cubicBezTo>
                    <a:pt x="17598" y="910"/>
                    <a:pt x="21558" y="6207"/>
                    <a:pt x="20781" y="11941"/>
                  </a:cubicBezTo>
                  <a:cubicBezTo>
                    <a:pt x="19979" y="17675"/>
                    <a:pt x="14682" y="21660"/>
                    <a:pt x="8972" y="20834"/>
                  </a:cubicBezTo>
                  <a:cubicBezTo>
                    <a:pt x="3262" y="20032"/>
                    <a:pt x="-699" y="14760"/>
                    <a:pt x="103" y="9025"/>
                  </a:cubicBezTo>
                  <a:cubicBezTo>
                    <a:pt x="905" y="3291"/>
                    <a:pt x="6178" y="-718"/>
                    <a:pt x="11888" y="10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6684E3B-F967-0DE5-1A9C-14E3493B8A23}"/>
                </a:ext>
              </a:extLst>
            </p:cNvPr>
            <p:cNvSpPr/>
            <p:nvPr/>
          </p:nvSpPr>
          <p:spPr>
            <a:xfrm>
              <a:off x="4181483" y="846012"/>
              <a:ext cx="20872" cy="21382"/>
            </a:xfrm>
            <a:custGeom>
              <a:avLst/>
              <a:gdLst>
                <a:gd name="connsiteX0" fmla="*/ 11882 w 20872"/>
                <a:gd name="connsiteY0" fmla="*/ 131 h 21381"/>
                <a:gd name="connsiteX1" fmla="*/ 20775 w 20872"/>
                <a:gd name="connsiteY1" fmla="*/ 12182 h 21381"/>
                <a:gd name="connsiteX2" fmla="*/ 8991 w 20872"/>
                <a:gd name="connsiteY2" fmla="*/ 21270 h 21381"/>
                <a:gd name="connsiteX3" fmla="*/ 97 w 20872"/>
                <a:gd name="connsiteY3" fmla="*/ 9194 h 21381"/>
                <a:gd name="connsiteX4" fmla="*/ 11882 w 20872"/>
                <a:gd name="connsiteY4" fmla="*/ 106 h 2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2" h="21381">
                  <a:moveTo>
                    <a:pt x="11882" y="131"/>
                  </a:moveTo>
                  <a:cubicBezTo>
                    <a:pt x="17592" y="957"/>
                    <a:pt x="21553" y="6351"/>
                    <a:pt x="20775" y="12182"/>
                  </a:cubicBezTo>
                  <a:cubicBezTo>
                    <a:pt x="19973" y="18038"/>
                    <a:pt x="14676" y="22120"/>
                    <a:pt x="8991" y="21270"/>
                  </a:cubicBezTo>
                  <a:cubicBezTo>
                    <a:pt x="3280" y="20468"/>
                    <a:pt x="-680" y="15050"/>
                    <a:pt x="97" y="9194"/>
                  </a:cubicBezTo>
                  <a:cubicBezTo>
                    <a:pt x="899" y="3362"/>
                    <a:pt x="6172" y="-720"/>
                    <a:pt x="11882" y="106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6C340A96-13DF-B30E-121D-C5C1F1CF987F}"/>
                </a:ext>
              </a:extLst>
            </p:cNvPr>
            <p:cNvSpPr/>
            <p:nvPr/>
          </p:nvSpPr>
          <p:spPr>
            <a:xfrm>
              <a:off x="4055176" y="860428"/>
              <a:ext cx="20877" cy="21372"/>
            </a:xfrm>
            <a:custGeom>
              <a:avLst/>
              <a:gdLst>
                <a:gd name="connsiteX0" fmla="*/ 11887 w 20877"/>
                <a:gd name="connsiteY0" fmla="*/ 101 h 21370"/>
                <a:gd name="connsiteX1" fmla="*/ 20780 w 20877"/>
                <a:gd name="connsiteY1" fmla="*/ 12201 h 21370"/>
                <a:gd name="connsiteX2" fmla="*/ 8996 w 20877"/>
                <a:gd name="connsiteY2" fmla="*/ 21264 h 21370"/>
                <a:gd name="connsiteX3" fmla="*/ 103 w 20877"/>
                <a:gd name="connsiteY3" fmla="*/ 9212 h 21370"/>
                <a:gd name="connsiteX4" fmla="*/ 11887 w 20877"/>
                <a:gd name="connsiteY4" fmla="*/ 101 h 2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7" h="21370">
                  <a:moveTo>
                    <a:pt x="11887" y="101"/>
                  </a:moveTo>
                  <a:cubicBezTo>
                    <a:pt x="17597" y="927"/>
                    <a:pt x="21558" y="6321"/>
                    <a:pt x="20780" y="12201"/>
                  </a:cubicBezTo>
                  <a:cubicBezTo>
                    <a:pt x="19978" y="18032"/>
                    <a:pt x="14681" y="22090"/>
                    <a:pt x="8996" y="21264"/>
                  </a:cubicBezTo>
                  <a:cubicBezTo>
                    <a:pt x="3286" y="20462"/>
                    <a:pt x="-699" y="15044"/>
                    <a:pt x="103" y="9212"/>
                  </a:cubicBezTo>
                  <a:cubicBezTo>
                    <a:pt x="904" y="3381"/>
                    <a:pt x="6201" y="-701"/>
                    <a:pt x="11887" y="101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4DDB0E74-5757-4FEC-9057-05736B48D09A}"/>
                </a:ext>
              </a:extLst>
            </p:cNvPr>
            <p:cNvSpPr/>
            <p:nvPr/>
          </p:nvSpPr>
          <p:spPr>
            <a:xfrm>
              <a:off x="4054228" y="335664"/>
              <a:ext cx="20884" cy="21378"/>
            </a:xfrm>
            <a:custGeom>
              <a:avLst/>
              <a:gdLst>
                <a:gd name="connsiteX0" fmla="*/ 11911 w 20883"/>
                <a:gd name="connsiteY0" fmla="*/ 106 h 21376"/>
                <a:gd name="connsiteX1" fmla="*/ 20780 w 20883"/>
                <a:gd name="connsiteY1" fmla="*/ 12182 h 21376"/>
                <a:gd name="connsiteX2" fmla="*/ 8996 w 20883"/>
                <a:gd name="connsiteY2" fmla="*/ 21270 h 21376"/>
                <a:gd name="connsiteX3" fmla="*/ 103 w 20883"/>
                <a:gd name="connsiteY3" fmla="*/ 9218 h 21376"/>
                <a:gd name="connsiteX4" fmla="*/ 11911 w 20883"/>
                <a:gd name="connsiteY4" fmla="*/ 106 h 2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1376">
                  <a:moveTo>
                    <a:pt x="11911" y="106"/>
                  </a:moveTo>
                  <a:cubicBezTo>
                    <a:pt x="17622" y="932"/>
                    <a:pt x="21582" y="6327"/>
                    <a:pt x="20780" y="12182"/>
                  </a:cubicBezTo>
                  <a:cubicBezTo>
                    <a:pt x="19978" y="18038"/>
                    <a:pt x="14706" y="22096"/>
                    <a:pt x="8996" y="21270"/>
                  </a:cubicBezTo>
                  <a:cubicBezTo>
                    <a:pt x="3286" y="20468"/>
                    <a:pt x="-699" y="15050"/>
                    <a:pt x="103" y="9218"/>
                  </a:cubicBezTo>
                  <a:cubicBezTo>
                    <a:pt x="929" y="3362"/>
                    <a:pt x="6177" y="-720"/>
                    <a:pt x="11911" y="106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4B41C571-6CB1-458E-2648-E214BB0F8416}"/>
                </a:ext>
              </a:extLst>
            </p:cNvPr>
            <p:cNvSpPr/>
            <p:nvPr/>
          </p:nvSpPr>
          <p:spPr>
            <a:xfrm>
              <a:off x="5035656" y="1700763"/>
              <a:ext cx="20882" cy="20938"/>
            </a:xfrm>
            <a:custGeom>
              <a:avLst/>
              <a:gdLst>
                <a:gd name="connsiteX0" fmla="*/ 11887 w 20882"/>
                <a:gd name="connsiteY0" fmla="*/ 84 h 20936"/>
                <a:gd name="connsiteX1" fmla="*/ 20780 w 20882"/>
                <a:gd name="connsiteY1" fmla="*/ 11917 h 20936"/>
                <a:gd name="connsiteX2" fmla="*/ 8996 w 20882"/>
                <a:gd name="connsiteY2" fmla="*/ 20834 h 20936"/>
                <a:gd name="connsiteX3" fmla="*/ 103 w 20882"/>
                <a:gd name="connsiteY3" fmla="*/ 9001 h 20936"/>
                <a:gd name="connsiteX4" fmla="*/ 11887 w 20882"/>
                <a:gd name="connsiteY4" fmla="*/ 108 h 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6">
                  <a:moveTo>
                    <a:pt x="11887" y="84"/>
                  </a:moveTo>
                  <a:cubicBezTo>
                    <a:pt x="17597" y="885"/>
                    <a:pt x="21582" y="6182"/>
                    <a:pt x="20780" y="11917"/>
                  </a:cubicBezTo>
                  <a:cubicBezTo>
                    <a:pt x="19978" y="17651"/>
                    <a:pt x="14681" y="21636"/>
                    <a:pt x="8996" y="20834"/>
                  </a:cubicBezTo>
                  <a:cubicBezTo>
                    <a:pt x="3286" y="20008"/>
                    <a:pt x="-699" y="14735"/>
                    <a:pt x="103" y="9001"/>
                  </a:cubicBezTo>
                  <a:cubicBezTo>
                    <a:pt x="905" y="3291"/>
                    <a:pt x="6177" y="-718"/>
                    <a:pt x="11887" y="108"/>
                  </a:cubicBezTo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B6E12A68-3D2F-2486-A791-6A13B8332668}"/>
                </a:ext>
              </a:extLst>
            </p:cNvPr>
            <p:cNvSpPr/>
            <p:nvPr/>
          </p:nvSpPr>
          <p:spPr>
            <a:xfrm>
              <a:off x="4349500" y="1735559"/>
              <a:ext cx="20859" cy="20944"/>
            </a:xfrm>
            <a:custGeom>
              <a:avLst/>
              <a:gdLst>
                <a:gd name="connsiteX0" fmla="*/ 11863 w 20859"/>
                <a:gd name="connsiteY0" fmla="*/ 108 h 20942"/>
                <a:gd name="connsiteX1" fmla="*/ 20756 w 20859"/>
                <a:gd name="connsiteY1" fmla="*/ 11942 h 20942"/>
                <a:gd name="connsiteX2" fmla="*/ 8972 w 20859"/>
                <a:gd name="connsiteY2" fmla="*/ 20835 h 20942"/>
                <a:gd name="connsiteX3" fmla="*/ 103 w 20859"/>
                <a:gd name="connsiteY3" fmla="*/ 9026 h 20942"/>
                <a:gd name="connsiteX4" fmla="*/ 11888 w 20859"/>
                <a:gd name="connsiteY4" fmla="*/ 108 h 2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9" h="20942">
                  <a:moveTo>
                    <a:pt x="11863" y="108"/>
                  </a:moveTo>
                  <a:cubicBezTo>
                    <a:pt x="17573" y="910"/>
                    <a:pt x="21558" y="6207"/>
                    <a:pt x="20756" y="11942"/>
                  </a:cubicBezTo>
                  <a:cubicBezTo>
                    <a:pt x="19955" y="17676"/>
                    <a:pt x="14682" y="21661"/>
                    <a:pt x="8972" y="20835"/>
                  </a:cubicBezTo>
                  <a:cubicBezTo>
                    <a:pt x="3262" y="20057"/>
                    <a:pt x="-699" y="14736"/>
                    <a:pt x="103" y="9026"/>
                  </a:cubicBezTo>
                  <a:cubicBezTo>
                    <a:pt x="905" y="3267"/>
                    <a:pt x="6178" y="-718"/>
                    <a:pt x="11888" y="10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BCF820B7-DD14-6CBB-C1DF-65B8F5382FBD}"/>
                </a:ext>
              </a:extLst>
            </p:cNvPr>
            <p:cNvSpPr/>
            <p:nvPr/>
          </p:nvSpPr>
          <p:spPr>
            <a:xfrm>
              <a:off x="4804871" y="1912974"/>
              <a:ext cx="20858" cy="20944"/>
            </a:xfrm>
            <a:custGeom>
              <a:avLst/>
              <a:gdLst>
                <a:gd name="connsiteX0" fmla="*/ 11863 w 20858"/>
                <a:gd name="connsiteY0" fmla="*/ 108 h 20942"/>
                <a:gd name="connsiteX1" fmla="*/ 20756 w 20858"/>
                <a:gd name="connsiteY1" fmla="*/ 11942 h 20942"/>
                <a:gd name="connsiteX2" fmla="*/ 8972 w 20858"/>
                <a:gd name="connsiteY2" fmla="*/ 20835 h 20942"/>
                <a:gd name="connsiteX3" fmla="*/ 103 w 20858"/>
                <a:gd name="connsiteY3" fmla="*/ 9026 h 20942"/>
                <a:gd name="connsiteX4" fmla="*/ 11888 w 20858"/>
                <a:gd name="connsiteY4" fmla="*/ 108 h 2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8" h="20942">
                  <a:moveTo>
                    <a:pt x="11863" y="108"/>
                  </a:moveTo>
                  <a:cubicBezTo>
                    <a:pt x="17573" y="910"/>
                    <a:pt x="21558" y="6207"/>
                    <a:pt x="20756" y="11942"/>
                  </a:cubicBezTo>
                  <a:cubicBezTo>
                    <a:pt x="19955" y="17676"/>
                    <a:pt x="14682" y="21661"/>
                    <a:pt x="8972" y="20835"/>
                  </a:cubicBezTo>
                  <a:cubicBezTo>
                    <a:pt x="3262" y="20057"/>
                    <a:pt x="-699" y="14736"/>
                    <a:pt x="103" y="9026"/>
                  </a:cubicBezTo>
                  <a:cubicBezTo>
                    <a:pt x="905" y="3267"/>
                    <a:pt x="6178" y="-718"/>
                    <a:pt x="11888" y="10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9F16976C-9045-BBE6-98FA-2FC1D3127B45}"/>
                </a:ext>
              </a:extLst>
            </p:cNvPr>
            <p:cNvSpPr/>
            <p:nvPr/>
          </p:nvSpPr>
          <p:spPr>
            <a:xfrm>
              <a:off x="4628174" y="1582956"/>
              <a:ext cx="20859" cy="20945"/>
            </a:xfrm>
            <a:custGeom>
              <a:avLst/>
              <a:gdLst>
                <a:gd name="connsiteX0" fmla="*/ 11863 w 20859"/>
                <a:gd name="connsiteY0" fmla="*/ 108 h 20943"/>
                <a:gd name="connsiteX1" fmla="*/ 20756 w 20859"/>
                <a:gd name="connsiteY1" fmla="*/ 11942 h 20943"/>
                <a:gd name="connsiteX2" fmla="*/ 8972 w 20859"/>
                <a:gd name="connsiteY2" fmla="*/ 20835 h 20943"/>
                <a:gd name="connsiteX3" fmla="*/ 103 w 20859"/>
                <a:gd name="connsiteY3" fmla="*/ 9026 h 20943"/>
                <a:gd name="connsiteX4" fmla="*/ 11888 w 20859"/>
                <a:gd name="connsiteY4" fmla="*/ 108 h 2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9" h="20943">
                  <a:moveTo>
                    <a:pt x="11863" y="108"/>
                  </a:moveTo>
                  <a:cubicBezTo>
                    <a:pt x="17573" y="910"/>
                    <a:pt x="21558" y="6207"/>
                    <a:pt x="20756" y="11942"/>
                  </a:cubicBezTo>
                  <a:cubicBezTo>
                    <a:pt x="19955" y="17676"/>
                    <a:pt x="14682" y="21661"/>
                    <a:pt x="8972" y="20835"/>
                  </a:cubicBezTo>
                  <a:cubicBezTo>
                    <a:pt x="3262" y="20057"/>
                    <a:pt x="-699" y="14736"/>
                    <a:pt x="103" y="9026"/>
                  </a:cubicBezTo>
                  <a:cubicBezTo>
                    <a:pt x="905" y="3267"/>
                    <a:pt x="6178" y="-718"/>
                    <a:pt x="11888" y="10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B7A277F-B915-315D-6F45-6887C7864032}"/>
                </a:ext>
              </a:extLst>
            </p:cNvPr>
            <p:cNvSpPr/>
            <p:nvPr/>
          </p:nvSpPr>
          <p:spPr>
            <a:xfrm>
              <a:off x="5288551" y="1679500"/>
              <a:ext cx="20859" cy="20944"/>
            </a:xfrm>
            <a:custGeom>
              <a:avLst/>
              <a:gdLst>
                <a:gd name="connsiteX0" fmla="*/ 11863 w 20859"/>
                <a:gd name="connsiteY0" fmla="*/ 108 h 20942"/>
                <a:gd name="connsiteX1" fmla="*/ 20756 w 20859"/>
                <a:gd name="connsiteY1" fmla="*/ 11942 h 20942"/>
                <a:gd name="connsiteX2" fmla="*/ 8972 w 20859"/>
                <a:gd name="connsiteY2" fmla="*/ 20835 h 20942"/>
                <a:gd name="connsiteX3" fmla="*/ 103 w 20859"/>
                <a:gd name="connsiteY3" fmla="*/ 9026 h 20942"/>
                <a:gd name="connsiteX4" fmla="*/ 11888 w 20859"/>
                <a:gd name="connsiteY4" fmla="*/ 108 h 2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9" h="20942">
                  <a:moveTo>
                    <a:pt x="11863" y="108"/>
                  </a:moveTo>
                  <a:cubicBezTo>
                    <a:pt x="17573" y="910"/>
                    <a:pt x="21558" y="6207"/>
                    <a:pt x="20756" y="11942"/>
                  </a:cubicBezTo>
                  <a:cubicBezTo>
                    <a:pt x="19954" y="17676"/>
                    <a:pt x="14682" y="21661"/>
                    <a:pt x="8972" y="20835"/>
                  </a:cubicBezTo>
                  <a:cubicBezTo>
                    <a:pt x="3262" y="20057"/>
                    <a:pt x="-699" y="14736"/>
                    <a:pt x="103" y="9026"/>
                  </a:cubicBezTo>
                  <a:cubicBezTo>
                    <a:pt x="905" y="3267"/>
                    <a:pt x="6178" y="-718"/>
                    <a:pt x="11888" y="10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C1446C41-3DE2-72EB-0A66-61F27E76E204}"/>
                </a:ext>
              </a:extLst>
            </p:cNvPr>
            <p:cNvSpPr/>
            <p:nvPr/>
          </p:nvSpPr>
          <p:spPr>
            <a:xfrm>
              <a:off x="4124109" y="172320"/>
              <a:ext cx="20878" cy="21353"/>
            </a:xfrm>
            <a:custGeom>
              <a:avLst/>
              <a:gdLst>
                <a:gd name="connsiteX0" fmla="*/ 11888 w 20878"/>
                <a:gd name="connsiteY0" fmla="*/ 107 h 21352"/>
                <a:gd name="connsiteX1" fmla="*/ 20781 w 20878"/>
                <a:gd name="connsiteY1" fmla="*/ 12159 h 21352"/>
                <a:gd name="connsiteX2" fmla="*/ 8972 w 20878"/>
                <a:gd name="connsiteY2" fmla="*/ 21246 h 21352"/>
                <a:gd name="connsiteX3" fmla="*/ 103 w 20878"/>
                <a:gd name="connsiteY3" fmla="*/ 9194 h 21352"/>
                <a:gd name="connsiteX4" fmla="*/ 11888 w 20878"/>
                <a:gd name="connsiteY4" fmla="*/ 107 h 2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8" h="21352">
                  <a:moveTo>
                    <a:pt x="11888" y="107"/>
                  </a:moveTo>
                  <a:cubicBezTo>
                    <a:pt x="17598" y="933"/>
                    <a:pt x="21558" y="6327"/>
                    <a:pt x="20781" y="12159"/>
                  </a:cubicBezTo>
                  <a:cubicBezTo>
                    <a:pt x="19979" y="18014"/>
                    <a:pt x="14706" y="22072"/>
                    <a:pt x="8972" y="21246"/>
                  </a:cubicBezTo>
                  <a:cubicBezTo>
                    <a:pt x="3262" y="20444"/>
                    <a:pt x="-699" y="15026"/>
                    <a:pt x="103" y="9194"/>
                  </a:cubicBezTo>
                  <a:cubicBezTo>
                    <a:pt x="905" y="3338"/>
                    <a:pt x="6178" y="-719"/>
                    <a:pt x="11888" y="107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7E335C84-3D27-AEC7-4327-5951CBE09B43}"/>
                </a:ext>
              </a:extLst>
            </p:cNvPr>
            <p:cNvSpPr/>
            <p:nvPr/>
          </p:nvSpPr>
          <p:spPr>
            <a:xfrm>
              <a:off x="4122191" y="1747666"/>
              <a:ext cx="20882" cy="209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1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12E1E2E6-19CE-277E-822A-A607F23EE62A}"/>
                </a:ext>
              </a:extLst>
            </p:cNvPr>
            <p:cNvSpPr/>
            <p:nvPr/>
          </p:nvSpPr>
          <p:spPr>
            <a:xfrm>
              <a:off x="4158574" y="1400381"/>
              <a:ext cx="13938" cy="13963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2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2" y="13359"/>
                    <a:pt x="-466" y="9836"/>
                    <a:pt x="69" y="6022"/>
                  </a:cubicBezTo>
                  <a:cubicBezTo>
                    <a:pt x="603" y="2182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61D5BE4C-34AB-AA9E-1B35-FBC503EFA109}"/>
                </a:ext>
              </a:extLst>
            </p:cNvPr>
            <p:cNvSpPr/>
            <p:nvPr/>
          </p:nvSpPr>
          <p:spPr>
            <a:xfrm>
              <a:off x="4014549" y="1414319"/>
              <a:ext cx="20882" cy="209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55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47E48A7E-0806-E7E0-E026-42FAFBA07EBD}"/>
                </a:ext>
              </a:extLst>
            </p:cNvPr>
            <p:cNvSpPr/>
            <p:nvPr/>
          </p:nvSpPr>
          <p:spPr>
            <a:xfrm>
              <a:off x="4077482" y="1052031"/>
              <a:ext cx="20882" cy="209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55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60DA3240-097B-AB18-D27D-1ED0C41A96ED}"/>
                </a:ext>
              </a:extLst>
            </p:cNvPr>
            <p:cNvSpPr/>
            <p:nvPr/>
          </p:nvSpPr>
          <p:spPr>
            <a:xfrm>
              <a:off x="3935979" y="1389276"/>
              <a:ext cx="13938" cy="13963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2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2" y="13359"/>
                    <a:pt x="-466" y="9836"/>
                    <a:pt x="69" y="6022"/>
                  </a:cubicBezTo>
                  <a:cubicBezTo>
                    <a:pt x="603" y="2182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470609CB-2D82-7356-D884-71C1E3B4A90E}"/>
                </a:ext>
              </a:extLst>
            </p:cNvPr>
            <p:cNvSpPr/>
            <p:nvPr/>
          </p:nvSpPr>
          <p:spPr>
            <a:xfrm>
              <a:off x="4414459" y="679230"/>
              <a:ext cx="13938" cy="13963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2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2" y="13360"/>
                    <a:pt x="-466" y="9836"/>
                    <a:pt x="69" y="6022"/>
                  </a:cubicBezTo>
                  <a:cubicBezTo>
                    <a:pt x="603" y="2183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3606E2EC-4BBA-AC62-1077-A71BE1759944}"/>
                </a:ext>
              </a:extLst>
            </p:cNvPr>
            <p:cNvSpPr/>
            <p:nvPr/>
          </p:nvSpPr>
          <p:spPr>
            <a:xfrm>
              <a:off x="5007261" y="1020354"/>
              <a:ext cx="13938" cy="13963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2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2" y="13360"/>
                    <a:pt x="-466" y="9836"/>
                    <a:pt x="69" y="6022"/>
                  </a:cubicBezTo>
                  <a:cubicBezTo>
                    <a:pt x="603" y="2182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AA608A39-2AED-E8D6-A094-034858F4C376}"/>
                </a:ext>
              </a:extLst>
            </p:cNvPr>
            <p:cNvSpPr/>
            <p:nvPr/>
          </p:nvSpPr>
          <p:spPr>
            <a:xfrm>
              <a:off x="5219213" y="1132790"/>
              <a:ext cx="13938" cy="13963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2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2" y="13360"/>
                    <a:pt x="-466" y="9836"/>
                    <a:pt x="69" y="6022"/>
                  </a:cubicBezTo>
                  <a:cubicBezTo>
                    <a:pt x="603" y="2182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D549BC49-BEE3-4328-EED1-BE56FD77474C}"/>
                </a:ext>
              </a:extLst>
            </p:cNvPr>
            <p:cNvSpPr/>
            <p:nvPr/>
          </p:nvSpPr>
          <p:spPr>
            <a:xfrm>
              <a:off x="4425820" y="867764"/>
              <a:ext cx="20882" cy="209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55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9433D010-0ACF-C627-4989-C6BAA0F689F0}"/>
                </a:ext>
              </a:extLst>
            </p:cNvPr>
            <p:cNvSpPr/>
            <p:nvPr/>
          </p:nvSpPr>
          <p:spPr>
            <a:xfrm>
              <a:off x="4730835" y="1014074"/>
              <a:ext cx="20882" cy="209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1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7CE265C8-1E22-4C2D-21A2-2B57C9C5C6DF}"/>
                </a:ext>
              </a:extLst>
            </p:cNvPr>
            <p:cNvSpPr/>
            <p:nvPr/>
          </p:nvSpPr>
          <p:spPr>
            <a:xfrm>
              <a:off x="4738864" y="2382489"/>
              <a:ext cx="13938" cy="13963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2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2" y="13360"/>
                    <a:pt x="-466" y="9836"/>
                    <a:pt x="69" y="6022"/>
                  </a:cubicBezTo>
                  <a:cubicBezTo>
                    <a:pt x="603" y="2182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EBC15F1E-71F5-11F8-61BE-CC703B813C25}"/>
                </a:ext>
              </a:extLst>
            </p:cNvPr>
            <p:cNvSpPr/>
            <p:nvPr/>
          </p:nvSpPr>
          <p:spPr>
            <a:xfrm>
              <a:off x="4140351" y="2663859"/>
              <a:ext cx="13938" cy="13963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1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2" y="13359"/>
                    <a:pt x="-466" y="9836"/>
                    <a:pt x="69" y="6021"/>
                  </a:cubicBezTo>
                  <a:cubicBezTo>
                    <a:pt x="603" y="2182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2F80A5C6-1CD7-A98C-0AC7-B8ED1E083884}"/>
                </a:ext>
              </a:extLst>
            </p:cNvPr>
            <p:cNvSpPr/>
            <p:nvPr/>
          </p:nvSpPr>
          <p:spPr>
            <a:xfrm>
              <a:off x="4335586" y="2834565"/>
              <a:ext cx="13938" cy="13963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1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3" y="13359"/>
                    <a:pt x="-466" y="9836"/>
                    <a:pt x="69" y="6021"/>
                  </a:cubicBezTo>
                  <a:cubicBezTo>
                    <a:pt x="603" y="2182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987AF47B-8C9F-8B53-313C-2005982E4982}"/>
                </a:ext>
              </a:extLst>
            </p:cNvPr>
            <p:cNvSpPr/>
            <p:nvPr/>
          </p:nvSpPr>
          <p:spPr>
            <a:xfrm>
              <a:off x="4649009" y="2994702"/>
              <a:ext cx="13938" cy="13963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1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8"/>
                    <a:pt x="5997" y="13894"/>
                  </a:cubicBezTo>
                  <a:cubicBezTo>
                    <a:pt x="2183" y="13360"/>
                    <a:pt x="-466" y="9836"/>
                    <a:pt x="69" y="6021"/>
                  </a:cubicBezTo>
                  <a:cubicBezTo>
                    <a:pt x="603" y="2183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DC6D431E-69D8-90A9-B418-8A4A3F7D46B3}"/>
                </a:ext>
              </a:extLst>
            </p:cNvPr>
            <p:cNvSpPr/>
            <p:nvPr/>
          </p:nvSpPr>
          <p:spPr>
            <a:xfrm>
              <a:off x="3775699" y="1994384"/>
              <a:ext cx="20882" cy="209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0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7699D40D-A3E6-E955-197B-E283D52AF643}"/>
                </a:ext>
              </a:extLst>
            </p:cNvPr>
            <p:cNvSpPr/>
            <p:nvPr/>
          </p:nvSpPr>
          <p:spPr>
            <a:xfrm>
              <a:off x="3416499" y="2553648"/>
              <a:ext cx="20882" cy="209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0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5EBD76AC-AC54-929B-7624-B81F1D1CE2AB}"/>
                </a:ext>
              </a:extLst>
            </p:cNvPr>
            <p:cNvSpPr/>
            <p:nvPr/>
          </p:nvSpPr>
          <p:spPr>
            <a:xfrm>
              <a:off x="3949212" y="2523928"/>
              <a:ext cx="20882" cy="209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1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8"/>
                    <a:pt x="-699" y="14730"/>
                    <a:pt x="103" y="9021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10583FFD-D827-C4CE-D51A-04BF7D0565F5}"/>
                </a:ext>
              </a:extLst>
            </p:cNvPr>
            <p:cNvSpPr/>
            <p:nvPr/>
          </p:nvSpPr>
          <p:spPr>
            <a:xfrm>
              <a:off x="3936650" y="2598456"/>
              <a:ext cx="20882" cy="209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1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0"/>
                    <a:pt x="103" y="9021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00F90EDD-FACA-9A7B-0BF3-C15E6E3F83FF}"/>
                </a:ext>
              </a:extLst>
            </p:cNvPr>
            <p:cNvSpPr/>
            <p:nvPr/>
          </p:nvSpPr>
          <p:spPr>
            <a:xfrm>
              <a:off x="3737744" y="2785810"/>
              <a:ext cx="20882" cy="209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1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8"/>
                    <a:pt x="-699" y="14730"/>
                    <a:pt x="103" y="9021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6631D3D-1BA4-0023-874B-B16F1EB8FDDC}"/>
                </a:ext>
              </a:extLst>
            </p:cNvPr>
            <p:cNvSpPr/>
            <p:nvPr/>
          </p:nvSpPr>
          <p:spPr>
            <a:xfrm>
              <a:off x="3631877" y="2900165"/>
              <a:ext cx="20882" cy="209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1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FB834D25-6759-B162-77C5-994E9DDB7305}"/>
                </a:ext>
              </a:extLst>
            </p:cNvPr>
            <p:cNvSpPr/>
            <p:nvPr/>
          </p:nvSpPr>
          <p:spPr>
            <a:xfrm>
              <a:off x="3895562" y="2128860"/>
              <a:ext cx="20882" cy="209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1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798AA1D7-FCEC-8006-AC2C-A7AE75C495EC}"/>
                </a:ext>
              </a:extLst>
            </p:cNvPr>
            <p:cNvSpPr/>
            <p:nvPr/>
          </p:nvSpPr>
          <p:spPr>
            <a:xfrm>
              <a:off x="3080279" y="3222748"/>
              <a:ext cx="20884" cy="20957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4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6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B38349D7-A8FD-7DBF-BD84-B71B771B1E17}"/>
                </a:ext>
              </a:extLst>
            </p:cNvPr>
            <p:cNvSpPr/>
            <p:nvPr/>
          </p:nvSpPr>
          <p:spPr>
            <a:xfrm>
              <a:off x="3180509" y="3161754"/>
              <a:ext cx="20884" cy="20957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4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6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14821145-5D56-6C3D-1B49-68564B307452}"/>
                </a:ext>
              </a:extLst>
            </p:cNvPr>
            <p:cNvSpPr/>
            <p:nvPr/>
          </p:nvSpPr>
          <p:spPr>
            <a:xfrm>
              <a:off x="3923067" y="1886419"/>
              <a:ext cx="20882" cy="20932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1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55"/>
                    <a:pt x="103" y="9021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1647C09C-5F41-A5D8-5183-1265EA302C65}"/>
                </a:ext>
              </a:extLst>
            </p:cNvPr>
            <p:cNvSpPr/>
            <p:nvPr/>
          </p:nvSpPr>
          <p:spPr>
            <a:xfrm>
              <a:off x="3393822" y="4033761"/>
              <a:ext cx="20888" cy="20955"/>
            </a:xfrm>
            <a:custGeom>
              <a:avLst/>
              <a:gdLst>
                <a:gd name="connsiteX0" fmla="*/ 10096 w 20888"/>
                <a:gd name="connsiteY0" fmla="*/ 4 h 20953"/>
                <a:gd name="connsiteX1" fmla="*/ 20787 w 20888"/>
                <a:gd name="connsiteY1" fmla="*/ 11934 h 20953"/>
                <a:gd name="connsiteX2" fmla="*/ 8979 w 20888"/>
                <a:gd name="connsiteY2" fmla="*/ 20851 h 20953"/>
                <a:gd name="connsiteX3" fmla="*/ 572 w 20888"/>
                <a:gd name="connsiteY3" fmla="*/ 7074 h 20953"/>
                <a:gd name="connsiteX4" fmla="*/ 10072 w 20888"/>
                <a:gd name="connsiteY4" fmla="*/ 28 h 2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8" h="20953">
                  <a:moveTo>
                    <a:pt x="10096" y="4"/>
                  </a:moveTo>
                  <a:cubicBezTo>
                    <a:pt x="16754" y="-166"/>
                    <a:pt x="21662" y="5617"/>
                    <a:pt x="20787" y="11934"/>
                  </a:cubicBezTo>
                  <a:cubicBezTo>
                    <a:pt x="19961" y="17644"/>
                    <a:pt x="14689" y="21653"/>
                    <a:pt x="8979" y="20851"/>
                  </a:cubicBezTo>
                  <a:cubicBezTo>
                    <a:pt x="2637" y="19952"/>
                    <a:pt x="-1591" y="13489"/>
                    <a:pt x="572" y="7074"/>
                  </a:cubicBezTo>
                  <a:cubicBezTo>
                    <a:pt x="1932" y="3041"/>
                    <a:pt x="5820" y="125"/>
                    <a:pt x="10072" y="2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C934DCBB-E203-8C04-B2FF-DEA26239A8DF}"/>
                </a:ext>
              </a:extLst>
            </p:cNvPr>
            <p:cNvSpPr/>
            <p:nvPr/>
          </p:nvSpPr>
          <p:spPr>
            <a:xfrm>
              <a:off x="3722892" y="4040297"/>
              <a:ext cx="20888" cy="20955"/>
            </a:xfrm>
            <a:custGeom>
              <a:avLst/>
              <a:gdLst>
                <a:gd name="connsiteX0" fmla="*/ 10096 w 20888"/>
                <a:gd name="connsiteY0" fmla="*/ 4 h 20953"/>
                <a:gd name="connsiteX1" fmla="*/ 20788 w 20888"/>
                <a:gd name="connsiteY1" fmla="*/ 11934 h 20953"/>
                <a:gd name="connsiteX2" fmla="*/ 8979 w 20888"/>
                <a:gd name="connsiteY2" fmla="*/ 20851 h 20953"/>
                <a:gd name="connsiteX3" fmla="*/ 572 w 20888"/>
                <a:gd name="connsiteY3" fmla="*/ 7074 h 20953"/>
                <a:gd name="connsiteX4" fmla="*/ 10072 w 20888"/>
                <a:gd name="connsiteY4" fmla="*/ 28 h 2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8" h="20953">
                  <a:moveTo>
                    <a:pt x="10096" y="4"/>
                  </a:moveTo>
                  <a:cubicBezTo>
                    <a:pt x="16754" y="-167"/>
                    <a:pt x="21662" y="5616"/>
                    <a:pt x="20788" y="11934"/>
                  </a:cubicBezTo>
                  <a:cubicBezTo>
                    <a:pt x="19961" y="17644"/>
                    <a:pt x="14689" y="21653"/>
                    <a:pt x="8979" y="20851"/>
                  </a:cubicBezTo>
                  <a:cubicBezTo>
                    <a:pt x="2637" y="19952"/>
                    <a:pt x="-1591" y="13489"/>
                    <a:pt x="572" y="7074"/>
                  </a:cubicBezTo>
                  <a:cubicBezTo>
                    <a:pt x="1932" y="3041"/>
                    <a:pt x="5820" y="125"/>
                    <a:pt x="10072" y="2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9469F983-77DF-B44B-B7AD-AD253A81761F}"/>
                </a:ext>
              </a:extLst>
            </p:cNvPr>
            <p:cNvSpPr/>
            <p:nvPr/>
          </p:nvSpPr>
          <p:spPr>
            <a:xfrm>
              <a:off x="3642673" y="3865581"/>
              <a:ext cx="21533" cy="21589"/>
            </a:xfrm>
            <a:custGeom>
              <a:avLst/>
              <a:gdLst>
                <a:gd name="connsiteX0" fmla="*/ 10398 w 21533"/>
                <a:gd name="connsiteY0" fmla="*/ 4 h 21588"/>
                <a:gd name="connsiteX1" fmla="*/ 21430 w 21533"/>
                <a:gd name="connsiteY1" fmla="*/ 12298 h 21588"/>
                <a:gd name="connsiteX2" fmla="*/ 9256 w 21533"/>
                <a:gd name="connsiteY2" fmla="*/ 21483 h 21588"/>
                <a:gd name="connsiteX3" fmla="*/ 582 w 21533"/>
                <a:gd name="connsiteY3" fmla="*/ 7269 h 21588"/>
                <a:gd name="connsiteX4" fmla="*/ 10398 w 21533"/>
                <a:gd name="connsiteY4" fmla="*/ 4 h 2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3" h="21588">
                  <a:moveTo>
                    <a:pt x="10398" y="4"/>
                  </a:moveTo>
                  <a:cubicBezTo>
                    <a:pt x="17275" y="-167"/>
                    <a:pt x="22329" y="5786"/>
                    <a:pt x="21430" y="12298"/>
                  </a:cubicBezTo>
                  <a:cubicBezTo>
                    <a:pt x="20579" y="18203"/>
                    <a:pt x="15161" y="22309"/>
                    <a:pt x="9256" y="21483"/>
                  </a:cubicBezTo>
                  <a:cubicBezTo>
                    <a:pt x="2720" y="20560"/>
                    <a:pt x="-1629" y="13902"/>
                    <a:pt x="582" y="7269"/>
                  </a:cubicBezTo>
                  <a:cubicBezTo>
                    <a:pt x="1991" y="3089"/>
                    <a:pt x="6000" y="101"/>
                    <a:pt x="10398" y="4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13E76AFD-9815-0459-AFF7-129C137E46DF}"/>
                </a:ext>
              </a:extLst>
            </p:cNvPr>
            <p:cNvSpPr/>
            <p:nvPr/>
          </p:nvSpPr>
          <p:spPr>
            <a:xfrm>
              <a:off x="3752123" y="3368817"/>
              <a:ext cx="20888" cy="20955"/>
            </a:xfrm>
            <a:custGeom>
              <a:avLst/>
              <a:gdLst>
                <a:gd name="connsiteX0" fmla="*/ 10096 w 20888"/>
                <a:gd name="connsiteY0" fmla="*/ 4 h 20953"/>
                <a:gd name="connsiteX1" fmla="*/ 20787 w 20888"/>
                <a:gd name="connsiteY1" fmla="*/ 11934 h 20953"/>
                <a:gd name="connsiteX2" fmla="*/ 8979 w 20888"/>
                <a:gd name="connsiteY2" fmla="*/ 20852 h 20953"/>
                <a:gd name="connsiteX3" fmla="*/ 572 w 20888"/>
                <a:gd name="connsiteY3" fmla="*/ 7074 h 20953"/>
                <a:gd name="connsiteX4" fmla="*/ 10072 w 20888"/>
                <a:gd name="connsiteY4" fmla="*/ 28 h 2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8" h="20953">
                  <a:moveTo>
                    <a:pt x="10096" y="4"/>
                  </a:moveTo>
                  <a:cubicBezTo>
                    <a:pt x="16754" y="-166"/>
                    <a:pt x="21662" y="5617"/>
                    <a:pt x="20787" y="11934"/>
                  </a:cubicBezTo>
                  <a:cubicBezTo>
                    <a:pt x="19961" y="17644"/>
                    <a:pt x="14689" y="21653"/>
                    <a:pt x="8979" y="20852"/>
                  </a:cubicBezTo>
                  <a:cubicBezTo>
                    <a:pt x="2637" y="19952"/>
                    <a:pt x="-1591" y="13489"/>
                    <a:pt x="572" y="7074"/>
                  </a:cubicBezTo>
                  <a:cubicBezTo>
                    <a:pt x="1932" y="3041"/>
                    <a:pt x="5820" y="125"/>
                    <a:pt x="10072" y="2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003D288C-EFAD-1A2A-57B9-43500B2E5A56}"/>
                </a:ext>
              </a:extLst>
            </p:cNvPr>
            <p:cNvSpPr/>
            <p:nvPr/>
          </p:nvSpPr>
          <p:spPr>
            <a:xfrm>
              <a:off x="3612311" y="3395255"/>
              <a:ext cx="20888" cy="20955"/>
            </a:xfrm>
            <a:custGeom>
              <a:avLst/>
              <a:gdLst>
                <a:gd name="connsiteX0" fmla="*/ 10096 w 20888"/>
                <a:gd name="connsiteY0" fmla="*/ 4 h 20953"/>
                <a:gd name="connsiteX1" fmla="*/ 20787 w 20888"/>
                <a:gd name="connsiteY1" fmla="*/ 11934 h 20953"/>
                <a:gd name="connsiteX2" fmla="*/ 8979 w 20888"/>
                <a:gd name="connsiteY2" fmla="*/ 20852 h 20953"/>
                <a:gd name="connsiteX3" fmla="*/ 572 w 20888"/>
                <a:gd name="connsiteY3" fmla="*/ 7074 h 20953"/>
                <a:gd name="connsiteX4" fmla="*/ 10072 w 20888"/>
                <a:gd name="connsiteY4" fmla="*/ 28 h 2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8" h="20953">
                  <a:moveTo>
                    <a:pt x="10096" y="4"/>
                  </a:moveTo>
                  <a:cubicBezTo>
                    <a:pt x="16754" y="-166"/>
                    <a:pt x="21662" y="5617"/>
                    <a:pt x="20787" y="11934"/>
                  </a:cubicBezTo>
                  <a:cubicBezTo>
                    <a:pt x="19961" y="17644"/>
                    <a:pt x="14689" y="21653"/>
                    <a:pt x="8979" y="20852"/>
                  </a:cubicBezTo>
                  <a:cubicBezTo>
                    <a:pt x="2637" y="19952"/>
                    <a:pt x="-1591" y="13489"/>
                    <a:pt x="572" y="7074"/>
                  </a:cubicBezTo>
                  <a:cubicBezTo>
                    <a:pt x="1932" y="3041"/>
                    <a:pt x="5820" y="125"/>
                    <a:pt x="10072" y="2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13B62A0-EE94-D002-9106-C8D9628DD41D}"/>
                </a:ext>
              </a:extLst>
            </p:cNvPr>
            <p:cNvSpPr/>
            <p:nvPr/>
          </p:nvSpPr>
          <p:spPr>
            <a:xfrm>
              <a:off x="3597931" y="3555436"/>
              <a:ext cx="21545" cy="21595"/>
            </a:xfrm>
            <a:custGeom>
              <a:avLst/>
              <a:gdLst>
                <a:gd name="connsiteX0" fmla="*/ 12279 w 21545"/>
                <a:gd name="connsiteY0" fmla="*/ 106 h 21593"/>
                <a:gd name="connsiteX1" fmla="*/ 21439 w 21545"/>
                <a:gd name="connsiteY1" fmla="*/ 12303 h 21593"/>
                <a:gd name="connsiteX2" fmla="*/ 9266 w 21545"/>
                <a:gd name="connsiteY2" fmla="*/ 21488 h 21593"/>
                <a:gd name="connsiteX3" fmla="*/ 106 w 21545"/>
                <a:gd name="connsiteY3" fmla="*/ 9290 h 21593"/>
                <a:gd name="connsiteX4" fmla="*/ 12255 w 21545"/>
                <a:gd name="connsiteY4" fmla="*/ 106 h 2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45" h="21593">
                  <a:moveTo>
                    <a:pt x="12279" y="106"/>
                  </a:moveTo>
                  <a:cubicBezTo>
                    <a:pt x="18183" y="932"/>
                    <a:pt x="22265" y="6399"/>
                    <a:pt x="21439" y="12303"/>
                  </a:cubicBezTo>
                  <a:cubicBezTo>
                    <a:pt x="20589" y="18208"/>
                    <a:pt x="15146" y="22314"/>
                    <a:pt x="9266" y="21488"/>
                  </a:cubicBezTo>
                  <a:cubicBezTo>
                    <a:pt x="3386" y="20638"/>
                    <a:pt x="-720" y="15195"/>
                    <a:pt x="106" y="9290"/>
                  </a:cubicBezTo>
                  <a:cubicBezTo>
                    <a:pt x="932" y="3386"/>
                    <a:pt x="6375" y="-720"/>
                    <a:pt x="12255" y="106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E25C0D01-9DA6-3819-CB49-CED9893E4E45}"/>
                </a:ext>
              </a:extLst>
            </p:cNvPr>
            <p:cNvSpPr/>
            <p:nvPr/>
          </p:nvSpPr>
          <p:spPr>
            <a:xfrm>
              <a:off x="3694711" y="3655746"/>
              <a:ext cx="21545" cy="21595"/>
            </a:xfrm>
            <a:custGeom>
              <a:avLst/>
              <a:gdLst>
                <a:gd name="connsiteX0" fmla="*/ 12279 w 21545"/>
                <a:gd name="connsiteY0" fmla="*/ 106 h 21593"/>
                <a:gd name="connsiteX1" fmla="*/ 21439 w 21545"/>
                <a:gd name="connsiteY1" fmla="*/ 12303 h 21593"/>
                <a:gd name="connsiteX2" fmla="*/ 9266 w 21545"/>
                <a:gd name="connsiteY2" fmla="*/ 21488 h 21593"/>
                <a:gd name="connsiteX3" fmla="*/ 106 w 21545"/>
                <a:gd name="connsiteY3" fmla="*/ 9290 h 21593"/>
                <a:gd name="connsiteX4" fmla="*/ 12255 w 21545"/>
                <a:gd name="connsiteY4" fmla="*/ 106 h 21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45" h="21593">
                  <a:moveTo>
                    <a:pt x="12279" y="106"/>
                  </a:moveTo>
                  <a:cubicBezTo>
                    <a:pt x="18183" y="932"/>
                    <a:pt x="22265" y="6399"/>
                    <a:pt x="21439" y="12303"/>
                  </a:cubicBezTo>
                  <a:cubicBezTo>
                    <a:pt x="20589" y="18208"/>
                    <a:pt x="15146" y="22314"/>
                    <a:pt x="9266" y="21488"/>
                  </a:cubicBezTo>
                  <a:cubicBezTo>
                    <a:pt x="3386" y="20638"/>
                    <a:pt x="-720" y="15195"/>
                    <a:pt x="106" y="9290"/>
                  </a:cubicBezTo>
                  <a:cubicBezTo>
                    <a:pt x="932" y="3386"/>
                    <a:pt x="6374" y="-720"/>
                    <a:pt x="12255" y="106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501B4AB0-770E-E9B1-0475-39667860AEBD}"/>
                </a:ext>
              </a:extLst>
            </p:cNvPr>
            <p:cNvSpPr/>
            <p:nvPr/>
          </p:nvSpPr>
          <p:spPr>
            <a:xfrm>
              <a:off x="4010618" y="3624382"/>
              <a:ext cx="13919" cy="13949"/>
            </a:xfrm>
            <a:custGeom>
              <a:avLst/>
              <a:gdLst>
                <a:gd name="connsiteX0" fmla="*/ 7922 w 13919"/>
                <a:gd name="connsiteY0" fmla="*/ 74 h 13948"/>
                <a:gd name="connsiteX1" fmla="*/ 13851 w 13919"/>
                <a:gd name="connsiteY1" fmla="*/ 7946 h 13948"/>
                <a:gd name="connsiteX2" fmla="*/ 5978 w 13919"/>
                <a:gd name="connsiteY2" fmla="*/ 13875 h 13948"/>
                <a:gd name="connsiteX3" fmla="*/ 74 w 13919"/>
                <a:gd name="connsiteY3" fmla="*/ 6003 h 13948"/>
                <a:gd name="connsiteX4" fmla="*/ 7922 w 13919"/>
                <a:gd name="connsiteY4" fmla="*/ 74 h 1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" h="13948">
                  <a:moveTo>
                    <a:pt x="7922" y="74"/>
                  </a:moveTo>
                  <a:cubicBezTo>
                    <a:pt x="11737" y="608"/>
                    <a:pt x="14385" y="4132"/>
                    <a:pt x="13851" y="7946"/>
                  </a:cubicBezTo>
                  <a:cubicBezTo>
                    <a:pt x="13316" y="11761"/>
                    <a:pt x="9793" y="14434"/>
                    <a:pt x="5978" y="13875"/>
                  </a:cubicBezTo>
                  <a:cubicBezTo>
                    <a:pt x="2188" y="13341"/>
                    <a:pt x="-485" y="9817"/>
                    <a:pt x="74" y="6003"/>
                  </a:cubicBezTo>
                  <a:cubicBezTo>
                    <a:pt x="608" y="2188"/>
                    <a:pt x="4132" y="-485"/>
                    <a:pt x="7922" y="74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BC9E720B-71D8-FD9A-6373-4D74E125D341}"/>
                </a:ext>
              </a:extLst>
            </p:cNvPr>
            <p:cNvSpPr/>
            <p:nvPr/>
          </p:nvSpPr>
          <p:spPr>
            <a:xfrm>
              <a:off x="4149506" y="4130672"/>
              <a:ext cx="13919" cy="13949"/>
            </a:xfrm>
            <a:custGeom>
              <a:avLst/>
              <a:gdLst>
                <a:gd name="connsiteX0" fmla="*/ 7922 w 13919"/>
                <a:gd name="connsiteY0" fmla="*/ 74 h 13948"/>
                <a:gd name="connsiteX1" fmla="*/ 13851 w 13919"/>
                <a:gd name="connsiteY1" fmla="*/ 7946 h 13948"/>
                <a:gd name="connsiteX2" fmla="*/ 5978 w 13919"/>
                <a:gd name="connsiteY2" fmla="*/ 13875 h 13948"/>
                <a:gd name="connsiteX3" fmla="*/ 74 w 13919"/>
                <a:gd name="connsiteY3" fmla="*/ 6002 h 13948"/>
                <a:gd name="connsiteX4" fmla="*/ 7922 w 13919"/>
                <a:gd name="connsiteY4" fmla="*/ 74 h 1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" h="13948">
                  <a:moveTo>
                    <a:pt x="7922" y="74"/>
                  </a:moveTo>
                  <a:cubicBezTo>
                    <a:pt x="11737" y="608"/>
                    <a:pt x="14385" y="4131"/>
                    <a:pt x="13851" y="7946"/>
                  </a:cubicBezTo>
                  <a:cubicBezTo>
                    <a:pt x="13316" y="11761"/>
                    <a:pt x="9793" y="14434"/>
                    <a:pt x="5978" y="13875"/>
                  </a:cubicBezTo>
                  <a:cubicBezTo>
                    <a:pt x="2188" y="13340"/>
                    <a:pt x="-485" y="9817"/>
                    <a:pt x="74" y="6002"/>
                  </a:cubicBezTo>
                  <a:cubicBezTo>
                    <a:pt x="608" y="2188"/>
                    <a:pt x="4132" y="-485"/>
                    <a:pt x="7922" y="74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A5059B7C-E451-7856-63AF-51E6779B9078}"/>
                </a:ext>
              </a:extLst>
            </p:cNvPr>
            <p:cNvSpPr/>
            <p:nvPr/>
          </p:nvSpPr>
          <p:spPr>
            <a:xfrm>
              <a:off x="3728638" y="4356103"/>
              <a:ext cx="13919" cy="13949"/>
            </a:xfrm>
            <a:custGeom>
              <a:avLst/>
              <a:gdLst>
                <a:gd name="connsiteX0" fmla="*/ 7922 w 13919"/>
                <a:gd name="connsiteY0" fmla="*/ 74 h 13948"/>
                <a:gd name="connsiteX1" fmla="*/ 13851 w 13919"/>
                <a:gd name="connsiteY1" fmla="*/ 7946 h 13948"/>
                <a:gd name="connsiteX2" fmla="*/ 5978 w 13919"/>
                <a:gd name="connsiteY2" fmla="*/ 13875 h 13948"/>
                <a:gd name="connsiteX3" fmla="*/ 74 w 13919"/>
                <a:gd name="connsiteY3" fmla="*/ 6003 h 13948"/>
                <a:gd name="connsiteX4" fmla="*/ 7922 w 13919"/>
                <a:gd name="connsiteY4" fmla="*/ 74 h 1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" h="13948">
                  <a:moveTo>
                    <a:pt x="7922" y="74"/>
                  </a:moveTo>
                  <a:cubicBezTo>
                    <a:pt x="11737" y="608"/>
                    <a:pt x="14385" y="4132"/>
                    <a:pt x="13851" y="7946"/>
                  </a:cubicBezTo>
                  <a:cubicBezTo>
                    <a:pt x="13316" y="11761"/>
                    <a:pt x="9793" y="14434"/>
                    <a:pt x="5978" y="13875"/>
                  </a:cubicBezTo>
                  <a:cubicBezTo>
                    <a:pt x="2188" y="13341"/>
                    <a:pt x="-485" y="9817"/>
                    <a:pt x="74" y="6003"/>
                  </a:cubicBezTo>
                  <a:cubicBezTo>
                    <a:pt x="609" y="2188"/>
                    <a:pt x="4132" y="-485"/>
                    <a:pt x="7922" y="74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2C8AECC2-90CD-9D6F-82F5-91D796617DE6}"/>
                </a:ext>
              </a:extLst>
            </p:cNvPr>
            <p:cNvSpPr/>
            <p:nvPr/>
          </p:nvSpPr>
          <p:spPr>
            <a:xfrm>
              <a:off x="3822768" y="4351535"/>
              <a:ext cx="13919" cy="13949"/>
            </a:xfrm>
            <a:custGeom>
              <a:avLst/>
              <a:gdLst>
                <a:gd name="connsiteX0" fmla="*/ 7922 w 13919"/>
                <a:gd name="connsiteY0" fmla="*/ 74 h 13948"/>
                <a:gd name="connsiteX1" fmla="*/ 13851 w 13919"/>
                <a:gd name="connsiteY1" fmla="*/ 7946 h 13948"/>
                <a:gd name="connsiteX2" fmla="*/ 5978 w 13919"/>
                <a:gd name="connsiteY2" fmla="*/ 13875 h 13948"/>
                <a:gd name="connsiteX3" fmla="*/ 74 w 13919"/>
                <a:gd name="connsiteY3" fmla="*/ 6002 h 13948"/>
                <a:gd name="connsiteX4" fmla="*/ 7922 w 13919"/>
                <a:gd name="connsiteY4" fmla="*/ 74 h 1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" h="13948">
                  <a:moveTo>
                    <a:pt x="7922" y="74"/>
                  </a:moveTo>
                  <a:cubicBezTo>
                    <a:pt x="11737" y="608"/>
                    <a:pt x="14385" y="4131"/>
                    <a:pt x="13851" y="7946"/>
                  </a:cubicBezTo>
                  <a:cubicBezTo>
                    <a:pt x="13316" y="11761"/>
                    <a:pt x="9793" y="14434"/>
                    <a:pt x="5978" y="13875"/>
                  </a:cubicBezTo>
                  <a:cubicBezTo>
                    <a:pt x="2188" y="13340"/>
                    <a:pt x="-485" y="9817"/>
                    <a:pt x="74" y="6002"/>
                  </a:cubicBezTo>
                  <a:cubicBezTo>
                    <a:pt x="608" y="2188"/>
                    <a:pt x="4132" y="-485"/>
                    <a:pt x="7922" y="74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4267E987-3436-774E-9AF5-BD8DBBA3E919}"/>
                </a:ext>
              </a:extLst>
            </p:cNvPr>
            <p:cNvSpPr/>
            <p:nvPr/>
          </p:nvSpPr>
          <p:spPr>
            <a:xfrm>
              <a:off x="3982530" y="4563089"/>
              <a:ext cx="13919" cy="13950"/>
            </a:xfrm>
            <a:custGeom>
              <a:avLst/>
              <a:gdLst>
                <a:gd name="connsiteX0" fmla="*/ 7922 w 13919"/>
                <a:gd name="connsiteY0" fmla="*/ 74 h 13949"/>
                <a:gd name="connsiteX1" fmla="*/ 13851 w 13919"/>
                <a:gd name="connsiteY1" fmla="*/ 7946 h 13949"/>
                <a:gd name="connsiteX2" fmla="*/ 5978 w 13919"/>
                <a:gd name="connsiteY2" fmla="*/ 13875 h 13949"/>
                <a:gd name="connsiteX3" fmla="*/ 74 w 13919"/>
                <a:gd name="connsiteY3" fmla="*/ 6003 h 13949"/>
                <a:gd name="connsiteX4" fmla="*/ 7922 w 13919"/>
                <a:gd name="connsiteY4" fmla="*/ 74 h 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" h="13949">
                  <a:moveTo>
                    <a:pt x="7922" y="74"/>
                  </a:moveTo>
                  <a:cubicBezTo>
                    <a:pt x="11737" y="608"/>
                    <a:pt x="14385" y="4132"/>
                    <a:pt x="13851" y="7946"/>
                  </a:cubicBezTo>
                  <a:cubicBezTo>
                    <a:pt x="13316" y="11761"/>
                    <a:pt x="9793" y="14434"/>
                    <a:pt x="5978" y="13875"/>
                  </a:cubicBezTo>
                  <a:cubicBezTo>
                    <a:pt x="2188" y="13341"/>
                    <a:pt x="-485" y="9817"/>
                    <a:pt x="74" y="6003"/>
                  </a:cubicBezTo>
                  <a:cubicBezTo>
                    <a:pt x="608" y="2188"/>
                    <a:pt x="4132" y="-485"/>
                    <a:pt x="7922" y="74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003B7671-7DD9-0AE4-F518-3DAFBE949D34}"/>
                </a:ext>
              </a:extLst>
            </p:cNvPr>
            <p:cNvSpPr/>
            <p:nvPr/>
          </p:nvSpPr>
          <p:spPr>
            <a:xfrm>
              <a:off x="3681440" y="4899082"/>
              <a:ext cx="20884" cy="20957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4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5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EE9D33F-DF76-26A1-D3F8-4A78CDEB3D1B}"/>
                </a:ext>
              </a:extLst>
            </p:cNvPr>
            <p:cNvSpPr/>
            <p:nvPr/>
          </p:nvSpPr>
          <p:spPr>
            <a:xfrm>
              <a:off x="3347997" y="4887880"/>
              <a:ext cx="20884" cy="20957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4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6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83A60F6-1965-FBDB-ABF1-212FE28350CE}"/>
                </a:ext>
              </a:extLst>
            </p:cNvPr>
            <p:cNvSpPr/>
            <p:nvPr/>
          </p:nvSpPr>
          <p:spPr>
            <a:xfrm>
              <a:off x="4316790" y="4983403"/>
              <a:ext cx="20884" cy="20957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5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4" y="6201"/>
                    <a:pt x="20786" y="11935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5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7053462-C22D-991C-589F-BF4CB738FCA9}"/>
                </a:ext>
              </a:extLst>
            </p:cNvPr>
            <p:cNvSpPr/>
            <p:nvPr/>
          </p:nvSpPr>
          <p:spPr>
            <a:xfrm>
              <a:off x="3907147" y="5092169"/>
              <a:ext cx="20884" cy="20956"/>
            </a:xfrm>
            <a:custGeom>
              <a:avLst/>
              <a:gdLst>
                <a:gd name="connsiteX0" fmla="*/ 11893 w 20883"/>
                <a:gd name="connsiteY0" fmla="*/ 103 h 20954"/>
                <a:gd name="connsiteX1" fmla="*/ 20786 w 20883"/>
                <a:gd name="connsiteY1" fmla="*/ 11935 h 20954"/>
                <a:gd name="connsiteX2" fmla="*/ 8977 w 20883"/>
                <a:gd name="connsiteY2" fmla="*/ 20853 h 20954"/>
                <a:gd name="connsiteX3" fmla="*/ 108 w 20883"/>
                <a:gd name="connsiteY3" fmla="*/ 9020 h 20954"/>
                <a:gd name="connsiteX4" fmla="*/ 11893 w 20883"/>
                <a:gd name="connsiteY4" fmla="*/ 103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4">
                  <a:moveTo>
                    <a:pt x="11893" y="103"/>
                  </a:moveTo>
                  <a:cubicBezTo>
                    <a:pt x="17603" y="904"/>
                    <a:pt x="21563" y="6201"/>
                    <a:pt x="20786" y="11935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5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755215A-3C3F-A3FE-CFCF-DF7E3A681525}"/>
                </a:ext>
              </a:extLst>
            </p:cNvPr>
            <p:cNvSpPr/>
            <p:nvPr/>
          </p:nvSpPr>
          <p:spPr>
            <a:xfrm>
              <a:off x="3450899" y="3469709"/>
              <a:ext cx="20884" cy="20957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4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6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8A7DAA22-8F6B-20F5-9259-308860434601}"/>
                </a:ext>
              </a:extLst>
            </p:cNvPr>
            <p:cNvSpPr/>
            <p:nvPr/>
          </p:nvSpPr>
          <p:spPr>
            <a:xfrm>
              <a:off x="3454675" y="3371420"/>
              <a:ext cx="13919" cy="13950"/>
            </a:xfrm>
            <a:custGeom>
              <a:avLst/>
              <a:gdLst>
                <a:gd name="connsiteX0" fmla="*/ 7922 w 13919"/>
                <a:gd name="connsiteY0" fmla="*/ 74 h 13949"/>
                <a:gd name="connsiteX1" fmla="*/ 13851 w 13919"/>
                <a:gd name="connsiteY1" fmla="*/ 7946 h 13949"/>
                <a:gd name="connsiteX2" fmla="*/ 5978 w 13919"/>
                <a:gd name="connsiteY2" fmla="*/ 13875 h 13949"/>
                <a:gd name="connsiteX3" fmla="*/ 74 w 13919"/>
                <a:gd name="connsiteY3" fmla="*/ 6003 h 13949"/>
                <a:gd name="connsiteX4" fmla="*/ 7922 w 13919"/>
                <a:gd name="connsiteY4" fmla="*/ 74 h 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" h="13949">
                  <a:moveTo>
                    <a:pt x="7922" y="74"/>
                  </a:moveTo>
                  <a:cubicBezTo>
                    <a:pt x="11737" y="609"/>
                    <a:pt x="14385" y="4132"/>
                    <a:pt x="13851" y="7946"/>
                  </a:cubicBezTo>
                  <a:cubicBezTo>
                    <a:pt x="13316" y="11761"/>
                    <a:pt x="9793" y="14434"/>
                    <a:pt x="5978" y="13875"/>
                  </a:cubicBezTo>
                  <a:cubicBezTo>
                    <a:pt x="2188" y="13341"/>
                    <a:pt x="-485" y="9817"/>
                    <a:pt x="74" y="6003"/>
                  </a:cubicBezTo>
                  <a:cubicBezTo>
                    <a:pt x="608" y="2188"/>
                    <a:pt x="4132" y="-485"/>
                    <a:pt x="7922" y="74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3F8C112F-F850-533A-A3E7-1C366C62964E}"/>
                </a:ext>
              </a:extLst>
            </p:cNvPr>
            <p:cNvSpPr/>
            <p:nvPr/>
          </p:nvSpPr>
          <p:spPr>
            <a:xfrm>
              <a:off x="3117345" y="3127569"/>
              <a:ext cx="13919" cy="13950"/>
            </a:xfrm>
            <a:custGeom>
              <a:avLst/>
              <a:gdLst>
                <a:gd name="connsiteX0" fmla="*/ 7922 w 13919"/>
                <a:gd name="connsiteY0" fmla="*/ 74 h 13949"/>
                <a:gd name="connsiteX1" fmla="*/ 13851 w 13919"/>
                <a:gd name="connsiteY1" fmla="*/ 7946 h 13949"/>
                <a:gd name="connsiteX2" fmla="*/ 5978 w 13919"/>
                <a:gd name="connsiteY2" fmla="*/ 13875 h 13949"/>
                <a:gd name="connsiteX3" fmla="*/ 74 w 13919"/>
                <a:gd name="connsiteY3" fmla="*/ 6003 h 13949"/>
                <a:gd name="connsiteX4" fmla="*/ 7922 w 13919"/>
                <a:gd name="connsiteY4" fmla="*/ 74 h 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" h="13949">
                  <a:moveTo>
                    <a:pt x="7922" y="74"/>
                  </a:moveTo>
                  <a:cubicBezTo>
                    <a:pt x="11737" y="608"/>
                    <a:pt x="14385" y="4132"/>
                    <a:pt x="13851" y="7946"/>
                  </a:cubicBezTo>
                  <a:cubicBezTo>
                    <a:pt x="13316" y="11761"/>
                    <a:pt x="9793" y="14434"/>
                    <a:pt x="5978" y="13875"/>
                  </a:cubicBezTo>
                  <a:cubicBezTo>
                    <a:pt x="2188" y="13341"/>
                    <a:pt x="-485" y="9817"/>
                    <a:pt x="74" y="6003"/>
                  </a:cubicBezTo>
                  <a:cubicBezTo>
                    <a:pt x="608" y="2188"/>
                    <a:pt x="4132" y="-485"/>
                    <a:pt x="7922" y="74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681BF49-6BA1-D965-13E5-A0F9F131F6B2}"/>
                </a:ext>
              </a:extLst>
            </p:cNvPr>
            <p:cNvSpPr/>
            <p:nvPr/>
          </p:nvSpPr>
          <p:spPr>
            <a:xfrm>
              <a:off x="3556743" y="3447887"/>
              <a:ext cx="20884" cy="20957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4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6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8F35FB6-DFFE-9BB9-E82F-FFFCF71F39B7}"/>
                </a:ext>
              </a:extLst>
            </p:cNvPr>
            <p:cNvSpPr/>
            <p:nvPr/>
          </p:nvSpPr>
          <p:spPr>
            <a:xfrm>
              <a:off x="3808423" y="3382034"/>
              <a:ext cx="20884" cy="20957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5"/>
                    <a:pt x="21563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6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1EEBF4B-6417-DBA6-FC4C-6395DE50DB30}"/>
                </a:ext>
              </a:extLst>
            </p:cNvPr>
            <p:cNvSpPr/>
            <p:nvPr/>
          </p:nvSpPr>
          <p:spPr>
            <a:xfrm>
              <a:off x="4199041" y="3582656"/>
              <a:ext cx="20884" cy="20957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3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5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8477374-0021-6296-A1AE-7E75B55EF61C}"/>
                </a:ext>
              </a:extLst>
            </p:cNvPr>
            <p:cNvSpPr/>
            <p:nvPr/>
          </p:nvSpPr>
          <p:spPr>
            <a:xfrm>
              <a:off x="4839103" y="3343325"/>
              <a:ext cx="20884" cy="20957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4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6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80806A58-33A1-BF5C-29D6-B02947DFA1A9}"/>
                </a:ext>
              </a:extLst>
            </p:cNvPr>
            <p:cNvSpPr/>
            <p:nvPr/>
          </p:nvSpPr>
          <p:spPr>
            <a:xfrm>
              <a:off x="4911853" y="3339363"/>
              <a:ext cx="20884" cy="20957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3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6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BBC445B-D2DD-FEAA-2E20-B460788E5D0E}"/>
                </a:ext>
              </a:extLst>
            </p:cNvPr>
            <p:cNvSpPr/>
            <p:nvPr/>
          </p:nvSpPr>
          <p:spPr>
            <a:xfrm>
              <a:off x="4227932" y="3567249"/>
              <a:ext cx="20884" cy="20957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4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6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FBA0405-7B38-F39B-3422-2992F70CC5B8}"/>
                </a:ext>
              </a:extLst>
            </p:cNvPr>
            <p:cNvSpPr/>
            <p:nvPr/>
          </p:nvSpPr>
          <p:spPr>
            <a:xfrm>
              <a:off x="3278481" y="3254848"/>
              <a:ext cx="20884" cy="20957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4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6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83CD8F8E-E7DE-AC83-1963-2AE1965FEE1A}"/>
                </a:ext>
              </a:extLst>
            </p:cNvPr>
            <p:cNvSpPr/>
            <p:nvPr/>
          </p:nvSpPr>
          <p:spPr>
            <a:xfrm>
              <a:off x="4238488" y="557435"/>
              <a:ext cx="95855" cy="79606"/>
            </a:xfrm>
            <a:custGeom>
              <a:avLst/>
              <a:gdLst>
                <a:gd name="connsiteX0" fmla="*/ 95855 w 95855"/>
                <a:gd name="connsiteY0" fmla="*/ 0 h 79600"/>
                <a:gd name="connsiteX1" fmla="*/ 0 w 95855"/>
                <a:gd name="connsiteY1" fmla="*/ 79600 h 7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855" h="79600">
                  <a:moveTo>
                    <a:pt x="95855" y="0"/>
                  </a:moveTo>
                  <a:lnTo>
                    <a:pt x="0" y="7960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64F86AD-6F14-D0CD-2875-50AFB7B00E60}"/>
                </a:ext>
              </a:extLst>
            </p:cNvPr>
            <p:cNvSpPr/>
            <p:nvPr/>
          </p:nvSpPr>
          <p:spPr>
            <a:xfrm>
              <a:off x="4228059" y="626557"/>
              <a:ext cx="20878" cy="20944"/>
            </a:xfrm>
            <a:custGeom>
              <a:avLst/>
              <a:gdLst>
                <a:gd name="connsiteX0" fmla="*/ 11888 w 20878"/>
                <a:gd name="connsiteY0" fmla="*/ 108 h 20942"/>
                <a:gd name="connsiteX1" fmla="*/ 20781 w 20878"/>
                <a:gd name="connsiteY1" fmla="*/ 11941 h 20942"/>
                <a:gd name="connsiteX2" fmla="*/ 8972 w 20878"/>
                <a:gd name="connsiteY2" fmla="*/ 20834 h 20942"/>
                <a:gd name="connsiteX3" fmla="*/ 103 w 20878"/>
                <a:gd name="connsiteY3" fmla="*/ 9025 h 20942"/>
                <a:gd name="connsiteX4" fmla="*/ 11888 w 20878"/>
                <a:gd name="connsiteY4" fmla="*/ 108 h 2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8" h="20942">
                  <a:moveTo>
                    <a:pt x="11888" y="108"/>
                  </a:moveTo>
                  <a:cubicBezTo>
                    <a:pt x="17598" y="910"/>
                    <a:pt x="21558" y="6207"/>
                    <a:pt x="20781" y="11941"/>
                  </a:cubicBezTo>
                  <a:cubicBezTo>
                    <a:pt x="19979" y="17675"/>
                    <a:pt x="14682" y="21660"/>
                    <a:pt x="8972" y="20834"/>
                  </a:cubicBezTo>
                  <a:cubicBezTo>
                    <a:pt x="3262" y="20032"/>
                    <a:pt x="-699" y="14760"/>
                    <a:pt x="103" y="9025"/>
                  </a:cubicBezTo>
                  <a:cubicBezTo>
                    <a:pt x="905" y="3291"/>
                    <a:pt x="6178" y="-718"/>
                    <a:pt x="11888" y="10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7B6C9A1-AB2D-4273-1C3C-DBAC324FF662}"/>
                </a:ext>
              </a:extLst>
            </p:cNvPr>
            <p:cNvSpPr/>
            <p:nvPr/>
          </p:nvSpPr>
          <p:spPr>
            <a:xfrm>
              <a:off x="4191909" y="856738"/>
              <a:ext cx="244342" cy="80846"/>
            </a:xfrm>
            <a:custGeom>
              <a:avLst/>
              <a:gdLst>
                <a:gd name="connsiteX0" fmla="*/ 0 w 244340"/>
                <a:gd name="connsiteY0" fmla="*/ 0 h 80839"/>
                <a:gd name="connsiteX1" fmla="*/ 133785 w 244340"/>
                <a:gd name="connsiteY1" fmla="*/ 80839 h 80839"/>
                <a:gd name="connsiteX2" fmla="*/ 133760 w 244340"/>
                <a:gd name="connsiteY2" fmla="*/ 80839 h 80839"/>
                <a:gd name="connsiteX3" fmla="*/ 244340 w 244340"/>
                <a:gd name="connsiteY3" fmla="*/ 19365 h 8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340" h="80839">
                  <a:moveTo>
                    <a:pt x="0" y="0"/>
                  </a:moveTo>
                  <a:lnTo>
                    <a:pt x="133785" y="80839"/>
                  </a:lnTo>
                  <a:lnTo>
                    <a:pt x="133760" y="80839"/>
                  </a:lnTo>
                  <a:lnTo>
                    <a:pt x="244340" y="19365"/>
                  </a:lnTo>
                </a:path>
              </a:pathLst>
            </a:custGeom>
            <a:noFill/>
            <a:ln w="28575" cap="rnd">
              <a:solidFill>
                <a:srgbClr val="FBBA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B45D7BD-3447-E8E1-2685-1BE258E0FE4B}"/>
                </a:ext>
              </a:extLst>
            </p:cNvPr>
            <p:cNvSpPr/>
            <p:nvPr/>
          </p:nvSpPr>
          <p:spPr>
            <a:xfrm>
              <a:off x="4436252" y="876105"/>
              <a:ext cx="305039" cy="183853"/>
            </a:xfrm>
            <a:custGeom>
              <a:avLst/>
              <a:gdLst>
                <a:gd name="connsiteX0" fmla="*/ 0 w 305036"/>
                <a:gd name="connsiteY0" fmla="*/ 0 h 183838"/>
                <a:gd name="connsiteX1" fmla="*/ 97313 w 305036"/>
                <a:gd name="connsiteY1" fmla="*/ 183839 h 183838"/>
                <a:gd name="connsiteX2" fmla="*/ 305037 w 305036"/>
                <a:gd name="connsiteY2" fmla="*/ 148436 h 18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036" h="183838">
                  <a:moveTo>
                    <a:pt x="0" y="0"/>
                  </a:moveTo>
                  <a:lnTo>
                    <a:pt x="97313" y="183839"/>
                  </a:lnTo>
                  <a:lnTo>
                    <a:pt x="305037" y="148436"/>
                  </a:lnTo>
                </a:path>
              </a:pathLst>
            </a:custGeom>
            <a:noFill/>
            <a:ln w="28575" cap="rnd">
              <a:solidFill>
                <a:srgbClr val="FBBA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1FD84FDC-0988-9D15-AEAD-846F16357110}"/>
                </a:ext>
              </a:extLst>
            </p:cNvPr>
            <p:cNvSpPr/>
            <p:nvPr/>
          </p:nvSpPr>
          <p:spPr>
            <a:xfrm>
              <a:off x="4060894" y="856738"/>
              <a:ext cx="131015" cy="16183"/>
            </a:xfrm>
            <a:custGeom>
              <a:avLst/>
              <a:gdLst>
                <a:gd name="connsiteX0" fmla="*/ 0 w 131014"/>
                <a:gd name="connsiteY0" fmla="*/ 16182 h 16182"/>
                <a:gd name="connsiteX1" fmla="*/ 86015 w 131014"/>
                <a:gd name="connsiteY1" fmla="*/ 14068 h 16182"/>
                <a:gd name="connsiteX2" fmla="*/ 131015 w 131014"/>
                <a:gd name="connsiteY2" fmla="*/ 0 h 1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14" h="16182">
                  <a:moveTo>
                    <a:pt x="0" y="16182"/>
                  </a:moveTo>
                  <a:lnTo>
                    <a:pt x="86015" y="14068"/>
                  </a:lnTo>
                  <a:lnTo>
                    <a:pt x="131015" y="0"/>
                  </a:lnTo>
                </a:path>
              </a:pathLst>
            </a:custGeom>
            <a:noFill/>
            <a:ln w="28575" cap="rnd">
              <a:solidFill>
                <a:srgbClr val="2A7ED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AE914645-1D9B-E462-9E67-81C8C04535EA}"/>
                </a:ext>
              </a:extLst>
            </p:cNvPr>
            <p:cNvSpPr/>
            <p:nvPr/>
          </p:nvSpPr>
          <p:spPr>
            <a:xfrm>
              <a:off x="3309206" y="59432"/>
              <a:ext cx="968063" cy="3189736"/>
            </a:xfrm>
            <a:custGeom>
              <a:avLst/>
              <a:gdLst>
                <a:gd name="connsiteX0" fmla="*/ 0 w 968055"/>
                <a:gd name="connsiteY0" fmla="*/ 3189474 h 3189473"/>
                <a:gd name="connsiteX1" fmla="*/ 12441 w 968055"/>
                <a:gd name="connsiteY1" fmla="*/ 3137063 h 3189473"/>
                <a:gd name="connsiteX2" fmla="*/ 108758 w 968055"/>
                <a:gd name="connsiteY2" fmla="*/ 2971983 h 3189473"/>
                <a:gd name="connsiteX3" fmla="*/ 250804 w 968055"/>
                <a:gd name="connsiteY3" fmla="*/ 2886454 h 3189473"/>
                <a:gd name="connsiteX4" fmla="*/ 333635 w 968055"/>
                <a:gd name="connsiteY4" fmla="*/ 2850906 h 3189473"/>
                <a:gd name="connsiteX5" fmla="*/ 439016 w 968055"/>
                <a:gd name="connsiteY5" fmla="*/ 2736633 h 3189473"/>
                <a:gd name="connsiteX6" fmla="*/ 638113 w 968055"/>
                <a:gd name="connsiteY6" fmla="*/ 2549587 h 3189473"/>
                <a:gd name="connsiteX7" fmla="*/ 650505 w 968055"/>
                <a:gd name="connsiteY7" fmla="*/ 2475478 h 3189473"/>
                <a:gd name="connsiteX8" fmla="*/ 597074 w 968055"/>
                <a:gd name="connsiteY8" fmla="*/ 2079688 h 3189473"/>
                <a:gd name="connsiteX9" fmla="*/ 624312 w 968055"/>
                <a:gd name="connsiteY9" fmla="*/ 1837292 h 3189473"/>
                <a:gd name="connsiteX10" fmla="*/ 788834 w 968055"/>
                <a:gd name="connsiteY10" fmla="*/ 1793288 h 3189473"/>
                <a:gd name="connsiteX11" fmla="*/ 788834 w 968055"/>
                <a:gd name="connsiteY11" fmla="*/ 1793288 h 3189473"/>
                <a:gd name="connsiteX12" fmla="*/ 823434 w 968055"/>
                <a:gd name="connsiteY12" fmla="*/ 1699206 h 3189473"/>
                <a:gd name="connsiteX13" fmla="*/ 823191 w 968055"/>
                <a:gd name="connsiteY13" fmla="*/ 1698550 h 3189473"/>
                <a:gd name="connsiteX14" fmla="*/ 714798 w 968055"/>
                <a:gd name="connsiteY14" fmla="*/ 1364137 h 3189473"/>
                <a:gd name="connsiteX15" fmla="*/ 787279 w 968055"/>
                <a:gd name="connsiteY15" fmla="*/ 1292288 h 3189473"/>
                <a:gd name="connsiteX16" fmla="*/ 773502 w 968055"/>
                <a:gd name="connsiteY16" fmla="*/ 1132675 h 3189473"/>
                <a:gd name="connsiteX17" fmla="*/ 778944 w 968055"/>
                <a:gd name="connsiteY17" fmla="*/ 1003045 h 3189473"/>
                <a:gd name="connsiteX18" fmla="*/ 818380 w 968055"/>
                <a:gd name="connsiteY18" fmla="*/ 875383 h 3189473"/>
                <a:gd name="connsiteX19" fmla="*/ 846104 w 968055"/>
                <a:gd name="connsiteY19" fmla="*/ 859881 h 3189473"/>
                <a:gd name="connsiteX20" fmla="*/ 866296 w 968055"/>
                <a:gd name="connsiteY20" fmla="*/ 844549 h 3189473"/>
                <a:gd name="connsiteX21" fmla="*/ 882745 w 968055"/>
                <a:gd name="connsiteY21" fmla="*/ 797217 h 3189473"/>
                <a:gd name="connsiteX22" fmla="*/ 922230 w 968055"/>
                <a:gd name="connsiteY22" fmla="*/ 676140 h 3189473"/>
                <a:gd name="connsiteX23" fmla="*/ 929300 w 968055"/>
                <a:gd name="connsiteY23" fmla="*/ 577539 h 3189473"/>
                <a:gd name="connsiteX24" fmla="*/ 895356 w 968055"/>
                <a:gd name="connsiteY24" fmla="*/ 435833 h 3189473"/>
                <a:gd name="connsiteX25" fmla="*/ 895356 w 968055"/>
                <a:gd name="connsiteY25" fmla="*/ 435833 h 3189473"/>
                <a:gd name="connsiteX26" fmla="*/ 869794 w 968055"/>
                <a:gd name="connsiteY26" fmla="*/ 391513 h 3189473"/>
                <a:gd name="connsiteX27" fmla="*/ 869794 w 968055"/>
                <a:gd name="connsiteY27" fmla="*/ 391513 h 3189473"/>
                <a:gd name="connsiteX28" fmla="*/ 755351 w 968055"/>
                <a:gd name="connsiteY28" fmla="*/ 286643 h 3189473"/>
                <a:gd name="connsiteX29" fmla="*/ 761668 w 968055"/>
                <a:gd name="connsiteY29" fmla="*/ 193120 h 3189473"/>
                <a:gd name="connsiteX30" fmla="*/ 774401 w 968055"/>
                <a:gd name="connsiteY30" fmla="*/ 164789 h 3189473"/>
                <a:gd name="connsiteX31" fmla="*/ 938825 w 968055"/>
                <a:gd name="connsiteY31" fmla="*/ 31563 h 3189473"/>
                <a:gd name="connsiteX32" fmla="*/ 968055 w 968055"/>
                <a:gd name="connsiteY32" fmla="*/ 22986 h 3189473"/>
                <a:gd name="connsiteX33" fmla="*/ 964484 w 968055"/>
                <a:gd name="connsiteY33" fmla="*/ 0 h 318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68055" h="3189473">
                  <a:moveTo>
                    <a:pt x="0" y="3189474"/>
                  </a:moveTo>
                  <a:lnTo>
                    <a:pt x="12441" y="3137063"/>
                  </a:lnTo>
                  <a:lnTo>
                    <a:pt x="108758" y="2971983"/>
                  </a:lnTo>
                  <a:lnTo>
                    <a:pt x="250804" y="2886454"/>
                  </a:lnTo>
                  <a:lnTo>
                    <a:pt x="333635" y="2850906"/>
                  </a:lnTo>
                  <a:lnTo>
                    <a:pt x="439016" y="2736633"/>
                  </a:lnTo>
                  <a:lnTo>
                    <a:pt x="638113" y="2549587"/>
                  </a:lnTo>
                  <a:lnTo>
                    <a:pt x="650505" y="2475478"/>
                  </a:lnTo>
                  <a:lnTo>
                    <a:pt x="597074" y="2079688"/>
                  </a:lnTo>
                  <a:lnTo>
                    <a:pt x="624312" y="1837292"/>
                  </a:lnTo>
                  <a:lnTo>
                    <a:pt x="788834" y="1793288"/>
                  </a:lnTo>
                  <a:lnTo>
                    <a:pt x="788834" y="1793288"/>
                  </a:lnTo>
                  <a:lnTo>
                    <a:pt x="823434" y="1699206"/>
                  </a:lnTo>
                  <a:lnTo>
                    <a:pt x="823191" y="1698550"/>
                  </a:lnTo>
                  <a:lnTo>
                    <a:pt x="714798" y="1364137"/>
                  </a:lnTo>
                  <a:lnTo>
                    <a:pt x="787279" y="1292288"/>
                  </a:lnTo>
                  <a:lnTo>
                    <a:pt x="773502" y="1132675"/>
                  </a:lnTo>
                  <a:lnTo>
                    <a:pt x="778944" y="1003045"/>
                  </a:lnTo>
                  <a:lnTo>
                    <a:pt x="818380" y="875383"/>
                  </a:lnTo>
                  <a:lnTo>
                    <a:pt x="846104" y="859881"/>
                  </a:lnTo>
                  <a:lnTo>
                    <a:pt x="866296" y="844549"/>
                  </a:lnTo>
                  <a:lnTo>
                    <a:pt x="882745" y="797217"/>
                  </a:lnTo>
                  <a:lnTo>
                    <a:pt x="922230" y="676140"/>
                  </a:lnTo>
                  <a:lnTo>
                    <a:pt x="929300" y="577539"/>
                  </a:lnTo>
                  <a:lnTo>
                    <a:pt x="895356" y="435833"/>
                  </a:lnTo>
                  <a:lnTo>
                    <a:pt x="895356" y="435833"/>
                  </a:lnTo>
                  <a:cubicBezTo>
                    <a:pt x="891833" y="421108"/>
                    <a:pt x="881628" y="402326"/>
                    <a:pt x="869794" y="391513"/>
                  </a:cubicBezTo>
                  <a:lnTo>
                    <a:pt x="869794" y="391513"/>
                  </a:lnTo>
                  <a:lnTo>
                    <a:pt x="755351" y="286643"/>
                  </a:lnTo>
                  <a:lnTo>
                    <a:pt x="761668" y="193120"/>
                  </a:lnTo>
                  <a:cubicBezTo>
                    <a:pt x="762422" y="182211"/>
                    <a:pt x="766552" y="171155"/>
                    <a:pt x="774401" y="164789"/>
                  </a:cubicBezTo>
                  <a:lnTo>
                    <a:pt x="938825" y="31563"/>
                  </a:lnTo>
                  <a:lnTo>
                    <a:pt x="968055" y="22986"/>
                  </a:lnTo>
                  <a:lnTo>
                    <a:pt x="964484" y="0"/>
                  </a:lnTo>
                </a:path>
              </a:pathLst>
            </a:custGeom>
            <a:noFill/>
            <a:ln w="28575" cap="rnd">
              <a:solidFill>
                <a:srgbClr val="C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4FEFA10-F9AD-B9A0-B678-901757CDCE40}"/>
                </a:ext>
              </a:extLst>
            </p:cNvPr>
            <p:cNvSpPr/>
            <p:nvPr/>
          </p:nvSpPr>
          <p:spPr>
            <a:xfrm>
              <a:off x="4330705" y="548749"/>
              <a:ext cx="13938" cy="13963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2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2" y="13360"/>
                    <a:pt x="-466" y="9836"/>
                    <a:pt x="69" y="6022"/>
                  </a:cubicBezTo>
                  <a:cubicBezTo>
                    <a:pt x="603" y="2183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5077208-AAE7-FDBD-F83A-3E39C2E121EE}"/>
                </a:ext>
              </a:extLst>
            </p:cNvPr>
            <p:cNvSpPr/>
            <p:nvPr/>
          </p:nvSpPr>
          <p:spPr>
            <a:xfrm>
              <a:off x="3093000" y="3233227"/>
              <a:ext cx="195915" cy="32076"/>
            </a:xfrm>
            <a:custGeom>
              <a:avLst/>
              <a:gdLst>
                <a:gd name="connsiteX0" fmla="*/ 195915 w 195914"/>
                <a:gd name="connsiteY0" fmla="*/ 32073 h 32073"/>
                <a:gd name="connsiteX1" fmla="*/ 144889 w 195914"/>
                <a:gd name="connsiteY1" fmla="*/ 31855 h 32073"/>
                <a:gd name="connsiteX2" fmla="*/ 0 w 195914"/>
                <a:gd name="connsiteY2" fmla="*/ 0 h 3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14" h="32073">
                  <a:moveTo>
                    <a:pt x="195915" y="32073"/>
                  </a:moveTo>
                  <a:lnTo>
                    <a:pt x="144889" y="31855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FBBA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BE6B3C9D-20DE-1228-28C7-E1F985A72CD9}"/>
                </a:ext>
              </a:extLst>
            </p:cNvPr>
            <p:cNvSpPr/>
            <p:nvPr/>
          </p:nvSpPr>
          <p:spPr>
            <a:xfrm>
              <a:off x="3653438" y="3876374"/>
              <a:ext cx="78166" cy="172432"/>
            </a:xfrm>
            <a:custGeom>
              <a:avLst/>
              <a:gdLst>
                <a:gd name="connsiteX0" fmla="*/ 78167 w 78166"/>
                <a:gd name="connsiteY0" fmla="*/ 172419 h 172418"/>
                <a:gd name="connsiteX1" fmla="*/ 0 w 78166"/>
                <a:gd name="connsiteY1" fmla="*/ 0 h 17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66" h="172418">
                  <a:moveTo>
                    <a:pt x="78167" y="172419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rgbClr val="52A13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086FBBF-663E-E2DD-C979-322F4E4E6494}"/>
                </a:ext>
              </a:extLst>
            </p:cNvPr>
            <p:cNvSpPr/>
            <p:nvPr/>
          </p:nvSpPr>
          <p:spPr>
            <a:xfrm>
              <a:off x="3404284" y="3994448"/>
              <a:ext cx="329070" cy="94041"/>
            </a:xfrm>
            <a:custGeom>
              <a:avLst/>
              <a:gdLst>
                <a:gd name="connsiteX0" fmla="*/ 0 w 329067"/>
                <a:gd name="connsiteY0" fmla="*/ 49446 h 94033"/>
                <a:gd name="connsiteX1" fmla="*/ 128828 w 329067"/>
                <a:gd name="connsiteY1" fmla="*/ 0 h 94033"/>
                <a:gd name="connsiteX2" fmla="*/ 260086 w 329067"/>
                <a:gd name="connsiteY2" fmla="*/ 94033 h 94033"/>
                <a:gd name="connsiteX3" fmla="*/ 329068 w 329067"/>
                <a:gd name="connsiteY3" fmla="*/ 55982 h 9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067" h="94033">
                  <a:moveTo>
                    <a:pt x="0" y="49446"/>
                  </a:moveTo>
                  <a:lnTo>
                    <a:pt x="128828" y="0"/>
                  </a:lnTo>
                  <a:lnTo>
                    <a:pt x="260086" y="94033"/>
                  </a:lnTo>
                  <a:lnTo>
                    <a:pt x="329068" y="55982"/>
                  </a:lnTo>
                </a:path>
              </a:pathLst>
            </a:custGeom>
            <a:noFill/>
            <a:ln w="28575" cap="rnd">
              <a:solidFill>
                <a:srgbClr val="52A13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BD17B3E-E216-5B58-A600-9FEF79EE87F0}"/>
                </a:ext>
              </a:extLst>
            </p:cNvPr>
            <p:cNvSpPr/>
            <p:nvPr/>
          </p:nvSpPr>
          <p:spPr>
            <a:xfrm>
              <a:off x="3819030" y="3392926"/>
              <a:ext cx="198564" cy="238431"/>
            </a:xfrm>
            <a:custGeom>
              <a:avLst/>
              <a:gdLst>
                <a:gd name="connsiteX0" fmla="*/ 198563 w 198563"/>
                <a:gd name="connsiteY0" fmla="*/ 238412 h 238411"/>
                <a:gd name="connsiteX1" fmla="*/ 0 w 198563"/>
                <a:gd name="connsiteY1" fmla="*/ 0 h 23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563" h="238411">
                  <a:moveTo>
                    <a:pt x="198563" y="238412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rgbClr val="52A13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CDC64A8-7123-191A-9684-070B76802E0F}"/>
                </a:ext>
              </a:extLst>
            </p:cNvPr>
            <p:cNvSpPr/>
            <p:nvPr/>
          </p:nvSpPr>
          <p:spPr>
            <a:xfrm>
              <a:off x="3622774" y="3379270"/>
              <a:ext cx="138863" cy="26462"/>
            </a:xfrm>
            <a:custGeom>
              <a:avLst/>
              <a:gdLst>
                <a:gd name="connsiteX0" fmla="*/ 138863 w 138862"/>
                <a:gd name="connsiteY0" fmla="*/ 0 h 26460"/>
                <a:gd name="connsiteX1" fmla="*/ 0 w 138862"/>
                <a:gd name="connsiteY1" fmla="*/ 26461 h 2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862" h="26460">
                  <a:moveTo>
                    <a:pt x="138863" y="0"/>
                  </a:moveTo>
                  <a:lnTo>
                    <a:pt x="0" y="26461"/>
                  </a:lnTo>
                </a:path>
              </a:pathLst>
            </a:custGeom>
            <a:ln w="28575" cap="rnd">
              <a:solidFill>
                <a:srgbClr val="52A13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3F9E6D10-C82E-7D19-A518-516F6DE5323E}"/>
                </a:ext>
              </a:extLst>
            </p:cNvPr>
            <p:cNvSpPr/>
            <p:nvPr/>
          </p:nvSpPr>
          <p:spPr>
            <a:xfrm>
              <a:off x="4209477" y="3349600"/>
              <a:ext cx="717623" cy="243534"/>
            </a:xfrm>
            <a:custGeom>
              <a:avLst/>
              <a:gdLst>
                <a:gd name="connsiteX0" fmla="*/ 0 w 717616"/>
                <a:gd name="connsiteY0" fmla="*/ 243515 h 243514"/>
                <a:gd name="connsiteX1" fmla="*/ 271384 w 717616"/>
                <a:gd name="connsiteY1" fmla="*/ 93450 h 243514"/>
                <a:gd name="connsiteX2" fmla="*/ 640300 w 717616"/>
                <a:gd name="connsiteY2" fmla="*/ 3718 h 243514"/>
                <a:gd name="connsiteX3" fmla="*/ 717616 w 717616"/>
                <a:gd name="connsiteY3" fmla="*/ 0 h 24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616" h="243514">
                  <a:moveTo>
                    <a:pt x="0" y="243515"/>
                  </a:moveTo>
                  <a:lnTo>
                    <a:pt x="271384" y="93450"/>
                  </a:lnTo>
                  <a:lnTo>
                    <a:pt x="640300" y="3718"/>
                  </a:lnTo>
                  <a:lnTo>
                    <a:pt x="717616" y="0"/>
                  </a:lnTo>
                </a:path>
              </a:pathLst>
            </a:custGeom>
            <a:noFill/>
            <a:ln w="28575" cap="rnd">
              <a:solidFill>
                <a:srgbClr val="52A13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F4CDBAC-A783-03BB-17EB-573A9AFFE923}"/>
                </a:ext>
              </a:extLst>
            </p:cNvPr>
            <p:cNvSpPr/>
            <p:nvPr/>
          </p:nvSpPr>
          <p:spPr>
            <a:xfrm>
              <a:off x="3460170" y="3458368"/>
              <a:ext cx="148753" cy="107843"/>
            </a:xfrm>
            <a:custGeom>
              <a:avLst/>
              <a:gdLst>
                <a:gd name="connsiteX0" fmla="*/ 148752 w 148752"/>
                <a:gd name="connsiteY0" fmla="*/ 107834 h 107834"/>
                <a:gd name="connsiteX1" fmla="*/ 138280 w 148752"/>
                <a:gd name="connsiteY1" fmla="*/ 30324 h 107834"/>
                <a:gd name="connsiteX2" fmla="*/ 107713 w 148752"/>
                <a:gd name="connsiteY2" fmla="*/ 0 h 107834"/>
                <a:gd name="connsiteX3" fmla="*/ 0 w 148752"/>
                <a:gd name="connsiteY3" fmla="*/ 23642 h 10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52" h="107834">
                  <a:moveTo>
                    <a:pt x="148752" y="107834"/>
                  </a:moveTo>
                  <a:lnTo>
                    <a:pt x="138280" y="30324"/>
                  </a:lnTo>
                  <a:lnTo>
                    <a:pt x="107713" y="0"/>
                  </a:lnTo>
                  <a:lnTo>
                    <a:pt x="0" y="23642"/>
                  </a:lnTo>
                </a:path>
              </a:pathLst>
            </a:custGeom>
            <a:noFill/>
            <a:ln w="28575" cap="rnd">
              <a:solidFill>
                <a:srgbClr val="52A13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DCD227F-7755-C09E-6747-CBB60872748E}"/>
                </a:ext>
              </a:extLst>
            </p:cNvPr>
            <p:cNvSpPr/>
            <p:nvPr/>
          </p:nvSpPr>
          <p:spPr>
            <a:xfrm>
              <a:off x="3691878" y="4909830"/>
              <a:ext cx="225705" cy="191556"/>
            </a:xfrm>
            <a:custGeom>
              <a:avLst/>
              <a:gdLst>
                <a:gd name="connsiteX0" fmla="*/ 225704 w 225703"/>
                <a:gd name="connsiteY0" fmla="*/ 191541 h 191541"/>
                <a:gd name="connsiteX1" fmla="*/ 172370 w 225703"/>
                <a:gd name="connsiteY1" fmla="*/ 100642 h 191541"/>
                <a:gd name="connsiteX2" fmla="*/ 53577 w 225703"/>
                <a:gd name="connsiteY2" fmla="*/ 58145 h 191541"/>
                <a:gd name="connsiteX3" fmla="*/ 0 w 225703"/>
                <a:gd name="connsiteY3" fmla="*/ 0 h 19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03" h="191541">
                  <a:moveTo>
                    <a:pt x="225704" y="191541"/>
                  </a:moveTo>
                  <a:lnTo>
                    <a:pt x="172370" y="100642"/>
                  </a:lnTo>
                  <a:lnTo>
                    <a:pt x="53577" y="58145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FBBA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E8EEBD7-1D55-78B5-669B-F9B79E8C3243}"/>
                </a:ext>
              </a:extLst>
            </p:cNvPr>
            <p:cNvSpPr/>
            <p:nvPr/>
          </p:nvSpPr>
          <p:spPr>
            <a:xfrm>
              <a:off x="3917583" y="4993851"/>
              <a:ext cx="409666" cy="108791"/>
            </a:xfrm>
            <a:custGeom>
              <a:avLst/>
              <a:gdLst>
                <a:gd name="connsiteX0" fmla="*/ 409664 w 409663"/>
                <a:gd name="connsiteY0" fmla="*/ 0 h 108782"/>
                <a:gd name="connsiteX1" fmla="*/ 251387 w 409663"/>
                <a:gd name="connsiteY1" fmla="*/ 32535 h 108782"/>
                <a:gd name="connsiteX2" fmla="*/ 76053 w 409663"/>
                <a:gd name="connsiteY2" fmla="*/ 108782 h 108782"/>
                <a:gd name="connsiteX3" fmla="*/ 0 w 409663"/>
                <a:gd name="connsiteY3" fmla="*/ 107519 h 10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663" h="108782">
                  <a:moveTo>
                    <a:pt x="409664" y="0"/>
                  </a:moveTo>
                  <a:lnTo>
                    <a:pt x="251387" y="32535"/>
                  </a:lnTo>
                  <a:lnTo>
                    <a:pt x="76053" y="108782"/>
                  </a:lnTo>
                  <a:lnTo>
                    <a:pt x="0" y="107519"/>
                  </a:lnTo>
                </a:path>
              </a:pathLst>
            </a:custGeom>
            <a:noFill/>
            <a:ln w="28575" cap="rnd">
              <a:solidFill>
                <a:srgbClr val="FBBA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C0E0E47-2BD7-58F5-B1C4-54406D775299}"/>
                </a:ext>
              </a:extLst>
            </p:cNvPr>
            <p:cNvSpPr/>
            <p:nvPr/>
          </p:nvSpPr>
          <p:spPr>
            <a:xfrm>
              <a:off x="3356756" y="4856593"/>
              <a:ext cx="335120" cy="53216"/>
            </a:xfrm>
            <a:custGeom>
              <a:avLst/>
              <a:gdLst>
                <a:gd name="connsiteX0" fmla="*/ 335118 w 335117"/>
                <a:gd name="connsiteY0" fmla="*/ 53213 h 53212"/>
                <a:gd name="connsiteX1" fmla="*/ 85991 w 335117"/>
                <a:gd name="connsiteY1" fmla="*/ 0 h 53212"/>
                <a:gd name="connsiteX2" fmla="*/ 0 w 335117"/>
                <a:gd name="connsiteY2" fmla="*/ 42011 h 5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117" h="53212">
                  <a:moveTo>
                    <a:pt x="335118" y="53213"/>
                  </a:moveTo>
                  <a:lnTo>
                    <a:pt x="85991" y="0"/>
                  </a:lnTo>
                  <a:lnTo>
                    <a:pt x="0" y="42011"/>
                  </a:lnTo>
                </a:path>
              </a:pathLst>
            </a:custGeom>
            <a:noFill/>
            <a:ln w="28575" cap="rnd">
              <a:solidFill>
                <a:srgbClr val="FBBA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DD59A04-CF64-1503-96C6-F0B6193046D7}"/>
                </a:ext>
              </a:extLst>
            </p:cNvPr>
            <p:cNvSpPr/>
            <p:nvPr/>
          </p:nvSpPr>
          <p:spPr>
            <a:xfrm>
              <a:off x="4327213" y="4991600"/>
              <a:ext cx="26727" cy="1846"/>
            </a:xfrm>
            <a:custGeom>
              <a:avLst/>
              <a:gdLst>
                <a:gd name="connsiteX0" fmla="*/ 26728 w 26727"/>
                <a:gd name="connsiteY0" fmla="*/ 0 h 1846"/>
                <a:gd name="connsiteX1" fmla="*/ 0 w 26727"/>
                <a:gd name="connsiteY1" fmla="*/ 1847 h 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27" h="1846">
                  <a:moveTo>
                    <a:pt x="26728" y="0"/>
                  </a:moveTo>
                  <a:lnTo>
                    <a:pt x="0" y="1847"/>
                  </a:lnTo>
                </a:path>
              </a:pathLst>
            </a:custGeom>
            <a:ln w="28575" cap="rnd">
              <a:solidFill>
                <a:srgbClr val="FBBA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PT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267" name="Cidades">
            <a:extLst>
              <a:ext uri="{FF2B5EF4-FFF2-40B4-BE49-F238E27FC236}">
                <a16:creationId xmlns:a16="http://schemas.microsoft.com/office/drawing/2014/main" id="{BADA44AE-231E-053F-5218-42BEF7CDE221}"/>
              </a:ext>
            </a:extLst>
          </p:cNvPr>
          <p:cNvGrpSpPr/>
          <p:nvPr/>
        </p:nvGrpSpPr>
        <p:grpSpPr>
          <a:xfrm>
            <a:off x="7664668" y="455184"/>
            <a:ext cx="2835387" cy="5864032"/>
            <a:chOff x="2789387" y="-92261"/>
            <a:chExt cx="2573114" cy="5321608"/>
          </a:xfrm>
        </p:grpSpPr>
        <p:sp>
          <p:nvSpPr>
            <p:cNvPr id="268" name="CaixaDeTexto 34">
              <a:extLst>
                <a:ext uri="{FF2B5EF4-FFF2-40B4-BE49-F238E27FC236}">
                  <a16:creationId xmlns:a16="http://schemas.microsoft.com/office/drawing/2014/main" id="{1E07EB73-0577-670B-CBAF-33A3940C0FC6}"/>
                </a:ext>
              </a:extLst>
            </p:cNvPr>
            <p:cNvSpPr txBox="1"/>
            <p:nvPr/>
          </p:nvSpPr>
          <p:spPr>
            <a:xfrm>
              <a:off x="3738619" y="-92261"/>
              <a:ext cx="583429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Valença</a:t>
              </a:r>
              <a:endParaRPr lang="pt-PT" sz="600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69" name="CaixaDeTexto 34">
              <a:extLst>
                <a:ext uri="{FF2B5EF4-FFF2-40B4-BE49-F238E27FC236}">
                  <a16:creationId xmlns:a16="http://schemas.microsoft.com/office/drawing/2014/main" id="{BF6A4608-32DF-0F93-C388-B5097D68584C}"/>
                </a:ext>
              </a:extLst>
            </p:cNvPr>
            <p:cNvSpPr txBox="1"/>
            <p:nvPr/>
          </p:nvSpPr>
          <p:spPr>
            <a:xfrm>
              <a:off x="4167971" y="723969"/>
              <a:ext cx="583429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Porto</a:t>
              </a:r>
              <a:endParaRPr lang="pt-PT" sz="600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70" name="CaixaDeTexto 34">
              <a:extLst>
                <a:ext uri="{FF2B5EF4-FFF2-40B4-BE49-F238E27FC236}">
                  <a16:creationId xmlns:a16="http://schemas.microsoft.com/office/drawing/2014/main" id="{0ED60916-1B77-CE1B-ED86-9C10A1A4C579}"/>
                </a:ext>
              </a:extLst>
            </p:cNvPr>
            <p:cNvSpPr txBox="1"/>
            <p:nvPr/>
          </p:nvSpPr>
          <p:spPr>
            <a:xfrm>
              <a:off x="4048490" y="1782457"/>
              <a:ext cx="711719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Coimbra</a:t>
              </a:r>
              <a:endParaRPr lang="pt-PT" sz="600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73" name="CaixaDeTexto 34">
              <a:extLst>
                <a:ext uri="{FF2B5EF4-FFF2-40B4-BE49-F238E27FC236}">
                  <a16:creationId xmlns:a16="http://schemas.microsoft.com/office/drawing/2014/main" id="{D3927955-8234-49B1-9100-62460B5EA0C0}"/>
                </a:ext>
              </a:extLst>
            </p:cNvPr>
            <p:cNvSpPr txBox="1"/>
            <p:nvPr/>
          </p:nvSpPr>
          <p:spPr>
            <a:xfrm>
              <a:off x="3431142" y="1396526"/>
              <a:ext cx="643936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Aveiro</a:t>
              </a:r>
              <a:endParaRPr lang="pt-PT" sz="600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74" name="CaixaDeTexto 34">
              <a:extLst>
                <a:ext uri="{FF2B5EF4-FFF2-40B4-BE49-F238E27FC236}">
                  <a16:creationId xmlns:a16="http://schemas.microsoft.com/office/drawing/2014/main" id="{3D84A364-0B12-29EE-2D1A-22F217CEEA16}"/>
                </a:ext>
              </a:extLst>
            </p:cNvPr>
            <p:cNvSpPr txBox="1"/>
            <p:nvPr/>
          </p:nvSpPr>
          <p:spPr>
            <a:xfrm>
              <a:off x="4438240" y="1580781"/>
              <a:ext cx="643936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Guarda</a:t>
              </a:r>
              <a:endParaRPr lang="pt-PT" sz="667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75" name="CaixaDeTexto 34">
              <a:extLst>
                <a:ext uri="{FF2B5EF4-FFF2-40B4-BE49-F238E27FC236}">
                  <a16:creationId xmlns:a16="http://schemas.microsoft.com/office/drawing/2014/main" id="{73F36FA5-55F5-CE78-89B5-D70862CECEF6}"/>
                </a:ext>
              </a:extLst>
            </p:cNvPr>
            <p:cNvSpPr txBox="1"/>
            <p:nvPr/>
          </p:nvSpPr>
          <p:spPr>
            <a:xfrm>
              <a:off x="4718565" y="2276332"/>
              <a:ext cx="643936" cy="27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Castelo Branco</a:t>
              </a:r>
              <a:endParaRPr lang="pt-PT" sz="667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76" name="CaixaDeTexto 34">
              <a:extLst>
                <a:ext uri="{FF2B5EF4-FFF2-40B4-BE49-F238E27FC236}">
                  <a16:creationId xmlns:a16="http://schemas.microsoft.com/office/drawing/2014/main" id="{7D553919-7BA9-9F2F-9EF0-DA6022A0F498}"/>
                </a:ext>
              </a:extLst>
            </p:cNvPr>
            <p:cNvSpPr txBox="1"/>
            <p:nvPr/>
          </p:nvSpPr>
          <p:spPr>
            <a:xfrm>
              <a:off x="3405717" y="2143197"/>
              <a:ext cx="643936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Leiria</a:t>
              </a:r>
              <a:endParaRPr lang="pt-PT" sz="600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77" name="CaixaDeTexto 34">
              <a:extLst>
                <a:ext uri="{FF2B5EF4-FFF2-40B4-BE49-F238E27FC236}">
                  <a16:creationId xmlns:a16="http://schemas.microsoft.com/office/drawing/2014/main" id="{910C4D50-E4B9-04FE-60CB-548750F07E1D}"/>
                </a:ext>
              </a:extLst>
            </p:cNvPr>
            <p:cNvSpPr txBox="1"/>
            <p:nvPr/>
          </p:nvSpPr>
          <p:spPr>
            <a:xfrm>
              <a:off x="3272476" y="3161495"/>
              <a:ext cx="643936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Lisboa</a:t>
              </a:r>
              <a:endParaRPr lang="pt-PT" sz="600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78" name="CaixaDeTexto 34">
              <a:extLst>
                <a:ext uri="{FF2B5EF4-FFF2-40B4-BE49-F238E27FC236}">
                  <a16:creationId xmlns:a16="http://schemas.microsoft.com/office/drawing/2014/main" id="{7E59B0D1-15D6-2EF7-92C2-F439879081FE}"/>
                </a:ext>
              </a:extLst>
            </p:cNvPr>
            <p:cNvSpPr txBox="1"/>
            <p:nvPr/>
          </p:nvSpPr>
          <p:spPr>
            <a:xfrm>
              <a:off x="2789387" y="3954816"/>
              <a:ext cx="662124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Sines</a:t>
              </a:r>
              <a:endParaRPr lang="pt-PT" sz="667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84" name="CaixaDeTexto 34">
              <a:extLst>
                <a:ext uri="{FF2B5EF4-FFF2-40B4-BE49-F238E27FC236}">
                  <a16:creationId xmlns:a16="http://schemas.microsoft.com/office/drawing/2014/main" id="{33D7F6E6-EC0E-C3A6-1AD4-D6CB81124806}"/>
                </a:ext>
              </a:extLst>
            </p:cNvPr>
            <p:cNvSpPr txBox="1"/>
            <p:nvPr/>
          </p:nvSpPr>
          <p:spPr>
            <a:xfrm>
              <a:off x="3774712" y="3170816"/>
              <a:ext cx="643936" cy="27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Vendas Novas</a:t>
              </a:r>
              <a:endParaRPr lang="pt-PT" sz="667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85" name="CaixaDeTexto 34">
              <a:extLst>
                <a:ext uri="{FF2B5EF4-FFF2-40B4-BE49-F238E27FC236}">
                  <a16:creationId xmlns:a16="http://schemas.microsoft.com/office/drawing/2014/main" id="{8B3BFD37-3BA4-8661-CA3F-43124B649D7F}"/>
                </a:ext>
              </a:extLst>
            </p:cNvPr>
            <p:cNvSpPr txBox="1"/>
            <p:nvPr/>
          </p:nvSpPr>
          <p:spPr>
            <a:xfrm>
              <a:off x="4194357" y="3560536"/>
              <a:ext cx="475870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Évora</a:t>
              </a:r>
              <a:endParaRPr lang="pt-PT" sz="667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86" name="CaixaDeTexto 34">
              <a:extLst>
                <a:ext uri="{FF2B5EF4-FFF2-40B4-BE49-F238E27FC236}">
                  <a16:creationId xmlns:a16="http://schemas.microsoft.com/office/drawing/2014/main" id="{5C96D720-374A-2054-7A9E-E6E6CDF69981}"/>
                </a:ext>
              </a:extLst>
            </p:cNvPr>
            <p:cNvSpPr txBox="1"/>
            <p:nvPr/>
          </p:nvSpPr>
          <p:spPr>
            <a:xfrm>
              <a:off x="4244423" y="3216556"/>
              <a:ext cx="643936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Elvas</a:t>
              </a:r>
              <a:endParaRPr lang="pt-PT" sz="667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87" name="CaixaDeTexto 34">
              <a:extLst>
                <a:ext uri="{FF2B5EF4-FFF2-40B4-BE49-F238E27FC236}">
                  <a16:creationId xmlns:a16="http://schemas.microsoft.com/office/drawing/2014/main" id="{4F04CDA5-5EA5-F088-927D-5F472FF68937}"/>
                </a:ext>
              </a:extLst>
            </p:cNvPr>
            <p:cNvSpPr txBox="1"/>
            <p:nvPr/>
          </p:nvSpPr>
          <p:spPr>
            <a:xfrm>
              <a:off x="4042151" y="4139314"/>
              <a:ext cx="449024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Beja</a:t>
              </a:r>
              <a:endParaRPr lang="pt-PT" sz="667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289" name="CaixaDeTexto 34">
              <a:extLst>
                <a:ext uri="{FF2B5EF4-FFF2-40B4-BE49-F238E27FC236}">
                  <a16:creationId xmlns:a16="http://schemas.microsoft.com/office/drawing/2014/main" id="{485DF042-DA1C-ACA1-0DB4-ECE5065416AB}"/>
                </a:ext>
              </a:extLst>
            </p:cNvPr>
            <p:cNvSpPr txBox="1"/>
            <p:nvPr/>
          </p:nvSpPr>
          <p:spPr>
            <a:xfrm>
              <a:off x="3633273" y="5050590"/>
              <a:ext cx="444848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Faro</a:t>
              </a:r>
              <a:endParaRPr lang="pt-PT" sz="667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83" name="CaixaDeTexto 34">
              <a:extLst>
                <a:ext uri="{FF2B5EF4-FFF2-40B4-BE49-F238E27FC236}">
                  <a16:creationId xmlns:a16="http://schemas.microsoft.com/office/drawing/2014/main" id="{C438493D-84B5-EBBA-0992-34F856ADEA08}"/>
                </a:ext>
              </a:extLst>
            </p:cNvPr>
            <p:cNvSpPr txBox="1"/>
            <p:nvPr/>
          </p:nvSpPr>
          <p:spPr>
            <a:xfrm>
              <a:off x="2915992" y="2292229"/>
              <a:ext cx="643936" cy="27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Caldas</a:t>
              </a:r>
              <a:b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</a:b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da Rainha</a:t>
              </a:r>
              <a:endParaRPr lang="pt-PT" sz="600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84" name="CaixaDeTexto 34">
              <a:extLst>
                <a:ext uri="{FF2B5EF4-FFF2-40B4-BE49-F238E27FC236}">
                  <a16:creationId xmlns:a16="http://schemas.microsoft.com/office/drawing/2014/main" id="{BDF65967-2FA5-522C-3771-E4EA4E5ECDA9}"/>
                </a:ext>
              </a:extLst>
            </p:cNvPr>
            <p:cNvSpPr txBox="1"/>
            <p:nvPr/>
          </p:nvSpPr>
          <p:spPr>
            <a:xfrm>
              <a:off x="4601551" y="1874719"/>
              <a:ext cx="643936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Covilhã</a:t>
              </a:r>
              <a:endParaRPr lang="pt-PT" sz="667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187" name="CaixaDeTexto 34">
              <a:extLst>
                <a:ext uri="{FF2B5EF4-FFF2-40B4-BE49-F238E27FC236}">
                  <a16:creationId xmlns:a16="http://schemas.microsoft.com/office/drawing/2014/main" id="{C8A8EC91-203E-16D6-06F3-603D8FC1D652}"/>
                </a:ext>
              </a:extLst>
            </p:cNvPr>
            <p:cNvSpPr txBox="1"/>
            <p:nvPr/>
          </p:nvSpPr>
          <p:spPr>
            <a:xfrm>
              <a:off x="4590864" y="870973"/>
              <a:ext cx="583429" cy="17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800" dirty="0">
                  <a:solidFill>
                    <a:prstClr val="black"/>
                  </a:solidFill>
                  <a:ea typeface="Verdana" panose="020B0604030504040204" pitchFamily="34" charset="0"/>
                </a:rPr>
                <a:t>Régua</a:t>
              </a:r>
              <a:endParaRPr lang="pt-PT" sz="600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</p:grpSp>
      <p:pic>
        <p:nvPicPr>
          <p:cNvPr id="432" name="Picture 431">
            <a:extLst>
              <a:ext uri="{FF2B5EF4-FFF2-40B4-BE49-F238E27FC236}">
                <a16:creationId xmlns:a16="http://schemas.microsoft.com/office/drawing/2014/main" id="{C9C8BBB6-31E9-1481-F350-310FE320DC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6823167" cy="3228571"/>
          </a:xfrm>
          <a:custGeom>
            <a:avLst/>
            <a:gdLst>
              <a:gd name="connsiteX0" fmla="*/ 0 w 6823167"/>
              <a:gd name="connsiteY0" fmla="*/ 0 h 3228570"/>
              <a:gd name="connsiteX1" fmla="*/ 6823167 w 6823167"/>
              <a:gd name="connsiteY1" fmla="*/ 0 h 3228570"/>
              <a:gd name="connsiteX2" fmla="*/ 6823167 w 6823167"/>
              <a:gd name="connsiteY2" fmla="*/ 2690464 h 3228570"/>
              <a:gd name="connsiteX3" fmla="*/ 6285061 w 6823167"/>
              <a:gd name="connsiteY3" fmla="*/ 3228570 h 3228570"/>
              <a:gd name="connsiteX4" fmla="*/ 0 w 6823167"/>
              <a:gd name="connsiteY4" fmla="*/ 3228570 h 322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3167" h="3228570">
                <a:moveTo>
                  <a:pt x="0" y="0"/>
                </a:moveTo>
                <a:lnTo>
                  <a:pt x="6823167" y="0"/>
                </a:lnTo>
                <a:lnTo>
                  <a:pt x="6823167" y="2690464"/>
                </a:lnTo>
                <a:cubicBezTo>
                  <a:pt x="6823167" y="2987652"/>
                  <a:pt x="6582249" y="3228570"/>
                  <a:pt x="6285061" y="3228570"/>
                </a:cubicBezTo>
                <a:lnTo>
                  <a:pt x="0" y="3228570"/>
                </a:lnTo>
                <a:close/>
              </a:path>
            </a:pathLst>
          </a:custGeom>
        </p:spPr>
      </p:pic>
      <p:pic>
        <p:nvPicPr>
          <p:cNvPr id="430" name="Picture 429">
            <a:extLst>
              <a:ext uri="{FF2B5EF4-FFF2-40B4-BE49-F238E27FC236}">
                <a16:creationId xmlns:a16="http://schemas.microsoft.com/office/drawing/2014/main" id="{50BB8EED-B471-1ACE-CDDF-F6D31E2669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23167" cy="3228571"/>
          </a:xfrm>
          <a:custGeom>
            <a:avLst/>
            <a:gdLst>
              <a:gd name="connsiteX0" fmla="*/ 0 w 6823167"/>
              <a:gd name="connsiteY0" fmla="*/ 0 h 3228570"/>
              <a:gd name="connsiteX1" fmla="*/ 6823167 w 6823167"/>
              <a:gd name="connsiteY1" fmla="*/ 0 h 3228570"/>
              <a:gd name="connsiteX2" fmla="*/ 6823167 w 6823167"/>
              <a:gd name="connsiteY2" fmla="*/ 2690464 h 3228570"/>
              <a:gd name="connsiteX3" fmla="*/ 6285061 w 6823167"/>
              <a:gd name="connsiteY3" fmla="*/ 3228570 h 3228570"/>
              <a:gd name="connsiteX4" fmla="*/ 0 w 6823167"/>
              <a:gd name="connsiteY4" fmla="*/ 3228570 h 322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3167" h="3228570">
                <a:moveTo>
                  <a:pt x="0" y="0"/>
                </a:moveTo>
                <a:lnTo>
                  <a:pt x="6823167" y="0"/>
                </a:lnTo>
                <a:lnTo>
                  <a:pt x="6823167" y="2690464"/>
                </a:lnTo>
                <a:cubicBezTo>
                  <a:pt x="6823167" y="2987652"/>
                  <a:pt x="6582249" y="3228570"/>
                  <a:pt x="6285061" y="3228570"/>
                </a:cubicBezTo>
                <a:lnTo>
                  <a:pt x="0" y="3228570"/>
                </a:lnTo>
                <a:close/>
              </a:path>
            </a:pathLst>
          </a:custGeom>
        </p:spPr>
      </p:pic>
      <p:pic>
        <p:nvPicPr>
          <p:cNvPr id="431" name="Picture 430">
            <a:extLst>
              <a:ext uri="{FF2B5EF4-FFF2-40B4-BE49-F238E27FC236}">
                <a16:creationId xmlns:a16="http://schemas.microsoft.com/office/drawing/2014/main" id="{0E8D0131-2FA7-24FB-7BAE-BE317D9D44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23167" cy="3228571"/>
          </a:xfrm>
          <a:custGeom>
            <a:avLst/>
            <a:gdLst>
              <a:gd name="connsiteX0" fmla="*/ 0 w 6823167"/>
              <a:gd name="connsiteY0" fmla="*/ 0 h 3228570"/>
              <a:gd name="connsiteX1" fmla="*/ 6823167 w 6823167"/>
              <a:gd name="connsiteY1" fmla="*/ 0 h 3228570"/>
              <a:gd name="connsiteX2" fmla="*/ 6823167 w 6823167"/>
              <a:gd name="connsiteY2" fmla="*/ 2690464 h 3228570"/>
              <a:gd name="connsiteX3" fmla="*/ 6285061 w 6823167"/>
              <a:gd name="connsiteY3" fmla="*/ 3228570 h 3228570"/>
              <a:gd name="connsiteX4" fmla="*/ 0 w 6823167"/>
              <a:gd name="connsiteY4" fmla="*/ 3228570 h 322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3167" h="3228570">
                <a:moveTo>
                  <a:pt x="0" y="0"/>
                </a:moveTo>
                <a:lnTo>
                  <a:pt x="6823167" y="0"/>
                </a:lnTo>
                <a:lnTo>
                  <a:pt x="6823167" y="2690464"/>
                </a:lnTo>
                <a:cubicBezTo>
                  <a:pt x="6823167" y="2987652"/>
                  <a:pt x="6582249" y="3228570"/>
                  <a:pt x="6285061" y="3228570"/>
                </a:cubicBezTo>
                <a:lnTo>
                  <a:pt x="0" y="3228570"/>
                </a:lnTo>
                <a:close/>
              </a:path>
            </a:pathLst>
          </a:custGeom>
        </p:spPr>
      </p:pic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9E09C589-F889-27C2-6D6D-D243F0C2E64A}"/>
              </a:ext>
            </a:extLst>
          </p:cNvPr>
          <p:cNvSpPr/>
          <p:nvPr/>
        </p:nvSpPr>
        <p:spPr>
          <a:xfrm rot="10800000" flipH="1">
            <a:off x="0" y="1"/>
            <a:ext cx="6829167" cy="3228571"/>
          </a:xfrm>
          <a:prstGeom prst="round1Rect">
            <a:avLst/>
          </a:prstGeom>
          <a:solidFill>
            <a:srgbClr val="1E9D8B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3648"/>
            <a:endParaRPr lang="pt-PT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E528413-7841-3AB3-A448-D8FD0FE62171}"/>
              </a:ext>
            </a:extLst>
          </p:cNvPr>
          <p:cNvSpPr txBox="1">
            <a:spLocks/>
          </p:cNvSpPr>
          <p:nvPr/>
        </p:nvSpPr>
        <p:spPr>
          <a:xfrm>
            <a:off x="267943" y="506841"/>
            <a:ext cx="6467162" cy="13219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4800" b="1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XIS Std L"/>
              </a:rPr>
              <a:t>FERROVIA 2020</a:t>
            </a:r>
          </a:p>
        </p:txBody>
      </p:sp>
      <p:grpSp>
        <p:nvGrpSpPr>
          <p:cNvPr id="811" name="Group 810">
            <a:extLst>
              <a:ext uri="{FF2B5EF4-FFF2-40B4-BE49-F238E27FC236}">
                <a16:creationId xmlns:a16="http://schemas.microsoft.com/office/drawing/2014/main" id="{99B41AB1-7E0B-2BAF-0E07-F71874709BBC}"/>
              </a:ext>
            </a:extLst>
          </p:cNvPr>
          <p:cNvGrpSpPr/>
          <p:nvPr/>
        </p:nvGrpSpPr>
        <p:grpSpPr>
          <a:xfrm>
            <a:off x="9413441" y="5803749"/>
            <a:ext cx="804079" cy="433384"/>
            <a:chOff x="9609378" y="5662617"/>
            <a:chExt cx="804078" cy="433383"/>
          </a:xfrm>
        </p:grpSpPr>
        <p:sp>
          <p:nvSpPr>
            <p:cNvPr id="402" name="CaixaDeTexto 34">
              <a:extLst>
                <a:ext uri="{FF2B5EF4-FFF2-40B4-BE49-F238E27FC236}">
                  <a16:creationId xmlns:a16="http://schemas.microsoft.com/office/drawing/2014/main" id="{AEA891A1-9136-2C3F-2257-0F558717C372}"/>
                </a:ext>
              </a:extLst>
            </p:cNvPr>
            <p:cNvSpPr txBox="1"/>
            <p:nvPr/>
          </p:nvSpPr>
          <p:spPr>
            <a:xfrm>
              <a:off x="9609378" y="5662617"/>
              <a:ext cx="804078" cy="406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1200" dirty="0">
                  <a:solidFill>
                    <a:prstClr val="black"/>
                  </a:solidFill>
                  <a:ea typeface="Verdana" panose="020B0604030504040204" pitchFamily="34" charset="0"/>
                </a:rPr>
                <a:t>Linha</a:t>
              </a:r>
            </a:p>
            <a:p>
              <a:pPr defTabSz="457143">
                <a:lnSpc>
                  <a:spcPct val="85000"/>
                </a:lnSpc>
                <a:defRPr/>
              </a:pPr>
              <a:r>
                <a:rPr lang="pt-PT" sz="1200" b="1" dirty="0">
                  <a:solidFill>
                    <a:prstClr val="black"/>
                  </a:solidFill>
                  <a:ea typeface="Verdana" panose="020B0604030504040204" pitchFamily="34" charset="0"/>
                </a:rPr>
                <a:t>Algarve</a:t>
              </a:r>
              <a:endParaRPr lang="pt-PT" sz="1051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543238F0-EC4A-4EA4-9DAC-8948FE9B0FA7}"/>
                </a:ext>
              </a:extLst>
            </p:cNvPr>
            <p:cNvCxnSpPr>
              <a:cxnSpLocks/>
            </p:cNvCxnSpPr>
            <p:nvPr/>
          </p:nvCxnSpPr>
          <p:spPr>
            <a:xfrm>
              <a:off x="9703162" y="6096000"/>
              <a:ext cx="263479" cy="0"/>
            </a:xfrm>
            <a:prstGeom prst="line">
              <a:avLst/>
            </a:prstGeom>
            <a:ln w="28575">
              <a:solidFill>
                <a:srgbClr val="FBB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0" name="Group 809">
            <a:extLst>
              <a:ext uri="{FF2B5EF4-FFF2-40B4-BE49-F238E27FC236}">
                <a16:creationId xmlns:a16="http://schemas.microsoft.com/office/drawing/2014/main" id="{4C67A553-CC39-5310-026E-7703D21B21D0}"/>
              </a:ext>
            </a:extLst>
          </p:cNvPr>
          <p:cNvGrpSpPr/>
          <p:nvPr/>
        </p:nvGrpSpPr>
        <p:grpSpPr>
          <a:xfrm>
            <a:off x="10076254" y="3902921"/>
            <a:ext cx="1187632" cy="565330"/>
            <a:chOff x="9918051" y="3898902"/>
            <a:chExt cx="1187632" cy="565329"/>
          </a:xfrm>
        </p:grpSpPr>
        <p:sp>
          <p:nvSpPr>
            <p:cNvPr id="403" name="CaixaDeTexto 34">
              <a:extLst>
                <a:ext uri="{FF2B5EF4-FFF2-40B4-BE49-F238E27FC236}">
                  <a16:creationId xmlns:a16="http://schemas.microsoft.com/office/drawing/2014/main" id="{C9E43453-6429-A3D6-34F7-72BF35B77691}"/>
                </a:ext>
              </a:extLst>
            </p:cNvPr>
            <p:cNvSpPr txBox="1"/>
            <p:nvPr/>
          </p:nvSpPr>
          <p:spPr>
            <a:xfrm>
              <a:off x="9918051" y="3898902"/>
              <a:ext cx="1187632" cy="563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1200" dirty="0">
                  <a:solidFill>
                    <a:prstClr val="black"/>
                  </a:solidFill>
                  <a:ea typeface="Verdana" panose="020B0604030504040204" pitchFamily="34" charset="0"/>
                </a:rPr>
                <a:t>Corredor Internacional</a:t>
              </a:r>
            </a:p>
            <a:p>
              <a:pPr defTabSz="457143">
                <a:lnSpc>
                  <a:spcPct val="85000"/>
                </a:lnSpc>
                <a:defRPr/>
              </a:pPr>
              <a:r>
                <a:rPr lang="pt-PT" sz="1200" b="1" dirty="0">
                  <a:solidFill>
                    <a:prstClr val="black"/>
                  </a:solidFill>
                  <a:ea typeface="Verdana" panose="020B0604030504040204" pitchFamily="34" charset="0"/>
                </a:rPr>
                <a:t>Sul</a:t>
              </a:r>
              <a:endParaRPr lang="pt-PT" sz="1051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37740CF4-2A5F-F475-614B-5D8F829093BC}"/>
                </a:ext>
              </a:extLst>
            </p:cNvPr>
            <p:cNvCxnSpPr>
              <a:cxnSpLocks/>
            </p:cNvCxnSpPr>
            <p:nvPr/>
          </p:nvCxnSpPr>
          <p:spPr>
            <a:xfrm>
              <a:off x="10037881" y="4464231"/>
              <a:ext cx="263479" cy="0"/>
            </a:xfrm>
            <a:prstGeom prst="line">
              <a:avLst/>
            </a:prstGeom>
            <a:ln w="28575">
              <a:solidFill>
                <a:srgbClr val="00A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2" name="Group 811">
            <a:extLst>
              <a:ext uri="{FF2B5EF4-FFF2-40B4-BE49-F238E27FC236}">
                <a16:creationId xmlns:a16="http://schemas.microsoft.com/office/drawing/2014/main" id="{B11184D3-DDCA-9A4B-3E18-30DA41A10EC1}"/>
              </a:ext>
            </a:extLst>
          </p:cNvPr>
          <p:cNvGrpSpPr/>
          <p:nvPr/>
        </p:nvGrpSpPr>
        <p:grpSpPr>
          <a:xfrm>
            <a:off x="7127871" y="3946426"/>
            <a:ext cx="826372" cy="421704"/>
            <a:chOff x="6948859" y="4211256"/>
            <a:chExt cx="826372" cy="421704"/>
          </a:xfrm>
        </p:grpSpPr>
        <p:sp>
          <p:nvSpPr>
            <p:cNvPr id="405" name="CaixaDeTexto 34">
              <a:extLst>
                <a:ext uri="{FF2B5EF4-FFF2-40B4-BE49-F238E27FC236}">
                  <a16:creationId xmlns:a16="http://schemas.microsoft.com/office/drawing/2014/main" id="{786D9ECA-D03A-D575-6535-7CBFF25E31DE}"/>
                </a:ext>
              </a:extLst>
            </p:cNvPr>
            <p:cNvSpPr txBox="1"/>
            <p:nvPr/>
          </p:nvSpPr>
          <p:spPr>
            <a:xfrm>
              <a:off x="6948859" y="4211256"/>
              <a:ext cx="826372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143">
                <a:lnSpc>
                  <a:spcPct val="85000"/>
                </a:lnSpc>
                <a:defRPr/>
              </a:pPr>
              <a:r>
                <a:rPr lang="pt-PT" sz="1200" dirty="0">
                  <a:solidFill>
                    <a:prstClr val="black"/>
                  </a:solidFill>
                  <a:ea typeface="Verdana" panose="020B0604030504040204" pitchFamily="34" charset="0"/>
                </a:rPr>
                <a:t>Linha</a:t>
              </a:r>
            </a:p>
            <a:p>
              <a:pPr algn="r" defTabSz="457143">
                <a:lnSpc>
                  <a:spcPct val="85000"/>
                </a:lnSpc>
                <a:defRPr/>
              </a:pPr>
              <a:r>
                <a:rPr lang="pt-PT" sz="1200" b="1" dirty="0">
                  <a:solidFill>
                    <a:prstClr val="black"/>
                  </a:solidFill>
                  <a:ea typeface="Verdana" panose="020B0604030504040204" pitchFamily="34" charset="0"/>
                </a:rPr>
                <a:t>Cascais</a:t>
              </a:r>
              <a:endParaRPr lang="pt-PT" sz="1051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DD21C736-95DC-CE11-99EF-9AD40D883CA5}"/>
                </a:ext>
              </a:extLst>
            </p:cNvPr>
            <p:cNvCxnSpPr>
              <a:cxnSpLocks/>
            </p:cNvCxnSpPr>
            <p:nvPr/>
          </p:nvCxnSpPr>
          <p:spPr>
            <a:xfrm>
              <a:off x="7388299" y="4632960"/>
              <a:ext cx="263479" cy="0"/>
            </a:xfrm>
            <a:prstGeom prst="line">
              <a:avLst/>
            </a:prstGeom>
            <a:ln w="28575">
              <a:solidFill>
                <a:srgbClr val="FBB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3" name="Group 812">
            <a:extLst>
              <a:ext uri="{FF2B5EF4-FFF2-40B4-BE49-F238E27FC236}">
                <a16:creationId xmlns:a16="http://schemas.microsoft.com/office/drawing/2014/main" id="{BC8AF10B-8E65-EBF5-BEB7-F374C768B0E3}"/>
              </a:ext>
            </a:extLst>
          </p:cNvPr>
          <p:cNvGrpSpPr/>
          <p:nvPr/>
        </p:nvGrpSpPr>
        <p:grpSpPr>
          <a:xfrm>
            <a:off x="7102679" y="3283413"/>
            <a:ext cx="826372" cy="406265"/>
            <a:chOff x="6942197" y="3565756"/>
            <a:chExt cx="826372" cy="406264"/>
          </a:xfrm>
        </p:grpSpPr>
        <p:sp>
          <p:nvSpPr>
            <p:cNvPr id="406" name="CaixaDeTexto 34">
              <a:extLst>
                <a:ext uri="{FF2B5EF4-FFF2-40B4-BE49-F238E27FC236}">
                  <a16:creationId xmlns:a16="http://schemas.microsoft.com/office/drawing/2014/main" id="{806C85B4-FA69-ABD5-62D3-D128B064D055}"/>
                </a:ext>
              </a:extLst>
            </p:cNvPr>
            <p:cNvSpPr txBox="1"/>
            <p:nvPr/>
          </p:nvSpPr>
          <p:spPr>
            <a:xfrm>
              <a:off x="6942197" y="3565756"/>
              <a:ext cx="826372" cy="406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143">
                <a:lnSpc>
                  <a:spcPct val="85000"/>
                </a:lnSpc>
                <a:defRPr/>
              </a:pPr>
              <a:r>
                <a:rPr lang="pt-PT" sz="1200" dirty="0">
                  <a:solidFill>
                    <a:prstClr val="black"/>
                  </a:solidFill>
                  <a:ea typeface="Verdana" panose="020B0604030504040204" pitchFamily="34" charset="0"/>
                </a:rPr>
                <a:t>Linha</a:t>
              </a:r>
            </a:p>
            <a:p>
              <a:pPr algn="r" defTabSz="457143">
                <a:lnSpc>
                  <a:spcPct val="85000"/>
                </a:lnSpc>
                <a:defRPr/>
              </a:pPr>
              <a:r>
                <a:rPr lang="pt-PT" sz="1200" b="1" dirty="0">
                  <a:solidFill>
                    <a:prstClr val="black"/>
                  </a:solidFill>
                  <a:ea typeface="Verdana" panose="020B0604030504040204" pitchFamily="34" charset="0"/>
                </a:rPr>
                <a:t>Oeste</a:t>
              </a:r>
              <a:endParaRPr lang="pt-PT" sz="1051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cxnSp>
          <p:nvCxnSpPr>
            <p:cNvPr id="763" name="Straight Connector 762">
              <a:extLst>
                <a:ext uri="{FF2B5EF4-FFF2-40B4-BE49-F238E27FC236}">
                  <a16:creationId xmlns:a16="http://schemas.microsoft.com/office/drawing/2014/main" id="{3690876C-16B2-8230-86E8-7AECFB009169}"/>
                </a:ext>
              </a:extLst>
            </p:cNvPr>
            <p:cNvCxnSpPr>
              <a:cxnSpLocks/>
            </p:cNvCxnSpPr>
            <p:nvPr/>
          </p:nvCxnSpPr>
          <p:spPr>
            <a:xfrm>
              <a:off x="7388299" y="3970020"/>
              <a:ext cx="263479" cy="0"/>
            </a:xfrm>
            <a:prstGeom prst="line">
              <a:avLst/>
            </a:prstGeom>
            <a:ln w="28575">
              <a:solidFill>
                <a:srgbClr val="FBB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216EC674-C184-16C0-3C75-78FCA12C0A5B}"/>
              </a:ext>
            </a:extLst>
          </p:cNvPr>
          <p:cNvGrpSpPr/>
          <p:nvPr/>
        </p:nvGrpSpPr>
        <p:grpSpPr>
          <a:xfrm>
            <a:off x="7513133" y="2358015"/>
            <a:ext cx="961788" cy="406265"/>
            <a:chOff x="7262740" y="2422756"/>
            <a:chExt cx="961787" cy="406264"/>
          </a:xfrm>
        </p:grpSpPr>
        <p:sp>
          <p:nvSpPr>
            <p:cNvPr id="407" name="CaixaDeTexto 34">
              <a:extLst>
                <a:ext uri="{FF2B5EF4-FFF2-40B4-BE49-F238E27FC236}">
                  <a16:creationId xmlns:a16="http://schemas.microsoft.com/office/drawing/2014/main" id="{3C50F296-5C10-D9A7-3B3A-38A45C3BF96D}"/>
                </a:ext>
              </a:extLst>
            </p:cNvPr>
            <p:cNvSpPr txBox="1"/>
            <p:nvPr/>
          </p:nvSpPr>
          <p:spPr>
            <a:xfrm>
              <a:off x="7262740" y="2422756"/>
              <a:ext cx="961787" cy="406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143">
                <a:lnSpc>
                  <a:spcPct val="85000"/>
                </a:lnSpc>
                <a:defRPr/>
              </a:pPr>
              <a:r>
                <a:rPr lang="pt-PT" sz="1200" dirty="0">
                  <a:solidFill>
                    <a:prstClr val="black"/>
                  </a:solidFill>
                  <a:ea typeface="Verdana" panose="020B0604030504040204" pitchFamily="34" charset="0"/>
                </a:rPr>
                <a:t>Corredor</a:t>
              </a:r>
            </a:p>
            <a:p>
              <a:pPr algn="r" defTabSz="457143">
                <a:lnSpc>
                  <a:spcPct val="85000"/>
                </a:lnSpc>
                <a:defRPr/>
              </a:pPr>
              <a:r>
                <a:rPr lang="pt-PT" sz="1200" b="1" dirty="0">
                  <a:solidFill>
                    <a:prstClr val="black"/>
                  </a:solidFill>
                  <a:ea typeface="Verdana" panose="020B0604030504040204" pitchFamily="34" charset="0"/>
                </a:rPr>
                <a:t>Norte-Sul</a:t>
              </a:r>
              <a:endParaRPr lang="pt-PT" sz="1051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F0476CF6-2572-EB2C-0DA0-40EAA41C5066}"/>
                </a:ext>
              </a:extLst>
            </p:cNvPr>
            <p:cNvCxnSpPr>
              <a:cxnSpLocks/>
            </p:cNvCxnSpPr>
            <p:nvPr/>
          </p:nvCxnSpPr>
          <p:spPr>
            <a:xfrm>
              <a:off x="7861828" y="2811780"/>
              <a:ext cx="26347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" name="Group 808">
            <a:extLst>
              <a:ext uri="{FF2B5EF4-FFF2-40B4-BE49-F238E27FC236}">
                <a16:creationId xmlns:a16="http://schemas.microsoft.com/office/drawing/2014/main" id="{3F5672ED-A528-8B46-E11E-5AC5418EEF2B}"/>
              </a:ext>
            </a:extLst>
          </p:cNvPr>
          <p:cNvGrpSpPr/>
          <p:nvPr/>
        </p:nvGrpSpPr>
        <p:grpSpPr>
          <a:xfrm>
            <a:off x="10506829" y="2279879"/>
            <a:ext cx="1296784" cy="563231"/>
            <a:chOff x="10114399" y="2241781"/>
            <a:chExt cx="1296784" cy="563232"/>
          </a:xfrm>
        </p:grpSpPr>
        <p:sp>
          <p:nvSpPr>
            <p:cNvPr id="404" name="CaixaDeTexto 34">
              <a:extLst>
                <a:ext uri="{FF2B5EF4-FFF2-40B4-BE49-F238E27FC236}">
                  <a16:creationId xmlns:a16="http://schemas.microsoft.com/office/drawing/2014/main" id="{F17A0BAA-92E9-8CEB-ACBB-194941F6FC8F}"/>
                </a:ext>
              </a:extLst>
            </p:cNvPr>
            <p:cNvSpPr txBox="1"/>
            <p:nvPr/>
          </p:nvSpPr>
          <p:spPr>
            <a:xfrm>
              <a:off x="10114399" y="2241781"/>
              <a:ext cx="1296784" cy="563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43">
                <a:lnSpc>
                  <a:spcPct val="85000"/>
                </a:lnSpc>
                <a:defRPr/>
              </a:pPr>
              <a:r>
                <a:rPr lang="pt-PT" sz="1200" dirty="0">
                  <a:solidFill>
                    <a:prstClr val="black"/>
                  </a:solidFill>
                  <a:ea typeface="Verdana" panose="020B0604030504040204" pitchFamily="34" charset="0"/>
                </a:rPr>
                <a:t>Corredor Internacional</a:t>
              </a:r>
            </a:p>
            <a:p>
              <a:pPr defTabSz="457143">
                <a:lnSpc>
                  <a:spcPct val="85000"/>
                </a:lnSpc>
                <a:defRPr/>
              </a:pPr>
              <a:r>
                <a:rPr lang="pt-PT" sz="1200" b="1" dirty="0">
                  <a:solidFill>
                    <a:prstClr val="black"/>
                  </a:solidFill>
                  <a:ea typeface="Verdana" panose="020B0604030504040204" pitchFamily="34" charset="0"/>
                </a:rPr>
                <a:t>Norte</a:t>
              </a:r>
              <a:endParaRPr lang="pt-PT" sz="1051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D897C20B-E125-02ED-355F-B017619ED9A3}"/>
                </a:ext>
              </a:extLst>
            </p:cNvPr>
            <p:cNvCxnSpPr>
              <a:cxnSpLocks/>
            </p:cNvCxnSpPr>
            <p:nvPr/>
          </p:nvCxnSpPr>
          <p:spPr>
            <a:xfrm>
              <a:off x="10218583" y="2787831"/>
              <a:ext cx="263479" cy="0"/>
            </a:xfrm>
            <a:prstGeom prst="line">
              <a:avLst/>
            </a:prstGeom>
            <a:ln w="28575">
              <a:solidFill>
                <a:srgbClr val="2A7E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0DEC02F0-D878-2178-0035-C0D6C1A2490F}"/>
              </a:ext>
            </a:extLst>
          </p:cNvPr>
          <p:cNvGrpSpPr/>
          <p:nvPr/>
        </p:nvGrpSpPr>
        <p:grpSpPr>
          <a:xfrm>
            <a:off x="10420297" y="1822295"/>
            <a:ext cx="777907" cy="407259"/>
            <a:chOff x="7647844" y="1498831"/>
            <a:chExt cx="777907" cy="407258"/>
          </a:xfrm>
        </p:grpSpPr>
        <p:sp>
          <p:nvSpPr>
            <p:cNvPr id="408" name="CaixaDeTexto 34">
              <a:extLst>
                <a:ext uri="{FF2B5EF4-FFF2-40B4-BE49-F238E27FC236}">
                  <a16:creationId xmlns:a16="http://schemas.microsoft.com/office/drawing/2014/main" id="{8F413A89-9362-87F0-5E41-BCF156207320}"/>
                </a:ext>
              </a:extLst>
            </p:cNvPr>
            <p:cNvSpPr txBox="1"/>
            <p:nvPr/>
          </p:nvSpPr>
          <p:spPr>
            <a:xfrm>
              <a:off x="7647844" y="1498831"/>
              <a:ext cx="777907" cy="406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143">
                <a:lnSpc>
                  <a:spcPct val="85000"/>
                </a:lnSpc>
                <a:defRPr/>
              </a:pPr>
              <a:r>
                <a:rPr lang="pt-PT" sz="1200" dirty="0">
                  <a:solidFill>
                    <a:prstClr val="black"/>
                  </a:solidFill>
                  <a:ea typeface="Verdana" panose="020B0604030504040204" pitchFamily="34" charset="0"/>
                </a:rPr>
                <a:t>Linha</a:t>
              </a:r>
            </a:p>
            <a:p>
              <a:pPr algn="r" defTabSz="457143">
                <a:lnSpc>
                  <a:spcPct val="85000"/>
                </a:lnSpc>
                <a:defRPr/>
              </a:pPr>
              <a:r>
                <a:rPr lang="pt-PT" sz="1200" b="1" dirty="0">
                  <a:solidFill>
                    <a:prstClr val="black"/>
                  </a:solidFill>
                  <a:ea typeface="Verdana" panose="020B0604030504040204" pitchFamily="34" charset="0"/>
                </a:rPr>
                <a:t>Douro</a:t>
              </a:r>
              <a:endParaRPr lang="pt-PT" sz="1051" dirty="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DB47F47A-648E-786A-43F4-0FF4FEC6798D}"/>
                </a:ext>
              </a:extLst>
            </p:cNvPr>
            <p:cNvCxnSpPr>
              <a:cxnSpLocks/>
            </p:cNvCxnSpPr>
            <p:nvPr/>
          </p:nvCxnSpPr>
          <p:spPr>
            <a:xfrm>
              <a:off x="8052328" y="1906089"/>
              <a:ext cx="263479" cy="0"/>
            </a:xfrm>
            <a:prstGeom prst="line">
              <a:avLst/>
            </a:prstGeom>
            <a:ln w="28575">
              <a:solidFill>
                <a:srgbClr val="FBB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AAF2582-AF4D-F7C4-5D6E-ADB970A8DE03}"/>
              </a:ext>
            </a:extLst>
          </p:cNvPr>
          <p:cNvSpPr txBox="1">
            <a:spLocks/>
          </p:cNvSpPr>
          <p:nvPr/>
        </p:nvSpPr>
        <p:spPr>
          <a:xfrm>
            <a:off x="470607" y="5146181"/>
            <a:ext cx="2220878" cy="11784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  <a:defRPr/>
            </a:pPr>
            <a:r>
              <a:rPr lang="pt-PT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1.000 km da RFN </a:t>
            </a:r>
          </a:p>
          <a:p>
            <a:pPr defTabSz="914377">
              <a:lnSpc>
                <a:spcPct val="100000"/>
              </a:lnSpc>
              <a:defRPr/>
            </a:pPr>
            <a:r>
              <a:rPr lang="pt-PT" sz="1400" kern="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2.000 M€ investimento</a:t>
            </a:r>
            <a:endParaRPr lang="pt-PT" sz="14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44">
            <a:extLst>
              <a:ext uri="{FF2B5EF4-FFF2-40B4-BE49-F238E27FC236}">
                <a16:creationId xmlns:a16="http://schemas.microsoft.com/office/drawing/2014/main" id="{720DC142-B57C-1A38-72BF-9120275931B6}"/>
              </a:ext>
            </a:extLst>
          </p:cNvPr>
          <p:cNvSpPr txBox="1"/>
          <p:nvPr/>
        </p:nvSpPr>
        <p:spPr>
          <a:xfrm flipH="1">
            <a:off x="481470" y="4130591"/>
            <a:ext cx="213038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defTabSz="82151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b="1" kern="0" dirty="0">
                <a:solidFill>
                  <a:srgbClr val="1E9D8B"/>
                </a:solidFill>
              </a:rPr>
              <a:t>Âmbito da intervenção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CF8621D-56C5-312D-99B7-6684C0983846}"/>
              </a:ext>
            </a:extLst>
          </p:cNvPr>
          <p:cNvCxnSpPr>
            <a:cxnSpLocks/>
          </p:cNvCxnSpPr>
          <p:nvPr/>
        </p:nvCxnSpPr>
        <p:spPr>
          <a:xfrm>
            <a:off x="551613" y="5023272"/>
            <a:ext cx="552450" cy="0"/>
          </a:xfrm>
          <a:prstGeom prst="line">
            <a:avLst/>
          </a:prstGeom>
          <a:ln w="57150">
            <a:solidFill>
              <a:srgbClr val="5DB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2B706EF-484A-2258-B72A-1520D0FF0B94}"/>
              </a:ext>
            </a:extLst>
          </p:cNvPr>
          <p:cNvCxnSpPr>
            <a:cxnSpLocks/>
          </p:cNvCxnSpPr>
          <p:nvPr/>
        </p:nvCxnSpPr>
        <p:spPr>
          <a:xfrm>
            <a:off x="551613" y="5455826"/>
            <a:ext cx="1764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FA4022EF-4F7C-434E-98B8-E31F9BF6F6A4}"/>
              </a:ext>
            </a:extLst>
          </p:cNvPr>
          <p:cNvSpPr txBox="1">
            <a:spLocks/>
          </p:cNvSpPr>
          <p:nvPr/>
        </p:nvSpPr>
        <p:spPr>
          <a:xfrm>
            <a:off x="2663527" y="5146181"/>
            <a:ext cx="1945177" cy="8380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  <a:defRPr/>
            </a:pPr>
            <a:r>
              <a:rPr lang="pt-PT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Articulação entre os portos e as principais fronteiras terrestres</a:t>
            </a:r>
          </a:p>
          <a:p>
            <a:pPr defTabSz="914377">
              <a:lnSpc>
                <a:spcPct val="100000"/>
              </a:lnSpc>
              <a:defRPr/>
            </a:pPr>
            <a:endParaRPr lang="pt-PT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44">
            <a:extLst>
              <a:ext uri="{FF2B5EF4-FFF2-40B4-BE49-F238E27FC236}">
                <a16:creationId xmlns:a16="http://schemas.microsoft.com/office/drawing/2014/main" id="{0245BC9C-D209-F9B2-EAFA-E25A81438C29}"/>
              </a:ext>
            </a:extLst>
          </p:cNvPr>
          <p:cNvSpPr txBox="1"/>
          <p:nvPr/>
        </p:nvSpPr>
        <p:spPr>
          <a:xfrm flipH="1">
            <a:off x="2711414" y="4130592"/>
            <a:ext cx="2134708" cy="96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defTabSz="82151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b="1" kern="0" dirty="0">
                <a:solidFill>
                  <a:srgbClr val="1E9D8B"/>
                </a:solidFill>
              </a:rPr>
              <a:t>Melhoria </a:t>
            </a:r>
            <a:br>
              <a:rPr lang="pt-PT" sz="1800" b="1" kern="0" dirty="0">
                <a:solidFill>
                  <a:srgbClr val="1E9D8B"/>
                </a:solidFill>
              </a:rPr>
            </a:br>
            <a:r>
              <a:rPr lang="pt-PT" sz="1800" b="1" kern="0" dirty="0">
                <a:solidFill>
                  <a:srgbClr val="1E9D8B"/>
                </a:solidFill>
              </a:rPr>
              <a:t>das ligações internacionais</a:t>
            </a:r>
            <a:br>
              <a:rPr lang="pt-PT" sz="1800" b="1" kern="0" dirty="0">
                <a:solidFill>
                  <a:srgbClr val="1E9D8B"/>
                </a:solidFill>
              </a:rPr>
            </a:br>
            <a:endParaRPr lang="pt-PT" sz="900" b="1" kern="0" dirty="0">
              <a:solidFill>
                <a:prstClr val="black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9E0D9F3-F1C9-880D-452F-7C3F956D8912}"/>
              </a:ext>
            </a:extLst>
          </p:cNvPr>
          <p:cNvCxnSpPr>
            <a:cxnSpLocks/>
          </p:cNvCxnSpPr>
          <p:nvPr/>
        </p:nvCxnSpPr>
        <p:spPr>
          <a:xfrm>
            <a:off x="2790283" y="5023272"/>
            <a:ext cx="552450" cy="0"/>
          </a:xfrm>
          <a:prstGeom prst="line">
            <a:avLst/>
          </a:prstGeom>
          <a:ln w="57150">
            <a:solidFill>
              <a:srgbClr val="5DB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74F11DC-7AF8-C1F1-CDEA-849497FB4DB0}"/>
              </a:ext>
            </a:extLst>
          </p:cNvPr>
          <p:cNvSpPr txBox="1">
            <a:spLocks/>
          </p:cNvSpPr>
          <p:nvPr/>
        </p:nvSpPr>
        <p:spPr>
          <a:xfrm>
            <a:off x="4816379" y="5146181"/>
            <a:ext cx="2471403" cy="11589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00000"/>
              </a:lnSpc>
              <a:defRPr/>
            </a:pPr>
            <a:r>
              <a:rPr lang="pt-PT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de tempos percurso e custos </a:t>
            </a:r>
            <a:br>
              <a:rPr lang="pt-PT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transporte</a:t>
            </a:r>
            <a:endParaRPr lang="pt-PT" sz="1400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44">
            <a:extLst>
              <a:ext uri="{FF2B5EF4-FFF2-40B4-BE49-F238E27FC236}">
                <a16:creationId xmlns:a16="http://schemas.microsoft.com/office/drawing/2014/main" id="{E2589295-5D30-9F8F-2F04-5066FB4C2137}"/>
              </a:ext>
            </a:extLst>
          </p:cNvPr>
          <p:cNvSpPr txBox="1"/>
          <p:nvPr/>
        </p:nvSpPr>
        <p:spPr>
          <a:xfrm flipH="1">
            <a:off x="4812967" y="4267607"/>
            <a:ext cx="241199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defTabSz="82151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b="1" kern="0" dirty="0">
                <a:solidFill>
                  <a:srgbClr val="1E9D8B"/>
                </a:solidFill>
              </a:rPr>
              <a:t>Aumento de competitividade</a:t>
            </a:r>
            <a:endParaRPr lang="pt-PT" sz="900" b="1" kern="0" dirty="0">
              <a:solidFill>
                <a:prstClr val="black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C785226-7AE9-83BC-1B08-5D9516E476DC}"/>
              </a:ext>
            </a:extLst>
          </p:cNvPr>
          <p:cNvCxnSpPr>
            <a:cxnSpLocks/>
          </p:cNvCxnSpPr>
          <p:nvPr/>
        </p:nvCxnSpPr>
        <p:spPr>
          <a:xfrm>
            <a:off x="4876870" y="5023272"/>
            <a:ext cx="552450" cy="0"/>
          </a:xfrm>
          <a:prstGeom prst="line">
            <a:avLst/>
          </a:prstGeom>
          <a:ln w="57150">
            <a:solidFill>
              <a:srgbClr val="5DB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5952A829-88B1-4D41-D132-3AB400AE5C34}"/>
              </a:ext>
            </a:extLst>
          </p:cNvPr>
          <p:cNvGrpSpPr/>
          <p:nvPr/>
        </p:nvGrpSpPr>
        <p:grpSpPr>
          <a:xfrm>
            <a:off x="2768420" y="2971800"/>
            <a:ext cx="1009057" cy="1009057"/>
            <a:chOff x="2641053" y="3059735"/>
            <a:chExt cx="848890" cy="84889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93F27DF-2648-C0FF-1CAB-700AB1BB22AE}"/>
                </a:ext>
              </a:extLst>
            </p:cNvPr>
            <p:cNvSpPr/>
            <p:nvPr/>
          </p:nvSpPr>
          <p:spPr>
            <a:xfrm>
              <a:off x="2641053" y="3059735"/>
              <a:ext cx="848890" cy="848890"/>
            </a:xfrm>
            <a:prstGeom prst="ellipse">
              <a:avLst/>
            </a:prstGeom>
            <a:solidFill>
              <a:srgbClr val="82CEC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48"/>
              <a:endParaRPr lang="pt-PT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420" name="Graphic 419" descr="Route (Two Pins With A Path) outline">
              <a:extLst>
                <a:ext uri="{FF2B5EF4-FFF2-40B4-BE49-F238E27FC236}">
                  <a16:creationId xmlns:a16="http://schemas.microsoft.com/office/drawing/2014/main" id="{204AC2A0-2B66-530D-57E4-D4F6AA463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72359" y="3190528"/>
              <a:ext cx="546391" cy="546391"/>
            </a:xfrm>
            <a:prstGeom prst="rect">
              <a:avLst/>
            </a:prstGeom>
          </p:spPr>
        </p:pic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615451A8-CC12-E995-124D-2A0E60164D67}"/>
              </a:ext>
            </a:extLst>
          </p:cNvPr>
          <p:cNvGrpSpPr/>
          <p:nvPr/>
        </p:nvGrpSpPr>
        <p:grpSpPr>
          <a:xfrm>
            <a:off x="609053" y="2971800"/>
            <a:ext cx="1009057" cy="1009057"/>
            <a:chOff x="609053" y="3059735"/>
            <a:chExt cx="848890" cy="8488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F28B01-8D7F-53F7-C96F-1F3DCF98E129}"/>
                </a:ext>
              </a:extLst>
            </p:cNvPr>
            <p:cNvSpPr/>
            <p:nvPr/>
          </p:nvSpPr>
          <p:spPr>
            <a:xfrm>
              <a:off x="609053" y="3059735"/>
              <a:ext cx="848890" cy="848890"/>
            </a:xfrm>
            <a:prstGeom prst="ellipse">
              <a:avLst/>
            </a:prstGeom>
            <a:solidFill>
              <a:srgbClr val="82CEC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48"/>
              <a:endParaRPr lang="pt-PT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421" name="Graphic 420" descr="Bar graph with upward trend outline">
              <a:extLst>
                <a:ext uri="{FF2B5EF4-FFF2-40B4-BE49-F238E27FC236}">
                  <a16:creationId xmlns:a16="http://schemas.microsoft.com/office/drawing/2014/main" id="{4F085839-4B4B-2517-C329-B4B574A80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1320" y="3233675"/>
              <a:ext cx="464356" cy="464356"/>
            </a:xfrm>
            <a:prstGeom prst="rect">
              <a:avLst/>
            </a:prstGeom>
          </p:spPr>
        </p:pic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15965CDC-0B24-9E4C-A868-42D7C1DEEAA2}"/>
              </a:ext>
            </a:extLst>
          </p:cNvPr>
          <p:cNvGrpSpPr/>
          <p:nvPr/>
        </p:nvGrpSpPr>
        <p:grpSpPr>
          <a:xfrm>
            <a:off x="4916238" y="2971800"/>
            <a:ext cx="1009057" cy="1009057"/>
            <a:chOff x="4687568" y="3059735"/>
            <a:chExt cx="848890" cy="84889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0E7E510-2688-3623-66EB-62C1C46D09F3}"/>
                </a:ext>
              </a:extLst>
            </p:cNvPr>
            <p:cNvSpPr/>
            <p:nvPr/>
          </p:nvSpPr>
          <p:spPr>
            <a:xfrm>
              <a:off x="4687568" y="3059735"/>
              <a:ext cx="848890" cy="848890"/>
            </a:xfrm>
            <a:prstGeom prst="ellipse">
              <a:avLst/>
            </a:prstGeom>
            <a:solidFill>
              <a:srgbClr val="82CEC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48"/>
              <a:endParaRPr lang="pt-PT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423" name="Graphic 422" descr="Clipboard Checked outline">
              <a:extLst>
                <a:ext uri="{FF2B5EF4-FFF2-40B4-BE49-F238E27FC236}">
                  <a16:creationId xmlns:a16="http://schemas.microsoft.com/office/drawing/2014/main" id="{407DAC09-D38E-16C7-EDFA-3317DADFC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37324" y="3195575"/>
              <a:ext cx="537885" cy="53788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2C7A63-C1B0-1F54-34C2-DABAA6E192D0}"/>
              </a:ext>
            </a:extLst>
          </p:cNvPr>
          <p:cNvGrpSpPr/>
          <p:nvPr/>
        </p:nvGrpSpPr>
        <p:grpSpPr>
          <a:xfrm>
            <a:off x="2553585" y="4161164"/>
            <a:ext cx="2152650" cy="1728000"/>
            <a:chOff x="2099305" y="3764597"/>
            <a:chExt cx="2152650" cy="219373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A9C372-5C44-1011-F9B9-4C55EAA231C7}"/>
                </a:ext>
              </a:extLst>
            </p:cNvPr>
            <p:cNvCxnSpPr>
              <a:cxnSpLocks/>
            </p:cNvCxnSpPr>
            <p:nvPr/>
          </p:nvCxnSpPr>
          <p:spPr>
            <a:xfrm>
              <a:off x="2099305" y="3764597"/>
              <a:ext cx="0" cy="2174567"/>
            </a:xfrm>
            <a:prstGeom prst="line">
              <a:avLst/>
            </a:prstGeom>
            <a:ln>
              <a:solidFill>
                <a:srgbClr val="5694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4E8D7D1-B2BF-7771-0A37-B726DA2337D6}"/>
                </a:ext>
              </a:extLst>
            </p:cNvPr>
            <p:cNvCxnSpPr>
              <a:cxnSpLocks/>
            </p:cNvCxnSpPr>
            <p:nvPr/>
          </p:nvCxnSpPr>
          <p:spPr>
            <a:xfrm>
              <a:off x="4251955" y="3783763"/>
              <a:ext cx="0" cy="2174567"/>
            </a:xfrm>
            <a:prstGeom prst="line">
              <a:avLst/>
            </a:prstGeom>
            <a:ln>
              <a:solidFill>
                <a:srgbClr val="5694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410">
            <a:extLst>
              <a:ext uri="{FF2B5EF4-FFF2-40B4-BE49-F238E27FC236}">
                <a16:creationId xmlns:a16="http://schemas.microsoft.com/office/drawing/2014/main" id="{07682BE7-1404-41A0-A192-6B9068F852BD}"/>
              </a:ext>
            </a:extLst>
          </p:cNvPr>
          <p:cNvGrpSpPr/>
          <p:nvPr/>
        </p:nvGrpSpPr>
        <p:grpSpPr>
          <a:xfrm>
            <a:off x="9815483" y="1"/>
            <a:ext cx="2376516" cy="886441"/>
            <a:chOff x="10019012" y="84984"/>
            <a:chExt cx="1999285" cy="725186"/>
          </a:xfrm>
        </p:grpSpPr>
        <p:sp>
          <p:nvSpPr>
            <p:cNvPr id="231" name="Rectangle: Single Corner Rounded 409">
              <a:extLst>
                <a:ext uri="{FF2B5EF4-FFF2-40B4-BE49-F238E27FC236}">
                  <a16:creationId xmlns:a16="http://schemas.microsoft.com/office/drawing/2014/main" id="{A5005004-2DF9-4FE0-966D-50DD3966A6F7}"/>
                </a:ext>
              </a:extLst>
            </p:cNvPr>
            <p:cNvSpPr/>
            <p:nvPr/>
          </p:nvSpPr>
          <p:spPr>
            <a:xfrm rot="10800000">
              <a:off x="10019012" y="84984"/>
              <a:ext cx="1999285" cy="725186"/>
            </a:xfrm>
            <a:prstGeom prst="round1Rect">
              <a:avLst/>
            </a:prstGeom>
            <a:solidFill>
              <a:schemeClr val="bg1"/>
            </a:solidFill>
            <a:ln>
              <a:solidFill>
                <a:srgbClr val="7DCBBE"/>
              </a:solidFill>
            </a:ln>
            <a:effectLst>
              <a:outerShdw blurRad="317500" dist="1270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48"/>
              <a:endParaRPr lang="pt-PT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32" name="Graphic 408">
              <a:extLst>
                <a:ext uri="{FF2B5EF4-FFF2-40B4-BE49-F238E27FC236}">
                  <a16:creationId xmlns:a16="http://schemas.microsoft.com/office/drawing/2014/main" id="{B1ABEDAE-C861-4098-891B-E17D0525F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213958" y="270936"/>
              <a:ext cx="1609394" cy="353281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43860AFA-DE9E-56F9-5902-367687891D5C}"/>
              </a:ext>
            </a:extLst>
          </p:cNvPr>
          <p:cNvGrpSpPr/>
          <p:nvPr/>
        </p:nvGrpSpPr>
        <p:grpSpPr>
          <a:xfrm>
            <a:off x="189257" y="6383440"/>
            <a:ext cx="2278452" cy="324000"/>
            <a:chOff x="189257" y="6383440"/>
            <a:chExt cx="2278452" cy="324000"/>
          </a:xfrm>
        </p:grpSpPr>
        <p:grpSp>
          <p:nvGrpSpPr>
            <p:cNvPr id="135" name="Group 13">
              <a:extLst>
                <a:ext uri="{FF2B5EF4-FFF2-40B4-BE49-F238E27FC236}">
                  <a16:creationId xmlns:a16="http://schemas.microsoft.com/office/drawing/2014/main" id="{214E0CE8-14D1-8C5F-CECB-0BBF4756D710}"/>
                </a:ext>
              </a:extLst>
            </p:cNvPr>
            <p:cNvGrpSpPr/>
            <p:nvPr/>
          </p:nvGrpSpPr>
          <p:grpSpPr>
            <a:xfrm>
              <a:off x="1378999" y="6383440"/>
              <a:ext cx="1088710" cy="324000"/>
              <a:chOff x="2618009" y="6218939"/>
              <a:chExt cx="1276368" cy="379847"/>
            </a:xfrm>
          </p:grpSpPr>
          <p:pic>
            <p:nvPicPr>
              <p:cNvPr id="137" name="Graphic 16">
                <a:extLst>
                  <a:ext uri="{FF2B5EF4-FFF2-40B4-BE49-F238E27FC236}">
                    <a16:creationId xmlns:a16="http://schemas.microsoft.com/office/drawing/2014/main" id="{74016F10-E0FB-3EFD-FF6E-E7675F788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811147" y="6273222"/>
                <a:ext cx="1083230" cy="260522"/>
              </a:xfrm>
              <a:prstGeom prst="rect">
                <a:avLst/>
              </a:prstGeom>
            </p:spPr>
          </p:pic>
          <p:cxnSp>
            <p:nvCxnSpPr>
              <p:cNvPr id="140" name="Straight Connector 17">
                <a:extLst>
                  <a:ext uri="{FF2B5EF4-FFF2-40B4-BE49-F238E27FC236}">
                    <a16:creationId xmlns:a16="http://schemas.microsoft.com/office/drawing/2014/main" id="{7B467DAF-FD6D-6368-1A97-7E812AC44B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009" y="6218939"/>
                <a:ext cx="0" cy="379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E7984580-4FBB-A08E-6B7F-3254E8918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57" y="6443984"/>
              <a:ext cx="1130006" cy="21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048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4CA9BC-BEA9-84EA-EF0C-81D1C42C3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971" y="-624839"/>
            <a:ext cx="14413942" cy="81067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355C8C-1BE4-185E-35FF-816594887402}"/>
              </a:ext>
            </a:extLst>
          </p:cNvPr>
          <p:cNvSpPr txBox="1"/>
          <p:nvPr/>
        </p:nvSpPr>
        <p:spPr>
          <a:xfrm>
            <a:off x="5306303" y="5471296"/>
            <a:ext cx="26403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500" b="1" i="0" u="none" strike="noStrike" kern="1200" cap="none" spc="500" normalizeH="0" baseline="0" noProof="0" dirty="0">
                <a:ln>
                  <a:noFill/>
                </a:ln>
                <a:solidFill>
                  <a:prstClr val="white">
                    <a:alpha val="12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11500" b="1" i="0" u="none" strike="noStrike" kern="1200" cap="none" spc="500" normalizeH="0" baseline="0" noProof="0" dirty="0">
                <a:ln>
                  <a:noFill/>
                </a:ln>
                <a:solidFill>
                  <a:prstClr val="white">
                    <a:alpha val="12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BG">
            <a:extLst>
              <a:ext uri="{FF2B5EF4-FFF2-40B4-BE49-F238E27FC236}">
                <a16:creationId xmlns:a16="http://schemas.microsoft.com/office/drawing/2014/main" id="{73857CF4-BA79-481B-8E9A-241557A1954E}"/>
              </a:ext>
            </a:extLst>
          </p:cNvPr>
          <p:cNvSpPr/>
          <p:nvPr/>
        </p:nvSpPr>
        <p:spPr>
          <a:xfrm>
            <a:off x="0" y="0"/>
            <a:ext cx="12192000" cy="6857107"/>
          </a:xfrm>
          <a:prstGeom prst="rect">
            <a:avLst/>
          </a:prstGeom>
          <a:solidFill>
            <a:srgbClr val="0074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D6F5E1-2EBA-2D17-4544-F11BAFE7AC64}"/>
              </a:ext>
            </a:extLst>
          </p:cNvPr>
          <p:cNvSpPr/>
          <p:nvPr/>
        </p:nvSpPr>
        <p:spPr>
          <a:xfrm>
            <a:off x="0" y="0"/>
            <a:ext cx="5327981" cy="6858000"/>
          </a:xfrm>
          <a:custGeom>
            <a:avLst/>
            <a:gdLst>
              <a:gd name="connsiteX0" fmla="*/ 0 w 5327981"/>
              <a:gd name="connsiteY0" fmla="*/ 0 h 6858000"/>
              <a:gd name="connsiteX1" fmla="*/ 1 w 5327981"/>
              <a:gd name="connsiteY1" fmla="*/ 0 h 6858000"/>
              <a:gd name="connsiteX2" fmla="*/ 1 w 5327981"/>
              <a:gd name="connsiteY2" fmla="*/ 4857278 h 6858000"/>
              <a:gd name="connsiteX3" fmla="*/ 270714 w 5327981"/>
              <a:gd name="connsiteY3" fmla="*/ 4713789 h 6858000"/>
              <a:gd name="connsiteX4" fmla="*/ 4089389 w 5327981"/>
              <a:gd name="connsiteY4" fmla="*/ 27479 h 6858000"/>
              <a:gd name="connsiteX5" fmla="*/ 4096718 w 5327981"/>
              <a:gd name="connsiteY5" fmla="*/ 0 h 6858000"/>
              <a:gd name="connsiteX6" fmla="*/ 5327981 w 5327981"/>
              <a:gd name="connsiteY6" fmla="*/ 0 h 6858000"/>
              <a:gd name="connsiteX7" fmla="*/ 5166842 w 5327981"/>
              <a:gd name="connsiteY7" fmla="*/ 315394 h 6858000"/>
              <a:gd name="connsiteX8" fmla="*/ 4389378 w 5327981"/>
              <a:gd name="connsiteY8" fmla="*/ 3717075 h 6858000"/>
              <a:gd name="connsiteX9" fmla="*/ 4396362 w 5327981"/>
              <a:gd name="connsiteY9" fmla="*/ 3717075 h 6858000"/>
              <a:gd name="connsiteX10" fmla="*/ 5026070 w 5327981"/>
              <a:gd name="connsiteY10" fmla="*/ 6797394 h 6858000"/>
              <a:gd name="connsiteX11" fmla="*/ 5053406 w 5327981"/>
              <a:gd name="connsiteY11" fmla="*/ 6858000 h 6858000"/>
              <a:gd name="connsiteX12" fmla="*/ 3708382 w 5327981"/>
              <a:gd name="connsiteY12" fmla="*/ 6858000 h 6858000"/>
              <a:gd name="connsiteX13" fmla="*/ 3664844 w 5327981"/>
              <a:gd name="connsiteY13" fmla="*/ 6081720 h 6858000"/>
              <a:gd name="connsiteX14" fmla="*/ 3651137 w 5327981"/>
              <a:gd name="connsiteY14" fmla="*/ 5291503 h 6858000"/>
              <a:gd name="connsiteX15" fmla="*/ 3651137 w 5327981"/>
              <a:gd name="connsiteY15" fmla="*/ 4591758 h 6858000"/>
              <a:gd name="connsiteX16" fmla="*/ 3021369 w 5327981"/>
              <a:gd name="connsiteY16" fmla="*/ 3961971 h 6858000"/>
              <a:gd name="connsiteX17" fmla="*/ 2577021 w 5327981"/>
              <a:gd name="connsiteY17" fmla="*/ 4147410 h 6858000"/>
              <a:gd name="connsiteX18" fmla="*/ 2570037 w 5327981"/>
              <a:gd name="connsiteY18" fmla="*/ 4171903 h 6858000"/>
              <a:gd name="connsiteX19" fmla="*/ 18405 w 5327981"/>
              <a:gd name="connsiteY19" fmla="*/ 6119261 h 6858000"/>
              <a:gd name="connsiteX20" fmla="*/ 1 w 5327981"/>
              <a:gd name="connsiteY20" fmla="*/ 6127909 h 6858000"/>
              <a:gd name="connsiteX21" fmla="*/ 1 w 5327981"/>
              <a:gd name="connsiteY21" fmla="*/ 6858000 h 6858000"/>
              <a:gd name="connsiteX22" fmla="*/ 0 w 5327981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27981" h="6858000">
                <a:moveTo>
                  <a:pt x="0" y="0"/>
                </a:moveTo>
                <a:lnTo>
                  <a:pt x="1" y="0"/>
                </a:lnTo>
                <a:lnTo>
                  <a:pt x="1" y="4857278"/>
                </a:lnTo>
                <a:lnTo>
                  <a:pt x="270714" y="4713789"/>
                </a:lnTo>
                <a:cubicBezTo>
                  <a:pt x="2118704" y="3684995"/>
                  <a:pt x="3509493" y="2014126"/>
                  <a:pt x="4089389" y="27479"/>
                </a:cubicBezTo>
                <a:lnTo>
                  <a:pt x="4096718" y="0"/>
                </a:lnTo>
                <a:lnTo>
                  <a:pt x="5327981" y="0"/>
                </a:lnTo>
                <a:lnTo>
                  <a:pt x="5166842" y="315394"/>
                </a:lnTo>
                <a:cubicBezTo>
                  <a:pt x="4661870" y="1366955"/>
                  <a:pt x="4391337" y="2527792"/>
                  <a:pt x="4389378" y="3717075"/>
                </a:cubicBezTo>
                <a:lnTo>
                  <a:pt x="4396362" y="3717075"/>
                </a:lnTo>
                <a:cubicBezTo>
                  <a:pt x="4396151" y="4782435"/>
                  <a:pt x="4612830" y="5829625"/>
                  <a:pt x="5026070" y="6797394"/>
                </a:cubicBezTo>
                <a:lnTo>
                  <a:pt x="5053406" y="6858000"/>
                </a:lnTo>
                <a:lnTo>
                  <a:pt x="3708382" y="6858000"/>
                </a:lnTo>
                <a:lnTo>
                  <a:pt x="3664844" y="6081720"/>
                </a:lnTo>
                <a:cubicBezTo>
                  <a:pt x="3655184" y="5818500"/>
                  <a:pt x="3650613" y="5555045"/>
                  <a:pt x="3651137" y="5291503"/>
                </a:cubicBezTo>
                <a:cubicBezTo>
                  <a:pt x="3651137" y="5074587"/>
                  <a:pt x="3651137" y="4612749"/>
                  <a:pt x="3651137" y="4591758"/>
                </a:cubicBezTo>
                <a:cubicBezTo>
                  <a:pt x="3649043" y="4244678"/>
                  <a:pt x="3368439" y="3963727"/>
                  <a:pt x="3021369" y="3961971"/>
                </a:cubicBezTo>
                <a:cubicBezTo>
                  <a:pt x="2854133" y="3960929"/>
                  <a:pt x="2693891" y="4027762"/>
                  <a:pt x="2577021" y="4147410"/>
                </a:cubicBezTo>
                <a:lnTo>
                  <a:pt x="2570037" y="4171903"/>
                </a:lnTo>
                <a:cubicBezTo>
                  <a:pt x="1846783" y="4984116"/>
                  <a:pt x="978948" y="5642783"/>
                  <a:pt x="18405" y="6119261"/>
                </a:cubicBezTo>
                <a:lnTo>
                  <a:pt x="1" y="6127909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ixaDeTexto 34">
            <a:extLst>
              <a:ext uri="{FF2B5EF4-FFF2-40B4-BE49-F238E27FC236}">
                <a16:creationId xmlns:a16="http://schemas.microsoft.com/office/drawing/2014/main" id="{767BDE38-8FCC-E8BF-CD1A-8F83999C4EB0}"/>
              </a:ext>
            </a:extLst>
          </p:cNvPr>
          <p:cNvSpPr txBox="1"/>
          <p:nvPr/>
        </p:nvSpPr>
        <p:spPr>
          <a:xfrm>
            <a:off x="5199668" y="2997672"/>
            <a:ext cx="6077932" cy="2086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14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prstClr val="white"/>
                </a:solidFill>
                <a:ea typeface="Verdana" panose="020B0604030504040204" pitchFamily="34" charset="0"/>
              </a:rPr>
              <a:t>Plano Nacional Investimentos 2030 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PNI2030</a:t>
            </a:r>
          </a:p>
        </p:txBody>
      </p:sp>
    </p:spTree>
    <p:extLst>
      <p:ext uri="{BB962C8B-B14F-4D97-AF65-F5344CB8AC3E}">
        <p14:creationId xmlns:p14="http://schemas.microsoft.com/office/powerpoint/2010/main" val="387602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59292465-725E-E222-0460-51DFAB563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52695"/>
              </p:ext>
            </p:extLst>
          </p:nvPr>
        </p:nvGraphicFramePr>
        <p:xfrm>
          <a:off x="441325" y="1143000"/>
          <a:ext cx="11412002" cy="544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4815">
                  <a:extLst>
                    <a:ext uri="{9D8B030D-6E8A-4147-A177-3AD203B41FA5}">
                      <a16:colId xmlns:a16="http://schemas.microsoft.com/office/drawing/2014/main" val="4080090852"/>
                    </a:ext>
                  </a:extLst>
                </a:gridCol>
                <a:gridCol w="1144385">
                  <a:extLst>
                    <a:ext uri="{9D8B030D-6E8A-4147-A177-3AD203B41FA5}">
                      <a16:colId xmlns:a16="http://schemas.microsoft.com/office/drawing/2014/main" val="3580046948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058126508"/>
                    </a:ext>
                  </a:extLst>
                </a:gridCol>
                <a:gridCol w="1676402">
                  <a:extLst>
                    <a:ext uri="{9D8B030D-6E8A-4147-A177-3AD203B41FA5}">
                      <a16:colId xmlns:a16="http://schemas.microsoft.com/office/drawing/2014/main" val="231829869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pt-PT" sz="1400" noProof="0" dirty="0">
                          <a:solidFill>
                            <a:schemeClr val="bg1"/>
                          </a:solidFill>
                        </a:rPr>
                        <a:t>PROJETO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noProof="0" dirty="0">
                          <a:solidFill>
                            <a:schemeClr val="bg1"/>
                          </a:solidFill>
                        </a:rPr>
                        <a:t>Entidade Promotora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noProof="0" dirty="0">
                          <a:solidFill>
                            <a:schemeClr val="bg1"/>
                          </a:solidFill>
                        </a:rPr>
                        <a:t>Investimento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noProof="0" dirty="0">
                          <a:solidFill>
                            <a:schemeClr val="bg1"/>
                          </a:solidFill>
                        </a:rPr>
                        <a:t>Período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619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t-PT" sz="120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Nova Linha Porto-Lisboa</a:t>
                      </a:r>
                    </a:p>
                  </a:txBody>
                  <a:tcPr anchor="ctr">
                    <a:solidFill>
                      <a:srgbClr val="D8E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IP</a:t>
                      </a:r>
                    </a:p>
                  </a:txBody>
                  <a:tcPr anchor="ctr">
                    <a:solidFill>
                      <a:srgbClr val="D8E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4500 M€</a:t>
                      </a:r>
                    </a:p>
                  </a:txBody>
                  <a:tcPr anchor="ctr">
                    <a:solidFill>
                      <a:srgbClr val="D8E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2021-2030</a:t>
                      </a:r>
                    </a:p>
                  </a:txBody>
                  <a:tcPr anchor="ctr">
                    <a:solidFill>
                      <a:srgbClr val="D8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2347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400" b="1" noProof="0" dirty="0">
                          <a:solidFill>
                            <a:srgbClr val="000000"/>
                          </a:solidFill>
                        </a:rPr>
                        <a:t>Programa aumento de capacidade na rede ferroviária das áreas metropolitanas</a:t>
                      </a:r>
                    </a:p>
                  </a:txBody>
                  <a:tcPr anchor="ctr">
                    <a:solidFill>
                      <a:srgbClr val="93C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noProof="0" dirty="0">
                          <a:solidFill>
                            <a:srgbClr val="000000"/>
                          </a:solidFill>
                        </a:rPr>
                        <a:t>IP</a:t>
                      </a:r>
                    </a:p>
                  </a:txBody>
                  <a:tcPr anchor="ctr">
                    <a:solidFill>
                      <a:srgbClr val="93C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noProof="0" dirty="0">
                          <a:solidFill>
                            <a:srgbClr val="000000"/>
                          </a:solidFill>
                        </a:rPr>
                        <a:t>290 M€</a:t>
                      </a:r>
                    </a:p>
                  </a:txBody>
                  <a:tcPr anchor="ctr">
                    <a:solidFill>
                      <a:srgbClr val="93C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noProof="0" dirty="0">
                          <a:solidFill>
                            <a:srgbClr val="000000"/>
                          </a:solidFill>
                        </a:rPr>
                        <a:t>2021-2026</a:t>
                      </a:r>
                    </a:p>
                  </a:txBody>
                  <a:tcPr anchor="ctr">
                    <a:solidFill>
                      <a:srgbClr val="93C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93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Programa de segurança, renovação, redução de ruído e adaptação às alterações climáticas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375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2021-2030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65145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Programa de sinalização e implementação do ERTMS/ETCS + GSM-R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270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2021-2030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9966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Programa de Eletrificação e Reforço da Rede Ferroviária Nacional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740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2021-2030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754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Programa de telemática, estações e segurança da operação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165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2021-2030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3795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Programa de melhoria de terminais multimodais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200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2021-2030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42459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Modernização das ligações ferroviárias a Beja e Faro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230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2021-2025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5684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Modernização da Linha do Vouga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100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2021-2025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25497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Ligação da Linha de Cascais à Linha de Cintura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200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2023-2027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6882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t-PT" sz="120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Nova Linha Porto-Valença-Vigo (1ª Fase)</a:t>
                      </a:r>
                    </a:p>
                  </a:txBody>
                  <a:tcPr anchor="ctr">
                    <a:solidFill>
                      <a:srgbClr val="D8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IP</a:t>
                      </a:r>
                    </a:p>
                  </a:txBody>
                  <a:tcPr anchor="ctr">
                    <a:solidFill>
                      <a:srgbClr val="D8ED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900 M€</a:t>
                      </a:r>
                    </a:p>
                  </a:txBody>
                  <a:tcPr anchor="ctr">
                    <a:solidFill>
                      <a:srgbClr val="D8ED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2021-2030</a:t>
                      </a:r>
                    </a:p>
                  </a:txBody>
                  <a:tcPr anchor="ctr">
                    <a:solidFill>
                      <a:srgbClr val="D8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5427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Corredor Internacional Sul (2ª Fase)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150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2021-2030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4932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Corredor Internacional Norte (2ª Fase)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0000"/>
                          </a:solidFill>
                        </a:rPr>
                        <a:t>600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2026-2030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705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pt-PT" sz="1200" noProof="0" dirty="0">
                          <a:solidFill>
                            <a:srgbClr val="002060"/>
                          </a:solidFill>
                        </a:rPr>
                        <a:t>Novo Material Circulante: Comboios Urbanos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2060"/>
                          </a:solidFill>
                        </a:rPr>
                        <a:t>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2060"/>
                          </a:solidFill>
                        </a:rPr>
                        <a:t>680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2021-2030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1151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noProof="0" dirty="0">
                          <a:solidFill>
                            <a:srgbClr val="002060"/>
                          </a:solidFill>
                        </a:rPr>
                        <a:t>Novo Material Circulante: Comboios de Longo Curso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2060"/>
                          </a:solidFill>
                        </a:rPr>
                        <a:t>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2060"/>
                          </a:solidFill>
                        </a:rPr>
                        <a:t>650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2021-2030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7609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noProof="0" dirty="0">
                          <a:solidFill>
                            <a:srgbClr val="002060"/>
                          </a:solidFill>
                        </a:rPr>
                        <a:t>Novo Material Circulante: Comboios Regionais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2060"/>
                          </a:solidFill>
                        </a:rPr>
                        <a:t>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noProof="0" dirty="0">
                          <a:solidFill>
                            <a:srgbClr val="002060"/>
                          </a:solidFill>
                        </a:rPr>
                        <a:t>385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noProof="0" dirty="0">
                          <a:solidFill>
                            <a:srgbClr val="002060"/>
                          </a:solidFill>
                        </a:rPr>
                        <a:t>2021-2030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3205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b="1" noProof="0" dirty="0">
                          <a:solidFill>
                            <a:srgbClr val="000000"/>
                          </a:solidFill>
                        </a:rPr>
                        <a:t>10,5 mM€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292046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C23292B-F9DE-4F2D-DE32-979F1BB3733E}"/>
              </a:ext>
            </a:extLst>
          </p:cNvPr>
          <p:cNvSpPr txBox="1"/>
          <p:nvPr/>
        </p:nvSpPr>
        <p:spPr>
          <a:xfrm>
            <a:off x="381000" y="685800"/>
            <a:ext cx="723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solidFill>
                  <a:schemeClr val="tx2"/>
                </a:solidFill>
                <a:ea typeface="Verdana" panose="020B0604030504040204" pitchFamily="34" charset="0"/>
              </a:rPr>
              <a:t>Resumo dos Investimentos Ferroviários</a:t>
            </a:r>
            <a:endParaRPr lang="pt-PT" sz="2400" spc="400" dirty="0">
              <a:solidFill>
                <a:schemeClr val="tx2"/>
              </a:solidFill>
              <a:ea typeface="Verdana" panose="020B0604030504040204" pitchFamily="34" charset="0"/>
            </a:endParaRPr>
          </a:p>
        </p:txBody>
      </p:sp>
      <p:grpSp>
        <p:nvGrpSpPr>
          <p:cNvPr id="4" name="Group 1009">
            <a:extLst>
              <a:ext uri="{FF2B5EF4-FFF2-40B4-BE49-F238E27FC236}">
                <a16:creationId xmlns:a16="http://schemas.microsoft.com/office/drawing/2014/main" id="{DF58CF08-A82D-AC3B-FD52-303A552C1505}"/>
              </a:ext>
            </a:extLst>
          </p:cNvPr>
          <p:cNvGrpSpPr/>
          <p:nvPr/>
        </p:nvGrpSpPr>
        <p:grpSpPr>
          <a:xfrm>
            <a:off x="0" y="-2"/>
            <a:ext cx="3503711" cy="577827"/>
            <a:chOff x="1" y="-1"/>
            <a:chExt cx="2891643" cy="505599"/>
          </a:xfrm>
        </p:grpSpPr>
        <p:sp>
          <p:nvSpPr>
            <p:cNvPr id="8" name="Rectangle: Single Corner Rounded 1010">
              <a:extLst>
                <a:ext uri="{FF2B5EF4-FFF2-40B4-BE49-F238E27FC236}">
                  <a16:creationId xmlns:a16="http://schemas.microsoft.com/office/drawing/2014/main" id="{C1EBC1B1-3F20-FF20-32E9-508D8C56DA13}"/>
                </a:ext>
              </a:extLst>
            </p:cNvPr>
            <p:cNvSpPr/>
            <p:nvPr/>
          </p:nvSpPr>
          <p:spPr>
            <a:xfrm flipV="1">
              <a:off x="1" y="-1"/>
              <a:ext cx="2891643" cy="497982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1270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1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PT" sz="3556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CaixaDeTexto 2">
              <a:extLst>
                <a:ext uri="{FF2B5EF4-FFF2-40B4-BE49-F238E27FC236}">
                  <a16:creationId xmlns:a16="http://schemas.microsoft.com/office/drawing/2014/main" id="{4AE981FC-0C84-FDEA-C5D2-E2765D2AD829}"/>
                </a:ext>
              </a:extLst>
            </p:cNvPr>
            <p:cNvSpPr txBox="1"/>
            <p:nvPr/>
          </p:nvSpPr>
          <p:spPr>
            <a:xfrm>
              <a:off x="160670" y="43934"/>
              <a:ext cx="2307038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94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spc="300" dirty="0">
                  <a:solidFill>
                    <a:srgbClr val="5DBFAF"/>
                  </a:solidFill>
                  <a:latin typeface="Arial" panose="020B0604020202020204"/>
                  <a:ea typeface="Verdana" panose="020B0604030504040204" pitchFamily="34" charset="0"/>
                </a:rPr>
                <a:t>PNI 2030</a:t>
              </a:r>
            </a:p>
          </p:txBody>
        </p:sp>
      </p:grpSp>
      <p:pic>
        <p:nvPicPr>
          <p:cNvPr id="10" name="Imagem 35">
            <a:extLst>
              <a:ext uri="{FF2B5EF4-FFF2-40B4-BE49-F238E27FC236}">
                <a16:creationId xmlns:a16="http://schemas.microsoft.com/office/drawing/2014/main" id="{3A8B92CD-0D73-F344-56FB-7FCDA43A0A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800" y="252313"/>
            <a:ext cx="2133600" cy="398106"/>
          </a:xfrm>
          <a:prstGeom prst="round2DiagRect">
            <a:avLst>
              <a:gd name="adj1" fmla="val 16667"/>
              <a:gd name="adj2" fmla="val 0"/>
            </a:avLst>
          </a:prstGeom>
          <a:ln w="41275" cap="sq">
            <a:solidFill>
              <a:schemeClr val="accent1"/>
            </a:solidFill>
            <a:miter lim="800000"/>
          </a:ln>
          <a:effectLst/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85C8A7C1-907F-71FB-F874-A41DD99501D7}"/>
              </a:ext>
            </a:extLst>
          </p:cNvPr>
          <p:cNvGrpSpPr/>
          <p:nvPr/>
        </p:nvGrpSpPr>
        <p:grpSpPr>
          <a:xfrm>
            <a:off x="189257" y="6383440"/>
            <a:ext cx="2278452" cy="324000"/>
            <a:chOff x="189257" y="6383440"/>
            <a:chExt cx="2278452" cy="324000"/>
          </a:xfrm>
        </p:grpSpPr>
        <p:grpSp>
          <p:nvGrpSpPr>
            <p:cNvPr id="6" name="Group 13">
              <a:extLst>
                <a:ext uri="{FF2B5EF4-FFF2-40B4-BE49-F238E27FC236}">
                  <a16:creationId xmlns:a16="http://schemas.microsoft.com/office/drawing/2014/main" id="{76F328C3-9DD9-6943-5F51-E0B9ABD499B0}"/>
                </a:ext>
              </a:extLst>
            </p:cNvPr>
            <p:cNvGrpSpPr/>
            <p:nvPr/>
          </p:nvGrpSpPr>
          <p:grpSpPr>
            <a:xfrm>
              <a:off x="1378999" y="6383440"/>
              <a:ext cx="1088710" cy="324000"/>
              <a:chOff x="2618009" y="6218939"/>
              <a:chExt cx="1276368" cy="379847"/>
            </a:xfrm>
          </p:grpSpPr>
          <p:pic>
            <p:nvPicPr>
              <p:cNvPr id="11" name="Graphic 16">
                <a:extLst>
                  <a:ext uri="{FF2B5EF4-FFF2-40B4-BE49-F238E27FC236}">
                    <a16:creationId xmlns:a16="http://schemas.microsoft.com/office/drawing/2014/main" id="{6DD6EDFF-9D2C-654C-1FCB-FC1194205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811147" y="6273222"/>
                <a:ext cx="1083230" cy="260522"/>
              </a:xfrm>
              <a:prstGeom prst="rect">
                <a:avLst/>
              </a:prstGeom>
            </p:spPr>
          </p:pic>
          <p:cxnSp>
            <p:nvCxnSpPr>
              <p:cNvPr id="17" name="Straight Connector 17">
                <a:extLst>
                  <a:ext uri="{FF2B5EF4-FFF2-40B4-BE49-F238E27FC236}">
                    <a16:creationId xmlns:a16="http://schemas.microsoft.com/office/drawing/2014/main" id="{38AB47CA-6EFB-5E80-986B-5509E3524C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009" y="6218939"/>
                <a:ext cx="0" cy="379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975818F-3DCE-5FD5-B532-47477EA5E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57" y="6443984"/>
              <a:ext cx="1130006" cy="21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428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aixaDeTexto 2">
            <a:extLst>
              <a:ext uri="{FF2B5EF4-FFF2-40B4-BE49-F238E27FC236}">
                <a16:creationId xmlns:a16="http://schemas.microsoft.com/office/drawing/2014/main" id="{CBD01668-84B6-3881-667D-A61AFBBB522A}"/>
              </a:ext>
            </a:extLst>
          </p:cNvPr>
          <p:cNvSpPr txBox="1"/>
          <p:nvPr/>
        </p:nvSpPr>
        <p:spPr>
          <a:xfrm>
            <a:off x="1636273" y="701994"/>
            <a:ext cx="615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>
                <a:solidFill>
                  <a:srgbClr val="82CEC1"/>
                </a:solidFill>
                <a:ea typeface="Verdana" panose="020B0604030504040204" pitchFamily="34" charset="0"/>
              </a:rPr>
              <a:t>PRINCIPAIS INVESTIMENTOS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EFCF635-0544-3DE0-557A-3778D22FF4B9}"/>
              </a:ext>
            </a:extLst>
          </p:cNvPr>
          <p:cNvGrpSpPr/>
          <p:nvPr/>
        </p:nvGrpSpPr>
        <p:grpSpPr>
          <a:xfrm>
            <a:off x="189257" y="6383440"/>
            <a:ext cx="2278452" cy="324000"/>
            <a:chOff x="189257" y="6383440"/>
            <a:chExt cx="2278452" cy="324000"/>
          </a:xfrm>
        </p:grpSpPr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43D0BB4E-07D3-54A1-6ED5-1D30FE84D9DF}"/>
                </a:ext>
              </a:extLst>
            </p:cNvPr>
            <p:cNvGrpSpPr/>
            <p:nvPr/>
          </p:nvGrpSpPr>
          <p:grpSpPr>
            <a:xfrm>
              <a:off x="1378999" y="6383440"/>
              <a:ext cx="1088710" cy="324000"/>
              <a:chOff x="2618009" y="6218939"/>
              <a:chExt cx="1276368" cy="379847"/>
            </a:xfrm>
          </p:grpSpPr>
          <p:pic>
            <p:nvPicPr>
              <p:cNvPr id="9" name="Graphic 16">
                <a:extLst>
                  <a:ext uri="{FF2B5EF4-FFF2-40B4-BE49-F238E27FC236}">
                    <a16:creationId xmlns:a16="http://schemas.microsoft.com/office/drawing/2014/main" id="{FEABBB6C-3E4E-8C06-900A-ED3325CBC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11147" y="6273222"/>
                <a:ext cx="1083230" cy="260522"/>
              </a:xfrm>
              <a:prstGeom prst="rect">
                <a:avLst/>
              </a:prstGeom>
            </p:spPr>
          </p:pic>
          <p:cxnSp>
            <p:nvCxnSpPr>
              <p:cNvPr id="10" name="Straight Connector 17">
                <a:extLst>
                  <a:ext uri="{FF2B5EF4-FFF2-40B4-BE49-F238E27FC236}">
                    <a16:creationId xmlns:a16="http://schemas.microsoft.com/office/drawing/2014/main" id="{F27C3974-1339-C5EE-399E-B18C4EFCF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009" y="6218939"/>
                <a:ext cx="0" cy="379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1FD06BF-44C5-D8F0-4ED2-627B59AFD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57" y="6443984"/>
              <a:ext cx="1130006" cy="21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7" name="Group 1009">
            <a:extLst>
              <a:ext uri="{FF2B5EF4-FFF2-40B4-BE49-F238E27FC236}">
                <a16:creationId xmlns:a16="http://schemas.microsoft.com/office/drawing/2014/main" id="{C538668E-EEC9-817F-1845-E27460FAE6B6}"/>
              </a:ext>
            </a:extLst>
          </p:cNvPr>
          <p:cNvGrpSpPr/>
          <p:nvPr/>
        </p:nvGrpSpPr>
        <p:grpSpPr>
          <a:xfrm>
            <a:off x="0" y="-2"/>
            <a:ext cx="3503711" cy="577827"/>
            <a:chOff x="1" y="-1"/>
            <a:chExt cx="2891643" cy="505599"/>
          </a:xfrm>
        </p:grpSpPr>
        <p:sp>
          <p:nvSpPr>
            <p:cNvPr id="278" name="Rectangle: Single Corner Rounded 1010">
              <a:extLst>
                <a:ext uri="{FF2B5EF4-FFF2-40B4-BE49-F238E27FC236}">
                  <a16:creationId xmlns:a16="http://schemas.microsoft.com/office/drawing/2014/main" id="{F36FC4E6-9BA9-93D4-7A9C-B1DF1587E360}"/>
                </a:ext>
              </a:extLst>
            </p:cNvPr>
            <p:cNvSpPr/>
            <p:nvPr/>
          </p:nvSpPr>
          <p:spPr>
            <a:xfrm flipV="1">
              <a:off x="1" y="-1"/>
              <a:ext cx="2891643" cy="497982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1270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1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PT" sz="3556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80" name="CaixaDeTexto 2">
              <a:extLst>
                <a:ext uri="{FF2B5EF4-FFF2-40B4-BE49-F238E27FC236}">
                  <a16:creationId xmlns:a16="http://schemas.microsoft.com/office/drawing/2014/main" id="{32192ADD-F7A8-0BF7-FD72-A8BE90CB7CAE}"/>
                </a:ext>
              </a:extLst>
            </p:cNvPr>
            <p:cNvSpPr txBox="1"/>
            <p:nvPr/>
          </p:nvSpPr>
          <p:spPr>
            <a:xfrm>
              <a:off x="160670" y="43934"/>
              <a:ext cx="2307038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94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spc="300" dirty="0">
                  <a:solidFill>
                    <a:srgbClr val="5DBFAF"/>
                  </a:solidFill>
                  <a:latin typeface="Arial" panose="020B0604020202020204"/>
                  <a:ea typeface="Verdana" panose="020B0604030504040204" pitchFamily="34" charset="0"/>
                </a:rPr>
                <a:t>PNI 2030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B0B42ED-235E-DEC6-B338-E66678004544}"/>
              </a:ext>
            </a:extLst>
          </p:cNvPr>
          <p:cNvGrpSpPr/>
          <p:nvPr/>
        </p:nvGrpSpPr>
        <p:grpSpPr>
          <a:xfrm>
            <a:off x="8233986" y="363089"/>
            <a:ext cx="3958014" cy="6277744"/>
            <a:chOff x="6398287" y="1359378"/>
            <a:chExt cx="2674427" cy="4518510"/>
          </a:xfrm>
        </p:grpSpPr>
        <p:sp>
          <p:nvSpPr>
            <p:cNvPr id="12" name="Freeform 367">
              <a:extLst>
                <a:ext uri="{FF2B5EF4-FFF2-40B4-BE49-F238E27FC236}">
                  <a16:creationId xmlns:a16="http://schemas.microsoft.com/office/drawing/2014/main" id="{862B2C09-5DF4-AE57-7D87-A247D561D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083" y="1360873"/>
              <a:ext cx="2617631" cy="4517015"/>
            </a:xfrm>
            <a:custGeom>
              <a:avLst/>
              <a:gdLst>
                <a:gd name="T0" fmla="*/ 2147483647 w 2256"/>
                <a:gd name="T1" fmla="*/ 2147483647 h 4285"/>
                <a:gd name="T2" fmla="*/ 2147483647 w 2256"/>
                <a:gd name="T3" fmla="*/ 2147483647 h 4285"/>
                <a:gd name="T4" fmla="*/ 2147483647 w 2256"/>
                <a:gd name="T5" fmla="*/ 2147483647 h 4285"/>
                <a:gd name="T6" fmla="*/ 2147483647 w 2256"/>
                <a:gd name="T7" fmla="*/ 2147483647 h 4285"/>
                <a:gd name="T8" fmla="*/ 2147483647 w 2256"/>
                <a:gd name="T9" fmla="*/ 2147483647 h 4285"/>
                <a:gd name="T10" fmla="*/ 2147483647 w 2256"/>
                <a:gd name="T11" fmla="*/ 2147483647 h 4285"/>
                <a:gd name="T12" fmla="*/ 2147483647 w 2256"/>
                <a:gd name="T13" fmla="*/ 2147483647 h 4285"/>
                <a:gd name="T14" fmla="*/ 2147483647 w 2256"/>
                <a:gd name="T15" fmla="*/ 2147483647 h 4285"/>
                <a:gd name="T16" fmla="*/ 2147483647 w 2256"/>
                <a:gd name="T17" fmla="*/ 2147483647 h 4285"/>
                <a:gd name="T18" fmla="*/ 2147483647 w 2256"/>
                <a:gd name="T19" fmla="*/ 2147483647 h 4285"/>
                <a:gd name="T20" fmla="*/ 2147483647 w 2256"/>
                <a:gd name="T21" fmla="*/ 2147483647 h 4285"/>
                <a:gd name="T22" fmla="*/ 2147483647 w 2256"/>
                <a:gd name="T23" fmla="*/ 2147483647 h 4285"/>
                <a:gd name="T24" fmla="*/ 2147483647 w 2256"/>
                <a:gd name="T25" fmla="*/ 2147483647 h 4285"/>
                <a:gd name="T26" fmla="*/ 2147483647 w 2256"/>
                <a:gd name="T27" fmla="*/ 2147483647 h 4285"/>
                <a:gd name="T28" fmla="*/ 2147483647 w 2256"/>
                <a:gd name="T29" fmla="*/ 2147483647 h 4285"/>
                <a:gd name="T30" fmla="*/ 2147483647 w 2256"/>
                <a:gd name="T31" fmla="*/ 2147483647 h 4285"/>
                <a:gd name="T32" fmla="*/ 2147483647 w 2256"/>
                <a:gd name="T33" fmla="*/ 2147483647 h 4285"/>
                <a:gd name="T34" fmla="*/ 2147483647 w 2256"/>
                <a:gd name="T35" fmla="*/ 2147483647 h 4285"/>
                <a:gd name="T36" fmla="*/ 2147483647 w 2256"/>
                <a:gd name="T37" fmla="*/ 2147483647 h 4285"/>
                <a:gd name="T38" fmla="*/ 2147483647 w 2256"/>
                <a:gd name="T39" fmla="*/ 2147483647 h 4285"/>
                <a:gd name="T40" fmla="*/ 2147483647 w 2256"/>
                <a:gd name="T41" fmla="*/ 2147483647 h 4285"/>
                <a:gd name="T42" fmla="*/ 2147483647 w 2256"/>
                <a:gd name="T43" fmla="*/ 2147483647 h 4285"/>
                <a:gd name="T44" fmla="*/ 2147483647 w 2256"/>
                <a:gd name="T45" fmla="*/ 2147483647 h 4285"/>
                <a:gd name="T46" fmla="*/ 2147483647 w 2256"/>
                <a:gd name="T47" fmla="*/ 2147483647 h 4285"/>
                <a:gd name="T48" fmla="*/ 2147483647 w 2256"/>
                <a:gd name="T49" fmla="*/ 2147483647 h 4285"/>
                <a:gd name="T50" fmla="*/ 2147483647 w 2256"/>
                <a:gd name="T51" fmla="*/ 2147483647 h 4285"/>
                <a:gd name="T52" fmla="*/ 2147483647 w 2256"/>
                <a:gd name="T53" fmla="*/ 2147483647 h 4285"/>
                <a:gd name="T54" fmla="*/ 2147483647 w 2256"/>
                <a:gd name="T55" fmla="*/ 2147483647 h 4285"/>
                <a:gd name="T56" fmla="*/ 2147483647 w 2256"/>
                <a:gd name="T57" fmla="*/ 2147483647 h 4285"/>
                <a:gd name="T58" fmla="*/ 2147483647 w 2256"/>
                <a:gd name="T59" fmla="*/ 2147483647 h 4285"/>
                <a:gd name="T60" fmla="*/ 2147483647 w 2256"/>
                <a:gd name="T61" fmla="*/ 2147483647 h 4285"/>
                <a:gd name="T62" fmla="*/ 2147483647 w 2256"/>
                <a:gd name="T63" fmla="*/ 2147483647 h 4285"/>
                <a:gd name="T64" fmla="*/ 2147483647 w 2256"/>
                <a:gd name="T65" fmla="*/ 2147483647 h 4285"/>
                <a:gd name="T66" fmla="*/ 2147483647 w 2256"/>
                <a:gd name="T67" fmla="*/ 2147483647 h 4285"/>
                <a:gd name="T68" fmla="*/ 2147483647 w 2256"/>
                <a:gd name="T69" fmla="*/ 2147483647 h 4285"/>
                <a:gd name="T70" fmla="*/ 2147483647 w 2256"/>
                <a:gd name="T71" fmla="*/ 2147483647 h 4285"/>
                <a:gd name="T72" fmla="*/ 2147483647 w 2256"/>
                <a:gd name="T73" fmla="*/ 2147483647 h 4285"/>
                <a:gd name="T74" fmla="*/ 2147483647 w 2256"/>
                <a:gd name="T75" fmla="*/ 2147483647 h 4285"/>
                <a:gd name="T76" fmla="*/ 2147483647 w 2256"/>
                <a:gd name="T77" fmla="*/ 2147483647 h 4285"/>
                <a:gd name="T78" fmla="*/ 2147483647 w 2256"/>
                <a:gd name="T79" fmla="*/ 2147483647 h 4285"/>
                <a:gd name="T80" fmla="*/ 2147483647 w 2256"/>
                <a:gd name="T81" fmla="*/ 2147483647 h 4285"/>
                <a:gd name="T82" fmla="*/ 2147483647 w 2256"/>
                <a:gd name="T83" fmla="*/ 2147483647 h 4285"/>
                <a:gd name="T84" fmla="*/ 2147483647 w 2256"/>
                <a:gd name="T85" fmla="*/ 2147483647 h 4285"/>
                <a:gd name="T86" fmla="*/ 2147483647 w 2256"/>
                <a:gd name="T87" fmla="*/ 2147483647 h 4285"/>
                <a:gd name="T88" fmla="*/ 2147483647 w 2256"/>
                <a:gd name="T89" fmla="*/ 2147483647 h 4285"/>
                <a:gd name="T90" fmla="*/ 2147483647 w 2256"/>
                <a:gd name="T91" fmla="*/ 2147483647 h 4285"/>
                <a:gd name="T92" fmla="*/ 2147483647 w 2256"/>
                <a:gd name="T93" fmla="*/ 2147483647 h 4285"/>
                <a:gd name="T94" fmla="*/ 2147483647 w 2256"/>
                <a:gd name="T95" fmla="*/ 2147483647 h 4285"/>
                <a:gd name="T96" fmla="*/ 2147483647 w 2256"/>
                <a:gd name="T97" fmla="*/ 2147483647 h 4285"/>
                <a:gd name="T98" fmla="*/ 2147483647 w 2256"/>
                <a:gd name="T99" fmla="*/ 2147483647 h 4285"/>
                <a:gd name="T100" fmla="*/ 2147483647 w 2256"/>
                <a:gd name="T101" fmla="*/ 2147483647 h 4285"/>
                <a:gd name="T102" fmla="*/ 2147483647 w 2256"/>
                <a:gd name="T103" fmla="*/ 2147483647 h 4285"/>
                <a:gd name="T104" fmla="*/ 2147483647 w 2256"/>
                <a:gd name="T105" fmla="*/ 2147483647 h 4285"/>
                <a:gd name="T106" fmla="*/ 2147483647 w 2256"/>
                <a:gd name="T107" fmla="*/ 2147483647 h 4285"/>
                <a:gd name="T108" fmla="*/ 2147483647 w 2256"/>
                <a:gd name="T109" fmla="*/ 2147483647 h 4285"/>
                <a:gd name="T110" fmla="*/ 2147483647 w 2256"/>
                <a:gd name="T111" fmla="*/ 2147483647 h 4285"/>
                <a:gd name="T112" fmla="*/ 2147483647 w 2256"/>
                <a:gd name="T113" fmla="*/ 2147483647 h 4285"/>
                <a:gd name="T114" fmla="*/ 2147483647 w 2256"/>
                <a:gd name="T115" fmla="*/ 2147483647 h 4285"/>
                <a:gd name="T116" fmla="*/ 2147483647 w 2256"/>
                <a:gd name="T117" fmla="*/ 2147483647 h 4285"/>
                <a:gd name="T118" fmla="*/ 2147483647 w 2256"/>
                <a:gd name="T119" fmla="*/ 2147483647 h 4285"/>
                <a:gd name="T120" fmla="*/ 2147483647 w 2256"/>
                <a:gd name="T121" fmla="*/ 2147483647 h 4285"/>
                <a:gd name="T122" fmla="*/ 2147483647 w 2256"/>
                <a:gd name="T123" fmla="*/ 2147483647 h 4285"/>
                <a:gd name="T124" fmla="*/ 2147483647 w 2256"/>
                <a:gd name="T125" fmla="*/ 2147483647 h 42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56" h="4285">
                  <a:moveTo>
                    <a:pt x="931" y="4249"/>
                  </a:moveTo>
                  <a:lnTo>
                    <a:pt x="927" y="4249"/>
                  </a:lnTo>
                  <a:lnTo>
                    <a:pt x="931" y="4257"/>
                  </a:lnTo>
                  <a:lnTo>
                    <a:pt x="939" y="4262"/>
                  </a:lnTo>
                  <a:lnTo>
                    <a:pt x="941" y="4263"/>
                  </a:lnTo>
                  <a:lnTo>
                    <a:pt x="942" y="4265"/>
                  </a:lnTo>
                  <a:lnTo>
                    <a:pt x="945" y="4268"/>
                  </a:lnTo>
                  <a:lnTo>
                    <a:pt x="941" y="4265"/>
                  </a:lnTo>
                  <a:lnTo>
                    <a:pt x="934" y="4265"/>
                  </a:lnTo>
                  <a:lnTo>
                    <a:pt x="930" y="4259"/>
                  </a:lnTo>
                  <a:lnTo>
                    <a:pt x="927" y="4257"/>
                  </a:lnTo>
                  <a:lnTo>
                    <a:pt x="922" y="4251"/>
                  </a:lnTo>
                  <a:lnTo>
                    <a:pt x="917" y="4244"/>
                  </a:lnTo>
                  <a:lnTo>
                    <a:pt x="913" y="4241"/>
                  </a:lnTo>
                  <a:lnTo>
                    <a:pt x="902" y="4234"/>
                  </a:lnTo>
                  <a:lnTo>
                    <a:pt x="889" y="4223"/>
                  </a:lnTo>
                  <a:lnTo>
                    <a:pt x="884" y="4215"/>
                  </a:lnTo>
                  <a:lnTo>
                    <a:pt x="880" y="4212"/>
                  </a:lnTo>
                  <a:lnTo>
                    <a:pt x="876" y="4208"/>
                  </a:lnTo>
                  <a:lnTo>
                    <a:pt x="867" y="4205"/>
                  </a:lnTo>
                  <a:lnTo>
                    <a:pt x="861" y="4202"/>
                  </a:lnTo>
                  <a:lnTo>
                    <a:pt x="851" y="4199"/>
                  </a:lnTo>
                  <a:lnTo>
                    <a:pt x="845" y="4196"/>
                  </a:lnTo>
                  <a:lnTo>
                    <a:pt x="844" y="4196"/>
                  </a:lnTo>
                  <a:lnTo>
                    <a:pt x="833" y="4191"/>
                  </a:lnTo>
                  <a:lnTo>
                    <a:pt x="830" y="4188"/>
                  </a:lnTo>
                  <a:lnTo>
                    <a:pt x="826" y="4187"/>
                  </a:lnTo>
                  <a:lnTo>
                    <a:pt x="822" y="4185"/>
                  </a:lnTo>
                  <a:lnTo>
                    <a:pt x="815" y="4180"/>
                  </a:lnTo>
                  <a:lnTo>
                    <a:pt x="809" y="4177"/>
                  </a:lnTo>
                  <a:lnTo>
                    <a:pt x="803" y="4174"/>
                  </a:lnTo>
                  <a:lnTo>
                    <a:pt x="795" y="4171"/>
                  </a:lnTo>
                  <a:lnTo>
                    <a:pt x="789" y="4169"/>
                  </a:lnTo>
                  <a:lnTo>
                    <a:pt x="787" y="4168"/>
                  </a:lnTo>
                  <a:lnTo>
                    <a:pt x="781" y="4169"/>
                  </a:lnTo>
                  <a:lnTo>
                    <a:pt x="775" y="4169"/>
                  </a:lnTo>
                  <a:lnTo>
                    <a:pt x="768" y="4171"/>
                  </a:lnTo>
                  <a:lnTo>
                    <a:pt x="762" y="4171"/>
                  </a:lnTo>
                  <a:lnTo>
                    <a:pt x="757" y="4171"/>
                  </a:lnTo>
                  <a:lnTo>
                    <a:pt x="754" y="4171"/>
                  </a:lnTo>
                  <a:lnTo>
                    <a:pt x="750" y="4171"/>
                  </a:lnTo>
                  <a:lnTo>
                    <a:pt x="743" y="4171"/>
                  </a:lnTo>
                  <a:lnTo>
                    <a:pt x="737" y="4172"/>
                  </a:lnTo>
                  <a:lnTo>
                    <a:pt x="736" y="4174"/>
                  </a:lnTo>
                  <a:lnTo>
                    <a:pt x="732" y="4176"/>
                  </a:lnTo>
                  <a:lnTo>
                    <a:pt x="731" y="4179"/>
                  </a:lnTo>
                  <a:lnTo>
                    <a:pt x="720" y="4182"/>
                  </a:lnTo>
                  <a:lnTo>
                    <a:pt x="715" y="4182"/>
                  </a:lnTo>
                  <a:lnTo>
                    <a:pt x="707" y="4182"/>
                  </a:lnTo>
                  <a:lnTo>
                    <a:pt x="701" y="4176"/>
                  </a:lnTo>
                  <a:lnTo>
                    <a:pt x="698" y="4171"/>
                  </a:lnTo>
                  <a:lnTo>
                    <a:pt x="695" y="4165"/>
                  </a:lnTo>
                  <a:lnTo>
                    <a:pt x="692" y="4158"/>
                  </a:lnTo>
                  <a:lnTo>
                    <a:pt x="690" y="4155"/>
                  </a:lnTo>
                  <a:lnTo>
                    <a:pt x="679" y="4152"/>
                  </a:lnTo>
                  <a:lnTo>
                    <a:pt x="674" y="4151"/>
                  </a:lnTo>
                  <a:lnTo>
                    <a:pt x="671" y="4151"/>
                  </a:lnTo>
                  <a:lnTo>
                    <a:pt x="667" y="4149"/>
                  </a:lnTo>
                  <a:lnTo>
                    <a:pt x="664" y="4151"/>
                  </a:lnTo>
                  <a:lnTo>
                    <a:pt x="660" y="4151"/>
                  </a:lnTo>
                  <a:lnTo>
                    <a:pt x="657" y="4154"/>
                  </a:lnTo>
                  <a:lnTo>
                    <a:pt x="656" y="4154"/>
                  </a:lnTo>
                  <a:lnTo>
                    <a:pt x="651" y="4158"/>
                  </a:lnTo>
                  <a:lnTo>
                    <a:pt x="648" y="4158"/>
                  </a:lnTo>
                  <a:lnTo>
                    <a:pt x="645" y="4158"/>
                  </a:lnTo>
                  <a:lnTo>
                    <a:pt x="642" y="4158"/>
                  </a:lnTo>
                  <a:lnTo>
                    <a:pt x="634" y="4160"/>
                  </a:lnTo>
                  <a:lnTo>
                    <a:pt x="624" y="4161"/>
                  </a:lnTo>
                  <a:lnTo>
                    <a:pt x="621" y="4161"/>
                  </a:lnTo>
                  <a:lnTo>
                    <a:pt x="618" y="4161"/>
                  </a:lnTo>
                  <a:lnTo>
                    <a:pt x="609" y="4160"/>
                  </a:lnTo>
                  <a:lnTo>
                    <a:pt x="607" y="4158"/>
                  </a:lnTo>
                  <a:lnTo>
                    <a:pt x="604" y="4155"/>
                  </a:lnTo>
                  <a:lnTo>
                    <a:pt x="601" y="4154"/>
                  </a:lnTo>
                  <a:lnTo>
                    <a:pt x="598" y="4152"/>
                  </a:lnTo>
                  <a:lnTo>
                    <a:pt x="593" y="4149"/>
                  </a:lnTo>
                  <a:lnTo>
                    <a:pt x="584" y="4147"/>
                  </a:lnTo>
                  <a:lnTo>
                    <a:pt x="581" y="4147"/>
                  </a:lnTo>
                  <a:lnTo>
                    <a:pt x="576" y="4144"/>
                  </a:lnTo>
                  <a:lnTo>
                    <a:pt x="573" y="4143"/>
                  </a:lnTo>
                  <a:lnTo>
                    <a:pt x="566" y="4140"/>
                  </a:lnTo>
                  <a:lnTo>
                    <a:pt x="566" y="4135"/>
                  </a:lnTo>
                  <a:lnTo>
                    <a:pt x="568" y="4132"/>
                  </a:lnTo>
                  <a:lnTo>
                    <a:pt x="566" y="4129"/>
                  </a:lnTo>
                  <a:lnTo>
                    <a:pt x="566" y="4127"/>
                  </a:lnTo>
                  <a:lnTo>
                    <a:pt x="565" y="4121"/>
                  </a:lnTo>
                  <a:lnTo>
                    <a:pt x="565" y="4119"/>
                  </a:lnTo>
                  <a:lnTo>
                    <a:pt x="563" y="4118"/>
                  </a:lnTo>
                  <a:lnTo>
                    <a:pt x="560" y="4116"/>
                  </a:lnTo>
                  <a:lnTo>
                    <a:pt x="559" y="4118"/>
                  </a:lnTo>
                  <a:lnTo>
                    <a:pt x="560" y="4119"/>
                  </a:lnTo>
                  <a:lnTo>
                    <a:pt x="562" y="4122"/>
                  </a:lnTo>
                  <a:lnTo>
                    <a:pt x="562" y="4124"/>
                  </a:lnTo>
                  <a:lnTo>
                    <a:pt x="562" y="4127"/>
                  </a:lnTo>
                  <a:lnTo>
                    <a:pt x="562" y="4130"/>
                  </a:lnTo>
                  <a:lnTo>
                    <a:pt x="554" y="4132"/>
                  </a:lnTo>
                  <a:lnTo>
                    <a:pt x="551" y="4130"/>
                  </a:lnTo>
                  <a:lnTo>
                    <a:pt x="546" y="4129"/>
                  </a:lnTo>
                  <a:lnTo>
                    <a:pt x="541" y="4129"/>
                  </a:lnTo>
                  <a:lnTo>
                    <a:pt x="537" y="4129"/>
                  </a:lnTo>
                  <a:lnTo>
                    <a:pt x="537" y="4130"/>
                  </a:lnTo>
                  <a:lnTo>
                    <a:pt x="527" y="4129"/>
                  </a:lnTo>
                  <a:lnTo>
                    <a:pt x="523" y="4127"/>
                  </a:lnTo>
                  <a:lnTo>
                    <a:pt x="518" y="4125"/>
                  </a:lnTo>
                  <a:lnTo>
                    <a:pt x="513" y="4124"/>
                  </a:lnTo>
                  <a:lnTo>
                    <a:pt x="508" y="4124"/>
                  </a:lnTo>
                  <a:lnTo>
                    <a:pt x="502" y="4124"/>
                  </a:lnTo>
                  <a:lnTo>
                    <a:pt x="499" y="4124"/>
                  </a:lnTo>
                  <a:lnTo>
                    <a:pt x="496" y="4125"/>
                  </a:lnTo>
                  <a:lnTo>
                    <a:pt x="493" y="4125"/>
                  </a:lnTo>
                  <a:lnTo>
                    <a:pt x="490" y="4127"/>
                  </a:lnTo>
                  <a:lnTo>
                    <a:pt x="487" y="4127"/>
                  </a:lnTo>
                  <a:lnTo>
                    <a:pt x="483" y="4130"/>
                  </a:lnTo>
                  <a:lnTo>
                    <a:pt x="479" y="4133"/>
                  </a:lnTo>
                  <a:lnTo>
                    <a:pt x="474" y="4135"/>
                  </a:lnTo>
                  <a:lnTo>
                    <a:pt x="472" y="4138"/>
                  </a:lnTo>
                  <a:lnTo>
                    <a:pt x="469" y="4141"/>
                  </a:lnTo>
                  <a:lnTo>
                    <a:pt x="469" y="4143"/>
                  </a:lnTo>
                  <a:lnTo>
                    <a:pt x="469" y="4146"/>
                  </a:lnTo>
                  <a:lnTo>
                    <a:pt x="469" y="4151"/>
                  </a:lnTo>
                  <a:lnTo>
                    <a:pt x="469" y="4152"/>
                  </a:lnTo>
                  <a:lnTo>
                    <a:pt x="469" y="4154"/>
                  </a:lnTo>
                  <a:lnTo>
                    <a:pt x="469" y="4157"/>
                  </a:lnTo>
                  <a:lnTo>
                    <a:pt x="465" y="4155"/>
                  </a:lnTo>
                  <a:lnTo>
                    <a:pt x="457" y="4154"/>
                  </a:lnTo>
                  <a:lnTo>
                    <a:pt x="451" y="4152"/>
                  </a:lnTo>
                  <a:lnTo>
                    <a:pt x="446" y="4152"/>
                  </a:lnTo>
                  <a:lnTo>
                    <a:pt x="444" y="4152"/>
                  </a:lnTo>
                  <a:lnTo>
                    <a:pt x="441" y="4152"/>
                  </a:lnTo>
                  <a:lnTo>
                    <a:pt x="433" y="4151"/>
                  </a:lnTo>
                  <a:lnTo>
                    <a:pt x="425" y="4154"/>
                  </a:lnTo>
                  <a:lnTo>
                    <a:pt x="422" y="4155"/>
                  </a:lnTo>
                  <a:lnTo>
                    <a:pt x="421" y="4157"/>
                  </a:lnTo>
                  <a:lnTo>
                    <a:pt x="413" y="4160"/>
                  </a:lnTo>
                  <a:lnTo>
                    <a:pt x="410" y="4160"/>
                  </a:lnTo>
                  <a:lnTo>
                    <a:pt x="404" y="4161"/>
                  </a:lnTo>
                  <a:lnTo>
                    <a:pt x="397" y="4163"/>
                  </a:lnTo>
                  <a:lnTo>
                    <a:pt x="391" y="4168"/>
                  </a:lnTo>
                  <a:lnTo>
                    <a:pt x="386" y="4168"/>
                  </a:lnTo>
                  <a:lnTo>
                    <a:pt x="382" y="4166"/>
                  </a:lnTo>
                  <a:lnTo>
                    <a:pt x="379" y="4165"/>
                  </a:lnTo>
                  <a:lnTo>
                    <a:pt x="374" y="4165"/>
                  </a:lnTo>
                  <a:lnTo>
                    <a:pt x="368" y="4166"/>
                  </a:lnTo>
                  <a:lnTo>
                    <a:pt x="363" y="4168"/>
                  </a:lnTo>
                  <a:lnTo>
                    <a:pt x="358" y="4171"/>
                  </a:lnTo>
                  <a:lnTo>
                    <a:pt x="355" y="4172"/>
                  </a:lnTo>
                  <a:lnTo>
                    <a:pt x="349" y="4174"/>
                  </a:lnTo>
                  <a:lnTo>
                    <a:pt x="347" y="4177"/>
                  </a:lnTo>
                  <a:lnTo>
                    <a:pt x="339" y="4183"/>
                  </a:lnTo>
                  <a:lnTo>
                    <a:pt x="335" y="4187"/>
                  </a:lnTo>
                  <a:lnTo>
                    <a:pt x="333" y="4187"/>
                  </a:lnTo>
                  <a:lnTo>
                    <a:pt x="332" y="4185"/>
                  </a:lnTo>
                  <a:lnTo>
                    <a:pt x="332" y="4182"/>
                  </a:lnTo>
                  <a:lnTo>
                    <a:pt x="328" y="4182"/>
                  </a:lnTo>
                  <a:lnTo>
                    <a:pt x="317" y="4188"/>
                  </a:lnTo>
                  <a:lnTo>
                    <a:pt x="317" y="4191"/>
                  </a:lnTo>
                  <a:lnTo>
                    <a:pt x="317" y="4194"/>
                  </a:lnTo>
                  <a:lnTo>
                    <a:pt x="314" y="4199"/>
                  </a:lnTo>
                  <a:lnTo>
                    <a:pt x="305" y="4202"/>
                  </a:lnTo>
                  <a:lnTo>
                    <a:pt x="300" y="4204"/>
                  </a:lnTo>
                  <a:lnTo>
                    <a:pt x="289" y="4208"/>
                  </a:lnTo>
                  <a:lnTo>
                    <a:pt x="288" y="4212"/>
                  </a:lnTo>
                  <a:lnTo>
                    <a:pt x="292" y="4213"/>
                  </a:lnTo>
                  <a:lnTo>
                    <a:pt x="291" y="4215"/>
                  </a:lnTo>
                  <a:lnTo>
                    <a:pt x="286" y="4216"/>
                  </a:lnTo>
                  <a:lnTo>
                    <a:pt x="285" y="4216"/>
                  </a:lnTo>
                  <a:lnTo>
                    <a:pt x="283" y="4216"/>
                  </a:lnTo>
                  <a:lnTo>
                    <a:pt x="281" y="4219"/>
                  </a:lnTo>
                  <a:lnTo>
                    <a:pt x="278" y="4221"/>
                  </a:lnTo>
                  <a:lnTo>
                    <a:pt x="277" y="4219"/>
                  </a:lnTo>
                  <a:lnTo>
                    <a:pt x="277" y="4216"/>
                  </a:lnTo>
                  <a:lnTo>
                    <a:pt x="277" y="4212"/>
                  </a:lnTo>
                  <a:lnTo>
                    <a:pt x="275" y="4208"/>
                  </a:lnTo>
                  <a:lnTo>
                    <a:pt x="270" y="4207"/>
                  </a:lnTo>
                  <a:lnTo>
                    <a:pt x="270" y="4204"/>
                  </a:lnTo>
                  <a:lnTo>
                    <a:pt x="267" y="4201"/>
                  </a:lnTo>
                  <a:lnTo>
                    <a:pt x="261" y="4199"/>
                  </a:lnTo>
                  <a:lnTo>
                    <a:pt x="258" y="4197"/>
                  </a:lnTo>
                  <a:lnTo>
                    <a:pt x="255" y="4199"/>
                  </a:lnTo>
                  <a:lnTo>
                    <a:pt x="250" y="4202"/>
                  </a:lnTo>
                  <a:lnTo>
                    <a:pt x="247" y="4202"/>
                  </a:lnTo>
                  <a:lnTo>
                    <a:pt x="247" y="4199"/>
                  </a:lnTo>
                  <a:lnTo>
                    <a:pt x="250" y="4194"/>
                  </a:lnTo>
                  <a:lnTo>
                    <a:pt x="252" y="4191"/>
                  </a:lnTo>
                  <a:lnTo>
                    <a:pt x="255" y="4187"/>
                  </a:lnTo>
                  <a:lnTo>
                    <a:pt x="256" y="4182"/>
                  </a:lnTo>
                  <a:lnTo>
                    <a:pt x="255" y="4179"/>
                  </a:lnTo>
                  <a:lnTo>
                    <a:pt x="255" y="4174"/>
                  </a:lnTo>
                  <a:lnTo>
                    <a:pt x="253" y="4171"/>
                  </a:lnTo>
                  <a:lnTo>
                    <a:pt x="263" y="4163"/>
                  </a:lnTo>
                  <a:lnTo>
                    <a:pt x="266" y="4161"/>
                  </a:lnTo>
                  <a:lnTo>
                    <a:pt x="270" y="4157"/>
                  </a:lnTo>
                  <a:lnTo>
                    <a:pt x="274" y="4155"/>
                  </a:lnTo>
                  <a:lnTo>
                    <a:pt x="275" y="4151"/>
                  </a:lnTo>
                  <a:lnTo>
                    <a:pt x="275" y="4147"/>
                  </a:lnTo>
                  <a:lnTo>
                    <a:pt x="275" y="4144"/>
                  </a:lnTo>
                  <a:lnTo>
                    <a:pt x="278" y="4138"/>
                  </a:lnTo>
                  <a:lnTo>
                    <a:pt x="278" y="4136"/>
                  </a:lnTo>
                  <a:lnTo>
                    <a:pt x="280" y="4132"/>
                  </a:lnTo>
                  <a:lnTo>
                    <a:pt x="285" y="4127"/>
                  </a:lnTo>
                  <a:lnTo>
                    <a:pt x="289" y="4121"/>
                  </a:lnTo>
                  <a:lnTo>
                    <a:pt x="296" y="4116"/>
                  </a:lnTo>
                  <a:lnTo>
                    <a:pt x="299" y="4111"/>
                  </a:lnTo>
                  <a:lnTo>
                    <a:pt x="302" y="4099"/>
                  </a:lnTo>
                  <a:lnTo>
                    <a:pt x="306" y="4091"/>
                  </a:lnTo>
                  <a:lnTo>
                    <a:pt x="313" y="4086"/>
                  </a:lnTo>
                  <a:lnTo>
                    <a:pt x="316" y="4075"/>
                  </a:lnTo>
                  <a:lnTo>
                    <a:pt x="314" y="4072"/>
                  </a:lnTo>
                  <a:lnTo>
                    <a:pt x="311" y="4071"/>
                  </a:lnTo>
                  <a:lnTo>
                    <a:pt x="313" y="4069"/>
                  </a:lnTo>
                  <a:lnTo>
                    <a:pt x="311" y="4064"/>
                  </a:lnTo>
                  <a:lnTo>
                    <a:pt x="311" y="4058"/>
                  </a:lnTo>
                  <a:lnTo>
                    <a:pt x="306" y="4053"/>
                  </a:lnTo>
                  <a:lnTo>
                    <a:pt x="317" y="4049"/>
                  </a:lnTo>
                  <a:lnTo>
                    <a:pt x="319" y="4047"/>
                  </a:lnTo>
                  <a:lnTo>
                    <a:pt x="324" y="4044"/>
                  </a:lnTo>
                  <a:lnTo>
                    <a:pt x="327" y="4041"/>
                  </a:lnTo>
                  <a:lnTo>
                    <a:pt x="333" y="4035"/>
                  </a:lnTo>
                  <a:lnTo>
                    <a:pt x="336" y="4030"/>
                  </a:lnTo>
                  <a:lnTo>
                    <a:pt x="341" y="4019"/>
                  </a:lnTo>
                  <a:lnTo>
                    <a:pt x="346" y="4008"/>
                  </a:lnTo>
                  <a:lnTo>
                    <a:pt x="347" y="4002"/>
                  </a:lnTo>
                  <a:lnTo>
                    <a:pt x="349" y="3999"/>
                  </a:lnTo>
                  <a:lnTo>
                    <a:pt x="350" y="3994"/>
                  </a:lnTo>
                  <a:lnTo>
                    <a:pt x="349" y="3991"/>
                  </a:lnTo>
                  <a:lnTo>
                    <a:pt x="344" y="3986"/>
                  </a:lnTo>
                  <a:lnTo>
                    <a:pt x="346" y="3978"/>
                  </a:lnTo>
                  <a:lnTo>
                    <a:pt x="344" y="3975"/>
                  </a:lnTo>
                  <a:lnTo>
                    <a:pt x="341" y="3970"/>
                  </a:lnTo>
                  <a:lnTo>
                    <a:pt x="341" y="3964"/>
                  </a:lnTo>
                  <a:lnTo>
                    <a:pt x="344" y="3961"/>
                  </a:lnTo>
                  <a:lnTo>
                    <a:pt x="342" y="3958"/>
                  </a:lnTo>
                  <a:lnTo>
                    <a:pt x="342" y="3955"/>
                  </a:lnTo>
                  <a:lnTo>
                    <a:pt x="344" y="3955"/>
                  </a:lnTo>
                  <a:lnTo>
                    <a:pt x="346" y="3955"/>
                  </a:lnTo>
                  <a:lnTo>
                    <a:pt x="347" y="3952"/>
                  </a:lnTo>
                  <a:lnTo>
                    <a:pt x="350" y="3947"/>
                  </a:lnTo>
                  <a:lnTo>
                    <a:pt x="355" y="3941"/>
                  </a:lnTo>
                  <a:lnTo>
                    <a:pt x="360" y="3933"/>
                  </a:lnTo>
                  <a:lnTo>
                    <a:pt x="361" y="3928"/>
                  </a:lnTo>
                  <a:lnTo>
                    <a:pt x="363" y="3927"/>
                  </a:lnTo>
                  <a:lnTo>
                    <a:pt x="369" y="3916"/>
                  </a:lnTo>
                  <a:lnTo>
                    <a:pt x="372" y="3909"/>
                  </a:lnTo>
                  <a:lnTo>
                    <a:pt x="379" y="3898"/>
                  </a:lnTo>
                  <a:lnTo>
                    <a:pt x="382" y="3894"/>
                  </a:lnTo>
                  <a:lnTo>
                    <a:pt x="386" y="3883"/>
                  </a:lnTo>
                  <a:lnTo>
                    <a:pt x="389" y="3878"/>
                  </a:lnTo>
                  <a:lnTo>
                    <a:pt x="391" y="3869"/>
                  </a:lnTo>
                  <a:lnTo>
                    <a:pt x="397" y="3861"/>
                  </a:lnTo>
                  <a:lnTo>
                    <a:pt x="400" y="3845"/>
                  </a:lnTo>
                  <a:lnTo>
                    <a:pt x="400" y="3839"/>
                  </a:lnTo>
                  <a:lnTo>
                    <a:pt x="402" y="3833"/>
                  </a:lnTo>
                  <a:lnTo>
                    <a:pt x="402" y="3826"/>
                  </a:lnTo>
                  <a:lnTo>
                    <a:pt x="404" y="3819"/>
                  </a:lnTo>
                  <a:lnTo>
                    <a:pt x="405" y="3811"/>
                  </a:lnTo>
                  <a:lnTo>
                    <a:pt x="407" y="3803"/>
                  </a:lnTo>
                  <a:lnTo>
                    <a:pt x="410" y="3797"/>
                  </a:lnTo>
                  <a:lnTo>
                    <a:pt x="410" y="3786"/>
                  </a:lnTo>
                  <a:lnTo>
                    <a:pt x="408" y="3776"/>
                  </a:lnTo>
                  <a:lnTo>
                    <a:pt x="407" y="3770"/>
                  </a:lnTo>
                  <a:lnTo>
                    <a:pt x="408" y="3761"/>
                  </a:lnTo>
                  <a:lnTo>
                    <a:pt x="405" y="3756"/>
                  </a:lnTo>
                  <a:lnTo>
                    <a:pt x="404" y="3751"/>
                  </a:lnTo>
                  <a:lnTo>
                    <a:pt x="402" y="3748"/>
                  </a:lnTo>
                  <a:lnTo>
                    <a:pt x="399" y="3742"/>
                  </a:lnTo>
                  <a:lnTo>
                    <a:pt x="397" y="3739"/>
                  </a:lnTo>
                  <a:lnTo>
                    <a:pt x="394" y="3732"/>
                  </a:lnTo>
                  <a:lnTo>
                    <a:pt x="394" y="3729"/>
                  </a:lnTo>
                  <a:lnTo>
                    <a:pt x="394" y="3728"/>
                  </a:lnTo>
                  <a:lnTo>
                    <a:pt x="397" y="3720"/>
                  </a:lnTo>
                  <a:lnTo>
                    <a:pt x="400" y="3717"/>
                  </a:lnTo>
                  <a:lnTo>
                    <a:pt x="400" y="3714"/>
                  </a:lnTo>
                  <a:lnTo>
                    <a:pt x="402" y="3704"/>
                  </a:lnTo>
                  <a:lnTo>
                    <a:pt x="404" y="3698"/>
                  </a:lnTo>
                  <a:lnTo>
                    <a:pt x="407" y="3692"/>
                  </a:lnTo>
                  <a:lnTo>
                    <a:pt x="407" y="3685"/>
                  </a:lnTo>
                  <a:lnTo>
                    <a:pt x="411" y="3671"/>
                  </a:lnTo>
                  <a:lnTo>
                    <a:pt x="413" y="3664"/>
                  </a:lnTo>
                  <a:lnTo>
                    <a:pt x="413" y="3657"/>
                  </a:lnTo>
                  <a:lnTo>
                    <a:pt x="413" y="3653"/>
                  </a:lnTo>
                  <a:lnTo>
                    <a:pt x="415" y="3646"/>
                  </a:lnTo>
                  <a:lnTo>
                    <a:pt x="415" y="3645"/>
                  </a:lnTo>
                  <a:lnTo>
                    <a:pt x="418" y="3639"/>
                  </a:lnTo>
                  <a:lnTo>
                    <a:pt x="421" y="3629"/>
                  </a:lnTo>
                  <a:lnTo>
                    <a:pt x="418" y="3628"/>
                  </a:lnTo>
                  <a:lnTo>
                    <a:pt x="416" y="3628"/>
                  </a:lnTo>
                  <a:lnTo>
                    <a:pt x="416" y="3626"/>
                  </a:lnTo>
                  <a:lnTo>
                    <a:pt x="416" y="3624"/>
                  </a:lnTo>
                  <a:lnTo>
                    <a:pt x="413" y="3620"/>
                  </a:lnTo>
                  <a:lnTo>
                    <a:pt x="411" y="3618"/>
                  </a:lnTo>
                  <a:lnTo>
                    <a:pt x="410" y="3617"/>
                  </a:lnTo>
                  <a:lnTo>
                    <a:pt x="407" y="3613"/>
                  </a:lnTo>
                  <a:lnTo>
                    <a:pt x="407" y="3606"/>
                  </a:lnTo>
                  <a:lnTo>
                    <a:pt x="408" y="3598"/>
                  </a:lnTo>
                  <a:lnTo>
                    <a:pt x="408" y="3593"/>
                  </a:lnTo>
                  <a:lnTo>
                    <a:pt x="410" y="3581"/>
                  </a:lnTo>
                  <a:lnTo>
                    <a:pt x="415" y="3573"/>
                  </a:lnTo>
                  <a:lnTo>
                    <a:pt x="416" y="3565"/>
                  </a:lnTo>
                  <a:lnTo>
                    <a:pt x="418" y="3554"/>
                  </a:lnTo>
                  <a:lnTo>
                    <a:pt x="418" y="3543"/>
                  </a:lnTo>
                  <a:lnTo>
                    <a:pt x="419" y="3535"/>
                  </a:lnTo>
                  <a:lnTo>
                    <a:pt x="421" y="3529"/>
                  </a:lnTo>
                  <a:lnTo>
                    <a:pt x="419" y="3521"/>
                  </a:lnTo>
                  <a:lnTo>
                    <a:pt x="421" y="3513"/>
                  </a:lnTo>
                  <a:lnTo>
                    <a:pt x="422" y="3502"/>
                  </a:lnTo>
                  <a:lnTo>
                    <a:pt x="421" y="3493"/>
                  </a:lnTo>
                  <a:lnTo>
                    <a:pt x="421" y="3483"/>
                  </a:lnTo>
                  <a:lnTo>
                    <a:pt x="421" y="3469"/>
                  </a:lnTo>
                  <a:lnTo>
                    <a:pt x="418" y="3460"/>
                  </a:lnTo>
                  <a:lnTo>
                    <a:pt x="408" y="3454"/>
                  </a:lnTo>
                  <a:lnTo>
                    <a:pt x="404" y="3449"/>
                  </a:lnTo>
                  <a:lnTo>
                    <a:pt x="391" y="3446"/>
                  </a:lnTo>
                  <a:lnTo>
                    <a:pt x="382" y="3444"/>
                  </a:lnTo>
                  <a:lnTo>
                    <a:pt x="379" y="3446"/>
                  </a:lnTo>
                  <a:lnTo>
                    <a:pt x="377" y="3446"/>
                  </a:lnTo>
                  <a:lnTo>
                    <a:pt x="375" y="3444"/>
                  </a:lnTo>
                  <a:lnTo>
                    <a:pt x="377" y="3443"/>
                  </a:lnTo>
                  <a:lnTo>
                    <a:pt x="379" y="3443"/>
                  </a:lnTo>
                  <a:lnTo>
                    <a:pt x="377" y="3441"/>
                  </a:lnTo>
                  <a:lnTo>
                    <a:pt x="375" y="3441"/>
                  </a:lnTo>
                  <a:lnTo>
                    <a:pt x="372" y="3440"/>
                  </a:lnTo>
                  <a:lnTo>
                    <a:pt x="371" y="3440"/>
                  </a:lnTo>
                  <a:lnTo>
                    <a:pt x="369" y="3440"/>
                  </a:lnTo>
                  <a:lnTo>
                    <a:pt x="368" y="3440"/>
                  </a:lnTo>
                  <a:lnTo>
                    <a:pt x="366" y="3440"/>
                  </a:lnTo>
                  <a:lnTo>
                    <a:pt x="364" y="3438"/>
                  </a:lnTo>
                  <a:lnTo>
                    <a:pt x="363" y="3440"/>
                  </a:lnTo>
                  <a:lnTo>
                    <a:pt x="363" y="3441"/>
                  </a:lnTo>
                  <a:lnTo>
                    <a:pt x="363" y="3443"/>
                  </a:lnTo>
                  <a:lnTo>
                    <a:pt x="363" y="3440"/>
                  </a:lnTo>
                  <a:lnTo>
                    <a:pt x="364" y="3437"/>
                  </a:lnTo>
                  <a:lnTo>
                    <a:pt x="366" y="3430"/>
                  </a:lnTo>
                  <a:lnTo>
                    <a:pt x="368" y="3429"/>
                  </a:lnTo>
                  <a:lnTo>
                    <a:pt x="369" y="3427"/>
                  </a:lnTo>
                  <a:lnTo>
                    <a:pt x="371" y="3424"/>
                  </a:lnTo>
                  <a:lnTo>
                    <a:pt x="374" y="3422"/>
                  </a:lnTo>
                  <a:lnTo>
                    <a:pt x="375" y="3422"/>
                  </a:lnTo>
                  <a:lnTo>
                    <a:pt x="377" y="3422"/>
                  </a:lnTo>
                  <a:lnTo>
                    <a:pt x="379" y="3419"/>
                  </a:lnTo>
                  <a:lnTo>
                    <a:pt x="380" y="3418"/>
                  </a:lnTo>
                  <a:lnTo>
                    <a:pt x="382" y="3415"/>
                  </a:lnTo>
                  <a:lnTo>
                    <a:pt x="386" y="3410"/>
                  </a:lnTo>
                  <a:lnTo>
                    <a:pt x="389" y="3407"/>
                  </a:lnTo>
                  <a:lnTo>
                    <a:pt x="391" y="3402"/>
                  </a:lnTo>
                  <a:lnTo>
                    <a:pt x="396" y="3397"/>
                  </a:lnTo>
                  <a:lnTo>
                    <a:pt x="397" y="3391"/>
                  </a:lnTo>
                  <a:lnTo>
                    <a:pt x="400" y="3386"/>
                  </a:lnTo>
                  <a:lnTo>
                    <a:pt x="404" y="3377"/>
                  </a:lnTo>
                  <a:lnTo>
                    <a:pt x="407" y="3371"/>
                  </a:lnTo>
                  <a:lnTo>
                    <a:pt x="407" y="3369"/>
                  </a:lnTo>
                  <a:lnTo>
                    <a:pt x="410" y="3364"/>
                  </a:lnTo>
                  <a:lnTo>
                    <a:pt x="410" y="3361"/>
                  </a:lnTo>
                  <a:lnTo>
                    <a:pt x="411" y="3357"/>
                  </a:lnTo>
                  <a:lnTo>
                    <a:pt x="415" y="3347"/>
                  </a:lnTo>
                  <a:lnTo>
                    <a:pt x="418" y="3343"/>
                  </a:lnTo>
                  <a:lnTo>
                    <a:pt x="419" y="3338"/>
                  </a:lnTo>
                  <a:lnTo>
                    <a:pt x="421" y="3335"/>
                  </a:lnTo>
                  <a:lnTo>
                    <a:pt x="422" y="3332"/>
                  </a:lnTo>
                  <a:lnTo>
                    <a:pt x="425" y="3325"/>
                  </a:lnTo>
                  <a:lnTo>
                    <a:pt x="427" y="3321"/>
                  </a:lnTo>
                  <a:lnTo>
                    <a:pt x="429" y="3314"/>
                  </a:lnTo>
                  <a:lnTo>
                    <a:pt x="430" y="3311"/>
                  </a:lnTo>
                  <a:lnTo>
                    <a:pt x="432" y="3303"/>
                  </a:lnTo>
                  <a:lnTo>
                    <a:pt x="435" y="3297"/>
                  </a:lnTo>
                  <a:lnTo>
                    <a:pt x="436" y="3291"/>
                  </a:lnTo>
                  <a:lnTo>
                    <a:pt x="438" y="3288"/>
                  </a:lnTo>
                  <a:lnTo>
                    <a:pt x="440" y="3283"/>
                  </a:lnTo>
                  <a:lnTo>
                    <a:pt x="443" y="3277"/>
                  </a:lnTo>
                  <a:lnTo>
                    <a:pt x="443" y="3274"/>
                  </a:lnTo>
                  <a:lnTo>
                    <a:pt x="443" y="3271"/>
                  </a:lnTo>
                  <a:lnTo>
                    <a:pt x="444" y="3266"/>
                  </a:lnTo>
                  <a:lnTo>
                    <a:pt x="444" y="3261"/>
                  </a:lnTo>
                  <a:lnTo>
                    <a:pt x="444" y="3256"/>
                  </a:lnTo>
                  <a:lnTo>
                    <a:pt x="446" y="3252"/>
                  </a:lnTo>
                  <a:lnTo>
                    <a:pt x="447" y="3245"/>
                  </a:lnTo>
                  <a:lnTo>
                    <a:pt x="447" y="3241"/>
                  </a:lnTo>
                  <a:lnTo>
                    <a:pt x="449" y="3233"/>
                  </a:lnTo>
                  <a:lnTo>
                    <a:pt x="451" y="3219"/>
                  </a:lnTo>
                  <a:lnTo>
                    <a:pt x="451" y="3216"/>
                  </a:lnTo>
                  <a:lnTo>
                    <a:pt x="451" y="3211"/>
                  </a:lnTo>
                  <a:lnTo>
                    <a:pt x="451" y="3206"/>
                  </a:lnTo>
                  <a:lnTo>
                    <a:pt x="452" y="3202"/>
                  </a:lnTo>
                  <a:lnTo>
                    <a:pt x="452" y="3197"/>
                  </a:lnTo>
                  <a:lnTo>
                    <a:pt x="452" y="3192"/>
                  </a:lnTo>
                  <a:lnTo>
                    <a:pt x="452" y="3188"/>
                  </a:lnTo>
                  <a:lnTo>
                    <a:pt x="452" y="3186"/>
                  </a:lnTo>
                  <a:lnTo>
                    <a:pt x="452" y="3183"/>
                  </a:lnTo>
                  <a:lnTo>
                    <a:pt x="452" y="3180"/>
                  </a:lnTo>
                  <a:lnTo>
                    <a:pt x="452" y="3175"/>
                  </a:lnTo>
                  <a:lnTo>
                    <a:pt x="454" y="3170"/>
                  </a:lnTo>
                  <a:lnTo>
                    <a:pt x="451" y="3166"/>
                  </a:lnTo>
                  <a:lnTo>
                    <a:pt x="451" y="3163"/>
                  </a:lnTo>
                  <a:lnTo>
                    <a:pt x="451" y="3161"/>
                  </a:lnTo>
                  <a:lnTo>
                    <a:pt x="449" y="3155"/>
                  </a:lnTo>
                  <a:lnTo>
                    <a:pt x="447" y="3152"/>
                  </a:lnTo>
                  <a:lnTo>
                    <a:pt x="447" y="3147"/>
                  </a:lnTo>
                  <a:lnTo>
                    <a:pt x="444" y="3136"/>
                  </a:lnTo>
                  <a:lnTo>
                    <a:pt x="443" y="3128"/>
                  </a:lnTo>
                  <a:lnTo>
                    <a:pt x="441" y="3122"/>
                  </a:lnTo>
                  <a:lnTo>
                    <a:pt x="441" y="3116"/>
                  </a:lnTo>
                  <a:lnTo>
                    <a:pt x="438" y="3111"/>
                  </a:lnTo>
                  <a:lnTo>
                    <a:pt x="436" y="3101"/>
                  </a:lnTo>
                  <a:lnTo>
                    <a:pt x="435" y="3094"/>
                  </a:lnTo>
                  <a:lnTo>
                    <a:pt x="433" y="3086"/>
                  </a:lnTo>
                  <a:lnTo>
                    <a:pt x="432" y="3080"/>
                  </a:lnTo>
                  <a:lnTo>
                    <a:pt x="430" y="3073"/>
                  </a:lnTo>
                  <a:lnTo>
                    <a:pt x="425" y="3069"/>
                  </a:lnTo>
                  <a:lnTo>
                    <a:pt x="422" y="3062"/>
                  </a:lnTo>
                  <a:lnTo>
                    <a:pt x="419" y="3058"/>
                  </a:lnTo>
                  <a:lnTo>
                    <a:pt x="418" y="3054"/>
                  </a:lnTo>
                  <a:lnTo>
                    <a:pt x="415" y="3050"/>
                  </a:lnTo>
                  <a:lnTo>
                    <a:pt x="408" y="3044"/>
                  </a:lnTo>
                  <a:lnTo>
                    <a:pt x="405" y="3040"/>
                  </a:lnTo>
                  <a:lnTo>
                    <a:pt x="400" y="3037"/>
                  </a:lnTo>
                  <a:lnTo>
                    <a:pt x="396" y="3031"/>
                  </a:lnTo>
                  <a:lnTo>
                    <a:pt x="394" y="3029"/>
                  </a:lnTo>
                  <a:lnTo>
                    <a:pt x="389" y="3025"/>
                  </a:lnTo>
                  <a:lnTo>
                    <a:pt x="386" y="3020"/>
                  </a:lnTo>
                  <a:lnTo>
                    <a:pt x="383" y="3015"/>
                  </a:lnTo>
                  <a:lnTo>
                    <a:pt x="380" y="3011"/>
                  </a:lnTo>
                  <a:lnTo>
                    <a:pt x="377" y="3008"/>
                  </a:lnTo>
                  <a:lnTo>
                    <a:pt x="374" y="3000"/>
                  </a:lnTo>
                  <a:lnTo>
                    <a:pt x="374" y="2997"/>
                  </a:lnTo>
                  <a:lnTo>
                    <a:pt x="380" y="2998"/>
                  </a:lnTo>
                  <a:lnTo>
                    <a:pt x="383" y="3000"/>
                  </a:lnTo>
                  <a:lnTo>
                    <a:pt x="385" y="3000"/>
                  </a:lnTo>
                  <a:lnTo>
                    <a:pt x="383" y="3003"/>
                  </a:lnTo>
                  <a:lnTo>
                    <a:pt x="383" y="3006"/>
                  </a:lnTo>
                  <a:lnTo>
                    <a:pt x="385" y="3011"/>
                  </a:lnTo>
                  <a:lnTo>
                    <a:pt x="386" y="3011"/>
                  </a:lnTo>
                  <a:lnTo>
                    <a:pt x="386" y="3008"/>
                  </a:lnTo>
                  <a:lnTo>
                    <a:pt x="386" y="3004"/>
                  </a:lnTo>
                  <a:lnTo>
                    <a:pt x="388" y="3004"/>
                  </a:lnTo>
                  <a:lnTo>
                    <a:pt x="391" y="3011"/>
                  </a:lnTo>
                  <a:lnTo>
                    <a:pt x="391" y="3012"/>
                  </a:lnTo>
                  <a:lnTo>
                    <a:pt x="394" y="3015"/>
                  </a:lnTo>
                  <a:lnTo>
                    <a:pt x="397" y="3018"/>
                  </a:lnTo>
                  <a:lnTo>
                    <a:pt x="402" y="3023"/>
                  </a:lnTo>
                  <a:lnTo>
                    <a:pt x="408" y="3028"/>
                  </a:lnTo>
                  <a:lnTo>
                    <a:pt x="418" y="3033"/>
                  </a:lnTo>
                  <a:lnTo>
                    <a:pt x="419" y="3036"/>
                  </a:lnTo>
                  <a:lnTo>
                    <a:pt x="422" y="3037"/>
                  </a:lnTo>
                  <a:lnTo>
                    <a:pt x="425" y="3042"/>
                  </a:lnTo>
                  <a:lnTo>
                    <a:pt x="425" y="3047"/>
                  </a:lnTo>
                  <a:lnTo>
                    <a:pt x="429" y="3053"/>
                  </a:lnTo>
                  <a:lnTo>
                    <a:pt x="429" y="3059"/>
                  </a:lnTo>
                  <a:lnTo>
                    <a:pt x="432" y="3064"/>
                  </a:lnTo>
                  <a:lnTo>
                    <a:pt x="433" y="3069"/>
                  </a:lnTo>
                  <a:lnTo>
                    <a:pt x="438" y="3076"/>
                  </a:lnTo>
                  <a:lnTo>
                    <a:pt x="441" y="3080"/>
                  </a:lnTo>
                  <a:lnTo>
                    <a:pt x="444" y="3075"/>
                  </a:lnTo>
                  <a:lnTo>
                    <a:pt x="444" y="3073"/>
                  </a:lnTo>
                  <a:lnTo>
                    <a:pt x="446" y="3072"/>
                  </a:lnTo>
                  <a:lnTo>
                    <a:pt x="446" y="3070"/>
                  </a:lnTo>
                  <a:lnTo>
                    <a:pt x="444" y="3067"/>
                  </a:lnTo>
                  <a:lnTo>
                    <a:pt x="441" y="3064"/>
                  </a:lnTo>
                  <a:lnTo>
                    <a:pt x="440" y="3062"/>
                  </a:lnTo>
                  <a:lnTo>
                    <a:pt x="441" y="3058"/>
                  </a:lnTo>
                  <a:lnTo>
                    <a:pt x="438" y="3056"/>
                  </a:lnTo>
                  <a:lnTo>
                    <a:pt x="435" y="3056"/>
                  </a:lnTo>
                  <a:lnTo>
                    <a:pt x="435" y="3053"/>
                  </a:lnTo>
                  <a:lnTo>
                    <a:pt x="436" y="3051"/>
                  </a:lnTo>
                  <a:lnTo>
                    <a:pt x="438" y="3050"/>
                  </a:lnTo>
                  <a:lnTo>
                    <a:pt x="443" y="3050"/>
                  </a:lnTo>
                  <a:lnTo>
                    <a:pt x="446" y="3051"/>
                  </a:lnTo>
                  <a:lnTo>
                    <a:pt x="447" y="3054"/>
                  </a:lnTo>
                  <a:lnTo>
                    <a:pt x="449" y="3062"/>
                  </a:lnTo>
                  <a:lnTo>
                    <a:pt x="452" y="3062"/>
                  </a:lnTo>
                  <a:lnTo>
                    <a:pt x="457" y="3067"/>
                  </a:lnTo>
                  <a:lnTo>
                    <a:pt x="458" y="3070"/>
                  </a:lnTo>
                  <a:lnTo>
                    <a:pt x="460" y="3073"/>
                  </a:lnTo>
                  <a:lnTo>
                    <a:pt x="463" y="3073"/>
                  </a:lnTo>
                  <a:lnTo>
                    <a:pt x="465" y="3073"/>
                  </a:lnTo>
                  <a:lnTo>
                    <a:pt x="468" y="3070"/>
                  </a:lnTo>
                  <a:lnTo>
                    <a:pt x="472" y="3067"/>
                  </a:lnTo>
                  <a:lnTo>
                    <a:pt x="477" y="3065"/>
                  </a:lnTo>
                  <a:lnTo>
                    <a:pt x="483" y="3064"/>
                  </a:lnTo>
                  <a:lnTo>
                    <a:pt x="487" y="3064"/>
                  </a:lnTo>
                  <a:lnTo>
                    <a:pt x="496" y="3065"/>
                  </a:lnTo>
                  <a:lnTo>
                    <a:pt x="504" y="3067"/>
                  </a:lnTo>
                  <a:lnTo>
                    <a:pt x="508" y="3069"/>
                  </a:lnTo>
                  <a:lnTo>
                    <a:pt x="515" y="3072"/>
                  </a:lnTo>
                  <a:lnTo>
                    <a:pt x="521" y="3075"/>
                  </a:lnTo>
                  <a:lnTo>
                    <a:pt x="526" y="3078"/>
                  </a:lnTo>
                  <a:lnTo>
                    <a:pt x="532" y="3080"/>
                  </a:lnTo>
                  <a:lnTo>
                    <a:pt x="535" y="3080"/>
                  </a:lnTo>
                  <a:lnTo>
                    <a:pt x="540" y="3081"/>
                  </a:lnTo>
                  <a:lnTo>
                    <a:pt x="544" y="3080"/>
                  </a:lnTo>
                  <a:lnTo>
                    <a:pt x="538" y="3078"/>
                  </a:lnTo>
                  <a:lnTo>
                    <a:pt x="534" y="3075"/>
                  </a:lnTo>
                  <a:lnTo>
                    <a:pt x="530" y="3073"/>
                  </a:lnTo>
                  <a:lnTo>
                    <a:pt x="527" y="3072"/>
                  </a:lnTo>
                  <a:lnTo>
                    <a:pt x="524" y="3070"/>
                  </a:lnTo>
                  <a:lnTo>
                    <a:pt x="519" y="3064"/>
                  </a:lnTo>
                  <a:lnTo>
                    <a:pt x="516" y="3061"/>
                  </a:lnTo>
                  <a:lnTo>
                    <a:pt x="513" y="3058"/>
                  </a:lnTo>
                  <a:lnTo>
                    <a:pt x="512" y="3054"/>
                  </a:lnTo>
                  <a:lnTo>
                    <a:pt x="510" y="3051"/>
                  </a:lnTo>
                  <a:lnTo>
                    <a:pt x="505" y="3047"/>
                  </a:lnTo>
                  <a:lnTo>
                    <a:pt x="502" y="3044"/>
                  </a:lnTo>
                  <a:lnTo>
                    <a:pt x="498" y="3044"/>
                  </a:lnTo>
                  <a:lnTo>
                    <a:pt x="493" y="3040"/>
                  </a:lnTo>
                  <a:lnTo>
                    <a:pt x="493" y="3037"/>
                  </a:lnTo>
                  <a:lnTo>
                    <a:pt x="493" y="3029"/>
                  </a:lnTo>
                  <a:lnTo>
                    <a:pt x="493" y="3026"/>
                  </a:lnTo>
                  <a:lnTo>
                    <a:pt x="494" y="3023"/>
                  </a:lnTo>
                  <a:lnTo>
                    <a:pt x="494" y="3018"/>
                  </a:lnTo>
                  <a:lnTo>
                    <a:pt x="494" y="3014"/>
                  </a:lnTo>
                  <a:lnTo>
                    <a:pt x="493" y="3008"/>
                  </a:lnTo>
                  <a:lnTo>
                    <a:pt x="491" y="3001"/>
                  </a:lnTo>
                  <a:lnTo>
                    <a:pt x="491" y="2997"/>
                  </a:lnTo>
                  <a:lnTo>
                    <a:pt x="493" y="2993"/>
                  </a:lnTo>
                  <a:lnTo>
                    <a:pt x="494" y="2989"/>
                  </a:lnTo>
                  <a:lnTo>
                    <a:pt x="496" y="2989"/>
                  </a:lnTo>
                  <a:lnTo>
                    <a:pt x="498" y="2989"/>
                  </a:lnTo>
                  <a:lnTo>
                    <a:pt x="501" y="2987"/>
                  </a:lnTo>
                  <a:lnTo>
                    <a:pt x="504" y="2987"/>
                  </a:lnTo>
                  <a:lnTo>
                    <a:pt x="504" y="2984"/>
                  </a:lnTo>
                  <a:lnTo>
                    <a:pt x="502" y="2982"/>
                  </a:lnTo>
                  <a:lnTo>
                    <a:pt x="499" y="2982"/>
                  </a:lnTo>
                  <a:lnTo>
                    <a:pt x="498" y="2981"/>
                  </a:lnTo>
                  <a:lnTo>
                    <a:pt x="494" y="2979"/>
                  </a:lnTo>
                  <a:lnTo>
                    <a:pt x="493" y="2976"/>
                  </a:lnTo>
                  <a:lnTo>
                    <a:pt x="491" y="2976"/>
                  </a:lnTo>
                  <a:lnTo>
                    <a:pt x="490" y="2976"/>
                  </a:lnTo>
                  <a:lnTo>
                    <a:pt x="488" y="2979"/>
                  </a:lnTo>
                  <a:lnTo>
                    <a:pt x="487" y="2981"/>
                  </a:lnTo>
                  <a:lnTo>
                    <a:pt x="483" y="2981"/>
                  </a:lnTo>
                  <a:lnTo>
                    <a:pt x="479" y="2978"/>
                  </a:lnTo>
                  <a:lnTo>
                    <a:pt x="482" y="2967"/>
                  </a:lnTo>
                  <a:lnTo>
                    <a:pt x="487" y="2961"/>
                  </a:lnTo>
                  <a:lnTo>
                    <a:pt x="485" y="2959"/>
                  </a:lnTo>
                  <a:lnTo>
                    <a:pt x="485" y="2956"/>
                  </a:lnTo>
                  <a:lnTo>
                    <a:pt x="483" y="2953"/>
                  </a:lnTo>
                  <a:lnTo>
                    <a:pt x="485" y="2950"/>
                  </a:lnTo>
                  <a:lnTo>
                    <a:pt x="487" y="2950"/>
                  </a:lnTo>
                  <a:lnTo>
                    <a:pt x="487" y="2946"/>
                  </a:lnTo>
                  <a:lnTo>
                    <a:pt x="485" y="2943"/>
                  </a:lnTo>
                  <a:lnTo>
                    <a:pt x="482" y="2942"/>
                  </a:lnTo>
                  <a:lnTo>
                    <a:pt x="480" y="2943"/>
                  </a:lnTo>
                  <a:lnTo>
                    <a:pt x="479" y="2946"/>
                  </a:lnTo>
                  <a:lnTo>
                    <a:pt x="477" y="2948"/>
                  </a:lnTo>
                  <a:lnTo>
                    <a:pt x="474" y="2951"/>
                  </a:lnTo>
                  <a:lnTo>
                    <a:pt x="472" y="2954"/>
                  </a:lnTo>
                  <a:lnTo>
                    <a:pt x="471" y="2957"/>
                  </a:lnTo>
                  <a:lnTo>
                    <a:pt x="469" y="2962"/>
                  </a:lnTo>
                  <a:lnTo>
                    <a:pt x="463" y="2967"/>
                  </a:lnTo>
                  <a:lnTo>
                    <a:pt x="460" y="2967"/>
                  </a:lnTo>
                  <a:lnTo>
                    <a:pt x="462" y="2964"/>
                  </a:lnTo>
                  <a:lnTo>
                    <a:pt x="462" y="2961"/>
                  </a:lnTo>
                  <a:lnTo>
                    <a:pt x="460" y="2961"/>
                  </a:lnTo>
                  <a:lnTo>
                    <a:pt x="455" y="2959"/>
                  </a:lnTo>
                  <a:lnTo>
                    <a:pt x="455" y="2956"/>
                  </a:lnTo>
                  <a:lnTo>
                    <a:pt x="454" y="2957"/>
                  </a:lnTo>
                  <a:lnTo>
                    <a:pt x="447" y="2957"/>
                  </a:lnTo>
                  <a:lnTo>
                    <a:pt x="446" y="2957"/>
                  </a:lnTo>
                  <a:lnTo>
                    <a:pt x="444" y="2961"/>
                  </a:lnTo>
                  <a:lnTo>
                    <a:pt x="443" y="2965"/>
                  </a:lnTo>
                  <a:lnTo>
                    <a:pt x="443" y="2970"/>
                  </a:lnTo>
                  <a:lnTo>
                    <a:pt x="443" y="2975"/>
                  </a:lnTo>
                  <a:lnTo>
                    <a:pt x="444" y="2978"/>
                  </a:lnTo>
                  <a:lnTo>
                    <a:pt x="447" y="2978"/>
                  </a:lnTo>
                  <a:lnTo>
                    <a:pt x="452" y="2979"/>
                  </a:lnTo>
                  <a:lnTo>
                    <a:pt x="451" y="2982"/>
                  </a:lnTo>
                  <a:lnTo>
                    <a:pt x="446" y="2986"/>
                  </a:lnTo>
                  <a:lnTo>
                    <a:pt x="441" y="2987"/>
                  </a:lnTo>
                  <a:lnTo>
                    <a:pt x="441" y="2989"/>
                  </a:lnTo>
                  <a:lnTo>
                    <a:pt x="436" y="2989"/>
                  </a:lnTo>
                  <a:lnTo>
                    <a:pt x="430" y="2989"/>
                  </a:lnTo>
                  <a:lnTo>
                    <a:pt x="425" y="2987"/>
                  </a:lnTo>
                  <a:lnTo>
                    <a:pt x="424" y="2987"/>
                  </a:lnTo>
                  <a:lnTo>
                    <a:pt x="425" y="2989"/>
                  </a:lnTo>
                  <a:lnTo>
                    <a:pt x="429" y="2990"/>
                  </a:lnTo>
                  <a:lnTo>
                    <a:pt x="433" y="2993"/>
                  </a:lnTo>
                  <a:lnTo>
                    <a:pt x="436" y="2995"/>
                  </a:lnTo>
                  <a:lnTo>
                    <a:pt x="443" y="2997"/>
                  </a:lnTo>
                  <a:lnTo>
                    <a:pt x="449" y="2993"/>
                  </a:lnTo>
                  <a:lnTo>
                    <a:pt x="451" y="2997"/>
                  </a:lnTo>
                  <a:lnTo>
                    <a:pt x="457" y="2992"/>
                  </a:lnTo>
                  <a:lnTo>
                    <a:pt x="458" y="2992"/>
                  </a:lnTo>
                  <a:lnTo>
                    <a:pt x="460" y="2993"/>
                  </a:lnTo>
                  <a:lnTo>
                    <a:pt x="460" y="2997"/>
                  </a:lnTo>
                  <a:lnTo>
                    <a:pt x="460" y="2998"/>
                  </a:lnTo>
                  <a:lnTo>
                    <a:pt x="460" y="3001"/>
                  </a:lnTo>
                  <a:lnTo>
                    <a:pt x="457" y="3003"/>
                  </a:lnTo>
                  <a:lnTo>
                    <a:pt x="449" y="3004"/>
                  </a:lnTo>
                  <a:lnTo>
                    <a:pt x="443" y="3004"/>
                  </a:lnTo>
                  <a:lnTo>
                    <a:pt x="436" y="3006"/>
                  </a:lnTo>
                  <a:lnTo>
                    <a:pt x="433" y="3004"/>
                  </a:lnTo>
                  <a:lnTo>
                    <a:pt x="427" y="3003"/>
                  </a:lnTo>
                  <a:lnTo>
                    <a:pt x="424" y="3000"/>
                  </a:lnTo>
                  <a:lnTo>
                    <a:pt x="422" y="2998"/>
                  </a:lnTo>
                  <a:lnTo>
                    <a:pt x="418" y="2995"/>
                  </a:lnTo>
                  <a:lnTo>
                    <a:pt x="415" y="2992"/>
                  </a:lnTo>
                  <a:lnTo>
                    <a:pt x="410" y="2989"/>
                  </a:lnTo>
                  <a:lnTo>
                    <a:pt x="405" y="2987"/>
                  </a:lnTo>
                  <a:lnTo>
                    <a:pt x="402" y="2987"/>
                  </a:lnTo>
                  <a:lnTo>
                    <a:pt x="394" y="2981"/>
                  </a:lnTo>
                  <a:lnTo>
                    <a:pt x="393" y="2979"/>
                  </a:lnTo>
                  <a:lnTo>
                    <a:pt x="388" y="2978"/>
                  </a:lnTo>
                  <a:lnTo>
                    <a:pt x="385" y="2978"/>
                  </a:lnTo>
                  <a:lnTo>
                    <a:pt x="383" y="2976"/>
                  </a:lnTo>
                  <a:lnTo>
                    <a:pt x="380" y="2978"/>
                  </a:lnTo>
                  <a:lnTo>
                    <a:pt x="375" y="2982"/>
                  </a:lnTo>
                  <a:lnTo>
                    <a:pt x="368" y="2982"/>
                  </a:lnTo>
                  <a:lnTo>
                    <a:pt x="364" y="2987"/>
                  </a:lnTo>
                  <a:lnTo>
                    <a:pt x="361" y="2993"/>
                  </a:lnTo>
                  <a:lnTo>
                    <a:pt x="357" y="2997"/>
                  </a:lnTo>
                  <a:lnTo>
                    <a:pt x="355" y="3001"/>
                  </a:lnTo>
                  <a:lnTo>
                    <a:pt x="352" y="3003"/>
                  </a:lnTo>
                  <a:lnTo>
                    <a:pt x="344" y="3001"/>
                  </a:lnTo>
                  <a:lnTo>
                    <a:pt x="338" y="3000"/>
                  </a:lnTo>
                  <a:lnTo>
                    <a:pt x="335" y="3004"/>
                  </a:lnTo>
                  <a:lnTo>
                    <a:pt x="330" y="3006"/>
                  </a:lnTo>
                  <a:lnTo>
                    <a:pt x="328" y="3006"/>
                  </a:lnTo>
                  <a:lnTo>
                    <a:pt x="322" y="3012"/>
                  </a:lnTo>
                  <a:lnTo>
                    <a:pt x="316" y="3015"/>
                  </a:lnTo>
                  <a:lnTo>
                    <a:pt x="313" y="3018"/>
                  </a:lnTo>
                  <a:lnTo>
                    <a:pt x="308" y="3023"/>
                  </a:lnTo>
                  <a:lnTo>
                    <a:pt x="303" y="3026"/>
                  </a:lnTo>
                  <a:lnTo>
                    <a:pt x="299" y="3029"/>
                  </a:lnTo>
                  <a:lnTo>
                    <a:pt x="296" y="3029"/>
                  </a:lnTo>
                  <a:lnTo>
                    <a:pt x="292" y="3033"/>
                  </a:lnTo>
                  <a:lnTo>
                    <a:pt x="286" y="3033"/>
                  </a:lnTo>
                  <a:lnTo>
                    <a:pt x="283" y="3033"/>
                  </a:lnTo>
                  <a:lnTo>
                    <a:pt x="278" y="3036"/>
                  </a:lnTo>
                  <a:lnTo>
                    <a:pt x="269" y="3039"/>
                  </a:lnTo>
                  <a:lnTo>
                    <a:pt x="266" y="3040"/>
                  </a:lnTo>
                  <a:lnTo>
                    <a:pt x="261" y="3039"/>
                  </a:lnTo>
                  <a:lnTo>
                    <a:pt x="258" y="3037"/>
                  </a:lnTo>
                  <a:lnTo>
                    <a:pt x="252" y="3037"/>
                  </a:lnTo>
                  <a:lnTo>
                    <a:pt x="245" y="3036"/>
                  </a:lnTo>
                  <a:lnTo>
                    <a:pt x="239" y="3036"/>
                  </a:lnTo>
                  <a:lnTo>
                    <a:pt x="234" y="3037"/>
                  </a:lnTo>
                  <a:lnTo>
                    <a:pt x="230" y="3040"/>
                  </a:lnTo>
                  <a:lnTo>
                    <a:pt x="223" y="3042"/>
                  </a:lnTo>
                  <a:lnTo>
                    <a:pt x="220" y="3042"/>
                  </a:lnTo>
                  <a:lnTo>
                    <a:pt x="214" y="3042"/>
                  </a:lnTo>
                  <a:lnTo>
                    <a:pt x="211" y="3042"/>
                  </a:lnTo>
                  <a:lnTo>
                    <a:pt x="205" y="3044"/>
                  </a:lnTo>
                  <a:lnTo>
                    <a:pt x="202" y="3042"/>
                  </a:lnTo>
                  <a:lnTo>
                    <a:pt x="195" y="3044"/>
                  </a:lnTo>
                  <a:lnTo>
                    <a:pt x="192" y="3048"/>
                  </a:lnTo>
                  <a:lnTo>
                    <a:pt x="187" y="3051"/>
                  </a:lnTo>
                  <a:lnTo>
                    <a:pt x="184" y="3051"/>
                  </a:lnTo>
                  <a:lnTo>
                    <a:pt x="176" y="3058"/>
                  </a:lnTo>
                  <a:lnTo>
                    <a:pt x="173" y="3058"/>
                  </a:lnTo>
                  <a:lnTo>
                    <a:pt x="172" y="3054"/>
                  </a:lnTo>
                  <a:lnTo>
                    <a:pt x="166" y="3056"/>
                  </a:lnTo>
                  <a:lnTo>
                    <a:pt x="164" y="3051"/>
                  </a:lnTo>
                  <a:lnTo>
                    <a:pt x="166" y="3050"/>
                  </a:lnTo>
                  <a:lnTo>
                    <a:pt x="166" y="3047"/>
                  </a:lnTo>
                  <a:lnTo>
                    <a:pt x="167" y="3042"/>
                  </a:lnTo>
                  <a:lnTo>
                    <a:pt x="170" y="3037"/>
                  </a:lnTo>
                  <a:lnTo>
                    <a:pt x="172" y="3034"/>
                  </a:lnTo>
                  <a:lnTo>
                    <a:pt x="175" y="3026"/>
                  </a:lnTo>
                  <a:lnTo>
                    <a:pt x="180" y="3020"/>
                  </a:lnTo>
                  <a:lnTo>
                    <a:pt x="181" y="3012"/>
                  </a:lnTo>
                  <a:lnTo>
                    <a:pt x="183" y="3008"/>
                  </a:lnTo>
                  <a:lnTo>
                    <a:pt x="184" y="3000"/>
                  </a:lnTo>
                  <a:lnTo>
                    <a:pt x="186" y="2995"/>
                  </a:lnTo>
                  <a:lnTo>
                    <a:pt x="189" y="2989"/>
                  </a:lnTo>
                  <a:lnTo>
                    <a:pt x="191" y="2981"/>
                  </a:lnTo>
                  <a:lnTo>
                    <a:pt x="192" y="2973"/>
                  </a:lnTo>
                  <a:lnTo>
                    <a:pt x="194" y="2965"/>
                  </a:lnTo>
                  <a:lnTo>
                    <a:pt x="194" y="2961"/>
                  </a:lnTo>
                  <a:lnTo>
                    <a:pt x="192" y="2954"/>
                  </a:lnTo>
                  <a:lnTo>
                    <a:pt x="192" y="2948"/>
                  </a:lnTo>
                  <a:lnTo>
                    <a:pt x="189" y="2943"/>
                  </a:lnTo>
                  <a:lnTo>
                    <a:pt x="187" y="2939"/>
                  </a:lnTo>
                  <a:lnTo>
                    <a:pt x="186" y="2934"/>
                  </a:lnTo>
                  <a:lnTo>
                    <a:pt x="184" y="2929"/>
                  </a:lnTo>
                  <a:lnTo>
                    <a:pt x="181" y="2925"/>
                  </a:lnTo>
                  <a:lnTo>
                    <a:pt x="181" y="2921"/>
                  </a:lnTo>
                  <a:lnTo>
                    <a:pt x="180" y="2915"/>
                  </a:lnTo>
                  <a:lnTo>
                    <a:pt x="178" y="2910"/>
                  </a:lnTo>
                  <a:lnTo>
                    <a:pt x="176" y="2906"/>
                  </a:lnTo>
                  <a:lnTo>
                    <a:pt x="175" y="2899"/>
                  </a:lnTo>
                  <a:lnTo>
                    <a:pt x="173" y="2893"/>
                  </a:lnTo>
                  <a:lnTo>
                    <a:pt x="172" y="2889"/>
                  </a:lnTo>
                  <a:lnTo>
                    <a:pt x="170" y="2885"/>
                  </a:lnTo>
                  <a:lnTo>
                    <a:pt x="169" y="2881"/>
                  </a:lnTo>
                  <a:lnTo>
                    <a:pt x="167" y="2876"/>
                  </a:lnTo>
                  <a:lnTo>
                    <a:pt x="164" y="2871"/>
                  </a:lnTo>
                  <a:lnTo>
                    <a:pt x="162" y="2867"/>
                  </a:lnTo>
                  <a:lnTo>
                    <a:pt x="158" y="2862"/>
                  </a:lnTo>
                  <a:lnTo>
                    <a:pt x="153" y="2857"/>
                  </a:lnTo>
                  <a:lnTo>
                    <a:pt x="150" y="2851"/>
                  </a:lnTo>
                  <a:lnTo>
                    <a:pt x="148" y="2848"/>
                  </a:lnTo>
                  <a:lnTo>
                    <a:pt x="151" y="2845"/>
                  </a:lnTo>
                  <a:lnTo>
                    <a:pt x="156" y="2843"/>
                  </a:lnTo>
                  <a:lnTo>
                    <a:pt x="161" y="2842"/>
                  </a:lnTo>
                  <a:lnTo>
                    <a:pt x="169" y="2840"/>
                  </a:lnTo>
                  <a:lnTo>
                    <a:pt x="175" y="2838"/>
                  </a:lnTo>
                  <a:lnTo>
                    <a:pt x="181" y="2837"/>
                  </a:lnTo>
                  <a:lnTo>
                    <a:pt x="187" y="2835"/>
                  </a:lnTo>
                  <a:lnTo>
                    <a:pt x="195" y="2835"/>
                  </a:lnTo>
                  <a:lnTo>
                    <a:pt x="202" y="2835"/>
                  </a:lnTo>
                  <a:lnTo>
                    <a:pt x="205" y="2834"/>
                  </a:lnTo>
                  <a:lnTo>
                    <a:pt x="213" y="2834"/>
                  </a:lnTo>
                  <a:lnTo>
                    <a:pt x="219" y="2831"/>
                  </a:lnTo>
                  <a:lnTo>
                    <a:pt x="223" y="2829"/>
                  </a:lnTo>
                  <a:lnTo>
                    <a:pt x="225" y="2829"/>
                  </a:lnTo>
                  <a:lnTo>
                    <a:pt x="225" y="2832"/>
                  </a:lnTo>
                  <a:lnTo>
                    <a:pt x="223" y="2837"/>
                  </a:lnTo>
                  <a:lnTo>
                    <a:pt x="225" y="2837"/>
                  </a:lnTo>
                  <a:lnTo>
                    <a:pt x="223" y="2838"/>
                  </a:lnTo>
                  <a:lnTo>
                    <a:pt x="220" y="2840"/>
                  </a:lnTo>
                  <a:lnTo>
                    <a:pt x="219" y="2842"/>
                  </a:lnTo>
                  <a:lnTo>
                    <a:pt x="219" y="2843"/>
                  </a:lnTo>
                  <a:lnTo>
                    <a:pt x="220" y="2845"/>
                  </a:lnTo>
                  <a:lnTo>
                    <a:pt x="225" y="2848"/>
                  </a:lnTo>
                  <a:lnTo>
                    <a:pt x="228" y="2849"/>
                  </a:lnTo>
                  <a:lnTo>
                    <a:pt x="231" y="2856"/>
                  </a:lnTo>
                  <a:lnTo>
                    <a:pt x="234" y="2856"/>
                  </a:lnTo>
                  <a:lnTo>
                    <a:pt x="239" y="2857"/>
                  </a:lnTo>
                  <a:lnTo>
                    <a:pt x="244" y="2860"/>
                  </a:lnTo>
                  <a:lnTo>
                    <a:pt x="249" y="2862"/>
                  </a:lnTo>
                  <a:lnTo>
                    <a:pt x="252" y="2863"/>
                  </a:lnTo>
                  <a:lnTo>
                    <a:pt x="247" y="2867"/>
                  </a:lnTo>
                  <a:lnTo>
                    <a:pt x="247" y="2868"/>
                  </a:lnTo>
                  <a:lnTo>
                    <a:pt x="250" y="2868"/>
                  </a:lnTo>
                  <a:lnTo>
                    <a:pt x="255" y="2865"/>
                  </a:lnTo>
                  <a:lnTo>
                    <a:pt x="256" y="2868"/>
                  </a:lnTo>
                  <a:lnTo>
                    <a:pt x="263" y="2870"/>
                  </a:lnTo>
                  <a:lnTo>
                    <a:pt x="267" y="2873"/>
                  </a:lnTo>
                  <a:lnTo>
                    <a:pt x="270" y="2878"/>
                  </a:lnTo>
                  <a:lnTo>
                    <a:pt x="274" y="2881"/>
                  </a:lnTo>
                  <a:lnTo>
                    <a:pt x="274" y="2884"/>
                  </a:lnTo>
                  <a:lnTo>
                    <a:pt x="270" y="2887"/>
                  </a:lnTo>
                  <a:lnTo>
                    <a:pt x="269" y="2895"/>
                  </a:lnTo>
                  <a:lnTo>
                    <a:pt x="270" y="2893"/>
                  </a:lnTo>
                  <a:lnTo>
                    <a:pt x="274" y="2892"/>
                  </a:lnTo>
                  <a:lnTo>
                    <a:pt x="277" y="2893"/>
                  </a:lnTo>
                  <a:lnTo>
                    <a:pt x="277" y="2898"/>
                  </a:lnTo>
                  <a:lnTo>
                    <a:pt x="280" y="2903"/>
                  </a:lnTo>
                  <a:lnTo>
                    <a:pt x="281" y="2904"/>
                  </a:lnTo>
                  <a:lnTo>
                    <a:pt x="283" y="2899"/>
                  </a:lnTo>
                  <a:lnTo>
                    <a:pt x="281" y="2895"/>
                  </a:lnTo>
                  <a:lnTo>
                    <a:pt x="280" y="2892"/>
                  </a:lnTo>
                  <a:lnTo>
                    <a:pt x="278" y="2885"/>
                  </a:lnTo>
                  <a:lnTo>
                    <a:pt x="277" y="2879"/>
                  </a:lnTo>
                  <a:lnTo>
                    <a:pt x="274" y="2876"/>
                  </a:lnTo>
                  <a:lnTo>
                    <a:pt x="274" y="2873"/>
                  </a:lnTo>
                  <a:lnTo>
                    <a:pt x="274" y="2868"/>
                  </a:lnTo>
                  <a:lnTo>
                    <a:pt x="270" y="2865"/>
                  </a:lnTo>
                  <a:lnTo>
                    <a:pt x="269" y="2863"/>
                  </a:lnTo>
                  <a:lnTo>
                    <a:pt x="266" y="2862"/>
                  </a:lnTo>
                  <a:lnTo>
                    <a:pt x="261" y="2860"/>
                  </a:lnTo>
                  <a:lnTo>
                    <a:pt x="259" y="2859"/>
                  </a:lnTo>
                  <a:lnTo>
                    <a:pt x="258" y="2859"/>
                  </a:lnTo>
                  <a:lnTo>
                    <a:pt x="258" y="2857"/>
                  </a:lnTo>
                  <a:lnTo>
                    <a:pt x="259" y="2856"/>
                  </a:lnTo>
                  <a:lnTo>
                    <a:pt x="261" y="2856"/>
                  </a:lnTo>
                  <a:lnTo>
                    <a:pt x="264" y="2852"/>
                  </a:lnTo>
                  <a:lnTo>
                    <a:pt x="267" y="2852"/>
                  </a:lnTo>
                  <a:lnTo>
                    <a:pt x="270" y="2851"/>
                  </a:lnTo>
                  <a:lnTo>
                    <a:pt x="274" y="2851"/>
                  </a:lnTo>
                  <a:lnTo>
                    <a:pt x="278" y="2849"/>
                  </a:lnTo>
                  <a:lnTo>
                    <a:pt x="285" y="2845"/>
                  </a:lnTo>
                  <a:lnTo>
                    <a:pt x="291" y="2842"/>
                  </a:lnTo>
                  <a:lnTo>
                    <a:pt x="292" y="2843"/>
                  </a:lnTo>
                  <a:lnTo>
                    <a:pt x="292" y="2848"/>
                  </a:lnTo>
                  <a:lnTo>
                    <a:pt x="294" y="2854"/>
                  </a:lnTo>
                  <a:lnTo>
                    <a:pt x="296" y="2854"/>
                  </a:lnTo>
                  <a:lnTo>
                    <a:pt x="299" y="2852"/>
                  </a:lnTo>
                  <a:lnTo>
                    <a:pt x="303" y="2851"/>
                  </a:lnTo>
                  <a:lnTo>
                    <a:pt x="308" y="2856"/>
                  </a:lnTo>
                  <a:lnTo>
                    <a:pt x="310" y="2860"/>
                  </a:lnTo>
                  <a:lnTo>
                    <a:pt x="310" y="2862"/>
                  </a:lnTo>
                  <a:lnTo>
                    <a:pt x="314" y="2862"/>
                  </a:lnTo>
                  <a:lnTo>
                    <a:pt x="317" y="2860"/>
                  </a:lnTo>
                  <a:lnTo>
                    <a:pt x="317" y="2859"/>
                  </a:lnTo>
                  <a:lnTo>
                    <a:pt x="317" y="2856"/>
                  </a:lnTo>
                  <a:lnTo>
                    <a:pt x="314" y="2851"/>
                  </a:lnTo>
                  <a:lnTo>
                    <a:pt x="313" y="2846"/>
                  </a:lnTo>
                  <a:lnTo>
                    <a:pt x="311" y="2843"/>
                  </a:lnTo>
                  <a:lnTo>
                    <a:pt x="311" y="2840"/>
                  </a:lnTo>
                  <a:lnTo>
                    <a:pt x="316" y="2835"/>
                  </a:lnTo>
                  <a:lnTo>
                    <a:pt x="321" y="2838"/>
                  </a:lnTo>
                  <a:lnTo>
                    <a:pt x="321" y="2842"/>
                  </a:lnTo>
                  <a:lnTo>
                    <a:pt x="325" y="2838"/>
                  </a:lnTo>
                  <a:lnTo>
                    <a:pt x="325" y="2837"/>
                  </a:lnTo>
                  <a:lnTo>
                    <a:pt x="327" y="2837"/>
                  </a:lnTo>
                  <a:lnTo>
                    <a:pt x="332" y="2835"/>
                  </a:lnTo>
                  <a:lnTo>
                    <a:pt x="332" y="2837"/>
                  </a:lnTo>
                  <a:lnTo>
                    <a:pt x="335" y="2837"/>
                  </a:lnTo>
                  <a:lnTo>
                    <a:pt x="336" y="2835"/>
                  </a:lnTo>
                  <a:lnTo>
                    <a:pt x="336" y="2834"/>
                  </a:lnTo>
                  <a:lnTo>
                    <a:pt x="338" y="2831"/>
                  </a:lnTo>
                  <a:lnTo>
                    <a:pt x="341" y="2829"/>
                  </a:lnTo>
                  <a:lnTo>
                    <a:pt x="342" y="2831"/>
                  </a:lnTo>
                  <a:lnTo>
                    <a:pt x="344" y="2832"/>
                  </a:lnTo>
                  <a:lnTo>
                    <a:pt x="346" y="2834"/>
                  </a:lnTo>
                  <a:lnTo>
                    <a:pt x="344" y="2829"/>
                  </a:lnTo>
                  <a:lnTo>
                    <a:pt x="342" y="2829"/>
                  </a:lnTo>
                  <a:lnTo>
                    <a:pt x="339" y="2826"/>
                  </a:lnTo>
                  <a:lnTo>
                    <a:pt x="335" y="2824"/>
                  </a:lnTo>
                  <a:lnTo>
                    <a:pt x="332" y="2824"/>
                  </a:lnTo>
                  <a:lnTo>
                    <a:pt x="328" y="2824"/>
                  </a:lnTo>
                  <a:lnTo>
                    <a:pt x="324" y="2823"/>
                  </a:lnTo>
                  <a:lnTo>
                    <a:pt x="321" y="2821"/>
                  </a:lnTo>
                  <a:lnTo>
                    <a:pt x="314" y="2821"/>
                  </a:lnTo>
                  <a:lnTo>
                    <a:pt x="305" y="2823"/>
                  </a:lnTo>
                  <a:lnTo>
                    <a:pt x="300" y="2823"/>
                  </a:lnTo>
                  <a:lnTo>
                    <a:pt x="296" y="2826"/>
                  </a:lnTo>
                  <a:lnTo>
                    <a:pt x="292" y="2827"/>
                  </a:lnTo>
                  <a:lnTo>
                    <a:pt x="292" y="2829"/>
                  </a:lnTo>
                  <a:lnTo>
                    <a:pt x="289" y="2831"/>
                  </a:lnTo>
                  <a:lnTo>
                    <a:pt x="288" y="2829"/>
                  </a:lnTo>
                  <a:lnTo>
                    <a:pt x="288" y="2827"/>
                  </a:lnTo>
                  <a:lnTo>
                    <a:pt x="289" y="2821"/>
                  </a:lnTo>
                  <a:lnTo>
                    <a:pt x="292" y="2815"/>
                  </a:lnTo>
                  <a:lnTo>
                    <a:pt x="292" y="2812"/>
                  </a:lnTo>
                  <a:lnTo>
                    <a:pt x="297" y="2806"/>
                  </a:lnTo>
                  <a:lnTo>
                    <a:pt x="302" y="2802"/>
                  </a:lnTo>
                  <a:lnTo>
                    <a:pt x="308" y="2799"/>
                  </a:lnTo>
                  <a:lnTo>
                    <a:pt x="313" y="2799"/>
                  </a:lnTo>
                  <a:lnTo>
                    <a:pt x="314" y="2796"/>
                  </a:lnTo>
                  <a:lnTo>
                    <a:pt x="316" y="2793"/>
                  </a:lnTo>
                  <a:lnTo>
                    <a:pt x="317" y="2791"/>
                  </a:lnTo>
                  <a:lnTo>
                    <a:pt x="324" y="2790"/>
                  </a:lnTo>
                  <a:lnTo>
                    <a:pt x="333" y="2787"/>
                  </a:lnTo>
                  <a:lnTo>
                    <a:pt x="339" y="2784"/>
                  </a:lnTo>
                  <a:lnTo>
                    <a:pt x="342" y="2780"/>
                  </a:lnTo>
                  <a:lnTo>
                    <a:pt x="346" y="2777"/>
                  </a:lnTo>
                  <a:lnTo>
                    <a:pt x="352" y="2776"/>
                  </a:lnTo>
                  <a:lnTo>
                    <a:pt x="360" y="2774"/>
                  </a:lnTo>
                  <a:lnTo>
                    <a:pt x="364" y="2776"/>
                  </a:lnTo>
                  <a:lnTo>
                    <a:pt x="372" y="2774"/>
                  </a:lnTo>
                  <a:lnTo>
                    <a:pt x="374" y="2774"/>
                  </a:lnTo>
                  <a:lnTo>
                    <a:pt x="375" y="2768"/>
                  </a:lnTo>
                  <a:lnTo>
                    <a:pt x="374" y="2766"/>
                  </a:lnTo>
                  <a:lnTo>
                    <a:pt x="374" y="2760"/>
                  </a:lnTo>
                  <a:lnTo>
                    <a:pt x="374" y="2755"/>
                  </a:lnTo>
                  <a:lnTo>
                    <a:pt x="372" y="2751"/>
                  </a:lnTo>
                  <a:lnTo>
                    <a:pt x="372" y="2746"/>
                  </a:lnTo>
                  <a:lnTo>
                    <a:pt x="369" y="2743"/>
                  </a:lnTo>
                  <a:lnTo>
                    <a:pt x="368" y="2738"/>
                  </a:lnTo>
                  <a:lnTo>
                    <a:pt x="364" y="2733"/>
                  </a:lnTo>
                  <a:lnTo>
                    <a:pt x="363" y="2729"/>
                  </a:lnTo>
                  <a:lnTo>
                    <a:pt x="363" y="2723"/>
                  </a:lnTo>
                  <a:lnTo>
                    <a:pt x="360" y="2719"/>
                  </a:lnTo>
                  <a:lnTo>
                    <a:pt x="357" y="2715"/>
                  </a:lnTo>
                  <a:lnTo>
                    <a:pt x="360" y="2710"/>
                  </a:lnTo>
                  <a:lnTo>
                    <a:pt x="363" y="2707"/>
                  </a:lnTo>
                  <a:lnTo>
                    <a:pt x="363" y="2702"/>
                  </a:lnTo>
                  <a:lnTo>
                    <a:pt x="358" y="2704"/>
                  </a:lnTo>
                  <a:lnTo>
                    <a:pt x="353" y="2708"/>
                  </a:lnTo>
                  <a:lnTo>
                    <a:pt x="350" y="2710"/>
                  </a:lnTo>
                  <a:lnTo>
                    <a:pt x="347" y="2715"/>
                  </a:lnTo>
                  <a:lnTo>
                    <a:pt x="344" y="2718"/>
                  </a:lnTo>
                  <a:lnTo>
                    <a:pt x="344" y="2715"/>
                  </a:lnTo>
                  <a:lnTo>
                    <a:pt x="342" y="2712"/>
                  </a:lnTo>
                  <a:lnTo>
                    <a:pt x="341" y="2710"/>
                  </a:lnTo>
                  <a:lnTo>
                    <a:pt x="339" y="2705"/>
                  </a:lnTo>
                  <a:lnTo>
                    <a:pt x="339" y="2699"/>
                  </a:lnTo>
                  <a:lnTo>
                    <a:pt x="339" y="2694"/>
                  </a:lnTo>
                  <a:lnTo>
                    <a:pt x="339" y="2691"/>
                  </a:lnTo>
                  <a:lnTo>
                    <a:pt x="341" y="2685"/>
                  </a:lnTo>
                  <a:lnTo>
                    <a:pt x="341" y="2682"/>
                  </a:lnTo>
                  <a:lnTo>
                    <a:pt x="341" y="2679"/>
                  </a:lnTo>
                  <a:lnTo>
                    <a:pt x="338" y="2674"/>
                  </a:lnTo>
                  <a:lnTo>
                    <a:pt x="338" y="2669"/>
                  </a:lnTo>
                  <a:lnTo>
                    <a:pt x="336" y="2663"/>
                  </a:lnTo>
                  <a:lnTo>
                    <a:pt x="335" y="2660"/>
                  </a:lnTo>
                  <a:lnTo>
                    <a:pt x="335" y="2657"/>
                  </a:lnTo>
                  <a:lnTo>
                    <a:pt x="336" y="2652"/>
                  </a:lnTo>
                  <a:lnTo>
                    <a:pt x="338" y="2651"/>
                  </a:lnTo>
                  <a:lnTo>
                    <a:pt x="338" y="2644"/>
                  </a:lnTo>
                  <a:lnTo>
                    <a:pt x="336" y="2636"/>
                  </a:lnTo>
                  <a:lnTo>
                    <a:pt x="336" y="2633"/>
                  </a:lnTo>
                  <a:lnTo>
                    <a:pt x="341" y="2622"/>
                  </a:lnTo>
                  <a:lnTo>
                    <a:pt x="333" y="2632"/>
                  </a:lnTo>
                  <a:lnTo>
                    <a:pt x="330" y="2635"/>
                  </a:lnTo>
                  <a:lnTo>
                    <a:pt x="325" y="2641"/>
                  </a:lnTo>
                  <a:lnTo>
                    <a:pt x="321" y="2647"/>
                  </a:lnTo>
                  <a:lnTo>
                    <a:pt x="319" y="2654"/>
                  </a:lnTo>
                  <a:lnTo>
                    <a:pt x="319" y="2660"/>
                  </a:lnTo>
                  <a:lnTo>
                    <a:pt x="317" y="2666"/>
                  </a:lnTo>
                  <a:lnTo>
                    <a:pt x="314" y="2671"/>
                  </a:lnTo>
                  <a:lnTo>
                    <a:pt x="310" y="2676"/>
                  </a:lnTo>
                  <a:lnTo>
                    <a:pt x="306" y="2679"/>
                  </a:lnTo>
                  <a:lnTo>
                    <a:pt x="299" y="2685"/>
                  </a:lnTo>
                  <a:lnTo>
                    <a:pt x="296" y="2688"/>
                  </a:lnTo>
                  <a:lnTo>
                    <a:pt x="289" y="2693"/>
                  </a:lnTo>
                  <a:lnTo>
                    <a:pt x="288" y="2697"/>
                  </a:lnTo>
                  <a:lnTo>
                    <a:pt x="285" y="2702"/>
                  </a:lnTo>
                  <a:lnTo>
                    <a:pt x="281" y="2707"/>
                  </a:lnTo>
                  <a:lnTo>
                    <a:pt x="278" y="2712"/>
                  </a:lnTo>
                  <a:lnTo>
                    <a:pt x="275" y="2718"/>
                  </a:lnTo>
                  <a:lnTo>
                    <a:pt x="274" y="2723"/>
                  </a:lnTo>
                  <a:lnTo>
                    <a:pt x="272" y="2729"/>
                  </a:lnTo>
                  <a:lnTo>
                    <a:pt x="270" y="2737"/>
                  </a:lnTo>
                  <a:lnTo>
                    <a:pt x="269" y="2743"/>
                  </a:lnTo>
                  <a:lnTo>
                    <a:pt x="269" y="2748"/>
                  </a:lnTo>
                  <a:lnTo>
                    <a:pt x="269" y="2751"/>
                  </a:lnTo>
                  <a:lnTo>
                    <a:pt x="269" y="2754"/>
                  </a:lnTo>
                  <a:lnTo>
                    <a:pt x="269" y="2759"/>
                  </a:lnTo>
                  <a:lnTo>
                    <a:pt x="267" y="2763"/>
                  </a:lnTo>
                  <a:lnTo>
                    <a:pt x="266" y="2770"/>
                  </a:lnTo>
                  <a:lnTo>
                    <a:pt x="264" y="2774"/>
                  </a:lnTo>
                  <a:lnTo>
                    <a:pt x="263" y="2780"/>
                  </a:lnTo>
                  <a:lnTo>
                    <a:pt x="259" y="2784"/>
                  </a:lnTo>
                  <a:lnTo>
                    <a:pt x="258" y="2788"/>
                  </a:lnTo>
                  <a:lnTo>
                    <a:pt x="255" y="2791"/>
                  </a:lnTo>
                  <a:lnTo>
                    <a:pt x="253" y="2795"/>
                  </a:lnTo>
                  <a:lnTo>
                    <a:pt x="252" y="2798"/>
                  </a:lnTo>
                  <a:lnTo>
                    <a:pt x="247" y="2804"/>
                  </a:lnTo>
                  <a:lnTo>
                    <a:pt x="247" y="2806"/>
                  </a:lnTo>
                  <a:lnTo>
                    <a:pt x="245" y="2807"/>
                  </a:lnTo>
                  <a:lnTo>
                    <a:pt x="242" y="2810"/>
                  </a:lnTo>
                  <a:lnTo>
                    <a:pt x="239" y="2810"/>
                  </a:lnTo>
                  <a:lnTo>
                    <a:pt x="234" y="2813"/>
                  </a:lnTo>
                  <a:lnTo>
                    <a:pt x="230" y="2813"/>
                  </a:lnTo>
                  <a:lnTo>
                    <a:pt x="225" y="2816"/>
                  </a:lnTo>
                  <a:lnTo>
                    <a:pt x="219" y="2816"/>
                  </a:lnTo>
                  <a:lnTo>
                    <a:pt x="216" y="2816"/>
                  </a:lnTo>
                  <a:lnTo>
                    <a:pt x="213" y="2818"/>
                  </a:lnTo>
                  <a:lnTo>
                    <a:pt x="209" y="2820"/>
                  </a:lnTo>
                  <a:lnTo>
                    <a:pt x="202" y="2823"/>
                  </a:lnTo>
                  <a:lnTo>
                    <a:pt x="197" y="2824"/>
                  </a:lnTo>
                  <a:lnTo>
                    <a:pt x="189" y="2824"/>
                  </a:lnTo>
                  <a:lnTo>
                    <a:pt x="186" y="2824"/>
                  </a:lnTo>
                  <a:lnTo>
                    <a:pt x="181" y="2826"/>
                  </a:lnTo>
                  <a:lnTo>
                    <a:pt x="176" y="2824"/>
                  </a:lnTo>
                  <a:lnTo>
                    <a:pt x="173" y="2824"/>
                  </a:lnTo>
                  <a:lnTo>
                    <a:pt x="170" y="2821"/>
                  </a:lnTo>
                  <a:lnTo>
                    <a:pt x="167" y="2823"/>
                  </a:lnTo>
                  <a:lnTo>
                    <a:pt x="159" y="2820"/>
                  </a:lnTo>
                  <a:lnTo>
                    <a:pt x="155" y="2818"/>
                  </a:lnTo>
                  <a:lnTo>
                    <a:pt x="147" y="2818"/>
                  </a:lnTo>
                  <a:lnTo>
                    <a:pt x="142" y="2818"/>
                  </a:lnTo>
                  <a:lnTo>
                    <a:pt x="139" y="2818"/>
                  </a:lnTo>
                  <a:lnTo>
                    <a:pt x="133" y="2821"/>
                  </a:lnTo>
                  <a:lnTo>
                    <a:pt x="130" y="2823"/>
                  </a:lnTo>
                  <a:lnTo>
                    <a:pt x="128" y="2824"/>
                  </a:lnTo>
                  <a:lnTo>
                    <a:pt x="122" y="2827"/>
                  </a:lnTo>
                  <a:lnTo>
                    <a:pt x="117" y="2829"/>
                  </a:lnTo>
                  <a:lnTo>
                    <a:pt x="111" y="2834"/>
                  </a:lnTo>
                  <a:lnTo>
                    <a:pt x="108" y="2829"/>
                  </a:lnTo>
                  <a:lnTo>
                    <a:pt x="104" y="2829"/>
                  </a:lnTo>
                  <a:lnTo>
                    <a:pt x="103" y="2827"/>
                  </a:lnTo>
                  <a:lnTo>
                    <a:pt x="98" y="2829"/>
                  </a:lnTo>
                  <a:lnTo>
                    <a:pt x="95" y="2831"/>
                  </a:lnTo>
                  <a:lnTo>
                    <a:pt x="90" y="2829"/>
                  </a:lnTo>
                  <a:lnTo>
                    <a:pt x="87" y="2829"/>
                  </a:lnTo>
                  <a:lnTo>
                    <a:pt x="83" y="2826"/>
                  </a:lnTo>
                  <a:lnTo>
                    <a:pt x="78" y="2823"/>
                  </a:lnTo>
                  <a:lnTo>
                    <a:pt x="72" y="2821"/>
                  </a:lnTo>
                  <a:lnTo>
                    <a:pt x="70" y="2820"/>
                  </a:lnTo>
                  <a:lnTo>
                    <a:pt x="65" y="2816"/>
                  </a:lnTo>
                  <a:lnTo>
                    <a:pt x="64" y="2815"/>
                  </a:lnTo>
                  <a:lnTo>
                    <a:pt x="61" y="2813"/>
                  </a:lnTo>
                  <a:lnTo>
                    <a:pt x="56" y="2813"/>
                  </a:lnTo>
                  <a:lnTo>
                    <a:pt x="51" y="2813"/>
                  </a:lnTo>
                  <a:lnTo>
                    <a:pt x="47" y="2815"/>
                  </a:lnTo>
                  <a:lnTo>
                    <a:pt x="42" y="2818"/>
                  </a:lnTo>
                  <a:lnTo>
                    <a:pt x="37" y="2816"/>
                  </a:lnTo>
                  <a:lnTo>
                    <a:pt x="34" y="2815"/>
                  </a:lnTo>
                  <a:lnTo>
                    <a:pt x="28" y="2815"/>
                  </a:lnTo>
                  <a:lnTo>
                    <a:pt x="23" y="2813"/>
                  </a:lnTo>
                  <a:lnTo>
                    <a:pt x="18" y="2813"/>
                  </a:lnTo>
                  <a:lnTo>
                    <a:pt x="15" y="2813"/>
                  </a:lnTo>
                  <a:lnTo>
                    <a:pt x="14" y="2813"/>
                  </a:lnTo>
                  <a:lnTo>
                    <a:pt x="12" y="2813"/>
                  </a:lnTo>
                  <a:lnTo>
                    <a:pt x="9" y="2815"/>
                  </a:lnTo>
                  <a:lnTo>
                    <a:pt x="6" y="2813"/>
                  </a:lnTo>
                  <a:lnTo>
                    <a:pt x="4" y="2809"/>
                  </a:lnTo>
                  <a:lnTo>
                    <a:pt x="4" y="2806"/>
                  </a:lnTo>
                  <a:lnTo>
                    <a:pt x="4" y="2801"/>
                  </a:lnTo>
                  <a:lnTo>
                    <a:pt x="4" y="2798"/>
                  </a:lnTo>
                  <a:lnTo>
                    <a:pt x="6" y="2795"/>
                  </a:lnTo>
                  <a:lnTo>
                    <a:pt x="7" y="2788"/>
                  </a:lnTo>
                  <a:lnTo>
                    <a:pt x="9" y="2785"/>
                  </a:lnTo>
                  <a:lnTo>
                    <a:pt x="10" y="2779"/>
                  </a:lnTo>
                  <a:lnTo>
                    <a:pt x="10" y="2774"/>
                  </a:lnTo>
                  <a:lnTo>
                    <a:pt x="9" y="2771"/>
                  </a:lnTo>
                  <a:lnTo>
                    <a:pt x="7" y="2768"/>
                  </a:lnTo>
                  <a:lnTo>
                    <a:pt x="7" y="2766"/>
                  </a:lnTo>
                  <a:lnTo>
                    <a:pt x="4" y="2762"/>
                  </a:lnTo>
                  <a:lnTo>
                    <a:pt x="3" y="2760"/>
                  </a:lnTo>
                  <a:lnTo>
                    <a:pt x="1" y="2757"/>
                  </a:lnTo>
                  <a:lnTo>
                    <a:pt x="1" y="2751"/>
                  </a:lnTo>
                  <a:lnTo>
                    <a:pt x="0" y="2746"/>
                  </a:lnTo>
                  <a:lnTo>
                    <a:pt x="0" y="2743"/>
                  </a:lnTo>
                  <a:lnTo>
                    <a:pt x="4" y="2737"/>
                  </a:lnTo>
                  <a:lnTo>
                    <a:pt x="4" y="2732"/>
                  </a:lnTo>
                  <a:lnTo>
                    <a:pt x="7" y="2729"/>
                  </a:lnTo>
                  <a:lnTo>
                    <a:pt x="10" y="2723"/>
                  </a:lnTo>
                  <a:lnTo>
                    <a:pt x="12" y="2718"/>
                  </a:lnTo>
                  <a:lnTo>
                    <a:pt x="14" y="2715"/>
                  </a:lnTo>
                  <a:lnTo>
                    <a:pt x="17" y="2710"/>
                  </a:lnTo>
                  <a:lnTo>
                    <a:pt x="18" y="2705"/>
                  </a:lnTo>
                  <a:lnTo>
                    <a:pt x="21" y="2701"/>
                  </a:lnTo>
                  <a:lnTo>
                    <a:pt x="25" y="2694"/>
                  </a:lnTo>
                  <a:lnTo>
                    <a:pt x="29" y="2688"/>
                  </a:lnTo>
                  <a:lnTo>
                    <a:pt x="32" y="2682"/>
                  </a:lnTo>
                  <a:lnTo>
                    <a:pt x="34" y="2679"/>
                  </a:lnTo>
                  <a:lnTo>
                    <a:pt x="39" y="2669"/>
                  </a:lnTo>
                  <a:lnTo>
                    <a:pt x="42" y="2666"/>
                  </a:lnTo>
                  <a:lnTo>
                    <a:pt x="43" y="2665"/>
                  </a:lnTo>
                  <a:lnTo>
                    <a:pt x="45" y="2658"/>
                  </a:lnTo>
                  <a:lnTo>
                    <a:pt x="47" y="2652"/>
                  </a:lnTo>
                  <a:lnTo>
                    <a:pt x="48" y="2646"/>
                  </a:lnTo>
                  <a:lnTo>
                    <a:pt x="48" y="2641"/>
                  </a:lnTo>
                  <a:lnTo>
                    <a:pt x="50" y="2635"/>
                  </a:lnTo>
                  <a:lnTo>
                    <a:pt x="50" y="2632"/>
                  </a:lnTo>
                  <a:lnTo>
                    <a:pt x="51" y="2627"/>
                  </a:lnTo>
                  <a:lnTo>
                    <a:pt x="53" y="2622"/>
                  </a:lnTo>
                  <a:lnTo>
                    <a:pt x="54" y="2619"/>
                  </a:lnTo>
                  <a:lnTo>
                    <a:pt x="54" y="2618"/>
                  </a:lnTo>
                  <a:lnTo>
                    <a:pt x="54" y="2613"/>
                  </a:lnTo>
                  <a:lnTo>
                    <a:pt x="56" y="2610"/>
                  </a:lnTo>
                  <a:lnTo>
                    <a:pt x="56" y="2607"/>
                  </a:lnTo>
                  <a:lnTo>
                    <a:pt x="56" y="2602"/>
                  </a:lnTo>
                  <a:lnTo>
                    <a:pt x="56" y="2599"/>
                  </a:lnTo>
                  <a:lnTo>
                    <a:pt x="56" y="2596"/>
                  </a:lnTo>
                  <a:lnTo>
                    <a:pt x="54" y="2593"/>
                  </a:lnTo>
                  <a:lnTo>
                    <a:pt x="54" y="2586"/>
                  </a:lnTo>
                  <a:lnTo>
                    <a:pt x="54" y="2580"/>
                  </a:lnTo>
                  <a:lnTo>
                    <a:pt x="54" y="2577"/>
                  </a:lnTo>
                  <a:lnTo>
                    <a:pt x="54" y="2572"/>
                  </a:lnTo>
                  <a:lnTo>
                    <a:pt x="54" y="2568"/>
                  </a:lnTo>
                  <a:lnTo>
                    <a:pt x="54" y="2564"/>
                  </a:lnTo>
                  <a:lnTo>
                    <a:pt x="54" y="2561"/>
                  </a:lnTo>
                  <a:lnTo>
                    <a:pt x="56" y="2558"/>
                  </a:lnTo>
                  <a:lnTo>
                    <a:pt x="56" y="2557"/>
                  </a:lnTo>
                  <a:lnTo>
                    <a:pt x="57" y="2555"/>
                  </a:lnTo>
                  <a:lnTo>
                    <a:pt x="57" y="2552"/>
                  </a:lnTo>
                  <a:lnTo>
                    <a:pt x="56" y="2547"/>
                  </a:lnTo>
                  <a:lnTo>
                    <a:pt x="56" y="2546"/>
                  </a:lnTo>
                  <a:lnTo>
                    <a:pt x="57" y="2541"/>
                  </a:lnTo>
                  <a:lnTo>
                    <a:pt x="57" y="2538"/>
                  </a:lnTo>
                  <a:lnTo>
                    <a:pt x="61" y="2536"/>
                  </a:lnTo>
                  <a:lnTo>
                    <a:pt x="61" y="2532"/>
                  </a:lnTo>
                  <a:lnTo>
                    <a:pt x="61" y="2525"/>
                  </a:lnTo>
                  <a:lnTo>
                    <a:pt x="61" y="2522"/>
                  </a:lnTo>
                  <a:lnTo>
                    <a:pt x="61" y="2519"/>
                  </a:lnTo>
                  <a:lnTo>
                    <a:pt x="61" y="2513"/>
                  </a:lnTo>
                  <a:lnTo>
                    <a:pt x="61" y="2510"/>
                  </a:lnTo>
                  <a:lnTo>
                    <a:pt x="59" y="2506"/>
                  </a:lnTo>
                  <a:lnTo>
                    <a:pt x="59" y="2503"/>
                  </a:lnTo>
                  <a:lnTo>
                    <a:pt x="62" y="2500"/>
                  </a:lnTo>
                  <a:lnTo>
                    <a:pt x="62" y="2497"/>
                  </a:lnTo>
                  <a:lnTo>
                    <a:pt x="65" y="2495"/>
                  </a:lnTo>
                  <a:lnTo>
                    <a:pt x="68" y="2489"/>
                  </a:lnTo>
                  <a:lnTo>
                    <a:pt x="70" y="2486"/>
                  </a:lnTo>
                  <a:lnTo>
                    <a:pt x="73" y="2481"/>
                  </a:lnTo>
                  <a:lnTo>
                    <a:pt x="78" y="2478"/>
                  </a:lnTo>
                  <a:lnTo>
                    <a:pt x="79" y="2474"/>
                  </a:lnTo>
                  <a:lnTo>
                    <a:pt x="81" y="2469"/>
                  </a:lnTo>
                  <a:lnTo>
                    <a:pt x="83" y="2466"/>
                  </a:lnTo>
                  <a:lnTo>
                    <a:pt x="84" y="2463"/>
                  </a:lnTo>
                  <a:lnTo>
                    <a:pt x="86" y="2461"/>
                  </a:lnTo>
                  <a:lnTo>
                    <a:pt x="87" y="2456"/>
                  </a:lnTo>
                  <a:lnTo>
                    <a:pt x="89" y="2453"/>
                  </a:lnTo>
                  <a:lnTo>
                    <a:pt x="92" y="2450"/>
                  </a:lnTo>
                  <a:lnTo>
                    <a:pt x="92" y="2445"/>
                  </a:lnTo>
                  <a:lnTo>
                    <a:pt x="95" y="2441"/>
                  </a:lnTo>
                  <a:lnTo>
                    <a:pt x="98" y="2434"/>
                  </a:lnTo>
                  <a:lnTo>
                    <a:pt x="100" y="2431"/>
                  </a:lnTo>
                  <a:lnTo>
                    <a:pt x="101" y="2428"/>
                  </a:lnTo>
                  <a:lnTo>
                    <a:pt x="104" y="2422"/>
                  </a:lnTo>
                  <a:lnTo>
                    <a:pt x="106" y="2417"/>
                  </a:lnTo>
                  <a:lnTo>
                    <a:pt x="108" y="2413"/>
                  </a:lnTo>
                  <a:lnTo>
                    <a:pt x="111" y="2408"/>
                  </a:lnTo>
                  <a:lnTo>
                    <a:pt x="112" y="2402"/>
                  </a:lnTo>
                  <a:lnTo>
                    <a:pt x="112" y="2395"/>
                  </a:lnTo>
                  <a:lnTo>
                    <a:pt x="115" y="2389"/>
                  </a:lnTo>
                  <a:lnTo>
                    <a:pt x="117" y="2384"/>
                  </a:lnTo>
                  <a:lnTo>
                    <a:pt x="120" y="2380"/>
                  </a:lnTo>
                  <a:lnTo>
                    <a:pt x="120" y="2373"/>
                  </a:lnTo>
                  <a:lnTo>
                    <a:pt x="119" y="2370"/>
                  </a:lnTo>
                  <a:lnTo>
                    <a:pt x="120" y="2366"/>
                  </a:lnTo>
                  <a:lnTo>
                    <a:pt x="120" y="2359"/>
                  </a:lnTo>
                  <a:lnTo>
                    <a:pt x="123" y="2355"/>
                  </a:lnTo>
                  <a:lnTo>
                    <a:pt x="125" y="2347"/>
                  </a:lnTo>
                  <a:lnTo>
                    <a:pt x="125" y="2344"/>
                  </a:lnTo>
                  <a:lnTo>
                    <a:pt x="126" y="2339"/>
                  </a:lnTo>
                  <a:lnTo>
                    <a:pt x="126" y="2334"/>
                  </a:lnTo>
                  <a:lnTo>
                    <a:pt x="125" y="2331"/>
                  </a:lnTo>
                  <a:lnTo>
                    <a:pt x="123" y="2330"/>
                  </a:lnTo>
                  <a:lnTo>
                    <a:pt x="123" y="2326"/>
                  </a:lnTo>
                  <a:lnTo>
                    <a:pt x="123" y="2323"/>
                  </a:lnTo>
                  <a:lnTo>
                    <a:pt x="122" y="2320"/>
                  </a:lnTo>
                  <a:lnTo>
                    <a:pt x="120" y="2317"/>
                  </a:lnTo>
                  <a:lnTo>
                    <a:pt x="120" y="2315"/>
                  </a:lnTo>
                  <a:lnTo>
                    <a:pt x="119" y="2311"/>
                  </a:lnTo>
                  <a:lnTo>
                    <a:pt x="119" y="2308"/>
                  </a:lnTo>
                  <a:lnTo>
                    <a:pt x="115" y="2303"/>
                  </a:lnTo>
                  <a:lnTo>
                    <a:pt x="112" y="2300"/>
                  </a:lnTo>
                  <a:lnTo>
                    <a:pt x="111" y="2300"/>
                  </a:lnTo>
                  <a:lnTo>
                    <a:pt x="111" y="2297"/>
                  </a:lnTo>
                  <a:lnTo>
                    <a:pt x="112" y="2294"/>
                  </a:lnTo>
                  <a:lnTo>
                    <a:pt x="112" y="2292"/>
                  </a:lnTo>
                  <a:lnTo>
                    <a:pt x="111" y="2287"/>
                  </a:lnTo>
                  <a:lnTo>
                    <a:pt x="109" y="2281"/>
                  </a:lnTo>
                  <a:lnTo>
                    <a:pt x="106" y="2278"/>
                  </a:lnTo>
                  <a:lnTo>
                    <a:pt x="106" y="2276"/>
                  </a:lnTo>
                  <a:lnTo>
                    <a:pt x="101" y="2273"/>
                  </a:lnTo>
                  <a:lnTo>
                    <a:pt x="97" y="2273"/>
                  </a:lnTo>
                  <a:lnTo>
                    <a:pt x="93" y="2272"/>
                  </a:lnTo>
                  <a:lnTo>
                    <a:pt x="89" y="2272"/>
                  </a:lnTo>
                  <a:lnTo>
                    <a:pt x="87" y="2272"/>
                  </a:lnTo>
                  <a:lnTo>
                    <a:pt x="84" y="2268"/>
                  </a:lnTo>
                  <a:lnTo>
                    <a:pt x="84" y="2267"/>
                  </a:lnTo>
                  <a:lnTo>
                    <a:pt x="84" y="2265"/>
                  </a:lnTo>
                  <a:lnTo>
                    <a:pt x="86" y="2262"/>
                  </a:lnTo>
                  <a:lnTo>
                    <a:pt x="89" y="2259"/>
                  </a:lnTo>
                  <a:lnTo>
                    <a:pt x="95" y="2257"/>
                  </a:lnTo>
                  <a:lnTo>
                    <a:pt x="98" y="2257"/>
                  </a:lnTo>
                  <a:lnTo>
                    <a:pt x="100" y="2259"/>
                  </a:lnTo>
                  <a:lnTo>
                    <a:pt x="101" y="2257"/>
                  </a:lnTo>
                  <a:lnTo>
                    <a:pt x="100" y="2256"/>
                  </a:lnTo>
                  <a:lnTo>
                    <a:pt x="103" y="2256"/>
                  </a:lnTo>
                  <a:lnTo>
                    <a:pt x="104" y="2257"/>
                  </a:lnTo>
                  <a:lnTo>
                    <a:pt x="104" y="2259"/>
                  </a:lnTo>
                  <a:lnTo>
                    <a:pt x="106" y="2261"/>
                  </a:lnTo>
                  <a:lnTo>
                    <a:pt x="106" y="2264"/>
                  </a:lnTo>
                  <a:lnTo>
                    <a:pt x="108" y="2265"/>
                  </a:lnTo>
                  <a:lnTo>
                    <a:pt x="111" y="2267"/>
                  </a:lnTo>
                  <a:lnTo>
                    <a:pt x="115" y="2268"/>
                  </a:lnTo>
                  <a:lnTo>
                    <a:pt x="120" y="2268"/>
                  </a:lnTo>
                  <a:lnTo>
                    <a:pt x="126" y="2265"/>
                  </a:lnTo>
                  <a:lnTo>
                    <a:pt x="128" y="2261"/>
                  </a:lnTo>
                  <a:lnTo>
                    <a:pt x="131" y="2257"/>
                  </a:lnTo>
                  <a:lnTo>
                    <a:pt x="134" y="2259"/>
                  </a:lnTo>
                  <a:lnTo>
                    <a:pt x="137" y="2257"/>
                  </a:lnTo>
                  <a:lnTo>
                    <a:pt x="139" y="2256"/>
                  </a:lnTo>
                  <a:lnTo>
                    <a:pt x="140" y="2254"/>
                  </a:lnTo>
                  <a:lnTo>
                    <a:pt x="147" y="2251"/>
                  </a:lnTo>
                  <a:lnTo>
                    <a:pt x="151" y="2250"/>
                  </a:lnTo>
                  <a:lnTo>
                    <a:pt x="155" y="2248"/>
                  </a:lnTo>
                  <a:lnTo>
                    <a:pt x="158" y="2247"/>
                  </a:lnTo>
                  <a:lnTo>
                    <a:pt x="166" y="2243"/>
                  </a:lnTo>
                  <a:lnTo>
                    <a:pt x="170" y="2240"/>
                  </a:lnTo>
                  <a:lnTo>
                    <a:pt x="175" y="2236"/>
                  </a:lnTo>
                  <a:lnTo>
                    <a:pt x="178" y="2232"/>
                  </a:lnTo>
                  <a:lnTo>
                    <a:pt x="184" y="2229"/>
                  </a:lnTo>
                  <a:lnTo>
                    <a:pt x="189" y="2225"/>
                  </a:lnTo>
                  <a:lnTo>
                    <a:pt x="195" y="2220"/>
                  </a:lnTo>
                  <a:lnTo>
                    <a:pt x="198" y="2218"/>
                  </a:lnTo>
                  <a:lnTo>
                    <a:pt x="202" y="2212"/>
                  </a:lnTo>
                  <a:lnTo>
                    <a:pt x="208" y="2206"/>
                  </a:lnTo>
                  <a:lnTo>
                    <a:pt x="213" y="2201"/>
                  </a:lnTo>
                  <a:lnTo>
                    <a:pt x="214" y="2195"/>
                  </a:lnTo>
                  <a:lnTo>
                    <a:pt x="216" y="2192"/>
                  </a:lnTo>
                  <a:lnTo>
                    <a:pt x="219" y="2185"/>
                  </a:lnTo>
                  <a:lnTo>
                    <a:pt x="220" y="2181"/>
                  </a:lnTo>
                  <a:lnTo>
                    <a:pt x="223" y="2179"/>
                  </a:lnTo>
                  <a:lnTo>
                    <a:pt x="228" y="2175"/>
                  </a:lnTo>
                  <a:lnTo>
                    <a:pt x="233" y="2170"/>
                  </a:lnTo>
                  <a:lnTo>
                    <a:pt x="234" y="2167"/>
                  </a:lnTo>
                  <a:lnTo>
                    <a:pt x="245" y="2160"/>
                  </a:lnTo>
                  <a:lnTo>
                    <a:pt x="247" y="2159"/>
                  </a:lnTo>
                  <a:lnTo>
                    <a:pt x="253" y="2157"/>
                  </a:lnTo>
                  <a:lnTo>
                    <a:pt x="256" y="2154"/>
                  </a:lnTo>
                  <a:lnTo>
                    <a:pt x="259" y="2153"/>
                  </a:lnTo>
                  <a:lnTo>
                    <a:pt x="259" y="2151"/>
                  </a:lnTo>
                  <a:lnTo>
                    <a:pt x="261" y="2154"/>
                  </a:lnTo>
                  <a:lnTo>
                    <a:pt x="263" y="2156"/>
                  </a:lnTo>
                  <a:lnTo>
                    <a:pt x="264" y="2156"/>
                  </a:lnTo>
                  <a:lnTo>
                    <a:pt x="264" y="2151"/>
                  </a:lnTo>
                  <a:lnTo>
                    <a:pt x="263" y="2148"/>
                  </a:lnTo>
                  <a:lnTo>
                    <a:pt x="261" y="2148"/>
                  </a:lnTo>
                  <a:lnTo>
                    <a:pt x="261" y="2146"/>
                  </a:lnTo>
                  <a:lnTo>
                    <a:pt x="261" y="2145"/>
                  </a:lnTo>
                  <a:lnTo>
                    <a:pt x="259" y="2142"/>
                  </a:lnTo>
                  <a:lnTo>
                    <a:pt x="264" y="2140"/>
                  </a:lnTo>
                  <a:lnTo>
                    <a:pt x="266" y="2142"/>
                  </a:lnTo>
                  <a:lnTo>
                    <a:pt x="267" y="2140"/>
                  </a:lnTo>
                  <a:lnTo>
                    <a:pt x="274" y="2135"/>
                  </a:lnTo>
                  <a:lnTo>
                    <a:pt x="274" y="2131"/>
                  </a:lnTo>
                  <a:lnTo>
                    <a:pt x="275" y="2129"/>
                  </a:lnTo>
                  <a:lnTo>
                    <a:pt x="278" y="2128"/>
                  </a:lnTo>
                  <a:lnTo>
                    <a:pt x="280" y="2126"/>
                  </a:lnTo>
                  <a:lnTo>
                    <a:pt x="285" y="2123"/>
                  </a:lnTo>
                  <a:lnTo>
                    <a:pt x="288" y="2120"/>
                  </a:lnTo>
                  <a:lnTo>
                    <a:pt x="291" y="2115"/>
                  </a:lnTo>
                  <a:lnTo>
                    <a:pt x="294" y="2110"/>
                  </a:lnTo>
                  <a:lnTo>
                    <a:pt x="296" y="2110"/>
                  </a:lnTo>
                  <a:lnTo>
                    <a:pt x="297" y="2107"/>
                  </a:lnTo>
                  <a:lnTo>
                    <a:pt x="299" y="2101"/>
                  </a:lnTo>
                  <a:lnTo>
                    <a:pt x="302" y="2096"/>
                  </a:lnTo>
                  <a:lnTo>
                    <a:pt x="303" y="2093"/>
                  </a:lnTo>
                  <a:lnTo>
                    <a:pt x="305" y="2090"/>
                  </a:lnTo>
                  <a:lnTo>
                    <a:pt x="308" y="2087"/>
                  </a:lnTo>
                  <a:lnTo>
                    <a:pt x="308" y="2082"/>
                  </a:lnTo>
                  <a:lnTo>
                    <a:pt x="306" y="2079"/>
                  </a:lnTo>
                  <a:lnTo>
                    <a:pt x="305" y="2077"/>
                  </a:lnTo>
                  <a:lnTo>
                    <a:pt x="303" y="2076"/>
                  </a:lnTo>
                  <a:lnTo>
                    <a:pt x="303" y="2077"/>
                  </a:lnTo>
                  <a:lnTo>
                    <a:pt x="303" y="2074"/>
                  </a:lnTo>
                  <a:lnTo>
                    <a:pt x="303" y="2073"/>
                  </a:lnTo>
                  <a:lnTo>
                    <a:pt x="303" y="2071"/>
                  </a:lnTo>
                  <a:lnTo>
                    <a:pt x="303" y="2066"/>
                  </a:lnTo>
                  <a:lnTo>
                    <a:pt x="305" y="2062"/>
                  </a:lnTo>
                  <a:lnTo>
                    <a:pt x="305" y="2059"/>
                  </a:lnTo>
                  <a:lnTo>
                    <a:pt x="306" y="2054"/>
                  </a:lnTo>
                  <a:lnTo>
                    <a:pt x="308" y="2049"/>
                  </a:lnTo>
                  <a:lnTo>
                    <a:pt x="311" y="2040"/>
                  </a:lnTo>
                  <a:lnTo>
                    <a:pt x="313" y="2035"/>
                  </a:lnTo>
                  <a:lnTo>
                    <a:pt x="314" y="2029"/>
                  </a:lnTo>
                  <a:lnTo>
                    <a:pt x="316" y="2026"/>
                  </a:lnTo>
                  <a:lnTo>
                    <a:pt x="317" y="2021"/>
                  </a:lnTo>
                  <a:lnTo>
                    <a:pt x="321" y="2015"/>
                  </a:lnTo>
                  <a:lnTo>
                    <a:pt x="322" y="2009"/>
                  </a:lnTo>
                  <a:lnTo>
                    <a:pt x="322" y="2005"/>
                  </a:lnTo>
                  <a:lnTo>
                    <a:pt x="325" y="2004"/>
                  </a:lnTo>
                  <a:lnTo>
                    <a:pt x="325" y="2002"/>
                  </a:lnTo>
                  <a:lnTo>
                    <a:pt x="327" y="1999"/>
                  </a:lnTo>
                  <a:lnTo>
                    <a:pt x="328" y="1998"/>
                  </a:lnTo>
                  <a:lnTo>
                    <a:pt x="330" y="1994"/>
                  </a:lnTo>
                  <a:lnTo>
                    <a:pt x="330" y="1991"/>
                  </a:lnTo>
                  <a:lnTo>
                    <a:pt x="332" y="1987"/>
                  </a:lnTo>
                  <a:lnTo>
                    <a:pt x="332" y="1983"/>
                  </a:lnTo>
                  <a:lnTo>
                    <a:pt x="332" y="1982"/>
                  </a:lnTo>
                  <a:lnTo>
                    <a:pt x="333" y="1979"/>
                  </a:lnTo>
                  <a:lnTo>
                    <a:pt x="335" y="1977"/>
                  </a:lnTo>
                  <a:lnTo>
                    <a:pt x="335" y="1976"/>
                  </a:lnTo>
                  <a:lnTo>
                    <a:pt x="336" y="1974"/>
                  </a:lnTo>
                  <a:lnTo>
                    <a:pt x="336" y="1971"/>
                  </a:lnTo>
                  <a:lnTo>
                    <a:pt x="339" y="1966"/>
                  </a:lnTo>
                  <a:lnTo>
                    <a:pt x="339" y="1963"/>
                  </a:lnTo>
                  <a:lnTo>
                    <a:pt x="341" y="1960"/>
                  </a:lnTo>
                  <a:lnTo>
                    <a:pt x="342" y="1958"/>
                  </a:lnTo>
                  <a:lnTo>
                    <a:pt x="344" y="1954"/>
                  </a:lnTo>
                  <a:lnTo>
                    <a:pt x="429" y="1756"/>
                  </a:lnTo>
                  <a:lnTo>
                    <a:pt x="432" y="1752"/>
                  </a:lnTo>
                  <a:lnTo>
                    <a:pt x="435" y="1745"/>
                  </a:lnTo>
                  <a:lnTo>
                    <a:pt x="436" y="1739"/>
                  </a:lnTo>
                  <a:lnTo>
                    <a:pt x="441" y="1730"/>
                  </a:lnTo>
                  <a:lnTo>
                    <a:pt x="443" y="1722"/>
                  </a:lnTo>
                  <a:lnTo>
                    <a:pt x="444" y="1717"/>
                  </a:lnTo>
                  <a:lnTo>
                    <a:pt x="447" y="1709"/>
                  </a:lnTo>
                  <a:lnTo>
                    <a:pt x="451" y="1705"/>
                  </a:lnTo>
                  <a:lnTo>
                    <a:pt x="454" y="1697"/>
                  </a:lnTo>
                  <a:lnTo>
                    <a:pt x="455" y="1688"/>
                  </a:lnTo>
                  <a:lnTo>
                    <a:pt x="458" y="1680"/>
                  </a:lnTo>
                  <a:lnTo>
                    <a:pt x="460" y="1673"/>
                  </a:lnTo>
                  <a:lnTo>
                    <a:pt x="462" y="1669"/>
                  </a:lnTo>
                  <a:lnTo>
                    <a:pt x="463" y="1664"/>
                  </a:lnTo>
                  <a:lnTo>
                    <a:pt x="465" y="1658"/>
                  </a:lnTo>
                  <a:lnTo>
                    <a:pt x="465" y="1653"/>
                  </a:lnTo>
                  <a:lnTo>
                    <a:pt x="465" y="1648"/>
                  </a:lnTo>
                  <a:lnTo>
                    <a:pt x="465" y="1644"/>
                  </a:lnTo>
                  <a:lnTo>
                    <a:pt x="466" y="1642"/>
                  </a:lnTo>
                  <a:lnTo>
                    <a:pt x="468" y="1644"/>
                  </a:lnTo>
                  <a:lnTo>
                    <a:pt x="468" y="1645"/>
                  </a:lnTo>
                  <a:lnTo>
                    <a:pt x="471" y="1647"/>
                  </a:lnTo>
                  <a:lnTo>
                    <a:pt x="471" y="1650"/>
                  </a:lnTo>
                  <a:lnTo>
                    <a:pt x="472" y="1652"/>
                  </a:lnTo>
                  <a:lnTo>
                    <a:pt x="474" y="1655"/>
                  </a:lnTo>
                  <a:lnTo>
                    <a:pt x="476" y="1658"/>
                  </a:lnTo>
                  <a:lnTo>
                    <a:pt x="477" y="1661"/>
                  </a:lnTo>
                  <a:lnTo>
                    <a:pt x="479" y="1663"/>
                  </a:lnTo>
                  <a:lnTo>
                    <a:pt x="482" y="1664"/>
                  </a:lnTo>
                  <a:lnTo>
                    <a:pt x="485" y="1664"/>
                  </a:lnTo>
                  <a:lnTo>
                    <a:pt x="488" y="1664"/>
                  </a:lnTo>
                  <a:lnTo>
                    <a:pt x="491" y="1664"/>
                  </a:lnTo>
                  <a:lnTo>
                    <a:pt x="494" y="1666"/>
                  </a:lnTo>
                  <a:lnTo>
                    <a:pt x="498" y="1663"/>
                  </a:lnTo>
                  <a:lnTo>
                    <a:pt x="499" y="1663"/>
                  </a:lnTo>
                  <a:lnTo>
                    <a:pt x="501" y="1663"/>
                  </a:lnTo>
                  <a:lnTo>
                    <a:pt x="502" y="1661"/>
                  </a:lnTo>
                  <a:lnTo>
                    <a:pt x="504" y="1663"/>
                  </a:lnTo>
                  <a:lnTo>
                    <a:pt x="505" y="1666"/>
                  </a:lnTo>
                  <a:lnTo>
                    <a:pt x="507" y="1667"/>
                  </a:lnTo>
                  <a:lnTo>
                    <a:pt x="508" y="1667"/>
                  </a:lnTo>
                  <a:lnTo>
                    <a:pt x="510" y="1667"/>
                  </a:lnTo>
                  <a:lnTo>
                    <a:pt x="512" y="1669"/>
                  </a:lnTo>
                  <a:lnTo>
                    <a:pt x="515" y="1670"/>
                  </a:lnTo>
                  <a:lnTo>
                    <a:pt x="516" y="1670"/>
                  </a:lnTo>
                  <a:lnTo>
                    <a:pt x="518" y="1670"/>
                  </a:lnTo>
                  <a:lnTo>
                    <a:pt x="515" y="1667"/>
                  </a:lnTo>
                  <a:lnTo>
                    <a:pt x="512" y="1666"/>
                  </a:lnTo>
                  <a:lnTo>
                    <a:pt x="510" y="1664"/>
                  </a:lnTo>
                  <a:lnTo>
                    <a:pt x="510" y="1661"/>
                  </a:lnTo>
                  <a:lnTo>
                    <a:pt x="508" y="1659"/>
                  </a:lnTo>
                  <a:lnTo>
                    <a:pt x="507" y="1655"/>
                  </a:lnTo>
                  <a:lnTo>
                    <a:pt x="504" y="1653"/>
                  </a:lnTo>
                  <a:lnTo>
                    <a:pt x="502" y="1650"/>
                  </a:lnTo>
                  <a:lnTo>
                    <a:pt x="501" y="1648"/>
                  </a:lnTo>
                  <a:lnTo>
                    <a:pt x="499" y="1647"/>
                  </a:lnTo>
                  <a:lnTo>
                    <a:pt x="496" y="1645"/>
                  </a:lnTo>
                  <a:lnTo>
                    <a:pt x="493" y="1644"/>
                  </a:lnTo>
                  <a:lnTo>
                    <a:pt x="490" y="1642"/>
                  </a:lnTo>
                  <a:lnTo>
                    <a:pt x="488" y="1642"/>
                  </a:lnTo>
                  <a:lnTo>
                    <a:pt x="488" y="1641"/>
                  </a:lnTo>
                  <a:lnTo>
                    <a:pt x="483" y="1639"/>
                  </a:lnTo>
                  <a:lnTo>
                    <a:pt x="480" y="1639"/>
                  </a:lnTo>
                  <a:lnTo>
                    <a:pt x="479" y="1637"/>
                  </a:lnTo>
                  <a:lnTo>
                    <a:pt x="474" y="1637"/>
                  </a:lnTo>
                  <a:lnTo>
                    <a:pt x="471" y="1637"/>
                  </a:lnTo>
                  <a:lnTo>
                    <a:pt x="466" y="1639"/>
                  </a:lnTo>
                  <a:lnTo>
                    <a:pt x="465" y="1639"/>
                  </a:lnTo>
                  <a:lnTo>
                    <a:pt x="463" y="1636"/>
                  </a:lnTo>
                  <a:lnTo>
                    <a:pt x="460" y="1634"/>
                  </a:lnTo>
                  <a:lnTo>
                    <a:pt x="454" y="1628"/>
                  </a:lnTo>
                  <a:lnTo>
                    <a:pt x="452" y="1626"/>
                  </a:lnTo>
                  <a:lnTo>
                    <a:pt x="449" y="1625"/>
                  </a:lnTo>
                  <a:lnTo>
                    <a:pt x="446" y="1622"/>
                  </a:lnTo>
                  <a:lnTo>
                    <a:pt x="444" y="1619"/>
                  </a:lnTo>
                  <a:lnTo>
                    <a:pt x="441" y="1617"/>
                  </a:lnTo>
                  <a:lnTo>
                    <a:pt x="440" y="1616"/>
                  </a:lnTo>
                  <a:lnTo>
                    <a:pt x="438" y="1609"/>
                  </a:lnTo>
                  <a:lnTo>
                    <a:pt x="436" y="1609"/>
                  </a:lnTo>
                  <a:lnTo>
                    <a:pt x="436" y="1606"/>
                  </a:lnTo>
                  <a:lnTo>
                    <a:pt x="438" y="1605"/>
                  </a:lnTo>
                  <a:lnTo>
                    <a:pt x="440" y="1601"/>
                  </a:lnTo>
                  <a:lnTo>
                    <a:pt x="441" y="1601"/>
                  </a:lnTo>
                  <a:lnTo>
                    <a:pt x="443" y="1598"/>
                  </a:lnTo>
                  <a:lnTo>
                    <a:pt x="444" y="1594"/>
                  </a:lnTo>
                  <a:lnTo>
                    <a:pt x="447" y="1589"/>
                  </a:lnTo>
                  <a:lnTo>
                    <a:pt x="451" y="1581"/>
                  </a:lnTo>
                  <a:lnTo>
                    <a:pt x="454" y="1572"/>
                  </a:lnTo>
                  <a:lnTo>
                    <a:pt x="457" y="1561"/>
                  </a:lnTo>
                  <a:lnTo>
                    <a:pt x="463" y="1551"/>
                  </a:lnTo>
                  <a:lnTo>
                    <a:pt x="465" y="1544"/>
                  </a:lnTo>
                  <a:lnTo>
                    <a:pt x="469" y="1539"/>
                  </a:lnTo>
                  <a:lnTo>
                    <a:pt x="472" y="1531"/>
                  </a:lnTo>
                  <a:lnTo>
                    <a:pt x="474" y="1523"/>
                  </a:lnTo>
                  <a:lnTo>
                    <a:pt x="477" y="1514"/>
                  </a:lnTo>
                  <a:lnTo>
                    <a:pt x="479" y="1506"/>
                  </a:lnTo>
                  <a:lnTo>
                    <a:pt x="483" y="1493"/>
                  </a:lnTo>
                  <a:lnTo>
                    <a:pt x="487" y="1484"/>
                  </a:lnTo>
                  <a:lnTo>
                    <a:pt x="490" y="1473"/>
                  </a:lnTo>
                  <a:lnTo>
                    <a:pt x="494" y="1465"/>
                  </a:lnTo>
                  <a:lnTo>
                    <a:pt x="499" y="1448"/>
                  </a:lnTo>
                  <a:lnTo>
                    <a:pt x="502" y="1435"/>
                  </a:lnTo>
                  <a:lnTo>
                    <a:pt x="505" y="1425"/>
                  </a:lnTo>
                  <a:lnTo>
                    <a:pt x="510" y="1410"/>
                  </a:lnTo>
                  <a:lnTo>
                    <a:pt x="515" y="1395"/>
                  </a:lnTo>
                  <a:lnTo>
                    <a:pt x="518" y="1385"/>
                  </a:lnTo>
                  <a:lnTo>
                    <a:pt x="519" y="1376"/>
                  </a:lnTo>
                  <a:lnTo>
                    <a:pt x="523" y="1363"/>
                  </a:lnTo>
                  <a:lnTo>
                    <a:pt x="526" y="1345"/>
                  </a:lnTo>
                  <a:lnTo>
                    <a:pt x="529" y="1335"/>
                  </a:lnTo>
                  <a:lnTo>
                    <a:pt x="532" y="1324"/>
                  </a:lnTo>
                  <a:lnTo>
                    <a:pt x="534" y="1315"/>
                  </a:lnTo>
                  <a:lnTo>
                    <a:pt x="537" y="1307"/>
                  </a:lnTo>
                  <a:lnTo>
                    <a:pt x="538" y="1296"/>
                  </a:lnTo>
                  <a:lnTo>
                    <a:pt x="540" y="1288"/>
                  </a:lnTo>
                  <a:lnTo>
                    <a:pt x="541" y="1284"/>
                  </a:lnTo>
                  <a:lnTo>
                    <a:pt x="543" y="1277"/>
                  </a:lnTo>
                  <a:lnTo>
                    <a:pt x="546" y="1271"/>
                  </a:lnTo>
                  <a:lnTo>
                    <a:pt x="548" y="1266"/>
                  </a:lnTo>
                  <a:lnTo>
                    <a:pt x="548" y="1262"/>
                  </a:lnTo>
                  <a:lnTo>
                    <a:pt x="551" y="1255"/>
                  </a:lnTo>
                  <a:lnTo>
                    <a:pt x="551" y="1249"/>
                  </a:lnTo>
                  <a:lnTo>
                    <a:pt x="552" y="1244"/>
                  </a:lnTo>
                  <a:lnTo>
                    <a:pt x="552" y="1241"/>
                  </a:lnTo>
                  <a:lnTo>
                    <a:pt x="555" y="1237"/>
                  </a:lnTo>
                  <a:lnTo>
                    <a:pt x="555" y="1232"/>
                  </a:lnTo>
                  <a:lnTo>
                    <a:pt x="557" y="1232"/>
                  </a:lnTo>
                  <a:lnTo>
                    <a:pt x="560" y="1232"/>
                  </a:lnTo>
                  <a:lnTo>
                    <a:pt x="563" y="1227"/>
                  </a:lnTo>
                  <a:lnTo>
                    <a:pt x="566" y="1224"/>
                  </a:lnTo>
                  <a:lnTo>
                    <a:pt x="568" y="1221"/>
                  </a:lnTo>
                  <a:lnTo>
                    <a:pt x="570" y="1219"/>
                  </a:lnTo>
                  <a:lnTo>
                    <a:pt x="573" y="1218"/>
                  </a:lnTo>
                  <a:lnTo>
                    <a:pt x="576" y="1218"/>
                  </a:lnTo>
                  <a:lnTo>
                    <a:pt x="579" y="1218"/>
                  </a:lnTo>
                  <a:lnTo>
                    <a:pt x="581" y="1218"/>
                  </a:lnTo>
                  <a:lnTo>
                    <a:pt x="582" y="1219"/>
                  </a:lnTo>
                  <a:lnTo>
                    <a:pt x="582" y="1221"/>
                  </a:lnTo>
                  <a:lnTo>
                    <a:pt x="584" y="1223"/>
                  </a:lnTo>
                  <a:lnTo>
                    <a:pt x="585" y="1223"/>
                  </a:lnTo>
                  <a:lnTo>
                    <a:pt x="587" y="1224"/>
                  </a:lnTo>
                  <a:lnTo>
                    <a:pt x="587" y="1226"/>
                  </a:lnTo>
                  <a:lnTo>
                    <a:pt x="588" y="1226"/>
                  </a:lnTo>
                  <a:lnTo>
                    <a:pt x="588" y="1219"/>
                  </a:lnTo>
                  <a:lnTo>
                    <a:pt x="590" y="1218"/>
                  </a:lnTo>
                  <a:lnTo>
                    <a:pt x="595" y="1215"/>
                  </a:lnTo>
                  <a:lnTo>
                    <a:pt x="595" y="1212"/>
                  </a:lnTo>
                  <a:lnTo>
                    <a:pt x="598" y="1210"/>
                  </a:lnTo>
                  <a:lnTo>
                    <a:pt x="601" y="1205"/>
                  </a:lnTo>
                  <a:lnTo>
                    <a:pt x="604" y="1202"/>
                  </a:lnTo>
                  <a:lnTo>
                    <a:pt x="604" y="1201"/>
                  </a:lnTo>
                  <a:lnTo>
                    <a:pt x="604" y="1197"/>
                  </a:lnTo>
                  <a:lnTo>
                    <a:pt x="606" y="1194"/>
                  </a:lnTo>
                  <a:lnTo>
                    <a:pt x="606" y="1193"/>
                  </a:lnTo>
                  <a:lnTo>
                    <a:pt x="606" y="1188"/>
                  </a:lnTo>
                  <a:lnTo>
                    <a:pt x="607" y="1183"/>
                  </a:lnTo>
                  <a:lnTo>
                    <a:pt x="607" y="1182"/>
                  </a:lnTo>
                  <a:lnTo>
                    <a:pt x="607" y="1179"/>
                  </a:lnTo>
                  <a:lnTo>
                    <a:pt x="607" y="1176"/>
                  </a:lnTo>
                  <a:lnTo>
                    <a:pt x="606" y="1174"/>
                  </a:lnTo>
                  <a:lnTo>
                    <a:pt x="607" y="1174"/>
                  </a:lnTo>
                  <a:lnTo>
                    <a:pt x="610" y="1172"/>
                  </a:lnTo>
                  <a:lnTo>
                    <a:pt x="615" y="1172"/>
                  </a:lnTo>
                  <a:lnTo>
                    <a:pt x="618" y="1172"/>
                  </a:lnTo>
                  <a:lnTo>
                    <a:pt x="621" y="1172"/>
                  </a:lnTo>
                  <a:lnTo>
                    <a:pt x="626" y="1172"/>
                  </a:lnTo>
                  <a:lnTo>
                    <a:pt x="631" y="1172"/>
                  </a:lnTo>
                  <a:lnTo>
                    <a:pt x="634" y="1171"/>
                  </a:lnTo>
                  <a:lnTo>
                    <a:pt x="638" y="1171"/>
                  </a:lnTo>
                  <a:lnTo>
                    <a:pt x="640" y="1171"/>
                  </a:lnTo>
                  <a:lnTo>
                    <a:pt x="643" y="1171"/>
                  </a:lnTo>
                  <a:lnTo>
                    <a:pt x="645" y="1169"/>
                  </a:lnTo>
                  <a:lnTo>
                    <a:pt x="646" y="1168"/>
                  </a:lnTo>
                  <a:lnTo>
                    <a:pt x="646" y="1165"/>
                  </a:lnTo>
                  <a:lnTo>
                    <a:pt x="645" y="1165"/>
                  </a:lnTo>
                  <a:lnTo>
                    <a:pt x="645" y="1163"/>
                  </a:lnTo>
                  <a:lnTo>
                    <a:pt x="646" y="1161"/>
                  </a:lnTo>
                  <a:lnTo>
                    <a:pt x="646" y="1160"/>
                  </a:lnTo>
                  <a:lnTo>
                    <a:pt x="648" y="1160"/>
                  </a:lnTo>
                  <a:lnTo>
                    <a:pt x="648" y="1158"/>
                  </a:lnTo>
                  <a:lnTo>
                    <a:pt x="646" y="1158"/>
                  </a:lnTo>
                  <a:lnTo>
                    <a:pt x="643" y="1158"/>
                  </a:lnTo>
                  <a:lnTo>
                    <a:pt x="640" y="1160"/>
                  </a:lnTo>
                  <a:lnTo>
                    <a:pt x="638" y="1161"/>
                  </a:lnTo>
                  <a:lnTo>
                    <a:pt x="634" y="1165"/>
                  </a:lnTo>
                  <a:lnTo>
                    <a:pt x="631" y="1168"/>
                  </a:lnTo>
                  <a:lnTo>
                    <a:pt x="629" y="1165"/>
                  </a:lnTo>
                  <a:lnTo>
                    <a:pt x="626" y="1165"/>
                  </a:lnTo>
                  <a:lnTo>
                    <a:pt x="623" y="1163"/>
                  </a:lnTo>
                  <a:lnTo>
                    <a:pt x="618" y="1161"/>
                  </a:lnTo>
                  <a:lnTo>
                    <a:pt x="613" y="1161"/>
                  </a:lnTo>
                  <a:lnTo>
                    <a:pt x="612" y="1161"/>
                  </a:lnTo>
                  <a:lnTo>
                    <a:pt x="607" y="1160"/>
                  </a:lnTo>
                  <a:lnTo>
                    <a:pt x="606" y="1158"/>
                  </a:lnTo>
                  <a:lnTo>
                    <a:pt x="606" y="1155"/>
                  </a:lnTo>
                  <a:lnTo>
                    <a:pt x="604" y="1152"/>
                  </a:lnTo>
                  <a:lnTo>
                    <a:pt x="604" y="1149"/>
                  </a:lnTo>
                  <a:lnTo>
                    <a:pt x="604" y="1146"/>
                  </a:lnTo>
                  <a:lnTo>
                    <a:pt x="606" y="1141"/>
                  </a:lnTo>
                  <a:lnTo>
                    <a:pt x="604" y="1140"/>
                  </a:lnTo>
                  <a:lnTo>
                    <a:pt x="604" y="1136"/>
                  </a:lnTo>
                  <a:lnTo>
                    <a:pt x="602" y="1135"/>
                  </a:lnTo>
                  <a:lnTo>
                    <a:pt x="601" y="1133"/>
                  </a:lnTo>
                  <a:lnTo>
                    <a:pt x="601" y="1132"/>
                  </a:lnTo>
                  <a:lnTo>
                    <a:pt x="601" y="1129"/>
                  </a:lnTo>
                  <a:lnTo>
                    <a:pt x="601" y="1127"/>
                  </a:lnTo>
                  <a:lnTo>
                    <a:pt x="601" y="1124"/>
                  </a:lnTo>
                  <a:lnTo>
                    <a:pt x="602" y="1122"/>
                  </a:lnTo>
                  <a:lnTo>
                    <a:pt x="604" y="1119"/>
                  </a:lnTo>
                  <a:lnTo>
                    <a:pt x="606" y="1116"/>
                  </a:lnTo>
                  <a:lnTo>
                    <a:pt x="607" y="1114"/>
                  </a:lnTo>
                  <a:lnTo>
                    <a:pt x="609" y="1113"/>
                  </a:lnTo>
                  <a:lnTo>
                    <a:pt x="610" y="1111"/>
                  </a:lnTo>
                  <a:lnTo>
                    <a:pt x="612" y="1111"/>
                  </a:lnTo>
                  <a:lnTo>
                    <a:pt x="613" y="1111"/>
                  </a:lnTo>
                  <a:lnTo>
                    <a:pt x="615" y="1110"/>
                  </a:lnTo>
                  <a:lnTo>
                    <a:pt x="615" y="1108"/>
                  </a:lnTo>
                  <a:lnTo>
                    <a:pt x="617" y="1107"/>
                  </a:lnTo>
                  <a:lnTo>
                    <a:pt x="620" y="1104"/>
                  </a:lnTo>
                  <a:lnTo>
                    <a:pt x="621" y="1102"/>
                  </a:lnTo>
                  <a:lnTo>
                    <a:pt x="624" y="1100"/>
                  </a:lnTo>
                  <a:lnTo>
                    <a:pt x="627" y="1099"/>
                  </a:lnTo>
                  <a:lnTo>
                    <a:pt x="629" y="1096"/>
                  </a:lnTo>
                  <a:lnTo>
                    <a:pt x="632" y="1094"/>
                  </a:lnTo>
                  <a:lnTo>
                    <a:pt x="634" y="1093"/>
                  </a:lnTo>
                  <a:lnTo>
                    <a:pt x="635" y="1091"/>
                  </a:lnTo>
                  <a:lnTo>
                    <a:pt x="637" y="1089"/>
                  </a:lnTo>
                  <a:lnTo>
                    <a:pt x="638" y="1089"/>
                  </a:lnTo>
                  <a:lnTo>
                    <a:pt x="638" y="1088"/>
                  </a:lnTo>
                  <a:lnTo>
                    <a:pt x="638" y="1086"/>
                  </a:lnTo>
                  <a:lnTo>
                    <a:pt x="635" y="1086"/>
                  </a:lnTo>
                  <a:lnTo>
                    <a:pt x="634" y="1086"/>
                  </a:lnTo>
                  <a:lnTo>
                    <a:pt x="632" y="1085"/>
                  </a:lnTo>
                  <a:lnTo>
                    <a:pt x="631" y="1086"/>
                  </a:lnTo>
                  <a:lnTo>
                    <a:pt x="629" y="1086"/>
                  </a:lnTo>
                  <a:lnTo>
                    <a:pt x="629" y="1083"/>
                  </a:lnTo>
                  <a:lnTo>
                    <a:pt x="629" y="1082"/>
                  </a:lnTo>
                  <a:lnTo>
                    <a:pt x="627" y="1080"/>
                  </a:lnTo>
                  <a:lnTo>
                    <a:pt x="627" y="1082"/>
                  </a:lnTo>
                  <a:lnTo>
                    <a:pt x="626" y="1086"/>
                  </a:lnTo>
                  <a:lnTo>
                    <a:pt x="624" y="1089"/>
                  </a:lnTo>
                  <a:lnTo>
                    <a:pt x="624" y="1091"/>
                  </a:lnTo>
                  <a:lnTo>
                    <a:pt x="623" y="1091"/>
                  </a:lnTo>
                  <a:lnTo>
                    <a:pt x="621" y="1093"/>
                  </a:lnTo>
                  <a:lnTo>
                    <a:pt x="618" y="1094"/>
                  </a:lnTo>
                  <a:lnTo>
                    <a:pt x="617" y="1096"/>
                  </a:lnTo>
                  <a:lnTo>
                    <a:pt x="613" y="1099"/>
                  </a:lnTo>
                  <a:lnTo>
                    <a:pt x="612" y="1099"/>
                  </a:lnTo>
                  <a:lnTo>
                    <a:pt x="612" y="1097"/>
                  </a:lnTo>
                  <a:lnTo>
                    <a:pt x="612" y="1096"/>
                  </a:lnTo>
                  <a:lnTo>
                    <a:pt x="612" y="1094"/>
                  </a:lnTo>
                  <a:lnTo>
                    <a:pt x="610" y="1097"/>
                  </a:lnTo>
                  <a:lnTo>
                    <a:pt x="609" y="1104"/>
                  </a:lnTo>
                  <a:lnTo>
                    <a:pt x="609" y="1107"/>
                  </a:lnTo>
                  <a:lnTo>
                    <a:pt x="607" y="1108"/>
                  </a:lnTo>
                  <a:lnTo>
                    <a:pt x="604" y="1111"/>
                  </a:lnTo>
                  <a:lnTo>
                    <a:pt x="602" y="1114"/>
                  </a:lnTo>
                  <a:lnTo>
                    <a:pt x="599" y="1118"/>
                  </a:lnTo>
                  <a:lnTo>
                    <a:pt x="598" y="1121"/>
                  </a:lnTo>
                  <a:lnTo>
                    <a:pt x="598" y="1124"/>
                  </a:lnTo>
                  <a:lnTo>
                    <a:pt x="596" y="1130"/>
                  </a:lnTo>
                  <a:lnTo>
                    <a:pt x="593" y="1133"/>
                  </a:lnTo>
                  <a:lnTo>
                    <a:pt x="591" y="1138"/>
                  </a:lnTo>
                  <a:lnTo>
                    <a:pt x="593" y="1143"/>
                  </a:lnTo>
                  <a:lnTo>
                    <a:pt x="595" y="1149"/>
                  </a:lnTo>
                  <a:lnTo>
                    <a:pt x="593" y="1158"/>
                  </a:lnTo>
                  <a:lnTo>
                    <a:pt x="591" y="1165"/>
                  </a:lnTo>
                  <a:lnTo>
                    <a:pt x="591" y="1168"/>
                  </a:lnTo>
                  <a:lnTo>
                    <a:pt x="590" y="1172"/>
                  </a:lnTo>
                  <a:lnTo>
                    <a:pt x="585" y="1174"/>
                  </a:lnTo>
                  <a:lnTo>
                    <a:pt x="582" y="1177"/>
                  </a:lnTo>
                  <a:lnTo>
                    <a:pt x="579" y="1180"/>
                  </a:lnTo>
                  <a:lnTo>
                    <a:pt x="576" y="1187"/>
                  </a:lnTo>
                  <a:lnTo>
                    <a:pt x="576" y="1190"/>
                  </a:lnTo>
                  <a:lnTo>
                    <a:pt x="577" y="1193"/>
                  </a:lnTo>
                  <a:lnTo>
                    <a:pt x="576" y="1201"/>
                  </a:lnTo>
                  <a:lnTo>
                    <a:pt x="576" y="1204"/>
                  </a:lnTo>
                  <a:lnTo>
                    <a:pt x="576" y="1205"/>
                  </a:lnTo>
                  <a:lnTo>
                    <a:pt x="573" y="1208"/>
                  </a:lnTo>
                  <a:lnTo>
                    <a:pt x="571" y="1212"/>
                  </a:lnTo>
                  <a:lnTo>
                    <a:pt x="570" y="1215"/>
                  </a:lnTo>
                  <a:lnTo>
                    <a:pt x="568" y="1216"/>
                  </a:lnTo>
                  <a:lnTo>
                    <a:pt x="566" y="1218"/>
                  </a:lnTo>
                  <a:lnTo>
                    <a:pt x="565" y="1218"/>
                  </a:lnTo>
                  <a:lnTo>
                    <a:pt x="563" y="1221"/>
                  </a:lnTo>
                  <a:lnTo>
                    <a:pt x="560" y="1227"/>
                  </a:lnTo>
                  <a:lnTo>
                    <a:pt x="560" y="1229"/>
                  </a:lnTo>
                  <a:lnTo>
                    <a:pt x="557" y="1230"/>
                  </a:lnTo>
                  <a:lnTo>
                    <a:pt x="555" y="1230"/>
                  </a:lnTo>
                  <a:lnTo>
                    <a:pt x="554" y="1232"/>
                  </a:lnTo>
                  <a:lnTo>
                    <a:pt x="555" y="1229"/>
                  </a:lnTo>
                  <a:lnTo>
                    <a:pt x="559" y="1223"/>
                  </a:lnTo>
                  <a:lnTo>
                    <a:pt x="560" y="1218"/>
                  </a:lnTo>
                  <a:lnTo>
                    <a:pt x="560" y="1213"/>
                  </a:lnTo>
                  <a:lnTo>
                    <a:pt x="562" y="1208"/>
                  </a:lnTo>
                  <a:lnTo>
                    <a:pt x="563" y="1197"/>
                  </a:lnTo>
                  <a:lnTo>
                    <a:pt x="566" y="1188"/>
                  </a:lnTo>
                  <a:lnTo>
                    <a:pt x="570" y="1176"/>
                  </a:lnTo>
                  <a:lnTo>
                    <a:pt x="573" y="1168"/>
                  </a:lnTo>
                  <a:lnTo>
                    <a:pt x="577" y="1155"/>
                  </a:lnTo>
                  <a:lnTo>
                    <a:pt x="581" y="1143"/>
                  </a:lnTo>
                  <a:lnTo>
                    <a:pt x="584" y="1133"/>
                  </a:lnTo>
                  <a:lnTo>
                    <a:pt x="585" y="1124"/>
                  </a:lnTo>
                  <a:lnTo>
                    <a:pt x="590" y="1114"/>
                  </a:lnTo>
                  <a:lnTo>
                    <a:pt x="593" y="1104"/>
                  </a:lnTo>
                  <a:lnTo>
                    <a:pt x="595" y="1096"/>
                  </a:lnTo>
                  <a:lnTo>
                    <a:pt x="598" y="1086"/>
                  </a:lnTo>
                  <a:lnTo>
                    <a:pt x="601" y="1077"/>
                  </a:lnTo>
                  <a:lnTo>
                    <a:pt x="602" y="1071"/>
                  </a:lnTo>
                  <a:lnTo>
                    <a:pt x="604" y="1061"/>
                  </a:lnTo>
                  <a:lnTo>
                    <a:pt x="606" y="1057"/>
                  </a:lnTo>
                  <a:lnTo>
                    <a:pt x="609" y="1042"/>
                  </a:lnTo>
                  <a:lnTo>
                    <a:pt x="610" y="1036"/>
                  </a:lnTo>
                  <a:lnTo>
                    <a:pt x="612" y="1030"/>
                  </a:lnTo>
                  <a:lnTo>
                    <a:pt x="613" y="1028"/>
                  </a:lnTo>
                  <a:lnTo>
                    <a:pt x="613" y="1022"/>
                  </a:lnTo>
                  <a:lnTo>
                    <a:pt x="615" y="1016"/>
                  </a:lnTo>
                  <a:lnTo>
                    <a:pt x="617" y="1010"/>
                  </a:lnTo>
                  <a:lnTo>
                    <a:pt x="620" y="1002"/>
                  </a:lnTo>
                  <a:lnTo>
                    <a:pt x="621" y="995"/>
                  </a:lnTo>
                  <a:lnTo>
                    <a:pt x="623" y="989"/>
                  </a:lnTo>
                  <a:lnTo>
                    <a:pt x="623" y="981"/>
                  </a:lnTo>
                  <a:lnTo>
                    <a:pt x="624" y="975"/>
                  </a:lnTo>
                  <a:lnTo>
                    <a:pt x="627" y="967"/>
                  </a:lnTo>
                  <a:lnTo>
                    <a:pt x="629" y="961"/>
                  </a:lnTo>
                  <a:lnTo>
                    <a:pt x="631" y="955"/>
                  </a:lnTo>
                  <a:lnTo>
                    <a:pt x="632" y="945"/>
                  </a:lnTo>
                  <a:lnTo>
                    <a:pt x="634" y="938"/>
                  </a:lnTo>
                  <a:lnTo>
                    <a:pt x="635" y="930"/>
                  </a:lnTo>
                  <a:lnTo>
                    <a:pt x="635" y="923"/>
                  </a:lnTo>
                  <a:lnTo>
                    <a:pt x="634" y="920"/>
                  </a:lnTo>
                  <a:lnTo>
                    <a:pt x="634" y="916"/>
                  </a:lnTo>
                  <a:lnTo>
                    <a:pt x="632" y="911"/>
                  </a:lnTo>
                  <a:lnTo>
                    <a:pt x="631" y="909"/>
                  </a:lnTo>
                  <a:lnTo>
                    <a:pt x="629" y="905"/>
                  </a:lnTo>
                  <a:lnTo>
                    <a:pt x="629" y="902"/>
                  </a:lnTo>
                  <a:lnTo>
                    <a:pt x="627" y="898"/>
                  </a:lnTo>
                  <a:lnTo>
                    <a:pt x="627" y="892"/>
                  </a:lnTo>
                  <a:lnTo>
                    <a:pt x="627" y="886"/>
                  </a:lnTo>
                  <a:lnTo>
                    <a:pt x="627" y="880"/>
                  </a:lnTo>
                  <a:lnTo>
                    <a:pt x="629" y="875"/>
                  </a:lnTo>
                  <a:lnTo>
                    <a:pt x="629" y="869"/>
                  </a:lnTo>
                  <a:lnTo>
                    <a:pt x="629" y="862"/>
                  </a:lnTo>
                  <a:lnTo>
                    <a:pt x="627" y="856"/>
                  </a:lnTo>
                  <a:lnTo>
                    <a:pt x="626" y="850"/>
                  </a:lnTo>
                  <a:lnTo>
                    <a:pt x="626" y="847"/>
                  </a:lnTo>
                  <a:lnTo>
                    <a:pt x="626" y="842"/>
                  </a:lnTo>
                  <a:lnTo>
                    <a:pt x="624" y="839"/>
                  </a:lnTo>
                  <a:lnTo>
                    <a:pt x="624" y="834"/>
                  </a:lnTo>
                  <a:lnTo>
                    <a:pt x="624" y="831"/>
                  </a:lnTo>
                  <a:lnTo>
                    <a:pt x="624" y="828"/>
                  </a:lnTo>
                  <a:lnTo>
                    <a:pt x="624" y="825"/>
                  </a:lnTo>
                  <a:lnTo>
                    <a:pt x="623" y="823"/>
                  </a:lnTo>
                  <a:lnTo>
                    <a:pt x="623" y="822"/>
                  </a:lnTo>
                  <a:lnTo>
                    <a:pt x="624" y="820"/>
                  </a:lnTo>
                  <a:lnTo>
                    <a:pt x="626" y="822"/>
                  </a:lnTo>
                  <a:lnTo>
                    <a:pt x="626" y="823"/>
                  </a:lnTo>
                  <a:lnTo>
                    <a:pt x="626" y="825"/>
                  </a:lnTo>
                  <a:lnTo>
                    <a:pt x="627" y="826"/>
                  </a:lnTo>
                  <a:lnTo>
                    <a:pt x="627" y="828"/>
                  </a:lnTo>
                  <a:lnTo>
                    <a:pt x="629" y="820"/>
                  </a:lnTo>
                  <a:lnTo>
                    <a:pt x="626" y="820"/>
                  </a:lnTo>
                  <a:lnTo>
                    <a:pt x="623" y="819"/>
                  </a:lnTo>
                  <a:lnTo>
                    <a:pt x="620" y="815"/>
                  </a:lnTo>
                  <a:lnTo>
                    <a:pt x="618" y="814"/>
                  </a:lnTo>
                  <a:lnTo>
                    <a:pt x="617" y="809"/>
                  </a:lnTo>
                  <a:lnTo>
                    <a:pt x="615" y="806"/>
                  </a:lnTo>
                  <a:lnTo>
                    <a:pt x="613" y="803"/>
                  </a:lnTo>
                  <a:lnTo>
                    <a:pt x="612" y="801"/>
                  </a:lnTo>
                  <a:lnTo>
                    <a:pt x="612" y="798"/>
                  </a:lnTo>
                  <a:lnTo>
                    <a:pt x="609" y="797"/>
                  </a:lnTo>
                  <a:lnTo>
                    <a:pt x="609" y="794"/>
                  </a:lnTo>
                  <a:lnTo>
                    <a:pt x="607" y="789"/>
                  </a:lnTo>
                  <a:lnTo>
                    <a:pt x="604" y="787"/>
                  </a:lnTo>
                  <a:lnTo>
                    <a:pt x="602" y="783"/>
                  </a:lnTo>
                  <a:lnTo>
                    <a:pt x="601" y="779"/>
                  </a:lnTo>
                  <a:lnTo>
                    <a:pt x="598" y="775"/>
                  </a:lnTo>
                  <a:lnTo>
                    <a:pt x="596" y="773"/>
                  </a:lnTo>
                  <a:lnTo>
                    <a:pt x="596" y="768"/>
                  </a:lnTo>
                  <a:lnTo>
                    <a:pt x="598" y="767"/>
                  </a:lnTo>
                  <a:lnTo>
                    <a:pt x="598" y="765"/>
                  </a:lnTo>
                  <a:lnTo>
                    <a:pt x="598" y="764"/>
                  </a:lnTo>
                  <a:lnTo>
                    <a:pt x="598" y="759"/>
                  </a:lnTo>
                  <a:lnTo>
                    <a:pt x="596" y="753"/>
                  </a:lnTo>
                  <a:lnTo>
                    <a:pt x="595" y="750"/>
                  </a:lnTo>
                  <a:lnTo>
                    <a:pt x="595" y="748"/>
                  </a:lnTo>
                  <a:lnTo>
                    <a:pt x="593" y="745"/>
                  </a:lnTo>
                  <a:lnTo>
                    <a:pt x="593" y="742"/>
                  </a:lnTo>
                  <a:lnTo>
                    <a:pt x="593" y="739"/>
                  </a:lnTo>
                  <a:lnTo>
                    <a:pt x="593" y="737"/>
                  </a:lnTo>
                  <a:lnTo>
                    <a:pt x="593" y="736"/>
                  </a:lnTo>
                  <a:lnTo>
                    <a:pt x="595" y="732"/>
                  </a:lnTo>
                  <a:lnTo>
                    <a:pt x="593" y="726"/>
                  </a:lnTo>
                  <a:lnTo>
                    <a:pt x="593" y="723"/>
                  </a:lnTo>
                  <a:lnTo>
                    <a:pt x="593" y="718"/>
                  </a:lnTo>
                  <a:lnTo>
                    <a:pt x="591" y="715"/>
                  </a:lnTo>
                  <a:lnTo>
                    <a:pt x="591" y="711"/>
                  </a:lnTo>
                  <a:lnTo>
                    <a:pt x="591" y="706"/>
                  </a:lnTo>
                  <a:lnTo>
                    <a:pt x="590" y="700"/>
                  </a:lnTo>
                  <a:lnTo>
                    <a:pt x="590" y="695"/>
                  </a:lnTo>
                  <a:lnTo>
                    <a:pt x="588" y="692"/>
                  </a:lnTo>
                  <a:lnTo>
                    <a:pt x="587" y="689"/>
                  </a:lnTo>
                  <a:lnTo>
                    <a:pt x="585" y="684"/>
                  </a:lnTo>
                  <a:lnTo>
                    <a:pt x="585" y="679"/>
                  </a:lnTo>
                  <a:lnTo>
                    <a:pt x="587" y="678"/>
                  </a:lnTo>
                  <a:lnTo>
                    <a:pt x="587" y="673"/>
                  </a:lnTo>
                  <a:lnTo>
                    <a:pt x="587" y="668"/>
                  </a:lnTo>
                  <a:lnTo>
                    <a:pt x="587" y="665"/>
                  </a:lnTo>
                  <a:lnTo>
                    <a:pt x="587" y="662"/>
                  </a:lnTo>
                  <a:lnTo>
                    <a:pt x="585" y="659"/>
                  </a:lnTo>
                  <a:lnTo>
                    <a:pt x="582" y="656"/>
                  </a:lnTo>
                  <a:lnTo>
                    <a:pt x="581" y="656"/>
                  </a:lnTo>
                  <a:lnTo>
                    <a:pt x="579" y="656"/>
                  </a:lnTo>
                  <a:lnTo>
                    <a:pt x="577" y="656"/>
                  </a:lnTo>
                  <a:lnTo>
                    <a:pt x="577" y="651"/>
                  </a:lnTo>
                  <a:lnTo>
                    <a:pt x="577" y="649"/>
                  </a:lnTo>
                  <a:lnTo>
                    <a:pt x="577" y="645"/>
                  </a:lnTo>
                  <a:lnTo>
                    <a:pt x="570" y="634"/>
                  </a:lnTo>
                  <a:lnTo>
                    <a:pt x="568" y="631"/>
                  </a:lnTo>
                  <a:lnTo>
                    <a:pt x="566" y="628"/>
                  </a:lnTo>
                  <a:lnTo>
                    <a:pt x="566" y="626"/>
                  </a:lnTo>
                  <a:lnTo>
                    <a:pt x="565" y="623"/>
                  </a:lnTo>
                  <a:lnTo>
                    <a:pt x="563" y="623"/>
                  </a:lnTo>
                  <a:lnTo>
                    <a:pt x="563" y="620"/>
                  </a:lnTo>
                  <a:lnTo>
                    <a:pt x="562" y="617"/>
                  </a:lnTo>
                  <a:lnTo>
                    <a:pt x="562" y="615"/>
                  </a:lnTo>
                  <a:lnTo>
                    <a:pt x="562" y="613"/>
                  </a:lnTo>
                  <a:lnTo>
                    <a:pt x="562" y="610"/>
                  </a:lnTo>
                  <a:lnTo>
                    <a:pt x="560" y="609"/>
                  </a:lnTo>
                  <a:lnTo>
                    <a:pt x="560" y="604"/>
                  </a:lnTo>
                  <a:lnTo>
                    <a:pt x="557" y="601"/>
                  </a:lnTo>
                  <a:lnTo>
                    <a:pt x="554" y="595"/>
                  </a:lnTo>
                  <a:lnTo>
                    <a:pt x="554" y="590"/>
                  </a:lnTo>
                  <a:lnTo>
                    <a:pt x="555" y="584"/>
                  </a:lnTo>
                  <a:lnTo>
                    <a:pt x="559" y="576"/>
                  </a:lnTo>
                  <a:lnTo>
                    <a:pt x="560" y="570"/>
                  </a:lnTo>
                  <a:lnTo>
                    <a:pt x="560" y="566"/>
                  </a:lnTo>
                  <a:lnTo>
                    <a:pt x="562" y="560"/>
                  </a:lnTo>
                  <a:lnTo>
                    <a:pt x="563" y="557"/>
                  </a:lnTo>
                  <a:lnTo>
                    <a:pt x="563" y="554"/>
                  </a:lnTo>
                  <a:lnTo>
                    <a:pt x="563" y="551"/>
                  </a:lnTo>
                  <a:lnTo>
                    <a:pt x="563" y="546"/>
                  </a:lnTo>
                  <a:lnTo>
                    <a:pt x="563" y="541"/>
                  </a:lnTo>
                  <a:lnTo>
                    <a:pt x="563" y="540"/>
                  </a:lnTo>
                  <a:lnTo>
                    <a:pt x="562" y="537"/>
                  </a:lnTo>
                  <a:lnTo>
                    <a:pt x="560" y="534"/>
                  </a:lnTo>
                  <a:lnTo>
                    <a:pt x="560" y="532"/>
                  </a:lnTo>
                  <a:lnTo>
                    <a:pt x="559" y="529"/>
                  </a:lnTo>
                  <a:lnTo>
                    <a:pt x="557" y="524"/>
                  </a:lnTo>
                  <a:lnTo>
                    <a:pt x="555" y="519"/>
                  </a:lnTo>
                  <a:lnTo>
                    <a:pt x="557" y="518"/>
                  </a:lnTo>
                  <a:lnTo>
                    <a:pt x="557" y="515"/>
                  </a:lnTo>
                  <a:lnTo>
                    <a:pt x="557" y="512"/>
                  </a:lnTo>
                  <a:lnTo>
                    <a:pt x="557" y="505"/>
                  </a:lnTo>
                  <a:lnTo>
                    <a:pt x="555" y="502"/>
                  </a:lnTo>
                  <a:lnTo>
                    <a:pt x="555" y="499"/>
                  </a:lnTo>
                  <a:lnTo>
                    <a:pt x="555" y="496"/>
                  </a:lnTo>
                  <a:lnTo>
                    <a:pt x="555" y="494"/>
                  </a:lnTo>
                  <a:lnTo>
                    <a:pt x="557" y="498"/>
                  </a:lnTo>
                  <a:lnTo>
                    <a:pt x="559" y="499"/>
                  </a:lnTo>
                  <a:lnTo>
                    <a:pt x="560" y="501"/>
                  </a:lnTo>
                  <a:lnTo>
                    <a:pt x="562" y="504"/>
                  </a:lnTo>
                  <a:lnTo>
                    <a:pt x="563" y="507"/>
                  </a:lnTo>
                  <a:lnTo>
                    <a:pt x="566" y="510"/>
                  </a:lnTo>
                  <a:lnTo>
                    <a:pt x="570" y="512"/>
                  </a:lnTo>
                  <a:lnTo>
                    <a:pt x="571" y="513"/>
                  </a:lnTo>
                  <a:lnTo>
                    <a:pt x="574" y="515"/>
                  </a:lnTo>
                  <a:lnTo>
                    <a:pt x="576" y="513"/>
                  </a:lnTo>
                  <a:lnTo>
                    <a:pt x="579" y="513"/>
                  </a:lnTo>
                  <a:lnTo>
                    <a:pt x="582" y="513"/>
                  </a:lnTo>
                  <a:lnTo>
                    <a:pt x="585" y="513"/>
                  </a:lnTo>
                  <a:lnTo>
                    <a:pt x="587" y="512"/>
                  </a:lnTo>
                  <a:lnTo>
                    <a:pt x="588" y="512"/>
                  </a:lnTo>
                  <a:lnTo>
                    <a:pt x="588" y="510"/>
                  </a:lnTo>
                  <a:lnTo>
                    <a:pt x="585" y="510"/>
                  </a:lnTo>
                  <a:lnTo>
                    <a:pt x="582" y="510"/>
                  </a:lnTo>
                  <a:lnTo>
                    <a:pt x="579" y="512"/>
                  </a:lnTo>
                  <a:lnTo>
                    <a:pt x="577" y="512"/>
                  </a:lnTo>
                  <a:lnTo>
                    <a:pt x="574" y="510"/>
                  </a:lnTo>
                  <a:lnTo>
                    <a:pt x="571" y="510"/>
                  </a:lnTo>
                  <a:lnTo>
                    <a:pt x="570" y="510"/>
                  </a:lnTo>
                  <a:lnTo>
                    <a:pt x="568" y="507"/>
                  </a:lnTo>
                  <a:lnTo>
                    <a:pt x="566" y="505"/>
                  </a:lnTo>
                  <a:lnTo>
                    <a:pt x="563" y="502"/>
                  </a:lnTo>
                  <a:lnTo>
                    <a:pt x="563" y="499"/>
                  </a:lnTo>
                  <a:lnTo>
                    <a:pt x="560" y="498"/>
                  </a:lnTo>
                  <a:lnTo>
                    <a:pt x="560" y="496"/>
                  </a:lnTo>
                  <a:lnTo>
                    <a:pt x="559" y="493"/>
                  </a:lnTo>
                  <a:lnTo>
                    <a:pt x="557" y="490"/>
                  </a:lnTo>
                  <a:lnTo>
                    <a:pt x="557" y="488"/>
                  </a:lnTo>
                  <a:lnTo>
                    <a:pt x="557" y="483"/>
                  </a:lnTo>
                  <a:lnTo>
                    <a:pt x="555" y="482"/>
                  </a:lnTo>
                  <a:lnTo>
                    <a:pt x="555" y="479"/>
                  </a:lnTo>
                  <a:lnTo>
                    <a:pt x="555" y="474"/>
                  </a:lnTo>
                  <a:lnTo>
                    <a:pt x="555" y="471"/>
                  </a:lnTo>
                  <a:lnTo>
                    <a:pt x="554" y="468"/>
                  </a:lnTo>
                  <a:lnTo>
                    <a:pt x="554" y="465"/>
                  </a:lnTo>
                  <a:lnTo>
                    <a:pt x="554" y="463"/>
                  </a:lnTo>
                  <a:lnTo>
                    <a:pt x="552" y="460"/>
                  </a:lnTo>
                  <a:lnTo>
                    <a:pt x="552" y="458"/>
                  </a:lnTo>
                  <a:lnTo>
                    <a:pt x="551" y="457"/>
                  </a:lnTo>
                  <a:lnTo>
                    <a:pt x="551" y="455"/>
                  </a:lnTo>
                  <a:lnTo>
                    <a:pt x="551" y="452"/>
                  </a:lnTo>
                  <a:lnTo>
                    <a:pt x="549" y="449"/>
                  </a:lnTo>
                  <a:lnTo>
                    <a:pt x="549" y="447"/>
                  </a:lnTo>
                  <a:lnTo>
                    <a:pt x="549" y="446"/>
                  </a:lnTo>
                  <a:lnTo>
                    <a:pt x="548" y="441"/>
                  </a:lnTo>
                  <a:lnTo>
                    <a:pt x="548" y="438"/>
                  </a:lnTo>
                  <a:lnTo>
                    <a:pt x="548" y="433"/>
                  </a:lnTo>
                  <a:lnTo>
                    <a:pt x="546" y="433"/>
                  </a:lnTo>
                  <a:lnTo>
                    <a:pt x="544" y="429"/>
                  </a:lnTo>
                  <a:lnTo>
                    <a:pt x="544" y="426"/>
                  </a:lnTo>
                  <a:lnTo>
                    <a:pt x="543" y="422"/>
                  </a:lnTo>
                  <a:lnTo>
                    <a:pt x="543" y="419"/>
                  </a:lnTo>
                  <a:lnTo>
                    <a:pt x="540" y="416"/>
                  </a:lnTo>
                  <a:lnTo>
                    <a:pt x="540" y="413"/>
                  </a:lnTo>
                  <a:lnTo>
                    <a:pt x="540" y="410"/>
                  </a:lnTo>
                  <a:lnTo>
                    <a:pt x="538" y="407"/>
                  </a:lnTo>
                  <a:lnTo>
                    <a:pt x="538" y="405"/>
                  </a:lnTo>
                  <a:lnTo>
                    <a:pt x="537" y="402"/>
                  </a:lnTo>
                  <a:lnTo>
                    <a:pt x="538" y="399"/>
                  </a:lnTo>
                  <a:lnTo>
                    <a:pt x="538" y="396"/>
                  </a:lnTo>
                  <a:lnTo>
                    <a:pt x="538" y="393"/>
                  </a:lnTo>
                  <a:lnTo>
                    <a:pt x="538" y="390"/>
                  </a:lnTo>
                  <a:lnTo>
                    <a:pt x="538" y="388"/>
                  </a:lnTo>
                  <a:lnTo>
                    <a:pt x="538" y="385"/>
                  </a:lnTo>
                  <a:lnTo>
                    <a:pt x="538" y="383"/>
                  </a:lnTo>
                  <a:lnTo>
                    <a:pt x="538" y="382"/>
                  </a:lnTo>
                  <a:lnTo>
                    <a:pt x="538" y="380"/>
                  </a:lnTo>
                  <a:lnTo>
                    <a:pt x="538" y="377"/>
                  </a:lnTo>
                  <a:lnTo>
                    <a:pt x="537" y="375"/>
                  </a:lnTo>
                  <a:lnTo>
                    <a:pt x="537" y="374"/>
                  </a:lnTo>
                  <a:lnTo>
                    <a:pt x="535" y="372"/>
                  </a:lnTo>
                  <a:lnTo>
                    <a:pt x="535" y="371"/>
                  </a:lnTo>
                  <a:lnTo>
                    <a:pt x="534" y="369"/>
                  </a:lnTo>
                  <a:lnTo>
                    <a:pt x="535" y="368"/>
                  </a:lnTo>
                  <a:lnTo>
                    <a:pt x="537" y="369"/>
                  </a:lnTo>
                  <a:lnTo>
                    <a:pt x="541" y="368"/>
                  </a:lnTo>
                  <a:lnTo>
                    <a:pt x="544" y="368"/>
                  </a:lnTo>
                  <a:lnTo>
                    <a:pt x="548" y="364"/>
                  </a:lnTo>
                  <a:lnTo>
                    <a:pt x="551" y="364"/>
                  </a:lnTo>
                  <a:lnTo>
                    <a:pt x="555" y="364"/>
                  </a:lnTo>
                  <a:lnTo>
                    <a:pt x="559" y="364"/>
                  </a:lnTo>
                  <a:lnTo>
                    <a:pt x="563" y="366"/>
                  </a:lnTo>
                  <a:lnTo>
                    <a:pt x="566" y="364"/>
                  </a:lnTo>
                  <a:lnTo>
                    <a:pt x="570" y="364"/>
                  </a:lnTo>
                  <a:lnTo>
                    <a:pt x="573" y="364"/>
                  </a:lnTo>
                  <a:lnTo>
                    <a:pt x="574" y="363"/>
                  </a:lnTo>
                  <a:lnTo>
                    <a:pt x="577" y="361"/>
                  </a:lnTo>
                  <a:lnTo>
                    <a:pt x="579" y="360"/>
                  </a:lnTo>
                  <a:lnTo>
                    <a:pt x="577" y="360"/>
                  </a:lnTo>
                  <a:lnTo>
                    <a:pt x="576" y="360"/>
                  </a:lnTo>
                  <a:lnTo>
                    <a:pt x="574" y="358"/>
                  </a:lnTo>
                  <a:lnTo>
                    <a:pt x="573" y="358"/>
                  </a:lnTo>
                  <a:lnTo>
                    <a:pt x="571" y="358"/>
                  </a:lnTo>
                  <a:lnTo>
                    <a:pt x="568" y="358"/>
                  </a:lnTo>
                  <a:lnTo>
                    <a:pt x="565" y="358"/>
                  </a:lnTo>
                  <a:lnTo>
                    <a:pt x="563" y="358"/>
                  </a:lnTo>
                  <a:lnTo>
                    <a:pt x="560" y="358"/>
                  </a:lnTo>
                  <a:lnTo>
                    <a:pt x="555" y="358"/>
                  </a:lnTo>
                  <a:lnTo>
                    <a:pt x="551" y="360"/>
                  </a:lnTo>
                  <a:lnTo>
                    <a:pt x="548" y="360"/>
                  </a:lnTo>
                  <a:lnTo>
                    <a:pt x="544" y="361"/>
                  </a:lnTo>
                  <a:lnTo>
                    <a:pt x="541" y="363"/>
                  </a:lnTo>
                  <a:lnTo>
                    <a:pt x="540" y="363"/>
                  </a:lnTo>
                  <a:lnTo>
                    <a:pt x="538" y="363"/>
                  </a:lnTo>
                  <a:lnTo>
                    <a:pt x="537" y="364"/>
                  </a:lnTo>
                  <a:lnTo>
                    <a:pt x="534" y="364"/>
                  </a:lnTo>
                  <a:lnTo>
                    <a:pt x="532" y="364"/>
                  </a:lnTo>
                  <a:lnTo>
                    <a:pt x="530" y="366"/>
                  </a:lnTo>
                  <a:lnTo>
                    <a:pt x="529" y="364"/>
                  </a:lnTo>
                  <a:lnTo>
                    <a:pt x="527" y="363"/>
                  </a:lnTo>
                  <a:lnTo>
                    <a:pt x="526" y="363"/>
                  </a:lnTo>
                  <a:lnTo>
                    <a:pt x="526" y="360"/>
                  </a:lnTo>
                  <a:lnTo>
                    <a:pt x="524" y="358"/>
                  </a:lnTo>
                  <a:lnTo>
                    <a:pt x="523" y="357"/>
                  </a:lnTo>
                  <a:lnTo>
                    <a:pt x="523" y="355"/>
                  </a:lnTo>
                  <a:lnTo>
                    <a:pt x="521" y="354"/>
                  </a:lnTo>
                  <a:lnTo>
                    <a:pt x="521" y="350"/>
                  </a:lnTo>
                  <a:lnTo>
                    <a:pt x="519" y="347"/>
                  </a:lnTo>
                  <a:lnTo>
                    <a:pt x="519" y="346"/>
                  </a:lnTo>
                  <a:lnTo>
                    <a:pt x="518" y="344"/>
                  </a:lnTo>
                  <a:lnTo>
                    <a:pt x="518" y="341"/>
                  </a:lnTo>
                  <a:lnTo>
                    <a:pt x="518" y="339"/>
                  </a:lnTo>
                  <a:lnTo>
                    <a:pt x="516" y="339"/>
                  </a:lnTo>
                  <a:lnTo>
                    <a:pt x="516" y="338"/>
                  </a:lnTo>
                  <a:lnTo>
                    <a:pt x="516" y="336"/>
                  </a:lnTo>
                  <a:lnTo>
                    <a:pt x="516" y="335"/>
                  </a:lnTo>
                  <a:lnTo>
                    <a:pt x="515" y="333"/>
                  </a:lnTo>
                  <a:lnTo>
                    <a:pt x="515" y="332"/>
                  </a:lnTo>
                  <a:lnTo>
                    <a:pt x="515" y="330"/>
                  </a:lnTo>
                  <a:lnTo>
                    <a:pt x="513" y="328"/>
                  </a:lnTo>
                  <a:lnTo>
                    <a:pt x="515" y="324"/>
                  </a:lnTo>
                  <a:lnTo>
                    <a:pt x="513" y="322"/>
                  </a:lnTo>
                  <a:lnTo>
                    <a:pt x="512" y="319"/>
                  </a:lnTo>
                  <a:lnTo>
                    <a:pt x="512" y="318"/>
                  </a:lnTo>
                  <a:lnTo>
                    <a:pt x="512" y="316"/>
                  </a:lnTo>
                  <a:lnTo>
                    <a:pt x="510" y="313"/>
                  </a:lnTo>
                  <a:lnTo>
                    <a:pt x="508" y="311"/>
                  </a:lnTo>
                  <a:lnTo>
                    <a:pt x="508" y="308"/>
                  </a:lnTo>
                  <a:lnTo>
                    <a:pt x="510" y="308"/>
                  </a:lnTo>
                  <a:lnTo>
                    <a:pt x="510" y="305"/>
                  </a:lnTo>
                  <a:lnTo>
                    <a:pt x="512" y="303"/>
                  </a:lnTo>
                  <a:lnTo>
                    <a:pt x="512" y="300"/>
                  </a:lnTo>
                  <a:lnTo>
                    <a:pt x="512" y="296"/>
                  </a:lnTo>
                  <a:lnTo>
                    <a:pt x="513" y="294"/>
                  </a:lnTo>
                  <a:lnTo>
                    <a:pt x="513" y="292"/>
                  </a:lnTo>
                  <a:lnTo>
                    <a:pt x="515" y="289"/>
                  </a:lnTo>
                  <a:lnTo>
                    <a:pt x="516" y="288"/>
                  </a:lnTo>
                  <a:lnTo>
                    <a:pt x="516" y="285"/>
                  </a:lnTo>
                  <a:lnTo>
                    <a:pt x="516" y="283"/>
                  </a:lnTo>
                  <a:lnTo>
                    <a:pt x="516" y="281"/>
                  </a:lnTo>
                  <a:lnTo>
                    <a:pt x="515" y="278"/>
                  </a:lnTo>
                  <a:lnTo>
                    <a:pt x="515" y="275"/>
                  </a:lnTo>
                  <a:lnTo>
                    <a:pt x="516" y="272"/>
                  </a:lnTo>
                  <a:lnTo>
                    <a:pt x="516" y="271"/>
                  </a:lnTo>
                  <a:lnTo>
                    <a:pt x="518" y="266"/>
                  </a:lnTo>
                  <a:lnTo>
                    <a:pt x="518" y="263"/>
                  </a:lnTo>
                  <a:lnTo>
                    <a:pt x="518" y="260"/>
                  </a:lnTo>
                  <a:lnTo>
                    <a:pt x="516" y="256"/>
                  </a:lnTo>
                  <a:lnTo>
                    <a:pt x="515" y="255"/>
                  </a:lnTo>
                  <a:lnTo>
                    <a:pt x="515" y="252"/>
                  </a:lnTo>
                  <a:lnTo>
                    <a:pt x="513" y="250"/>
                  </a:lnTo>
                  <a:lnTo>
                    <a:pt x="513" y="249"/>
                  </a:lnTo>
                  <a:lnTo>
                    <a:pt x="515" y="242"/>
                  </a:lnTo>
                  <a:lnTo>
                    <a:pt x="516" y="239"/>
                  </a:lnTo>
                  <a:lnTo>
                    <a:pt x="516" y="238"/>
                  </a:lnTo>
                  <a:lnTo>
                    <a:pt x="518" y="235"/>
                  </a:lnTo>
                  <a:lnTo>
                    <a:pt x="519" y="233"/>
                  </a:lnTo>
                  <a:lnTo>
                    <a:pt x="521" y="228"/>
                  </a:lnTo>
                  <a:lnTo>
                    <a:pt x="521" y="227"/>
                  </a:lnTo>
                  <a:lnTo>
                    <a:pt x="521" y="225"/>
                  </a:lnTo>
                  <a:lnTo>
                    <a:pt x="521" y="222"/>
                  </a:lnTo>
                  <a:lnTo>
                    <a:pt x="523" y="220"/>
                  </a:lnTo>
                  <a:lnTo>
                    <a:pt x="524" y="216"/>
                  </a:lnTo>
                  <a:lnTo>
                    <a:pt x="526" y="216"/>
                  </a:lnTo>
                  <a:lnTo>
                    <a:pt x="529" y="216"/>
                  </a:lnTo>
                  <a:lnTo>
                    <a:pt x="532" y="214"/>
                  </a:lnTo>
                  <a:lnTo>
                    <a:pt x="535" y="213"/>
                  </a:lnTo>
                  <a:lnTo>
                    <a:pt x="538" y="208"/>
                  </a:lnTo>
                  <a:lnTo>
                    <a:pt x="540" y="206"/>
                  </a:lnTo>
                  <a:lnTo>
                    <a:pt x="543" y="205"/>
                  </a:lnTo>
                  <a:lnTo>
                    <a:pt x="546" y="203"/>
                  </a:lnTo>
                  <a:lnTo>
                    <a:pt x="549" y="200"/>
                  </a:lnTo>
                  <a:lnTo>
                    <a:pt x="549" y="197"/>
                  </a:lnTo>
                  <a:lnTo>
                    <a:pt x="549" y="195"/>
                  </a:lnTo>
                  <a:lnTo>
                    <a:pt x="549" y="194"/>
                  </a:lnTo>
                  <a:lnTo>
                    <a:pt x="551" y="192"/>
                  </a:lnTo>
                  <a:lnTo>
                    <a:pt x="552" y="191"/>
                  </a:lnTo>
                  <a:lnTo>
                    <a:pt x="555" y="189"/>
                  </a:lnTo>
                  <a:lnTo>
                    <a:pt x="559" y="188"/>
                  </a:lnTo>
                  <a:lnTo>
                    <a:pt x="562" y="186"/>
                  </a:lnTo>
                  <a:lnTo>
                    <a:pt x="563" y="186"/>
                  </a:lnTo>
                  <a:lnTo>
                    <a:pt x="565" y="183"/>
                  </a:lnTo>
                  <a:lnTo>
                    <a:pt x="568" y="181"/>
                  </a:lnTo>
                  <a:lnTo>
                    <a:pt x="570" y="180"/>
                  </a:lnTo>
                  <a:lnTo>
                    <a:pt x="571" y="178"/>
                  </a:lnTo>
                  <a:lnTo>
                    <a:pt x="574" y="175"/>
                  </a:lnTo>
                  <a:lnTo>
                    <a:pt x="577" y="175"/>
                  </a:lnTo>
                  <a:lnTo>
                    <a:pt x="579" y="173"/>
                  </a:lnTo>
                  <a:lnTo>
                    <a:pt x="582" y="172"/>
                  </a:lnTo>
                  <a:lnTo>
                    <a:pt x="591" y="169"/>
                  </a:lnTo>
                  <a:lnTo>
                    <a:pt x="595" y="166"/>
                  </a:lnTo>
                  <a:lnTo>
                    <a:pt x="596" y="164"/>
                  </a:lnTo>
                  <a:lnTo>
                    <a:pt x="599" y="159"/>
                  </a:lnTo>
                  <a:lnTo>
                    <a:pt x="601" y="156"/>
                  </a:lnTo>
                  <a:lnTo>
                    <a:pt x="601" y="153"/>
                  </a:lnTo>
                  <a:lnTo>
                    <a:pt x="601" y="148"/>
                  </a:lnTo>
                  <a:lnTo>
                    <a:pt x="602" y="145"/>
                  </a:lnTo>
                  <a:lnTo>
                    <a:pt x="602" y="142"/>
                  </a:lnTo>
                  <a:lnTo>
                    <a:pt x="604" y="137"/>
                  </a:lnTo>
                  <a:lnTo>
                    <a:pt x="607" y="134"/>
                  </a:lnTo>
                  <a:lnTo>
                    <a:pt x="610" y="133"/>
                  </a:lnTo>
                  <a:lnTo>
                    <a:pt x="613" y="130"/>
                  </a:lnTo>
                  <a:lnTo>
                    <a:pt x="617" y="128"/>
                  </a:lnTo>
                  <a:lnTo>
                    <a:pt x="621" y="126"/>
                  </a:lnTo>
                  <a:lnTo>
                    <a:pt x="626" y="125"/>
                  </a:lnTo>
                  <a:lnTo>
                    <a:pt x="629" y="123"/>
                  </a:lnTo>
                  <a:lnTo>
                    <a:pt x="632" y="122"/>
                  </a:lnTo>
                  <a:lnTo>
                    <a:pt x="638" y="120"/>
                  </a:lnTo>
                  <a:lnTo>
                    <a:pt x="642" y="120"/>
                  </a:lnTo>
                  <a:lnTo>
                    <a:pt x="643" y="119"/>
                  </a:lnTo>
                  <a:lnTo>
                    <a:pt x="646" y="117"/>
                  </a:lnTo>
                  <a:lnTo>
                    <a:pt x="648" y="116"/>
                  </a:lnTo>
                  <a:lnTo>
                    <a:pt x="649" y="116"/>
                  </a:lnTo>
                  <a:lnTo>
                    <a:pt x="651" y="114"/>
                  </a:lnTo>
                  <a:lnTo>
                    <a:pt x="653" y="112"/>
                  </a:lnTo>
                  <a:lnTo>
                    <a:pt x="654" y="112"/>
                  </a:lnTo>
                  <a:lnTo>
                    <a:pt x="654" y="111"/>
                  </a:lnTo>
                  <a:lnTo>
                    <a:pt x="656" y="111"/>
                  </a:lnTo>
                  <a:lnTo>
                    <a:pt x="656" y="109"/>
                  </a:lnTo>
                  <a:lnTo>
                    <a:pt x="657" y="108"/>
                  </a:lnTo>
                  <a:lnTo>
                    <a:pt x="657" y="106"/>
                  </a:lnTo>
                  <a:lnTo>
                    <a:pt x="659" y="103"/>
                  </a:lnTo>
                  <a:lnTo>
                    <a:pt x="659" y="101"/>
                  </a:lnTo>
                  <a:lnTo>
                    <a:pt x="659" y="100"/>
                  </a:lnTo>
                  <a:lnTo>
                    <a:pt x="660" y="97"/>
                  </a:lnTo>
                  <a:lnTo>
                    <a:pt x="660" y="95"/>
                  </a:lnTo>
                  <a:lnTo>
                    <a:pt x="660" y="94"/>
                  </a:lnTo>
                  <a:lnTo>
                    <a:pt x="660" y="92"/>
                  </a:lnTo>
                  <a:lnTo>
                    <a:pt x="660" y="90"/>
                  </a:lnTo>
                  <a:lnTo>
                    <a:pt x="662" y="89"/>
                  </a:lnTo>
                  <a:lnTo>
                    <a:pt x="662" y="87"/>
                  </a:lnTo>
                  <a:lnTo>
                    <a:pt x="664" y="86"/>
                  </a:lnTo>
                  <a:lnTo>
                    <a:pt x="665" y="84"/>
                  </a:lnTo>
                  <a:lnTo>
                    <a:pt x="667" y="83"/>
                  </a:lnTo>
                  <a:lnTo>
                    <a:pt x="670" y="80"/>
                  </a:lnTo>
                  <a:lnTo>
                    <a:pt x="673" y="76"/>
                  </a:lnTo>
                  <a:lnTo>
                    <a:pt x="678" y="72"/>
                  </a:lnTo>
                  <a:lnTo>
                    <a:pt x="682" y="70"/>
                  </a:lnTo>
                  <a:lnTo>
                    <a:pt x="684" y="69"/>
                  </a:lnTo>
                  <a:lnTo>
                    <a:pt x="687" y="69"/>
                  </a:lnTo>
                  <a:lnTo>
                    <a:pt x="690" y="67"/>
                  </a:lnTo>
                  <a:lnTo>
                    <a:pt x="693" y="67"/>
                  </a:lnTo>
                  <a:lnTo>
                    <a:pt x="695" y="67"/>
                  </a:lnTo>
                  <a:lnTo>
                    <a:pt x="698" y="65"/>
                  </a:lnTo>
                  <a:lnTo>
                    <a:pt x="703" y="65"/>
                  </a:lnTo>
                  <a:lnTo>
                    <a:pt x="706" y="67"/>
                  </a:lnTo>
                  <a:lnTo>
                    <a:pt x="709" y="67"/>
                  </a:lnTo>
                  <a:lnTo>
                    <a:pt x="717" y="69"/>
                  </a:lnTo>
                  <a:lnTo>
                    <a:pt x="721" y="69"/>
                  </a:lnTo>
                  <a:lnTo>
                    <a:pt x="725" y="69"/>
                  </a:lnTo>
                  <a:lnTo>
                    <a:pt x="728" y="69"/>
                  </a:lnTo>
                  <a:lnTo>
                    <a:pt x="731" y="67"/>
                  </a:lnTo>
                  <a:lnTo>
                    <a:pt x="734" y="65"/>
                  </a:lnTo>
                  <a:lnTo>
                    <a:pt x="737" y="64"/>
                  </a:lnTo>
                  <a:lnTo>
                    <a:pt x="739" y="62"/>
                  </a:lnTo>
                  <a:lnTo>
                    <a:pt x="742" y="61"/>
                  </a:lnTo>
                  <a:lnTo>
                    <a:pt x="742" y="59"/>
                  </a:lnTo>
                  <a:lnTo>
                    <a:pt x="743" y="56"/>
                  </a:lnTo>
                  <a:lnTo>
                    <a:pt x="743" y="54"/>
                  </a:lnTo>
                  <a:lnTo>
                    <a:pt x="745" y="50"/>
                  </a:lnTo>
                  <a:lnTo>
                    <a:pt x="745" y="48"/>
                  </a:lnTo>
                  <a:lnTo>
                    <a:pt x="748" y="47"/>
                  </a:lnTo>
                  <a:lnTo>
                    <a:pt x="750" y="47"/>
                  </a:lnTo>
                  <a:lnTo>
                    <a:pt x="751" y="47"/>
                  </a:lnTo>
                  <a:lnTo>
                    <a:pt x="754" y="48"/>
                  </a:lnTo>
                  <a:lnTo>
                    <a:pt x="759" y="47"/>
                  </a:lnTo>
                  <a:lnTo>
                    <a:pt x="762" y="47"/>
                  </a:lnTo>
                  <a:lnTo>
                    <a:pt x="765" y="45"/>
                  </a:lnTo>
                  <a:lnTo>
                    <a:pt x="768" y="45"/>
                  </a:lnTo>
                  <a:lnTo>
                    <a:pt x="773" y="45"/>
                  </a:lnTo>
                  <a:lnTo>
                    <a:pt x="775" y="45"/>
                  </a:lnTo>
                  <a:lnTo>
                    <a:pt x="776" y="47"/>
                  </a:lnTo>
                  <a:lnTo>
                    <a:pt x="779" y="47"/>
                  </a:lnTo>
                  <a:lnTo>
                    <a:pt x="783" y="48"/>
                  </a:lnTo>
                  <a:lnTo>
                    <a:pt x="786" y="47"/>
                  </a:lnTo>
                  <a:lnTo>
                    <a:pt x="789" y="47"/>
                  </a:lnTo>
                  <a:lnTo>
                    <a:pt x="793" y="47"/>
                  </a:lnTo>
                  <a:lnTo>
                    <a:pt x="797" y="45"/>
                  </a:lnTo>
                  <a:lnTo>
                    <a:pt x="800" y="47"/>
                  </a:lnTo>
                  <a:lnTo>
                    <a:pt x="801" y="48"/>
                  </a:lnTo>
                  <a:lnTo>
                    <a:pt x="804" y="50"/>
                  </a:lnTo>
                  <a:lnTo>
                    <a:pt x="804" y="51"/>
                  </a:lnTo>
                  <a:lnTo>
                    <a:pt x="806" y="53"/>
                  </a:lnTo>
                  <a:lnTo>
                    <a:pt x="808" y="56"/>
                  </a:lnTo>
                  <a:lnTo>
                    <a:pt x="812" y="54"/>
                  </a:lnTo>
                  <a:lnTo>
                    <a:pt x="815" y="53"/>
                  </a:lnTo>
                  <a:lnTo>
                    <a:pt x="817" y="51"/>
                  </a:lnTo>
                  <a:lnTo>
                    <a:pt x="822" y="50"/>
                  </a:lnTo>
                  <a:lnTo>
                    <a:pt x="823" y="48"/>
                  </a:lnTo>
                  <a:lnTo>
                    <a:pt x="825" y="50"/>
                  </a:lnTo>
                  <a:lnTo>
                    <a:pt x="828" y="50"/>
                  </a:lnTo>
                  <a:lnTo>
                    <a:pt x="830" y="53"/>
                  </a:lnTo>
                  <a:lnTo>
                    <a:pt x="833" y="53"/>
                  </a:lnTo>
                  <a:lnTo>
                    <a:pt x="836" y="53"/>
                  </a:lnTo>
                  <a:lnTo>
                    <a:pt x="839" y="50"/>
                  </a:lnTo>
                  <a:lnTo>
                    <a:pt x="842" y="48"/>
                  </a:lnTo>
                  <a:lnTo>
                    <a:pt x="842" y="47"/>
                  </a:lnTo>
                  <a:lnTo>
                    <a:pt x="844" y="45"/>
                  </a:lnTo>
                  <a:lnTo>
                    <a:pt x="847" y="42"/>
                  </a:lnTo>
                  <a:lnTo>
                    <a:pt x="850" y="42"/>
                  </a:lnTo>
                  <a:lnTo>
                    <a:pt x="851" y="42"/>
                  </a:lnTo>
                  <a:lnTo>
                    <a:pt x="855" y="42"/>
                  </a:lnTo>
                  <a:lnTo>
                    <a:pt x="856" y="42"/>
                  </a:lnTo>
                  <a:lnTo>
                    <a:pt x="859" y="43"/>
                  </a:lnTo>
                  <a:lnTo>
                    <a:pt x="862" y="47"/>
                  </a:lnTo>
                  <a:lnTo>
                    <a:pt x="864" y="47"/>
                  </a:lnTo>
                  <a:lnTo>
                    <a:pt x="869" y="45"/>
                  </a:lnTo>
                  <a:lnTo>
                    <a:pt x="870" y="43"/>
                  </a:lnTo>
                  <a:lnTo>
                    <a:pt x="872" y="42"/>
                  </a:lnTo>
                  <a:lnTo>
                    <a:pt x="873" y="39"/>
                  </a:lnTo>
                  <a:lnTo>
                    <a:pt x="873" y="36"/>
                  </a:lnTo>
                  <a:lnTo>
                    <a:pt x="876" y="33"/>
                  </a:lnTo>
                  <a:lnTo>
                    <a:pt x="880" y="33"/>
                  </a:lnTo>
                  <a:lnTo>
                    <a:pt x="883" y="33"/>
                  </a:lnTo>
                  <a:lnTo>
                    <a:pt x="887" y="31"/>
                  </a:lnTo>
                  <a:lnTo>
                    <a:pt x="891" y="29"/>
                  </a:lnTo>
                  <a:lnTo>
                    <a:pt x="894" y="26"/>
                  </a:lnTo>
                  <a:lnTo>
                    <a:pt x="897" y="23"/>
                  </a:lnTo>
                  <a:lnTo>
                    <a:pt x="900" y="20"/>
                  </a:lnTo>
                  <a:lnTo>
                    <a:pt x="902" y="18"/>
                  </a:lnTo>
                  <a:lnTo>
                    <a:pt x="905" y="17"/>
                  </a:lnTo>
                  <a:lnTo>
                    <a:pt x="906" y="17"/>
                  </a:lnTo>
                  <a:lnTo>
                    <a:pt x="909" y="17"/>
                  </a:lnTo>
                  <a:lnTo>
                    <a:pt x="911" y="18"/>
                  </a:lnTo>
                  <a:lnTo>
                    <a:pt x="916" y="17"/>
                  </a:lnTo>
                  <a:lnTo>
                    <a:pt x="917" y="15"/>
                  </a:lnTo>
                  <a:lnTo>
                    <a:pt x="917" y="14"/>
                  </a:lnTo>
                  <a:lnTo>
                    <a:pt x="917" y="12"/>
                  </a:lnTo>
                  <a:lnTo>
                    <a:pt x="917" y="9"/>
                  </a:lnTo>
                  <a:lnTo>
                    <a:pt x="919" y="7"/>
                  </a:lnTo>
                  <a:lnTo>
                    <a:pt x="920" y="4"/>
                  </a:lnTo>
                  <a:lnTo>
                    <a:pt x="922" y="4"/>
                  </a:lnTo>
                  <a:lnTo>
                    <a:pt x="925" y="3"/>
                  </a:lnTo>
                  <a:lnTo>
                    <a:pt x="928" y="4"/>
                  </a:lnTo>
                  <a:lnTo>
                    <a:pt x="930" y="4"/>
                  </a:lnTo>
                  <a:lnTo>
                    <a:pt x="930" y="7"/>
                  </a:lnTo>
                  <a:lnTo>
                    <a:pt x="931" y="7"/>
                  </a:lnTo>
                  <a:lnTo>
                    <a:pt x="933" y="11"/>
                  </a:lnTo>
                  <a:lnTo>
                    <a:pt x="934" y="12"/>
                  </a:lnTo>
                  <a:lnTo>
                    <a:pt x="936" y="12"/>
                  </a:lnTo>
                  <a:lnTo>
                    <a:pt x="939" y="14"/>
                  </a:lnTo>
                  <a:lnTo>
                    <a:pt x="942" y="12"/>
                  </a:lnTo>
                  <a:lnTo>
                    <a:pt x="944" y="11"/>
                  </a:lnTo>
                  <a:lnTo>
                    <a:pt x="945" y="7"/>
                  </a:lnTo>
                  <a:lnTo>
                    <a:pt x="949" y="6"/>
                  </a:lnTo>
                  <a:lnTo>
                    <a:pt x="952" y="4"/>
                  </a:lnTo>
                  <a:lnTo>
                    <a:pt x="953" y="3"/>
                  </a:lnTo>
                  <a:lnTo>
                    <a:pt x="955" y="1"/>
                  </a:lnTo>
                  <a:lnTo>
                    <a:pt x="956" y="0"/>
                  </a:lnTo>
                  <a:lnTo>
                    <a:pt x="958" y="1"/>
                  </a:lnTo>
                  <a:lnTo>
                    <a:pt x="959" y="4"/>
                  </a:lnTo>
                  <a:lnTo>
                    <a:pt x="961" y="6"/>
                  </a:lnTo>
                  <a:lnTo>
                    <a:pt x="961" y="7"/>
                  </a:lnTo>
                  <a:lnTo>
                    <a:pt x="961" y="9"/>
                  </a:lnTo>
                  <a:lnTo>
                    <a:pt x="959" y="11"/>
                  </a:lnTo>
                  <a:lnTo>
                    <a:pt x="958" y="12"/>
                  </a:lnTo>
                  <a:lnTo>
                    <a:pt x="956" y="15"/>
                  </a:lnTo>
                  <a:lnTo>
                    <a:pt x="956" y="18"/>
                  </a:lnTo>
                  <a:lnTo>
                    <a:pt x="956" y="22"/>
                  </a:lnTo>
                  <a:lnTo>
                    <a:pt x="956" y="26"/>
                  </a:lnTo>
                  <a:lnTo>
                    <a:pt x="956" y="28"/>
                  </a:lnTo>
                  <a:lnTo>
                    <a:pt x="956" y="31"/>
                  </a:lnTo>
                  <a:lnTo>
                    <a:pt x="958" y="31"/>
                  </a:lnTo>
                  <a:lnTo>
                    <a:pt x="958" y="33"/>
                  </a:lnTo>
                  <a:lnTo>
                    <a:pt x="958" y="36"/>
                  </a:lnTo>
                  <a:lnTo>
                    <a:pt x="959" y="37"/>
                  </a:lnTo>
                  <a:lnTo>
                    <a:pt x="959" y="39"/>
                  </a:lnTo>
                  <a:lnTo>
                    <a:pt x="959" y="42"/>
                  </a:lnTo>
                  <a:lnTo>
                    <a:pt x="959" y="45"/>
                  </a:lnTo>
                  <a:lnTo>
                    <a:pt x="959" y="47"/>
                  </a:lnTo>
                  <a:lnTo>
                    <a:pt x="959" y="51"/>
                  </a:lnTo>
                  <a:lnTo>
                    <a:pt x="959" y="53"/>
                  </a:lnTo>
                  <a:lnTo>
                    <a:pt x="959" y="54"/>
                  </a:lnTo>
                  <a:lnTo>
                    <a:pt x="958" y="58"/>
                  </a:lnTo>
                  <a:lnTo>
                    <a:pt x="958" y="59"/>
                  </a:lnTo>
                  <a:lnTo>
                    <a:pt x="959" y="62"/>
                  </a:lnTo>
                  <a:lnTo>
                    <a:pt x="959" y="64"/>
                  </a:lnTo>
                  <a:lnTo>
                    <a:pt x="961" y="65"/>
                  </a:lnTo>
                  <a:lnTo>
                    <a:pt x="963" y="67"/>
                  </a:lnTo>
                  <a:lnTo>
                    <a:pt x="966" y="69"/>
                  </a:lnTo>
                  <a:lnTo>
                    <a:pt x="969" y="67"/>
                  </a:lnTo>
                  <a:lnTo>
                    <a:pt x="970" y="64"/>
                  </a:lnTo>
                  <a:lnTo>
                    <a:pt x="974" y="61"/>
                  </a:lnTo>
                  <a:lnTo>
                    <a:pt x="977" y="59"/>
                  </a:lnTo>
                  <a:lnTo>
                    <a:pt x="981" y="56"/>
                  </a:lnTo>
                  <a:lnTo>
                    <a:pt x="986" y="56"/>
                  </a:lnTo>
                  <a:lnTo>
                    <a:pt x="988" y="58"/>
                  </a:lnTo>
                  <a:lnTo>
                    <a:pt x="992" y="58"/>
                  </a:lnTo>
                  <a:lnTo>
                    <a:pt x="994" y="58"/>
                  </a:lnTo>
                  <a:lnTo>
                    <a:pt x="997" y="56"/>
                  </a:lnTo>
                  <a:lnTo>
                    <a:pt x="1003" y="56"/>
                  </a:lnTo>
                  <a:lnTo>
                    <a:pt x="1006" y="58"/>
                  </a:lnTo>
                  <a:lnTo>
                    <a:pt x="1010" y="62"/>
                  </a:lnTo>
                  <a:lnTo>
                    <a:pt x="1013" y="64"/>
                  </a:lnTo>
                  <a:lnTo>
                    <a:pt x="1017" y="70"/>
                  </a:lnTo>
                  <a:lnTo>
                    <a:pt x="1017" y="73"/>
                  </a:lnTo>
                  <a:lnTo>
                    <a:pt x="1019" y="76"/>
                  </a:lnTo>
                  <a:lnTo>
                    <a:pt x="1021" y="80"/>
                  </a:lnTo>
                  <a:lnTo>
                    <a:pt x="1022" y="83"/>
                  </a:lnTo>
                  <a:lnTo>
                    <a:pt x="1022" y="84"/>
                  </a:lnTo>
                  <a:lnTo>
                    <a:pt x="1022" y="89"/>
                  </a:lnTo>
                  <a:lnTo>
                    <a:pt x="1022" y="90"/>
                  </a:lnTo>
                  <a:lnTo>
                    <a:pt x="1022" y="94"/>
                  </a:lnTo>
                  <a:lnTo>
                    <a:pt x="1022" y="97"/>
                  </a:lnTo>
                  <a:lnTo>
                    <a:pt x="1022" y="100"/>
                  </a:lnTo>
                  <a:lnTo>
                    <a:pt x="1022" y="101"/>
                  </a:lnTo>
                  <a:lnTo>
                    <a:pt x="1022" y="105"/>
                  </a:lnTo>
                  <a:lnTo>
                    <a:pt x="1022" y="108"/>
                  </a:lnTo>
                  <a:lnTo>
                    <a:pt x="1022" y="111"/>
                  </a:lnTo>
                  <a:lnTo>
                    <a:pt x="1021" y="114"/>
                  </a:lnTo>
                  <a:lnTo>
                    <a:pt x="1019" y="114"/>
                  </a:lnTo>
                  <a:lnTo>
                    <a:pt x="1017" y="116"/>
                  </a:lnTo>
                  <a:lnTo>
                    <a:pt x="1014" y="117"/>
                  </a:lnTo>
                  <a:lnTo>
                    <a:pt x="1011" y="117"/>
                  </a:lnTo>
                  <a:lnTo>
                    <a:pt x="1005" y="119"/>
                  </a:lnTo>
                  <a:lnTo>
                    <a:pt x="1003" y="120"/>
                  </a:lnTo>
                  <a:lnTo>
                    <a:pt x="1000" y="120"/>
                  </a:lnTo>
                  <a:lnTo>
                    <a:pt x="999" y="120"/>
                  </a:lnTo>
                  <a:lnTo>
                    <a:pt x="996" y="120"/>
                  </a:lnTo>
                  <a:lnTo>
                    <a:pt x="992" y="120"/>
                  </a:lnTo>
                  <a:lnTo>
                    <a:pt x="991" y="122"/>
                  </a:lnTo>
                  <a:lnTo>
                    <a:pt x="991" y="123"/>
                  </a:lnTo>
                  <a:lnTo>
                    <a:pt x="988" y="125"/>
                  </a:lnTo>
                  <a:lnTo>
                    <a:pt x="986" y="128"/>
                  </a:lnTo>
                  <a:lnTo>
                    <a:pt x="985" y="128"/>
                  </a:lnTo>
                  <a:lnTo>
                    <a:pt x="981" y="131"/>
                  </a:lnTo>
                  <a:lnTo>
                    <a:pt x="978" y="133"/>
                  </a:lnTo>
                  <a:lnTo>
                    <a:pt x="977" y="134"/>
                  </a:lnTo>
                  <a:lnTo>
                    <a:pt x="974" y="134"/>
                  </a:lnTo>
                  <a:lnTo>
                    <a:pt x="970" y="136"/>
                  </a:lnTo>
                  <a:lnTo>
                    <a:pt x="970" y="139"/>
                  </a:lnTo>
                  <a:lnTo>
                    <a:pt x="970" y="142"/>
                  </a:lnTo>
                  <a:lnTo>
                    <a:pt x="970" y="145"/>
                  </a:lnTo>
                  <a:lnTo>
                    <a:pt x="969" y="148"/>
                  </a:lnTo>
                  <a:lnTo>
                    <a:pt x="966" y="152"/>
                  </a:lnTo>
                  <a:lnTo>
                    <a:pt x="963" y="155"/>
                  </a:lnTo>
                  <a:lnTo>
                    <a:pt x="961" y="156"/>
                  </a:lnTo>
                  <a:lnTo>
                    <a:pt x="958" y="159"/>
                  </a:lnTo>
                  <a:lnTo>
                    <a:pt x="955" y="161"/>
                  </a:lnTo>
                  <a:lnTo>
                    <a:pt x="952" y="164"/>
                  </a:lnTo>
                  <a:lnTo>
                    <a:pt x="950" y="167"/>
                  </a:lnTo>
                  <a:lnTo>
                    <a:pt x="947" y="170"/>
                  </a:lnTo>
                  <a:lnTo>
                    <a:pt x="945" y="175"/>
                  </a:lnTo>
                  <a:lnTo>
                    <a:pt x="942" y="178"/>
                  </a:lnTo>
                  <a:lnTo>
                    <a:pt x="941" y="181"/>
                  </a:lnTo>
                  <a:lnTo>
                    <a:pt x="939" y="186"/>
                  </a:lnTo>
                  <a:lnTo>
                    <a:pt x="938" y="189"/>
                  </a:lnTo>
                  <a:lnTo>
                    <a:pt x="936" y="194"/>
                  </a:lnTo>
                  <a:lnTo>
                    <a:pt x="934" y="197"/>
                  </a:lnTo>
                  <a:lnTo>
                    <a:pt x="934" y="200"/>
                  </a:lnTo>
                  <a:lnTo>
                    <a:pt x="936" y="202"/>
                  </a:lnTo>
                  <a:lnTo>
                    <a:pt x="938" y="205"/>
                  </a:lnTo>
                  <a:lnTo>
                    <a:pt x="938" y="208"/>
                  </a:lnTo>
                  <a:lnTo>
                    <a:pt x="939" y="209"/>
                  </a:lnTo>
                  <a:lnTo>
                    <a:pt x="941" y="211"/>
                  </a:lnTo>
                  <a:lnTo>
                    <a:pt x="941" y="213"/>
                  </a:lnTo>
                  <a:lnTo>
                    <a:pt x="944" y="216"/>
                  </a:lnTo>
                  <a:lnTo>
                    <a:pt x="944" y="217"/>
                  </a:lnTo>
                  <a:lnTo>
                    <a:pt x="944" y="220"/>
                  </a:lnTo>
                  <a:lnTo>
                    <a:pt x="944" y="224"/>
                  </a:lnTo>
                  <a:lnTo>
                    <a:pt x="942" y="227"/>
                  </a:lnTo>
                  <a:lnTo>
                    <a:pt x="945" y="225"/>
                  </a:lnTo>
                  <a:lnTo>
                    <a:pt x="949" y="227"/>
                  </a:lnTo>
                  <a:lnTo>
                    <a:pt x="950" y="225"/>
                  </a:lnTo>
                  <a:lnTo>
                    <a:pt x="953" y="224"/>
                  </a:lnTo>
                  <a:lnTo>
                    <a:pt x="959" y="224"/>
                  </a:lnTo>
                  <a:lnTo>
                    <a:pt x="958" y="227"/>
                  </a:lnTo>
                  <a:lnTo>
                    <a:pt x="959" y="228"/>
                  </a:lnTo>
                  <a:lnTo>
                    <a:pt x="963" y="231"/>
                  </a:lnTo>
                  <a:lnTo>
                    <a:pt x="963" y="235"/>
                  </a:lnTo>
                  <a:lnTo>
                    <a:pt x="964" y="238"/>
                  </a:lnTo>
                  <a:lnTo>
                    <a:pt x="966" y="239"/>
                  </a:lnTo>
                  <a:lnTo>
                    <a:pt x="964" y="239"/>
                  </a:lnTo>
                  <a:lnTo>
                    <a:pt x="963" y="242"/>
                  </a:lnTo>
                  <a:lnTo>
                    <a:pt x="964" y="245"/>
                  </a:lnTo>
                  <a:lnTo>
                    <a:pt x="963" y="245"/>
                  </a:lnTo>
                  <a:lnTo>
                    <a:pt x="963" y="252"/>
                  </a:lnTo>
                  <a:lnTo>
                    <a:pt x="964" y="255"/>
                  </a:lnTo>
                  <a:lnTo>
                    <a:pt x="963" y="260"/>
                  </a:lnTo>
                  <a:lnTo>
                    <a:pt x="963" y="263"/>
                  </a:lnTo>
                  <a:lnTo>
                    <a:pt x="963" y="266"/>
                  </a:lnTo>
                  <a:lnTo>
                    <a:pt x="963" y="269"/>
                  </a:lnTo>
                  <a:lnTo>
                    <a:pt x="961" y="272"/>
                  </a:lnTo>
                  <a:lnTo>
                    <a:pt x="963" y="272"/>
                  </a:lnTo>
                  <a:lnTo>
                    <a:pt x="967" y="272"/>
                  </a:lnTo>
                  <a:lnTo>
                    <a:pt x="972" y="275"/>
                  </a:lnTo>
                  <a:lnTo>
                    <a:pt x="975" y="278"/>
                  </a:lnTo>
                  <a:lnTo>
                    <a:pt x="980" y="281"/>
                  </a:lnTo>
                  <a:lnTo>
                    <a:pt x="985" y="281"/>
                  </a:lnTo>
                  <a:lnTo>
                    <a:pt x="988" y="281"/>
                  </a:lnTo>
                  <a:lnTo>
                    <a:pt x="992" y="280"/>
                  </a:lnTo>
                  <a:lnTo>
                    <a:pt x="996" y="280"/>
                  </a:lnTo>
                  <a:lnTo>
                    <a:pt x="999" y="280"/>
                  </a:lnTo>
                  <a:lnTo>
                    <a:pt x="1002" y="281"/>
                  </a:lnTo>
                  <a:lnTo>
                    <a:pt x="1005" y="281"/>
                  </a:lnTo>
                  <a:lnTo>
                    <a:pt x="1010" y="281"/>
                  </a:lnTo>
                  <a:lnTo>
                    <a:pt x="1014" y="280"/>
                  </a:lnTo>
                  <a:lnTo>
                    <a:pt x="1017" y="280"/>
                  </a:lnTo>
                  <a:lnTo>
                    <a:pt x="1022" y="278"/>
                  </a:lnTo>
                  <a:lnTo>
                    <a:pt x="1024" y="277"/>
                  </a:lnTo>
                  <a:lnTo>
                    <a:pt x="1027" y="277"/>
                  </a:lnTo>
                  <a:lnTo>
                    <a:pt x="1032" y="277"/>
                  </a:lnTo>
                  <a:lnTo>
                    <a:pt x="1039" y="274"/>
                  </a:lnTo>
                  <a:lnTo>
                    <a:pt x="1039" y="271"/>
                  </a:lnTo>
                  <a:lnTo>
                    <a:pt x="1042" y="267"/>
                  </a:lnTo>
                  <a:lnTo>
                    <a:pt x="1047" y="266"/>
                  </a:lnTo>
                  <a:lnTo>
                    <a:pt x="1053" y="264"/>
                  </a:lnTo>
                  <a:lnTo>
                    <a:pt x="1057" y="264"/>
                  </a:lnTo>
                  <a:lnTo>
                    <a:pt x="1058" y="263"/>
                  </a:lnTo>
                  <a:lnTo>
                    <a:pt x="1060" y="260"/>
                  </a:lnTo>
                  <a:lnTo>
                    <a:pt x="1061" y="255"/>
                  </a:lnTo>
                  <a:lnTo>
                    <a:pt x="1063" y="252"/>
                  </a:lnTo>
                  <a:lnTo>
                    <a:pt x="1068" y="249"/>
                  </a:lnTo>
                  <a:lnTo>
                    <a:pt x="1071" y="247"/>
                  </a:lnTo>
                  <a:lnTo>
                    <a:pt x="1072" y="245"/>
                  </a:lnTo>
                  <a:lnTo>
                    <a:pt x="1075" y="242"/>
                  </a:lnTo>
                  <a:lnTo>
                    <a:pt x="1077" y="241"/>
                  </a:lnTo>
                  <a:lnTo>
                    <a:pt x="1079" y="238"/>
                  </a:lnTo>
                  <a:lnTo>
                    <a:pt x="1086" y="233"/>
                  </a:lnTo>
                  <a:lnTo>
                    <a:pt x="1094" y="233"/>
                  </a:lnTo>
                  <a:lnTo>
                    <a:pt x="1099" y="233"/>
                  </a:lnTo>
                  <a:lnTo>
                    <a:pt x="1102" y="233"/>
                  </a:lnTo>
                  <a:lnTo>
                    <a:pt x="1104" y="233"/>
                  </a:lnTo>
                  <a:lnTo>
                    <a:pt x="1108" y="233"/>
                  </a:lnTo>
                  <a:lnTo>
                    <a:pt x="1111" y="230"/>
                  </a:lnTo>
                  <a:lnTo>
                    <a:pt x="1116" y="228"/>
                  </a:lnTo>
                  <a:lnTo>
                    <a:pt x="1121" y="224"/>
                  </a:lnTo>
                  <a:lnTo>
                    <a:pt x="1124" y="219"/>
                  </a:lnTo>
                  <a:lnTo>
                    <a:pt x="1127" y="216"/>
                  </a:lnTo>
                  <a:lnTo>
                    <a:pt x="1129" y="211"/>
                  </a:lnTo>
                  <a:lnTo>
                    <a:pt x="1130" y="206"/>
                  </a:lnTo>
                  <a:lnTo>
                    <a:pt x="1129" y="203"/>
                  </a:lnTo>
                  <a:lnTo>
                    <a:pt x="1127" y="200"/>
                  </a:lnTo>
                  <a:lnTo>
                    <a:pt x="1127" y="197"/>
                  </a:lnTo>
                  <a:lnTo>
                    <a:pt x="1129" y="195"/>
                  </a:lnTo>
                  <a:lnTo>
                    <a:pt x="1132" y="192"/>
                  </a:lnTo>
                  <a:lnTo>
                    <a:pt x="1135" y="192"/>
                  </a:lnTo>
                  <a:lnTo>
                    <a:pt x="1138" y="192"/>
                  </a:lnTo>
                  <a:lnTo>
                    <a:pt x="1141" y="192"/>
                  </a:lnTo>
                  <a:lnTo>
                    <a:pt x="1141" y="195"/>
                  </a:lnTo>
                  <a:lnTo>
                    <a:pt x="1140" y="199"/>
                  </a:lnTo>
                  <a:lnTo>
                    <a:pt x="1140" y="202"/>
                  </a:lnTo>
                  <a:lnTo>
                    <a:pt x="1140" y="205"/>
                  </a:lnTo>
                  <a:lnTo>
                    <a:pt x="1141" y="208"/>
                  </a:lnTo>
                  <a:lnTo>
                    <a:pt x="1141" y="211"/>
                  </a:lnTo>
                  <a:lnTo>
                    <a:pt x="1141" y="214"/>
                  </a:lnTo>
                  <a:lnTo>
                    <a:pt x="1141" y="219"/>
                  </a:lnTo>
                  <a:lnTo>
                    <a:pt x="1143" y="220"/>
                  </a:lnTo>
                  <a:lnTo>
                    <a:pt x="1143" y="224"/>
                  </a:lnTo>
                  <a:lnTo>
                    <a:pt x="1141" y="227"/>
                  </a:lnTo>
                  <a:lnTo>
                    <a:pt x="1141" y="231"/>
                  </a:lnTo>
                  <a:lnTo>
                    <a:pt x="1140" y="236"/>
                  </a:lnTo>
                  <a:lnTo>
                    <a:pt x="1140" y="239"/>
                  </a:lnTo>
                  <a:lnTo>
                    <a:pt x="1138" y="241"/>
                  </a:lnTo>
                  <a:lnTo>
                    <a:pt x="1136" y="244"/>
                  </a:lnTo>
                  <a:lnTo>
                    <a:pt x="1136" y="245"/>
                  </a:lnTo>
                  <a:lnTo>
                    <a:pt x="1138" y="247"/>
                  </a:lnTo>
                  <a:lnTo>
                    <a:pt x="1141" y="249"/>
                  </a:lnTo>
                  <a:lnTo>
                    <a:pt x="1143" y="250"/>
                  </a:lnTo>
                  <a:lnTo>
                    <a:pt x="1144" y="253"/>
                  </a:lnTo>
                  <a:lnTo>
                    <a:pt x="1147" y="252"/>
                  </a:lnTo>
                  <a:lnTo>
                    <a:pt x="1149" y="250"/>
                  </a:lnTo>
                  <a:lnTo>
                    <a:pt x="1152" y="249"/>
                  </a:lnTo>
                  <a:lnTo>
                    <a:pt x="1154" y="245"/>
                  </a:lnTo>
                  <a:lnTo>
                    <a:pt x="1158" y="245"/>
                  </a:lnTo>
                  <a:lnTo>
                    <a:pt x="1162" y="245"/>
                  </a:lnTo>
                  <a:lnTo>
                    <a:pt x="1168" y="244"/>
                  </a:lnTo>
                  <a:lnTo>
                    <a:pt x="1169" y="242"/>
                  </a:lnTo>
                  <a:lnTo>
                    <a:pt x="1169" y="241"/>
                  </a:lnTo>
                  <a:lnTo>
                    <a:pt x="1168" y="238"/>
                  </a:lnTo>
                  <a:lnTo>
                    <a:pt x="1166" y="235"/>
                  </a:lnTo>
                  <a:lnTo>
                    <a:pt x="1166" y="231"/>
                  </a:lnTo>
                  <a:lnTo>
                    <a:pt x="1169" y="231"/>
                  </a:lnTo>
                  <a:lnTo>
                    <a:pt x="1172" y="231"/>
                  </a:lnTo>
                  <a:lnTo>
                    <a:pt x="1179" y="231"/>
                  </a:lnTo>
                  <a:lnTo>
                    <a:pt x="1187" y="230"/>
                  </a:lnTo>
                  <a:lnTo>
                    <a:pt x="1190" y="230"/>
                  </a:lnTo>
                  <a:lnTo>
                    <a:pt x="1194" y="230"/>
                  </a:lnTo>
                  <a:lnTo>
                    <a:pt x="1198" y="230"/>
                  </a:lnTo>
                  <a:lnTo>
                    <a:pt x="1201" y="228"/>
                  </a:lnTo>
                  <a:lnTo>
                    <a:pt x="1207" y="228"/>
                  </a:lnTo>
                  <a:lnTo>
                    <a:pt x="1210" y="227"/>
                  </a:lnTo>
                  <a:lnTo>
                    <a:pt x="1212" y="224"/>
                  </a:lnTo>
                  <a:lnTo>
                    <a:pt x="1213" y="222"/>
                  </a:lnTo>
                  <a:lnTo>
                    <a:pt x="1218" y="219"/>
                  </a:lnTo>
                  <a:lnTo>
                    <a:pt x="1221" y="219"/>
                  </a:lnTo>
                  <a:lnTo>
                    <a:pt x="1224" y="219"/>
                  </a:lnTo>
                  <a:lnTo>
                    <a:pt x="1227" y="220"/>
                  </a:lnTo>
                  <a:lnTo>
                    <a:pt x="1230" y="222"/>
                  </a:lnTo>
                  <a:lnTo>
                    <a:pt x="1234" y="220"/>
                  </a:lnTo>
                  <a:lnTo>
                    <a:pt x="1235" y="220"/>
                  </a:lnTo>
                  <a:lnTo>
                    <a:pt x="1240" y="219"/>
                  </a:lnTo>
                  <a:lnTo>
                    <a:pt x="1245" y="216"/>
                  </a:lnTo>
                  <a:lnTo>
                    <a:pt x="1251" y="214"/>
                  </a:lnTo>
                  <a:lnTo>
                    <a:pt x="1254" y="213"/>
                  </a:lnTo>
                  <a:lnTo>
                    <a:pt x="1260" y="211"/>
                  </a:lnTo>
                  <a:lnTo>
                    <a:pt x="1262" y="213"/>
                  </a:lnTo>
                  <a:lnTo>
                    <a:pt x="1265" y="214"/>
                  </a:lnTo>
                  <a:lnTo>
                    <a:pt x="1268" y="216"/>
                  </a:lnTo>
                  <a:lnTo>
                    <a:pt x="1270" y="219"/>
                  </a:lnTo>
                  <a:lnTo>
                    <a:pt x="1276" y="220"/>
                  </a:lnTo>
                  <a:lnTo>
                    <a:pt x="1277" y="224"/>
                  </a:lnTo>
                  <a:lnTo>
                    <a:pt x="1279" y="225"/>
                  </a:lnTo>
                  <a:lnTo>
                    <a:pt x="1282" y="230"/>
                  </a:lnTo>
                  <a:lnTo>
                    <a:pt x="1287" y="231"/>
                  </a:lnTo>
                  <a:lnTo>
                    <a:pt x="1288" y="235"/>
                  </a:lnTo>
                  <a:lnTo>
                    <a:pt x="1296" y="238"/>
                  </a:lnTo>
                  <a:lnTo>
                    <a:pt x="1298" y="239"/>
                  </a:lnTo>
                  <a:lnTo>
                    <a:pt x="1301" y="238"/>
                  </a:lnTo>
                  <a:lnTo>
                    <a:pt x="1304" y="238"/>
                  </a:lnTo>
                  <a:lnTo>
                    <a:pt x="1306" y="236"/>
                  </a:lnTo>
                  <a:lnTo>
                    <a:pt x="1307" y="235"/>
                  </a:lnTo>
                  <a:lnTo>
                    <a:pt x="1309" y="235"/>
                  </a:lnTo>
                  <a:lnTo>
                    <a:pt x="1310" y="236"/>
                  </a:lnTo>
                  <a:lnTo>
                    <a:pt x="1313" y="236"/>
                  </a:lnTo>
                  <a:lnTo>
                    <a:pt x="1317" y="238"/>
                  </a:lnTo>
                  <a:lnTo>
                    <a:pt x="1321" y="236"/>
                  </a:lnTo>
                  <a:lnTo>
                    <a:pt x="1324" y="236"/>
                  </a:lnTo>
                  <a:lnTo>
                    <a:pt x="1326" y="236"/>
                  </a:lnTo>
                  <a:lnTo>
                    <a:pt x="1328" y="238"/>
                  </a:lnTo>
                  <a:lnTo>
                    <a:pt x="1331" y="239"/>
                  </a:lnTo>
                  <a:lnTo>
                    <a:pt x="1331" y="241"/>
                  </a:lnTo>
                  <a:lnTo>
                    <a:pt x="1329" y="242"/>
                  </a:lnTo>
                  <a:lnTo>
                    <a:pt x="1328" y="244"/>
                  </a:lnTo>
                  <a:lnTo>
                    <a:pt x="1326" y="244"/>
                  </a:lnTo>
                  <a:lnTo>
                    <a:pt x="1324" y="244"/>
                  </a:lnTo>
                  <a:lnTo>
                    <a:pt x="1323" y="244"/>
                  </a:lnTo>
                  <a:lnTo>
                    <a:pt x="1320" y="245"/>
                  </a:lnTo>
                  <a:lnTo>
                    <a:pt x="1320" y="247"/>
                  </a:lnTo>
                  <a:lnTo>
                    <a:pt x="1320" y="249"/>
                  </a:lnTo>
                  <a:lnTo>
                    <a:pt x="1320" y="252"/>
                  </a:lnTo>
                  <a:lnTo>
                    <a:pt x="1317" y="252"/>
                  </a:lnTo>
                  <a:lnTo>
                    <a:pt x="1315" y="255"/>
                  </a:lnTo>
                  <a:lnTo>
                    <a:pt x="1317" y="260"/>
                  </a:lnTo>
                  <a:lnTo>
                    <a:pt x="1313" y="261"/>
                  </a:lnTo>
                  <a:lnTo>
                    <a:pt x="1312" y="263"/>
                  </a:lnTo>
                  <a:lnTo>
                    <a:pt x="1312" y="267"/>
                  </a:lnTo>
                  <a:lnTo>
                    <a:pt x="1310" y="274"/>
                  </a:lnTo>
                  <a:lnTo>
                    <a:pt x="1310" y="277"/>
                  </a:lnTo>
                  <a:lnTo>
                    <a:pt x="1310" y="278"/>
                  </a:lnTo>
                  <a:lnTo>
                    <a:pt x="1315" y="278"/>
                  </a:lnTo>
                  <a:lnTo>
                    <a:pt x="1318" y="277"/>
                  </a:lnTo>
                  <a:lnTo>
                    <a:pt x="1321" y="278"/>
                  </a:lnTo>
                  <a:lnTo>
                    <a:pt x="1324" y="278"/>
                  </a:lnTo>
                  <a:lnTo>
                    <a:pt x="1332" y="278"/>
                  </a:lnTo>
                  <a:lnTo>
                    <a:pt x="1338" y="278"/>
                  </a:lnTo>
                  <a:lnTo>
                    <a:pt x="1343" y="277"/>
                  </a:lnTo>
                  <a:lnTo>
                    <a:pt x="1346" y="277"/>
                  </a:lnTo>
                  <a:lnTo>
                    <a:pt x="1353" y="275"/>
                  </a:lnTo>
                  <a:lnTo>
                    <a:pt x="1356" y="275"/>
                  </a:lnTo>
                  <a:lnTo>
                    <a:pt x="1362" y="274"/>
                  </a:lnTo>
                  <a:lnTo>
                    <a:pt x="1368" y="271"/>
                  </a:lnTo>
                  <a:lnTo>
                    <a:pt x="1371" y="269"/>
                  </a:lnTo>
                  <a:lnTo>
                    <a:pt x="1374" y="266"/>
                  </a:lnTo>
                  <a:lnTo>
                    <a:pt x="1378" y="264"/>
                  </a:lnTo>
                  <a:lnTo>
                    <a:pt x="1379" y="263"/>
                  </a:lnTo>
                  <a:lnTo>
                    <a:pt x="1378" y="260"/>
                  </a:lnTo>
                  <a:lnTo>
                    <a:pt x="1376" y="258"/>
                  </a:lnTo>
                  <a:lnTo>
                    <a:pt x="1374" y="256"/>
                  </a:lnTo>
                  <a:lnTo>
                    <a:pt x="1373" y="255"/>
                  </a:lnTo>
                  <a:lnTo>
                    <a:pt x="1376" y="250"/>
                  </a:lnTo>
                  <a:lnTo>
                    <a:pt x="1379" y="249"/>
                  </a:lnTo>
                  <a:lnTo>
                    <a:pt x="1381" y="249"/>
                  </a:lnTo>
                  <a:lnTo>
                    <a:pt x="1385" y="247"/>
                  </a:lnTo>
                  <a:lnTo>
                    <a:pt x="1387" y="245"/>
                  </a:lnTo>
                  <a:lnTo>
                    <a:pt x="1390" y="247"/>
                  </a:lnTo>
                  <a:lnTo>
                    <a:pt x="1390" y="250"/>
                  </a:lnTo>
                  <a:lnTo>
                    <a:pt x="1393" y="252"/>
                  </a:lnTo>
                  <a:lnTo>
                    <a:pt x="1395" y="252"/>
                  </a:lnTo>
                  <a:lnTo>
                    <a:pt x="1398" y="252"/>
                  </a:lnTo>
                  <a:lnTo>
                    <a:pt x="1403" y="253"/>
                  </a:lnTo>
                  <a:lnTo>
                    <a:pt x="1406" y="252"/>
                  </a:lnTo>
                  <a:lnTo>
                    <a:pt x="1409" y="252"/>
                  </a:lnTo>
                  <a:lnTo>
                    <a:pt x="1412" y="250"/>
                  </a:lnTo>
                  <a:lnTo>
                    <a:pt x="1414" y="253"/>
                  </a:lnTo>
                  <a:lnTo>
                    <a:pt x="1417" y="256"/>
                  </a:lnTo>
                  <a:lnTo>
                    <a:pt x="1414" y="260"/>
                  </a:lnTo>
                  <a:lnTo>
                    <a:pt x="1414" y="263"/>
                  </a:lnTo>
                  <a:lnTo>
                    <a:pt x="1415" y="266"/>
                  </a:lnTo>
                  <a:lnTo>
                    <a:pt x="1417" y="271"/>
                  </a:lnTo>
                  <a:lnTo>
                    <a:pt x="1418" y="272"/>
                  </a:lnTo>
                  <a:lnTo>
                    <a:pt x="1420" y="275"/>
                  </a:lnTo>
                  <a:lnTo>
                    <a:pt x="1423" y="277"/>
                  </a:lnTo>
                  <a:lnTo>
                    <a:pt x="1428" y="278"/>
                  </a:lnTo>
                  <a:lnTo>
                    <a:pt x="1429" y="280"/>
                  </a:lnTo>
                  <a:lnTo>
                    <a:pt x="1426" y="281"/>
                  </a:lnTo>
                  <a:lnTo>
                    <a:pt x="1426" y="285"/>
                  </a:lnTo>
                  <a:lnTo>
                    <a:pt x="1428" y="286"/>
                  </a:lnTo>
                  <a:lnTo>
                    <a:pt x="1428" y="289"/>
                  </a:lnTo>
                  <a:lnTo>
                    <a:pt x="1428" y="292"/>
                  </a:lnTo>
                  <a:lnTo>
                    <a:pt x="1428" y="294"/>
                  </a:lnTo>
                  <a:lnTo>
                    <a:pt x="1428" y="297"/>
                  </a:lnTo>
                  <a:lnTo>
                    <a:pt x="1434" y="297"/>
                  </a:lnTo>
                  <a:lnTo>
                    <a:pt x="1436" y="296"/>
                  </a:lnTo>
                  <a:lnTo>
                    <a:pt x="1437" y="292"/>
                  </a:lnTo>
                  <a:lnTo>
                    <a:pt x="1439" y="291"/>
                  </a:lnTo>
                  <a:lnTo>
                    <a:pt x="1442" y="289"/>
                  </a:lnTo>
                  <a:lnTo>
                    <a:pt x="1445" y="286"/>
                  </a:lnTo>
                  <a:lnTo>
                    <a:pt x="1447" y="285"/>
                  </a:lnTo>
                  <a:lnTo>
                    <a:pt x="1448" y="281"/>
                  </a:lnTo>
                  <a:lnTo>
                    <a:pt x="1448" y="280"/>
                  </a:lnTo>
                  <a:lnTo>
                    <a:pt x="1450" y="277"/>
                  </a:lnTo>
                  <a:lnTo>
                    <a:pt x="1450" y="272"/>
                  </a:lnTo>
                  <a:lnTo>
                    <a:pt x="1453" y="272"/>
                  </a:lnTo>
                  <a:lnTo>
                    <a:pt x="1457" y="272"/>
                  </a:lnTo>
                  <a:lnTo>
                    <a:pt x="1462" y="269"/>
                  </a:lnTo>
                  <a:lnTo>
                    <a:pt x="1467" y="266"/>
                  </a:lnTo>
                  <a:lnTo>
                    <a:pt x="1470" y="266"/>
                  </a:lnTo>
                  <a:lnTo>
                    <a:pt x="1473" y="271"/>
                  </a:lnTo>
                  <a:lnTo>
                    <a:pt x="1478" y="272"/>
                  </a:lnTo>
                  <a:lnTo>
                    <a:pt x="1479" y="271"/>
                  </a:lnTo>
                  <a:lnTo>
                    <a:pt x="1483" y="271"/>
                  </a:lnTo>
                  <a:lnTo>
                    <a:pt x="1487" y="272"/>
                  </a:lnTo>
                  <a:lnTo>
                    <a:pt x="1494" y="272"/>
                  </a:lnTo>
                  <a:lnTo>
                    <a:pt x="1497" y="272"/>
                  </a:lnTo>
                  <a:lnTo>
                    <a:pt x="1503" y="271"/>
                  </a:lnTo>
                  <a:lnTo>
                    <a:pt x="1504" y="267"/>
                  </a:lnTo>
                  <a:lnTo>
                    <a:pt x="1506" y="266"/>
                  </a:lnTo>
                  <a:lnTo>
                    <a:pt x="1509" y="264"/>
                  </a:lnTo>
                  <a:lnTo>
                    <a:pt x="1512" y="263"/>
                  </a:lnTo>
                  <a:lnTo>
                    <a:pt x="1514" y="260"/>
                  </a:lnTo>
                  <a:lnTo>
                    <a:pt x="1515" y="260"/>
                  </a:lnTo>
                  <a:lnTo>
                    <a:pt x="1519" y="260"/>
                  </a:lnTo>
                  <a:lnTo>
                    <a:pt x="1520" y="256"/>
                  </a:lnTo>
                  <a:lnTo>
                    <a:pt x="1523" y="255"/>
                  </a:lnTo>
                  <a:lnTo>
                    <a:pt x="1525" y="253"/>
                  </a:lnTo>
                  <a:lnTo>
                    <a:pt x="1528" y="250"/>
                  </a:lnTo>
                  <a:lnTo>
                    <a:pt x="1531" y="249"/>
                  </a:lnTo>
                  <a:lnTo>
                    <a:pt x="1539" y="245"/>
                  </a:lnTo>
                  <a:lnTo>
                    <a:pt x="1542" y="245"/>
                  </a:lnTo>
                  <a:lnTo>
                    <a:pt x="1545" y="244"/>
                  </a:lnTo>
                  <a:lnTo>
                    <a:pt x="1550" y="245"/>
                  </a:lnTo>
                  <a:lnTo>
                    <a:pt x="1553" y="247"/>
                  </a:lnTo>
                  <a:lnTo>
                    <a:pt x="1555" y="247"/>
                  </a:lnTo>
                  <a:lnTo>
                    <a:pt x="1556" y="247"/>
                  </a:lnTo>
                  <a:lnTo>
                    <a:pt x="1559" y="245"/>
                  </a:lnTo>
                  <a:lnTo>
                    <a:pt x="1561" y="242"/>
                  </a:lnTo>
                  <a:lnTo>
                    <a:pt x="1564" y="241"/>
                  </a:lnTo>
                  <a:lnTo>
                    <a:pt x="1566" y="239"/>
                  </a:lnTo>
                  <a:lnTo>
                    <a:pt x="1569" y="239"/>
                  </a:lnTo>
                  <a:lnTo>
                    <a:pt x="1570" y="241"/>
                  </a:lnTo>
                  <a:lnTo>
                    <a:pt x="1572" y="239"/>
                  </a:lnTo>
                  <a:lnTo>
                    <a:pt x="1573" y="238"/>
                  </a:lnTo>
                  <a:lnTo>
                    <a:pt x="1575" y="235"/>
                  </a:lnTo>
                  <a:lnTo>
                    <a:pt x="1577" y="230"/>
                  </a:lnTo>
                  <a:lnTo>
                    <a:pt x="1578" y="227"/>
                  </a:lnTo>
                  <a:lnTo>
                    <a:pt x="1580" y="222"/>
                  </a:lnTo>
                  <a:lnTo>
                    <a:pt x="1580" y="217"/>
                  </a:lnTo>
                  <a:lnTo>
                    <a:pt x="1583" y="214"/>
                  </a:lnTo>
                  <a:lnTo>
                    <a:pt x="1586" y="213"/>
                  </a:lnTo>
                  <a:lnTo>
                    <a:pt x="1586" y="211"/>
                  </a:lnTo>
                  <a:lnTo>
                    <a:pt x="1586" y="208"/>
                  </a:lnTo>
                  <a:lnTo>
                    <a:pt x="1586" y="206"/>
                  </a:lnTo>
                  <a:lnTo>
                    <a:pt x="1584" y="202"/>
                  </a:lnTo>
                  <a:lnTo>
                    <a:pt x="1583" y="200"/>
                  </a:lnTo>
                  <a:lnTo>
                    <a:pt x="1580" y="199"/>
                  </a:lnTo>
                  <a:lnTo>
                    <a:pt x="1578" y="195"/>
                  </a:lnTo>
                  <a:lnTo>
                    <a:pt x="1577" y="192"/>
                  </a:lnTo>
                  <a:lnTo>
                    <a:pt x="1580" y="184"/>
                  </a:lnTo>
                  <a:lnTo>
                    <a:pt x="1581" y="181"/>
                  </a:lnTo>
                  <a:lnTo>
                    <a:pt x="1580" y="180"/>
                  </a:lnTo>
                  <a:lnTo>
                    <a:pt x="1580" y="178"/>
                  </a:lnTo>
                  <a:lnTo>
                    <a:pt x="1581" y="173"/>
                  </a:lnTo>
                  <a:lnTo>
                    <a:pt x="1581" y="167"/>
                  </a:lnTo>
                  <a:lnTo>
                    <a:pt x="1583" y="164"/>
                  </a:lnTo>
                  <a:lnTo>
                    <a:pt x="1587" y="159"/>
                  </a:lnTo>
                  <a:lnTo>
                    <a:pt x="1591" y="159"/>
                  </a:lnTo>
                  <a:lnTo>
                    <a:pt x="1594" y="159"/>
                  </a:lnTo>
                  <a:lnTo>
                    <a:pt x="1598" y="161"/>
                  </a:lnTo>
                  <a:lnTo>
                    <a:pt x="1602" y="162"/>
                  </a:lnTo>
                  <a:lnTo>
                    <a:pt x="1603" y="161"/>
                  </a:lnTo>
                  <a:lnTo>
                    <a:pt x="1605" y="161"/>
                  </a:lnTo>
                  <a:lnTo>
                    <a:pt x="1608" y="158"/>
                  </a:lnTo>
                  <a:lnTo>
                    <a:pt x="1613" y="156"/>
                  </a:lnTo>
                  <a:lnTo>
                    <a:pt x="1617" y="156"/>
                  </a:lnTo>
                  <a:lnTo>
                    <a:pt x="1622" y="158"/>
                  </a:lnTo>
                  <a:lnTo>
                    <a:pt x="1627" y="159"/>
                  </a:lnTo>
                  <a:lnTo>
                    <a:pt x="1631" y="159"/>
                  </a:lnTo>
                  <a:lnTo>
                    <a:pt x="1638" y="159"/>
                  </a:lnTo>
                  <a:lnTo>
                    <a:pt x="1639" y="162"/>
                  </a:lnTo>
                  <a:lnTo>
                    <a:pt x="1641" y="166"/>
                  </a:lnTo>
                  <a:lnTo>
                    <a:pt x="1642" y="169"/>
                  </a:lnTo>
                  <a:lnTo>
                    <a:pt x="1644" y="173"/>
                  </a:lnTo>
                  <a:lnTo>
                    <a:pt x="1644" y="175"/>
                  </a:lnTo>
                  <a:lnTo>
                    <a:pt x="1644" y="180"/>
                  </a:lnTo>
                  <a:lnTo>
                    <a:pt x="1645" y="183"/>
                  </a:lnTo>
                  <a:lnTo>
                    <a:pt x="1647" y="186"/>
                  </a:lnTo>
                  <a:lnTo>
                    <a:pt x="1650" y="184"/>
                  </a:lnTo>
                  <a:lnTo>
                    <a:pt x="1655" y="186"/>
                  </a:lnTo>
                  <a:lnTo>
                    <a:pt x="1661" y="188"/>
                  </a:lnTo>
                  <a:lnTo>
                    <a:pt x="1666" y="186"/>
                  </a:lnTo>
                  <a:lnTo>
                    <a:pt x="1670" y="183"/>
                  </a:lnTo>
                  <a:lnTo>
                    <a:pt x="1675" y="184"/>
                  </a:lnTo>
                  <a:lnTo>
                    <a:pt x="1680" y="186"/>
                  </a:lnTo>
                  <a:lnTo>
                    <a:pt x="1685" y="186"/>
                  </a:lnTo>
                  <a:lnTo>
                    <a:pt x="1689" y="186"/>
                  </a:lnTo>
                  <a:lnTo>
                    <a:pt x="1694" y="186"/>
                  </a:lnTo>
                  <a:lnTo>
                    <a:pt x="1699" y="181"/>
                  </a:lnTo>
                  <a:lnTo>
                    <a:pt x="1702" y="177"/>
                  </a:lnTo>
                  <a:lnTo>
                    <a:pt x="1706" y="173"/>
                  </a:lnTo>
                  <a:lnTo>
                    <a:pt x="1711" y="170"/>
                  </a:lnTo>
                  <a:lnTo>
                    <a:pt x="1717" y="169"/>
                  </a:lnTo>
                  <a:lnTo>
                    <a:pt x="1722" y="170"/>
                  </a:lnTo>
                  <a:lnTo>
                    <a:pt x="1722" y="173"/>
                  </a:lnTo>
                  <a:lnTo>
                    <a:pt x="1725" y="177"/>
                  </a:lnTo>
                  <a:lnTo>
                    <a:pt x="1730" y="178"/>
                  </a:lnTo>
                  <a:lnTo>
                    <a:pt x="1727" y="189"/>
                  </a:lnTo>
                  <a:lnTo>
                    <a:pt x="1732" y="191"/>
                  </a:lnTo>
                  <a:lnTo>
                    <a:pt x="1735" y="191"/>
                  </a:lnTo>
                  <a:lnTo>
                    <a:pt x="1738" y="192"/>
                  </a:lnTo>
                  <a:lnTo>
                    <a:pt x="1744" y="192"/>
                  </a:lnTo>
                  <a:lnTo>
                    <a:pt x="1747" y="191"/>
                  </a:lnTo>
                  <a:lnTo>
                    <a:pt x="1750" y="191"/>
                  </a:lnTo>
                  <a:lnTo>
                    <a:pt x="1752" y="189"/>
                  </a:lnTo>
                  <a:lnTo>
                    <a:pt x="1753" y="188"/>
                  </a:lnTo>
                  <a:lnTo>
                    <a:pt x="1760" y="188"/>
                  </a:lnTo>
                  <a:lnTo>
                    <a:pt x="1760" y="191"/>
                  </a:lnTo>
                  <a:lnTo>
                    <a:pt x="1763" y="192"/>
                  </a:lnTo>
                  <a:lnTo>
                    <a:pt x="1768" y="191"/>
                  </a:lnTo>
                  <a:lnTo>
                    <a:pt x="1771" y="194"/>
                  </a:lnTo>
                  <a:lnTo>
                    <a:pt x="1775" y="194"/>
                  </a:lnTo>
                  <a:lnTo>
                    <a:pt x="1780" y="191"/>
                  </a:lnTo>
                  <a:lnTo>
                    <a:pt x="1785" y="191"/>
                  </a:lnTo>
                  <a:lnTo>
                    <a:pt x="1788" y="195"/>
                  </a:lnTo>
                  <a:lnTo>
                    <a:pt x="1789" y="199"/>
                  </a:lnTo>
                  <a:lnTo>
                    <a:pt x="1794" y="199"/>
                  </a:lnTo>
                  <a:lnTo>
                    <a:pt x="1796" y="199"/>
                  </a:lnTo>
                  <a:lnTo>
                    <a:pt x="1800" y="197"/>
                  </a:lnTo>
                  <a:lnTo>
                    <a:pt x="1805" y="195"/>
                  </a:lnTo>
                  <a:lnTo>
                    <a:pt x="1811" y="192"/>
                  </a:lnTo>
                  <a:lnTo>
                    <a:pt x="1813" y="189"/>
                  </a:lnTo>
                  <a:lnTo>
                    <a:pt x="1815" y="184"/>
                  </a:lnTo>
                  <a:lnTo>
                    <a:pt x="1816" y="181"/>
                  </a:lnTo>
                  <a:lnTo>
                    <a:pt x="1816" y="178"/>
                  </a:lnTo>
                  <a:lnTo>
                    <a:pt x="1818" y="172"/>
                  </a:lnTo>
                  <a:lnTo>
                    <a:pt x="1816" y="169"/>
                  </a:lnTo>
                  <a:lnTo>
                    <a:pt x="1818" y="162"/>
                  </a:lnTo>
                  <a:lnTo>
                    <a:pt x="1818" y="161"/>
                  </a:lnTo>
                  <a:lnTo>
                    <a:pt x="1818" y="158"/>
                  </a:lnTo>
                  <a:lnTo>
                    <a:pt x="1816" y="156"/>
                  </a:lnTo>
                  <a:lnTo>
                    <a:pt x="1818" y="155"/>
                  </a:lnTo>
                  <a:lnTo>
                    <a:pt x="1822" y="155"/>
                  </a:lnTo>
                  <a:lnTo>
                    <a:pt x="1826" y="155"/>
                  </a:lnTo>
                  <a:lnTo>
                    <a:pt x="1830" y="156"/>
                  </a:lnTo>
                  <a:lnTo>
                    <a:pt x="1833" y="158"/>
                  </a:lnTo>
                  <a:lnTo>
                    <a:pt x="1835" y="158"/>
                  </a:lnTo>
                  <a:lnTo>
                    <a:pt x="1836" y="158"/>
                  </a:lnTo>
                  <a:lnTo>
                    <a:pt x="1840" y="158"/>
                  </a:lnTo>
                  <a:lnTo>
                    <a:pt x="1841" y="159"/>
                  </a:lnTo>
                  <a:lnTo>
                    <a:pt x="1843" y="162"/>
                  </a:lnTo>
                  <a:lnTo>
                    <a:pt x="1843" y="166"/>
                  </a:lnTo>
                  <a:lnTo>
                    <a:pt x="1844" y="169"/>
                  </a:lnTo>
                  <a:lnTo>
                    <a:pt x="1844" y="173"/>
                  </a:lnTo>
                  <a:lnTo>
                    <a:pt x="1844" y="177"/>
                  </a:lnTo>
                  <a:lnTo>
                    <a:pt x="1844" y="183"/>
                  </a:lnTo>
                  <a:lnTo>
                    <a:pt x="1844" y="188"/>
                  </a:lnTo>
                  <a:lnTo>
                    <a:pt x="1846" y="191"/>
                  </a:lnTo>
                  <a:lnTo>
                    <a:pt x="1851" y="194"/>
                  </a:lnTo>
                  <a:lnTo>
                    <a:pt x="1854" y="195"/>
                  </a:lnTo>
                  <a:lnTo>
                    <a:pt x="1866" y="199"/>
                  </a:lnTo>
                  <a:lnTo>
                    <a:pt x="1869" y="202"/>
                  </a:lnTo>
                  <a:lnTo>
                    <a:pt x="1872" y="203"/>
                  </a:lnTo>
                  <a:lnTo>
                    <a:pt x="1877" y="203"/>
                  </a:lnTo>
                  <a:lnTo>
                    <a:pt x="1882" y="202"/>
                  </a:lnTo>
                  <a:lnTo>
                    <a:pt x="1887" y="202"/>
                  </a:lnTo>
                  <a:lnTo>
                    <a:pt x="1893" y="202"/>
                  </a:lnTo>
                  <a:lnTo>
                    <a:pt x="1898" y="200"/>
                  </a:lnTo>
                  <a:lnTo>
                    <a:pt x="1902" y="200"/>
                  </a:lnTo>
                  <a:lnTo>
                    <a:pt x="1910" y="200"/>
                  </a:lnTo>
                  <a:lnTo>
                    <a:pt x="1915" y="200"/>
                  </a:lnTo>
                  <a:lnTo>
                    <a:pt x="1921" y="200"/>
                  </a:lnTo>
                  <a:lnTo>
                    <a:pt x="1926" y="199"/>
                  </a:lnTo>
                  <a:lnTo>
                    <a:pt x="1932" y="200"/>
                  </a:lnTo>
                  <a:lnTo>
                    <a:pt x="1935" y="200"/>
                  </a:lnTo>
                  <a:lnTo>
                    <a:pt x="1937" y="199"/>
                  </a:lnTo>
                  <a:lnTo>
                    <a:pt x="1938" y="197"/>
                  </a:lnTo>
                  <a:lnTo>
                    <a:pt x="1945" y="197"/>
                  </a:lnTo>
                  <a:lnTo>
                    <a:pt x="1951" y="194"/>
                  </a:lnTo>
                  <a:lnTo>
                    <a:pt x="1954" y="189"/>
                  </a:lnTo>
                  <a:lnTo>
                    <a:pt x="1959" y="186"/>
                  </a:lnTo>
                  <a:lnTo>
                    <a:pt x="1960" y="183"/>
                  </a:lnTo>
                  <a:lnTo>
                    <a:pt x="1963" y="183"/>
                  </a:lnTo>
                  <a:lnTo>
                    <a:pt x="1966" y="186"/>
                  </a:lnTo>
                  <a:lnTo>
                    <a:pt x="1970" y="189"/>
                  </a:lnTo>
                  <a:lnTo>
                    <a:pt x="1973" y="191"/>
                  </a:lnTo>
                  <a:lnTo>
                    <a:pt x="1976" y="194"/>
                  </a:lnTo>
                  <a:lnTo>
                    <a:pt x="1979" y="197"/>
                  </a:lnTo>
                  <a:lnTo>
                    <a:pt x="1981" y="199"/>
                  </a:lnTo>
                  <a:lnTo>
                    <a:pt x="1981" y="202"/>
                  </a:lnTo>
                  <a:lnTo>
                    <a:pt x="1984" y="205"/>
                  </a:lnTo>
                  <a:lnTo>
                    <a:pt x="1977" y="209"/>
                  </a:lnTo>
                  <a:lnTo>
                    <a:pt x="1979" y="213"/>
                  </a:lnTo>
                  <a:lnTo>
                    <a:pt x="1977" y="214"/>
                  </a:lnTo>
                  <a:lnTo>
                    <a:pt x="1977" y="219"/>
                  </a:lnTo>
                  <a:lnTo>
                    <a:pt x="1977" y="222"/>
                  </a:lnTo>
                  <a:lnTo>
                    <a:pt x="1979" y="225"/>
                  </a:lnTo>
                  <a:lnTo>
                    <a:pt x="1976" y="228"/>
                  </a:lnTo>
                  <a:lnTo>
                    <a:pt x="1976" y="230"/>
                  </a:lnTo>
                  <a:lnTo>
                    <a:pt x="1976" y="231"/>
                  </a:lnTo>
                  <a:lnTo>
                    <a:pt x="1974" y="235"/>
                  </a:lnTo>
                  <a:lnTo>
                    <a:pt x="1973" y="238"/>
                  </a:lnTo>
                  <a:lnTo>
                    <a:pt x="1970" y="239"/>
                  </a:lnTo>
                  <a:lnTo>
                    <a:pt x="1968" y="241"/>
                  </a:lnTo>
                  <a:lnTo>
                    <a:pt x="1966" y="244"/>
                  </a:lnTo>
                  <a:lnTo>
                    <a:pt x="1966" y="245"/>
                  </a:lnTo>
                  <a:lnTo>
                    <a:pt x="1970" y="247"/>
                  </a:lnTo>
                  <a:lnTo>
                    <a:pt x="1973" y="250"/>
                  </a:lnTo>
                  <a:lnTo>
                    <a:pt x="1977" y="252"/>
                  </a:lnTo>
                  <a:lnTo>
                    <a:pt x="1984" y="253"/>
                  </a:lnTo>
                  <a:lnTo>
                    <a:pt x="1992" y="253"/>
                  </a:lnTo>
                  <a:lnTo>
                    <a:pt x="1996" y="255"/>
                  </a:lnTo>
                  <a:lnTo>
                    <a:pt x="1999" y="258"/>
                  </a:lnTo>
                  <a:lnTo>
                    <a:pt x="1998" y="261"/>
                  </a:lnTo>
                  <a:lnTo>
                    <a:pt x="1998" y="264"/>
                  </a:lnTo>
                  <a:lnTo>
                    <a:pt x="1996" y="267"/>
                  </a:lnTo>
                  <a:lnTo>
                    <a:pt x="1993" y="269"/>
                  </a:lnTo>
                  <a:lnTo>
                    <a:pt x="1992" y="271"/>
                  </a:lnTo>
                  <a:lnTo>
                    <a:pt x="1992" y="275"/>
                  </a:lnTo>
                  <a:lnTo>
                    <a:pt x="1990" y="278"/>
                  </a:lnTo>
                  <a:lnTo>
                    <a:pt x="1990" y="280"/>
                  </a:lnTo>
                  <a:lnTo>
                    <a:pt x="1990" y="281"/>
                  </a:lnTo>
                  <a:lnTo>
                    <a:pt x="1990" y="283"/>
                  </a:lnTo>
                  <a:lnTo>
                    <a:pt x="1987" y="286"/>
                  </a:lnTo>
                  <a:lnTo>
                    <a:pt x="1987" y="289"/>
                  </a:lnTo>
                  <a:lnTo>
                    <a:pt x="1988" y="291"/>
                  </a:lnTo>
                  <a:lnTo>
                    <a:pt x="1987" y="294"/>
                  </a:lnTo>
                  <a:lnTo>
                    <a:pt x="1987" y="297"/>
                  </a:lnTo>
                  <a:lnTo>
                    <a:pt x="1987" y="300"/>
                  </a:lnTo>
                  <a:lnTo>
                    <a:pt x="1985" y="303"/>
                  </a:lnTo>
                  <a:lnTo>
                    <a:pt x="1985" y="307"/>
                  </a:lnTo>
                  <a:lnTo>
                    <a:pt x="1982" y="310"/>
                  </a:lnTo>
                  <a:lnTo>
                    <a:pt x="1982" y="313"/>
                  </a:lnTo>
                  <a:lnTo>
                    <a:pt x="1982" y="316"/>
                  </a:lnTo>
                  <a:lnTo>
                    <a:pt x="1981" y="319"/>
                  </a:lnTo>
                  <a:lnTo>
                    <a:pt x="1981" y="322"/>
                  </a:lnTo>
                  <a:lnTo>
                    <a:pt x="1981" y="325"/>
                  </a:lnTo>
                  <a:lnTo>
                    <a:pt x="1981" y="327"/>
                  </a:lnTo>
                  <a:lnTo>
                    <a:pt x="1981" y="330"/>
                  </a:lnTo>
                  <a:lnTo>
                    <a:pt x="1979" y="333"/>
                  </a:lnTo>
                  <a:lnTo>
                    <a:pt x="1977" y="336"/>
                  </a:lnTo>
                  <a:lnTo>
                    <a:pt x="1977" y="338"/>
                  </a:lnTo>
                  <a:lnTo>
                    <a:pt x="1976" y="341"/>
                  </a:lnTo>
                  <a:lnTo>
                    <a:pt x="1974" y="347"/>
                  </a:lnTo>
                  <a:lnTo>
                    <a:pt x="1974" y="350"/>
                  </a:lnTo>
                  <a:lnTo>
                    <a:pt x="1974" y="354"/>
                  </a:lnTo>
                  <a:lnTo>
                    <a:pt x="1971" y="355"/>
                  </a:lnTo>
                  <a:lnTo>
                    <a:pt x="1970" y="358"/>
                  </a:lnTo>
                  <a:lnTo>
                    <a:pt x="1965" y="363"/>
                  </a:lnTo>
                  <a:lnTo>
                    <a:pt x="1965" y="366"/>
                  </a:lnTo>
                  <a:lnTo>
                    <a:pt x="1966" y="368"/>
                  </a:lnTo>
                  <a:lnTo>
                    <a:pt x="1970" y="368"/>
                  </a:lnTo>
                  <a:lnTo>
                    <a:pt x="1970" y="371"/>
                  </a:lnTo>
                  <a:lnTo>
                    <a:pt x="1971" y="374"/>
                  </a:lnTo>
                  <a:lnTo>
                    <a:pt x="1971" y="379"/>
                  </a:lnTo>
                  <a:lnTo>
                    <a:pt x="1976" y="379"/>
                  </a:lnTo>
                  <a:lnTo>
                    <a:pt x="1976" y="382"/>
                  </a:lnTo>
                  <a:lnTo>
                    <a:pt x="1974" y="385"/>
                  </a:lnTo>
                  <a:lnTo>
                    <a:pt x="1974" y="388"/>
                  </a:lnTo>
                  <a:lnTo>
                    <a:pt x="1977" y="390"/>
                  </a:lnTo>
                  <a:lnTo>
                    <a:pt x="1976" y="393"/>
                  </a:lnTo>
                  <a:lnTo>
                    <a:pt x="1979" y="400"/>
                  </a:lnTo>
                  <a:lnTo>
                    <a:pt x="1977" y="402"/>
                  </a:lnTo>
                  <a:lnTo>
                    <a:pt x="1976" y="402"/>
                  </a:lnTo>
                  <a:lnTo>
                    <a:pt x="1973" y="402"/>
                  </a:lnTo>
                  <a:lnTo>
                    <a:pt x="1973" y="407"/>
                  </a:lnTo>
                  <a:lnTo>
                    <a:pt x="1973" y="408"/>
                  </a:lnTo>
                  <a:lnTo>
                    <a:pt x="1974" y="411"/>
                  </a:lnTo>
                  <a:lnTo>
                    <a:pt x="1976" y="415"/>
                  </a:lnTo>
                  <a:lnTo>
                    <a:pt x="1976" y="416"/>
                  </a:lnTo>
                  <a:lnTo>
                    <a:pt x="1976" y="418"/>
                  </a:lnTo>
                  <a:lnTo>
                    <a:pt x="1977" y="419"/>
                  </a:lnTo>
                  <a:lnTo>
                    <a:pt x="1984" y="421"/>
                  </a:lnTo>
                  <a:lnTo>
                    <a:pt x="1988" y="422"/>
                  </a:lnTo>
                  <a:lnTo>
                    <a:pt x="1988" y="427"/>
                  </a:lnTo>
                  <a:lnTo>
                    <a:pt x="1992" y="432"/>
                  </a:lnTo>
                  <a:lnTo>
                    <a:pt x="1995" y="435"/>
                  </a:lnTo>
                  <a:lnTo>
                    <a:pt x="1998" y="438"/>
                  </a:lnTo>
                  <a:lnTo>
                    <a:pt x="2002" y="440"/>
                  </a:lnTo>
                  <a:lnTo>
                    <a:pt x="2006" y="440"/>
                  </a:lnTo>
                  <a:lnTo>
                    <a:pt x="2009" y="440"/>
                  </a:lnTo>
                  <a:lnTo>
                    <a:pt x="2015" y="438"/>
                  </a:lnTo>
                  <a:lnTo>
                    <a:pt x="2018" y="438"/>
                  </a:lnTo>
                  <a:lnTo>
                    <a:pt x="2020" y="435"/>
                  </a:lnTo>
                  <a:lnTo>
                    <a:pt x="2023" y="433"/>
                  </a:lnTo>
                  <a:lnTo>
                    <a:pt x="2024" y="433"/>
                  </a:lnTo>
                  <a:lnTo>
                    <a:pt x="2029" y="432"/>
                  </a:lnTo>
                  <a:lnTo>
                    <a:pt x="2032" y="430"/>
                  </a:lnTo>
                  <a:lnTo>
                    <a:pt x="2035" y="424"/>
                  </a:lnTo>
                  <a:lnTo>
                    <a:pt x="2035" y="421"/>
                  </a:lnTo>
                  <a:lnTo>
                    <a:pt x="2038" y="418"/>
                  </a:lnTo>
                  <a:lnTo>
                    <a:pt x="2042" y="419"/>
                  </a:lnTo>
                  <a:lnTo>
                    <a:pt x="2046" y="421"/>
                  </a:lnTo>
                  <a:lnTo>
                    <a:pt x="2051" y="421"/>
                  </a:lnTo>
                  <a:lnTo>
                    <a:pt x="2054" y="421"/>
                  </a:lnTo>
                  <a:lnTo>
                    <a:pt x="2057" y="421"/>
                  </a:lnTo>
                  <a:lnTo>
                    <a:pt x="2068" y="419"/>
                  </a:lnTo>
                  <a:lnTo>
                    <a:pt x="2068" y="421"/>
                  </a:lnTo>
                  <a:lnTo>
                    <a:pt x="2071" y="424"/>
                  </a:lnTo>
                  <a:lnTo>
                    <a:pt x="2076" y="424"/>
                  </a:lnTo>
                  <a:lnTo>
                    <a:pt x="2081" y="426"/>
                  </a:lnTo>
                  <a:lnTo>
                    <a:pt x="2089" y="426"/>
                  </a:lnTo>
                  <a:lnTo>
                    <a:pt x="2095" y="424"/>
                  </a:lnTo>
                  <a:lnTo>
                    <a:pt x="2096" y="424"/>
                  </a:lnTo>
                  <a:lnTo>
                    <a:pt x="2101" y="427"/>
                  </a:lnTo>
                  <a:lnTo>
                    <a:pt x="2106" y="427"/>
                  </a:lnTo>
                  <a:lnTo>
                    <a:pt x="2109" y="429"/>
                  </a:lnTo>
                  <a:lnTo>
                    <a:pt x="2112" y="430"/>
                  </a:lnTo>
                  <a:lnTo>
                    <a:pt x="2150" y="438"/>
                  </a:lnTo>
                  <a:lnTo>
                    <a:pt x="2168" y="440"/>
                  </a:lnTo>
                  <a:lnTo>
                    <a:pt x="2183" y="444"/>
                  </a:lnTo>
                  <a:lnTo>
                    <a:pt x="2200" y="454"/>
                  </a:lnTo>
                  <a:lnTo>
                    <a:pt x="2206" y="460"/>
                  </a:lnTo>
                  <a:lnTo>
                    <a:pt x="2230" y="462"/>
                  </a:lnTo>
                  <a:lnTo>
                    <a:pt x="2244" y="457"/>
                  </a:lnTo>
                  <a:lnTo>
                    <a:pt x="2256" y="469"/>
                  </a:lnTo>
                  <a:lnTo>
                    <a:pt x="2247" y="483"/>
                  </a:lnTo>
                  <a:lnTo>
                    <a:pt x="2236" y="502"/>
                  </a:lnTo>
                  <a:lnTo>
                    <a:pt x="2236" y="518"/>
                  </a:lnTo>
                  <a:lnTo>
                    <a:pt x="2236" y="521"/>
                  </a:lnTo>
                  <a:lnTo>
                    <a:pt x="2231" y="516"/>
                  </a:lnTo>
                  <a:lnTo>
                    <a:pt x="2219" y="532"/>
                  </a:lnTo>
                  <a:lnTo>
                    <a:pt x="2217" y="541"/>
                  </a:lnTo>
                  <a:lnTo>
                    <a:pt x="2209" y="554"/>
                  </a:lnTo>
                  <a:lnTo>
                    <a:pt x="2203" y="563"/>
                  </a:lnTo>
                  <a:lnTo>
                    <a:pt x="2198" y="571"/>
                  </a:lnTo>
                  <a:lnTo>
                    <a:pt x="2198" y="576"/>
                  </a:lnTo>
                  <a:lnTo>
                    <a:pt x="2194" y="588"/>
                  </a:lnTo>
                  <a:lnTo>
                    <a:pt x="2183" y="588"/>
                  </a:lnTo>
                  <a:lnTo>
                    <a:pt x="2176" y="588"/>
                  </a:lnTo>
                  <a:lnTo>
                    <a:pt x="2176" y="592"/>
                  </a:lnTo>
                  <a:lnTo>
                    <a:pt x="2167" y="607"/>
                  </a:lnTo>
                  <a:lnTo>
                    <a:pt x="2162" y="607"/>
                  </a:lnTo>
                  <a:lnTo>
                    <a:pt x="2151" y="607"/>
                  </a:lnTo>
                  <a:lnTo>
                    <a:pt x="2145" y="615"/>
                  </a:lnTo>
                  <a:lnTo>
                    <a:pt x="2142" y="621"/>
                  </a:lnTo>
                  <a:lnTo>
                    <a:pt x="2126" y="631"/>
                  </a:lnTo>
                  <a:lnTo>
                    <a:pt x="2121" y="638"/>
                  </a:lnTo>
                  <a:lnTo>
                    <a:pt x="2111" y="640"/>
                  </a:lnTo>
                  <a:lnTo>
                    <a:pt x="2106" y="638"/>
                  </a:lnTo>
                  <a:lnTo>
                    <a:pt x="2103" y="637"/>
                  </a:lnTo>
                  <a:lnTo>
                    <a:pt x="2101" y="637"/>
                  </a:lnTo>
                  <a:lnTo>
                    <a:pt x="2100" y="637"/>
                  </a:lnTo>
                  <a:lnTo>
                    <a:pt x="2098" y="640"/>
                  </a:lnTo>
                  <a:lnTo>
                    <a:pt x="2098" y="642"/>
                  </a:lnTo>
                  <a:lnTo>
                    <a:pt x="2098" y="643"/>
                  </a:lnTo>
                  <a:lnTo>
                    <a:pt x="2100" y="646"/>
                  </a:lnTo>
                  <a:lnTo>
                    <a:pt x="2101" y="648"/>
                  </a:lnTo>
                  <a:lnTo>
                    <a:pt x="2103" y="651"/>
                  </a:lnTo>
                  <a:lnTo>
                    <a:pt x="2104" y="657"/>
                  </a:lnTo>
                  <a:lnTo>
                    <a:pt x="2104" y="660"/>
                  </a:lnTo>
                  <a:lnTo>
                    <a:pt x="2103" y="662"/>
                  </a:lnTo>
                  <a:lnTo>
                    <a:pt x="2098" y="664"/>
                  </a:lnTo>
                  <a:lnTo>
                    <a:pt x="2096" y="664"/>
                  </a:lnTo>
                  <a:lnTo>
                    <a:pt x="2093" y="667"/>
                  </a:lnTo>
                  <a:lnTo>
                    <a:pt x="2089" y="670"/>
                  </a:lnTo>
                  <a:lnTo>
                    <a:pt x="2085" y="670"/>
                  </a:lnTo>
                  <a:lnTo>
                    <a:pt x="2082" y="668"/>
                  </a:lnTo>
                  <a:lnTo>
                    <a:pt x="2079" y="667"/>
                  </a:lnTo>
                  <a:lnTo>
                    <a:pt x="2078" y="664"/>
                  </a:lnTo>
                  <a:lnTo>
                    <a:pt x="2076" y="660"/>
                  </a:lnTo>
                  <a:lnTo>
                    <a:pt x="2076" y="657"/>
                  </a:lnTo>
                  <a:lnTo>
                    <a:pt x="2073" y="656"/>
                  </a:lnTo>
                  <a:lnTo>
                    <a:pt x="2071" y="657"/>
                  </a:lnTo>
                  <a:lnTo>
                    <a:pt x="2070" y="659"/>
                  </a:lnTo>
                  <a:lnTo>
                    <a:pt x="2068" y="660"/>
                  </a:lnTo>
                  <a:lnTo>
                    <a:pt x="2065" y="662"/>
                  </a:lnTo>
                  <a:lnTo>
                    <a:pt x="2064" y="664"/>
                  </a:lnTo>
                  <a:lnTo>
                    <a:pt x="2062" y="665"/>
                  </a:lnTo>
                  <a:lnTo>
                    <a:pt x="2060" y="670"/>
                  </a:lnTo>
                  <a:lnTo>
                    <a:pt x="2060" y="675"/>
                  </a:lnTo>
                  <a:lnTo>
                    <a:pt x="2060" y="676"/>
                  </a:lnTo>
                  <a:lnTo>
                    <a:pt x="2062" y="678"/>
                  </a:lnTo>
                  <a:lnTo>
                    <a:pt x="2065" y="678"/>
                  </a:lnTo>
                  <a:lnTo>
                    <a:pt x="2067" y="681"/>
                  </a:lnTo>
                  <a:lnTo>
                    <a:pt x="2065" y="682"/>
                  </a:lnTo>
                  <a:lnTo>
                    <a:pt x="2062" y="687"/>
                  </a:lnTo>
                  <a:lnTo>
                    <a:pt x="2059" y="690"/>
                  </a:lnTo>
                  <a:lnTo>
                    <a:pt x="2057" y="690"/>
                  </a:lnTo>
                  <a:lnTo>
                    <a:pt x="2054" y="690"/>
                  </a:lnTo>
                  <a:lnTo>
                    <a:pt x="2049" y="692"/>
                  </a:lnTo>
                  <a:lnTo>
                    <a:pt x="2048" y="692"/>
                  </a:lnTo>
                  <a:lnTo>
                    <a:pt x="2043" y="696"/>
                  </a:lnTo>
                  <a:lnTo>
                    <a:pt x="2038" y="700"/>
                  </a:lnTo>
                  <a:lnTo>
                    <a:pt x="2037" y="703"/>
                  </a:lnTo>
                  <a:lnTo>
                    <a:pt x="2037" y="706"/>
                  </a:lnTo>
                  <a:lnTo>
                    <a:pt x="2038" y="709"/>
                  </a:lnTo>
                  <a:lnTo>
                    <a:pt x="2043" y="711"/>
                  </a:lnTo>
                  <a:lnTo>
                    <a:pt x="2042" y="714"/>
                  </a:lnTo>
                  <a:lnTo>
                    <a:pt x="2038" y="712"/>
                  </a:lnTo>
                  <a:lnTo>
                    <a:pt x="2034" y="715"/>
                  </a:lnTo>
                  <a:lnTo>
                    <a:pt x="2031" y="718"/>
                  </a:lnTo>
                  <a:lnTo>
                    <a:pt x="2029" y="721"/>
                  </a:lnTo>
                  <a:lnTo>
                    <a:pt x="2029" y="725"/>
                  </a:lnTo>
                  <a:lnTo>
                    <a:pt x="2029" y="726"/>
                  </a:lnTo>
                  <a:lnTo>
                    <a:pt x="2024" y="729"/>
                  </a:lnTo>
                  <a:lnTo>
                    <a:pt x="2018" y="732"/>
                  </a:lnTo>
                  <a:lnTo>
                    <a:pt x="2015" y="732"/>
                  </a:lnTo>
                  <a:lnTo>
                    <a:pt x="2010" y="734"/>
                  </a:lnTo>
                  <a:lnTo>
                    <a:pt x="2004" y="737"/>
                  </a:lnTo>
                  <a:lnTo>
                    <a:pt x="1998" y="740"/>
                  </a:lnTo>
                  <a:lnTo>
                    <a:pt x="1998" y="747"/>
                  </a:lnTo>
                  <a:lnTo>
                    <a:pt x="1999" y="748"/>
                  </a:lnTo>
                  <a:lnTo>
                    <a:pt x="2002" y="751"/>
                  </a:lnTo>
                  <a:lnTo>
                    <a:pt x="2001" y="754"/>
                  </a:lnTo>
                  <a:lnTo>
                    <a:pt x="1995" y="756"/>
                  </a:lnTo>
                  <a:lnTo>
                    <a:pt x="1988" y="759"/>
                  </a:lnTo>
                  <a:lnTo>
                    <a:pt x="1984" y="759"/>
                  </a:lnTo>
                  <a:lnTo>
                    <a:pt x="1982" y="759"/>
                  </a:lnTo>
                  <a:lnTo>
                    <a:pt x="1982" y="756"/>
                  </a:lnTo>
                  <a:lnTo>
                    <a:pt x="1981" y="754"/>
                  </a:lnTo>
                  <a:lnTo>
                    <a:pt x="1977" y="754"/>
                  </a:lnTo>
                  <a:lnTo>
                    <a:pt x="1974" y="759"/>
                  </a:lnTo>
                  <a:lnTo>
                    <a:pt x="1968" y="761"/>
                  </a:lnTo>
                  <a:lnTo>
                    <a:pt x="1962" y="764"/>
                  </a:lnTo>
                  <a:lnTo>
                    <a:pt x="1960" y="772"/>
                  </a:lnTo>
                  <a:lnTo>
                    <a:pt x="1954" y="775"/>
                  </a:lnTo>
                  <a:lnTo>
                    <a:pt x="1946" y="778"/>
                  </a:lnTo>
                  <a:lnTo>
                    <a:pt x="1943" y="779"/>
                  </a:lnTo>
                  <a:lnTo>
                    <a:pt x="1940" y="779"/>
                  </a:lnTo>
                  <a:lnTo>
                    <a:pt x="1938" y="775"/>
                  </a:lnTo>
                  <a:lnTo>
                    <a:pt x="1934" y="768"/>
                  </a:lnTo>
                  <a:lnTo>
                    <a:pt x="1930" y="770"/>
                  </a:lnTo>
                  <a:lnTo>
                    <a:pt x="1929" y="776"/>
                  </a:lnTo>
                  <a:lnTo>
                    <a:pt x="1924" y="773"/>
                  </a:lnTo>
                  <a:lnTo>
                    <a:pt x="1924" y="772"/>
                  </a:lnTo>
                  <a:lnTo>
                    <a:pt x="1918" y="775"/>
                  </a:lnTo>
                  <a:lnTo>
                    <a:pt x="1910" y="776"/>
                  </a:lnTo>
                  <a:lnTo>
                    <a:pt x="1902" y="773"/>
                  </a:lnTo>
                  <a:lnTo>
                    <a:pt x="1898" y="776"/>
                  </a:lnTo>
                  <a:lnTo>
                    <a:pt x="1896" y="779"/>
                  </a:lnTo>
                  <a:lnTo>
                    <a:pt x="1893" y="783"/>
                  </a:lnTo>
                  <a:lnTo>
                    <a:pt x="1891" y="786"/>
                  </a:lnTo>
                  <a:lnTo>
                    <a:pt x="1888" y="789"/>
                  </a:lnTo>
                  <a:lnTo>
                    <a:pt x="1882" y="794"/>
                  </a:lnTo>
                  <a:lnTo>
                    <a:pt x="1880" y="797"/>
                  </a:lnTo>
                  <a:lnTo>
                    <a:pt x="1876" y="801"/>
                  </a:lnTo>
                  <a:lnTo>
                    <a:pt x="1872" y="804"/>
                  </a:lnTo>
                  <a:lnTo>
                    <a:pt x="1874" y="808"/>
                  </a:lnTo>
                  <a:lnTo>
                    <a:pt x="1871" y="814"/>
                  </a:lnTo>
                  <a:lnTo>
                    <a:pt x="1868" y="817"/>
                  </a:lnTo>
                  <a:lnTo>
                    <a:pt x="1866" y="817"/>
                  </a:lnTo>
                  <a:lnTo>
                    <a:pt x="1866" y="822"/>
                  </a:lnTo>
                  <a:lnTo>
                    <a:pt x="1865" y="825"/>
                  </a:lnTo>
                  <a:lnTo>
                    <a:pt x="1860" y="828"/>
                  </a:lnTo>
                  <a:lnTo>
                    <a:pt x="1857" y="833"/>
                  </a:lnTo>
                  <a:lnTo>
                    <a:pt x="1854" y="839"/>
                  </a:lnTo>
                  <a:lnTo>
                    <a:pt x="1849" y="842"/>
                  </a:lnTo>
                  <a:lnTo>
                    <a:pt x="1843" y="847"/>
                  </a:lnTo>
                  <a:lnTo>
                    <a:pt x="1833" y="856"/>
                  </a:lnTo>
                  <a:lnTo>
                    <a:pt x="1829" y="861"/>
                  </a:lnTo>
                  <a:lnTo>
                    <a:pt x="1826" y="864"/>
                  </a:lnTo>
                  <a:lnTo>
                    <a:pt x="1821" y="869"/>
                  </a:lnTo>
                  <a:lnTo>
                    <a:pt x="1821" y="875"/>
                  </a:lnTo>
                  <a:lnTo>
                    <a:pt x="1822" y="880"/>
                  </a:lnTo>
                  <a:lnTo>
                    <a:pt x="1824" y="886"/>
                  </a:lnTo>
                  <a:lnTo>
                    <a:pt x="1826" y="889"/>
                  </a:lnTo>
                  <a:lnTo>
                    <a:pt x="1827" y="892"/>
                  </a:lnTo>
                  <a:lnTo>
                    <a:pt x="1824" y="897"/>
                  </a:lnTo>
                  <a:lnTo>
                    <a:pt x="1822" y="902"/>
                  </a:lnTo>
                  <a:lnTo>
                    <a:pt x="1819" y="906"/>
                  </a:lnTo>
                  <a:lnTo>
                    <a:pt x="1816" y="913"/>
                  </a:lnTo>
                  <a:lnTo>
                    <a:pt x="1813" y="917"/>
                  </a:lnTo>
                  <a:lnTo>
                    <a:pt x="1811" y="922"/>
                  </a:lnTo>
                  <a:lnTo>
                    <a:pt x="1810" y="925"/>
                  </a:lnTo>
                  <a:lnTo>
                    <a:pt x="1807" y="930"/>
                  </a:lnTo>
                  <a:lnTo>
                    <a:pt x="1804" y="931"/>
                  </a:lnTo>
                  <a:lnTo>
                    <a:pt x="1799" y="934"/>
                  </a:lnTo>
                  <a:lnTo>
                    <a:pt x="1796" y="944"/>
                  </a:lnTo>
                  <a:lnTo>
                    <a:pt x="1789" y="950"/>
                  </a:lnTo>
                  <a:lnTo>
                    <a:pt x="1785" y="953"/>
                  </a:lnTo>
                  <a:lnTo>
                    <a:pt x="1777" y="956"/>
                  </a:lnTo>
                  <a:lnTo>
                    <a:pt x="1772" y="956"/>
                  </a:lnTo>
                  <a:lnTo>
                    <a:pt x="1766" y="958"/>
                  </a:lnTo>
                  <a:lnTo>
                    <a:pt x="1760" y="955"/>
                  </a:lnTo>
                  <a:lnTo>
                    <a:pt x="1753" y="955"/>
                  </a:lnTo>
                  <a:lnTo>
                    <a:pt x="1747" y="952"/>
                  </a:lnTo>
                  <a:lnTo>
                    <a:pt x="1741" y="950"/>
                  </a:lnTo>
                  <a:lnTo>
                    <a:pt x="1738" y="949"/>
                  </a:lnTo>
                  <a:lnTo>
                    <a:pt x="1733" y="947"/>
                  </a:lnTo>
                  <a:lnTo>
                    <a:pt x="1728" y="945"/>
                  </a:lnTo>
                  <a:lnTo>
                    <a:pt x="1724" y="949"/>
                  </a:lnTo>
                  <a:lnTo>
                    <a:pt x="1719" y="953"/>
                  </a:lnTo>
                  <a:lnTo>
                    <a:pt x="1719" y="956"/>
                  </a:lnTo>
                  <a:lnTo>
                    <a:pt x="1721" y="959"/>
                  </a:lnTo>
                  <a:lnTo>
                    <a:pt x="1719" y="961"/>
                  </a:lnTo>
                  <a:lnTo>
                    <a:pt x="1721" y="967"/>
                  </a:lnTo>
                  <a:lnTo>
                    <a:pt x="1722" y="969"/>
                  </a:lnTo>
                  <a:lnTo>
                    <a:pt x="1725" y="974"/>
                  </a:lnTo>
                  <a:lnTo>
                    <a:pt x="1728" y="978"/>
                  </a:lnTo>
                  <a:lnTo>
                    <a:pt x="1732" y="983"/>
                  </a:lnTo>
                  <a:lnTo>
                    <a:pt x="1735" y="986"/>
                  </a:lnTo>
                  <a:lnTo>
                    <a:pt x="1741" y="991"/>
                  </a:lnTo>
                  <a:lnTo>
                    <a:pt x="1744" y="997"/>
                  </a:lnTo>
                  <a:lnTo>
                    <a:pt x="1744" y="1000"/>
                  </a:lnTo>
                  <a:lnTo>
                    <a:pt x="1746" y="1006"/>
                  </a:lnTo>
                  <a:lnTo>
                    <a:pt x="1749" y="1008"/>
                  </a:lnTo>
                  <a:lnTo>
                    <a:pt x="1752" y="1010"/>
                  </a:lnTo>
                  <a:lnTo>
                    <a:pt x="1758" y="1014"/>
                  </a:lnTo>
                  <a:lnTo>
                    <a:pt x="1763" y="1021"/>
                  </a:lnTo>
                  <a:lnTo>
                    <a:pt x="1766" y="1024"/>
                  </a:lnTo>
                  <a:lnTo>
                    <a:pt x="1766" y="1028"/>
                  </a:lnTo>
                  <a:lnTo>
                    <a:pt x="1768" y="1035"/>
                  </a:lnTo>
                  <a:lnTo>
                    <a:pt x="1768" y="1039"/>
                  </a:lnTo>
                  <a:lnTo>
                    <a:pt x="1768" y="1046"/>
                  </a:lnTo>
                  <a:lnTo>
                    <a:pt x="1768" y="1050"/>
                  </a:lnTo>
                  <a:lnTo>
                    <a:pt x="1768" y="1055"/>
                  </a:lnTo>
                  <a:lnTo>
                    <a:pt x="1769" y="1061"/>
                  </a:lnTo>
                  <a:lnTo>
                    <a:pt x="1772" y="1064"/>
                  </a:lnTo>
                  <a:lnTo>
                    <a:pt x="1775" y="1068"/>
                  </a:lnTo>
                  <a:lnTo>
                    <a:pt x="1780" y="1071"/>
                  </a:lnTo>
                  <a:lnTo>
                    <a:pt x="1785" y="1072"/>
                  </a:lnTo>
                  <a:lnTo>
                    <a:pt x="1789" y="1072"/>
                  </a:lnTo>
                  <a:lnTo>
                    <a:pt x="1793" y="1078"/>
                  </a:lnTo>
                  <a:lnTo>
                    <a:pt x="1794" y="1086"/>
                  </a:lnTo>
                  <a:lnTo>
                    <a:pt x="1796" y="1091"/>
                  </a:lnTo>
                  <a:lnTo>
                    <a:pt x="1796" y="1093"/>
                  </a:lnTo>
                  <a:lnTo>
                    <a:pt x="1797" y="1097"/>
                  </a:lnTo>
                  <a:lnTo>
                    <a:pt x="1797" y="1100"/>
                  </a:lnTo>
                  <a:lnTo>
                    <a:pt x="1796" y="1104"/>
                  </a:lnTo>
                  <a:lnTo>
                    <a:pt x="1793" y="1107"/>
                  </a:lnTo>
                  <a:lnTo>
                    <a:pt x="1791" y="1107"/>
                  </a:lnTo>
                  <a:lnTo>
                    <a:pt x="1788" y="1107"/>
                  </a:lnTo>
                  <a:lnTo>
                    <a:pt x="1785" y="1107"/>
                  </a:lnTo>
                  <a:lnTo>
                    <a:pt x="1782" y="1105"/>
                  </a:lnTo>
                  <a:lnTo>
                    <a:pt x="1782" y="1108"/>
                  </a:lnTo>
                  <a:lnTo>
                    <a:pt x="1783" y="1111"/>
                  </a:lnTo>
                  <a:lnTo>
                    <a:pt x="1782" y="1114"/>
                  </a:lnTo>
                  <a:lnTo>
                    <a:pt x="1782" y="1118"/>
                  </a:lnTo>
                  <a:lnTo>
                    <a:pt x="1783" y="1122"/>
                  </a:lnTo>
                  <a:lnTo>
                    <a:pt x="1785" y="1127"/>
                  </a:lnTo>
                  <a:lnTo>
                    <a:pt x="1785" y="1132"/>
                  </a:lnTo>
                  <a:lnTo>
                    <a:pt x="1785" y="1135"/>
                  </a:lnTo>
                  <a:lnTo>
                    <a:pt x="1783" y="1140"/>
                  </a:lnTo>
                  <a:lnTo>
                    <a:pt x="1783" y="1144"/>
                  </a:lnTo>
                  <a:lnTo>
                    <a:pt x="1782" y="1149"/>
                  </a:lnTo>
                  <a:lnTo>
                    <a:pt x="1780" y="1154"/>
                  </a:lnTo>
                  <a:lnTo>
                    <a:pt x="1780" y="1158"/>
                  </a:lnTo>
                  <a:lnTo>
                    <a:pt x="1782" y="1165"/>
                  </a:lnTo>
                  <a:lnTo>
                    <a:pt x="1780" y="1168"/>
                  </a:lnTo>
                  <a:lnTo>
                    <a:pt x="1780" y="1171"/>
                  </a:lnTo>
                  <a:lnTo>
                    <a:pt x="1779" y="1176"/>
                  </a:lnTo>
                  <a:lnTo>
                    <a:pt x="1777" y="1180"/>
                  </a:lnTo>
                  <a:lnTo>
                    <a:pt x="1777" y="1185"/>
                  </a:lnTo>
                  <a:lnTo>
                    <a:pt x="1775" y="1190"/>
                  </a:lnTo>
                  <a:lnTo>
                    <a:pt x="1775" y="1197"/>
                  </a:lnTo>
                  <a:lnTo>
                    <a:pt x="1777" y="1199"/>
                  </a:lnTo>
                  <a:lnTo>
                    <a:pt x="1780" y="1205"/>
                  </a:lnTo>
                  <a:lnTo>
                    <a:pt x="1782" y="1208"/>
                  </a:lnTo>
                  <a:lnTo>
                    <a:pt x="1785" y="1212"/>
                  </a:lnTo>
                  <a:lnTo>
                    <a:pt x="1785" y="1213"/>
                  </a:lnTo>
                  <a:lnTo>
                    <a:pt x="1785" y="1218"/>
                  </a:lnTo>
                  <a:lnTo>
                    <a:pt x="1786" y="1221"/>
                  </a:lnTo>
                  <a:lnTo>
                    <a:pt x="1788" y="1226"/>
                  </a:lnTo>
                  <a:lnTo>
                    <a:pt x="1791" y="1229"/>
                  </a:lnTo>
                  <a:lnTo>
                    <a:pt x="1791" y="1233"/>
                  </a:lnTo>
                  <a:lnTo>
                    <a:pt x="1791" y="1238"/>
                  </a:lnTo>
                  <a:lnTo>
                    <a:pt x="1793" y="1241"/>
                  </a:lnTo>
                  <a:lnTo>
                    <a:pt x="1793" y="1246"/>
                  </a:lnTo>
                  <a:lnTo>
                    <a:pt x="1793" y="1249"/>
                  </a:lnTo>
                  <a:lnTo>
                    <a:pt x="1791" y="1251"/>
                  </a:lnTo>
                  <a:lnTo>
                    <a:pt x="1793" y="1255"/>
                  </a:lnTo>
                  <a:lnTo>
                    <a:pt x="1797" y="1257"/>
                  </a:lnTo>
                  <a:lnTo>
                    <a:pt x="1797" y="1260"/>
                  </a:lnTo>
                  <a:lnTo>
                    <a:pt x="1796" y="1263"/>
                  </a:lnTo>
                  <a:lnTo>
                    <a:pt x="1794" y="1266"/>
                  </a:lnTo>
                  <a:lnTo>
                    <a:pt x="1793" y="1269"/>
                  </a:lnTo>
                  <a:lnTo>
                    <a:pt x="1791" y="1274"/>
                  </a:lnTo>
                  <a:lnTo>
                    <a:pt x="1791" y="1279"/>
                  </a:lnTo>
                  <a:lnTo>
                    <a:pt x="1788" y="1285"/>
                  </a:lnTo>
                  <a:lnTo>
                    <a:pt x="1786" y="1288"/>
                  </a:lnTo>
                  <a:lnTo>
                    <a:pt x="1785" y="1291"/>
                  </a:lnTo>
                  <a:lnTo>
                    <a:pt x="1782" y="1296"/>
                  </a:lnTo>
                  <a:lnTo>
                    <a:pt x="1779" y="1301"/>
                  </a:lnTo>
                  <a:lnTo>
                    <a:pt x="1777" y="1307"/>
                  </a:lnTo>
                  <a:lnTo>
                    <a:pt x="1775" y="1312"/>
                  </a:lnTo>
                  <a:lnTo>
                    <a:pt x="1772" y="1313"/>
                  </a:lnTo>
                  <a:lnTo>
                    <a:pt x="1771" y="1318"/>
                  </a:lnTo>
                  <a:lnTo>
                    <a:pt x="1769" y="1324"/>
                  </a:lnTo>
                  <a:lnTo>
                    <a:pt x="1768" y="1329"/>
                  </a:lnTo>
                  <a:lnTo>
                    <a:pt x="1766" y="1332"/>
                  </a:lnTo>
                  <a:lnTo>
                    <a:pt x="1766" y="1335"/>
                  </a:lnTo>
                  <a:lnTo>
                    <a:pt x="1769" y="1340"/>
                  </a:lnTo>
                  <a:lnTo>
                    <a:pt x="1771" y="1342"/>
                  </a:lnTo>
                  <a:lnTo>
                    <a:pt x="1780" y="1345"/>
                  </a:lnTo>
                  <a:lnTo>
                    <a:pt x="1782" y="1346"/>
                  </a:lnTo>
                  <a:lnTo>
                    <a:pt x="1788" y="1348"/>
                  </a:lnTo>
                  <a:lnTo>
                    <a:pt x="1791" y="1349"/>
                  </a:lnTo>
                  <a:lnTo>
                    <a:pt x="1791" y="1354"/>
                  </a:lnTo>
                  <a:lnTo>
                    <a:pt x="1789" y="1357"/>
                  </a:lnTo>
                  <a:lnTo>
                    <a:pt x="1789" y="1362"/>
                  </a:lnTo>
                  <a:lnTo>
                    <a:pt x="1791" y="1370"/>
                  </a:lnTo>
                  <a:lnTo>
                    <a:pt x="1793" y="1374"/>
                  </a:lnTo>
                  <a:lnTo>
                    <a:pt x="1794" y="1376"/>
                  </a:lnTo>
                  <a:lnTo>
                    <a:pt x="1794" y="1382"/>
                  </a:lnTo>
                  <a:lnTo>
                    <a:pt x="1789" y="1384"/>
                  </a:lnTo>
                  <a:lnTo>
                    <a:pt x="1785" y="1387"/>
                  </a:lnTo>
                  <a:lnTo>
                    <a:pt x="1783" y="1388"/>
                  </a:lnTo>
                  <a:lnTo>
                    <a:pt x="1782" y="1393"/>
                  </a:lnTo>
                  <a:lnTo>
                    <a:pt x="1780" y="1396"/>
                  </a:lnTo>
                  <a:lnTo>
                    <a:pt x="1777" y="1403"/>
                  </a:lnTo>
                  <a:lnTo>
                    <a:pt x="1775" y="1407"/>
                  </a:lnTo>
                  <a:lnTo>
                    <a:pt x="1786" y="1434"/>
                  </a:lnTo>
                  <a:lnTo>
                    <a:pt x="1783" y="1453"/>
                  </a:lnTo>
                  <a:lnTo>
                    <a:pt x="1752" y="1459"/>
                  </a:lnTo>
                  <a:lnTo>
                    <a:pt x="1747" y="1476"/>
                  </a:lnTo>
                  <a:lnTo>
                    <a:pt x="1732" y="1495"/>
                  </a:lnTo>
                  <a:lnTo>
                    <a:pt x="1717" y="1501"/>
                  </a:lnTo>
                  <a:lnTo>
                    <a:pt x="1697" y="1514"/>
                  </a:lnTo>
                  <a:lnTo>
                    <a:pt x="1680" y="1517"/>
                  </a:lnTo>
                  <a:lnTo>
                    <a:pt x="1660" y="1526"/>
                  </a:lnTo>
                  <a:lnTo>
                    <a:pt x="1647" y="1540"/>
                  </a:lnTo>
                  <a:lnTo>
                    <a:pt x="1633" y="1556"/>
                  </a:lnTo>
                  <a:lnTo>
                    <a:pt x="1627" y="1573"/>
                  </a:lnTo>
                  <a:lnTo>
                    <a:pt x="1605" y="1581"/>
                  </a:lnTo>
                  <a:lnTo>
                    <a:pt x="1602" y="1590"/>
                  </a:lnTo>
                  <a:lnTo>
                    <a:pt x="1602" y="1612"/>
                  </a:lnTo>
                  <a:lnTo>
                    <a:pt x="1606" y="1626"/>
                  </a:lnTo>
                  <a:lnTo>
                    <a:pt x="1608" y="1644"/>
                  </a:lnTo>
                  <a:lnTo>
                    <a:pt x="1619" y="1648"/>
                  </a:lnTo>
                  <a:lnTo>
                    <a:pt x="1638" y="1648"/>
                  </a:lnTo>
                  <a:lnTo>
                    <a:pt x="1642" y="1648"/>
                  </a:lnTo>
                  <a:lnTo>
                    <a:pt x="1656" y="1652"/>
                  </a:lnTo>
                  <a:lnTo>
                    <a:pt x="1658" y="1655"/>
                  </a:lnTo>
                  <a:lnTo>
                    <a:pt x="1666" y="1669"/>
                  </a:lnTo>
                  <a:lnTo>
                    <a:pt x="1675" y="1678"/>
                  </a:lnTo>
                  <a:lnTo>
                    <a:pt x="1681" y="1699"/>
                  </a:lnTo>
                  <a:lnTo>
                    <a:pt x="1681" y="1705"/>
                  </a:lnTo>
                  <a:lnTo>
                    <a:pt x="1674" y="1733"/>
                  </a:lnTo>
                  <a:lnTo>
                    <a:pt x="1681" y="1749"/>
                  </a:lnTo>
                  <a:lnTo>
                    <a:pt x="1681" y="1761"/>
                  </a:lnTo>
                  <a:lnTo>
                    <a:pt x="1681" y="1777"/>
                  </a:lnTo>
                  <a:lnTo>
                    <a:pt x="1686" y="1794"/>
                  </a:lnTo>
                  <a:lnTo>
                    <a:pt x="1688" y="1799"/>
                  </a:lnTo>
                  <a:lnTo>
                    <a:pt x="1681" y="1819"/>
                  </a:lnTo>
                  <a:lnTo>
                    <a:pt x="1694" y="1827"/>
                  </a:lnTo>
                  <a:lnTo>
                    <a:pt x="1688" y="1846"/>
                  </a:lnTo>
                  <a:lnTo>
                    <a:pt x="1681" y="1866"/>
                  </a:lnTo>
                  <a:lnTo>
                    <a:pt x="1681" y="1885"/>
                  </a:lnTo>
                  <a:lnTo>
                    <a:pt x="1681" y="1894"/>
                  </a:lnTo>
                  <a:lnTo>
                    <a:pt x="1678" y="1899"/>
                  </a:lnTo>
                  <a:lnTo>
                    <a:pt x="1683" y="1908"/>
                  </a:lnTo>
                  <a:lnTo>
                    <a:pt x="1680" y="1922"/>
                  </a:lnTo>
                  <a:lnTo>
                    <a:pt x="1674" y="1935"/>
                  </a:lnTo>
                  <a:lnTo>
                    <a:pt x="1672" y="1949"/>
                  </a:lnTo>
                  <a:lnTo>
                    <a:pt x="1670" y="1951"/>
                  </a:lnTo>
                  <a:lnTo>
                    <a:pt x="1669" y="1951"/>
                  </a:lnTo>
                  <a:lnTo>
                    <a:pt x="1664" y="1952"/>
                  </a:lnTo>
                  <a:lnTo>
                    <a:pt x="1667" y="1954"/>
                  </a:lnTo>
                  <a:lnTo>
                    <a:pt x="1666" y="1955"/>
                  </a:lnTo>
                  <a:lnTo>
                    <a:pt x="1663" y="1958"/>
                  </a:lnTo>
                  <a:lnTo>
                    <a:pt x="1663" y="1963"/>
                  </a:lnTo>
                  <a:lnTo>
                    <a:pt x="1663" y="1966"/>
                  </a:lnTo>
                  <a:lnTo>
                    <a:pt x="1664" y="1971"/>
                  </a:lnTo>
                  <a:lnTo>
                    <a:pt x="1664" y="1974"/>
                  </a:lnTo>
                  <a:lnTo>
                    <a:pt x="1666" y="1977"/>
                  </a:lnTo>
                  <a:lnTo>
                    <a:pt x="1667" y="1983"/>
                  </a:lnTo>
                  <a:lnTo>
                    <a:pt x="1666" y="1988"/>
                  </a:lnTo>
                  <a:lnTo>
                    <a:pt x="1663" y="1991"/>
                  </a:lnTo>
                  <a:lnTo>
                    <a:pt x="1661" y="1996"/>
                  </a:lnTo>
                  <a:lnTo>
                    <a:pt x="1660" y="2001"/>
                  </a:lnTo>
                  <a:lnTo>
                    <a:pt x="1660" y="2009"/>
                  </a:lnTo>
                  <a:lnTo>
                    <a:pt x="1658" y="2016"/>
                  </a:lnTo>
                  <a:lnTo>
                    <a:pt x="1658" y="2021"/>
                  </a:lnTo>
                  <a:lnTo>
                    <a:pt x="1658" y="2026"/>
                  </a:lnTo>
                  <a:lnTo>
                    <a:pt x="1655" y="2032"/>
                  </a:lnTo>
                  <a:lnTo>
                    <a:pt x="1652" y="2038"/>
                  </a:lnTo>
                  <a:lnTo>
                    <a:pt x="1649" y="2045"/>
                  </a:lnTo>
                  <a:lnTo>
                    <a:pt x="1647" y="2049"/>
                  </a:lnTo>
                  <a:lnTo>
                    <a:pt x="1645" y="2054"/>
                  </a:lnTo>
                  <a:lnTo>
                    <a:pt x="1642" y="2060"/>
                  </a:lnTo>
                  <a:lnTo>
                    <a:pt x="1641" y="2065"/>
                  </a:lnTo>
                  <a:lnTo>
                    <a:pt x="1639" y="2070"/>
                  </a:lnTo>
                  <a:lnTo>
                    <a:pt x="1636" y="2073"/>
                  </a:lnTo>
                  <a:lnTo>
                    <a:pt x="1633" y="2073"/>
                  </a:lnTo>
                  <a:lnTo>
                    <a:pt x="1627" y="2076"/>
                  </a:lnTo>
                  <a:lnTo>
                    <a:pt x="1620" y="2079"/>
                  </a:lnTo>
                  <a:lnTo>
                    <a:pt x="1617" y="2079"/>
                  </a:lnTo>
                  <a:lnTo>
                    <a:pt x="1608" y="2081"/>
                  </a:lnTo>
                  <a:lnTo>
                    <a:pt x="1602" y="2081"/>
                  </a:lnTo>
                  <a:lnTo>
                    <a:pt x="1597" y="2079"/>
                  </a:lnTo>
                  <a:lnTo>
                    <a:pt x="1594" y="2077"/>
                  </a:lnTo>
                  <a:lnTo>
                    <a:pt x="1591" y="2076"/>
                  </a:lnTo>
                  <a:lnTo>
                    <a:pt x="1584" y="2076"/>
                  </a:lnTo>
                  <a:lnTo>
                    <a:pt x="1580" y="2074"/>
                  </a:lnTo>
                  <a:lnTo>
                    <a:pt x="1573" y="2076"/>
                  </a:lnTo>
                  <a:lnTo>
                    <a:pt x="1567" y="2079"/>
                  </a:lnTo>
                  <a:lnTo>
                    <a:pt x="1556" y="2081"/>
                  </a:lnTo>
                  <a:lnTo>
                    <a:pt x="1551" y="2081"/>
                  </a:lnTo>
                  <a:lnTo>
                    <a:pt x="1547" y="2081"/>
                  </a:lnTo>
                  <a:lnTo>
                    <a:pt x="1539" y="2081"/>
                  </a:lnTo>
                  <a:lnTo>
                    <a:pt x="1539" y="2079"/>
                  </a:lnTo>
                  <a:lnTo>
                    <a:pt x="1533" y="2079"/>
                  </a:lnTo>
                  <a:lnTo>
                    <a:pt x="1523" y="2076"/>
                  </a:lnTo>
                  <a:lnTo>
                    <a:pt x="1520" y="2076"/>
                  </a:lnTo>
                  <a:lnTo>
                    <a:pt x="1512" y="2074"/>
                  </a:lnTo>
                  <a:lnTo>
                    <a:pt x="1508" y="2074"/>
                  </a:lnTo>
                  <a:lnTo>
                    <a:pt x="1504" y="2073"/>
                  </a:lnTo>
                  <a:lnTo>
                    <a:pt x="1500" y="2071"/>
                  </a:lnTo>
                  <a:lnTo>
                    <a:pt x="1494" y="2071"/>
                  </a:lnTo>
                  <a:lnTo>
                    <a:pt x="1489" y="2071"/>
                  </a:lnTo>
                  <a:lnTo>
                    <a:pt x="1483" y="2070"/>
                  </a:lnTo>
                  <a:lnTo>
                    <a:pt x="1476" y="2071"/>
                  </a:lnTo>
                  <a:lnTo>
                    <a:pt x="1468" y="2074"/>
                  </a:lnTo>
                  <a:lnTo>
                    <a:pt x="1467" y="2076"/>
                  </a:lnTo>
                  <a:lnTo>
                    <a:pt x="1462" y="2077"/>
                  </a:lnTo>
                  <a:lnTo>
                    <a:pt x="1459" y="2079"/>
                  </a:lnTo>
                  <a:lnTo>
                    <a:pt x="1454" y="2081"/>
                  </a:lnTo>
                  <a:lnTo>
                    <a:pt x="1450" y="2082"/>
                  </a:lnTo>
                  <a:lnTo>
                    <a:pt x="1447" y="2085"/>
                  </a:lnTo>
                  <a:lnTo>
                    <a:pt x="1440" y="2087"/>
                  </a:lnTo>
                  <a:lnTo>
                    <a:pt x="1434" y="2088"/>
                  </a:lnTo>
                  <a:lnTo>
                    <a:pt x="1431" y="2088"/>
                  </a:lnTo>
                  <a:lnTo>
                    <a:pt x="1429" y="2088"/>
                  </a:lnTo>
                  <a:lnTo>
                    <a:pt x="1429" y="2087"/>
                  </a:lnTo>
                  <a:lnTo>
                    <a:pt x="1425" y="2087"/>
                  </a:lnTo>
                  <a:lnTo>
                    <a:pt x="1418" y="2084"/>
                  </a:lnTo>
                  <a:lnTo>
                    <a:pt x="1414" y="2082"/>
                  </a:lnTo>
                  <a:lnTo>
                    <a:pt x="1409" y="2081"/>
                  </a:lnTo>
                  <a:lnTo>
                    <a:pt x="1404" y="2081"/>
                  </a:lnTo>
                  <a:lnTo>
                    <a:pt x="1398" y="2081"/>
                  </a:lnTo>
                  <a:lnTo>
                    <a:pt x="1392" y="2082"/>
                  </a:lnTo>
                  <a:lnTo>
                    <a:pt x="1389" y="2081"/>
                  </a:lnTo>
                  <a:lnTo>
                    <a:pt x="1384" y="2081"/>
                  </a:lnTo>
                  <a:lnTo>
                    <a:pt x="1379" y="2081"/>
                  </a:lnTo>
                  <a:lnTo>
                    <a:pt x="1376" y="2077"/>
                  </a:lnTo>
                  <a:lnTo>
                    <a:pt x="1371" y="2074"/>
                  </a:lnTo>
                  <a:lnTo>
                    <a:pt x="1368" y="2073"/>
                  </a:lnTo>
                  <a:lnTo>
                    <a:pt x="1360" y="2068"/>
                  </a:lnTo>
                  <a:lnTo>
                    <a:pt x="1349" y="2068"/>
                  </a:lnTo>
                  <a:lnTo>
                    <a:pt x="1345" y="2068"/>
                  </a:lnTo>
                  <a:lnTo>
                    <a:pt x="1342" y="2066"/>
                  </a:lnTo>
                  <a:lnTo>
                    <a:pt x="1334" y="2066"/>
                  </a:lnTo>
                  <a:lnTo>
                    <a:pt x="1329" y="2066"/>
                  </a:lnTo>
                  <a:lnTo>
                    <a:pt x="1326" y="2065"/>
                  </a:lnTo>
                  <a:lnTo>
                    <a:pt x="1321" y="2063"/>
                  </a:lnTo>
                  <a:lnTo>
                    <a:pt x="1315" y="2063"/>
                  </a:lnTo>
                  <a:lnTo>
                    <a:pt x="1310" y="2063"/>
                  </a:lnTo>
                  <a:lnTo>
                    <a:pt x="1309" y="2065"/>
                  </a:lnTo>
                  <a:lnTo>
                    <a:pt x="1304" y="2065"/>
                  </a:lnTo>
                  <a:lnTo>
                    <a:pt x="1304" y="2066"/>
                  </a:lnTo>
                  <a:lnTo>
                    <a:pt x="1306" y="2066"/>
                  </a:lnTo>
                  <a:lnTo>
                    <a:pt x="1309" y="2070"/>
                  </a:lnTo>
                  <a:lnTo>
                    <a:pt x="1309" y="2076"/>
                  </a:lnTo>
                  <a:lnTo>
                    <a:pt x="1309" y="2081"/>
                  </a:lnTo>
                  <a:lnTo>
                    <a:pt x="1310" y="2084"/>
                  </a:lnTo>
                  <a:lnTo>
                    <a:pt x="1310" y="2085"/>
                  </a:lnTo>
                  <a:lnTo>
                    <a:pt x="1310" y="2087"/>
                  </a:lnTo>
                  <a:lnTo>
                    <a:pt x="1310" y="2088"/>
                  </a:lnTo>
                  <a:lnTo>
                    <a:pt x="1312" y="2092"/>
                  </a:lnTo>
                  <a:lnTo>
                    <a:pt x="1313" y="2095"/>
                  </a:lnTo>
                  <a:lnTo>
                    <a:pt x="1317" y="2096"/>
                  </a:lnTo>
                  <a:lnTo>
                    <a:pt x="1320" y="2099"/>
                  </a:lnTo>
                  <a:lnTo>
                    <a:pt x="1321" y="2104"/>
                  </a:lnTo>
                  <a:lnTo>
                    <a:pt x="1321" y="2109"/>
                  </a:lnTo>
                  <a:lnTo>
                    <a:pt x="1324" y="2113"/>
                  </a:lnTo>
                  <a:lnTo>
                    <a:pt x="1326" y="2118"/>
                  </a:lnTo>
                  <a:lnTo>
                    <a:pt x="1328" y="2123"/>
                  </a:lnTo>
                  <a:lnTo>
                    <a:pt x="1331" y="2128"/>
                  </a:lnTo>
                  <a:lnTo>
                    <a:pt x="1334" y="2129"/>
                  </a:lnTo>
                  <a:lnTo>
                    <a:pt x="1338" y="2134"/>
                  </a:lnTo>
                  <a:lnTo>
                    <a:pt x="1343" y="2134"/>
                  </a:lnTo>
                  <a:lnTo>
                    <a:pt x="1346" y="2139"/>
                  </a:lnTo>
                  <a:lnTo>
                    <a:pt x="1349" y="2140"/>
                  </a:lnTo>
                  <a:lnTo>
                    <a:pt x="1351" y="2146"/>
                  </a:lnTo>
                  <a:lnTo>
                    <a:pt x="1356" y="2151"/>
                  </a:lnTo>
                  <a:lnTo>
                    <a:pt x="1357" y="2154"/>
                  </a:lnTo>
                  <a:lnTo>
                    <a:pt x="1360" y="2159"/>
                  </a:lnTo>
                  <a:lnTo>
                    <a:pt x="1362" y="2164"/>
                  </a:lnTo>
                  <a:lnTo>
                    <a:pt x="1365" y="2168"/>
                  </a:lnTo>
                  <a:lnTo>
                    <a:pt x="1368" y="2170"/>
                  </a:lnTo>
                  <a:lnTo>
                    <a:pt x="1373" y="2173"/>
                  </a:lnTo>
                  <a:lnTo>
                    <a:pt x="1379" y="2173"/>
                  </a:lnTo>
                  <a:lnTo>
                    <a:pt x="1382" y="2175"/>
                  </a:lnTo>
                  <a:lnTo>
                    <a:pt x="1387" y="2173"/>
                  </a:lnTo>
                  <a:lnTo>
                    <a:pt x="1392" y="2175"/>
                  </a:lnTo>
                  <a:lnTo>
                    <a:pt x="1393" y="2179"/>
                  </a:lnTo>
                  <a:lnTo>
                    <a:pt x="1395" y="2185"/>
                  </a:lnTo>
                  <a:lnTo>
                    <a:pt x="1396" y="2190"/>
                  </a:lnTo>
                  <a:lnTo>
                    <a:pt x="1398" y="2192"/>
                  </a:lnTo>
                  <a:lnTo>
                    <a:pt x="1398" y="2195"/>
                  </a:lnTo>
                  <a:lnTo>
                    <a:pt x="1396" y="2201"/>
                  </a:lnTo>
                  <a:lnTo>
                    <a:pt x="1400" y="2206"/>
                  </a:lnTo>
                  <a:lnTo>
                    <a:pt x="1400" y="2209"/>
                  </a:lnTo>
                  <a:lnTo>
                    <a:pt x="1404" y="2211"/>
                  </a:lnTo>
                  <a:lnTo>
                    <a:pt x="1409" y="2214"/>
                  </a:lnTo>
                  <a:lnTo>
                    <a:pt x="1411" y="2217"/>
                  </a:lnTo>
                  <a:lnTo>
                    <a:pt x="1415" y="2215"/>
                  </a:lnTo>
                  <a:lnTo>
                    <a:pt x="1420" y="2214"/>
                  </a:lnTo>
                  <a:lnTo>
                    <a:pt x="1423" y="2218"/>
                  </a:lnTo>
                  <a:lnTo>
                    <a:pt x="1426" y="2220"/>
                  </a:lnTo>
                  <a:lnTo>
                    <a:pt x="1431" y="2221"/>
                  </a:lnTo>
                  <a:lnTo>
                    <a:pt x="1432" y="2225"/>
                  </a:lnTo>
                  <a:lnTo>
                    <a:pt x="1440" y="2226"/>
                  </a:lnTo>
                  <a:lnTo>
                    <a:pt x="1447" y="2231"/>
                  </a:lnTo>
                  <a:lnTo>
                    <a:pt x="1451" y="2234"/>
                  </a:lnTo>
                  <a:lnTo>
                    <a:pt x="1453" y="2237"/>
                  </a:lnTo>
                  <a:lnTo>
                    <a:pt x="1454" y="2242"/>
                  </a:lnTo>
                  <a:lnTo>
                    <a:pt x="1454" y="2243"/>
                  </a:lnTo>
                  <a:lnTo>
                    <a:pt x="1453" y="2247"/>
                  </a:lnTo>
                  <a:lnTo>
                    <a:pt x="1451" y="2254"/>
                  </a:lnTo>
                  <a:lnTo>
                    <a:pt x="1450" y="2259"/>
                  </a:lnTo>
                  <a:lnTo>
                    <a:pt x="1450" y="2262"/>
                  </a:lnTo>
                  <a:lnTo>
                    <a:pt x="1450" y="2265"/>
                  </a:lnTo>
                  <a:lnTo>
                    <a:pt x="1450" y="2272"/>
                  </a:lnTo>
                  <a:lnTo>
                    <a:pt x="1450" y="2276"/>
                  </a:lnTo>
                  <a:lnTo>
                    <a:pt x="1448" y="2279"/>
                  </a:lnTo>
                  <a:lnTo>
                    <a:pt x="1445" y="2286"/>
                  </a:lnTo>
                  <a:lnTo>
                    <a:pt x="1443" y="2290"/>
                  </a:lnTo>
                  <a:lnTo>
                    <a:pt x="1440" y="2294"/>
                  </a:lnTo>
                  <a:lnTo>
                    <a:pt x="1437" y="2300"/>
                  </a:lnTo>
                  <a:lnTo>
                    <a:pt x="1434" y="2303"/>
                  </a:lnTo>
                  <a:lnTo>
                    <a:pt x="1436" y="2306"/>
                  </a:lnTo>
                  <a:lnTo>
                    <a:pt x="1437" y="2308"/>
                  </a:lnTo>
                  <a:lnTo>
                    <a:pt x="1440" y="2312"/>
                  </a:lnTo>
                  <a:lnTo>
                    <a:pt x="1443" y="2320"/>
                  </a:lnTo>
                  <a:lnTo>
                    <a:pt x="1445" y="2323"/>
                  </a:lnTo>
                  <a:lnTo>
                    <a:pt x="1443" y="2328"/>
                  </a:lnTo>
                  <a:lnTo>
                    <a:pt x="1443" y="2333"/>
                  </a:lnTo>
                  <a:lnTo>
                    <a:pt x="1445" y="2340"/>
                  </a:lnTo>
                  <a:lnTo>
                    <a:pt x="1451" y="2344"/>
                  </a:lnTo>
                  <a:lnTo>
                    <a:pt x="1456" y="2348"/>
                  </a:lnTo>
                  <a:lnTo>
                    <a:pt x="1461" y="2353"/>
                  </a:lnTo>
                  <a:lnTo>
                    <a:pt x="1465" y="2358"/>
                  </a:lnTo>
                  <a:lnTo>
                    <a:pt x="1467" y="2361"/>
                  </a:lnTo>
                  <a:lnTo>
                    <a:pt x="1468" y="2367"/>
                  </a:lnTo>
                  <a:lnTo>
                    <a:pt x="1470" y="2372"/>
                  </a:lnTo>
                  <a:lnTo>
                    <a:pt x="1479" y="2376"/>
                  </a:lnTo>
                  <a:lnTo>
                    <a:pt x="1484" y="2381"/>
                  </a:lnTo>
                  <a:lnTo>
                    <a:pt x="1489" y="2384"/>
                  </a:lnTo>
                  <a:lnTo>
                    <a:pt x="1492" y="2391"/>
                  </a:lnTo>
                  <a:lnTo>
                    <a:pt x="1490" y="2394"/>
                  </a:lnTo>
                  <a:lnTo>
                    <a:pt x="1487" y="2402"/>
                  </a:lnTo>
                  <a:lnTo>
                    <a:pt x="1486" y="2405"/>
                  </a:lnTo>
                  <a:lnTo>
                    <a:pt x="1483" y="2409"/>
                  </a:lnTo>
                  <a:lnTo>
                    <a:pt x="1481" y="2416"/>
                  </a:lnTo>
                  <a:lnTo>
                    <a:pt x="1484" y="2417"/>
                  </a:lnTo>
                  <a:lnTo>
                    <a:pt x="1483" y="2423"/>
                  </a:lnTo>
                  <a:lnTo>
                    <a:pt x="1481" y="2428"/>
                  </a:lnTo>
                  <a:lnTo>
                    <a:pt x="1483" y="2434"/>
                  </a:lnTo>
                  <a:lnTo>
                    <a:pt x="1484" y="2438"/>
                  </a:lnTo>
                  <a:lnTo>
                    <a:pt x="1484" y="2445"/>
                  </a:lnTo>
                  <a:lnTo>
                    <a:pt x="1487" y="2450"/>
                  </a:lnTo>
                  <a:lnTo>
                    <a:pt x="1490" y="2453"/>
                  </a:lnTo>
                  <a:lnTo>
                    <a:pt x="1495" y="2456"/>
                  </a:lnTo>
                  <a:lnTo>
                    <a:pt x="1500" y="2461"/>
                  </a:lnTo>
                  <a:lnTo>
                    <a:pt x="1504" y="2464"/>
                  </a:lnTo>
                  <a:lnTo>
                    <a:pt x="1508" y="2466"/>
                  </a:lnTo>
                  <a:lnTo>
                    <a:pt x="1512" y="2466"/>
                  </a:lnTo>
                  <a:lnTo>
                    <a:pt x="1517" y="2470"/>
                  </a:lnTo>
                  <a:lnTo>
                    <a:pt x="1520" y="2470"/>
                  </a:lnTo>
                  <a:lnTo>
                    <a:pt x="1526" y="2470"/>
                  </a:lnTo>
                  <a:lnTo>
                    <a:pt x="1536" y="2470"/>
                  </a:lnTo>
                  <a:lnTo>
                    <a:pt x="1539" y="2475"/>
                  </a:lnTo>
                  <a:lnTo>
                    <a:pt x="1545" y="2475"/>
                  </a:lnTo>
                  <a:lnTo>
                    <a:pt x="1548" y="2478"/>
                  </a:lnTo>
                  <a:lnTo>
                    <a:pt x="1551" y="2483"/>
                  </a:lnTo>
                  <a:lnTo>
                    <a:pt x="1551" y="2491"/>
                  </a:lnTo>
                  <a:lnTo>
                    <a:pt x="1551" y="2494"/>
                  </a:lnTo>
                  <a:lnTo>
                    <a:pt x="1551" y="2497"/>
                  </a:lnTo>
                  <a:lnTo>
                    <a:pt x="1550" y="2499"/>
                  </a:lnTo>
                  <a:lnTo>
                    <a:pt x="1550" y="2500"/>
                  </a:lnTo>
                  <a:lnTo>
                    <a:pt x="1548" y="2503"/>
                  </a:lnTo>
                  <a:lnTo>
                    <a:pt x="1547" y="2508"/>
                  </a:lnTo>
                  <a:lnTo>
                    <a:pt x="1547" y="2511"/>
                  </a:lnTo>
                  <a:lnTo>
                    <a:pt x="1545" y="2519"/>
                  </a:lnTo>
                  <a:lnTo>
                    <a:pt x="1545" y="2524"/>
                  </a:lnTo>
                  <a:lnTo>
                    <a:pt x="1544" y="2527"/>
                  </a:lnTo>
                  <a:lnTo>
                    <a:pt x="1545" y="2530"/>
                  </a:lnTo>
                  <a:lnTo>
                    <a:pt x="1548" y="2532"/>
                  </a:lnTo>
                  <a:lnTo>
                    <a:pt x="1551" y="2535"/>
                  </a:lnTo>
                  <a:lnTo>
                    <a:pt x="1561" y="2539"/>
                  </a:lnTo>
                  <a:lnTo>
                    <a:pt x="1566" y="2539"/>
                  </a:lnTo>
                  <a:lnTo>
                    <a:pt x="1569" y="2539"/>
                  </a:lnTo>
                  <a:lnTo>
                    <a:pt x="1578" y="2535"/>
                  </a:lnTo>
                  <a:lnTo>
                    <a:pt x="1584" y="2533"/>
                  </a:lnTo>
                  <a:lnTo>
                    <a:pt x="1591" y="2530"/>
                  </a:lnTo>
                  <a:lnTo>
                    <a:pt x="1597" y="2528"/>
                  </a:lnTo>
                  <a:lnTo>
                    <a:pt x="1600" y="2527"/>
                  </a:lnTo>
                  <a:lnTo>
                    <a:pt x="1608" y="2522"/>
                  </a:lnTo>
                  <a:lnTo>
                    <a:pt x="1616" y="2525"/>
                  </a:lnTo>
                  <a:lnTo>
                    <a:pt x="1622" y="2530"/>
                  </a:lnTo>
                  <a:lnTo>
                    <a:pt x="1627" y="2533"/>
                  </a:lnTo>
                  <a:lnTo>
                    <a:pt x="1633" y="2535"/>
                  </a:lnTo>
                  <a:lnTo>
                    <a:pt x="1638" y="2538"/>
                  </a:lnTo>
                  <a:lnTo>
                    <a:pt x="1641" y="2542"/>
                  </a:lnTo>
                  <a:lnTo>
                    <a:pt x="1645" y="2549"/>
                  </a:lnTo>
                  <a:lnTo>
                    <a:pt x="1650" y="2553"/>
                  </a:lnTo>
                  <a:lnTo>
                    <a:pt x="1655" y="2561"/>
                  </a:lnTo>
                  <a:lnTo>
                    <a:pt x="1655" y="2572"/>
                  </a:lnTo>
                  <a:lnTo>
                    <a:pt x="1658" y="2577"/>
                  </a:lnTo>
                  <a:lnTo>
                    <a:pt x="1663" y="2580"/>
                  </a:lnTo>
                  <a:lnTo>
                    <a:pt x="1663" y="2583"/>
                  </a:lnTo>
                  <a:lnTo>
                    <a:pt x="1661" y="2586"/>
                  </a:lnTo>
                  <a:lnTo>
                    <a:pt x="1658" y="2589"/>
                  </a:lnTo>
                  <a:lnTo>
                    <a:pt x="1658" y="2591"/>
                  </a:lnTo>
                  <a:lnTo>
                    <a:pt x="1660" y="2596"/>
                  </a:lnTo>
                  <a:lnTo>
                    <a:pt x="1663" y="2597"/>
                  </a:lnTo>
                  <a:lnTo>
                    <a:pt x="1664" y="2602"/>
                  </a:lnTo>
                  <a:lnTo>
                    <a:pt x="1666" y="2607"/>
                  </a:lnTo>
                  <a:lnTo>
                    <a:pt x="1664" y="2610"/>
                  </a:lnTo>
                  <a:lnTo>
                    <a:pt x="1658" y="2618"/>
                  </a:lnTo>
                  <a:lnTo>
                    <a:pt x="1655" y="2622"/>
                  </a:lnTo>
                  <a:lnTo>
                    <a:pt x="1653" y="2625"/>
                  </a:lnTo>
                  <a:lnTo>
                    <a:pt x="1649" y="2629"/>
                  </a:lnTo>
                  <a:lnTo>
                    <a:pt x="1644" y="2635"/>
                  </a:lnTo>
                  <a:lnTo>
                    <a:pt x="1644" y="2636"/>
                  </a:lnTo>
                  <a:lnTo>
                    <a:pt x="1642" y="2640"/>
                  </a:lnTo>
                  <a:lnTo>
                    <a:pt x="1638" y="2649"/>
                  </a:lnTo>
                  <a:lnTo>
                    <a:pt x="1636" y="2652"/>
                  </a:lnTo>
                  <a:lnTo>
                    <a:pt x="1633" y="2657"/>
                  </a:lnTo>
                  <a:lnTo>
                    <a:pt x="1628" y="2661"/>
                  </a:lnTo>
                  <a:lnTo>
                    <a:pt x="1625" y="2665"/>
                  </a:lnTo>
                  <a:lnTo>
                    <a:pt x="1622" y="2672"/>
                  </a:lnTo>
                  <a:lnTo>
                    <a:pt x="1619" y="2677"/>
                  </a:lnTo>
                  <a:lnTo>
                    <a:pt x="1616" y="2682"/>
                  </a:lnTo>
                  <a:lnTo>
                    <a:pt x="1614" y="2687"/>
                  </a:lnTo>
                  <a:lnTo>
                    <a:pt x="1608" y="2691"/>
                  </a:lnTo>
                  <a:lnTo>
                    <a:pt x="1603" y="2696"/>
                  </a:lnTo>
                  <a:lnTo>
                    <a:pt x="1602" y="2699"/>
                  </a:lnTo>
                  <a:lnTo>
                    <a:pt x="1600" y="2704"/>
                  </a:lnTo>
                  <a:lnTo>
                    <a:pt x="1603" y="2707"/>
                  </a:lnTo>
                  <a:lnTo>
                    <a:pt x="1608" y="2713"/>
                  </a:lnTo>
                  <a:lnTo>
                    <a:pt x="1608" y="2719"/>
                  </a:lnTo>
                  <a:lnTo>
                    <a:pt x="1609" y="2727"/>
                  </a:lnTo>
                  <a:lnTo>
                    <a:pt x="1606" y="2732"/>
                  </a:lnTo>
                  <a:lnTo>
                    <a:pt x="1605" y="2737"/>
                  </a:lnTo>
                  <a:lnTo>
                    <a:pt x="1602" y="2740"/>
                  </a:lnTo>
                  <a:lnTo>
                    <a:pt x="1595" y="2743"/>
                  </a:lnTo>
                  <a:lnTo>
                    <a:pt x="1594" y="2744"/>
                  </a:lnTo>
                  <a:lnTo>
                    <a:pt x="1587" y="2748"/>
                  </a:lnTo>
                  <a:lnTo>
                    <a:pt x="1583" y="2754"/>
                  </a:lnTo>
                  <a:lnTo>
                    <a:pt x="1578" y="2762"/>
                  </a:lnTo>
                  <a:lnTo>
                    <a:pt x="1575" y="2766"/>
                  </a:lnTo>
                  <a:lnTo>
                    <a:pt x="1570" y="2771"/>
                  </a:lnTo>
                  <a:lnTo>
                    <a:pt x="1564" y="2776"/>
                  </a:lnTo>
                  <a:lnTo>
                    <a:pt x="1559" y="2776"/>
                  </a:lnTo>
                  <a:lnTo>
                    <a:pt x="1553" y="2777"/>
                  </a:lnTo>
                  <a:lnTo>
                    <a:pt x="1548" y="2779"/>
                  </a:lnTo>
                  <a:lnTo>
                    <a:pt x="1544" y="2782"/>
                  </a:lnTo>
                  <a:lnTo>
                    <a:pt x="1536" y="2788"/>
                  </a:lnTo>
                  <a:lnTo>
                    <a:pt x="1531" y="2793"/>
                  </a:lnTo>
                  <a:lnTo>
                    <a:pt x="1526" y="2796"/>
                  </a:lnTo>
                  <a:lnTo>
                    <a:pt x="1526" y="2801"/>
                  </a:lnTo>
                  <a:lnTo>
                    <a:pt x="1522" y="2806"/>
                  </a:lnTo>
                  <a:lnTo>
                    <a:pt x="1514" y="2807"/>
                  </a:lnTo>
                  <a:lnTo>
                    <a:pt x="1511" y="2810"/>
                  </a:lnTo>
                  <a:lnTo>
                    <a:pt x="1508" y="2812"/>
                  </a:lnTo>
                  <a:lnTo>
                    <a:pt x="1500" y="2826"/>
                  </a:lnTo>
                  <a:lnTo>
                    <a:pt x="1495" y="2832"/>
                  </a:lnTo>
                  <a:lnTo>
                    <a:pt x="1492" y="2835"/>
                  </a:lnTo>
                  <a:lnTo>
                    <a:pt x="1483" y="2840"/>
                  </a:lnTo>
                  <a:lnTo>
                    <a:pt x="1478" y="2842"/>
                  </a:lnTo>
                  <a:lnTo>
                    <a:pt x="1472" y="2842"/>
                  </a:lnTo>
                  <a:lnTo>
                    <a:pt x="1467" y="2845"/>
                  </a:lnTo>
                  <a:lnTo>
                    <a:pt x="1464" y="2849"/>
                  </a:lnTo>
                  <a:lnTo>
                    <a:pt x="1464" y="2854"/>
                  </a:lnTo>
                  <a:lnTo>
                    <a:pt x="1459" y="2862"/>
                  </a:lnTo>
                  <a:lnTo>
                    <a:pt x="1457" y="2867"/>
                  </a:lnTo>
                  <a:lnTo>
                    <a:pt x="1456" y="2871"/>
                  </a:lnTo>
                  <a:lnTo>
                    <a:pt x="1456" y="2878"/>
                  </a:lnTo>
                  <a:lnTo>
                    <a:pt x="1456" y="2882"/>
                  </a:lnTo>
                  <a:lnTo>
                    <a:pt x="1454" y="2890"/>
                  </a:lnTo>
                  <a:lnTo>
                    <a:pt x="1454" y="2892"/>
                  </a:lnTo>
                  <a:lnTo>
                    <a:pt x="1453" y="2903"/>
                  </a:lnTo>
                  <a:lnTo>
                    <a:pt x="1451" y="2909"/>
                  </a:lnTo>
                  <a:lnTo>
                    <a:pt x="1451" y="2912"/>
                  </a:lnTo>
                  <a:lnTo>
                    <a:pt x="1451" y="2915"/>
                  </a:lnTo>
                  <a:lnTo>
                    <a:pt x="1451" y="2920"/>
                  </a:lnTo>
                  <a:lnTo>
                    <a:pt x="1453" y="2926"/>
                  </a:lnTo>
                  <a:lnTo>
                    <a:pt x="1459" y="2926"/>
                  </a:lnTo>
                  <a:lnTo>
                    <a:pt x="1467" y="2925"/>
                  </a:lnTo>
                  <a:lnTo>
                    <a:pt x="1468" y="2929"/>
                  </a:lnTo>
                  <a:lnTo>
                    <a:pt x="1468" y="2934"/>
                  </a:lnTo>
                  <a:lnTo>
                    <a:pt x="1465" y="2935"/>
                  </a:lnTo>
                  <a:lnTo>
                    <a:pt x="1462" y="2939"/>
                  </a:lnTo>
                  <a:lnTo>
                    <a:pt x="1457" y="2943"/>
                  </a:lnTo>
                  <a:lnTo>
                    <a:pt x="1457" y="2948"/>
                  </a:lnTo>
                  <a:lnTo>
                    <a:pt x="1456" y="2953"/>
                  </a:lnTo>
                  <a:lnTo>
                    <a:pt x="1454" y="2957"/>
                  </a:lnTo>
                  <a:lnTo>
                    <a:pt x="1450" y="2965"/>
                  </a:lnTo>
                  <a:lnTo>
                    <a:pt x="1447" y="2968"/>
                  </a:lnTo>
                  <a:lnTo>
                    <a:pt x="1443" y="2970"/>
                  </a:lnTo>
                  <a:lnTo>
                    <a:pt x="1440" y="2970"/>
                  </a:lnTo>
                  <a:lnTo>
                    <a:pt x="1440" y="2971"/>
                  </a:lnTo>
                  <a:lnTo>
                    <a:pt x="1436" y="2976"/>
                  </a:lnTo>
                  <a:lnTo>
                    <a:pt x="1434" y="2982"/>
                  </a:lnTo>
                  <a:lnTo>
                    <a:pt x="1431" y="2987"/>
                  </a:lnTo>
                  <a:lnTo>
                    <a:pt x="1426" y="2995"/>
                  </a:lnTo>
                  <a:lnTo>
                    <a:pt x="1425" y="3000"/>
                  </a:lnTo>
                  <a:lnTo>
                    <a:pt x="1426" y="3004"/>
                  </a:lnTo>
                  <a:lnTo>
                    <a:pt x="1426" y="3011"/>
                  </a:lnTo>
                  <a:lnTo>
                    <a:pt x="1426" y="3014"/>
                  </a:lnTo>
                  <a:lnTo>
                    <a:pt x="1423" y="3018"/>
                  </a:lnTo>
                  <a:lnTo>
                    <a:pt x="1418" y="3020"/>
                  </a:lnTo>
                  <a:lnTo>
                    <a:pt x="1417" y="3028"/>
                  </a:lnTo>
                  <a:lnTo>
                    <a:pt x="1417" y="3031"/>
                  </a:lnTo>
                  <a:lnTo>
                    <a:pt x="1417" y="3034"/>
                  </a:lnTo>
                  <a:lnTo>
                    <a:pt x="1414" y="3040"/>
                  </a:lnTo>
                  <a:lnTo>
                    <a:pt x="1412" y="3047"/>
                  </a:lnTo>
                  <a:lnTo>
                    <a:pt x="1412" y="3053"/>
                  </a:lnTo>
                  <a:lnTo>
                    <a:pt x="1415" y="3053"/>
                  </a:lnTo>
                  <a:lnTo>
                    <a:pt x="1428" y="3044"/>
                  </a:lnTo>
                  <a:lnTo>
                    <a:pt x="1428" y="3047"/>
                  </a:lnTo>
                  <a:lnTo>
                    <a:pt x="1428" y="3051"/>
                  </a:lnTo>
                  <a:lnTo>
                    <a:pt x="1426" y="3056"/>
                  </a:lnTo>
                  <a:lnTo>
                    <a:pt x="1425" y="3062"/>
                  </a:lnTo>
                  <a:lnTo>
                    <a:pt x="1423" y="3064"/>
                  </a:lnTo>
                  <a:lnTo>
                    <a:pt x="1421" y="3065"/>
                  </a:lnTo>
                  <a:lnTo>
                    <a:pt x="1420" y="3065"/>
                  </a:lnTo>
                  <a:lnTo>
                    <a:pt x="1417" y="3067"/>
                  </a:lnTo>
                  <a:lnTo>
                    <a:pt x="1418" y="3072"/>
                  </a:lnTo>
                  <a:lnTo>
                    <a:pt x="1417" y="3073"/>
                  </a:lnTo>
                  <a:lnTo>
                    <a:pt x="1414" y="3076"/>
                  </a:lnTo>
                  <a:lnTo>
                    <a:pt x="1411" y="3078"/>
                  </a:lnTo>
                  <a:lnTo>
                    <a:pt x="1406" y="3081"/>
                  </a:lnTo>
                  <a:lnTo>
                    <a:pt x="1404" y="3086"/>
                  </a:lnTo>
                  <a:lnTo>
                    <a:pt x="1411" y="3084"/>
                  </a:lnTo>
                  <a:lnTo>
                    <a:pt x="1412" y="3084"/>
                  </a:lnTo>
                  <a:lnTo>
                    <a:pt x="1420" y="3086"/>
                  </a:lnTo>
                  <a:lnTo>
                    <a:pt x="1421" y="3090"/>
                  </a:lnTo>
                  <a:lnTo>
                    <a:pt x="1423" y="3090"/>
                  </a:lnTo>
                  <a:lnTo>
                    <a:pt x="1428" y="3094"/>
                  </a:lnTo>
                  <a:lnTo>
                    <a:pt x="1436" y="3097"/>
                  </a:lnTo>
                  <a:lnTo>
                    <a:pt x="1436" y="3101"/>
                  </a:lnTo>
                  <a:lnTo>
                    <a:pt x="1437" y="3106"/>
                  </a:lnTo>
                  <a:lnTo>
                    <a:pt x="1439" y="3109"/>
                  </a:lnTo>
                  <a:lnTo>
                    <a:pt x="1440" y="3114"/>
                  </a:lnTo>
                  <a:lnTo>
                    <a:pt x="1442" y="3122"/>
                  </a:lnTo>
                  <a:lnTo>
                    <a:pt x="1445" y="3127"/>
                  </a:lnTo>
                  <a:lnTo>
                    <a:pt x="1448" y="3134"/>
                  </a:lnTo>
                  <a:lnTo>
                    <a:pt x="1450" y="3137"/>
                  </a:lnTo>
                  <a:lnTo>
                    <a:pt x="1451" y="3141"/>
                  </a:lnTo>
                  <a:lnTo>
                    <a:pt x="1454" y="3144"/>
                  </a:lnTo>
                  <a:lnTo>
                    <a:pt x="1456" y="3147"/>
                  </a:lnTo>
                  <a:lnTo>
                    <a:pt x="1459" y="3150"/>
                  </a:lnTo>
                  <a:lnTo>
                    <a:pt x="1461" y="3155"/>
                  </a:lnTo>
                  <a:lnTo>
                    <a:pt x="1465" y="3159"/>
                  </a:lnTo>
                  <a:lnTo>
                    <a:pt x="1472" y="3164"/>
                  </a:lnTo>
                  <a:lnTo>
                    <a:pt x="1479" y="3172"/>
                  </a:lnTo>
                  <a:lnTo>
                    <a:pt x="1483" y="3180"/>
                  </a:lnTo>
                  <a:lnTo>
                    <a:pt x="1486" y="3186"/>
                  </a:lnTo>
                  <a:lnTo>
                    <a:pt x="1489" y="3192"/>
                  </a:lnTo>
                  <a:lnTo>
                    <a:pt x="1490" y="3197"/>
                  </a:lnTo>
                  <a:lnTo>
                    <a:pt x="1497" y="3206"/>
                  </a:lnTo>
                  <a:lnTo>
                    <a:pt x="1503" y="3211"/>
                  </a:lnTo>
                  <a:lnTo>
                    <a:pt x="1503" y="3214"/>
                  </a:lnTo>
                  <a:lnTo>
                    <a:pt x="1512" y="3216"/>
                  </a:lnTo>
                  <a:lnTo>
                    <a:pt x="1519" y="3217"/>
                  </a:lnTo>
                  <a:lnTo>
                    <a:pt x="1519" y="3220"/>
                  </a:lnTo>
                  <a:lnTo>
                    <a:pt x="1517" y="3222"/>
                  </a:lnTo>
                  <a:lnTo>
                    <a:pt x="1515" y="3224"/>
                  </a:lnTo>
                  <a:lnTo>
                    <a:pt x="1515" y="3225"/>
                  </a:lnTo>
                  <a:lnTo>
                    <a:pt x="1515" y="3228"/>
                  </a:lnTo>
                  <a:lnTo>
                    <a:pt x="1519" y="3233"/>
                  </a:lnTo>
                  <a:lnTo>
                    <a:pt x="1520" y="3242"/>
                  </a:lnTo>
                  <a:lnTo>
                    <a:pt x="1522" y="3247"/>
                  </a:lnTo>
                  <a:lnTo>
                    <a:pt x="1522" y="3249"/>
                  </a:lnTo>
                  <a:lnTo>
                    <a:pt x="1523" y="3253"/>
                  </a:lnTo>
                  <a:lnTo>
                    <a:pt x="1525" y="3261"/>
                  </a:lnTo>
                  <a:lnTo>
                    <a:pt x="1526" y="3267"/>
                  </a:lnTo>
                  <a:lnTo>
                    <a:pt x="1533" y="3274"/>
                  </a:lnTo>
                  <a:lnTo>
                    <a:pt x="1537" y="3278"/>
                  </a:lnTo>
                  <a:lnTo>
                    <a:pt x="1539" y="3285"/>
                  </a:lnTo>
                  <a:lnTo>
                    <a:pt x="1540" y="3289"/>
                  </a:lnTo>
                  <a:lnTo>
                    <a:pt x="1540" y="3292"/>
                  </a:lnTo>
                  <a:lnTo>
                    <a:pt x="1544" y="3297"/>
                  </a:lnTo>
                  <a:lnTo>
                    <a:pt x="1545" y="3299"/>
                  </a:lnTo>
                  <a:lnTo>
                    <a:pt x="1550" y="3303"/>
                  </a:lnTo>
                  <a:lnTo>
                    <a:pt x="1551" y="3305"/>
                  </a:lnTo>
                  <a:lnTo>
                    <a:pt x="1555" y="3303"/>
                  </a:lnTo>
                  <a:lnTo>
                    <a:pt x="1561" y="3300"/>
                  </a:lnTo>
                  <a:lnTo>
                    <a:pt x="1566" y="3299"/>
                  </a:lnTo>
                  <a:lnTo>
                    <a:pt x="1566" y="3294"/>
                  </a:lnTo>
                  <a:lnTo>
                    <a:pt x="1570" y="3294"/>
                  </a:lnTo>
                  <a:lnTo>
                    <a:pt x="1572" y="3296"/>
                  </a:lnTo>
                  <a:lnTo>
                    <a:pt x="1577" y="3297"/>
                  </a:lnTo>
                  <a:lnTo>
                    <a:pt x="1577" y="3296"/>
                  </a:lnTo>
                  <a:lnTo>
                    <a:pt x="1581" y="3296"/>
                  </a:lnTo>
                  <a:lnTo>
                    <a:pt x="1583" y="3296"/>
                  </a:lnTo>
                  <a:lnTo>
                    <a:pt x="1587" y="3296"/>
                  </a:lnTo>
                  <a:lnTo>
                    <a:pt x="1591" y="3294"/>
                  </a:lnTo>
                  <a:lnTo>
                    <a:pt x="1592" y="3291"/>
                  </a:lnTo>
                  <a:lnTo>
                    <a:pt x="1594" y="3288"/>
                  </a:lnTo>
                  <a:lnTo>
                    <a:pt x="1595" y="3285"/>
                  </a:lnTo>
                  <a:lnTo>
                    <a:pt x="1600" y="3283"/>
                  </a:lnTo>
                  <a:lnTo>
                    <a:pt x="1600" y="3280"/>
                  </a:lnTo>
                  <a:lnTo>
                    <a:pt x="1608" y="3280"/>
                  </a:lnTo>
                  <a:lnTo>
                    <a:pt x="1614" y="3280"/>
                  </a:lnTo>
                  <a:lnTo>
                    <a:pt x="1617" y="3277"/>
                  </a:lnTo>
                  <a:lnTo>
                    <a:pt x="1619" y="3277"/>
                  </a:lnTo>
                  <a:lnTo>
                    <a:pt x="1627" y="3278"/>
                  </a:lnTo>
                  <a:lnTo>
                    <a:pt x="1630" y="3278"/>
                  </a:lnTo>
                  <a:lnTo>
                    <a:pt x="1631" y="3278"/>
                  </a:lnTo>
                  <a:lnTo>
                    <a:pt x="1634" y="3275"/>
                  </a:lnTo>
                  <a:lnTo>
                    <a:pt x="1638" y="3272"/>
                  </a:lnTo>
                  <a:lnTo>
                    <a:pt x="1639" y="3271"/>
                  </a:lnTo>
                  <a:lnTo>
                    <a:pt x="1642" y="3269"/>
                  </a:lnTo>
                  <a:lnTo>
                    <a:pt x="1645" y="3272"/>
                  </a:lnTo>
                  <a:lnTo>
                    <a:pt x="1649" y="3269"/>
                  </a:lnTo>
                  <a:lnTo>
                    <a:pt x="1650" y="3269"/>
                  </a:lnTo>
                  <a:lnTo>
                    <a:pt x="1650" y="3271"/>
                  </a:lnTo>
                  <a:lnTo>
                    <a:pt x="1652" y="3274"/>
                  </a:lnTo>
                  <a:lnTo>
                    <a:pt x="1652" y="3275"/>
                  </a:lnTo>
                  <a:lnTo>
                    <a:pt x="1653" y="3277"/>
                  </a:lnTo>
                  <a:lnTo>
                    <a:pt x="1653" y="3282"/>
                  </a:lnTo>
                  <a:lnTo>
                    <a:pt x="1652" y="3286"/>
                  </a:lnTo>
                  <a:lnTo>
                    <a:pt x="1650" y="3288"/>
                  </a:lnTo>
                  <a:lnTo>
                    <a:pt x="1644" y="3292"/>
                  </a:lnTo>
                  <a:lnTo>
                    <a:pt x="1641" y="3296"/>
                  </a:lnTo>
                  <a:lnTo>
                    <a:pt x="1641" y="3297"/>
                  </a:lnTo>
                  <a:lnTo>
                    <a:pt x="1636" y="3302"/>
                  </a:lnTo>
                  <a:lnTo>
                    <a:pt x="1631" y="3310"/>
                  </a:lnTo>
                  <a:lnTo>
                    <a:pt x="1628" y="3313"/>
                  </a:lnTo>
                  <a:lnTo>
                    <a:pt x="1628" y="3318"/>
                  </a:lnTo>
                  <a:lnTo>
                    <a:pt x="1631" y="3321"/>
                  </a:lnTo>
                  <a:lnTo>
                    <a:pt x="1633" y="3321"/>
                  </a:lnTo>
                  <a:lnTo>
                    <a:pt x="1638" y="3322"/>
                  </a:lnTo>
                  <a:lnTo>
                    <a:pt x="1636" y="3328"/>
                  </a:lnTo>
                  <a:lnTo>
                    <a:pt x="1634" y="3330"/>
                  </a:lnTo>
                  <a:lnTo>
                    <a:pt x="1633" y="3335"/>
                  </a:lnTo>
                  <a:lnTo>
                    <a:pt x="1630" y="3339"/>
                  </a:lnTo>
                  <a:lnTo>
                    <a:pt x="1627" y="3343"/>
                  </a:lnTo>
                  <a:lnTo>
                    <a:pt x="1623" y="3349"/>
                  </a:lnTo>
                  <a:lnTo>
                    <a:pt x="1622" y="3352"/>
                  </a:lnTo>
                  <a:lnTo>
                    <a:pt x="1623" y="3355"/>
                  </a:lnTo>
                  <a:lnTo>
                    <a:pt x="1623" y="3360"/>
                  </a:lnTo>
                  <a:lnTo>
                    <a:pt x="1622" y="3361"/>
                  </a:lnTo>
                  <a:lnTo>
                    <a:pt x="1606" y="3366"/>
                  </a:lnTo>
                  <a:lnTo>
                    <a:pt x="1608" y="3371"/>
                  </a:lnTo>
                  <a:lnTo>
                    <a:pt x="1609" y="3377"/>
                  </a:lnTo>
                  <a:lnTo>
                    <a:pt x="1609" y="3386"/>
                  </a:lnTo>
                  <a:lnTo>
                    <a:pt x="1611" y="3394"/>
                  </a:lnTo>
                  <a:lnTo>
                    <a:pt x="1606" y="3411"/>
                  </a:lnTo>
                  <a:lnTo>
                    <a:pt x="1602" y="3415"/>
                  </a:lnTo>
                  <a:lnTo>
                    <a:pt x="1600" y="3416"/>
                  </a:lnTo>
                  <a:lnTo>
                    <a:pt x="1600" y="3419"/>
                  </a:lnTo>
                  <a:lnTo>
                    <a:pt x="1602" y="3422"/>
                  </a:lnTo>
                  <a:lnTo>
                    <a:pt x="1600" y="3424"/>
                  </a:lnTo>
                  <a:lnTo>
                    <a:pt x="1602" y="3429"/>
                  </a:lnTo>
                  <a:lnTo>
                    <a:pt x="1600" y="3430"/>
                  </a:lnTo>
                  <a:lnTo>
                    <a:pt x="1594" y="3432"/>
                  </a:lnTo>
                  <a:lnTo>
                    <a:pt x="1589" y="3430"/>
                  </a:lnTo>
                  <a:lnTo>
                    <a:pt x="1580" y="3432"/>
                  </a:lnTo>
                  <a:lnTo>
                    <a:pt x="1578" y="3433"/>
                  </a:lnTo>
                  <a:lnTo>
                    <a:pt x="1569" y="3435"/>
                  </a:lnTo>
                  <a:lnTo>
                    <a:pt x="1561" y="3432"/>
                  </a:lnTo>
                  <a:lnTo>
                    <a:pt x="1561" y="3429"/>
                  </a:lnTo>
                  <a:lnTo>
                    <a:pt x="1559" y="3424"/>
                  </a:lnTo>
                  <a:lnTo>
                    <a:pt x="1553" y="3421"/>
                  </a:lnTo>
                  <a:lnTo>
                    <a:pt x="1548" y="3419"/>
                  </a:lnTo>
                  <a:lnTo>
                    <a:pt x="1545" y="3416"/>
                  </a:lnTo>
                  <a:lnTo>
                    <a:pt x="1540" y="3416"/>
                  </a:lnTo>
                  <a:lnTo>
                    <a:pt x="1531" y="3419"/>
                  </a:lnTo>
                  <a:lnTo>
                    <a:pt x="1530" y="3421"/>
                  </a:lnTo>
                  <a:lnTo>
                    <a:pt x="1528" y="3422"/>
                  </a:lnTo>
                  <a:lnTo>
                    <a:pt x="1525" y="3422"/>
                  </a:lnTo>
                  <a:lnTo>
                    <a:pt x="1522" y="3424"/>
                  </a:lnTo>
                  <a:lnTo>
                    <a:pt x="1520" y="3427"/>
                  </a:lnTo>
                  <a:lnTo>
                    <a:pt x="1522" y="3429"/>
                  </a:lnTo>
                  <a:lnTo>
                    <a:pt x="1520" y="3432"/>
                  </a:lnTo>
                  <a:lnTo>
                    <a:pt x="1520" y="3435"/>
                  </a:lnTo>
                  <a:lnTo>
                    <a:pt x="1520" y="3441"/>
                  </a:lnTo>
                  <a:lnTo>
                    <a:pt x="1517" y="3444"/>
                  </a:lnTo>
                  <a:lnTo>
                    <a:pt x="1512" y="3444"/>
                  </a:lnTo>
                  <a:lnTo>
                    <a:pt x="1504" y="3446"/>
                  </a:lnTo>
                  <a:lnTo>
                    <a:pt x="1503" y="3447"/>
                  </a:lnTo>
                  <a:lnTo>
                    <a:pt x="1494" y="3449"/>
                  </a:lnTo>
                  <a:lnTo>
                    <a:pt x="1487" y="3449"/>
                  </a:lnTo>
                  <a:lnTo>
                    <a:pt x="1483" y="3447"/>
                  </a:lnTo>
                  <a:lnTo>
                    <a:pt x="1478" y="3446"/>
                  </a:lnTo>
                  <a:lnTo>
                    <a:pt x="1470" y="3443"/>
                  </a:lnTo>
                  <a:lnTo>
                    <a:pt x="1465" y="3446"/>
                  </a:lnTo>
                  <a:lnTo>
                    <a:pt x="1462" y="3449"/>
                  </a:lnTo>
                  <a:lnTo>
                    <a:pt x="1456" y="3451"/>
                  </a:lnTo>
                  <a:lnTo>
                    <a:pt x="1445" y="3452"/>
                  </a:lnTo>
                  <a:lnTo>
                    <a:pt x="1437" y="3452"/>
                  </a:lnTo>
                  <a:lnTo>
                    <a:pt x="1428" y="3457"/>
                  </a:lnTo>
                  <a:lnTo>
                    <a:pt x="1428" y="3458"/>
                  </a:lnTo>
                  <a:lnTo>
                    <a:pt x="1429" y="3462"/>
                  </a:lnTo>
                  <a:lnTo>
                    <a:pt x="1432" y="3468"/>
                  </a:lnTo>
                  <a:lnTo>
                    <a:pt x="1434" y="3471"/>
                  </a:lnTo>
                  <a:lnTo>
                    <a:pt x="1436" y="3474"/>
                  </a:lnTo>
                  <a:lnTo>
                    <a:pt x="1434" y="3479"/>
                  </a:lnTo>
                  <a:lnTo>
                    <a:pt x="1434" y="3483"/>
                  </a:lnTo>
                  <a:lnTo>
                    <a:pt x="1431" y="3488"/>
                  </a:lnTo>
                  <a:lnTo>
                    <a:pt x="1432" y="3491"/>
                  </a:lnTo>
                  <a:lnTo>
                    <a:pt x="1431" y="3496"/>
                  </a:lnTo>
                  <a:lnTo>
                    <a:pt x="1428" y="3499"/>
                  </a:lnTo>
                  <a:lnTo>
                    <a:pt x="1428" y="3504"/>
                  </a:lnTo>
                  <a:lnTo>
                    <a:pt x="1429" y="3505"/>
                  </a:lnTo>
                  <a:lnTo>
                    <a:pt x="1425" y="3510"/>
                  </a:lnTo>
                  <a:lnTo>
                    <a:pt x="1423" y="3512"/>
                  </a:lnTo>
                  <a:lnTo>
                    <a:pt x="1421" y="3513"/>
                  </a:lnTo>
                  <a:lnTo>
                    <a:pt x="1417" y="3520"/>
                  </a:lnTo>
                  <a:lnTo>
                    <a:pt x="1414" y="3524"/>
                  </a:lnTo>
                  <a:lnTo>
                    <a:pt x="1412" y="3530"/>
                  </a:lnTo>
                  <a:lnTo>
                    <a:pt x="1412" y="3545"/>
                  </a:lnTo>
                  <a:lnTo>
                    <a:pt x="1411" y="3548"/>
                  </a:lnTo>
                  <a:lnTo>
                    <a:pt x="1409" y="3552"/>
                  </a:lnTo>
                  <a:lnTo>
                    <a:pt x="1404" y="3557"/>
                  </a:lnTo>
                  <a:lnTo>
                    <a:pt x="1401" y="3563"/>
                  </a:lnTo>
                  <a:lnTo>
                    <a:pt x="1401" y="3568"/>
                  </a:lnTo>
                  <a:lnTo>
                    <a:pt x="1400" y="3573"/>
                  </a:lnTo>
                  <a:lnTo>
                    <a:pt x="1396" y="3577"/>
                  </a:lnTo>
                  <a:lnTo>
                    <a:pt x="1393" y="3582"/>
                  </a:lnTo>
                  <a:lnTo>
                    <a:pt x="1389" y="3587"/>
                  </a:lnTo>
                  <a:lnTo>
                    <a:pt x="1385" y="3592"/>
                  </a:lnTo>
                  <a:lnTo>
                    <a:pt x="1381" y="3596"/>
                  </a:lnTo>
                  <a:lnTo>
                    <a:pt x="1381" y="3598"/>
                  </a:lnTo>
                  <a:lnTo>
                    <a:pt x="1378" y="3601"/>
                  </a:lnTo>
                  <a:lnTo>
                    <a:pt x="1365" y="3610"/>
                  </a:lnTo>
                  <a:lnTo>
                    <a:pt x="1356" y="3617"/>
                  </a:lnTo>
                  <a:lnTo>
                    <a:pt x="1348" y="3623"/>
                  </a:lnTo>
                  <a:lnTo>
                    <a:pt x="1343" y="3626"/>
                  </a:lnTo>
                  <a:lnTo>
                    <a:pt x="1338" y="3631"/>
                  </a:lnTo>
                  <a:lnTo>
                    <a:pt x="1332" y="3637"/>
                  </a:lnTo>
                  <a:lnTo>
                    <a:pt x="1329" y="3637"/>
                  </a:lnTo>
                  <a:lnTo>
                    <a:pt x="1328" y="3635"/>
                  </a:lnTo>
                  <a:lnTo>
                    <a:pt x="1324" y="3640"/>
                  </a:lnTo>
                  <a:lnTo>
                    <a:pt x="1318" y="3643"/>
                  </a:lnTo>
                  <a:lnTo>
                    <a:pt x="1318" y="3645"/>
                  </a:lnTo>
                  <a:lnTo>
                    <a:pt x="1318" y="3649"/>
                  </a:lnTo>
                  <a:lnTo>
                    <a:pt x="1318" y="3654"/>
                  </a:lnTo>
                  <a:lnTo>
                    <a:pt x="1315" y="3657"/>
                  </a:lnTo>
                  <a:lnTo>
                    <a:pt x="1315" y="3660"/>
                  </a:lnTo>
                  <a:lnTo>
                    <a:pt x="1313" y="3664"/>
                  </a:lnTo>
                  <a:lnTo>
                    <a:pt x="1312" y="3668"/>
                  </a:lnTo>
                  <a:lnTo>
                    <a:pt x="1310" y="3673"/>
                  </a:lnTo>
                  <a:lnTo>
                    <a:pt x="1307" y="3678"/>
                  </a:lnTo>
                  <a:lnTo>
                    <a:pt x="1307" y="3681"/>
                  </a:lnTo>
                  <a:lnTo>
                    <a:pt x="1306" y="3687"/>
                  </a:lnTo>
                  <a:lnTo>
                    <a:pt x="1301" y="3693"/>
                  </a:lnTo>
                  <a:lnTo>
                    <a:pt x="1298" y="3703"/>
                  </a:lnTo>
                  <a:lnTo>
                    <a:pt x="1295" y="3706"/>
                  </a:lnTo>
                  <a:lnTo>
                    <a:pt x="1296" y="3712"/>
                  </a:lnTo>
                  <a:lnTo>
                    <a:pt x="1299" y="3715"/>
                  </a:lnTo>
                  <a:lnTo>
                    <a:pt x="1299" y="3718"/>
                  </a:lnTo>
                  <a:lnTo>
                    <a:pt x="1295" y="3720"/>
                  </a:lnTo>
                  <a:lnTo>
                    <a:pt x="1293" y="3728"/>
                  </a:lnTo>
                  <a:lnTo>
                    <a:pt x="1291" y="3731"/>
                  </a:lnTo>
                  <a:lnTo>
                    <a:pt x="1287" y="3731"/>
                  </a:lnTo>
                  <a:lnTo>
                    <a:pt x="1287" y="3734"/>
                  </a:lnTo>
                  <a:lnTo>
                    <a:pt x="1285" y="3737"/>
                  </a:lnTo>
                  <a:lnTo>
                    <a:pt x="1281" y="3743"/>
                  </a:lnTo>
                  <a:lnTo>
                    <a:pt x="1281" y="3747"/>
                  </a:lnTo>
                  <a:lnTo>
                    <a:pt x="1277" y="3747"/>
                  </a:lnTo>
                  <a:lnTo>
                    <a:pt x="1274" y="3751"/>
                  </a:lnTo>
                  <a:lnTo>
                    <a:pt x="1273" y="3754"/>
                  </a:lnTo>
                  <a:lnTo>
                    <a:pt x="1273" y="3758"/>
                  </a:lnTo>
                  <a:lnTo>
                    <a:pt x="1271" y="3762"/>
                  </a:lnTo>
                  <a:lnTo>
                    <a:pt x="1266" y="3764"/>
                  </a:lnTo>
                  <a:lnTo>
                    <a:pt x="1263" y="3765"/>
                  </a:lnTo>
                  <a:lnTo>
                    <a:pt x="1262" y="3768"/>
                  </a:lnTo>
                  <a:lnTo>
                    <a:pt x="1263" y="3772"/>
                  </a:lnTo>
                  <a:lnTo>
                    <a:pt x="1263" y="3776"/>
                  </a:lnTo>
                  <a:lnTo>
                    <a:pt x="1262" y="3783"/>
                  </a:lnTo>
                  <a:lnTo>
                    <a:pt x="1259" y="3786"/>
                  </a:lnTo>
                  <a:lnTo>
                    <a:pt x="1254" y="3789"/>
                  </a:lnTo>
                  <a:lnTo>
                    <a:pt x="1252" y="3792"/>
                  </a:lnTo>
                  <a:lnTo>
                    <a:pt x="1254" y="3794"/>
                  </a:lnTo>
                  <a:lnTo>
                    <a:pt x="1254" y="3797"/>
                  </a:lnTo>
                  <a:lnTo>
                    <a:pt x="1254" y="3801"/>
                  </a:lnTo>
                  <a:lnTo>
                    <a:pt x="1251" y="3801"/>
                  </a:lnTo>
                  <a:lnTo>
                    <a:pt x="1249" y="3801"/>
                  </a:lnTo>
                  <a:lnTo>
                    <a:pt x="1246" y="3800"/>
                  </a:lnTo>
                  <a:lnTo>
                    <a:pt x="1246" y="3808"/>
                  </a:lnTo>
                  <a:lnTo>
                    <a:pt x="1248" y="3811"/>
                  </a:lnTo>
                  <a:lnTo>
                    <a:pt x="1249" y="3815"/>
                  </a:lnTo>
                  <a:lnTo>
                    <a:pt x="1251" y="3822"/>
                  </a:lnTo>
                  <a:lnTo>
                    <a:pt x="1249" y="3831"/>
                  </a:lnTo>
                  <a:lnTo>
                    <a:pt x="1255" y="3831"/>
                  </a:lnTo>
                  <a:lnTo>
                    <a:pt x="1259" y="3831"/>
                  </a:lnTo>
                  <a:lnTo>
                    <a:pt x="1263" y="3831"/>
                  </a:lnTo>
                  <a:lnTo>
                    <a:pt x="1266" y="3836"/>
                  </a:lnTo>
                  <a:lnTo>
                    <a:pt x="1266" y="3844"/>
                  </a:lnTo>
                  <a:lnTo>
                    <a:pt x="1266" y="3850"/>
                  </a:lnTo>
                  <a:lnTo>
                    <a:pt x="1270" y="3851"/>
                  </a:lnTo>
                  <a:lnTo>
                    <a:pt x="1273" y="3855"/>
                  </a:lnTo>
                  <a:lnTo>
                    <a:pt x="1277" y="3859"/>
                  </a:lnTo>
                  <a:lnTo>
                    <a:pt x="1279" y="3864"/>
                  </a:lnTo>
                  <a:lnTo>
                    <a:pt x="1281" y="3866"/>
                  </a:lnTo>
                  <a:lnTo>
                    <a:pt x="1277" y="3872"/>
                  </a:lnTo>
                  <a:lnTo>
                    <a:pt x="1277" y="3878"/>
                  </a:lnTo>
                  <a:lnTo>
                    <a:pt x="1279" y="3881"/>
                  </a:lnTo>
                  <a:lnTo>
                    <a:pt x="1282" y="3884"/>
                  </a:lnTo>
                  <a:lnTo>
                    <a:pt x="1285" y="3889"/>
                  </a:lnTo>
                  <a:lnTo>
                    <a:pt x="1285" y="3894"/>
                  </a:lnTo>
                  <a:lnTo>
                    <a:pt x="1284" y="3902"/>
                  </a:lnTo>
                  <a:lnTo>
                    <a:pt x="1285" y="3909"/>
                  </a:lnTo>
                  <a:lnTo>
                    <a:pt x="1287" y="3917"/>
                  </a:lnTo>
                  <a:lnTo>
                    <a:pt x="1285" y="3920"/>
                  </a:lnTo>
                  <a:lnTo>
                    <a:pt x="1282" y="3922"/>
                  </a:lnTo>
                  <a:lnTo>
                    <a:pt x="1279" y="3923"/>
                  </a:lnTo>
                  <a:lnTo>
                    <a:pt x="1281" y="3928"/>
                  </a:lnTo>
                  <a:lnTo>
                    <a:pt x="1287" y="3933"/>
                  </a:lnTo>
                  <a:lnTo>
                    <a:pt x="1290" y="3934"/>
                  </a:lnTo>
                  <a:lnTo>
                    <a:pt x="1291" y="3939"/>
                  </a:lnTo>
                  <a:lnTo>
                    <a:pt x="1293" y="3944"/>
                  </a:lnTo>
                  <a:lnTo>
                    <a:pt x="1293" y="3949"/>
                  </a:lnTo>
                  <a:lnTo>
                    <a:pt x="1293" y="3953"/>
                  </a:lnTo>
                  <a:lnTo>
                    <a:pt x="1291" y="3964"/>
                  </a:lnTo>
                  <a:lnTo>
                    <a:pt x="1291" y="3970"/>
                  </a:lnTo>
                  <a:lnTo>
                    <a:pt x="1290" y="3975"/>
                  </a:lnTo>
                  <a:lnTo>
                    <a:pt x="1287" y="3983"/>
                  </a:lnTo>
                  <a:lnTo>
                    <a:pt x="1288" y="3988"/>
                  </a:lnTo>
                  <a:lnTo>
                    <a:pt x="1290" y="3992"/>
                  </a:lnTo>
                  <a:lnTo>
                    <a:pt x="1291" y="3997"/>
                  </a:lnTo>
                  <a:lnTo>
                    <a:pt x="1288" y="4002"/>
                  </a:lnTo>
                  <a:lnTo>
                    <a:pt x="1288" y="4008"/>
                  </a:lnTo>
                  <a:lnTo>
                    <a:pt x="1290" y="4011"/>
                  </a:lnTo>
                  <a:lnTo>
                    <a:pt x="1291" y="4016"/>
                  </a:lnTo>
                  <a:lnTo>
                    <a:pt x="1293" y="4019"/>
                  </a:lnTo>
                  <a:lnTo>
                    <a:pt x="1293" y="4021"/>
                  </a:lnTo>
                  <a:lnTo>
                    <a:pt x="1295" y="4027"/>
                  </a:lnTo>
                  <a:lnTo>
                    <a:pt x="1299" y="4032"/>
                  </a:lnTo>
                  <a:lnTo>
                    <a:pt x="1301" y="4036"/>
                  </a:lnTo>
                  <a:lnTo>
                    <a:pt x="1296" y="4044"/>
                  </a:lnTo>
                  <a:lnTo>
                    <a:pt x="1295" y="4049"/>
                  </a:lnTo>
                  <a:lnTo>
                    <a:pt x="1293" y="4053"/>
                  </a:lnTo>
                  <a:lnTo>
                    <a:pt x="1291" y="4057"/>
                  </a:lnTo>
                  <a:lnTo>
                    <a:pt x="1293" y="4061"/>
                  </a:lnTo>
                  <a:lnTo>
                    <a:pt x="1296" y="4064"/>
                  </a:lnTo>
                  <a:lnTo>
                    <a:pt x="1299" y="4068"/>
                  </a:lnTo>
                  <a:lnTo>
                    <a:pt x="1302" y="4072"/>
                  </a:lnTo>
                  <a:lnTo>
                    <a:pt x="1304" y="4074"/>
                  </a:lnTo>
                  <a:lnTo>
                    <a:pt x="1304" y="4082"/>
                  </a:lnTo>
                  <a:lnTo>
                    <a:pt x="1306" y="4086"/>
                  </a:lnTo>
                  <a:lnTo>
                    <a:pt x="1307" y="4093"/>
                  </a:lnTo>
                  <a:lnTo>
                    <a:pt x="1309" y="4100"/>
                  </a:lnTo>
                  <a:lnTo>
                    <a:pt x="1309" y="4105"/>
                  </a:lnTo>
                  <a:lnTo>
                    <a:pt x="1309" y="4111"/>
                  </a:lnTo>
                  <a:lnTo>
                    <a:pt x="1312" y="4116"/>
                  </a:lnTo>
                  <a:lnTo>
                    <a:pt x="1313" y="4119"/>
                  </a:lnTo>
                  <a:lnTo>
                    <a:pt x="1315" y="4125"/>
                  </a:lnTo>
                  <a:lnTo>
                    <a:pt x="1315" y="4130"/>
                  </a:lnTo>
                  <a:lnTo>
                    <a:pt x="1312" y="4129"/>
                  </a:lnTo>
                  <a:lnTo>
                    <a:pt x="1310" y="4129"/>
                  </a:lnTo>
                  <a:lnTo>
                    <a:pt x="1304" y="4127"/>
                  </a:lnTo>
                  <a:lnTo>
                    <a:pt x="1299" y="4124"/>
                  </a:lnTo>
                  <a:lnTo>
                    <a:pt x="1288" y="4122"/>
                  </a:lnTo>
                  <a:lnTo>
                    <a:pt x="1279" y="4119"/>
                  </a:lnTo>
                  <a:lnTo>
                    <a:pt x="1270" y="4119"/>
                  </a:lnTo>
                  <a:lnTo>
                    <a:pt x="1263" y="4119"/>
                  </a:lnTo>
                  <a:lnTo>
                    <a:pt x="1255" y="4122"/>
                  </a:lnTo>
                  <a:lnTo>
                    <a:pt x="1246" y="4122"/>
                  </a:lnTo>
                  <a:lnTo>
                    <a:pt x="1230" y="4127"/>
                  </a:lnTo>
                  <a:lnTo>
                    <a:pt x="1224" y="4133"/>
                  </a:lnTo>
                  <a:lnTo>
                    <a:pt x="1216" y="4136"/>
                  </a:lnTo>
                  <a:lnTo>
                    <a:pt x="1207" y="4141"/>
                  </a:lnTo>
                  <a:lnTo>
                    <a:pt x="1204" y="4144"/>
                  </a:lnTo>
                  <a:lnTo>
                    <a:pt x="1199" y="4146"/>
                  </a:lnTo>
                  <a:lnTo>
                    <a:pt x="1194" y="4149"/>
                  </a:lnTo>
                  <a:lnTo>
                    <a:pt x="1191" y="4152"/>
                  </a:lnTo>
                  <a:lnTo>
                    <a:pt x="1187" y="4155"/>
                  </a:lnTo>
                  <a:lnTo>
                    <a:pt x="1183" y="4155"/>
                  </a:lnTo>
                  <a:lnTo>
                    <a:pt x="1182" y="4155"/>
                  </a:lnTo>
                  <a:lnTo>
                    <a:pt x="1187" y="4151"/>
                  </a:lnTo>
                  <a:lnTo>
                    <a:pt x="1190" y="4149"/>
                  </a:lnTo>
                  <a:lnTo>
                    <a:pt x="1194" y="4147"/>
                  </a:lnTo>
                  <a:lnTo>
                    <a:pt x="1199" y="4144"/>
                  </a:lnTo>
                  <a:lnTo>
                    <a:pt x="1205" y="4140"/>
                  </a:lnTo>
                  <a:lnTo>
                    <a:pt x="1208" y="4138"/>
                  </a:lnTo>
                  <a:lnTo>
                    <a:pt x="1215" y="4135"/>
                  </a:lnTo>
                  <a:lnTo>
                    <a:pt x="1221" y="4130"/>
                  </a:lnTo>
                  <a:lnTo>
                    <a:pt x="1216" y="4132"/>
                  </a:lnTo>
                  <a:lnTo>
                    <a:pt x="1208" y="4133"/>
                  </a:lnTo>
                  <a:lnTo>
                    <a:pt x="1201" y="4136"/>
                  </a:lnTo>
                  <a:lnTo>
                    <a:pt x="1194" y="4141"/>
                  </a:lnTo>
                  <a:lnTo>
                    <a:pt x="1187" y="4146"/>
                  </a:lnTo>
                  <a:lnTo>
                    <a:pt x="1183" y="4149"/>
                  </a:lnTo>
                  <a:lnTo>
                    <a:pt x="1172" y="4152"/>
                  </a:lnTo>
                  <a:lnTo>
                    <a:pt x="1162" y="4163"/>
                  </a:lnTo>
                  <a:lnTo>
                    <a:pt x="1157" y="4166"/>
                  </a:lnTo>
                  <a:lnTo>
                    <a:pt x="1154" y="4169"/>
                  </a:lnTo>
                  <a:lnTo>
                    <a:pt x="1152" y="4171"/>
                  </a:lnTo>
                  <a:lnTo>
                    <a:pt x="1151" y="4172"/>
                  </a:lnTo>
                  <a:lnTo>
                    <a:pt x="1149" y="4176"/>
                  </a:lnTo>
                  <a:lnTo>
                    <a:pt x="1152" y="4179"/>
                  </a:lnTo>
                  <a:lnTo>
                    <a:pt x="1155" y="4171"/>
                  </a:lnTo>
                  <a:lnTo>
                    <a:pt x="1158" y="4169"/>
                  </a:lnTo>
                  <a:lnTo>
                    <a:pt x="1160" y="4171"/>
                  </a:lnTo>
                  <a:lnTo>
                    <a:pt x="1162" y="4174"/>
                  </a:lnTo>
                  <a:lnTo>
                    <a:pt x="1157" y="4177"/>
                  </a:lnTo>
                  <a:lnTo>
                    <a:pt x="1154" y="4183"/>
                  </a:lnTo>
                  <a:lnTo>
                    <a:pt x="1149" y="4185"/>
                  </a:lnTo>
                  <a:lnTo>
                    <a:pt x="1144" y="4191"/>
                  </a:lnTo>
                  <a:lnTo>
                    <a:pt x="1135" y="4196"/>
                  </a:lnTo>
                  <a:lnTo>
                    <a:pt x="1122" y="4201"/>
                  </a:lnTo>
                  <a:lnTo>
                    <a:pt x="1115" y="4204"/>
                  </a:lnTo>
                  <a:lnTo>
                    <a:pt x="1104" y="4208"/>
                  </a:lnTo>
                  <a:lnTo>
                    <a:pt x="1100" y="4208"/>
                  </a:lnTo>
                  <a:lnTo>
                    <a:pt x="1099" y="4207"/>
                  </a:lnTo>
                  <a:lnTo>
                    <a:pt x="1094" y="4208"/>
                  </a:lnTo>
                  <a:lnTo>
                    <a:pt x="1089" y="4210"/>
                  </a:lnTo>
                  <a:lnTo>
                    <a:pt x="1086" y="4213"/>
                  </a:lnTo>
                  <a:lnTo>
                    <a:pt x="1085" y="4213"/>
                  </a:lnTo>
                  <a:lnTo>
                    <a:pt x="1046" y="4243"/>
                  </a:lnTo>
                  <a:lnTo>
                    <a:pt x="1042" y="4243"/>
                  </a:lnTo>
                  <a:lnTo>
                    <a:pt x="1041" y="4241"/>
                  </a:lnTo>
                  <a:lnTo>
                    <a:pt x="1038" y="4238"/>
                  </a:lnTo>
                  <a:lnTo>
                    <a:pt x="1038" y="4234"/>
                  </a:lnTo>
                  <a:lnTo>
                    <a:pt x="1039" y="4230"/>
                  </a:lnTo>
                  <a:lnTo>
                    <a:pt x="1044" y="4226"/>
                  </a:lnTo>
                  <a:lnTo>
                    <a:pt x="1047" y="4224"/>
                  </a:lnTo>
                  <a:lnTo>
                    <a:pt x="1052" y="4224"/>
                  </a:lnTo>
                  <a:lnTo>
                    <a:pt x="1052" y="4221"/>
                  </a:lnTo>
                  <a:lnTo>
                    <a:pt x="1050" y="4219"/>
                  </a:lnTo>
                  <a:lnTo>
                    <a:pt x="1046" y="4219"/>
                  </a:lnTo>
                  <a:lnTo>
                    <a:pt x="1041" y="4221"/>
                  </a:lnTo>
                  <a:lnTo>
                    <a:pt x="1038" y="4223"/>
                  </a:lnTo>
                  <a:lnTo>
                    <a:pt x="1032" y="4226"/>
                  </a:lnTo>
                  <a:lnTo>
                    <a:pt x="1025" y="4226"/>
                  </a:lnTo>
                  <a:lnTo>
                    <a:pt x="1021" y="4227"/>
                  </a:lnTo>
                  <a:lnTo>
                    <a:pt x="1014" y="4230"/>
                  </a:lnTo>
                  <a:lnTo>
                    <a:pt x="1010" y="4237"/>
                  </a:lnTo>
                  <a:lnTo>
                    <a:pt x="1002" y="4237"/>
                  </a:lnTo>
                  <a:lnTo>
                    <a:pt x="1000" y="4235"/>
                  </a:lnTo>
                  <a:lnTo>
                    <a:pt x="997" y="4237"/>
                  </a:lnTo>
                  <a:lnTo>
                    <a:pt x="999" y="4241"/>
                  </a:lnTo>
                  <a:lnTo>
                    <a:pt x="997" y="4241"/>
                  </a:lnTo>
                  <a:lnTo>
                    <a:pt x="994" y="4244"/>
                  </a:lnTo>
                  <a:lnTo>
                    <a:pt x="992" y="4243"/>
                  </a:lnTo>
                  <a:lnTo>
                    <a:pt x="991" y="4244"/>
                  </a:lnTo>
                  <a:lnTo>
                    <a:pt x="991" y="4248"/>
                  </a:lnTo>
                  <a:lnTo>
                    <a:pt x="991" y="4251"/>
                  </a:lnTo>
                  <a:lnTo>
                    <a:pt x="989" y="4252"/>
                  </a:lnTo>
                  <a:lnTo>
                    <a:pt x="986" y="4254"/>
                  </a:lnTo>
                  <a:lnTo>
                    <a:pt x="985" y="4254"/>
                  </a:lnTo>
                  <a:lnTo>
                    <a:pt x="981" y="4257"/>
                  </a:lnTo>
                  <a:lnTo>
                    <a:pt x="983" y="4260"/>
                  </a:lnTo>
                  <a:lnTo>
                    <a:pt x="985" y="4263"/>
                  </a:lnTo>
                  <a:lnTo>
                    <a:pt x="988" y="4265"/>
                  </a:lnTo>
                  <a:lnTo>
                    <a:pt x="991" y="4265"/>
                  </a:lnTo>
                  <a:lnTo>
                    <a:pt x="992" y="4266"/>
                  </a:lnTo>
                  <a:lnTo>
                    <a:pt x="989" y="4271"/>
                  </a:lnTo>
                  <a:lnTo>
                    <a:pt x="988" y="4273"/>
                  </a:lnTo>
                  <a:lnTo>
                    <a:pt x="986" y="4271"/>
                  </a:lnTo>
                  <a:lnTo>
                    <a:pt x="985" y="4271"/>
                  </a:lnTo>
                  <a:lnTo>
                    <a:pt x="983" y="4268"/>
                  </a:lnTo>
                  <a:lnTo>
                    <a:pt x="980" y="4263"/>
                  </a:lnTo>
                  <a:lnTo>
                    <a:pt x="980" y="4262"/>
                  </a:lnTo>
                  <a:lnTo>
                    <a:pt x="975" y="4259"/>
                  </a:lnTo>
                  <a:lnTo>
                    <a:pt x="972" y="4254"/>
                  </a:lnTo>
                  <a:lnTo>
                    <a:pt x="967" y="4251"/>
                  </a:lnTo>
                  <a:lnTo>
                    <a:pt x="963" y="4249"/>
                  </a:lnTo>
                  <a:lnTo>
                    <a:pt x="956" y="4248"/>
                  </a:lnTo>
                  <a:lnTo>
                    <a:pt x="953" y="4251"/>
                  </a:lnTo>
                  <a:lnTo>
                    <a:pt x="952" y="4251"/>
                  </a:lnTo>
                  <a:lnTo>
                    <a:pt x="950" y="4249"/>
                  </a:lnTo>
                  <a:lnTo>
                    <a:pt x="955" y="4254"/>
                  </a:lnTo>
                  <a:lnTo>
                    <a:pt x="959" y="4254"/>
                  </a:lnTo>
                  <a:lnTo>
                    <a:pt x="963" y="4257"/>
                  </a:lnTo>
                  <a:lnTo>
                    <a:pt x="964" y="4262"/>
                  </a:lnTo>
                  <a:lnTo>
                    <a:pt x="969" y="4260"/>
                  </a:lnTo>
                  <a:lnTo>
                    <a:pt x="972" y="4265"/>
                  </a:lnTo>
                  <a:lnTo>
                    <a:pt x="977" y="4268"/>
                  </a:lnTo>
                  <a:lnTo>
                    <a:pt x="978" y="4271"/>
                  </a:lnTo>
                  <a:lnTo>
                    <a:pt x="980" y="4274"/>
                  </a:lnTo>
                  <a:lnTo>
                    <a:pt x="981" y="4276"/>
                  </a:lnTo>
                  <a:lnTo>
                    <a:pt x="983" y="4276"/>
                  </a:lnTo>
                  <a:lnTo>
                    <a:pt x="986" y="4277"/>
                  </a:lnTo>
                  <a:lnTo>
                    <a:pt x="988" y="4277"/>
                  </a:lnTo>
                  <a:lnTo>
                    <a:pt x="991" y="4277"/>
                  </a:lnTo>
                  <a:lnTo>
                    <a:pt x="992" y="4277"/>
                  </a:lnTo>
                  <a:lnTo>
                    <a:pt x="994" y="4277"/>
                  </a:lnTo>
                  <a:lnTo>
                    <a:pt x="994" y="4279"/>
                  </a:lnTo>
                  <a:lnTo>
                    <a:pt x="994" y="4282"/>
                  </a:lnTo>
                  <a:lnTo>
                    <a:pt x="992" y="4282"/>
                  </a:lnTo>
                  <a:lnTo>
                    <a:pt x="991" y="4284"/>
                  </a:lnTo>
                  <a:lnTo>
                    <a:pt x="989" y="4284"/>
                  </a:lnTo>
                  <a:lnTo>
                    <a:pt x="988" y="4285"/>
                  </a:lnTo>
                  <a:lnTo>
                    <a:pt x="985" y="4285"/>
                  </a:lnTo>
                  <a:lnTo>
                    <a:pt x="981" y="4285"/>
                  </a:lnTo>
                  <a:lnTo>
                    <a:pt x="980" y="4285"/>
                  </a:lnTo>
                  <a:lnTo>
                    <a:pt x="975" y="4285"/>
                  </a:lnTo>
                  <a:lnTo>
                    <a:pt x="970" y="4285"/>
                  </a:lnTo>
                  <a:lnTo>
                    <a:pt x="967" y="4285"/>
                  </a:lnTo>
                  <a:lnTo>
                    <a:pt x="964" y="4284"/>
                  </a:lnTo>
                  <a:lnTo>
                    <a:pt x="958" y="4282"/>
                  </a:lnTo>
                  <a:lnTo>
                    <a:pt x="955" y="4279"/>
                  </a:lnTo>
                  <a:lnTo>
                    <a:pt x="953" y="4277"/>
                  </a:lnTo>
                  <a:lnTo>
                    <a:pt x="950" y="4276"/>
                  </a:lnTo>
                  <a:lnTo>
                    <a:pt x="949" y="4274"/>
                  </a:lnTo>
                  <a:lnTo>
                    <a:pt x="949" y="4271"/>
                  </a:lnTo>
                  <a:lnTo>
                    <a:pt x="950" y="4270"/>
                  </a:lnTo>
                  <a:lnTo>
                    <a:pt x="949" y="4266"/>
                  </a:lnTo>
                  <a:lnTo>
                    <a:pt x="945" y="4265"/>
                  </a:lnTo>
                  <a:lnTo>
                    <a:pt x="944" y="4263"/>
                  </a:lnTo>
                  <a:lnTo>
                    <a:pt x="938" y="4257"/>
                  </a:lnTo>
                  <a:lnTo>
                    <a:pt x="936" y="4257"/>
                  </a:lnTo>
                  <a:lnTo>
                    <a:pt x="934" y="4255"/>
                  </a:lnTo>
                  <a:lnTo>
                    <a:pt x="931" y="424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947BA6DE-08CC-8FDE-1816-C5C0A5DB1426}"/>
                </a:ext>
              </a:extLst>
            </p:cNvPr>
            <p:cNvSpPr/>
            <p:nvPr/>
          </p:nvSpPr>
          <p:spPr>
            <a:xfrm rot="228006">
              <a:off x="7238992" y="1434346"/>
              <a:ext cx="122291" cy="446765"/>
            </a:xfrm>
            <a:custGeom>
              <a:avLst/>
              <a:gdLst>
                <a:gd name="connsiteX0" fmla="*/ 0 w 100965"/>
                <a:gd name="connsiteY0" fmla="*/ 0 h 381000"/>
                <a:gd name="connsiteX1" fmla="*/ 100965 w 100965"/>
                <a:gd name="connsiteY1" fmla="*/ 381000 h 381000"/>
                <a:gd name="connsiteX0" fmla="*/ 0 w 100965"/>
                <a:gd name="connsiteY0" fmla="*/ 0 h 381000"/>
                <a:gd name="connsiteX1" fmla="*/ 28575 w 100965"/>
                <a:gd name="connsiteY1" fmla="*/ 255270 h 381000"/>
                <a:gd name="connsiteX2" fmla="*/ 100965 w 100965"/>
                <a:gd name="connsiteY2" fmla="*/ 381000 h 381000"/>
                <a:gd name="connsiteX0" fmla="*/ 0 w 100965"/>
                <a:gd name="connsiteY0" fmla="*/ 0 h 381000"/>
                <a:gd name="connsiteX1" fmla="*/ 28575 w 100965"/>
                <a:gd name="connsiteY1" fmla="*/ 255270 h 381000"/>
                <a:gd name="connsiteX2" fmla="*/ 100965 w 100965"/>
                <a:gd name="connsiteY2" fmla="*/ 381000 h 381000"/>
                <a:gd name="connsiteX0" fmla="*/ 0 w 100965"/>
                <a:gd name="connsiteY0" fmla="*/ 0 h 381000"/>
                <a:gd name="connsiteX1" fmla="*/ 28575 w 100965"/>
                <a:gd name="connsiteY1" fmla="*/ 255270 h 381000"/>
                <a:gd name="connsiteX2" fmla="*/ 100965 w 100965"/>
                <a:gd name="connsiteY2" fmla="*/ 381000 h 381000"/>
                <a:gd name="connsiteX0" fmla="*/ 0 w 100965"/>
                <a:gd name="connsiteY0" fmla="*/ 0 h 381000"/>
                <a:gd name="connsiteX1" fmla="*/ 26670 w 100965"/>
                <a:gd name="connsiteY1" fmla="*/ 118110 h 381000"/>
                <a:gd name="connsiteX2" fmla="*/ 28575 w 100965"/>
                <a:gd name="connsiteY2" fmla="*/ 255270 h 381000"/>
                <a:gd name="connsiteX3" fmla="*/ 100965 w 100965"/>
                <a:gd name="connsiteY3" fmla="*/ 381000 h 381000"/>
                <a:gd name="connsiteX0" fmla="*/ 0 w 100965"/>
                <a:gd name="connsiteY0" fmla="*/ 0 h 381000"/>
                <a:gd name="connsiteX1" fmla="*/ 26670 w 100965"/>
                <a:gd name="connsiteY1" fmla="*/ 118110 h 381000"/>
                <a:gd name="connsiteX2" fmla="*/ 30480 w 100965"/>
                <a:gd name="connsiteY2" fmla="*/ 240030 h 381000"/>
                <a:gd name="connsiteX3" fmla="*/ 100965 w 100965"/>
                <a:gd name="connsiteY3" fmla="*/ 381000 h 381000"/>
                <a:gd name="connsiteX0" fmla="*/ 0 w 100965"/>
                <a:gd name="connsiteY0" fmla="*/ 0 h 381000"/>
                <a:gd name="connsiteX1" fmla="*/ 26670 w 100965"/>
                <a:gd name="connsiteY1" fmla="*/ 118110 h 381000"/>
                <a:gd name="connsiteX2" fmla="*/ 30480 w 100965"/>
                <a:gd name="connsiteY2" fmla="*/ 240030 h 381000"/>
                <a:gd name="connsiteX3" fmla="*/ 100965 w 100965"/>
                <a:gd name="connsiteY3" fmla="*/ 381000 h 381000"/>
                <a:gd name="connsiteX0" fmla="*/ 0 w 100965"/>
                <a:gd name="connsiteY0" fmla="*/ 0 h 381000"/>
                <a:gd name="connsiteX1" fmla="*/ 26670 w 100965"/>
                <a:gd name="connsiteY1" fmla="*/ 118110 h 381000"/>
                <a:gd name="connsiteX2" fmla="*/ 30480 w 100965"/>
                <a:gd name="connsiteY2" fmla="*/ 240030 h 381000"/>
                <a:gd name="connsiteX3" fmla="*/ 100965 w 100965"/>
                <a:gd name="connsiteY3" fmla="*/ 381000 h 381000"/>
                <a:gd name="connsiteX0" fmla="*/ 0 w 100965"/>
                <a:gd name="connsiteY0" fmla="*/ 0 h 381000"/>
                <a:gd name="connsiteX1" fmla="*/ 26670 w 100965"/>
                <a:gd name="connsiteY1" fmla="*/ 118110 h 381000"/>
                <a:gd name="connsiteX2" fmla="*/ 30480 w 100965"/>
                <a:gd name="connsiteY2" fmla="*/ 240030 h 381000"/>
                <a:gd name="connsiteX3" fmla="*/ 100965 w 100965"/>
                <a:gd name="connsiteY3" fmla="*/ 381000 h 381000"/>
                <a:gd name="connsiteX0" fmla="*/ 0 w 97155"/>
                <a:gd name="connsiteY0" fmla="*/ 0 h 375285"/>
                <a:gd name="connsiteX1" fmla="*/ 26670 w 97155"/>
                <a:gd name="connsiteY1" fmla="*/ 118110 h 375285"/>
                <a:gd name="connsiteX2" fmla="*/ 30480 w 97155"/>
                <a:gd name="connsiteY2" fmla="*/ 240030 h 375285"/>
                <a:gd name="connsiteX3" fmla="*/ 97155 w 97155"/>
                <a:gd name="connsiteY3" fmla="*/ 375285 h 37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55" h="375285">
                  <a:moveTo>
                    <a:pt x="0" y="0"/>
                  </a:moveTo>
                  <a:cubicBezTo>
                    <a:pt x="5715" y="43497"/>
                    <a:pt x="21908" y="75565"/>
                    <a:pt x="26670" y="118110"/>
                  </a:cubicBezTo>
                  <a:cubicBezTo>
                    <a:pt x="31432" y="160655"/>
                    <a:pt x="18733" y="197168"/>
                    <a:pt x="30480" y="240030"/>
                  </a:cubicBezTo>
                  <a:cubicBezTo>
                    <a:pt x="42227" y="282892"/>
                    <a:pt x="95885" y="309245"/>
                    <a:pt x="97155" y="375285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32F1EA79-8F57-A08B-E874-EA23622A02A5}"/>
                </a:ext>
              </a:extLst>
            </p:cNvPr>
            <p:cNvSpPr/>
            <p:nvPr/>
          </p:nvSpPr>
          <p:spPr>
            <a:xfrm rot="228006">
              <a:off x="6813671" y="2198488"/>
              <a:ext cx="450085" cy="2082964"/>
            </a:xfrm>
            <a:custGeom>
              <a:avLst/>
              <a:gdLst>
                <a:gd name="connsiteX0" fmla="*/ 0 w 313509"/>
                <a:gd name="connsiteY0" fmla="*/ 1404257 h 1404257"/>
                <a:gd name="connsiteX1" fmla="*/ 39189 w 313509"/>
                <a:gd name="connsiteY1" fmla="*/ 1299754 h 1404257"/>
                <a:gd name="connsiteX2" fmla="*/ 117566 w 313509"/>
                <a:gd name="connsiteY2" fmla="*/ 894806 h 1404257"/>
                <a:gd name="connsiteX3" fmla="*/ 313509 w 313509"/>
                <a:gd name="connsiteY3" fmla="*/ 594360 h 1404257"/>
                <a:gd name="connsiteX4" fmla="*/ 254726 w 313509"/>
                <a:gd name="connsiteY4" fmla="*/ 346166 h 1404257"/>
                <a:gd name="connsiteX5" fmla="*/ 280851 w 313509"/>
                <a:gd name="connsiteY5" fmla="*/ 0 h 1404257"/>
                <a:gd name="connsiteX0" fmla="*/ 0 w 313509"/>
                <a:gd name="connsiteY0" fmla="*/ 1404257 h 1404257"/>
                <a:gd name="connsiteX1" fmla="*/ 39189 w 313509"/>
                <a:gd name="connsiteY1" fmla="*/ 1299754 h 1404257"/>
                <a:gd name="connsiteX2" fmla="*/ 117566 w 313509"/>
                <a:gd name="connsiteY2" fmla="*/ 894806 h 1404257"/>
                <a:gd name="connsiteX3" fmla="*/ 313509 w 313509"/>
                <a:gd name="connsiteY3" fmla="*/ 594360 h 1404257"/>
                <a:gd name="connsiteX4" fmla="*/ 254726 w 313509"/>
                <a:gd name="connsiteY4" fmla="*/ 346166 h 1404257"/>
                <a:gd name="connsiteX5" fmla="*/ 280851 w 313509"/>
                <a:gd name="connsiteY5" fmla="*/ 0 h 1404257"/>
                <a:gd name="connsiteX0" fmla="*/ 0 w 313509"/>
                <a:gd name="connsiteY0" fmla="*/ 1404257 h 1404257"/>
                <a:gd name="connsiteX1" fmla="*/ 39189 w 313509"/>
                <a:gd name="connsiteY1" fmla="*/ 1299754 h 1404257"/>
                <a:gd name="connsiteX2" fmla="*/ 117566 w 313509"/>
                <a:gd name="connsiteY2" fmla="*/ 894806 h 1404257"/>
                <a:gd name="connsiteX3" fmla="*/ 313509 w 313509"/>
                <a:gd name="connsiteY3" fmla="*/ 594360 h 1404257"/>
                <a:gd name="connsiteX4" fmla="*/ 254726 w 313509"/>
                <a:gd name="connsiteY4" fmla="*/ 346166 h 1404257"/>
                <a:gd name="connsiteX5" fmla="*/ 280851 w 313509"/>
                <a:gd name="connsiteY5" fmla="*/ 0 h 1404257"/>
                <a:gd name="connsiteX0" fmla="*/ 0 w 333078"/>
                <a:gd name="connsiteY0" fmla="*/ 1404257 h 1404257"/>
                <a:gd name="connsiteX1" fmla="*/ 39189 w 333078"/>
                <a:gd name="connsiteY1" fmla="*/ 1299754 h 1404257"/>
                <a:gd name="connsiteX2" fmla="*/ 117566 w 333078"/>
                <a:gd name="connsiteY2" fmla="*/ 894806 h 1404257"/>
                <a:gd name="connsiteX3" fmla="*/ 313509 w 333078"/>
                <a:gd name="connsiteY3" fmla="*/ 594360 h 1404257"/>
                <a:gd name="connsiteX4" fmla="*/ 254726 w 333078"/>
                <a:gd name="connsiteY4" fmla="*/ 346166 h 1404257"/>
                <a:gd name="connsiteX5" fmla="*/ 280851 w 333078"/>
                <a:gd name="connsiteY5" fmla="*/ 0 h 1404257"/>
                <a:gd name="connsiteX0" fmla="*/ 0 w 317228"/>
                <a:gd name="connsiteY0" fmla="*/ 1404257 h 1404257"/>
                <a:gd name="connsiteX1" fmla="*/ 39189 w 317228"/>
                <a:gd name="connsiteY1" fmla="*/ 1299754 h 1404257"/>
                <a:gd name="connsiteX2" fmla="*/ 117566 w 317228"/>
                <a:gd name="connsiteY2" fmla="*/ 894806 h 1404257"/>
                <a:gd name="connsiteX3" fmla="*/ 313509 w 317228"/>
                <a:gd name="connsiteY3" fmla="*/ 594360 h 1404257"/>
                <a:gd name="connsiteX4" fmla="*/ 254726 w 317228"/>
                <a:gd name="connsiteY4" fmla="*/ 346166 h 1404257"/>
                <a:gd name="connsiteX5" fmla="*/ 280851 w 317228"/>
                <a:gd name="connsiteY5" fmla="*/ 0 h 1404257"/>
                <a:gd name="connsiteX0" fmla="*/ 0 w 313972"/>
                <a:gd name="connsiteY0" fmla="*/ 1404257 h 1404257"/>
                <a:gd name="connsiteX1" fmla="*/ 39189 w 313972"/>
                <a:gd name="connsiteY1" fmla="*/ 1299754 h 1404257"/>
                <a:gd name="connsiteX2" fmla="*/ 117566 w 313972"/>
                <a:gd name="connsiteY2" fmla="*/ 894806 h 1404257"/>
                <a:gd name="connsiteX3" fmla="*/ 313509 w 313972"/>
                <a:gd name="connsiteY3" fmla="*/ 594360 h 1404257"/>
                <a:gd name="connsiteX4" fmla="*/ 254726 w 313972"/>
                <a:gd name="connsiteY4" fmla="*/ 346166 h 1404257"/>
                <a:gd name="connsiteX5" fmla="*/ 280851 w 313972"/>
                <a:gd name="connsiteY5" fmla="*/ 0 h 1404257"/>
                <a:gd name="connsiteX0" fmla="*/ 0 w 313972"/>
                <a:gd name="connsiteY0" fmla="*/ 1404257 h 1404257"/>
                <a:gd name="connsiteX1" fmla="*/ 39189 w 313972"/>
                <a:gd name="connsiteY1" fmla="*/ 1299754 h 1404257"/>
                <a:gd name="connsiteX2" fmla="*/ 117566 w 313972"/>
                <a:gd name="connsiteY2" fmla="*/ 894806 h 1404257"/>
                <a:gd name="connsiteX3" fmla="*/ 313509 w 313972"/>
                <a:gd name="connsiteY3" fmla="*/ 594360 h 1404257"/>
                <a:gd name="connsiteX4" fmla="*/ 254726 w 313972"/>
                <a:gd name="connsiteY4" fmla="*/ 346166 h 1404257"/>
                <a:gd name="connsiteX5" fmla="*/ 280851 w 313972"/>
                <a:gd name="connsiteY5" fmla="*/ 0 h 1404257"/>
                <a:gd name="connsiteX0" fmla="*/ 0 w 313850"/>
                <a:gd name="connsiteY0" fmla="*/ 1404257 h 1404257"/>
                <a:gd name="connsiteX1" fmla="*/ 39189 w 313850"/>
                <a:gd name="connsiteY1" fmla="*/ 1299754 h 1404257"/>
                <a:gd name="connsiteX2" fmla="*/ 117566 w 313850"/>
                <a:gd name="connsiteY2" fmla="*/ 894806 h 1404257"/>
                <a:gd name="connsiteX3" fmla="*/ 313509 w 313850"/>
                <a:gd name="connsiteY3" fmla="*/ 594360 h 1404257"/>
                <a:gd name="connsiteX4" fmla="*/ 254726 w 313850"/>
                <a:gd name="connsiteY4" fmla="*/ 346166 h 1404257"/>
                <a:gd name="connsiteX5" fmla="*/ 280851 w 313850"/>
                <a:gd name="connsiteY5" fmla="*/ 0 h 1404257"/>
                <a:gd name="connsiteX0" fmla="*/ 0 w 301480"/>
                <a:gd name="connsiteY0" fmla="*/ 1404257 h 1404257"/>
                <a:gd name="connsiteX1" fmla="*/ 39189 w 301480"/>
                <a:gd name="connsiteY1" fmla="*/ 1299754 h 1404257"/>
                <a:gd name="connsiteX2" fmla="*/ 117566 w 301480"/>
                <a:gd name="connsiteY2" fmla="*/ 894806 h 1404257"/>
                <a:gd name="connsiteX3" fmla="*/ 300809 w 301480"/>
                <a:gd name="connsiteY3" fmla="*/ 610235 h 1404257"/>
                <a:gd name="connsiteX4" fmla="*/ 254726 w 301480"/>
                <a:gd name="connsiteY4" fmla="*/ 346166 h 1404257"/>
                <a:gd name="connsiteX5" fmla="*/ 280851 w 301480"/>
                <a:gd name="connsiteY5" fmla="*/ 0 h 1404257"/>
                <a:gd name="connsiteX0" fmla="*/ 0 w 303642"/>
                <a:gd name="connsiteY0" fmla="*/ 1404257 h 1404257"/>
                <a:gd name="connsiteX1" fmla="*/ 39189 w 303642"/>
                <a:gd name="connsiteY1" fmla="*/ 1299754 h 1404257"/>
                <a:gd name="connsiteX2" fmla="*/ 117566 w 303642"/>
                <a:gd name="connsiteY2" fmla="*/ 894806 h 1404257"/>
                <a:gd name="connsiteX3" fmla="*/ 300809 w 303642"/>
                <a:gd name="connsiteY3" fmla="*/ 610235 h 1404257"/>
                <a:gd name="connsiteX4" fmla="*/ 232501 w 303642"/>
                <a:gd name="connsiteY4" fmla="*/ 368391 h 1404257"/>
                <a:gd name="connsiteX5" fmla="*/ 280851 w 303642"/>
                <a:gd name="connsiteY5" fmla="*/ 0 h 1404257"/>
                <a:gd name="connsiteX0" fmla="*/ 0 w 301221"/>
                <a:gd name="connsiteY0" fmla="*/ 1404257 h 1404257"/>
                <a:gd name="connsiteX1" fmla="*/ 39189 w 301221"/>
                <a:gd name="connsiteY1" fmla="*/ 1299754 h 1404257"/>
                <a:gd name="connsiteX2" fmla="*/ 117566 w 301221"/>
                <a:gd name="connsiteY2" fmla="*/ 894806 h 1404257"/>
                <a:gd name="connsiteX3" fmla="*/ 300809 w 301221"/>
                <a:gd name="connsiteY3" fmla="*/ 610235 h 1404257"/>
                <a:gd name="connsiteX4" fmla="*/ 232501 w 301221"/>
                <a:gd name="connsiteY4" fmla="*/ 368391 h 1404257"/>
                <a:gd name="connsiteX5" fmla="*/ 280851 w 301221"/>
                <a:gd name="connsiteY5" fmla="*/ 0 h 1404257"/>
                <a:gd name="connsiteX0" fmla="*/ 0 w 301158"/>
                <a:gd name="connsiteY0" fmla="*/ 1434456 h 1434456"/>
                <a:gd name="connsiteX1" fmla="*/ 39126 w 301158"/>
                <a:gd name="connsiteY1" fmla="*/ 1299754 h 1434456"/>
                <a:gd name="connsiteX2" fmla="*/ 117503 w 301158"/>
                <a:gd name="connsiteY2" fmla="*/ 894806 h 1434456"/>
                <a:gd name="connsiteX3" fmla="*/ 300746 w 301158"/>
                <a:gd name="connsiteY3" fmla="*/ 610235 h 1434456"/>
                <a:gd name="connsiteX4" fmla="*/ 232438 w 301158"/>
                <a:gd name="connsiteY4" fmla="*/ 368391 h 1434456"/>
                <a:gd name="connsiteX5" fmla="*/ 280788 w 301158"/>
                <a:gd name="connsiteY5" fmla="*/ 0 h 1434456"/>
                <a:gd name="connsiteX0" fmla="*/ 1212 w 302370"/>
                <a:gd name="connsiteY0" fmla="*/ 1434456 h 1434456"/>
                <a:gd name="connsiteX1" fmla="*/ 40338 w 302370"/>
                <a:gd name="connsiteY1" fmla="*/ 1299754 h 1434456"/>
                <a:gd name="connsiteX2" fmla="*/ 118715 w 302370"/>
                <a:gd name="connsiteY2" fmla="*/ 894806 h 1434456"/>
                <a:gd name="connsiteX3" fmla="*/ 301958 w 302370"/>
                <a:gd name="connsiteY3" fmla="*/ 610235 h 1434456"/>
                <a:gd name="connsiteX4" fmla="*/ 233650 w 302370"/>
                <a:gd name="connsiteY4" fmla="*/ 368391 h 1434456"/>
                <a:gd name="connsiteX5" fmla="*/ 282000 w 302370"/>
                <a:gd name="connsiteY5" fmla="*/ 0 h 1434456"/>
                <a:gd name="connsiteX0" fmla="*/ 1212 w 302370"/>
                <a:gd name="connsiteY0" fmla="*/ 1434456 h 1434456"/>
                <a:gd name="connsiteX1" fmla="*/ 40338 w 302370"/>
                <a:gd name="connsiteY1" fmla="*/ 1299754 h 1434456"/>
                <a:gd name="connsiteX2" fmla="*/ 118715 w 302370"/>
                <a:gd name="connsiteY2" fmla="*/ 894806 h 1434456"/>
                <a:gd name="connsiteX3" fmla="*/ 301958 w 302370"/>
                <a:gd name="connsiteY3" fmla="*/ 610235 h 1434456"/>
                <a:gd name="connsiteX4" fmla="*/ 233650 w 302370"/>
                <a:gd name="connsiteY4" fmla="*/ 368391 h 1434456"/>
                <a:gd name="connsiteX5" fmla="*/ 282000 w 302370"/>
                <a:gd name="connsiteY5" fmla="*/ 0 h 1434456"/>
                <a:gd name="connsiteX0" fmla="*/ 4145 w 305303"/>
                <a:gd name="connsiteY0" fmla="*/ 1434456 h 1434456"/>
                <a:gd name="connsiteX1" fmla="*/ 1997 w 305303"/>
                <a:gd name="connsiteY1" fmla="*/ 1378264 h 1434456"/>
                <a:gd name="connsiteX2" fmla="*/ 43271 w 305303"/>
                <a:gd name="connsiteY2" fmla="*/ 1299754 h 1434456"/>
                <a:gd name="connsiteX3" fmla="*/ 121648 w 305303"/>
                <a:gd name="connsiteY3" fmla="*/ 894806 h 1434456"/>
                <a:gd name="connsiteX4" fmla="*/ 304891 w 305303"/>
                <a:gd name="connsiteY4" fmla="*/ 610235 h 1434456"/>
                <a:gd name="connsiteX5" fmla="*/ 236583 w 305303"/>
                <a:gd name="connsiteY5" fmla="*/ 368391 h 1434456"/>
                <a:gd name="connsiteX6" fmla="*/ 284933 w 305303"/>
                <a:gd name="connsiteY6" fmla="*/ 0 h 1434456"/>
                <a:gd name="connsiteX0" fmla="*/ 4145 w 305303"/>
                <a:gd name="connsiteY0" fmla="*/ 1434456 h 1434456"/>
                <a:gd name="connsiteX1" fmla="*/ 1997 w 305303"/>
                <a:gd name="connsiteY1" fmla="*/ 1378264 h 1434456"/>
                <a:gd name="connsiteX2" fmla="*/ 56403 w 305303"/>
                <a:gd name="connsiteY2" fmla="*/ 1301891 h 1434456"/>
                <a:gd name="connsiteX3" fmla="*/ 121648 w 305303"/>
                <a:gd name="connsiteY3" fmla="*/ 894806 h 1434456"/>
                <a:gd name="connsiteX4" fmla="*/ 304891 w 305303"/>
                <a:gd name="connsiteY4" fmla="*/ 610235 h 1434456"/>
                <a:gd name="connsiteX5" fmla="*/ 236583 w 305303"/>
                <a:gd name="connsiteY5" fmla="*/ 368391 h 1434456"/>
                <a:gd name="connsiteX6" fmla="*/ 284933 w 305303"/>
                <a:gd name="connsiteY6" fmla="*/ 0 h 1434456"/>
                <a:gd name="connsiteX0" fmla="*/ 709 w 301867"/>
                <a:gd name="connsiteY0" fmla="*/ 1434456 h 1434456"/>
                <a:gd name="connsiteX1" fmla="*/ 2728 w 301867"/>
                <a:gd name="connsiteY1" fmla="*/ 1361452 h 1434456"/>
                <a:gd name="connsiteX2" fmla="*/ 52967 w 301867"/>
                <a:gd name="connsiteY2" fmla="*/ 1301891 h 1434456"/>
                <a:gd name="connsiteX3" fmla="*/ 118212 w 301867"/>
                <a:gd name="connsiteY3" fmla="*/ 894806 h 1434456"/>
                <a:gd name="connsiteX4" fmla="*/ 301455 w 301867"/>
                <a:gd name="connsiteY4" fmla="*/ 610235 h 1434456"/>
                <a:gd name="connsiteX5" fmla="*/ 233147 w 301867"/>
                <a:gd name="connsiteY5" fmla="*/ 368391 h 1434456"/>
                <a:gd name="connsiteX6" fmla="*/ 281497 w 301867"/>
                <a:gd name="connsiteY6" fmla="*/ 0 h 1434456"/>
                <a:gd name="connsiteX0" fmla="*/ 709 w 301867"/>
                <a:gd name="connsiteY0" fmla="*/ 1434456 h 1434456"/>
                <a:gd name="connsiteX1" fmla="*/ 2728 w 301867"/>
                <a:gd name="connsiteY1" fmla="*/ 1361452 h 1434456"/>
                <a:gd name="connsiteX2" fmla="*/ 52967 w 301867"/>
                <a:gd name="connsiteY2" fmla="*/ 1301891 h 1434456"/>
                <a:gd name="connsiteX3" fmla="*/ 118212 w 301867"/>
                <a:gd name="connsiteY3" fmla="*/ 894806 h 1434456"/>
                <a:gd name="connsiteX4" fmla="*/ 301455 w 301867"/>
                <a:gd name="connsiteY4" fmla="*/ 610235 h 1434456"/>
                <a:gd name="connsiteX5" fmla="*/ 233147 w 301867"/>
                <a:gd name="connsiteY5" fmla="*/ 368391 h 1434456"/>
                <a:gd name="connsiteX6" fmla="*/ 281497 w 301867"/>
                <a:gd name="connsiteY6" fmla="*/ 0 h 1434456"/>
                <a:gd name="connsiteX0" fmla="*/ 709 w 301867"/>
                <a:gd name="connsiteY0" fmla="*/ 1434456 h 1434456"/>
                <a:gd name="connsiteX1" fmla="*/ 2728 w 301867"/>
                <a:gd name="connsiteY1" fmla="*/ 1361452 h 1434456"/>
                <a:gd name="connsiteX2" fmla="*/ 52967 w 301867"/>
                <a:gd name="connsiteY2" fmla="*/ 1301891 h 1434456"/>
                <a:gd name="connsiteX3" fmla="*/ 118212 w 301867"/>
                <a:gd name="connsiteY3" fmla="*/ 894806 h 1434456"/>
                <a:gd name="connsiteX4" fmla="*/ 301455 w 301867"/>
                <a:gd name="connsiteY4" fmla="*/ 610235 h 1434456"/>
                <a:gd name="connsiteX5" fmla="*/ 233147 w 301867"/>
                <a:gd name="connsiteY5" fmla="*/ 368391 h 1434456"/>
                <a:gd name="connsiteX6" fmla="*/ 281497 w 301867"/>
                <a:gd name="connsiteY6" fmla="*/ 0 h 1434456"/>
                <a:gd name="connsiteX0" fmla="*/ 3260 w 304418"/>
                <a:gd name="connsiteY0" fmla="*/ 1434456 h 1434456"/>
                <a:gd name="connsiteX1" fmla="*/ 5279 w 304418"/>
                <a:gd name="connsiteY1" fmla="*/ 1361452 h 1434456"/>
                <a:gd name="connsiteX2" fmla="*/ 55518 w 304418"/>
                <a:gd name="connsiteY2" fmla="*/ 1301891 h 1434456"/>
                <a:gd name="connsiteX3" fmla="*/ 120763 w 304418"/>
                <a:gd name="connsiteY3" fmla="*/ 894806 h 1434456"/>
                <a:gd name="connsiteX4" fmla="*/ 304006 w 304418"/>
                <a:gd name="connsiteY4" fmla="*/ 610235 h 1434456"/>
                <a:gd name="connsiteX5" fmla="*/ 235698 w 304418"/>
                <a:gd name="connsiteY5" fmla="*/ 368391 h 1434456"/>
                <a:gd name="connsiteX6" fmla="*/ 284048 w 304418"/>
                <a:gd name="connsiteY6" fmla="*/ 0 h 1434456"/>
                <a:gd name="connsiteX0" fmla="*/ 3124 w 304282"/>
                <a:gd name="connsiteY0" fmla="*/ 1434456 h 1434456"/>
                <a:gd name="connsiteX1" fmla="*/ 5143 w 304282"/>
                <a:gd name="connsiteY1" fmla="*/ 1361452 h 1434456"/>
                <a:gd name="connsiteX2" fmla="*/ 55382 w 304282"/>
                <a:gd name="connsiteY2" fmla="*/ 1301891 h 1434456"/>
                <a:gd name="connsiteX3" fmla="*/ 120627 w 304282"/>
                <a:gd name="connsiteY3" fmla="*/ 894806 h 1434456"/>
                <a:gd name="connsiteX4" fmla="*/ 303870 w 304282"/>
                <a:gd name="connsiteY4" fmla="*/ 610235 h 1434456"/>
                <a:gd name="connsiteX5" fmla="*/ 235562 w 304282"/>
                <a:gd name="connsiteY5" fmla="*/ 368391 h 1434456"/>
                <a:gd name="connsiteX6" fmla="*/ 283912 w 304282"/>
                <a:gd name="connsiteY6" fmla="*/ 0 h 1434456"/>
                <a:gd name="connsiteX0" fmla="*/ 3124 w 304282"/>
                <a:gd name="connsiteY0" fmla="*/ 1434456 h 1434456"/>
                <a:gd name="connsiteX1" fmla="*/ 5143 w 304282"/>
                <a:gd name="connsiteY1" fmla="*/ 1361452 h 1434456"/>
                <a:gd name="connsiteX2" fmla="*/ 61987 w 304282"/>
                <a:gd name="connsiteY2" fmla="*/ 1288830 h 1434456"/>
                <a:gd name="connsiteX3" fmla="*/ 120627 w 304282"/>
                <a:gd name="connsiteY3" fmla="*/ 894806 h 1434456"/>
                <a:gd name="connsiteX4" fmla="*/ 303870 w 304282"/>
                <a:gd name="connsiteY4" fmla="*/ 610235 h 1434456"/>
                <a:gd name="connsiteX5" fmla="*/ 235562 w 304282"/>
                <a:gd name="connsiteY5" fmla="*/ 368391 h 1434456"/>
                <a:gd name="connsiteX6" fmla="*/ 283912 w 304282"/>
                <a:gd name="connsiteY6" fmla="*/ 0 h 1434456"/>
                <a:gd name="connsiteX0" fmla="*/ 3124 w 304282"/>
                <a:gd name="connsiteY0" fmla="*/ 1434456 h 1434456"/>
                <a:gd name="connsiteX1" fmla="*/ 5143 w 304282"/>
                <a:gd name="connsiteY1" fmla="*/ 1361452 h 1434456"/>
                <a:gd name="connsiteX2" fmla="*/ 61987 w 304282"/>
                <a:gd name="connsiteY2" fmla="*/ 1288830 h 1434456"/>
                <a:gd name="connsiteX3" fmla="*/ 120627 w 304282"/>
                <a:gd name="connsiteY3" fmla="*/ 894806 h 1434456"/>
                <a:gd name="connsiteX4" fmla="*/ 303870 w 304282"/>
                <a:gd name="connsiteY4" fmla="*/ 610235 h 1434456"/>
                <a:gd name="connsiteX5" fmla="*/ 235562 w 304282"/>
                <a:gd name="connsiteY5" fmla="*/ 368391 h 1434456"/>
                <a:gd name="connsiteX6" fmla="*/ 283912 w 304282"/>
                <a:gd name="connsiteY6" fmla="*/ 0 h 1434456"/>
                <a:gd name="connsiteX0" fmla="*/ 3124 w 304282"/>
                <a:gd name="connsiteY0" fmla="*/ 1434456 h 1434456"/>
                <a:gd name="connsiteX1" fmla="*/ 5143 w 304282"/>
                <a:gd name="connsiteY1" fmla="*/ 1361452 h 1434456"/>
                <a:gd name="connsiteX2" fmla="*/ 62201 w 304282"/>
                <a:gd name="connsiteY2" fmla="*/ 1291739 h 1434456"/>
                <a:gd name="connsiteX3" fmla="*/ 120627 w 304282"/>
                <a:gd name="connsiteY3" fmla="*/ 894806 h 1434456"/>
                <a:gd name="connsiteX4" fmla="*/ 303870 w 304282"/>
                <a:gd name="connsiteY4" fmla="*/ 610235 h 1434456"/>
                <a:gd name="connsiteX5" fmla="*/ 235562 w 304282"/>
                <a:gd name="connsiteY5" fmla="*/ 368391 h 1434456"/>
                <a:gd name="connsiteX6" fmla="*/ 283912 w 304282"/>
                <a:gd name="connsiteY6" fmla="*/ 0 h 1434456"/>
                <a:gd name="connsiteX0" fmla="*/ 3124 w 304282"/>
                <a:gd name="connsiteY0" fmla="*/ 1434456 h 1434456"/>
                <a:gd name="connsiteX1" fmla="*/ 5143 w 304282"/>
                <a:gd name="connsiteY1" fmla="*/ 1361452 h 1434456"/>
                <a:gd name="connsiteX2" fmla="*/ 62201 w 304282"/>
                <a:gd name="connsiteY2" fmla="*/ 1291739 h 1434456"/>
                <a:gd name="connsiteX3" fmla="*/ 120627 w 304282"/>
                <a:gd name="connsiteY3" fmla="*/ 894806 h 1434456"/>
                <a:gd name="connsiteX4" fmla="*/ 303870 w 304282"/>
                <a:gd name="connsiteY4" fmla="*/ 610235 h 1434456"/>
                <a:gd name="connsiteX5" fmla="*/ 235562 w 304282"/>
                <a:gd name="connsiteY5" fmla="*/ 368391 h 1434456"/>
                <a:gd name="connsiteX6" fmla="*/ 283912 w 304282"/>
                <a:gd name="connsiteY6" fmla="*/ 0 h 1434456"/>
                <a:gd name="connsiteX0" fmla="*/ 2102 w 303260"/>
                <a:gd name="connsiteY0" fmla="*/ 1434456 h 1434456"/>
                <a:gd name="connsiteX1" fmla="*/ 4121 w 303260"/>
                <a:gd name="connsiteY1" fmla="*/ 1361452 h 1434456"/>
                <a:gd name="connsiteX2" fmla="*/ 61179 w 303260"/>
                <a:gd name="connsiteY2" fmla="*/ 1291739 h 1434456"/>
                <a:gd name="connsiteX3" fmla="*/ 119605 w 303260"/>
                <a:gd name="connsiteY3" fmla="*/ 894806 h 1434456"/>
                <a:gd name="connsiteX4" fmla="*/ 302848 w 303260"/>
                <a:gd name="connsiteY4" fmla="*/ 610235 h 1434456"/>
                <a:gd name="connsiteX5" fmla="*/ 234540 w 303260"/>
                <a:gd name="connsiteY5" fmla="*/ 368391 h 1434456"/>
                <a:gd name="connsiteX6" fmla="*/ 282890 w 303260"/>
                <a:gd name="connsiteY6" fmla="*/ 0 h 1434456"/>
                <a:gd name="connsiteX0" fmla="*/ 3384 w 304542"/>
                <a:gd name="connsiteY0" fmla="*/ 1434456 h 1434456"/>
                <a:gd name="connsiteX1" fmla="*/ 3897 w 304542"/>
                <a:gd name="connsiteY1" fmla="*/ 1355696 h 1434456"/>
                <a:gd name="connsiteX2" fmla="*/ 62461 w 304542"/>
                <a:gd name="connsiteY2" fmla="*/ 1291739 h 1434456"/>
                <a:gd name="connsiteX3" fmla="*/ 120887 w 304542"/>
                <a:gd name="connsiteY3" fmla="*/ 894806 h 1434456"/>
                <a:gd name="connsiteX4" fmla="*/ 304130 w 304542"/>
                <a:gd name="connsiteY4" fmla="*/ 610235 h 1434456"/>
                <a:gd name="connsiteX5" fmla="*/ 235822 w 304542"/>
                <a:gd name="connsiteY5" fmla="*/ 368391 h 1434456"/>
                <a:gd name="connsiteX6" fmla="*/ 284172 w 304542"/>
                <a:gd name="connsiteY6" fmla="*/ 0 h 1434456"/>
                <a:gd name="connsiteX0" fmla="*/ 3384 w 304542"/>
                <a:gd name="connsiteY0" fmla="*/ 1434456 h 1434456"/>
                <a:gd name="connsiteX1" fmla="*/ 3897 w 304542"/>
                <a:gd name="connsiteY1" fmla="*/ 1355696 h 1434456"/>
                <a:gd name="connsiteX2" fmla="*/ 62461 w 304542"/>
                <a:gd name="connsiteY2" fmla="*/ 1291739 h 1434456"/>
                <a:gd name="connsiteX3" fmla="*/ 120887 w 304542"/>
                <a:gd name="connsiteY3" fmla="*/ 894806 h 1434456"/>
                <a:gd name="connsiteX4" fmla="*/ 304130 w 304542"/>
                <a:gd name="connsiteY4" fmla="*/ 610235 h 1434456"/>
                <a:gd name="connsiteX5" fmla="*/ 235822 w 304542"/>
                <a:gd name="connsiteY5" fmla="*/ 368391 h 1434456"/>
                <a:gd name="connsiteX6" fmla="*/ 284172 w 304542"/>
                <a:gd name="connsiteY6" fmla="*/ 0 h 1434456"/>
                <a:gd name="connsiteX0" fmla="*/ 3384 w 342810"/>
                <a:gd name="connsiteY0" fmla="*/ 1434456 h 1434456"/>
                <a:gd name="connsiteX1" fmla="*/ 3897 w 342810"/>
                <a:gd name="connsiteY1" fmla="*/ 1355696 h 1434456"/>
                <a:gd name="connsiteX2" fmla="*/ 62461 w 342810"/>
                <a:gd name="connsiteY2" fmla="*/ 1291739 h 1434456"/>
                <a:gd name="connsiteX3" fmla="*/ 120887 w 342810"/>
                <a:gd name="connsiteY3" fmla="*/ 894806 h 1434456"/>
                <a:gd name="connsiteX4" fmla="*/ 342537 w 342810"/>
                <a:gd name="connsiteY4" fmla="*/ 559223 h 1434456"/>
                <a:gd name="connsiteX5" fmla="*/ 235822 w 342810"/>
                <a:gd name="connsiteY5" fmla="*/ 368391 h 1434456"/>
                <a:gd name="connsiteX6" fmla="*/ 284172 w 342810"/>
                <a:gd name="connsiteY6" fmla="*/ 0 h 1434456"/>
                <a:gd name="connsiteX0" fmla="*/ 3384 w 339660"/>
                <a:gd name="connsiteY0" fmla="*/ 1434456 h 1434456"/>
                <a:gd name="connsiteX1" fmla="*/ 3897 w 339660"/>
                <a:gd name="connsiteY1" fmla="*/ 1355696 h 1434456"/>
                <a:gd name="connsiteX2" fmla="*/ 62461 w 339660"/>
                <a:gd name="connsiteY2" fmla="*/ 1291739 h 1434456"/>
                <a:gd name="connsiteX3" fmla="*/ 120887 w 339660"/>
                <a:gd name="connsiteY3" fmla="*/ 894806 h 1434456"/>
                <a:gd name="connsiteX4" fmla="*/ 339379 w 339660"/>
                <a:gd name="connsiteY4" fmla="*/ 560387 h 1434456"/>
                <a:gd name="connsiteX5" fmla="*/ 235822 w 339660"/>
                <a:gd name="connsiteY5" fmla="*/ 368391 h 1434456"/>
                <a:gd name="connsiteX6" fmla="*/ 284172 w 339660"/>
                <a:gd name="connsiteY6" fmla="*/ 0 h 1434456"/>
                <a:gd name="connsiteX0" fmla="*/ 3384 w 345559"/>
                <a:gd name="connsiteY0" fmla="*/ 1434456 h 1434456"/>
                <a:gd name="connsiteX1" fmla="*/ 3897 w 345559"/>
                <a:gd name="connsiteY1" fmla="*/ 1355696 h 1434456"/>
                <a:gd name="connsiteX2" fmla="*/ 62461 w 345559"/>
                <a:gd name="connsiteY2" fmla="*/ 1291739 h 1434456"/>
                <a:gd name="connsiteX3" fmla="*/ 120887 w 345559"/>
                <a:gd name="connsiteY3" fmla="*/ 894806 h 1434456"/>
                <a:gd name="connsiteX4" fmla="*/ 339379 w 345559"/>
                <a:gd name="connsiteY4" fmla="*/ 560387 h 1434456"/>
                <a:gd name="connsiteX5" fmla="*/ 288427 w 345559"/>
                <a:gd name="connsiteY5" fmla="*/ 363294 h 1434456"/>
                <a:gd name="connsiteX6" fmla="*/ 284172 w 345559"/>
                <a:gd name="connsiteY6" fmla="*/ 0 h 1434456"/>
                <a:gd name="connsiteX0" fmla="*/ 3384 w 345970"/>
                <a:gd name="connsiteY0" fmla="*/ 1434456 h 1434456"/>
                <a:gd name="connsiteX1" fmla="*/ 3897 w 345970"/>
                <a:gd name="connsiteY1" fmla="*/ 1355696 h 1434456"/>
                <a:gd name="connsiteX2" fmla="*/ 62461 w 345970"/>
                <a:gd name="connsiteY2" fmla="*/ 1291739 h 1434456"/>
                <a:gd name="connsiteX3" fmla="*/ 120887 w 345970"/>
                <a:gd name="connsiteY3" fmla="*/ 894806 h 1434456"/>
                <a:gd name="connsiteX4" fmla="*/ 339379 w 345970"/>
                <a:gd name="connsiteY4" fmla="*/ 560387 h 1434456"/>
                <a:gd name="connsiteX5" fmla="*/ 288427 w 345970"/>
                <a:gd name="connsiteY5" fmla="*/ 363294 h 1434456"/>
                <a:gd name="connsiteX6" fmla="*/ 284172 w 345970"/>
                <a:gd name="connsiteY6" fmla="*/ 0 h 1434456"/>
                <a:gd name="connsiteX0" fmla="*/ 3384 w 345559"/>
                <a:gd name="connsiteY0" fmla="*/ 1434456 h 1434456"/>
                <a:gd name="connsiteX1" fmla="*/ 3897 w 345559"/>
                <a:gd name="connsiteY1" fmla="*/ 1355696 h 1434456"/>
                <a:gd name="connsiteX2" fmla="*/ 62461 w 345559"/>
                <a:gd name="connsiteY2" fmla="*/ 1291739 h 1434456"/>
                <a:gd name="connsiteX3" fmla="*/ 120887 w 345559"/>
                <a:gd name="connsiteY3" fmla="*/ 894806 h 1434456"/>
                <a:gd name="connsiteX4" fmla="*/ 339379 w 345559"/>
                <a:gd name="connsiteY4" fmla="*/ 560387 h 1434456"/>
                <a:gd name="connsiteX5" fmla="*/ 288427 w 345559"/>
                <a:gd name="connsiteY5" fmla="*/ 363294 h 1434456"/>
                <a:gd name="connsiteX6" fmla="*/ 284172 w 345559"/>
                <a:gd name="connsiteY6" fmla="*/ 0 h 1434456"/>
                <a:gd name="connsiteX0" fmla="*/ 3384 w 345830"/>
                <a:gd name="connsiteY0" fmla="*/ 1434456 h 1434456"/>
                <a:gd name="connsiteX1" fmla="*/ 3897 w 345830"/>
                <a:gd name="connsiteY1" fmla="*/ 1355696 h 1434456"/>
                <a:gd name="connsiteX2" fmla="*/ 62461 w 345830"/>
                <a:gd name="connsiteY2" fmla="*/ 1291739 h 1434456"/>
                <a:gd name="connsiteX3" fmla="*/ 120887 w 345830"/>
                <a:gd name="connsiteY3" fmla="*/ 894806 h 1434456"/>
                <a:gd name="connsiteX4" fmla="*/ 339379 w 345830"/>
                <a:gd name="connsiteY4" fmla="*/ 560387 h 1434456"/>
                <a:gd name="connsiteX5" fmla="*/ 288427 w 345830"/>
                <a:gd name="connsiteY5" fmla="*/ 363294 h 1434456"/>
                <a:gd name="connsiteX6" fmla="*/ 284172 w 345830"/>
                <a:gd name="connsiteY6" fmla="*/ 0 h 1434456"/>
                <a:gd name="connsiteX0" fmla="*/ 3384 w 339855"/>
                <a:gd name="connsiteY0" fmla="*/ 1434456 h 1434456"/>
                <a:gd name="connsiteX1" fmla="*/ 3897 w 339855"/>
                <a:gd name="connsiteY1" fmla="*/ 1355696 h 1434456"/>
                <a:gd name="connsiteX2" fmla="*/ 62461 w 339855"/>
                <a:gd name="connsiteY2" fmla="*/ 1291739 h 1434456"/>
                <a:gd name="connsiteX3" fmla="*/ 120887 w 339855"/>
                <a:gd name="connsiteY3" fmla="*/ 894806 h 1434456"/>
                <a:gd name="connsiteX4" fmla="*/ 339379 w 339855"/>
                <a:gd name="connsiteY4" fmla="*/ 560387 h 1434456"/>
                <a:gd name="connsiteX5" fmla="*/ 288427 w 339855"/>
                <a:gd name="connsiteY5" fmla="*/ 363294 h 1434456"/>
                <a:gd name="connsiteX6" fmla="*/ 284172 w 339855"/>
                <a:gd name="connsiteY6" fmla="*/ 0 h 1434456"/>
                <a:gd name="connsiteX0" fmla="*/ 3384 w 339856"/>
                <a:gd name="connsiteY0" fmla="*/ 1434456 h 1434456"/>
                <a:gd name="connsiteX1" fmla="*/ 3897 w 339856"/>
                <a:gd name="connsiteY1" fmla="*/ 1355696 h 1434456"/>
                <a:gd name="connsiteX2" fmla="*/ 62461 w 339856"/>
                <a:gd name="connsiteY2" fmla="*/ 1291739 h 1434456"/>
                <a:gd name="connsiteX3" fmla="*/ 120887 w 339856"/>
                <a:gd name="connsiteY3" fmla="*/ 894806 h 1434456"/>
                <a:gd name="connsiteX4" fmla="*/ 339379 w 339856"/>
                <a:gd name="connsiteY4" fmla="*/ 560387 h 1434456"/>
                <a:gd name="connsiteX5" fmla="*/ 288427 w 339856"/>
                <a:gd name="connsiteY5" fmla="*/ 363294 h 1434456"/>
                <a:gd name="connsiteX6" fmla="*/ 284172 w 339856"/>
                <a:gd name="connsiteY6" fmla="*/ 0 h 1434456"/>
                <a:gd name="connsiteX0" fmla="*/ 3384 w 339909"/>
                <a:gd name="connsiteY0" fmla="*/ 1435886 h 1435886"/>
                <a:gd name="connsiteX1" fmla="*/ 3897 w 339909"/>
                <a:gd name="connsiteY1" fmla="*/ 1357126 h 1435886"/>
                <a:gd name="connsiteX2" fmla="*/ 62461 w 339909"/>
                <a:gd name="connsiteY2" fmla="*/ 1293169 h 1435886"/>
                <a:gd name="connsiteX3" fmla="*/ 120887 w 339909"/>
                <a:gd name="connsiteY3" fmla="*/ 896236 h 1435886"/>
                <a:gd name="connsiteX4" fmla="*/ 339379 w 339909"/>
                <a:gd name="connsiteY4" fmla="*/ 561817 h 1435886"/>
                <a:gd name="connsiteX5" fmla="*/ 288427 w 339909"/>
                <a:gd name="connsiteY5" fmla="*/ 364724 h 1435886"/>
                <a:gd name="connsiteX6" fmla="*/ 260309 w 339909"/>
                <a:gd name="connsiteY6" fmla="*/ 39182 h 1435886"/>
                <a:gd name="connsiteX7" fmla="*/ 284172 w 339909"/>
                <a:gd name="connsiteY7" fmla="*/ 1430 h 1435886"/>
                <a:gd name="connsiteX0" fmla="*/ 3384 w 339909"/>
                <a:gd name="connsiteY0" fmla="*/ 1428160 h 1428160"/>
                <a:gd name="connsiteX1" fmla="*/ 3897 w 339909"/>
                <a:gd name="connsiteY1" fmla="*/ 1349400 h 1428160"/>
                <a:gd name="connsiteX2" fmla="*/ 62461 w 339909"/>
                <a:gd name="connsiteY2" fmla="*/ 1285443 h 1428160"/>
                <a:gd name="connsiteX3" fmla="*/ 120887 w 339909"/>
                <a:gd name="connsiteY3" fmla="*/ 888510 h 1428160"/>
                <a:gd name="connsiteX4" fmla="*/ 339379 w 339909"/>
                <a:gd name="connsiteY4" fmla="*/ 554091 h 1428160"/>
                <a:gd name="connsiteX5" fmla="*/ 288427 w 339909"/>
                <a:gd name="connsiteY5" fmla="*/ 356998 h 1428160"/>
                <a:gd name="connsiteX6" fmla="*/ 260309 w 339909"/>
                <a:gd name="connsiteY6" fmla="*/ 31456 h 1428160"/>
                <a:gd name="connsiteX7" fmla="*/ 273546 w 339909"/>
                <a:gd name="connsiteY7" fmla="*/ 10903 h 1428160"/>
                <a:gd name="connsiteX0" fmla="*/ 3384 w 339912"/>
                <a:gd name="connsiteY0" fmla="*/ 1417257 h 1417257"/>
                <a:gd name="connsiteX1" fmla="*/ 3897 w 339912"/>
                <a:gd name="connsiteY1" fmla="*/ 1338497 h 1417257"/>
                <a:gd name="connsiteX2" fmla="*/ 62461 w 339912"/>
                <a:gd name="connsiteY2" fmla="*/ 1274540 h 1417257"/>
                <a:gd name="connsiteX3" fmla="*/ 120887 w 339912"/>
                <a:gd name="connsiteY3" fmla="*/ 877607 h 1417257"/>
                <a:gd name="connsiteX4" fmla="*/ 339379 w 339912"/>
                <a:gd name="connsiteY4" fmla="*/ 543188 h 1417257"/>
                <a:gd name="connsiteX5" fmla="*/ 288427 w 339912"/>
                <a:gd name="connsiteY5" fmla="*/ 346095 h 1417257"/>
                <a:gd name="connsiteX6" fmla="*/ 258863 w 339912"/>
                <a:gd name="connsiteY6" fmla="*/ 59610 h 1417257"/>
                <a:gd name="connsiteX7" fmla="*/ 273546 w 339912"/>
                <a:gd name="connsiteY7" fmla="*/ 0 h 1417257"/>
                <a:gd name="connsiteX0" fmla="*/ 3384 w 339861"/>
                <a:gd name="connsiteY0" fmla="*/ 1417257 h 1417257"/>
                <a:gd name="connsiteX1" fmla="*/ 3897 w 339861"/>
                <a:gd name="connsiteY1" fmla="*/ 1338497 h 1417257"/>
                <a:gd name="connsiteX2" fmla="*/ 62461 w 339861"/>
                <a:gd name="connsiteY2" fmla="*/ 1274540 h 1417257"/>
                <a:gd name="connsiteX3" fmla="*/ 120887 w 339861"/>
                <a:gd name="connsiteY3" fmla="*/ 877607 h 1417257"/>
                <a:gd name="connsiteX4" fmla="*/ 339379 w 339861"/>
                <a:gd name="connsiteY4" fmla="*/ 543188 h 1417257"/>
                <a:gd name="connsiteX5" fmla="*/ 288427 w 339861"/>
                <a:gd name="connsiteY5" fmla="*/ 346095 h 1417257"/>
                <a:gd name="connsiteX6" fmla="*/ 289387 w 339861"/>
                <a:gd name="connsiteY6" fmla="*/ 238998 h 1417257"/>
                <a:gd name="connsiteX7" fmla="*/ 258863 w 339861"/>
                <a:gd name="connsiteY7" fmla="*/ 59610 h 1417257"/>
                <a:gd name="connsiteX8" fmla="*/ 273546 w 339861"/>
                <a:gd name="connsiteY8" fmla="*/ 0 h 1417257"/>
                <a:gd name="connsiteX0" fmla="*/ 3384 w 339861"/>
                <a:gd name="connsiteY0" fmla="*/ 1417257 h 1417257"/>
                <a:gd name="connsiteX1" fmla="*/ 3897 w 339861"/>
                <a:gd name="connsiteY1" fmla="*/ 1338497 h 1417257"/>
                <a:gd name="connsiteX2" fmla="*/ 62461 w 339861"/>
                <a:gd name="connsiteY2" fmla="*/ 1274540 h 1417257"/>
                <a:gd name="connsiteX3" fmla="*/ 120887 w 339861"/>
                <a:gd name="connsiteY3" fmla="*/ 877607 h 1417257"/>
                <a:gd name="connsiteX4" fmla="*/ 339379 w 339861"/>
                <a:gd name="connsiteY4" fmla="*/ 543188 h 1417257"/>
                <a:gd name="connsiteX5" fmla="*/ 288427 w 339861"/>
                <a:gd name="connsiteY5" fmla="*/ 346095 h 1417257"/>
                <a:gd name="connsiteX6" fmla="*/ 289387 w 339861"/>
                <a:gd name="connsiteY6" fmla="*/ 238998 h 1417257"/>
                <a:gd name="connsiteX7" fmla="*/ 258863 w 339861"/>
                <a:gd name="connsiteY7" fmla="*/ 59610 h 1417257"/>
                <a:gd name="connsiteX8" fmla="*/ 273546 w 339861"/>
                <a:gd name="connsiteY8" fmla="*/ 0 h 1417257"/>
                <a:gd name="connsiteX0" fmla="*/ 3384 w 339861"/>
                <a:gd name="connsiteY0" fmla="*/ 1417257 h 1417257"/>
                <a:gd name="connsiteX1" fmla="*/ 3897 w 339861"/>
                <a:gd name="connsiteY1" fmla="*/ 1338497 h 1417257"/>
                <a:gd name="connsiteX2" fmla="*/ 62461 w 339861"/>
                <a:gd name="connsiteY2" fmla="*/ 1274540 h 1417257"/>
                <a:gd name="connsiteX3" fmla="*/ 120887 w 339861"/>
                <a:gd name="connsiteY3" fmla="*/ 877607 h 1417257"/>
                <a:gd name="connsiteX4" fmla="*/ 339379 w 339861"/>
                <a:gd name="connsiteY4" fmla="*/ 543188 h 1417257"/>
                <a:gd name="connsiteX5" fmla="*/ 288427 w 339861"/>
                <a:gd name="connsiteY5" fmla="*/ 346095 h 1417257"/>
                <a:gd name="connsiteX6" fmla="*/ 289387 w 339861"/>
                <a:gd name="connsiteY6" fmla="*/ 238998 h 1417257"/>
                <a:gd name="connsiteX7" fmla="*/ 258863 w 339861"/>
                <a:gd name="connsiteY7" fmla="*/ 59610 h 1417257"/>
                <a:gd name="connsiteX8" fmla="*/ 273546 w 339861"/>
                <a:gd name="connsiteY8" fmla="*/ 0 h 1417257"/>
                <a:gd name="connsiteX0" fmla="*/ 3384 w 339861"/>
                <a:gd name="connsiteY0" fmla="*/ 1417257 h 1417257"/>
                <a:gd name="connsiteX1" fmla="*/ 3897 w 339861"/>
                <a:gd name="connsiteY1" fmla="*/ 1338497 h 1417257"/>
                <a:gd name="connsiteX2" fmla="*/ 62461 w 339861"/>
                <a:gd name="connsiteY2" fmla="*/ 1274540 h 1417257"/>
                <a:gd name="connsiteX3" fmla="*/ 120887 w 339861"/>
                <a:gd name="connsiteY3" fmla="*/ 877607 h 1417257"/>
                <a:gd name="connsiteX4" fmla="*/ 339379 w 339861"/>
                <a:gd name="connsiteY4" fmla="*/ 543188 h 1417257"/>
                <a:gd name="connsiteX5" fmla="*/ 288427 w 339861"/>
                <a:gd name="connsiteY5" fmla="*/ 346095 h 1417257"/>
                <a:gd name="connsiteX6" fmla="*/ 289387 w 339861"/>
                <a:gd name="connsiteY6" fmla="*/ 238998 h 1417257"/>
                <a:gd name="connsiteX7" fmla="*/ 258863 w 339861"/>
                <a:gd name="connsiteY7" fmla="*/ 59610 h 1417257"/>
                <a:gd name="connsiteX8" fmla="*/ 273546 w 339861"/>
                <a:gd name="connsiteY8" fmla="*/ 0 h 1417257"/>
                <a:gd name="connsiteX0" fmla="*/ 3384 w 339861"/>
                <a:gd name="connsiteY0" fmla="*/ 1417257 h 1417257"/>
                <a:gd name="connsiteX1" fmla="*/ 3897 w 339861"/>
                <a:gd name="connsiteY1" fmla="*/ 1338497 h 1417257"/>
                <a:gd name="connsiteX2" fmla="*/ 62461 w 339861"/>
                <a:gd name="connsiteY2" fmla="*/ 1274540 h 1417257"/>
                <a:gd name="connsiteX3" fmla="*/ 120887 w 339861"/>
                <a:gd name="connsiteY3" fmla="*/ 877607 h 1417257"/>
                <a:gd name="connsiteX4" fmla="*/ 339379 w 339861"/>
                <a:gd name="connsiteY4" fmla="*/ 543188 h 1417257"/>
                <a:gd name="connsiteX5" fmla="*/ 288427 w 339861"/>
                <a:gd name="connsiteY5" fmla="*/ 346095 h 1417257"/>
                <a:gd name="connsiteX6" fmla="*/ 289387 w 339861"/>
                <a:gd name="connsiteY6" fmla="*/ 238998 h 1417257"/>
                <a:gd name="connsiteX7" fmla="*/ 258863 w 339861"/>
                <a:gd name="connsiteY7" fmla="*/ 59610 h 1417257"/>
                <a:gd name="connsiteX8" fmla="*/ 273546 w 339861"/>
                <a:gd name="connsiteY8" fmla="*/ 0 h 1417257"/>
                <a:gd name="connsiteX0" fmla="*/ 3384 w 339861"/>
                <a:gd name="connsiteY0" fmla="*/ 1417257 h 1417257"/>
                <a:gd name="connsiteX1" fmla="*/ 3897 w 339861"/>
                <a:gd name="connsiteY1" fmla="*/ 1338497 h 1417257"/>
                <a:gd name="connsiteX2" fmla="*/ 62461 w 339861"/>
                <a:gd name="connsiteY2" fmla="*/ 1274540 h 1417257"/>
                <a:gd name="connsiteX3" fmla="*/ 120887 w 339861"/>
                <a:gd name="connsiteY3" fmla="*/ 877607 h 1417257"/>
                <a:gd name="connsiteX4" fmla="*/ 339379 w 339861"/>
                <a:gd name="connsiteY4" fmla="*/ 543188 h 1417257"/>
                <a:gd name="connsiteX5" fmla="*/ 288427 w 339861"/>
                <a:gd name="connsiteY5" fmla="*/ 346095 h 1417257"/>
                <a:gd name="connsiteX6" fmla="*/ 289387 w 339861"/>
                <a:gd name="connsiteY6" fmla="*/ 238998 h 1417257"/>
                <a:gd name="connsiteX7" fmla="*/ 258863 w 339861"/>
                <a:gd name="connsiteY7" fmla="*/ 59610 h 1417257"/>
                <a:gd name="connsiteX8" fmla="*/ 273546 w 339861"/>
                <a:gd name="connsiteY8" fmla="*/ 0 h 141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861" h="1417257">
                  <a:moveTo>
                    <a:pt x="3384" y="1417257"/>
                  </a:moveTo>
                  <a:cubicBezTo>
                    <a:pt x="13124" y="1393324"/>
                    <a:pt x="-8368" y="1371034"/>
                    <a:pt x="3897" y="1338497"/>
                  </a:cubicBezTo>
                  <a:cubicBezTo>
                    <a:pt x="14510" y="1312880"/>
                    <a:pt x="54891" y="1293159"/>
                    <a:pt x="62461" y="1274540"/>
                  </a:cubicBezTo>
                  <a:cubicBezTo>
                    <a:pt x="70031" y="1255921"/>
                    <a:pt x="74734" y="999499"/>
                    <a:pt x="120887" y="877607"/>
                  </a:cubicBezTo>
                  <a:cubicBezTo>
                    <a:pt x="167040" y="755715"/>
                    <a:pt x="333566" y="609016"/>
                    <a:pt x="339379" y="543188"/>
                  </a:cubicBezTo>
                  <a:cubicBezTo>
                    <a:pt x="345192" y="477360"/>
                    <a:pt x="296759" y="396793"/>
                    <a:pt x="288427" y="346095"/>
                  </a:cubicBezTo>
                  <a:cubicBezTo>
                    <a:pt x="280095" y="295397"/>
                    <a:pt x="294314" y="286745"/>
                    <a:pt x="289387" y="238998"/>
                  </a:cubicBezTo>
                  <a:cubicBezTo>
                    <a:pt x="284460" y="191251"/>
                    <a:pt x="263528" y="85823"/>
                    <a:pt x="258863" y="59610"/>
                  </a:cubicBezTo>
                  <a:cubicBezTo>
                    <a:pt x="254198" y="33397"/>
                    <a:pt x="264842" y="13069"/>
                    <a:pt x="273546" y="0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 386">
              <a:extLst>
                <a:ext uri="{FF2B5EF4-FFF2-40B4-BE49-F238E27FC236}">
                  <a16:creationId xmlns:a16="http://schemas.microsoft.com/office/drawing/2014/main" id="{9548B33E-5C36-DEA1-5503-5D8018545FB3}"/>
                </a:ext>
              </a:extLst>
            </p:cNvPr>
            <p:cNvSpPr/>
            <p:nvPr/>
          </p:nvSpPr>
          <p:spPr bwMode="auto">
            <a:xfrm>
              <a:off x="7063835" y="3074266"/>
              <a:ext cx="103457" cy="29914"/>
            </a:xfrm>
            <a:custGeom>
              <a:avLst/>
              <a:gdLst>
                <a:gd name="connsiteX0" fmla="*/ 0 w 363855"/>
                <a:gd name="connsiteY0" fmla="*/ 11430 h 83820"/>
                <a:gd name="connsiteX1" fmla="*/ 47625 w 363855"/>
                <a:gd name="connsiteY1" fmla="*/ 32385 h 83820"/>
                <a:gd name="connsiteX2" fmla="*/ 78105 w 363855"/>
                <a:gd name="connsiteY2" fmla="*/ 53340 h 83820"/>
                <a:gd name="connsiteX3" fmla="*/ 125730 w 363855"/>
                <a:gd name="connsiteY3" fmla="*/ 83820 h 83820"/>
                <a:gd name="connsiteX4" fmla="*/ 167640 w 363855"/>
                <a:gd name="connsiteY4" fmla="*/ 80010 h 83820"/>
                <a:gd name="connsiteX5" fmla="*/ 184785 w 363855"/>
                <a:gd name="connsiteY5" fmla="*/ 60960 h 83820"/>
                <a:gd name="connsiteX6" fmla="*/ 190500 w 363855"/>
                <a:gd name="connsiteY6" fmla="*/ 40005 h 83820"/>
                <a:gd name="connsiteX7" fmla="*/ 228600 w 363855"/>
                <a:gd name="connsiteY7" fmla="*/ 49530 h 83820"/>
                <a:gd name="connsiteX8" fmla="*/ 272415 w 363855"/>
                <a:gd name="connsiteY8" fmla="*/ 57150 h 83820"/>
                <a:gd name="connsiteX9" fmla="*/ 302895 w 363855"/>
                <a:gd name="connsiteY9" fmla="*/ 60960 h 83820"/>
                <a:gd name="connsiteX10" fmla="*/ 320040 w 363855"/>
                <a:gd name="connsiteY10" fmla="*/ 26670 h 83820"/>
                <a:gd name="connsiteX11" fmla="*/ 340995 w 363855"/>
                <a:gd name="connsiteY11" fmla="*/ 0 h 83820"/>
                <a:gd name="connsiteX12" fmla="*/ 363855 w 363855"/>
                <a:gd name="connsiteY12" fmla="*/ 0 h 83820"/>
                <a:gd name="connsiteX0" fmla="*/ 0 w 363855"/>
                <a:gd name="connsiteY0" fmla="*/ 11430 h 83820"/>
                <a:gd name="connsiteX1" fmla="*/ 47625 w 363855"/>
                <a:gd name="connsiteY1" fmla="*/ 32385 h 83820"/>
                <a:gd name="connsiteX2" fmla="*/ 78105 w 363855"/>
                <a:gd name="connsiteY2" fmla="*/ 53340 h 83820"/>
                <a:gd name="connsiteX3" fmla="*/ 125730 w 363855"/>
                <a:gd name="connsiteY3" fmla="*/ 83820 h 83820"/>
                <a:gd name="connsiteX4" fmla="*/ 167640 w 363855"/>
                <a:gd name="connsiteY4" fmla="*/ 80010 h 83820"/>
                <a:gd name="connsiteX5" fmla="*/ 184785 w 363855"/>
                <a:gd name="connsiteY5" fmla="*/ 60960 h 83820"/>
                <a:gd name="connsiteX6" fmla="*/ 190500 w 363855"/>
                <a:gd name="connsiteY6" fmla="*/ 40005 h 83820"/>
                <a:gd name="connsiteX7" fmla="*/ 228600 w 363855"/>
                <a:gd name="connsiteY7" fmla="*/ 49530 h 83820"/>
                <a:gd name="connsiteX8" fmla="*/ 272415 w 363855"/>
                <a:gd name="connsiteY8" fmla="*/ 57150 h 83820"/>
                <a:gd name="connsiteX9" fmla="*/ 304800 w 363855"/>
                <a:gd name="connsiteY9" fmla="*/ 47625 h 83820"/>
                <a:gd name="connsiteX10" fmla="*/ 320040 w 363855"/>
                <a:gd name="connsiteY10" fmla="*/ 26670 h 83820"/>
                <a:gd name="connsiteX11" fmla="*/ 340995 w 363855"/>
                <a:gd name="connsiteY11" fmla="*/ 0 h 83820"/>
                <a:gd name="connsiteX12" fmla="*/ 363855 w 363855"/>
                <a:gd name="connsiteY12" fmla="*/ 0 h 83820"/>
                <a:gd name="connsiteX0" fmla="*/ 0 w 363855"/>
                <a:gd name="connsiteY0" fmla="*/ 11430 h 80010"/>
                <a:gd name="connsiteX1" fmla="*/ 47625 w 363855"/>
                <a:gd name="connsiteY1" fmla="*/ 32385 h 80010"/>
                <a:gd name="connsiteX2" fmla="*/ 78105 w 363855"/>
                <a:gd name="connsiteY2" fmla="*/ 53340 h 80010"/>
                <a:gd name="connsiteX3" fmla="*/ 133350 w 363855"/>
                <a:gd name="connsiteY3" fmla="*/ 80010 h 80010"/>
                <a:gd name="connsiteX4" fmla="*/ 167640 w 363855"/>
                <a:gd name="connsiteY4" fmla="*/ 80010 h 80010"/>
                <a:gd name="connsiteX5" fmla="*/ 184785 w 363855"/>
                <a:gd name="connsiteY5" fmla="*/ 60960 h 80010"/>
                <a:gd name="connsiteX6" fmla="*/ 190500 w 363855"/>
                <a:gd name="connsiteY6" fmla="*/ 40005 h 80010"/>
                <a:gd name="connsiteX7" fmla="*/ 228600 w 363855"/>
                <a:gd name="connsiteY7" fmla="*/ 49530 h 80010"/>
                <a:gd name="connsiteX8" fmla="*/ 272415 w 363855"/>
                <a:gd name="connsiteY8" fmla="*/ 57150 h 80010"/>
                <a:gd name="connsiteX9" fmla="*/ 304800 w 363855"/>
                <a:gd name="connsiteY9" fmla="*/ 47625 h 80010"/>
                <a:gd name="connsiteX10" fmla="*/ 320040 w 363855"/>
                <a:gd name="connsiteY10" fmla="*/ 26670 h 80010"/>
                <a:gd name="connsiteX11" fmla="*/ 340995 w 363855"/>
                <a:gd name="connsiteY11" fmla="*/ 0 h 80010"/>
                <a:gd name="connsiteX12" fmla="*/ 363855 w 363855"/>
                <a:gd name="connsiteY12" fmla="*/ 0 h 80010"/>
                <a:gd name="connsiteX0" fmla="*/ 0 w 363855"/>
                <a:gd name="connsiteY0" fmla="*/ 11430 h 80010"/>
                <a:gd name="connsiteX1" fmla="*/ 47625 w 363855"/>
                <a:gd name="connsiteY1" fmla="*/ 32385 h 80010"/>
                <a:gd name="connsiteX2" fmla="*/ 78105 w 363855"/>
                <a:gd name="connsiteY2" fmla="*/ 53340 h 80010"/>
                <a:gd name="connsiteX3" fmla="*/ 133350 w 363855"/>
                <a:gd name="connsiteY3" fmla="*/ 80010 h 80010"/>
                <a:gd name="connsiteX4" fmla="*/ 165735 w 363855"/>
                <a:gd name="connsiteY4" fmla="*/ 70485 h 80010"/>
                <a:gd name="connsiteX5" fmla="*/ 184785 w 363855"/>
                <a:gd name="connsiteY5" fmla="*/ 60960 h 80010"/>
                <a:gd name="connsiteX6" fmla="*/ 190500 w 363855"/>
                <a:gd name="connsiteY6" fmla="*/ 40005 h 80010"/>
                <a:gd name="connsiteX7" fmla="*/ 228600 w 363855"/>
                <a:gd name="connsiteY7" fmla="*/ 49530 h 80010"/>
                <a:gd name="connsiteX8" fmla="*/ 272415 w 363855"/>
                <a:gd name="connsiteY8" fmla="*/ 57150 h 80010"/>
                <a:gd name="connsiteX9" fmla="*/ 304800 w 363855"/>
                <a:gd name="connsiteY9" fmla="*/ 47625 h 80010"/>
                <a:gd name="connsiteX10" fmla="*/ 320040 w 363855"/>
                <a:gd name="connsiteY10" fmla="*/ 26670 h 80010"/>
                <a:gd name="connsiteX11" fmla="*/ 340995 w 363855"/>
                <a:gd name="connsiteY11" fmla="*/ 0 h 80010"/>
                <a:gd name="connsiteX12" fmla="*/ 363855 w 363855"/>
                <a:gd name="connsiteY12" fmla="*/ 0 h 80010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165735 w 363855"/>
                <a:gd name="connsiteY4" fmla="*/ 70485 h 74295"/>
                <a:gd name="connsiteX5" fmla="*/ 184785 w 363855"/>
                <a:gd name="connsiteY5" fmla="*/ 60960 h 74295"/>
                <a:gd name="connsiteX6" fmla="*/ 190500 w 363855"/>
                <a:gd name="connsiteY6" fmla="*/ 40005 h 74295"/>
                <a:gd name="connsiteX7" fmla="*/ 228600 w 363855"/>
                <a:gd name="connsiteY7" fmla="*/ 49530 h 74295"/>
                <a:gd name="connsiteX8" fmla="*/ 272415 w 363855"/>
                <a:gd name="connsiteY8" fmla="*/ 57150 h 74295"/>
                <a:gd name="connsiteX9" fmla="*/ 304800 w 363855"/>
                <a:gd name="connsiteY9" fmla="*/ 47625 h 74295"/>
                <a:gd name="connsiteX10" fmla="*/ 320040 w 363855"/>
                <a:gd name="connsiteY10" fmla="*/ 26670 h 74295"/>
                <a:gd name="connsiteX11" fmla="*/ 340995 w 363855"/>
                <a:gd name="connsiteY11" fmla="*/ 0 h 74295"/>
                <a:gd name="connsiteX12" fmla="*/ 363855 w 363855"/>
                <a:gd name="connsiteY12" fmla="*/ 0 h 74295"/>
                <a:gd name="connsiteX0" fmla="*/ 0 w 316230"/>
                <a:gd name="connsiteY0" fmla="*/ 32385 h 74295"/>
                <a:gd name="connsiteX1" fmla="*/ 30480 w 316230"/>
                <a:gd name="connsiteY1" fmla="*/ 53340 h 74295"/>
                <a:gd name="connsiteX2" fmla="*/ 85725 w 316230"/>
                <a:gd name="connsiteY2" fmla="*/ 74295 h 74295"/>
                <a:gd name="connsiteX3" fmla="*/ 118110 w 316230"/>
                <a:gd name="connsiteY3" fmla="*/ 70485 h 74295"/>
                <a:gd name="connsiteX4" fmla="*/ 137160 w 316230"/>
                <a:gd name="connsiteY4" fmla="*/ 60960 h 74295"/>
                <a:gd name="connsiteX5" fmla="*/ 142875 w 316230"/>
                <a:gd name="connsiteY5" fmla="*/ 40005 h 74295"/>
                <a:gd name="connsiteX6" fmla="*/ 180975 w 316230"/>
                <a:gd name="connsiteY6" fmla="*/ 49530 h 74295"/>
                <a:gd name="connsiteX7" fmla="*/ 224790 w 316230"/>
                <a:gd name="connsiteY7" fmla="*/ 57150 h 74295"/>
                <a:gd name="connsiteX8" fmla="*/ 257175 w 316230"/>
                <a:gd name="connsiteY8" fmla="*/ 47625 h 74295"/>
                <a:gd name="connsiteX9" fmla="*/ 272415 w 316230"/>
                <a:gd name="connsiteY9" fmla="*/ 26670 h 74295"/>
                <a:gd name="connsiteX10" fmla="*/ 293370 w 316230"/>
                <a:gd name="connsiteY10" fmla="*/ 0 h 74295"/>
                <a:gd name="connsiteX11" fmla="*/ 316230 w 316230"/>
                <a:gd name="connsiteY11" fmla="*/ 0 h 74295"/>
                <a:gd name="connsiteX0" fmla="*/ 0 w 285750"/>
                <a:gd name="connsiteY0" fmla="*/ 53340 h 74295"/>
                <a:gd name="connsiteX1" fmla="*/ 55245 w 285750"/>
                <a:gd name="connsiteY1" fmla="*/ 74295 h 74295"/>
                <a:gd name="connsiteX2" fmla="*/ 87630 w 285750"/>
                <a:gd name="connsiteY2" fmla="*/ 70485 h 74295"/>
                <a:gd name="connsiteX3" fmla="*/ 106680 w 285750"/>
                <a:gd name="connsiteY3" fmla="*/ 60960 h 74295"/>
                <a:gd name="connsiteX4" fmla="*/ 112395 w 285750"/>
                <a:gd name="connsiteY4" fmla="*/ 40005 h 74295"/>
                <a:gd name="connsiteX5" fmla="*/ 150495 w 285750"/>
                <a:gd name="connsiteY5" fmla="*/ 49530 h 74295"/>
                <a:gd name="connsiteX6" fmla="*/ 194310 w 285750"/>
                <a:gd name="connsiteY6" fmla="*/ 57150 h 74295"/>
                <a:gd name="connsiteX7" fmla="*/ 226695 w 285750"/>
                <a:gd name="connsiteY7" fmla="*/ 47625 h 74295"/>
                <a:gd name="connsiteX8" fmla="*/ 241935 w 285750"/>
                <a:gd name="connsiteY8" fmla="*/ 26670 h 74295"/>
                <a:gd name="connsiteX9" fmla="*/ 262890 w 285750"/>
                <a:gd name="connsiteY9" fmla="*/ 0 h 74295"/>
                <a:gd name="connsiteX10" fmla="*/ 285750 w 285750"/>
                <a:gd name="connsiteY10" fmla="*/ 0 h 74295"/>
                <a:gd name="connsiteX0" fmla="*/ 0 w 230505"/>
                <a:gd name="connsiteY0" fmla="*/ 74295 h 74295"/>
                <a:gd name="connsiteX1" fmla="*/ 32385 w 230505"/>
                <a:gd name="connsiteY1" fmla="*/ 70485 h 74295"/>
                <a:gd name="connsiteX2" fmla="*/ 51435 w 230505"/>
                <a:gd name="connsiteY2" fmla="*/ 60960 h 74295"/>
                <a:gd name="connsiteX3" fmla="*/ 57150 w 230505"/>
                <a:gd name="connsiteY3" fmla="*/ 40005 h 74295"/>
                <a:gd name="connsiteX4" fmla="*/ 95250 w 230505"/>
                <a:gd name="connsiteY4" fmla="*/ 49530 h 74295"/>
                <a:gd name="connsiteX5" fmla="*/ 139065 w 230505"/>
                <a:gd name="connsiteY5" fmla="*/ 57150 h 74295"/>
                <a:gd name="connsiteX6" fmla="*/ 171450 w 230505"/>
                <a:gd name="connsiteY6" fmla="*/ 47625 h 74295"/>
                <a:gd name="connsiteX7" fmla="*/ 186690 w 230505"/>
                <a:gd name="connsiteY7" fmla="*/ 26670 h 74295"/>
                <a:gd name="connsiteX8" fmla="*/ 207645 w 230505"/>
                <a:gd name="connsiteY8" fmla="*/ 0 h 74295"/>
                <a:gd name="connsiteX9" fmla="*/ 230505 w 230505"/>
                <a:gd name="connsiteY9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505" h="74295">
                  <a:moveTo>
                    <a:pt x="0" y="74295"/>
                  </a:moveTo>
                  <a:lnTo>
                    <a:pt x="32385" y="70485"/>
                  </a:lnTo>
                  <a:lnTo>
                    <a:pt x="51435" y="60960"/>
                  </a:lnTo>
                  <a:lnTo>
                    <a:pt x="57150" y="40005"/>
                  </a:lnTo>
                  <a:lnTo>
                    <a:pt x="95250" y="49530"/>
                  </a:lnTo>
                  <a:lnTo>
                    <a:pt x="139065" y="57150"/>
                  </a:lnTo>
                  <a:lnTo>
                    <a:pt x="171450" y="47625"/>
                  </a:lnTo>
                  <a:lnTo>
                    <a:pt x="186690" y="26670"/>
                  </a:lnTo>
                  <a:lnTo>
                    <a:pt x="207645" y="0"/>
                  </a:lnTo>
                  <a:lnTo>
                    <a:pt x="230505" y="0"/>
                  </a:lnTo>
                </a:path>
              </a:pathLst>
            </a:cu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1610">
              <a:extLst>
                <a:ext uri="{FF2B5EF4-FFF2-40B4-BE49-F238E27FC236}">
                  <a16:creationId xmlns:a16="http://schemas.microsoft.com/office/drawing/2014/main" id="{8BD145D3-B28B-7B07-3733-A9FEC8199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0094" y="3709122"/>
              <a:ext cx="763613" cy="492086"/>
            </a:xfrm>
            <a:custGeom>
              <a:avLst/>
              <a:gdLst>
                <a:gd name="T0" fmla="*/ 2147483647 w 755"/>
                <a:gd name="T1" fmla="*/ 2147483647 h 466"/>
                <a:gd name="T2" fmla="*/ 2147483647 w 755"/>
                <a:gd name="T3" fmla="*/ 2147483647 h 466"/>
                <a:gd name="T4" fmla="*/ 2147483647 w 755"/>
                <a:gd name="T5" fmla="*/ 2147483647 h 466"/>
                <a:gd name="T6" fmla="*/ 2147483647 w 755"/>
                <a:gd name="T7" fmla="*/ 2147483647 h 466"/>
                <a:gd name="T8" fmla="*/ 2147483647 w 755"/>
                <a:gd name="T9" fmla="*/ 2147483647 h 466"/>
                <a:gd name="T10" fmla="*/ 2147483647 w 755"/>
                <a:gd name="T11" fmla="*/ 2147483647 h 466"/>
                <a:gd name="T12" fmla="*/ 2147483647 w 755"/>
                <a:gd name="T13" fmla="*/ 2147483647 h 466"/>
                <a:gd name="T14" fmla="*/ 2147483647 w 755"/>
                <a:gd name="T15" fmla="*/ 2147483647 h 466"/>
                <a:gd name="T16" fmla="*/ 2147483647 w 755"/>
                <a:gd name="T17" fmla="*/ 2147483647 h 466"/>
                <a:gd name="T18" fmla="*/ 2147483647 w 755"/>
                <a:gd name="T19" fmla="*/ 2147483647 h 466"/>
                <a:gd name="T20" fmla="*/ 2147483647 w 755"/>
                <a:gd name="T21" fmla="*/ 2147483647 h 466"/>
                <a:gd name="T22" fmla="*/ 2147483647 w 755"/>
                <a:gd name="T23" fmla="*/ 2147483647 h 466"/>
                <a:gd name="T24" fmla="*/ 2147483647 w 755"/>
                <a:gd name="T25" fmla="*/ 2147483647 h 466"/>
                <a:gd name="T26" fmla="*/ 2147483647 w 755"/>
                <a:gd name="T27" fmla="*/ 2147483647 h 466"/>
                <a:gd name="T28" fmla="*/ 2147483647 w 755"/>
                <a:gd name="T29" fmla="*/ 2147483647 h 466"/>
                <a:gd name="T30" fmla="*/ 2147483647 w 755"/>
                <a:gd name="T31" fmla="*/ 2147483647 h 466"/>
                <a:gd name="T32" fmla="*/ 2147483647 w 755"/>
                <a:gd name="T33" fmla="*/ 2147483647 h 466"/>
                <a:gd name="T34" fmla="*/ 2147483647 w 755"/>
                <a:gd name="T35" fmla="*/ 2147483647 h 466"/>
                <a:gd name="T36" fmla="*/ 2147483647 w 755"/>
                <a:gd name="T37" fmla="*/ 2147483647 h 466"/>
                <a:gd name="T38" fmla="*/ 2147483647 w 755"/>
                <a:gd name="T39" fmla="*/ 2147483647 h 466"/>
                <a:gd name="T40" fmla="*/ 2147483647 w 755"/>
                <a:gd name="T41" fmla="*/ 2147483647 h 466"/>
                <a:gd name="T42" fmla="*/ 2147483647 w 755"/>
                <a:gd name="T43" fmla="*/ 2147483647 h 466"/>
                <a:gd name="T44" fmla="*/ 2147483647 w 755"/>
                <a:gd name="T45" fmla="*/ 2147483647 h 466"/>
                <a:gd name="T46" fmla="*/ 2147483647 w 755"/>
                <a:gd name="T47" fmla="*/ 2147483647 h 466"/>
                <a:gd name="T48" fmla="*/ 2147483647 w 755"/>
                <a:gd name="T49" fmla="*/ 2147483647 h 466"/>
                <a:gd name="T50" fmla="*/ 2147483647 w 755"/>
                <a:gd name="T51" fmla="*/ 2147483647 h 466"/>
                <a:gd name="T52" fmla="*/ 2147483647 w 755"/>
                <a:gd name="T53" fmla="*/ 2147483647 h 466"/>
                <a:gd name="T54" fmla="*/ 2147483647 w 755"/>
                <a:gd name="T55" fmla="*/ 2147483647 h 466"/>
                <a:gd name="T56" fmla="*/ 2147483647 w 755"/>
                <a:gd name="T57" fmla="*/ 2147483647 h 466"/>
                <a:gd name="T58" fmla="*/ 2147483647 w 755"/>
                <a:gd name="T59" fmla="*/ 2147483647 h 466"/>
                <a:gd name="T60" fmla="*/ 2147483647 w 755"/>
                <a:gd name="T61" fmla="*/ 2147483647 h 466"/>
                <a:gd name="T62" fmla="*/ 2147483647 w 755"/>
                <a:gd name="T63" fmla="*/ 2147483647 h 466"/>
                <a:gd name="T64" fmla="*/ 2147483647 w 755"/>
                <a:gd name="T65" fmla="*/ 2147483647 h 466"/>
                <a:gd name="T66" fmla="*/ 2147483647 w 755"/>
                <a:gd name="T67" fmla="*/ 2147483647 h 466"/>
                <a:gd name="T68" fmla="*/ 2147483647 w 755"/>
                <a:gd name="T69" fmla="*/ 2147483647 h 466"/>
                <a:gd name="T70" fmla="*/ 2147483647 w 755"/>
                <a:gd name="T71" fmla="*/ 2147483647 h 466"/>
                <a:gd name="T72" fmla="*/ 2147483647 w 755"/>
                <a:gd name="T73" fmla="*/ 2147483647 h 466"/>
                <a:gd name="T74" fmla="*/ 2147483647 w 755"/>
                <a:gd name="T75" fmla="*/ 2147483647 h 466"/>
                <a:gd name="T76" fmla="*/ 2147483647 w 755"/>
                <a:gd name="T77" fmla="*/ 2147483647 h 466"/>
                <a:gd name="T78" fmla="*/ 2147483647 w 755"/>
                <a:gd name="T79" fmla="*/ 2147483647 h 466"/>
                <a:gd name="T80" fmla="*/ 2147483647 w 755"/>
                <a:gd name="T81" fmla="*/ 2147483647 h 466"/>
                <a:gd name="T82" fmla="*/ 2147483647 w 755"/>
                <a:gd name="T83" fmla="*/ 2147483647 h 466"/>
                <a:gd name="T84" fmla="*/ 2147483647 w 755"/>
                <a:gd name="T85" fmla="*/ 2147483647 h 466"/>
                <a:gd name="T86" fmla="*/ 2147483647 w 755"/>
                <a:gd name="T87" fmla="*/ 2147483647 h 466"/>
                <a:gd name="T88" fmla="*/ 2147483647 w 755"/>
                <a:gd name="T89" fmla="*/ 2147483647 h 466"/>
                <a:gd name="T90" fmla="*/ 2147483647 w 755"/>
                <a:gd name="T91" fmla="*/ 2147483647 h 466"/>
                <a:gd name="T92" fmla="*/ 2147483647 w 755"/>
                <a:gd name="T93" fmla="*/ 2147483647 h 466"/>
                <a:gd name="T94" fmla="*/ 2147483647 w 755"/>
                <a:gd name="T95" fmla="*/ 2147483647 h 466"/>
                <a:gd name="T96" fmla="*/ 2147483647 w 755"/>
                <a:gd name="T97" fmla="*/ 2147483647 h 4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connsiteX0" fmla="*/ 9775 w 9775"/>
                <a:gd name="connsiteY0" fmla="*/ 9678 h 10000"/>
                <a:gd name="connsiteX1" fmla="*/ 9695 w 9775"/>
                <a:gd name="connsiteY1" fmla="*/ 9614 h 10000"/>
                <a:gd name="connsiteX2" fmla="*/ 9629 w 9775"/>
                <a:gd name="connsiteY2" fmla="*/ 9571 h 10000"/>
                <a:gd name="connsiteX3" fmla="*/ 9550 w 9775"/>
                <a:gd name="connsiteY3" fmla="*/ 9571 h 10000"/>
                <a:gd name="connsiteX4" fmla="*/ 9417 w 9775"/>
                <a:gd name="connsiteY4" fmla="*/ 9678 h 10000"/>
                <a:gd name="connsiteX5" fmla="*/ 9338 w 9775"/>
                <a:gd name="connsiteY5" fmla="*/ 9742 h 10000"/>
                <a:gd name="connsiteX6" fmla="*/ 9152 w 9775"/>
                <a:gd name="connsiteY6" fmla="*/ 9871 h 10000"/>
                <a:gd name="connsiteX7" fmla="*/ 9046 w 9775"/>
                <a:gd name="connsiteY7" fmla="*/ 9871 h 10000"/>
                <a:gd name="connsiteX8" fmla="*/ 8980 w 9775"/>
                <a:gd name="connsiteY8" fmla="*/ 9914 h 10000"/>
                <a:gd name="connsiteX9" fmla="*/ 8927 w 9775"/>
                <a:gd name="connsiteY9" fmla="*/ 9914 h 10000"/>
                <a:gd name="connsiteX10" fmla="*/ 8861 w 9775"/>
                <a:gd name="connsiteY10" fmla="*/ 9936 h 10000"/>
                <a:gd name="connsiteX11" fmla="*/ 8821 w 9775"/>
                <a:gd name="connsiteY11" fmla="*/ 9979 h 10000"/>
                <a:gd name="connsiteX12" fmla="*/ 8742 w 9775"/>
                <a:gd name="connsiteY12" fmla="*/ 10000 h 10000"/>
                <a:gd name="connsiteX13" fmla="*/ 8649 w 9775"/>
                <a:gd name="connsiteY13" fmla="*/ 9936 h 10000"/>
                <a:gd name="connsiteX14" fmla="*/ 8609 w 9775"/>
                <a:gd name="connsiteY14" fmla="*/ 9871 h 10000"/>
                <a:gd name="connsiteX15" fmla="*/ 8556 w 9775"/>
                <a:gd name="connsiteY15" fmla="*/ 9764 h 10000"/>
                <a:gd name="connsiteX16" fmla="*/ 8556 w 9775"/>
                <a:gd name="connsiteY16" fmla="*/ 9678 h 10000"/>
                <a:gd name="connsiteX17" fmla="*/ 8556 w 9775"/>
                <a:gd name="connsiteY17" fmla="*/ 9464 h 10000"/>
                <a:gd name="connsiteX18" fmla="*/ 8596 w 9775"/>
                <a:gd name="connsiteY18" fmla="*/ 9313 h 10000"/>
                <a:gd name="connsiteX19" fmla="*/ 8596 w 9775"/>
                <a:gd name="connsiteY19" fmla="*/ 9163 h 10000"/>
                <a:gd name="connsiteX20" fmla="*/ 8570 w 9775"/>
                <a:gd name="connsiteY20" fmla="*/ 9077 h 10000"/>
                <a:gd name="connsiteX21" fmla="*/ 8358 w 9775"/>
                <a:gd name="connsiteY21" fmla="*/ 8670 h 10000"/>
                <a:gd name="connsiteX22" fmla="*/ 8265 w 9775"/>
                <a:gd name="connsiteY22" fmla="*/ 8433 h 10000"/>
                <a:gd name="connsiteX23" fmla="*/ 8172 w 9775"/>
                <a:gd name="connsiteY23" fmla="*/ 8305 h 10000"/>
                <a:gd name="connsiteX24" fmla="*/ 8132 w 9775"/>
                <a:gd name="connsiteY24" fmla="*/ 8262 h 10000"/>
                <a:gd name="connsiteX25" fmla="*/ 8053 w 9775"/>
                <a:gd name="connsiteY25" fmla="*/ 8262 h 10000"/>
                <a:gd name="connsiteX26" fmla="*/ 7974 w 9775"/>
                <a:gd name="connsiteY26" fmla="*/ 8262 h 10000"/>
                <a:gd name="connsiteX27" fmla="*/ 7907 w 9775"/>
                <a:gd name="connsiteY27" fmla="*/ 8219 h 10000"/>
                <a:gd name="connsiteX28" fmla="*/ 7841 w 9775"/>
                <a:gd name="connsiteY28" fmla="*/ 8133 h 10000"/>
                <a:gd name="connsiteX29" fmla="*/ 7828 w 9775"/>
                <a:gd name="connsiteY29" fmla="*/ 8026 h 10000"/>
                <a:gd name="connsiteX30" fmla="*/ 7788 w 9775"/>
                <a:gd name="connsiteY30" fmla="*/ 7833 h 10000"/>
                <a:gd name="connsiteX31" fmla="*/ 7788 w 9775"/>
                <a:gd name="connsiteY31" fmla="*/ 7661 h 10000"/>
                <a:gd name="connsiteX32" fmla="*/ 7695 w 9775"/>
                <a:gd name="connsiteY32" fmla="*/ 7554 h 10000"/>
                <a:gd name="connsiteX33" fmla="*/ 7510 w 9775"/>
                <a:gd name="connsiteY33" fmla="*/ 7146 h 10000"/>
                <a:gd name="connsiteX34" fmla="*/ 7430 w 9775"/>
                <a:gd name="connsiteY34" fmla="*/ 6910 h 10000"/>
                <a:gd name="connsiteX35" fmla="*/ 7430 w 9775"/>
                <a:gd name="connsiteY35" fmla="*/ 6781 h 10000"/>
                <a:gd name="connsiteX36" fmla="*/ 7430 w 9775"/>
                <a:gd name="connsiteY36" fmla="*/ 6760 h 10000"/>
                <a:gd name="connsiteX37" fmla="*/ 7457 w 9775"/>
                <a:gd name="connsiteY37" fmla="*/ 6652 h 10000"/>
                <a:gd name="connsiteX38" fmla="*/ 7430 w 9775"/>
                <a:gd name="connsiteY38" fmla="*/ 6588 h 10000"/>
                <a:gd name="connsiteX39" fmla="*/ 7311 w 9775"/>
                <a:gd name="connsiteY39" fmla="*/ 6481 h 10000"/>
                <a:gd name="connsiteX40" fmla="*/ 7166 w 9775"/>
                <a:gd name="connsiteY40" fmla="*/ 6288 h 10000"/>
                <a:gd name="connsiteX41" fmla="*/ 6980 w 9775"/>
                <a:gd name="connsiteY41" fmla="*/ 5944 h 10000"/>
                <a:gd name="connsiteX42" fmla="*/ 6781 w 9775"/>
                <a:gd name="connsiteY42" fmla="*/ 5515 h 10000"/>
                <a:gd name="connsiteX43" fmla="*/ 6728 w 9775"/>
                <a:gd name="connsiteY43" fmla="*/ 5300 h 10000"/>
                <a:gd name="connsiteX44" fmla="*/ 6623 w 9775"/>
                <a:gd name="connsiteY44" fmla="*/ 5172 h 10000"/>
                <a:gd name="connsiteX45" fmla="*/ 6517 w 9775"/>
                <a:gd name="connsiteY45" fmla="*/ 5064 h 10000"/>
                <a:gd name="connsiteX46" fmla="*/ 6437 w 9775"/>
                <a:gd name="connsiteY46" fmla="*/ 5000 h 10000"/>
                <a:gd name="connsiteX47" fmla="*/ 6331 w 9775"/>
                <a:gd name="connsiteY47" fmla="*/ 4871 h 10000"/>
                <a:gd name="connsiteX48" fmla="*/ 6252 w 9775"/>
                <a:gd name="connsiteY48" fmla="*/ 4635 h 10000"/>
                <a:gd name="connsiteX49" fmla="*/ 6225 w 9775"/>
                <a:gd name="connsiteY49" fmla="*/ 4528 h 10000"/>
                <a:gd name="connsiteX50" fmla="*/ 6106 w 9775"/>
                <a:gd name="connsiteY50" fmla="*/ 4399 h 10000"/>
                <a:gd name="connsiteX51" fmla="*/ 5669 w 9775"/>
                <a:gd name="connsiteY51" fmla="*/ 3970 h 10000"/>
                <a:gd name="connsiteX52" fmla="*/ 5444 w 9775"/>
                <a:gd name="connsiteY52" fmla="*/ 3734 h 10000"/>
                <a:gd name="connsiteX53" fmla="*/ 5258 w 9775"/>
                <a:gd name="connsiteY53" fmla="*/ 3584 h 10000"/>
                <a:gd name="connsiteX54" fmla="*/ 5020 w 9775"/>
                <a:gd name="connsiteY54" fmla="*/ 3455 h 10000"/>
                <a:gd name="connsiteX55" fmla="*/ 4861 w 9775"/>
                <a:gd name="connsiteY55" fmla="*/ 3326 h 10000"/>
                <a:gd name="connsiteX56" fmla="*/ 4781 w 9775"/>
                <a:gd name="connsiteY56" fmla="*/ 3262 h 10000"/>
                <a:gd name="connsiteX57" fmla="*/ 4675 w 9775"/>
                <a:gd name="connsiteY57" fmla="*/ 3219 h 10000"/>
                <a:gd name="connsiteX58" fmla="*/ 4530 w 9775"/>
                <a:gd name="connsiteY58" fmla="*/ 3197 h 10000"/>
                <a:gd name="connsiteX59" fmla="*/ 4437 w 9775"/>
                <a:gd name="connsiteY59" fmla="*/ 3155 h 10000"/>
                <a:gd name="connsiteX60" fmla="*/ 4305 w 9775"/>
                <a:gd name="connsiteY60" fmla="*/ 3090 h 10000"/>
                <a:gd name="connsiteX61" fmla="*/ 4199 w 9775"/>
                <a:gd name="connsiteY61" fmla="*/ 3090 h 10000"/>
                <a:gd name="connsiteX62" fmla="*/ 3960 w 9775"/>
                <a:gd name="connsiteY62" fmla="*/ 2983 h 10000"/>
                <a:gd name="connsiteX63" fmla="*/ 3841 w 9775"/>
                <a:gd name="connsiteY63" fmla="*/ 2961 h 10000"/>
                <a:gd name="connsiteX64" fmla="*/ 3722 w 9775"/>
                <a:gd name="connsiteY64" fmla="*/ 2918 h 10000"/>
                <a:gd name="connsiteX65" fmla="*/ 3444 w 9775"/>
                <a:gd name="connsiteY65" fmla="*/ 2983 h 10000"/>
                <a:gd name="connsiteX66" fmla="*/ 3285 w 9775"/>
                <a:gd name="connsiteY66" fmla="*/ 3026 h 10000"/>
                <a:gd name="connsiteX67" fmla="*/ 3152 w 9775"/>
                <a:gd name="connsiteY67" fmla="*/ 2961 h 10000"/>
                <a:gd name="connsiteX68" fmla="*/ 2927 w 9775"/>
                <a:gd name="connsiteY68" fmla="*/ 2725 h 10000"/>
                <a:gd name="connsiteX69" fmla="*/ 2596 w 9775"/>
                <a:gd name="connsiteY69" fmla="*/ 2489 h 10000"/>
                <a:gd name="connsiteX70" fmla="*/ 2490 w 9775"/>
                <a:gd name="connsiteY70" fmla="*/ 2425 h 10000"/>
                <a:gd name="connsiteX71" fmla="*/ 2344 w 9775"/>
                <a:gd name="connsiteY71" fmla="*/ 2339 h 10000"/>
                <a:gd name="connsiteX72" fmla="*/ 2265 w 9775"/>
                <a:gd name="connsiteY72" fmla="*/ 2339 h 10000"/>
                <a:gd name="connsiteX73" fmla="*/ 2053 w 9775"/>
                <a:gd name="connsiteY73" fmla="*/ 2425 h 10000"/>
                <a:gd name="connsiteX74" fmla="*/ 1894 w 9775"/>
                <a:gd name="connsiteY74" fmla="*/ 2511 h 10000"/>
                <a:gd name="connsiteX75" fmla="*/ 1762 w 9775"/>
                <a:gd name="connsiteY75" fmla="*/ 2575 h 10000"/>
                <a:gd name="connsiteX76" fmla="*/ 1629 w 9775"/>
                <a:gd name="connsiteY76" fmla="*/ 2854 h 10000"/>
                <a:gd name="connsiteX77" fmla="*/ 1523 w 9775"/>
                <a:gd name="connsiteY77" fmla="*/ 3026 h 10000"/>
                <a:gd name="connsiteX78" fmla="*/ 1417 w 9775"/>
                <a:gd name="connsiteY78" fmla="*/ 3112 h 10000"/>
                <a:gd name="connsiteX79" fmla="*/ 1311 w 9775"/>
                <a:gd name="connsiteY79" fmla="*/ 3112 h 10000"/>
                <a:gd name="connsiteX80" fmla="*/ 1205 w 9775"/>
                <a:gd name="connsiteY80" fmla="*/ 3090 h 10000"/>
                <a:gd name="connsiteX81" fmla="*/ 1099 w 9775"/>
                <a:gd name="connsiteY81" fmla="*/ 2811 h 10000"/>
                <a:gd name="connsiteX82" fmla="*/ 980 w 9775"/>
                <a:gd name="connsiteY82" fmla="*/ 2618 h 10000"/>
                <a:gd name="connsiteX83" fmla="*/ 901 w 9775"/>
                <a:gd name="connsiteY83" fmla="*/ 2511 h 10000"/>
                <a:gd name="connsiteX84" fmla="*/ 808 w 9775"/>
                <a:gd name="connsiteY84" fmla="*/ 2511 h 10000"/>
                <a:gd name="connsiteX85" fmla="*/ 715 w 9775"/>
                <a:gd name="connsiteY85" fmla="*/ 2489 h 10000"/>
                <a:gd name="connsiteX86" fmla="*/ 623 w 9775"/>
                <a:gd name="connsiteY86" fmla="*/ 2382 h 10000"/>
                <a:gd name="connsiteX87" fmla="*/ 543 w 9775"/>
                <a:gd name="connsiteY87" fmla="*/ 1974 h 10000"/>
                <a:gd name="connsiteX88" fmla="*/ 464 w 9775"/>
                <a:gd name="connsiteY88" fmla="*/ 1738 h 10000"/>
                <a:gd name="connsiteX89" fmla="*/ 397 w 9775"/>
                <a:gd name="connsiteY89" fmla="*/ 1567 h 10000"/>
                <a:gd name="connsiteX90" fmla="*/ 397 w 9775"/>
                <a:gd name="connsiteY90" fmla="*/ 1438 h 10000"/>
                <a:gd name="connsiteX91" fmla="*/ 384 w 9775"/>
                <a:gd name="connsiteY91" fmla="*/ 1245 h 10000"/>
                <a:gd name="connsiteX92" fmla="*/ 384 w 9775"/>
                <a:gd name="connsiteY92" fmla="*/ 1073 h 10000"/>
                <a:gd name="connsiteX93" fmla="*/ 172 w 9775"/>
                <a:gd name="connsiteY93" fmla="*/ 665 h 10000"/>
                <a:gd name="connsiteX94" fmla="*/ 93 w 9775"/>
                <a:gd name="connsiteY94" fmla="*/ 494 h 10000"/>
                <a:gd name="connsiteX95" fmla="*/ 40 w 9775"/>
                <a:gd name="connsiteY95" fmla="*/ 300 h 10000"/>
                <a:gd name="connsiteX96" fmla="*/ 26 w 9775"/>
                <a:gd name="connsiteY96" fmla="*/ 64 h 10000"/>
                <a:gd name="connsiteX97" fmla="*/ 0 w 9775"/>
                <a:gd name="connsiteY97" fmla="*/ 0 h 10000"/>
                <a:gd name="connsiteX0" fmla="*/ 9918 w 9918"/>
                <a:gd name="connsiteY0" fmla="*/ 9614 h 10000"/>
                <a:gd name="connsiteX1" fmla="*/ 9851 w 9918"/>
                <a:gd name="connsiteY1" fmla="*/ 9571 h 10000"/>
                <a:gd name="connsiteX2" fmla="*/ 9770 w 9918"/>
                <a:gd name="connsiteY2" fmla="*/ 9571 h 10000"/>
                <a:gd name="connsiteX3" fmla="*/ 9634 w 9918"/>
                <a:gd name="connsiteY3" fmla="*/ 9678 h 10000"/>
                <a:gd name="connsiteX4" fmla="*/ 9553 w 9918"/>
                <a:gd name="connsiteY4" fmla="*/ 9742 h 10000"/>
                <a:gd name="connsiteX5" fmla="*/ 9363 w 9918"/>
                <a:gd name="connsiteY5" fmla="*/ 9871 h 10000"/>
                <a:gd name="connsiteX6" fmla="*/ 9254 w 9918"/>
                <a:gd name="connsiteY6" fmla="*/ 9871 h 10000"/>
                <a:gd name="connsiteX7" fmla="*/ 9187 w 9918"/>
                <a:gd name="connsiteY7" fmla="*/ 9914 h 10000"/>
                <a:gd name="connsiteX8" fmla="*/ 9132 w 9918"/>
                <a:gd name="connsiteY8" fmla="*/ 9914 h 10000"/>
                <a:gd name="connsiteX9" fmla="*/ 9065 w 9918"/>
                <a:gd name="connsiteY9" fmla="*/ 9936 h 10000"/>
                <a:gd name="connsiteX10" fmla="*/ 9024 w 9918"/>
                <a:gd name="connsiteY10" fmla="*/ 9979 h 10000"/>
                <a:gd name="connsiteX11" fmla="*/ 8943 w 9918"/>
                <a:gd name="connsiteY11" fmla="*/ 10000 h 10000"/>
                <a:gd name="connsiteX12" fmla="*/ 8848 w 9918"/>
                <a:gd name="connsiteY12" fmla="*/ 9936 h 10000"/>
                <a:gd name="connsiteX13" fmla="*/ 8807 w 9918"/>
                <a:gd name="connsiteY13" fmla="*/ 9871 h 10000"/>
                <a:gd name="connsiteX14" fmla="*/ 8753 w 9918"/>
                <a:gd name="connsiteY14" fmla="*/ 9764 h 10000"/>
                <a:gd name="connsiteX15" fmla="*/ 8753 w 9918"/>
                <a:gd name="connsiteY15" fmla="*/ 9678 h 10000"/>
                <a:gd name="connsiteX16" fmla="*/ 8753 w 9918"/>
                <a:gd name="connsiteY16" fmla="*/ 9464 h 10000"/>
                <a:gd name="connsiteX17" fmla="*/ 8794 w 9918"/>
                <a:gd name="connsiteY17" fmla="*/ 9313 h 10000"/>
                <a:gd name="connsiteX18" fmla="*/ 8794 w 9918"/>
                <a:gd name="connsiteY18" fmla="*/ 9163 h 10000"/>
                <a:gd name="connsiteX19" fmla="*/ 8767 w 9918"/>
                <a:gd name="connsiteY19" fmla="*/ 9077 h 10000"/>
                <a:gd name="connsiteX20" fmla="*/ 8550 w 9918"/>
                <a:gd name="connsiteY20" fmla="*/ 8670 h 10000"/>
                <a:gd name="connsiteX21" fmla="*/ 8455 w 9918"/>
                <a:gd name="connsiteY21" fmla="*/ 8433 h 10000"/>
                <a:gd name="connsiteX22" fmla="*/ 8360 w 9918"/>
                <a:gd name="connsiteY22" fmla="*/ 8305 h 10000"/>
                <a:gd name="connsiteX23" fmla="*/ 8319 w 9918"/>
                <a:gd name="connsiteY23" fmla="*/ 8262 h 10000"/>
                <a:gd name="connsiteX24" fmla="*/ 8238 w 9918"/>
                <a:gd name="connsiteY24" fmla="*/ 8262 h 10000"/>
                <a:gd name="connsiteX25" fmla="*/ 8158 w 9918"/>
                <a:gd name="connsiteY25" fmla="*/ 8262 h 10000"/>
                <a:gd name="connsiteX26" fmla="*/ 8089 w 9918"/>
                <a:gd name="connsiteY26" fmla="*/ 8219 h 10000"/>
                <a:gd name="connsiteX27" fmla="*/ 8021 w 9918"/>
                <a:gd name="connsiteY27" fmla="*/ 8133 h 10000"/>
                <a:gd name="connsiteX28" fmla="*/ 8008 w 9918"/>
                <a:gd name="connsiteY28" fmla="*/ 8026 h 10000"/>
                <a:gd name="connsiteX29" fmla="*/ 7967 w 9918"/>
                <a:gd name="connsiteY29" fmla="*/ 7833 h 10000"/>
                <a:gd name="connsiteX30" fmla="*/ 7967 w 9918"/>
                <a:gd name="connsiteY30" fmla="*/ 7661 h 10000"/>
                <a:gd name="connsiteX31" fmla="*/ 7872 w 9918"/>
                <a:gd name="connsiteY31" fmla="*/ 7554 h 10000"/>
                <a:gd name="connsiteX32" fmla="*/ 7683 w 9918"/>
                <a:gd name="connsiteY32" fmla="*/ 7146 h 10000"/>
                <a:gd name="connsiteX33" fmla="*/ 7601 w 9918"/>
                <a:gd name="connsiteY33" fmla="*/ 6910 h 10000"/>
                <a:gd name="connsiteX34" fmla="*/ 7601 w 9918"/>
                <a:gd name="connsiteY34" fmla="*/ 6781 h 10000"/>
                <a:gd name="connsiteX35" fmla="*/ 7601 w 9918"/>
                <a:gd name="connsiteY35" fmla="*/ 6760 h 10000"/>
                <a:gd name="connsiteX36" fmla="*/ 7629 w 9918"/>
                <a:gd name="connsiteY36" fmla="*/ 6652 h 10000"/>
                <a:gd name="connsiteX37" fmla="*/ 7601 w 9918"/>
                <a:gd name="connsiteY37" fmla="*/ 6588 h 10000"/>
                <a:gd name="connsiteX38" fmla="*/ 7479 w 9918"/>
                <a:gd name="connsiteY38" fmla="*/ 6481 h 10000"/>
                <a:gd name="connsiteX39" fmla="*/ 7331 w 9918"/>
                <a:gd name="connsiteY39" fmla="*/ 6288 h 10000"/>
                <a:gd name="connsiteX40" fmla="*/ 7141 w 9918"/>
                <a:gd name="connsiteY40" fmla="*/ 5944 h 10000"/>
                <a:gd name="connsiteX41" fmla="*/ 6937 w 9918"/>
                <a:gd name="connsiteY41" fmla="*/ 5515 h 10000"/>
                <a:gd name="connsiteX42" fmla="*/ 6883 w 9918"/>
                <a:gd name="connsiteY42" fmla="*/ 5300 h 10000"/>
                <a:gd name="connsiteX43" fmla="*/ 6775 w 9918"/>
                <a:gd name="connsiteY43" fmla="*/ 5172 h 10000"/>
                <a:gd name="connsiteX44" fmla="*/ 6667 w 9918"/>
                <a:gd name="connsiteY44" fmla="*/ 5064 h 10000"/>
                <a:gd name="connsiteX45" fmla="*/ 6585 w 9918"/>
                <a:gd name="connsiteY45" fmla="*/ 5000 h 10000"/>
                <a:gd name="connsiteX46" fmla="*/ 6477 w 9918"/>
                <a:gd name="connsiteY46" fmla="*/ 4871 h 10000"/>
                <a:gd name="connsiteX47" fmla="*/ 6396 w 9918"/>
                <a:gd name="connsiteY47" fmla="*/ 4635 h 10000"/>
                <a:gd name="connsiteX48" fmla="*/ 6368 w 9918"/>
                <a:gd name="connsiteY48" fmla="*/ 4528 h 10000"/>
                <a:gd name="connsiteX49" fmla="*/ 6247 w 9918"/>
                <a:gd name="connsiteY49" fmla="*/ 4399 h 10000"/>
                <a:gd name="connsiteX50" fmla="*/ 5799 w 9918"/>
                <a:gd name="connsiteY50" fmla="*/ 3970 h 10000"/>
                <a:gd name="connsiteX51" fmla="*/ 5569 w 9918"/>
                <a:gd name="connsiteY51" fmla="*/ 3734 h 10000"/>
                <a:gd name="connsiteX52" fmla="*/ 5379 w 9918"/>
                <a:gd name="connsiteY52" fmla="*/ 3584 h 10000"/>
                <a:gd name="connsiteX53" fmla="*/ 5136 w 9918"/>
                <a:gd name="connsiteY53" fmla="*/ 3455 h 10000"/>
                <a:gd name="connsiteX54" fmla="*/ 4973 w 9918"/>
                <a:gd name="connsiteY54" fmla="*/ 3326 h 10000"/>
                <a:gd name="connsiteX55" fmla="*/ 4891 w 9918"/>
                <a:gd name="connsiteY55" fmla="*/ 3262 h 10000"/>
                <a:gd name="connsiteX56" fmla="*/ 4783 w 9918"/>
                <a:gd name="connsiteY56" fmla="*/ 3219 h 10000"/>
                <a:gd name="connsiteX57" fmla="*/ 4634 w 9918"/>
                <a:gd name="connsiteY57" fmla="*/ 3197 h 10000"/>
                <a:gd name="connsiteX58" fmla="*/ 4539 w 9918"/>
                <a:gd name="connsiteY58" fmla="*/ 3155 h 10000"/>
                <a:gd name="connsiteX59" fmla="*/ 4404 w 9918"/>
                <a:gd name="connsiteY59" fmla="*/ 3090 h 10000"/>
                <a:gd name="connsiteX60" fmla="*/ 4296 w 9918"/>
                <a:gd name="connsiteY60" fmla="*/ 3090 h 10000"/>
                <a:gd name="connsiteX61" fmla="*/ 4051 w 9918"/>
                <a:gd name="connsiteY61" fmla="*/ 2983 h 10000"/>
                <a:gd name="connsiteX62" fmla="*/ 3929 w 9918"/>
                <a:gd name="connsiteY62" fmla="*/ 2961 h 10000"/>
                <a:gd name="connsiteX63" fmla="*/ 3808 w 9918"/>
                <a:gd name="connsiteY63" fmla="*/ 2918 h 10000"/>
                <a:gd name="connsiteX64" fmla="*/ 3523 w 9918"/>
                <a:gd name="connsiteY64" fmla="*/ 2983 h 10000"/>
                <a:gd name="connsiteX65" fmla="*/ 3361 w 9918"/>
                <a:gd name="connsiteY65" fmla="*/ 3026 h 10000"/>
                <a:gd name="connsiteX66" fmla="*/ 3225 w 9918"/>
                <a:gd name="connsiteY66" fmla="*/ 2961 h 10000"/>
                <a:gd name="connsiteX67" fmla="*/ 2994 w 9918"/>
                <a:gd name="connsiteY67" fmla="*/ 2725 h 10000"/>
                <a:gd name="connsiteX68" fmla="*/ 2656 w 9918"/>
                <a:gd name="connsiteY68" fmla="*/ 2489 h 10000"/>
                <a:gd name="connsiteX69" fmla="*/ 2547 w 9918"/>
                <a:gd name="connsiteY69" fmla="*/ 2425 h 10000"/>
                <a:gd name="connsiteX70" fmla="*/ 2398 w 9918"/>
                <a:gd name="connsiteY70" fmla="*/ 2339 h 10000"/>
                <a:gd name="connsiteX71" fmla="*/ 2317 w 9918"/>
                <a:gd name="connsiteY71" fmla="*/ 2339 h 10000"/>
                <a:gd name="connsiteX72" fmla="*/ 2100 w 9918"/>
                <a:gd name="connsiteY72" fmla="*/ 2425 h 10000"/>
                <a:gd name="connsiteX73" fmla="*/ 1938 w 9918"/>
                <a:gd name="connsiteY73" fmla="*/ 2511 h 10000"/>
                <a:gd name="connsiteX74" fmla="*/ 1803 w 9918"/>
                <a:gd name="connsiteY74" fmla="*/ 2575 h 10000"/>
                <a:gd name="connsiteX75" fmla="*/ 1666 w 9918"/>
                <a:gd name="connsiteY75" fmla="*/ 2854 h 10000"/>
                <a:gd name="connsiteX76" fmla="*/ 1558 w 9918"/>
                <a:gd name="connsiteY76" fmla="*/ 3026 h 10000"/>
                <a:gd name="connsiteX77" fmla="*/ 1450 w 9918"/>
                <a:gd name="connsiteY77" fmla="*/ 3112 h 10000"/>
                <a:gd name="connsiteX78" fmla="*/ 1341 w 9918"/>
                <a:gd name="connsiteY78" fmla="*/ 3112 h 10000"/>
                <a:gd name="connsiteX79" fmla="*/ 1233 w 9918"/>
                <a:gd name="connsiteY79" fmla="*/ 3090 h 10000"/>
                <a:gd name="connsiteX80" fmla="*/ 1124 w 9918"/>
                <a:gd name="connsiteY80" fmla="*/ 2811 h 10000"/>
                <a:gd name="connsiteX81" fmla="*/ 1003 w 9918"/>
                <a:gd name="connsiteY81" fmla="*/ 2618 h 10000"/>
                <a:gd name="connsiteX82" fmla="*/ 922 w 9918"/>
                <a:gd name="connsiteY82" fmla="*/ 2511 h 10000"/>
                <a:gd name="connsiteX83" fmla="*/ 827 w 9918"/>
                <a:gd name="connsiteY83" fmla="*/ 2511 h 10000"/>
                <a:gd name="connsiteX84" fmla="*/ 731 w 9918"/>
                <a:gd name="connsiteY84" fmla="*/ 2489 h 10000"/>
                <a:gd name="connsiteX85" fmla="*/ 637 w 9918"/>
                <a:gd name="connsiteY85" fmla="*/ 2382 h 10000"/>
                <a:gd name="connsiteX86" fmla="*/ 555 w 9918"/>
                <a:gd name="connsiteY86" fmla="*/ 1974 h 10000"/>
                <a:gd name="connsiteX87" fmla="*/ 475 w 9918"/>
                <a:gd name="connsiteY87" fmla="*/ 1738 h 10000"/>
                <a:gd name="connsiteX88" fmla="*/ 406 w 9918"/>
                <a:gd name="connsiteY88" fmla="*/ 1567 h 10000"/>
                <a:gd name="connsiteX89" fmla="*/ 406 w 9918"/>
                <a:gd name="connsiteY89" fmla="*/ 1438 h 10000"/>
                <a:gd name="connsiteX90" fmla="*/ 393 w 9918"/>
                <a:gd name="connsiteY90" fmla="*/ 1245 h 10000"/>
                <a:gd name="connsiteX91" fmla="*/ 393 w 9918"/>
                <a:gd name="connsiteY91" fmla="*/ 1073 h 10000"/>
                <a:gd name="connsiteX92" fmla="*/ 176 w 9918"/>
                <a:gd name="connsiteY92" fmla="*/ 665 h 10000"/>
                <a:gd name="connsiteX93" fmla="*/ 95 w 9918"/>
                <a:gd name="connsiteY93" fmla="*/ 494 h 10000"/>
                <a:gd name="connsiteX94" fmla="*/ 41 w 9918"/>
                <a:gd name="connsiteY94" fmla="*/ 300 h 10000"/>
                <a:gd name="connsiteX95" fmla="*/ 27 w 9918"/>
                <a:gd name="connsiteY95" fmla="*/ 64 h 10000"/>
                <a:gd name="connsiteX96" fmla="*/ 0 w 9918"/>
                <a:gd name="connsiteY96" fmla="*/ 0 h 10000"/>
                <a:gd name="connsiteX0" fmla="*/ 9932 w 9932"/>
                <a:gd name="connsiteY0" fmla="*/ 9571 h 10000"/>
                <a:gd name="connsiteX1" fmla="*/ 9851 w 9932"/>
                <a:gd name="connsiteY1" fmla="*/ 9571 h 10000"/>
                <a:gd name="connsiteX2" fmla="*/ 9714 w 9932"/>
                <a:gd name="connsiteY2" fmla="*/ 9678 h 10000"/>
                <a:gd name="connsiteX3" fmla="*/ 9632 w 9932"/>
                <a:gd name="connsiteY3" fmla="*/ 9742 h 10000"/>
                <a:gd name="connsiteX4" fmla="*/ 9440 w 9932"/>
                <a:gd name="connsiteY4" fmla="*/ 9871 h 10000"/>
                <a:gd name="connsiteX5" fmla="*/ 9331 w 9932"/>
                <a:gd name="connsiteY5" fmla="*/ 9871 h 10000"/>
                <a:gd name="connsiteX6" fmla="*/ 9263 w 9932"/>
                <a:gd name="connsiteY6" fmla="*/ 9914 h 10000"/>
                <a:gd name="connsiteX7" fmla="*/ 9208 w 9932"/>
                <a:gd name="connsiteY7" fmla="*/ 9914 h 10000"/>
                <a:gd name="connsiteX8" fmla="*/ 9140 w 9932"/>
                <a:gd name="connsiteY8" fmla="*/ 9936 h 10000"/>
                <a:gd name="connsiteX9" fmla="*/ 9099 w 9932"/>
                <a:gd name="connsiteY9" fmla="*/ 9979 h 10000"/>
                <a:gd name="connsiteX10" fmla="*/ 9017 w 9932"/>
                <a:gd name="connsiteY10" fmla="*/ 10000 h 10000"/>
                <a:gd name="connsiteX11" fmla="*/ 8921 w 9932"/>
                <a:gd name="connsiteY11" fmla="*/ 9936 h 10000"/>
                <a:gd name="connsiteX12" fmla="*/ 8880 w 9932"/>
                <a:gd name="connsiteY12" fmla="*/ 9871 h 10000"/>
                <a:gd name="connsiteX13" fmla="*/ 8825 w 9932"/>
                <a:gd name="connsiteY13" fmla="*/ 9764 h 10000"/>
                <a:gd name="connsiteX14" fmla="*/ 8825 w 9932"/>
                <a:gd name="connsiteY14" fmla="*/ 9678 h 10000"/>
                <a:gd name="connsiteX15" fmla="*/ 8825 w 9932"/>
                <a:gd name="connsiteY15" fmla="*/ 9464 h 10000"/>
                <a:gd name="connsiteX16" fmla="*/ 8867 w 9932"/>
                <a:gd name="connsiteY16" fmla="*/ 9313 h 10000"/>
                <a:gd name="connsiteX17" fmla="*/ 8867 w 9932"/>
                <a:gd name="connsiteY17" fmla="*/ 9163 h 10000"/>
                <a:gd name="connsiteX18" fmla="*/ 8839 w 9932"/>
                <a:gd name="connsiteY18" fmla="*/ 9077 h 10000"/>
                <a:gd name="connsiteX19" fmla="*/ 8621 w 9932"/>
                <a:gd name="connsiteY19" fmla="*/ 8670 h 10000"/>
                <a:gd name="connsiteX20" fmla="*/ 8525 w 9932"/>
                <a:gd name="connsiteY20" fmla="*/ 8433 h 10000"/>
                <a:gd name="connsiteX21" fmla="*/ 8429 w 9932"/>
                <a:gd name="connsiteY21" fmla="*/ 8305 h 10000"/>
                <a:gd name="connsiteX22" fmla="*/ 8388 w 9932"/>
                <a:gd name="connsiteY22" fmla="*/ 8262 h 10000"/>
                <a:gd name="connsiteX23" fmla="*/ 8306 w 9932"/>
                <a:gd name="connsiteY23" fmla="*/ 8262 h 10000"/>
                <a:gd name="connsiteX24" fmla="*/ 8225 w 9932"/>
                <a:gd name="connsiteY24" fmla="*/ 8262 h 10000"/>
                <a:gd name="connsiteX25" fmla="*/ 8156 w 9932"/>
                <a:gd name="connsiteY25" fmla="*/ 8219 h 10000"/>
                <a:gd name="connsiteX26" fmla="*/ 8087 w 9932"/>
                <a:gd name="connsiteY26" fmla="*/ 8133 h 10000"/>
                <a:gd name="connsiteX27" fmla="*/ 8074 w 9932"/>
                <a:gd name="connsiteY27" fmla="*/ 8026 h 10000"/>
                <a:gd name="connsiteX28" fmla="*/ 8033 w 9932"/>
                <a:gd name="connsiteY28" fmla="*/ 7833 h 10000"/>
                <a:gd name="connsiteX29" fmla="*/ 8033 w 9932"/>
                <a:gd name="connsiteY29" fmla="*/ 7661 h 10000"/>
                <a:gd name="connsiteX30" fmla="*/ 7937 w 9932"/>
                <a:gd name="connsiteY30" fmla="*/ 7554 h 10000"/>
                <a:gd name="connsiteX31" fmla="*/ 7747 w 9932"/>
                <a:gd name="connsiteY31" fmla="*/ 7146 h 10000"/>
                <a:gd name="connsiteX32" fmla="*/ 7664 w 9932"/>
                <a:gd name="connsiteY32" fmla="*/ 6910 h 10000"/>
                <a:gd name="connsiteX33" fmla="*/ 7664 w 9932"/>
                <a:gd name="connsiteY33" fmla="*/ 6781 h 10000"/>
                <a:gd name="connsiteX34" fmla="*/ 7664 w 9932"/>
                <a:gd name="connsiteY34" fmla="*/ 6760 h 10000"/>
                <a:gd name="connsiteX35" fmla="*/ 7692 w 9932"/>
                <a:gd name="connsiteY35" fmla="*/ 6652 h 10000"/>
                <a:gd name="connsiteX36" fmla="*/ 7664 w 9932"/>
                <a:gd name="connsiteY36" fmla="*/ 6588 h 10000"/>
                <a:gd name="connsiteX37" fmla="*/ 7541 w 9932"/>
                <a:gd name="connsiteY37" fmla="*/ 6481 h 10000"/>
                <a:gd name="connsiteX38" fmla="*/ 7392 w 9932"/>
                <a:gd name="connsiteY38" fmla="*/ 6288 h 10000"/>
                <a:gd name="connsiteX39" fmla="*/ 7200 w 9932"/>
                <a:gd name="connsiteY39" fmla="*/ 5944 h 10000"/>
                <a:gd name="connsiteX40" fmla="*/ 6994 w 9932"/>
                <a:gd name="connsiteY40" fmla="*/ 5515 h 10000"/>
                <a:gd name="connsiteX41" fmla="*/ 6940 w 9932"/>
                <a:gd name="connsiteY41" fmla="*/ 5300 h 10000"/>
                <a:gd name="connsiteX42" fmla="*/ 6831 w 9932"/>
                <a:gd name="connsiteY42" fmla="*/ 5172 h 10000"/>
                <a:gd name="connsiteX43" fmla="*/ 6722 w 9932"/>
                <a:gd name="connsiteY43" fmla="*/ 5064 h 10000"/>
                <a:gd name="connsiteX44" fmla="*/ 6639 w 9932"/>
                <a:gd name="connsiteY44" fmla="*/ 5000 h 10000"/>
                <a:gd name="connsiteX45" fmla="*/ 6531 w 9932"/>
                <a:gd name="connsiteY45" fmla="*/ 4871 h 10000"/>
                <a:gd name="connsiteX46" fmla="*/ 6449 w 9932"/>
                <a:gd name="connsiteY46" fmla="*/ 4635 h 10000"/>
                <a:gd name="connsiteX47" fmla="*/ 6421 w 9932"/>
                <a:gd name="connsiteY47" fmla="*/ 4528 h 10000"/>
                <a:gd name="connsiteX48" fmla="*/ 6299 w 9932"/>
                <a:gd name="connsiteY48" fmla="*/ 4399 h 10000"/>
                <a:gd name="connsiteX49" fmla="*/ 5847 w 9932"/>
                <a:gd name="connsiteY49" fmla="*/ 3970 h 10000"/>
                <a:gd name="connsiteX50" fmla="*/ 5615 w 9932"/>
                <a:gd name="connsiteY50" fmla="*/ 3734 h 10000"/>
                <a:gd name="connsiteX51" fmla="*/ 5423 w 9932"/>
                <a:gd name="connsiteY51" fmla="*/ 3584 h 10000"/>
                <a:gd name="connsiteX52" fmla="*/ 5178 w 9932"/>
                <a:gd name="connsiteY52" fmla="*/ 3455 h 10000"/>
                <a:gd name="connsiteX53" fmla="*/ 5014 w 9932"/>
                <a:gd name="connsiteY53" fmla="*/ 3326 h 10000"/>
                <a:gd name="connsiteX54" fmla="*/ 4931 w 9932"/>
                <a:gd name="connsiteY54" fmla="*/ 3262 h 10000"/>
                <a:gd name="connsiteX55" fmla="*/ 4823 w 9932"/>
                <a:gd name="connsiteY55" fmla="*/ 3219 h 10000"/>
                <a:gd name="connsiteX56" fmla="*/ 4672 w 9932"/>
                <a:gd name="connsiteY56" fmla="*/ 3197 h 10000"/>
                <a:gd name="connsiteX57" fmla="*/ 4577 w 9932"/>
                <a:gd name="connsiteY57" fmla="*/ 3155 h 10000"/>
                <a:gd name="connsiteX58" fmla="*/ 4440 w 9932"/>
                <a:gd name="connsiteY58" fmla="*/ 3090 h 10000"/>
                <a:gd name="connsiteX59" fmla="*/ 4332 w 9932"/>
                <a:gd name="connsiteY59" fmla="*/ 3090 h 10000"/>
                <a:gd name="connsiteX60" fmla="*/ 4084 w 9932"/>
                <a:gd name="connsiteY60" fmla="*/ 2983 h 10000"/>
                <a:gd name="connsiteX61" fmla="*/ 3961 w 9932"/>
                <a:gd name="connsiteY61" fmla="*/ 2961 h 10000"/>
                <a:gd name="connsiteX62" fmla="*/ 3839 w 9932"/>
                <a:gd name="connsiteY62" fmla="*/ 2918 h 10000"/>
                <a:gd name="connsiteX63" fmla="*/ 3552 w 9932"/>
                <a:gd name="connsiteY63" fmla="*/ 2983 h 10000"/>
                <a:gd name="connsiteX64" fmla="*/ 3389 w 9932"/>
                <a:gd name="connsiteY64" fmla="*/ 3026 h 10000"/>
                <a:gd name="connsiteX65" fmla="*/ 3252 w 9932"/>
                <a:gd name="connsiteY65" fmla="*/ 2961 h 10000"/>
                <a:gd name="connsiteX66" fmla="*/ 3019 w 9932"/>
                <a:gd name="connsiteY66" fmla="*/ 2725 h 10000"/>
                <a:gd name="connsiteX67" fmla="*/ 2678 w 9932"/>
                <a:gd name="connsiteY67" fmla="*/ 2489 h 10000"/>
                <a:gd name="connsiteX68" fmla="*/ 2568 w 9932"/>
                <a:gd name="connsiteY68" fmla="*/ 2425 h 10000"/>
                <a:gd name="connsiteX69" fmla="*/ 2418 w 9932"/>
                <a:gd name="connsiteY69" fmla="*/ 2339 h 10000"/>
                <a:gd name="connsiteX70" fmla="*/ 2336 w 9932"/>
                <a:gd name="connsiteY70" fmla="*/ 2339 h 10000"/>
                <a:gd name="connsiteX71" fmla="*/ 2117 w 9932"/>
                <a:gd name="connsiteY71" fmla="*/ 2425 h 10000"/>
                <a:gd name="connsiteX72" fmla="*/ 1954 w 9932"/>
                <a:gd name="connsiteY72" fmla="*/ 2511 h 10000"/>
                <a:gd name="connsiteX73" fmla="*/ 1818 w 9932"/>
                <a:gd name="connsiteY73" fmla="*/ 2575 h 10000"/>
                <a:gd name="connsiteX74" fmla="*/ 1680 w 9932"/>
                <a:gd name="connsiteY74" fmla="*/ 2854 h 10000"/>
                <a:gd name="connsiteX75" fmla="*/ 1571 w 9932"/>
                <a:gd name="connsiteY75" fmla="*/ 3026 h 10000"/>
                <a:gd name="connsiteX76" fmla="*/ 1462 w 9932"/>
                <a:gd name="connsiteY76" fmla="*/ 3112 h 10000"/>
                <a:gd name="connsiteX77" fmla="*/ 1352 w 9932"/>
                <a:gd name="connsiteY77" fmla="*/ 3112 h 10000"/>
                <a:gd name="connsiteX78" fmla="*/ 1243 w 9932"/>
                <a:gd name="connsiteY78" fmla="*/ 3090 h 10000"/>
                <a:gd name="connsiteX79" fmla="*/ 1133 w 9932"/>
                <a:gd name="connsiteY79" fmla="*/ 2811 h 10000"/>
                <a:gd name="connsiteX80" fmla="*/ 1011 w 9932"/>
                <a:gd name="connsiteY80" fmla="*/ 2618 h 10000"/>
                <a:gd name="connsiteX81" fmla="*/ 930 w 9932"/>
                <a:gd name="connsiteY81" fmla="*/ 2511 h 10000"/>
                <a:gd name="connsiteX82" fmla="*/ 834 w 9932"/>
                <a:gd name="connsiteY82" fmla="*/ 2511 h 10000"/>
                <a:gd name="connsiteX83" fmla="*/ 737 w 9932"/>
                <a:gd name="connsiteY83" fmla="*/ 2489 h 10000"/>
                <a:gd name="connsiteX84" fmla="*/ 642 w 9932"/>
                <a:gd name="connsiteY84" fmla="*/ 2382 h 10000"/>
                <a:gd name="connsiteX85" fmla="*/ 560 w 9932"/>
                <a:gd name="connsiteY85" fmla="*/ 1974 h 10000"/>
                <a:gd name="connsiteX86" fmla="*/ 479 w 9932"/>
                <a:gd name="connsiteY86" fmla="*/ 1738 h 10000"/>
                <a:gd name="connsiteX87" fmla="*/ 409 w 9932"/>
                <a:gd name="connsiteY87" fmla="*/ 1567 h 10000"/>
                <a:gd name="connsiteX88" fmla="*/ 409 w 9932"/>
                <a:gd name="connsiteY88" fmla="*/ 1438 h 10000"/>
                <a:gd name="connsiteX89" fmla="*/ 396 w 9932"/>
                <a:gd name="connsiteY89" fmla="*/ 1245 h 10000"/>
                <a:gd name="connsiteX90" fmla="*/ 396 w 9932"/>
                <a:gd name="connsiteY90" fmla="*/ 1073 h 10000"/>
                <a:gd name="connsiteX91" fmla="*/ 177 w 9932"/>
                <a:gd name="connsiteY91" fmla="*/ 665 h 10000"/>
                <a:gd name="connsiteX92" fmla="*/ 96 w 9932"/>
                <a:gd name="connsiteY92" fmla="*/ 494 h 10000"/>
                <a:gd name="connsiteX93" fmla="*/ 41 w 9932"/>
                <a:gd name="connsiteY93" fmla="*/ 300 h 10000"/>
                <a:gd name="connsiteX94" fmla="*/ 27 w 9932"/>
                <a:gd name="connsiteY94" fmla="*/ 64 h 10000"/>
                <a:gd name="connsiteX95" fmla="*/ 0 w 9932"/>
                <a:gd name="connsiteY95" fmla="*/ 0 h 10000"/>
                <a:gd name="connsiteX0" fmla="*/ 9918 w 9918"/>
                <a:gd name="connsiteY0" fmla="*/ 9571 h 10000"/>
                <a:gd name="connsiteX1" fmla="*/ 9781 w 9918"/>
                <a:gd name="connsiteY1" fmla="*/ 9678 h 10000"/>
                <a:gd name="connsiteX2" fmla="*/ 9698 w 9918"/>
                <a:gd name="connsiteY2" fmla="*/ 9742 h 10000"/>
                <a:gd name="connsiteX3" fmla="*/ 9505 w 9918"/>
                <a:gd name="connsiteY3" fmla="*/ 9871 h 10000"/>
                <a:gd name="connsiteX4" fmla="*/ 9395 w 9918"/>
                <a:gd name="connsiteY4" fmla="*/ 9871 h 10000"/>
                <a:gd name="connsiteX5" fmla="*/ 9326 w 9918"/>
                <a:gd name="connsiteY5" fmla="*/ 9914 h 10000"/>
                <a:gd name="connsiteX6" fmla="*/ 9271 w 9918"/>
                <a:gd name="connsiteY6" fmla="*/ 9914 h 10000"/>
                <a:gd name="connsiteX7" fmla="*/ 9203 w 9918"/>
                <a:gd name="connsiteY7" fmla="*/ 9936 h 10000"/>
                <a:gd name="connsiteX8" fmla="*/ 9161 w 9918"/>
                <a:gd name="connsiteY8" fmla="*/ 9979 h 10000"/>
                <a:gd name="connsiteX9" fmla="*/ 9079 w 9918"/>
                <a:gd name="connsiteY9" fmla="*/ 10000 h 10000"/>
                <a:gd name="connsiteX10" fmla="*/ 8982 w 9918"/>
                <a:gd name="connsiteY10" fmla="*/ 9936 h 10000"/>
                <a:gd name="connsiteX11" fmla="*/ 8941 w 9918"/>
                <a:gd name="connsiteY11" fmla="*/ 9871 h 10000"/>
                <a:gd name="connsiteX12" fmla="*/ 8885 w 9918"/>
                <a:gd name="connsiteY12" fmla="*/ 9764 h 10000"/>
                <a:gd name="connsiteX13" fmla="*/ 8885 w 9918"/>
                <a:gd name="connsiteY13" fmla="*/ 9678 h 10000"/>
                <a:gd name="connsiteX14" fmla="*/ 8885 w 9918"/>
                <a:gd name="connsiteY14" fmla="*/ 9464 h 10000"/>
                <a:gd name="connsiteX15" fmla="*/ 8928 w 9918"/>
                <a:gd name="connsiteY15" fmla="*/ 9313 h 10000"/>
                <a:gd name="connsiteX16" fmla="*/ 8928 w 9918"/>
                <a:gd name="connsiteY16" fmla="*/ 9163 h 10000"/>
                <a:gd name="connsiteX17" fmla="*/ 8900 w 9918"/>
                <a:gd name="connsiteY17" fmla="*/ 9077 h 10000"/>
                <a:gd name="connsiteX18" fmla="*/ 8680 w 9918"/>
                <a:gd name="connsiteY18" fmla="*/ 8670 h 10000"/>
                <a:gd name="connsiteX19" fmla="*/ 8583 w 9918"/>
                <a:gd name="connsiteY19" fmla="*/ 8433 h 10000"/>
                <a:gd name="connsiteX20" fmla="*/ 8487 w 9918"/>
                <a:gd name="connsiteY20" fmla="*/ 8305 h 10000"/>
                <a:gd name="connsiteX21" fmla="*/ 8445 w 9918"/>
                <a:gd name="connsiteY21" fmla="*/ 8262 h 10000"/>
                <a:gd name="connsiteX22" fmla="*/ 8363 w 9918"/>
                <a:gd name="connsiteY22" fmla="*/ 8262 h 10000"/>
                <a:gd name="connsiteX23" fmla="*/ 8281 w 9918"/>
                <a:gd name="connsiteY23" fmla="*/ 8262 h 10000"/>
                <a:gd name="connsiteX24" fmla="*/ 8212 w 9918"/>
                <a:gd name="connsiteY24" fmla="*/ 8219 h 10000"/>
                <a:gd name="connsiteX25" fmla="*/ 8142 w 9918"/>
                <a:gd name="connsiteY25" fmla="*/ 8133 h 10000"/>
                <a:gd name="connsiteX26" fmla="*/ 8129 w 9918"/>
                <a:gd name="connsiteY26" fmla="*/ 8026 h 10000"/>
                <a:gd name="connsiteX27" fmla="*/ 8088 w 9918"/>
                <a:gd name="connsiteY27" fmla="*/ 7833 h 10000"/>
                <a:gd name="connsiteX28" fmla="*/ 8088 w 9918"/>
                <a:gd name="connsiteY28" fmla="*/ 7661 h 10000"/>
                <a:gd name="connsiteX29" fmla="*/ 7991 w 9918"/>
                <a:gd name="connsiteY29" fmla="*/ 7554 h 10000"/>
                <a:gd name="connsiteX30" fmla="*/ 7800 w 9918"/>
                <a:gd name="connsiteY30" fmla="*/ 7146 h 10000"/>
                <a:gd name="connsiteX31" fmla="*/ 7716 w 9918"/>
                <a:gd name="connsiteY31" fmla="*/ 6910 h 10000"/>
                <a:gd name="connsiteX32" fmla="*/ 7716 w 9918"/>
                <a:gd name="connsiteY32" fmla="*/ 6781 h 10000"/>
                <a:gd name="connsiteX33" fmla="*/ 7716 w 9918"/>
                <a:gd name="connsiteY33" fmla="*/ 6760 h 10000"/>
                <a:gd name="connsiteX34" fmla="*/ 7745 w 9918"/>
                <a:gd name="connsiteY34" fmla="*/ 6652 h 10000"/>
                <a:gd name="connsiteX35" fmla="*/ 7716 w 9918"/>
                <a:gd name="connsiteY35" fmla="*/ 6588 h 10000"/>
                <a:gd name="connsiteX36" fmla="*/ 7593 w 9918"/>
                <a:gd name="connsiteY36" fmla="*/ 6481 h 10000"/>
                <a:gd name="connsiteX37" fmla="*/ 7443 w 9918"/>
                <a:gd name="connsiteY37" fmla="*/ 6288 h 10000"/>
                <a:gd name="connsiteX38" fmla="*/ 7249 w 9918"/>
                <a:gd name="connsiteY38" fmla="*/ 5944 h 10000"/>
                <a:gd name="connsiteX39" fmla="*/ 7042 w 9918"/>
                <a:gd name="connsiteY39" fmla="*/ 5515 h 10000"/>
                <a:gd name="connsiteX40" fmla="*/ 6988 w 9918"/>
                <a:gd name="connsiteY40" fmla="*/ 5300 h 10000"/>
                <a:gd name="connsiteX41" fmla="*/ 6878 w 9918"/>
                <a:gd name="connsiteY41" fmla="*/ 5172 h 10000"/>
                <a:gd name="connsiteX42" fmla="*/ 6768 w 9918"/>
                <a:gd name="connsiteY42" fmla="*/ 5064 h 10000"/>
                <a:gd name="connsiteX43" fmla="*/ 6684 w 9918"/>
                <a:gd name="connsiteY43" fmla="*/ 5000 h 10000"/>
                <a:gd name="connsiteX44" fmla="*/ 6576 w 9918"/>
                <a:gd name="connsiteY44" fmla="*/ 4871 h 10000"/>
                <a:gd name="connsiteX45" fmla="*/ 6493 w 9918"/>
                <a:gd name="connsiteY45" fmla="*/ 4635 h 10000"/>
                <a:gd name="connsiteX46" fmla="*/ 6465 w 9918"/>
                <a:gd name="connsiteY46" fmla="*/ 4528 h 10000"/>
                <a:gd name="connsiteX47" fmla="*/ 6342 w 9918"/>
                <a:gd name="connsiteY47" fmla="*/ 4399 h 10000"/>
                <a:gd name="connsiteX48" fmla="*/ 5887 w 9918"/>
                <a:gd name="connsiteY48" fmla="*/ 3970 h 10000"/>
                <a:gd name="connsiteX49" fmla="*/ 5653 w 9918"/>
                <a:gd name="connsiteY49" fmla="*/ 3734 h 10000"/>
                <a:gd name="connsiteX50" fmla="*/ 5460 w 9918"/>
                <a:gd name="connsiteY50" fmla="*/ 3584 h 10000"/>
                <a:gd name="connsiteX51" fmla="*/ 5213 w 9918"/>
                <a:gd name="connsiteY51" fmla="*/ 3455 h 10000"/>
                <a:gd name="connsiteX52" fmla="*/ 5048 w 9918"/>
                <a:gd name="connsiteY52" fmla="*/ 3326 h 10000"/>
                <a:gd name="connsiteX53" fmla="*/ 4965 w 9918"/>
                <a:gd name="connsiteY53" fmla="*/ 3262 h 10000"/>
                <a:gd name="connsiteX54" fmla="*/ 4856 w 9918"/>
                <a:gd name="connsiteY54" fmla="*/ 3219 h 10000"/>
                <a:gd name="connsiteX55" fmla="*/ 4704 w 9918"/>
                <a:gd name="connsiteY55" fmla="*/ 3197 h 10000"/>
                <a:gd name="connsiteX56" fmla="*/ 4608 w 9918"/>
                <a:gd name="connsiteY56" fmla="*/ 3155 h 10000"/>
                <a:gd name="connsiteX57" fmla="*/ 4470 w 9918"/>
                <a:gd name="connsiteY57" fmla="*/ 3090 h 10000"/>
                <a:gd name="connsiteX58" fmla="*/ 4362 w 9918"/>
                <a:gd name="connsiteY58" fmla="*/ 3090 h 10000"/>
                <a:gd name="connsiteX59" fmla="*/ 4112 w 9918"/>
                <a:gd name="connsiteY59" fmla="*/ 2983 h 10000"/>
                <a:gd name="connsiteX60" fmla="*/ 3988 w 9918"/>
                <a:gd name="connsiteY60" fmla="*/ 2961 h 10000"/>
                <a:gd name="connsiteX61" fmla="*/ 3865 w 9918"/>
                <a:gd name="connsiteY61" fmla="*/ 2918 h 10000"/>
                <a:gd name="connsiteX62" fmla="*/ 3576 w 9918"/>
                <a:gd name="connsiteY62" fmla="*/ 2983 h 10000"/>
                <a:gd name="connsiteX63" fmla="*/ 3412 w 9918"/>
                <a:gd name="connsiteY63" fmla="*/ 3026 h 10000"/>
                <a:gd name="connsiteX64" fmla="*/ 3274 w 9918"/>
                <a:gd name="connsiteY64" fmla="*/ 2961 h 10000"/>
                <a:gd name="connsiteX65" fmla="*/ 3040 w 9918"/>
                <a:gd name="connsiteY65" fmla="*/ 2725 h 10000"/>
                <a:gd name="connsiteX66" fmla="*/ 2696 w 9918"/>
                <a:gd name="connsiteY66" fmla="*/ 2489 h 10000"/>
                <a:gd name="connsiteX67" fmla="*/ 2586 w 9918"/>
                <a:gd name="connsiteY67" fmla="*/ 2425 h 10000"/>
                <a:gd name="connsiteX68" fmla="*/ 2435 w 9918"/>
                <a:gd name="connsiteY68" fmla="*/ 2339 h 10000"/>
                <a:gd name="connsiteX69" fmla="*/ 2352 w 9918"/>
                <a:gd name="connsiteY69" fmla="*/ 2339 h 10000"/>
                <a:gd name="connsiteX70" fmla="*/ 2131 w 9918"/>
                <a:gd name="connsiteY70" fmla="*/ 2425 h 10000"/>
                <a:gd name="connsiteX71" fmla="*/ 1967 w 9918"/>
                <a:gd name="connsiteY71" fmla="*/ 2511 h 10000"/>
                <a:gd name="connsiteX72" fmla="*/ 1830 w 9918"/>
                <a:gd name="connsiteY72" fmla="*/ 2575 h 10000"/>
                <a:gd name="connsiteX73" fmla="*/ 1692 w 9918"/>
                <a:gd name="connsiteY73" fmla="*/ 2854 h 10000"/>
                <a:gd name="connsiteX74" fmla="*/ 1582 w 9918"/>
                <a:gd name="connsiteY74" fmla="*/ 3026 h 10000"/>
                <a:gd name="connsiteX75" fmla="*/ 1472 w 9918"/>
                <a:gd name="connsiteY75" fmla="*/ 3112 h 10000"/>
                <a:gd name="connsiteX76" fmla="*/ 1361 w 9918"/>
                <a:gd name="connsiteY76" fmla="*/ 3112 h 10000"/>
                <a:gd name="connsiteX77" fmla="*/ 1252 w 9918"/>
                <a:gd name="connsiteY77" fmla="*/ 3090 h 10000"/>
                <a:gd name="connsiteX78" fmla="*/ 1141 w 9918"/>
                <a:gd name="connsiteY78" fmla="*/ 2811 h 10000"/>
                <a:gd name="connsiteX79" fmla="*/ 1018 w 9918"/>
                <a:gd name="connsiteY79" fmla="*/ 2618 h 10000"/>
                <a:gd name="connsiteX80" fmla="*/ 936 w 9918"/>
                <a:gd name="connsiteY80" fmla="*/ 2511 h 10000"/>
                <a:gd name="connsiteX81" fmla="*/ 840 w 9918"/>
                <a:gd name="connsiteY81" fmla="*/ 2511 h 10000"/>
                <a:gd name="connsiteX82" fmla="*/ 742 w 9918"/>
                <a:gd name="connsiteY82" fmla="*/ 2489 h 10000"/>
                <a:gd name="connsiteX83" fmla="*/ 646 w 9918"/>
                <a:gd name="connsiteY83" fmla="*/ 2382 h 10000"/>
                <a:gd name="connsiteX84" fmla="*/ 564 w 9918"/>
                <a:gd name="connsiteY84" fmla="*/ 1974 h 10000"/>
                <a:gd name="connsiteX85" fmla="*/ 482 w 9918"/>
                <a:gd name="connsiteY85" fmla="*/ 1738 h 10000"/>
                <a:gd name="connsiteX86" fmla="*/ 412 w 9918"/>
                <a:gd name="connsiteY86" fmla="*/ 1567 h 10000"/>
                <a:gd name="connsiteX87" fmla="*/ 412 w 9918"/>
                <a:gd name="connsiteY87" fmla="*/ 1438 h 10000"/>
                <a:gd name="connsiteX88" fmla="*/ 399 w 9918"/>
                <a:gd name="connsiteY88" fmla="*/ 1245 h 10000"/>
                <a:gd name="connsiteX89" fmla="*/ 399 w 9918"/>
                <a:gd name="connsiteY89" fmla="*/ 1073 h 10000"/>
                <a:gd name="connsiteX90" fmla="*/ 178 w 9918"/>
                <a:gd name="connsiteY90" fmla="*/ 665 h 10000"/>
                <a:gd name="connsiteX91" fmla="*/ 97 w 9918"/>
                <a:gd name="connsiteY91" fmla="*/ 494 h 10000"/>
                <a:gd name="connsiteX92" fmla="*/ 41 w 9918"/>
                <a:gd name="connsiteY92" fmla="*/ 300 h 10000"/>
                <a:gd name="connsiteX93" fmla="*/ 27 w 9918"/>
                <a:gd name="connsiteY93" fmla="*/ 64 h 10000"/>
                <a:gd name="connsiteX94" fmla="*/ 0 w 9918"/>
                <a:gd name="connsiteY94" fmla="*/ 0 h 10000"/>
                <a:gd name="connsiteX0" fmla="*/ 9862 w 9862"/>
                <a:gd name="connsiteY0" fmla="*/ 9678 h 10000"/>
                <a:gd name="connsiteX1" fmla="*/ 9778 w 9862"/>
                <a:gd name="connsiteY1" fmla="*/ 9742 h 10000"/>
                <a:gd name="connsiteX2" fmla="*/ 9584 w 9862"/>
                <a:gd name="connsiteY2" fmla="*/ 9871 h 10000"/>
                <a:gd name="connsiteX3" fmla="*/ 9473 w 9862"/>
                <a:gd name="connsiteY3" fmla="*/ 9871 h 10000"/>
                <a:gd name="connsiteX4" fmla="*/ 9403 w 9862"/>
                <a:gd name="connsiteY4" fmla="*/ 9914 h 10000"/>
                <a:gd name="connsiteX5" fmla="*/ 9348 w 9862"/>
                <a:gd name="connsiteY5" fmla="*/ 9914 h 10000"/>
                <a:gd name="connsiteX6" fmla="*/ 9279 w 9862"/>
                <a:gd name="connsiteY6" fmla="*/ 9936 h 10000"/>
                <a:gd name="connsiteX7" fmla="*/ 9237 w 9862"/>
                <a:gd name="connsiteY7" fmla="*/ 9979 h 10000"/>
                <a:gd name="connsiteX8" fmla="*/ 9154 w 9862"/>
                <a:gd name="connsiteY8" fmla="*/ 10000 h 10000"/>
                <a:gd name="connsiteX9" fmla="*/ 9056 w 9862"/>
                <a:gd name="connsiteY9" fmla="*/ 9936 h 10000"/>
                <a:gd name="connsiteX10" fmla="*/ 9015 w 9862"/>
                <a:gd name="connsiteY10" fmla="*/ 9871 h 10000"/>
                <a:gd name="connsiteX11" fmla="*/ 8958 w 9862"/>
                <a:gd name="connsiteY11" fmla="*/ 9764 h 10000"/>
                <a:gd name="connsiteX12" fmla="*/ 8958 w 9862"/>
                <a:gd name="connsiteY12" fmla="*/ 9678 h 10000"/>
                <a:gd name="connsiteX13" fmla="*/ 8958 w 9862"/>
                <a:gd name="connsiteY13" fmla="*/ 9464 h 10000"/>
                <a:gd name="connsiteX14" fmla="*/ 9002 w 9862"/>
                <a:gd name="connsiteY14" fmla="*/ 9313 h 10000"/>
                <a:gd name="connsiteX15" fmla="*/ 9002 w 9862"/>
                <a:gd name="connsiteY15" fmla="*/ 9163 h 10000"/>
                <a:gd name="connsiteX16" fmla="*/ 8974 w 9862"/>
                <a:gd name="connsiteY16" fmla="*/ 9077 h 10000"/>
                <a:gd name="connsiteX17" fmla="*/ 8752 w 9862"/>
                <a:gd name="connsiteY17" fmla="*/ 8670 h 10000"/>
                <a:gd name="connsiteX18" fmla="*/ 8654 w 9862"/>
                <a:gd name="connsiteY18" fmla="*/ 8433 h 10000"/>
                <a:gd name="connsiteX19" fmla="*/ 8557 w 9862"/>
                <a:gd name="connsiteY19" fmla="*/ 8305 h 10000"/>
                <a:gd name="connsiteX20" fmla="*/ 8515 w 9862"/>
                <a:gd name="connsiteY20" fmla="*/ 8262 h 10000"/>
                <a:gd name="connsiteX21" fmla="*/ 8432 w 9862"/>
                <a:gd name="connsiteY21" fmla="*/ 8262 h 10000"/>
                <a:gd name="connsiteX22" fmla="*/ 8349 w 9862"/>
                <a:gd name="connsiteY22" fmla="*/ 8262 h 10000"/>
                <a:gd name="connsiteX23" fmla="*/ 8280 w 9862"/>
                <a:gd name="connsiteY23" fmla="*/ 8219 h 10000"/>
                <a:gd name="connsiteX24" fmla="*/ 8209 w 9862"/>
                <a:gd name="connsiteY24" fmla="*/ 8133 h 10000"/>
                <a:gd name="connsiteX25" fmla="*/ 8196 w 9862"/>
                <a:gd name="connsiteY25" fmla="*/ 8026 h 10000"/>
                <a:gd name="connsiteX26" fmla="*/ 8155 w 9862"/>
                <a:gd name="connsiteY26" fmla="*/ 7833 h 10000"/>
                <a:gd name="connsiteX27" fmla="*/ 8155 w 9862"/>
                <a:gd name="connsiteY27" fmla="*/ 7661 h 10000"/>
                <a:gd name="connsiteX28" fmla="*/ 8057 w 9862"/>
                <a:gd name="connsiteY28" fmla="*/ 7554 h 10000"/>
                <a:gd name="connsiteX29" fmla="*/ 7864 w 9862"/>
                <a:gd name="connsiteY29" fmla="*/ 7146 h 10000"/>
                <a:gd name="connsiteX30" fmla="*/ 7780 w 9862"/>
                <a:gd name="connsiteY30" fmla="*/ 6910 h 10000"/>
                <a:gd name="connsiteX31" fmla="*/ 7780 w 9862"/>
                <a:gd name="connsiteY31" fmla="*/ 6781 h 10000"/>
                <a:gd name="connsiteX32" fmla="*/ 7780 w 9862"/>
                <a:gd name="connsiteY32" fmla="*/ 6760 h 10000"/>
                <a:gd name="connsiteX33" fmla="*/ 7809 w 9862"/>
                <a:gd name="connsiteY33" fmla="*/ 6652 h 10000"/>
                <a:gd name="connsiteX34" fmla="*/ 7780 w 9862"/>
                <a:gd name="connsiteY34" fmla="*/ 6588 h 10000"/>
                <a:gd name="connsiteX35" fmla="*/ 7656 w 9862"/>
                <a:gd name="connsiteY35" fmla="*/ 6481 h 10000"/>
                <a:gd name="connsiteX36" fmla="*/ 7505 w 9862"/>
                <a:gd name="connsiteY36" fmla="*/ 6288 h 10000"/>
                <a:gd name="connsiteX37" fmla="*/ 7309 w 9862"/>
                <a:gd name="connsiteY37" fmla="*/ 5944 h 10000"/>
                <a:gd name="connsiteX38" fmla="*/ 7100 w 9862"/>
                <a:gd name="connsiteY38" fmla="*/ 5515 h 10000"/>
                <a:gd name="connsiteX39" fmla="*/ 7046 w 9862"/>
                <a:gd name="connsiteY39" fmla="*/ 5300 h 10000"/>
                <a:gd name="connsiteX40" fmla="*/ 6935 w 9862"/>
                <a:gd name="connsiteY40" fmla="*/ 5172 h 10000"/>
                <a:gd name="connsiteX41" fmla="*/ 6824 w 9862"/>
                <a:gd name="connsiteY41" fmla="*/ 5064 h 10000"/>
                <a:gd name="connsiteX42" fmla="*/ 6739 w 9862"/>
                <a:gd name="connsiteY42" fmla="*/ 5000 h 10000"/>
                <a:gd name="connsiteX43" fmla="*/ 6630 w 9862"/>
                <a:gd name="connsiteY43" fmla="*/ 4871 h 10000"/>
                <a:gd name="connsiteX44" fmla="*/ 6547 w 9862"/>
                <a:gd name="connsiteY44" fmla="*/ 4635 h 10000"/>
                <a:gd name="connsiteX45" fmla="*/ 6518 w 9862"/>
                <a:gd name="connsiteY45" fmla="*/ 4528 h 10000"/>
                <a:gd name="connsiteX46" fmla="*/ 6394 w 9862"/>
                <a:gd name="connsiteY46" fmla="*/ 4399 h 10000"/>
                <a:gd name="connsiteX47" fmla="*/ 5936 w 9862"/>
                <a:gd name="connsiteY47" fmla="*/ 3970 h 10000"/>
                <a:gd name="connsiteX48" fmla="*/ 5700 w 9862"/>
                <a:gd name="connsiteY48" fmla="*/ 3734 h 10000"/>
                <a:gd name="connsiteX49" fmla="*/ 5505 w 9862"/>
                <a:gd name="connsiteY49" fmla="*/ 3584 h 10000"/>
                <a:gd name="connsiteX50" fmla="*/ 5256 w 9862"/>
                <a:gd name="connsiteY50" fmla="*/ 3455 h 10000"/>
                <a:gd name="connsiteX51" fmla="*/ 5090 w 9862"/>
                <a:gd name="connsiteY51" fmla="*/ 3326 h 10000"/>
                <a:gd name="connsiteX52" fmla="*/ 5006 w 9862"/>
                <a:gd name="connsiteY52" fmla="*/ 3262 h 10000"/>
                <a:gd name="connsiteX53" fmla="*/ 4896 w 9862"/>
                <a:gd name="connsiteY53" fmla="*/ 3219 h 10000"/>
                <a:gd name="connsiteX54" fmla="*/ 4743 w 9862"/>
                <a:gd name="connsiteY54" fmla="*/ 3197 h 10000"/>
                <a:gd name="connsiteX55" fmla="*/ 4646 w 9862"/>
                <a:gd name="connsiteY55" fmla="*/ 3155 h 10000"/>
                <a:gd name="connsiteX56" fmla="*/ 4507 w 9862"/>
                <a:gd name="connsiteY56" fmla="*/ 3090 h 10000"/>
                <a:gd name="connsiteX57" fmla="*/ 4398 w 9862"/>
                <a:gd name="connsiteY57" fmla="*/ 3090 h 10000"/>
                <a:gd name="connsiteX58" fmla="*/ 4146 w 9862"/>
                <a:gd name="connsiteY58" fmla="*/ 2983 h 10000"/>
                <a:gd name="connsiteX59" fmla="*/ 4021 w 9862"/>
                <a:gd name="connsiteY59" fmla="*/ 2961 h 10000"/>
                <a:gd name="connsiteX60" fmla="*/ 3897 w 9862"/>
                <a:gd name="connsiteY60" fmla="*/ 2918 h 10000"/>
                <a:gd name="connsiteX61" fmla="*/ 3606 w 9862"/>
                <a:gd name="connsiteY61" fmla="*/ 2983 h 10000"/>
                <a:gd name="connsiteX62" fmla="*/ 3440 w 9862"/>
                <a:gd name="connsiteY62" fmla="*/ 3026 h 10000"/>
                <a:gd name="connsiteX63" fmla="*/ 3301 w 9862"/>
                <a:gd name="connsiteY63" fmla="*/ 2961 h 10000"/>
                <a:gd name="connsiteX64" fmla="*/ 3065 w 9862"/>
                <a:gd name="connsiteY64" fmla="*/ 2725 h 10000"/>
                <a:gd name="connsiteX65" fmla="*/ 2718 w 9862"/>
                <a:gd name="connsiteY65" fmla="*/ 2489 h 10000"/>
                <a:gd name="connsiteX66" fmla="*/ 2607 w 9862"/>
                <a:gd name="connsiteY66" fmla="*/ 2425 h 10000"/>
                <a:gd name="connsiteX67" fmla="*/ 2455 w 9862"/>
                <a:gd name="connsiteY67" fmla="*/ 2339 h 10000"/>
                <a:gd name="connsiteX68" fmla="*/ 2371 w 9862"/>
                <a:gd name="connsiteY68" fmla="*/ 2339 h 10000"/>
                <a:gd name="connsiteX69" fmla="*/ 2149 w 9862"/>
                <a:gd name="connsiteY69" fmla="*/ 2425 h 10000"/>
                <a:gd name="connsiteX70" fmla="*/ 1983 w 9862"/>
                <a:gd name="connsiteY70" fmla="*/ 2511 h 10000"/>
                <a:gd name="connsiteX71" fmla="*/ 1845 w 9862"/>
                <a:gd name="connsiteY71" fmla="*/ 2575 h 10000"/>
                <a:gd name="connsiteX72" fmla="*/ 1706 w 9862"/>
                <a:gd name="connsiteY72" fmla="*/ 2854 h 10000"/>
                <a:gd name="connsiteX73" fmla="*/ 1595 w 9862"/>
                <a:gd name="connsiteY73" fmla="*/ 3026 h 10000"/>
                <a:gd name="connsiteX74" fmla="*/ 1484 w 9862"/>
                <a:gd name="connsiteY74" fmla="*/ 3112 h 10000"/>
                <a:gd name="connsiteX75" fmla="*/ 1372 w 9862"/>
                <a:gd name="connsiteY75" fmla="*/ 3112 h 10000"/>
                <a:gd name="connsiteX76" fmla="*/ 1262 w 9862"/>
                <a:gd name="connsiteY76" fmla="*/ 3090 h 10000"/>
                <a:gd name="connsiteX77" fmla="*/ 1150 w 9862"/>
                <a:gd name="connsiteY77" fmla="*/ 2811 h 10000"/>
                <a:gd name="connsiteX78" fmla="*/ 1026 w 9862"/>
                <a:gd name="connsiteY78" fmla="*/ 2618 h 10000"/>
                <a:gd name="connsiteX79" fmla="*/ 944 w 9862"/>
                <a:gd name="connsiteY79" fmla="*/ 2511 h 10000"/>
                <a:gd name="connsiteX80" fmla="*/ 847 w 9862"/>
                <a:gd name="connsiteY80" fmla="*/ 2511 h 10000"/>
                <a:gd name="connsiteX81" fmla="*/ 748 w 9862"/>
                <a:gd name="connsiteY81" fmla="*/ 2489 h 10000"/>
                <a:gd name="connsiteX82" fmla="*/ 651 w 9862"/>
                <a:gd name="connsiteY82" fmla="*/ 2382 h 10000"/>
                <a:gd name="connsiteX83" fmla="*/ 569 w 9862"/>
                <a:gd name="connsiteY83" fmla="*/ 1974 h 10000"/>
                <a:gd name="connsiteX84" fmla="*/ 486 w 9862"/>
                <a:gd name="connsiteY84" fmla="*/ 1738 h 10000"/>
                <a:gd name="connsiteX85" fmla="*/ 415 w 9862"/>
                <a:gd name="connsiteY85" fmla="*/ 1567 h 10000"/>
                <a:gd name="connsiteX86" fmla="*/ 415 w 9862"/>
                <a:gd name="connsiteY86" fmla="*/ 1438 h 10000"/>
                <a:gd name="connsiteX87" fmla="*/ 402 w 9862"/>
                <a:gd name="connsiteY87" fmla="*/ 1245 h 10000"/>
                <a:gd name="connsiteX88" fmla="*/ 402 w 9862"/>
                <a:gd name="connsiteY88" fmla="*/ 1073 h 10000"/>
                <a:gd name="connsiteX89" fmla="*/ 179 w 9862"/>
                <a:gd name="connsiteY89" fmla="*/ 665 h 10000"/>
                <a:gd name="connsiteX90" fmla="*/ 98 w 9862"/>
                <a:gd name="connsiteY90" fmla="*/ 494 h 10000"/>
                <a:gd name="connsiteX91" fmla="*/ 41 w 9862"/>
                <a:gd name="connsiteY91" fmla="*/ 300 h 10000"/>
                <a:gd name="connsiteX92" fmla="*/ 27 w 9862"/>
                <a:gd name="connsiteY92" fmla="*/ 64 h 10000"/>
                <a:gd name="connsiteX93" fmla="*/ 0 w 9862"/>
                <a:gd name="connsiteY93" fmla="*/ 0 h 10000"/>
                <a:gd name="connsiteX0" fmla="*/ 9915 w 9915"/>
                <a:gd name="connsiteY0" fmla="*/ 9742 h 10000"/>
                <a:gd name="connsiteX1" fmla="*/ 9718 w 9915"/>
                <a:gd name="connsiteY1" fmla="*/ 9871 h 10000"/>
                <a:gd name="connsiteX2" fmla="*/ 9606 w 9915"/>
                <a:gd name="connsiteY2" fmla="*/ 9871 h 10000"/>
                <a:gd name="connsiteX3" fmla="*/ 9535 w 9915"/>
                <a:gd name="connsiteY3" fmla="*/ 9914 h 10000"/>
                <a:gd name="connsiteX4" fmla="*/ 9479 w 9915"/>
                <a:gd name="connsiteY4" fmla="*/ 9914 h 10000"/>
                <a:gd name="connsiteX5" fmla="*/ 9409 w 9915"/>
                <a:gd name="connsiteY5" fmla="*/ 9936 h 10000"/>
                <a:gd name="connsiteX6" fmla="*/ 9366 w 9915"/>
                <a:gd name="connsiteY6" fmla="*/ 9979 h 10000"/>
                <a:gd name="connsiteX7" fmla="*/ 9282 w 9915"/>
                <a:gd name="connsiteY7" fmla="*/ 10000 h 10000"/>
                <a:gd name="connsiteX8" fmla="*/ 9183 w 9915"/>
                <a:gd name="connsiteY8" fmla="*/ 9936 h 10000"/>
                <a:gd name="connsiteX9" fmla="*/ 9141 w 9915"/>
                <a:gd name="connsiteY9" fmla="*/ 9871 h 10000"/>
                <a:gd name="connsiteX10" fmla="*/ 9083 w 9915"/>
                <a:gd name="connsiteY10" fmla="*/ 9764 h 10000"/>
                <a:gd name="connsiteX11" fmla="*/ 9083 w 9915"/>
                <a:gd name="connsiteY11" fmla="*/ 9678 h 10000"/>
                <a:gd name="connsiteX12" fmla="*/ 9083 w 9915"/>
                <a:gd name="connsiteY12" fmla="*/ 9464 h 10000"/>
                <a:gd name="connsiteX13" fmla="*/ 9128 w 9915"/>
                <a:gd name="connsiteY13" fmla="*/ 9313 h 10000"/>
                <a:gd name="connsiteX14" fmla="*/ 9128 w 9915"/>
                <a:gd name="connsiteY14" fmla="*/ 9163 h 10000"/>
                <a:gd name="connsiteX15" fmla="*/ 9100 w 9915"/>
                <a:gd name="connsiteY15" fmla="*/ 9077 h 10000"/>
                <a:gd name="connsiteX16" fmla="*/ 8874 w 9915"/>
                <a:gd name="connsiteY16" fmla="*/ 8670 h 10000"/>
                <a:gd name="connsiteX17" fmla="*/ 8775 w 9915"/>
                <a:gd name="connsiteY17" fmla="*/ 8433 h 10000"/>
                <a:gd name="connsiteX18" fmla="*/ 8677 w 9915"/>
                <a:gd name="connsiteY18" fmla="*/ 8305 h 10000"/>
                <a:gd name="connsiteX19" fmla="*/ 8634 w 9915"/>
                <a:gd name="connsiteY19" fmla="*/ 8262 h 10000"/>
                <a:gd name="connsiteX20" fmla="*/ 8550 w 9915"/>
                <a:gd name="connsiteY20" fmla="*/ 8262 h 10000"/>
                <a:gd name="connsiteX21" fmla="*/ 8466 w 9915"/>
                <a:gd name="connsiteY21" fmla="*/ 8262 h 10000"/>
                <a:gd name="connsiteX22" fmla="*/ 8396 w 9915"/>
                <a:gd name="connsiteY22" fmla="*/ 8219 h 10000"/>
                <a:gd name="connsiteX23" fmla="*/ 8324 w 9915"/>
                <a:gd name="connsiteY23" fmla="*/ 8133 h 10000"/>
                <a:gd name="connsiteX24" fmla="*/ 8311 w 9915"/>
                <a:gd name="connsiteY24" fmla="*/ 8026 h 10000"/>
                <a:gd name="connsiteX25" fmla="*/ 8269 w 9915"/>
                <a:gd name="connsiteY25" fmla="*/ 7833 h 10000"/>
                <a:gd name="connsiteX26" fmla="*/ 8269 w 9915"/>
                <a:gd name="connsiteY26" fmla="*/ 7661 h 10000"/>
                <a:gd name="connsiteX27" fmla="*/ 8170 w 9915"/>
                <a:gd name="connsiteY27" fmla="*/ 7554 h 10000"/>
                <a:gd name="connsiteX28" fmla="*/ 7974 w 9915"/>
                <a:gd name="connsiteY28" fmla="*/ 7146 h 10000"/>
                <a:gd name="connsiteX29" fmla="*/ 7889 w 9915"/>
                <a:gd name="connsiteY29" fmla="*/ 6910 h 10000"/>
                <a:gd name="connsiteX30" fmla="*/ 7889 w 9915"/>
                <a:gd name="connsiteY30" fmla="*/ 6781 h 10000"/>
                <a:gd name="connsiteX31" fmla="*/ 7889 w 9915"/>
                <a:gd name="connsiteY31" fmla="*/ 6760 h 10000"/>
                <a:gd name="connsiteX32" fmla="*/ 7918 w 9915"/>
                <a:gd name="connsiteY32" fmla="*/ 6652 h 10000"/>
                <a:gd name="connsiteX33" fmla="*/ 7889 w 9915"/>
                <a:gd name="connsiteY33" fmla="*/ 6588 h 10000"/>
                <a:gd name="connsiteX34" fmla="*/ 7763 w 9915"/>
                <a:gd name="connsiteY34" fmla="*/ 6481 h 10000"/>
                <a:gd name="connsiteX35" fmla="*/ 7610 w 9915"/>
                <a:gd name="connsiteY35" fmla="*/ 6288 h 10000"/>
                <a:gd name="connsiteX36" fmla="*/ 7411 w 9915"/>
                <a:gd name="connsiteY36" fmla="*/ 5944 h 10000"/>
                <a:gd name="connsiteX37" fmla="*/ 7199 w 9915"/>
                <a:gd name="connsiteY37" fmla="*/ 5515 h 10000"/>
                <a:gd name="connsiteX38" fmla="*/ 7145 w 9915"/>
                <a:gd name="connsiteY38" fmla="*/ 5300 h 10000"/>
                <a:gd name="connsiteX39" fmla="*/ 7032 w 9915"/>
                <a:gd name="connsiteY39" fmla="*/ 5172 h 10000"/>
                <a:gd name="connsiteX40" fmla="*/ 6919 w 9915"/>
                <a:gd name="connsiteY40" fmla="*/ 5064 h 10000"/>
                <a:gd name="connsiteX41" fmla="*/ 6833 w 9915"/>
                <a:gd name="connsiteY41" fmla="*/ 5000 h 10000"/>
                <a:gd name="connsiteX42" fmla="*/ 6723 w 9915"/>
                <a:gd name="connsiteY42" fmla="*/ 4871 h 10000"/>
                <a:gd name="connsiteX43" fmla="*/ 6639 w 9915"/>
                <a:gd name="connsiteY43" fmla="*/ 4635 h 10000"/>
                <a:gd name="connsiteX44" fmla="*/ 6609 w 9915"/>
                <a:gd name="connsiteY44" fmla="*/ 4528 h 10000"/>
                <a:gd name="connsiteX45" fmla="*/ 6483 w 9915"/>
                <a:gd name="connsiteY45" fmla="*/ 4399 h 10000"/>
                <a:gd name="connsiteX46" fmla="*/ 6019 w 9915"/>
                <a:gd name="connsiteY46" fmla="*/ 3970 h 10000"/>
                <a:gd name="connsiteX47" fmla="*/ 5780 w 9915"/>
                <a:gd name="connsiteY47" fmla="*/ 3734 h 10000"/>
                <a:gd name="connsiteX48" fmla="*/ 5582 w 9915"/>
                <a:gd name="connsiteY48" fmla="*/ 3584 h 10000"/>
                <a:gd name="connsiteX49" fmla="*/ 5330 w 9915"/>
                <a:gd name="connsiteY49" fmla="*/ 3455 h 10000"/>
                <a:gd name="connsiteX50" fmla="*/ 5161 w 9915"/>
                <a:gd name="connsiteY50" fmla="*/ 3326 h 10000"/>
                <a:gd name="connsiteX51" fmla="*/ 5076 w 9915"/>
                <a:gd name="connsiteY51" fmla="*/ 3262 h 10000"/>
                <a:gd name="connsiteX52" fmla="*/ 4965 w 9915"/>
                <a:gd name="connsiteY52" fmla="*/ 3219 h 10000"/>
                <a:gd name="connsiteX53" fmla="*/ 4809 w 9915"/>
                <a:gd name="connsiteY53" fmla="*/ 3197 h 10000"/>
                <a:gd name="connsiteX54" fmla="*/ 4711 w 9915"/>
                <a:gd name="connsiteY54" fmla="*/ 3155 h 10000"/>
                <a:gd name="connsiteX55" fmla="*/ 4570 w 9915"/>
                <a:gd name="connsiteY55" fmla="*/ 3090 h 10000"/>
                <a:gd name="connsiteX56" fmla="*/ 4460 w 9915"/>
                <a:gd name="connsiteY56" fmla="*/ 3090 h 10000"/>
                <a:gd name="connsiteX57" fmla="*/ 4204 w 9915"/>
                <a:gd name="connsiteY57" fmla="*/ 2983 h 10000"/>
                <a:gd name="connsiteX58" fmla="*/ 4077 w 9915"/>
                <a:gd name="connsiteY58" fmla="*/ 2961 h 10000"/>
                <a:gd name="connsiteX59" fmla="*/ 3952 w 9915"/>
                <a:gd name="connsiteY59" fmla="*/ 2918 h 10000"/>
                <a:gd name="connsiteX60" fmla="*/ 3656 w 9915"/>
                <a:gd name="connsiteY60" fmla="*/ 2983 h 10000"/>
                <a:gd name="connsiteX61" fmla="*/ 3488 w 9915"/>
                <a:gd name="connsiteY61" fmla="*/ 3026 h 10000"/>
                <a:gd name="connsiteX62" fmla="*/ 3347 w 9915"/>
                <a:gd name="connsiteY62" fmla="*/ 2961 h 10000"/>
                <a:gd name="connsiteX63" fmla="*/ 3108 w 9915"/>
                <a:gd name="connsiteY63" fmla="*/ 2725 h 10000"/>
                <a:gd name="connsiteX64" fmla="*/ 2756 w 9915"/>
                <a:gd name="connsiteY64" fmla="*/ 2489 h 10000"/>
                <a:gd name="connsiteX65" fmla="*/ 2643 w 9915"/>
                <a:gd name="connsiteY65" fmla="*/ 2425 h 10000"/>
                <a:gd name="connsiteX66" fmla="*/ 2489 w 9915"/>
                <a:gd name="connsiteY66" fmla="*/ 2339 h 10000"/>
                <a:gd name="connsiteX67" fmla="*/ 2404 w 9915"/>
                <a:gd name="connsiteY67" fmla="*/ 2339 h 10000"/>
                <a:gd name="connsiteX68" fmla="*/ 2179 w 9915"/>
                <a:gd name="connsiteY68" fmla="*/ 2425 h 10000"/>
                <a:gd name="connsiteX69" fmla="*/ 2011 w 9915"/>
                <a:gd name="connsiteY69" fmla="*/ 2511 h 10000"/>
                <a:gd name="connsiteX70" fmla="*/ 1871 w 9915"/>
                <a:gd name="connsiteY70" fmla="*/ 2575 h 10000"/>
                <a:gd name="connsiteX71" fmla="*/ 1730 w 9915"/>
                <a:gd name="connsiteY71" fmla="*/ 2854 h 10000"/>
                <a:gd name="connsiteX72" fmla="*/ 1617 w 9915"/>
                <a:gd name="connsiteY72" fmla="*/ 3026 h 10000"/>
                <a:gd name="connsiteX73" fmla="*/ 1505 w 9915"/>
                <a:gd name="connsiteY73" fmla="*/ 3112 h 10000"/>
                <a:gd name="connsiteX74" fmla="*/ 1391 w 9915"/>
                <a:gd name="connsiteY74" fmla="*/ 3112 h 10000"/>
                <a:gd name="connsiteX75" fmla="*/ 1280 w 9915"/>
                <a:gd name="connsiteY75" fmla="*/ 3090 h 10000"/>
                <a:gd name="connsiteX76" fmla="*/ 1166 w 9915"/>
                <a:gd name="connsiteY76" fmla="*/ 2811 h 10000"/>
                <a:gd name="connsiteX77" fmla="*/ 1040 w 9915"/>
                <a:gd name="connsiteY77" fmla="*/ 2618 h 10000"/>
                <a:gd name="connsiteX78" fmla="*/ 957 w 9915"/>
                <a:gd name="connsiteY78" fmla="*/ 2511 h 10000"/>
                <a:gd name="connsiteX79" fmla="*/ 859 w 9915"/>
                <a:gd name="connsiteY79" fmla="*/ 2511 h 10000"/>
                <a:gd name="connsiteX80" fmla="*/ 758 w 9915"/>
                <a:gd name="connsiteY80" fmla="*/ 2489 h 10000"/>
                <a:gd name="connsiteX81" fmla="*/ 660 w 9915"/>
                <a:gd name="connsiteY81" fmla="*/ 2382 h 10000"/>
                <a:gd name="connsiteX82" fmla="*/ 577 w 9915"/>
                <a:gd name="connsiteY82" fmla="*/ 1974 h 10000"/>
                <a:gd name="connsiteX83" fmla="*/ 493 w 9915"/>
                <a:gd name="connsiteY83" fmla="*/ 1738 h 10000"/>
                <a:gd name="connsiteX84" fmla="*/ 421 w 9915"/>
                <a:gd name="connsiteY84" fmla="*/ 1567 h 10000"/>
                <a:gd name="connsiteX85" fmla="*/ 421 w 9915"/>
                <a:gd name="connsiteY85" fmla="*/ 1438 h 10000"/>
                <a:gd name="connsiteX86" fmla="*/ 408 w 9915"/>
                <a:gd name="connsiteY86" fmla="*/ 1245 h 10000"/>
                <a:gd name="connsiteX87" fmla="*/ 408 w 9915"/>
                <a:gd name="connsiteY87" fmla="*/ 1073 h 10000"/>
                <a:gd name="connsiteX88" fmla="*/ 182 w 9915"/>
                <a:gd name="connsiteY88" fmla="*/ 665 h 10000"/>
                <a:gd name="connsiteX89" fmla="*/ 99 w 9915"/>
                <a:gd name="connsiteY89" fmla="*/ 494 h 10000"/>
                <a:gd name="connsiteX90" fmla="*/ 42 w 9915"/>
                <a:gd name="connsiteY90" fmla="*/ 300 h 10000"/>
                <a:gd name="connsiteX91" fmla="*/ 27 w 9915"/>
                <a:gd name="connsiteY91" fmla="*/ 64 h 10000"/>
                <a:gd name="connsiteX92" fmla="*/ 0 w 9915"/>
                <a:gd name="connsiteY92" fmla="*/ 0 h 10000"/>
                <a:gd name="connsiteX0" fmla="*/ 9801 w 9801"/>
                <a:gd name="connsiteY0" fmla="*/ 9871 h 10000"/>
                <a:gd name="connsiteX1" fmla="*/ 9688 w 9801"/>
                <a:gd name="connsiteY1" fmla="*/ 9871 h 10000"/>
                <a:gd name="connsiteX2" fmla="*/ 9617 w 9801"/>
                <a:gd name="connsiteY2" fmla="*/ 9914 h 10000"/>
                <a:gd name="connsiteX3" fmla="*/ 9560 w 9801"/>
                <a:gd name="connsiteY3" fmla="*/ 9914 h 10000"/>
                <a:gd name="connsiteX4" fmla="*/ 9490 w 9801"/>
                <a:gd name="connsiteY4" fmla="*/ 9936 h 10000"/>
                <a:gd name="connsiteX5" fmla="*/ 9446 w 9801"/>
                <a:gd name="connsiteY5" fmla="*/ 9979 h 10000"/>
                <a:gd name="connsiteX6" fmla="*/ 9362 w 9801"/>
                <a:gd name="connsiteY6" fmla="*/ 10000 h 10000"/>
                <a:gd name="connsiteX7" fmla="*/ 9262 w 9801"/>
                <a:gd name="connsiteY7" fmla="*/ 9936 h 10000"/>
                <a:gd name="connsiteX8" fmla="*/ 9219 w 9801"/>
                <a:gd name="connsiteY8" fmla="*/ 9871 h 10000"/>
                <a:gd name="connsiteX9" fmla="*/ 9161 w 9801"/>
                <a:gd name="connsiteY9" fmla="*/ 9764 h 10000"/>
                <a:gd name="connsiteX10" fmla="*/ 9161 w 9801"/>
                <a:gd name="connsiteY10" fmla="*/ 9678 h 10000"/>
                <a:gd name="connsiteX11" fmla="*/ 9161 w 9801"/>
                <a:gd name="connsiteY11" fmla="*/ 9464 h 10000"/>
                <a:gd name="connsiteX12" fmla="*/ 9206 w 9801"/>
                <a:gd name="connsiteY12" fmla="*/ 9313 h 10000"/>
                <a:gd name="connsiteX13" fmla="*/ 9206 w 9801"/>
                <a:gd name="connsiteY13" fmla="*/ 9163 h 10000"/>
                <a:gd name="connsiteX14" fmla="*/ 9178 w 9801"/>
                <a:gd name="connsiteY14" fmla="*/ 9077 h 10000"/>
                <a:gd name="connsiteX15" fmla="*/ 8950 w 9801"/>
                <a:gd name="connsiteY15" fmla="*/ 8670 h 10000"/>
                <a:gd name="connsiteX16" fmla="*/ 8850 w 9801"/>
                <a:gd name="connsiteY16" fmla="*/ 8433 h 10000"/>
                <a:gd name="connsiteX17" fmla="*/ 8751 w 9801"/>
                <a:gd name="connsiteY17" fmla="*/ 8305 h 10000"/>
                <a:gd name="connsiteX18" fmla="*/ 8708 w 9801"/>
                <a:gd name="connsiteY18" fmla="*/ 8262 h 10000"/>
                <a:gd name="connsiteX19" fmla="*/ 8623 w 9801"/>
                <a:gd name="connsiteY19" fmla="*/ 8262 h 10000"/>
                <a:gd name="connsiteX20" fmla="*/ 8539 w 9801"/>
                <a:gd name="connsiteY20" fmla="*/ 8262 h 10000"/>
                <a:gd name="connsiteX21" fmla="*/ 8468 w 9801"/>
                <a:gd name="connsiteY21" fmla="*/ 8219 h 10000"/>
                <a:gd name="connsiteX22" fmla="*/ 8395 w 9801"/>
                <a:gd name="connsiteY22" fmla="*/ 8133 h 10000"/>
                <a:gd name="connsiteX23" fmla="*/ 8382 w 9801"/>
                <a:gd name="connsiteY23" fmla="*/ 8026 h 10000"/>
                <a:gd name="connsiteX24" fmla="*/ 8340 w 9801"/>
                <a:gd name="connsiteY24" fmla="*/ 7833 h 10000"/>
                <a:gd name="connsiteX25" fmla="*/ 8340 w 9801"/>
                <a:gd name="connsiteY25" fmla="*/ 7661 h 10000"/>
                <a:gd name="connsiteX26" fmla="*/ 8240 w 9801"/>
                <a:gd name="connsiteY26" fmla="*/ 7554 h 10000"/>
                <a:gd name="connsiteX27" fmla="*/ 8042 w 9801"/>
                <a:gd name="connsiteY27" fmla="*/ 7146 h 10000"/>
                <a:gd name="connsiteX28" fmla="*/ 7957 w 9801"/>
                <a:gd name="connsiteY28" fmla="*/ 6910 h 10000"/>
                <a:gd name="connsiteX29" fmla="*/ 7957 w 9801"/>
                <a:gd name="connsiteY29" fmla="*/ 6781 h 10000"/>
                <a:gd name="connsiteX30" fmla="*/ 7957 w 9801"/>
                <a:gd name="connsiteY30" fmla="*/ 6760 h 10000"/>
                <a:gd name="connsiteX31" fmla="*/ 7986 w 9801"/>
                <a:gd name="connsiteY31" fmla="*/ 6652 h 10000"/>
                <a:gd name="connsiteX32" fmla="*/ 7957 w 9801"/>
                <a:gd name="connsiteY32" fmla="*/ 6588 h 10000"/>
                <a:gd name="connsiteX33" fmla="*/ 7830 w 9801"/>
                <a:gd name="connsiteY33" fmla="*/ 6481 h 10000"/>
                <a:gd name="connsiteX34" fmla="*/ 7675 w 9801"/>
                <a:gd name="connsiteY34" fmla="*/ 6288 h 10000"/>
                <a:gd name="connsiteX35" fmla="*/ 7475 w 9801"/>
                <a:gd name="connsiteY35" fmla="*/ 5944 h 10000"/>
                <a:gd name="connsiteX36" fmla="*/ 7261 w 9801"/>
                <a:gd name="connsiteY36" fmla="*/ 5515 h 10000"/>
                <a:gd name="connsiteX37" fmla="*/ 7206 w 9801"/>
                <a:gd name="connsiteY37" fmla="*/ 5300 h 10000"/>
                <a:gd name="connsiteX38" fmla="*/ 7092 w 9801"/>
                <a:gd name="connsiteY38" fmla="*/ 5172 h 10000"/>
                <a:gd name="connsiteX39" fmla="*/ 6978 w 9801"/>
                <a:gd name="connsiteY39" fmla="*/ 5064 h 10000"/>
                <a:gd name="connsiteX40" fmla="*/ 6892 w 9801"/>
                <a:gd name="connsiteY40" fmla="*/ 5000 h 10000"/>
                <a:gd name="connsiteX41" fmla="*/ 6781 w 9801"/>
                <a:gd name="connsiteY41" fmla="*/ 4871 h 10000"/>
                <a:gd name="connsiteX42" fmla="*/ 6696 w 9801"/>
                <a:gd name="connsiteY42" fmla="*/ 4635 h 10000"/>
                <a:gd name="connsiteX43" fmla="*/ 6666 w 9801"/>
                <a:gd name="connsiteY43" fmla="*/ 4528 h 10000"/>
                <a:gd name="connsiteX44" fmla="*/ 6539 w 9801"/>
                <a:gd name="connsiteY44" fmla="*/ 4399 h 10000"/>
                <a:gd name="connsiteX45" fmla="*/ 6071 w 9801"/>
                <a:gd name="connsiteY45" fmla="*/ 3970 h 10000"/>
                <a:gd name="connsiteX46" fmla="*/ 5830 w 9801"/>
                <a:gd name="connsiteY46" fmla="*/ 3734 h 10000"/>
                <a:gd name="connsiteX47" fmla="*/ 5630 w 9801"/>
                <a:gd name="connsiteY47" fmla="*/ 3584 h 10000"/>
                <a:gd name="connsiteX48" fmla="*/ 5376 w 9801"/>
                <a:gd name="connsiteY48" fmla="*/ 3455 h 10000"/>
                <a:gd name="connsiteX49" fmla="*/ 5205 w 9801"/>
                <a:gd name="connsiteY49" fmla="*/ 3326 h 10000"/>
                <a:gd name="connsiteX50" fmla="*/ 5120 w 9801"/>
                <a:gd name="connsiteY50" fmla="*/ 3262 h 10000"/>
                <a:gd name="connsiteX51" fmla="*/ 5008 w 9801"/>
                <a:gd name="connsiteY51" fmla="*/ 3219 h 10000"/>
                <a:gd name="connsiteX52" fmla="*/ 4850 w 9801"/>
                <a:gd name="connsiteY52" fmla="*/ 3197 h 10000"/>
                <a:gd name="connsiteX53" fmla="*/ 4751 w 9801"/>
                <a:gd name="connsiteY53" fmla="*/ 3155 h 10000"/>
                <a:gd name="connsiteX54" fmla="*/ 4609 w 9801"/>
                <a:gd name="connsiteY54" fmla="*/ 3090 h 10000"/>
                <a:gd name="connsiteX55" fmla="*/ 4498 w 9801"/>
                <a:gd name="connsiteY55" fmla="*/ 3090 h 10000"/>
                <a:gd name="connsiteX56" fmla="*/ 4240 w 9801"/>
                <a:gd name="connsiteY56" fmla="*/ 2983 h 10000"/>
                <a:gd name="connsiteX57" fmla="*/ 4112 w 9801"/>
                <a:gd name="connsiteY57" fmla="*/ 2961 h 10000"/>
                <a:gd name="connsiteX58" fmla="*/ 3986 w 9801"/>
                <a:gd name="connsiteY58" fmla="*/ 2918 h 10000"/>
                <a:gd name="connsiteX59" fmla="*/ 3687 w 9801"/>
                <a:gd name="connsiteY59" fmla="*/ 2983 h 10000"/>
                <a:gd name="connsiteX60" fmla="*/ 3518 w 9801"/>
                <a:gd name="connsiteY60" fmla="*/ 3026 h 10000"/>
                <a:gd name="connsiteX61" fmla="*/ 3376 w 9801"/>
                <a:gd name="connsiteY61" fmla="*/ 2961 h 10000"/>
                <a:gd name="connsiteX62" fmla="*/ 3135 w 9801"/>
                <a:gd name="connsiteY62" fmla="*/ 2725 h 10000"/>
                <a:gd name="connsiteX63" fmla="*/ 2780 w 9801"/>
                <a:gd name="connsiteY63" fmla="*/ 2489 h 10000"/>
                <a:gd name="connsiteX64" fmla="*/ 2666 w 9801"/>
                <a:gd name="connsiteY64" fmla="*/ 2425 h 10000"/>
                <a:gd name="connsiteX65" fmla="*/ 2510 w 9801"/>
                <a:gd name="connsiteY65" fmla="*/ 2339 h 10000"/>
                <a:gd name="connsiteX66" fmla="*/ 2425 w 9801"/>
                <a:gd name="connsiteY66" fmla="*/ 2339 h 10000"/>
                <a:gd name="connsiteX67" fmla="*/ 2198 w 9801"/>
                <a:gd name="connsiteY67" fmla="*/ 2425 h 10000"/>
                <a:gd name="connsiteX68" fmla="*/ 2028 w 9801"/>
                <a:gd name="connsiteY68" fmla="*/ 2511 h 10000"/>
                <a:gd name="connsiteX69" fmla="*/ 1887 w 9801"/>
                <a:gd name="connsiteY69" fmla="*/ 2575 h 10000"/>
                <a:gd name="connsiteX70" fmla="*/ 1745 w 9801"/>
                <a:gd name="connsiteY70" fmla="*/ 2854 h 10000"/>
                <a:gd name="connsiteX71" fmla="*/ 1631 w 9801"/>
                <a:gd name="connsiteY71" fmla="*/ 3026 h 10000"/>
                <a:gd name="connsiteX72" fmla="*/ 1518 w 9801"/>
                <a:gd name="connsiteY72" fmla="*/ 3112 h 10000"/>
                <a:gd name="connsiteX73" fmla="*/ 1403 w 9801"/>
                <a:gd name="connsiteY73" fmla="*/ 3112 h 10000"/>
                <a:gd name="connsiteX74" fmla="*/ 1291 w 9801"/>
                <a:gd name="connsiteY74" fmla="*/ 3090 h 10000"/>
                <a:gd name="connsiteX75" fmla="*/ 1176 w 9801"/>
                <a:gd name="connsiteY75" fmla="*/ 2811 h 10000"/>
                <a:gd name="connsiteX76" fmla="*/ 1049 w 9801"/>
                <a:gd name="connsiteY76" fmla="*/ 2618 h 10000"/>
                <a:gd name="connsiteX77" fmla="*/ 965 w 9801"/>
                <a:gd name="connsiteY77" fmla="*/ 2511 h 10000"/>
                <a:gd name="connsiteX78" fmla="*/ 866 w 9801"/>
                <a:gd name="connsiteY78" fmla="*/ 2511 h 10000"/>
                <a:gd name="connsiteX79" fmla="*/ 764 w 9801"/>
                <a:gd name="connsiteY79" fmla="*/ 2489 h 10000"/>
                <a:gd name="connsiteX80" fmla="*/ 666 w 9801"/>
                <a:gd name="connsiteY80" fmla="*/ 2382 h 10000"/>
                <a:gd name="connsiteX81" fmla="*/ 582 w 9801"/>
                <a:gd name="connsiteY81" fmla="*/ 1974 h 10000"/>
                <a:gd name="connsiteX82" fmla="*/ 497 w 9801"/>
                <a:gd name="connsiteY82" fmla="*/ 1738 h 10000"/>
                <a:gd name="connsiteX83" fmla="*/ 425 w 9801"/>
                <a:gd name="connsiteY83" fmla="*/ 1567 h 10000"/>
                <a:gd name="connsiteX84" fmla="*/ 425 w 9801"/>
                <a:gd name="connsiteY84" fmla="*/ 1438 h 10000"/>
                <a:gd name="connsiteX85" fmla="*/ 411 w 9801"/>
                <a:gd name="connsiteY85" fmla="*/ 1245 h 10000"/>
                <a:gd name="connsiteX86" fmla="*/ 411 w 9801"/>
                <a:gd name="connsiteY86" fmla="*/ 1073 h 10000"/>
                <a:gd name="connsiteX87" fmla="*/ 184 w 9801"/>
                <a:gd name="connsiteY87" fmla="*/ 665 h 10000"/>
                <a:gd name="connsiteX88" fmla="*/ 100 w 9801"/>
                <a:gd name="connsiteY88" fmla="*/ 494 h 10000"/>
                <a:gd name="connsiteX89" fmla="*/ 42 w 9801"/>
                <a:gd name="connsiteY89" fmla="*/ 300 h 10000"/>
                <a:gd name="connsiteX90" fmla="*/ 27 w 9801"/>
                <a:gd name="connsiteY90" fmla="*/ 64 h 10000"/>
                <a:gd name="connsiteX91" fmla="*/ 0 w 9801"/>
                <a:gd name="connsiteY91" fmla="*/ 0 h 10000"/>
                <a:gd name="connsiteX0" fmla="*/ 9885 w 9885"/>
                <a:gd name="connsiteY0" fmla="*/ 9871 h 10000"/>
                <a:gd name="connsiteX1" fmla="*/ 9812 w 9885"/>
                <a:gd name="connsiteY1" fmla="*/ 9914 h 10000"/>
                <a:gd name="connsiteX2" fmla="*/ 9754 w 9885"/>
                <a:gd name="connsiteY2" fmla="*/ 9914 h 10000"/>
                <a:gd name="connsiteX3" fmla="*/ 9683 w 9885"/>
                <a:gd name="connsiteY3" fmla="*/ 9936 h 10000"/>
                <a:gd name="connsiteX4" fmla="*/ 9638 w 9885"/>
                <a:gd name="connsiteY4" fmla="*/ 9979 h 10000"/>
                <a:gd name="connsiteX5" fmla="*/ 9552 w 9885"/>
                <a:gd name="connsiteY5" fmla="*/ 10000 h 10000"/>
                <a:gd name="connsiteX6" fmla="*/ 9450 w 9885"/>
                <a:gd name="connsiteY6" fmla="*/ 9936 h 10000"/>
                <a:gd name="connsiteX7" fmla="*/ 9406 w 9885"/>
                <a:gd name="connsiteY7" fmla="*/ 9871 h 10000"/>
                <a:gd name="connsiteX8" fmla="*/ 9347 w 9885"/>
                <a:gd name="connsiteY8" fmla="*/ 9764 h 10000"/>
                <a:gd name="connsiteX9" fmla="*/ 9347 w 9885"/>
                <a:gd name="connsiteY9" fmla="*/ 9678 h 10000"/>
                <a:gd name="connsiteX10" fmla="*/ 9347 w 9885"/>
                <a:gd name="connsiteY10" fmla="*/ 9464 h 10000"/>
                <a:gd name="connsiteX11" fmla="*/ 9393 w 9885"/>
                <a:gd name="connsiteY11" fmla="*/ 9313 h 10000"/>
                <a:gd name="connsiteX12" fmla="*/ 9393 w 9885"/>
                <a:gd name="connsiteY12" fmla="*/ 9163 h 10000"/>
                <a:gd name="connsiteX13" fmla="*/ 9364 w 9885"/>
                <a:gd name="connsiteY13" fmla="*/ 9077 h 10000"/>
                <a:gd name="connsiteX14" fmla="*/ 9132 w 9885"/>
                <a:gd name="connsiteY14" fmla="*/ 8670 h 10000"/>
                <a:gd name="connsiteX15" fmla="*/ 9030 w 9885"/>
                <a:gd name="connsiteY15" fmla="*/ 8433 h 10000"/>
                <a:gd name="connsiteX16" fmla="*/ 8929 w 9885"/>
                <a:gd name="connsiteY16" fmla="*/ 8305 h 10000"/>
                <a:gd name="connsiteX17" fmla="*/ 8885 w 9885"/>
                <a:gd name="connsiteY17" fmla="*/ 8262 h 10000"/>
                <a:gd name="connsiteX18" fmla="*/ 8798 w 9885"/>
                <a:gd name="connsiteY18" fmla="*/ 8262 h 10000"/>
                <a:gd name="connsiteX19" fmla="*/ 8712 w 9885"/>
                <a:gd name="connsiteY19" fmla="*/ 8262 h 10000"/>
                <a:gd name="connsiteX20" fmla="*/ 8640 w 9885"/>
                <a:gd name="connsiteY20" fmla="*/ 8219 h 10000"/>
                <a:gd name="connsiteX21" fmla="*/ 8565 w 9885"/>
                <a:gd name="connsiteY21" fmla="*/ 8133 h 10000"/>
                <a:gd name="connsiteX22" fmla="*/ 8552 w 9885"/>
                <a:gd name="connsiteY22" fmla="*/ 8026 h 10000"/>
                <a:gd name="connsiteX23" fmla="*/ 8509 w 9885"/>
                <a:gd name="connsiteY23" fmla="*/ 7833 h 10000"/>
                <a:gd name="connsiteX24" fmla="*/ 8509 w 9885"/>
                <a:gd name="connsiteY24" fmla="*/ 7661 h 10000"/>
                <a:gd name="connsiteX25" fmla="*/ 8407 w 9885"/>
                <a:gd name="connsiteY25" fmla="*/ 7554 h 10000"/>
                <a:gd name="connsiteX26" fmla="*/ 8205 w 9885"/>
                <a:gd name="connsiteY26" fmla="*/ 7146 h 10000"/>
                <a:gd name="connsiteX27" fmla="*/ 8119 w 9885"/>
                <a:gd name="connsiteY27" fmla="*/ 6910 h 10000"/>
                <a:gd name="connsiteX28" fmla="*/ 8119 w 9885"/>
                <a:gd name="connsiteY28" fmla="*/ 6781 h 10000"/>
                <a:gd name="connsiteX29" fmla="*/ 8119 w 9885"/>
                <a:gd name="connsiteY29" fmla="*/ 6760 h 10000"/>
                <a:gd name="connsiteX30" fmla="*/ 8148 w 9885"/>
                <a:gd name="connsiteY30" fmla="*/ 6652 h 10000"/>
                <a:gd name="connsiteX31" fmla="*/ 8119 w 9885"/>
                <a:gd name="connsiteY31" fmla="*/ 6588 h 10000"/>
                <a:gd name="connsiteX32" fmla="*/ 7989 w 9885"/>
                <a:gd name="connsiteY32" fmla="*/ 6481 h 10000"/>
                <a:gd name="connsiteX33" fmla="*/ 7831 w 9885"/>
                <a:gd name="connsiteY33" fmla="*/ 6288 h 10000"/>
                <a:gd name="connsiteX34" fmla="*/ 7627 w 9885"/>
                <a:gd name="connsiteY34" fmla="*/ 5944 h 10000"/>
                <a:gd name="connsiteX35" fmla="*/ 7408 w 9885"/>
                <a:gd name="connsiteY35" fmla="*/ 5515 h 10000"/>
                <a:gd name="connsiteX36" fmla="*/ 7352 w 9885"/>
                <a:gd name="connsiteY36" fmla="*/ 5300 h 10000"/>
                <a:gd name="connsiteX37" fmla="*/ 7236 w 9885"/>
                <a:gd name="connsiteY37" fmla="*/ 5172 h 10000"/>
                <a:gd name="connsiteX38" fmla="*/ 7120 w 9885"/>
                <a:gd name="connsiteY38" fmla="*/ 5064 h 10000"/>
                <a:gd name="connsiteX39" fmla="*/ 7032 w 9885"/>
                <a:gd name="connsiteY39" fmla="*/ 5000 h 10000"/>
                <a:gd name="connsiteX40" fmla="*/ 6919 w 9885"/>
                <a:gd name="connsiteY40" fmla="*/ 4871 h 10000"/>
                <a:gd name="connsiteX41" fmla="*/ 6832 w 9885"/>
                <a:gd name="connsiteY41" fmla="*/ 4635 h 10000"/>
                <a:gd name="connsiteX42" fmla="*/ 6801 w 9885"/>
                <a:gd name="connsiteY42" fmla="*/ 4528 h 10000"/>
                <a:gd name="connsiteX43" fmla="*/ 6672 w 9885"/>
                <a:gd name="connsiteY43" fmla="*/ 4399 h 10000"/>
                <a:gd name="connsiteX44" fmla="*/ 6194 w 9885"/>
                <a:gd name="connsiteY44" fmla="*/ 3970 h 10000"/>
                <a:gd name="connsiteX45" fmla="*/ 5948 w 9885"/>
                <a:gd name="connsiteY45" fmla="*/ 3734 h 10000"/>
                <a:gd name="connsiteX46" fmla="*/ 5744 w 9885"/>
                <a:gd name="connsiteY46" fmla="*/ 3584 h 10000"/>
                <a:gd name="connsiteX47" fmla="*/ 5485 w 9885"/>
                <a:gd name="connsiteY47" fmla="*/ 3455 h 10000"/>
                <a:gd name="connsiteX48" fmla="*/ 5311 w 9885"/>
                <a:gd name="connsiteY48" fmla="*/ 3326 h 10000"/>
                <a:gd name="connsiteX49" fmla="*/ 5224 w 9885"/>
                <a:gd name="connsiteY49" fmla="*/ 3262 h 10000"/>
                <a:gd name="connsiteX50" fmla="*/ 5110 w 9885"/>
                <a:gd name="connsiteY50" fmla="*/ 3219 h 10000"/>
                <a:gd name="connsiteX51" fmla="*/ 4948 w 9885"/>
                <a:gd name="connsiteY51" fmla="*/ 3197 h 10000"/>
                <a:gd name="connsiteX52" fmla="*/ 4847 w 9885"/>
                <a:gd name="connsiteY52" fmla="*/ 3155 h 10000"/>
                <a:gd name="connsiteX53" fmla="*/ 4703 w 9885"/>
                <a:gd name="connsiteY53" fmla="*/ 3090 h 10000"/>
                <a:gd name="connsiteX54" fmla="*/ 4589 w 9885"/>
                <a:gd name="connsiteY54" fmla="*/ 3090 h 10000"/>
                <a:gd name="connsiteX55" fmla="*/ 4326 w 9885"/>
                <a:gd name="connsiteY55" fmla="*/ 2983 h 10000"/>
                <a:gd name="connsiteX56" fmla="*/ 4195 w 9885"/>
                <a:gd name="connsiteY56" fmla="*/ 2961 h 10000"/>
                <a:gd name="connsiteX57" fmla="*/ 4067 w 9885"/>
                <a:gd name="connsiteY57" fmla="*/ 2918 h 10000"/>
                <a:gd name="connsiteX58" fmla="*/ 3762 w 9885"/>
                <a:gd name="connsiteY58" fmla="*/ 2983 h 10000"/>
                <a:gd name="connsiteX59" fmla="*/ 3589 w 9885"/>
                <a:gd name="connsiteY59" fmla="*/ 3026 h 10000"/>
                <a:gd name="connsiteX60" fmla="*/ 3445 w 9885"/>
                <a:gd name="connsiteY60" fmla="*/ 2961 h 10000"/>
                <a:gd name="connsiteX61" fmla="*/ 3199 w 9885"/>
                <a:gd name="connsiteY61" fmla="*/ 2725 h 10000"/>
                <a:gd name="connsiteX62" fmla="*/ 2836 w 9885"/>
                <a:gd name="connsiteY62" fmla="*/ 2489 h 10000"/>
                <a:gd name="connsiteX63" fmla="*/ 2720 w 9885"/>
                <a:gd name="connsiteY63" fmla="*/ 2425 h 10000"/>
                <a:gd name="connsiteX64" fmla="*/ 2561 w 9885"/>
                <a:gd name="connsiteY64" fmla="*/ 2339 h 10000"/>
                <a:gd name="connsiteX65" fmla="*/ 2474 w 9885"/>
                <a:gd name="connsiteY65" fmla="*/ 2339 h 10000"/>
                <a:gd name="connsiteX66" fmla="*/ 2243 w 9885"/>
                <a:gd name="connsiteY66" fmla="*/ 2425 h 10000"/>
                <a:gd name="connsiteX67" fmla="*/ 2069 w 9885"/>
                <a:gd name="connsiteY67" fmla="*/ 2511 h 10000"/>
                <a:gd name="connsiteX68" fmla="*/ 1925 w 9885"/>
                <a:gd name="connsiteY68" fmla="*/ 2575 h 10000"/>
                <a:gd name="connsiteX69" fmla="*/ 1780 w 9885"/>
                <a:gd name="connsiteY69" fmla="*/ 2854 h 10000"/>
                <a:gd name="connsiteX70" fmla="*/ 1664 w 9885"/>
                <a:gd name="connsiteY70" fmla="*/ 3026 h 10000"/>
                <a:gd name="connsiteX71" fmla="*/ 1549 w 9885"/>
                <a:gd name="connsiteY71" fmla="*/ 3112 h 10000"/>
                <a:gd name="connsiteX72" fmla="*/ 1431 w 9885"/>
                <a:gd name="connsiteY72" fmla="*/ 3112 h 10000"/>
                <a:gd name="connsiteX73" fmla="*/ 1317 w 9885"/>
                <a:gd name="connsiteY73" fmla="*/ 3090 h 10000"/>
                <a:gd name="connsiteX74" fmla="*/ 1200 w 9885"/>
                <a:gd name="connsiteY74" fmla="*/ 2811 h 10000"/>
                <a:gd name="connsiteX75" fmla="*/ 1070 w 9885"/>
                <a:gd name="connsiteY75" fmla="*/ 2618 h 10000"/>
                <a:gd name="connsiteX76" fmla="*/ 985 w 9885"/>
                <a:gd name="connsiteY76" fmla="*/ 2511 h 10000"/>
                <a:gd name="connsiteX77" fmla="*/ 884 w 9885"/>
                <a:gd name="connsiteY77" fmla="*/ 2511 h 10000"/>
                <a:gd name="connsiteX78" fmla="*/ 780 w 9885"/>
                <a:gd name="connsiteY78" fmla="*/ 2489 h 10000"/>
                <a:gd name="connsiteX79" fmla="*/ 680 w 9885"/>
                <a:gd name="connsiteY79" fmla="*/ 2382 h 10000"/>
                <a:gd name="connsiteX80" fmla="*/ 594 w 9885"/>
                <a:gd name="connsiteY80" fmla="*/ 1974 h 10000"/>
                <a:gd name="connsiteX81" fmla="*/ 507 w 9885"/>
                <a:gd name="connsiteY81" fmla="*/ 1738 h 10000"/>
                <a:gd name="connsiteX82" fmla="*/ 434 w 9885"/>
                <a:gd name="connsiteY82" fmla="*/ 1567 h 10000"/>
                <a:gd name="connsiteX83" fmla="*/ 434 w 9885"/>
                <a:gd name="connsiteY83" fmla="*/ 1438 h 10000"/>
                <a:gd name="connsiteX84" fmla="*/ 419 w 9885"/>
                <a:gd name="connsiteY84" fmla="*/ 1245 h 10000"/>
                <a:gd name="connsiteX85" fmla="*/ 419 w 9885"/>
                <a:gd name="connsiteY85" fmla="*/ 1073 h 10000"/>
                <a:gd name="connsiteX86" fmla="*/ 188 w 9885"/>
                <a:gd name="connsiteY86" fmla="*/ 665 h 10000"/>
                <a:gd name="connsiteX87" fmla="*/ 102 w 9885"/>
                <a:gd name="connsiteY87" fmla="*/ 494 h 10000"/>
                <a:gd name="connsiteX88" fmla="*/ 43 w 9885"/>
                <a:gd name="connsiteY88" fmla="*/ 300 h 10000"/>
                <a:gd name="connsiteX89" fmla="*/ 28 w 9885"/>
                <a:gd name="connsiteY89" fmla="*/ 64 h 10000"/>
                <a:gd name="connsiteX90" fmla="*/ 0 w 9885"/>
                <a:gd name="connsiteY90" fmla="*/ 0 h 10000"/>
                <a:gd name="connsiteX0" fmla="*/ 9926 w 9926"/>
                <a:gd name="connsiteY0" fmla="*/ 9914 h 10000"/>
                <a:gd name="connsiteX1" fmla="*/ 9867 w 9926"/>
                <a:gd name="connsiteY1" fmla="*/ 9914 h 10000"/>
                <a:gd name="connsiteX2" fmla="*/ 9796 w 9926"/>
                <a:gd name="connsiteY2" fmla="*/ 9936 h 10000"/>
                <a:gd name="connsiteX3" fmla="*/ 9750 w 9926"/>
                <a:gd name="connsiteY3" fmla="*/ 9979 h 10000"/>
                <a:gd name="connsiteX4" fmla="*/ 9663 w 9926"/>
                <a:gd name="connsiteY4" fmla="*/ 10000 h 10000"/>
                <a:gd name="connsiteX5" fmla="*/ 9560 w 9926"/>
                <a:gd name="connsiteY5" fmla="*/ 9936 h 10000"/>
                <a:gd name="connsiteX6" fmla="*/ 9515 w 9926"/>
                <a:gd name="connsiteY6" fmla="*/ 9871 h 10000"/>
                <a:gd name="connsiteX7" fmla="*/ 9456 w 9926"/>
                <a:gd name="connsiteY7" fmla="*/ 9764 h 10000"/>
                <a:gd name="connsiteX8" fmla="*/ 9456 w 9926"/>
                <a:gd name="connsiteY8" fmla="*/ 9678 h 10000"/>
                <a:gd name="connsiteX9" fmla="*/ 9456 w 9926"/>
                <a:gd name="connsiteY9" fmla="*/ 9464 h 10000"/>
                <a:gd name="connsiteX10" fmla="*/ 9502 w 9926"/>
                <a:gd name="connsiteY10" fmla="*/ 9313 h 10000"/>
                <a:gd name="connsiteX11" fmla="*/ 9502 w 9926"/>
                <a:gd name="connsiteY11" fmla="*/ 9163 h 10000"/>
                <a:gd name="connsiteX12" fmla="*/ 9473 w 9926"/>
                <a:gd name="connsiteY12" fmla="*/ 9077 h 10000"/>
                <a:gd name="connsiteX13" fmla="*/ 9238 w 9926"/>
                <a:gd name="connsiteY13" fmla="*/ 8670 h 10000"/>
                <a:gd name="connsiteX14" fmla="*/ 9135 w 9926"/>
                <a:gd name="connsiteY14" fmla="*/ 8433 h 10000"/>
                <a:gd name="connsiteX15" fmla="*/ 9033 w 9926"/>
                <a:gd name="connsiteY15" fmla="*/ 8305 h 10000"/>
                <a:gd name="connsiteX16" fmla="*/ 8988 w 9926"/>
                <a:gd name="connsiteY16" fmla="*/ 8262 h 10000"/>
                <a:gd name="connsiteX17" fmla="*/ 8900 w 9926"/>
                <a:gd name="connsiteY17" fmla="*/ 8262 h 10000"/>
                <a:gd name="connsiteX18" fmla="*/ 8813 w 9926"/>
                <a:gd name="connsiteY18" fmla="*/ 8262 h 10000"/>
                <a:gd name="connsiteX19" fmla="*/ 8741 w 9926"/>
                <a:gd name="connsiteY19" fmla="*/ 8219 h 10000"/>
                <a:gd name="connsiteX20" fmla="*/ 8665 w 9926"/>
                <a:gd name="connsiteY20" fmla="*/ 8133 h 10000"/>
                <a:gd name="connsiteX21" fmla="*/ 8651 w 9926"/>
                <a:gd name="connsiteY21" fmla="*/ 8026 h 10000"/>
                <a:gd name="connsiteX22" fmla="*/ 8608 w 9926"/>
                <a:gd name="connsiteY22" fmla="*/ 7833 h 10000"/>
                <a:gd name="connsiteX23" fmla="*/ 8608 w 9926"/>
                <a:gd name="connsiteY23" fmla="*/ 7661 h 10000"/>
                <a:gd name="connsiteX24" fmla="*/ 8505 w 9926"/>
                <a:gd name="connsiteY24" fmla="*/ 7554 h 10000"/>
                <a:gd name="connsiteX25" fmla="*/ 8300 w 9926"/>
                <a:gd name="connsiteY25" fmla="*/ 7146 h 10000"/>
                <a:gd name="connsiteX26" fmla="*/ 8213 w 9926"/>
                <a:gd name="connsiteY26" fmla="*/ 6910 h 10000"/>
                <a:gd name="connsiteX27" fmla="*/ 8213 w 9926"/>
                <a:gd name="connsiteY27" fmla="*/ 6781 h 10000"/>
                <a:gd name="connsiteX28" fmla="*/ 8213 w 9926"/>
                <a:gd name="connsiteY28" fmla="*/ 6760 h 10000"/>
                <a:gd name="connsiteX29" fmla="*/ 8243 w 9926"/>
                <a:gd name="connsiteY29" fmla="*/ 6652 h 10000"/>
                <a:gd name="connsiteX30" fmla="*/ 8213 w 9926"/>
                <a:gd name="connsiteY30" fmla="*/ 6588 h 10000"/>
                <a:gd name="connsiteX31" fmla="*/ 8082 w 9926"/>
                <a:gd name="connsiteY31" fmla="*/ 6481 h 10000"/>
                <a:gd name="connsiteX32" fmla="*/ 7922 w 9926"/>
                <a:gd name="connsiteY32" fmla="*/ 6288 h 10000"/>
                <a:gd name="connsiteX33" fmla="*/ 7716 w 9926"/>
                <a:gd name="connsiteY33" fmla="*/ 5944 h 10000"/>
                <a:gd name="connsiteX34" fmla="*/ 7494 w 9926"/>
                <a:gd name="connsiteY34" fmla="*/ 5515 h 10000"/>
                <a:gd name="connsiteX35" fmla="*/ 7438 w 9926"/>
                <a:gd name="connsiteY35" fmla="*/ 5300 h 10000"/>
                <a:gd name="connsiteX36" fmla="*/ 7320 w 9926"/>
                <a:gd name="connsiteY36" fmla="*/ 5172 h 10000"/>
                <a:gd name="connsiteX37" fmla="*/ 7203 w 9926"/>
                <a:gd name="connsiteY37" fmla="*/ 5064 h 10000"/>
                <a:gd name="connsiteX38" fmla="*/ 7114 w 9926"/>
                <a:gd name="connsiteY38" fmla="*/ 5000 h 10000"/>
                <a:gd name="connsiteX39" fmla="*/ 6999 w 9926"/>
                <a:gd name="connsiteY39" fmla="*/ 4871 h 10000"/>
                <a:gd name="connsiteX40" fmla="*/ 6911 w 9926"/>
                <a:gd name="connsiteY40" fmla="*/ 4635 h 10000"/>
                <a:gd name="connsiteX41" fmla="*/ 6880 w 9926"/>
                <a:gd name="connsiteY41" fmla="*/ 4528 h 10000"/>
                <a:gd name="connsiteX42" fmla="*/ 6750 w 9926"/>
                <a:gd name="connsiteY42" fmla="*/ 4399 h 10000"/>
                <a:gd name="connsiteX43" fmla="*/ 6266 w 9926"/>
                <a:gd name="connsiteY43" fmla="*/ 3970 h 10000"/>
                <a:gd name="connsiteX44" fmla="*/ 6017 w 9926"/>
                <a:gd name="connsiteY44" fmla="*/ 3734 h 10000"/>
                <a:gd name="connsiteX45" fmla="*/ 5811 w 9926"/>
                <a:gd name="connsiteY45" fmla="*/ 3584 h 10000"/>
                <a:gd name="connsiteX46" fmla="*/ 5549 w 9926"/>
                <a:gd name="connsiteY46" fmla="*/ 3455 h 10000"/>
                <a:gd name="connsiteX47" fmla="*/ 5373 w 9926"/>
                <a:gd name="connsiteY47" fmla="*/ 3326 h 10000"/>
                <a:gd name="connsiteX48" fmla="*/ 5285 w 9926"/>
                <a:gd name="connsiteY48" fmla="*/ 3262 h 10000"/>
                <a:gd name="connsiteX49" fmla="*/ 5169 w 9926"/>
                <a:gd name="connsiteY49" fmla="*/ 3219 h 10000"/>
                <a:gd name="connsiteX50" fmla="*/ 5006 w 9926"/>
                <a:gd name="connsiteY50" fmla="*/ 3197 h 10000"/>
                <a:gd name="connsiteX51" fmla="*/ 4903 w 9926"/>
                <a:gd name="connsiteY51" fmla="*/ 3155 h 10000"/>
                <a:gd name="connsiteX52" fmla="*/ 4758 w 9926"/>
                <a:gd name="connsiteY52" fmla="*/ 3090 h 10000"/>
                <a:gd name="connsiteX53" fmla="*/ 4642 w 9926"/>
                <a:gd name="connsiteY53" fmla="*/ 3090 h 10000"/>
                <a:gd name="connsiteX54" fmla="*/ 4376 w 9926"/>
                <a:gd name="connsiteY54" fmla="*/ 2983 h 10000"/>
                <a:gd name="connsiteX55" fmla="*/ 4244 w 9926"/>
                <a:gd name="connsiteY55" fmla="*/ 2961 h 10000"/>
                <a:gd name="connsiteX56" fmla="*/ 4114 w 9926"/>
                <a:gd name="connsiteY56" fmla="*/ 2918 h 10000"/>
                <a:gd name="connsiteX57" fmla="*/ 3806 w 9926"/>
                <a:gd name="connsiteY57" fmla="*/ 2983 h 10000"/>
                <a:gd name="connsiteX58" fmla="*/ 3631 w 9926"/>
                <a:gd name="connsiteY58" fmla="*/ 3026 h 10000"/>
                <a:gd name="connsiteX59" fmla="*/ 3485 w 9926"/>
                <a:gd name="connsiteY59" fmla="*/ 2961 h 10000"/>
                <a:gd name="connsiteX60" fmla="*/ 3236 w 9926"/>
                <a:gd name="connsiteY60" fmla="*/ 2725 h 10000"/>
                <a:gd name="connsiteX61" fmla="*/ 2869 w 9926"/>
                <a:gd name="connsiteY61" fmla="*/ 2489 h 10000"/>
                <a:gd name="connsiteX62" fmla="*/ 2752 w 9926"/>
                <a:gd name="connsiteY62" fmla="*/ 2425 h 10000"/>
                <a:gd name="connsiteX63" fmla="*/ 2591 w 9926"/>
                <a:gd name="connsiteY63" fmla="*/ 2339 h 10000"/>
                <a:gd name="connsiteX64" fmla="*/ 2503 w 9926"/>
                <a:gd name="connsiteY64" fmla="*/ 2339 h 10000"/>
                <a:gd name="connsiteX65" fmla="*/ 2269 w 9926"/>
                <a:gd name="connsiteY65" fmla="*/ 2425 h 10000"/>
                <a:gd name="connsiteX66" fmla="*/ 2093 w 9926"/>
                <a:gd name="connsiteY66" fmla="*/ 2511 h 10000"/>
                <a:gd name="connsiteX67" fmla="*/ 1947 w 9926"/>
                <a:gd name="connsiteY67" fmla="*/ 2575 h 10000"/>
                <a:gd name="connsiteX68" fmla="*/ 1801 w 9926"/>
                <a:gd name="connsiteY68" fmla="*/ 2854 h 10000"/>
                <a:gd name="connsiteX69" fmla="*/ 1683 w 9926"/>
                <a:gd name="connsiteY69" fmla="*/ 3026 h 10000"/>
                <a:gd name="connsiteX70" fmla="*/ 1567 w 9926"/>
                <a:gd name="connsiteY70" fmla="*/ 3112 h 10000"/>
                <a:gd name="connsiteX71" fmla="*/ 1448 w 9926"/>
                <a:gd name="connsiteY71" fmla="*/ 3112 h 10000"/>
                <a:gd name="connsiteX72" fmla="*/ 1332 w 9926"/>
                <a:gd name="connsiteY72" fmla="*/ 3090 h 10000"/>
                <a:gd name="connsiteX73" fmla="*/ 1214 w 9926"/>
                <a:gd name="connsiteY73" fmla="*/ 2811 h 10000"/>
                <a:gd name="connsiteX74" fmla="*/ 1082 w 9926"/>
                <a:gd name="connsiteY74" fmla="*/ 2618 h 10000"/>
                <a:gd name="connsiteX75" fmla="*/ 996 w 9926"/>
                <a:gd name="connsiteY75" fmla="*/ 2511 h 10000"/>
                <a:gd name="connsiteX76" fmla="*/ 894 w 9926"/>
                <a:gd name="connsiteY76" fmla="*/ 2511 h 10000"/>
                <a:gd name="connsiteX77" fmla="*/ 789 w 9926"/>
                <a:gd name="connsiteY77" fmla="*/ 2489 h 10000"/>
                <a:gd name="connsiteX78" fmla="*/ 688 w 9926"/>
                <a:gd name="connsiteY78" fmla="*/ 2382 h 10000"/>
                <a:gd name="connsiteX79" fmla="*/ 601 w 9926"/>
                <a:gd name="connsiteY79" fmla="*/ 1974 h 10000"/>
                <a:gd name="connsiteX80" fmla="*/ 513 w 9926"/>
                <a:gd name="connsiteY80" fmla="*/ 1738 h 10000"/>
                <a:gd name="connsiteX81" fmla="*/ 439 w 9926"/>
                <a:gd name="connsiteY81" fmla="*/ 1567 h 10000"/>
                <a:gd name="connsiteX82" fmla="*/ 439 w 9926"/>
                <a:gd name="connsiteY82" fmla="*/ 1438 h 10000"/>
                <a:gd name="connsiteX83" fmla="*/ 424 w 9926"/>
                <a:gd name="connsiteY83" fmla="*/ 1245 h 10000"/>
                <a:gd name="connsiteX84" fmla="*/ 424 w 9926"/>
                <a:gd name="connsiteY84" fmla="*/ 1073 h 10000"/>
                <a:gd name="connsiteX85" fmla="*/ 190 w 9926"/>
                <a:gd name="connsiteY85" fmla="*/ 665 h 10000"/>
                <a:gd name="connsiteX86" fmla="*/ 103 w 9926"/>
                <a:gd name="connsiteY86" fmla="*/ 494 h 10000"/>
                <a:gd name="connsiteX87" fmla="*/ 44 w 9926"/>
                <a:gd name="connsiteY87" fmla="*/ 300 h 10000"/>
                <a:gd name="connsiteX88" fmla="*/ 28 w 9926"/>
                <a:gd name="connsiteY88" fmla="*/ 64 h 10000"/>
                <a:gd name="connsiteX89" fmla="*/ 0 w 9926"/>
                <a:gd name="connsiteY89" fmla="*/ 0 h 10000"/>
                <a:gd name="connsiteX0" fmla="*/ 9941 w 9941"/>
                <a:gd name="connsiteY0" fmla="*/ 9914 h 10000"/>
                <a:gd name="connsiteX1" fmla="*/ 9869 w 9941"/>
                <a:gd name="connsiteY1" fmla="*/ 9936 h 10000"/>
                <a:gd name="connsiteX2" fmla="*/ 9823 w 9941"/>
                <a:gd name="connsiteY2" fmla="*/ 9979 h 10000"/>
                <a:gd name="connsiteX3" fmla="*/ 9735 w 9941"/>
                <a:gd name="connsiteY3" fmla="*/ 10000 h 10000"/>
                <a:gd name="connsiteX4" fmla="*/ 9631 w 9941"/>
                <a:gd name="connsiteY4" fmla="*/ 9936 h 10000"/>
                <a:gd name="connsiteX5" fmla="*/ 9586 w 9941"/>
                <a:gd name="connsiteY5" fmla="*/ 9871 h 10000"/>
                <a:gd name="connsiteX6" fmla="*/ 9526 w 9941"/>
                <a:gd name="connsiteY6" fmla="*/ 9764 h 10000"/>
                <a:gd name="connsiteX7" fmla="*/ 9526 w 9941"/>
                <a:gd name="connsiteY7" fmla="*/ 9678 h 10000"/>
                <a:gd name="connsiteX8" fmla="*/ 9526 w 9941"/>
                <a:gd name="connsiteY8" fmla="*/ 9464 h 10000"/>
                <a:gd name="connsiteX9" fmla="*/ 9573 w 9941"/>
                <a:gd name="connsiteY9" fmla="*/ 9313 h 10000"/>
                <a:gd name="connsiteX10" fmla="*/ 9573 w 9941"/>
                <a:gd name="connsiteY10" fmla="*/ 9163 h 10000"/>
                <a:gd name="connsiteX11" fmla="*/ 9544 w 9941"/>
                <a:gd name="connsiteY11" fmla="*/ 9077 h 10000"/>
                <a:gd name="connsiteX12" fmla="*/ 9307 w 9941"/>
                <a:gd name="connsiteY12" fmla="*/ 8670 h 10000"/>
                <a:gd name="connsiteX13" fmla="*/ 9203 w 9941"/>
                <a:gd name="connsiteY13" fmla="*/ 8433 h 10000"/>
                <a:gd name="connsiteX14" fmla="*/ 9100 w 9941"/>
                <a:gd name="connsiteY14" fmla="*/ 8305 h 10000"/>
                <a:gd name="connsiteX15" fmla="*/ 9055 w 9941"/>
                <a:gd name="connsiteY15" fmla="*/ 8262 h 10000"/>
                <a:gd name="connsiteX16" fmla="*/ 8966 w 9941"/>
                <a:gd name="connsiteY16" fmla="*/ 8262 h 10000"/>
                <a:gd name="connsiteX17" fmla="*/ 8879 w 9941"/>
                <a:gd name="connsiteY17" fmla="*/ 8262 h 10000"/>
                <a:gd name="connsiteX18" fmla="*/ 8806 w 9941"/>
                <a:gd name="connsiteY18" fmla="*/ 8219 h 10000"/>
                <a:gd name="connsiteX19" fmla="*/ 8730 w 9941"/>
                <a:gd name="connsiteY19" fmla="*/ 8133 h 10000"/>
                <a:gd name="connsiteX20" fmla="*/ 8715 w 9941"/>
                <a:gd name="connsiteY20" fmla="*/ 8026 h 10000"/>
                <a:gd name="connsiteX21" fmla="*/ 8672 w 9941"/>
                <a:gd name="connsiteY21" fmla="*/ 7833 h 10000"/>
                <a:gd name="connsiteX22" fmla="*/ 8672 w 9941"/>
                <a:gd name="connsiteY22" fmla="*/ 7661 h 10000"/>
                <a:gd name="connsiteX23" fmla="*/ 8568 w 9941"/>
                <a:gd name="connsiteY23" fmla="*/ 7554 h 10000"/>
                <a:gd name="connsiteX24" fmla="*/ 8362 w 9941"/>
                <a:gd name="connsiteY24" fmla="*/ 7146 h 10000"/>
                <a:gd name="connsiteX25" fmla="*/ 8274 w 9941"/>
                <a:gd name="connsiteY25" fmla="*/ 6910 h 10000"/>
                <a:gd name="connsiteX26" fmla="*/ 8274 w 9941"/>
                <a:gd name="connsiteY26" fmla="*/ 6781 h 10000"/>
                <a:gd name="connsiteX27" fmla="*/ 8274 w 9941"/>
                <a:gd name="connsiteY27" fmla="*/ 6760 h 10000"/>
                <a:gd name="connsiteX28" fmla="*/ 8304 w 9941"/>
                <a:gd name="connsiteY28" fmla="*/ 6652 h 10000"/>
                <a:gd name="connsiteX29" fmla="*/ 8274 w 9941"/>
                <a:gd name="connsiteY29" fmla="*/ 6588 h 10000"/>
                <a:gd name="connsiteX30" fmla="*/ 8142 w 9941"/>
                <a:gd name="connsiteY30" fmla="*/ 6481 h 10000"/>
                <a:gd name="connsiteX31" fmla="*/ 7981 w 9941"/>
                <a:gd name="connsiteY31" fmla="*/ 6288 h 10000"/>
                <a:gd name="connsiteX32" fmla="*/ 7774 w 9941"/>
                <a:gd name="connsiteY32" fmla="*/ 5944 h 10000"/>
                <a:gd name="connsiteX33" fmla="*/ 7550 w 9941"/>
                <a:gd name="connsiteY33" fmla="*/ 5515 h 10000"/>
                <a:gd name="connsiteX34" fmla="*/ 7493 w 9941"/>
                <a:gd name="connsiteY34" fmla="*/ 5300 h 10000"/>
                <a:gd name="connsiteX35" fmla="*/ 7375 w 9941"/>
                <a:gd name="connsiteY35" fmla="*/ 5172 h 10000"/>
                <a:gd name="connsiteX36" fmla="*/ 7257 w 9941"/>
                <a:gd name="connsiteY36" fmla="*/ 5064 h 10000"/>
                <a:gd name="connsiteX37" fmla="*/ 7167 w 9941"/>
                <a:gd name="connsiteY37" fmla="*/ 5000 h 10000"/>
                <a:gd name="connsiteX38" fmla="*/ 7051 w 9941"/>
                <a:gd name="connsiteY38" fmla="*/ 4871 h 10000"/>
                <a:gd name="connsiteX39" fmla="*/ 6963 w 9941"/>
                <a:gd name="connsiteY39" fmla="*/ 4635 h 10000"/>
                <a:gd name="connsiteX40" fmla="*/ 6931 w 9941"/>
                <a:gd name="connsiteY40" fmla="*/ 4528 h 10000"/>
                <a:gd name="connsiteX41" fmla="*/ 6800 w 9941"/>
                <a:gd name="connsiteY41" fmla="*/ 4399 h 10000"/>
                <a:gd name="connsiteX42" fmla="*/ 6313 w 9941"/>
                <a:gd name="connsiteY42" fmla="*/ 3970 h 10000"/>
                <a:gd name="connsiteX43" fmla="*/ 6062 w 9941"/>
                <a:gd name="connsiteY43" fmla="*/ 3734 h 10000"/>
                <a:gd name="connsiteX44" fmla="*/ 5854 w 9941"/>
                <a:gd name="connsiteY44" fmla="*/ 3584 h 10000"/>
                <a:gd name="connsiteX45" fmla="*/ 5590 w 9941"/>
                <a:gd name="connsiteY45" fmla="*/ 3455 h 10000"/>
                <a:gd name="connsiteX46" fmla="*/ 5413 w 9941"/>
                <a:gd name="connsiteY46" fmla="*/ 3326 h 10000"/>
                <a:gd name="connsiteX47" fmla="*/ 5324 w 9941"/>
                <a:gd name="connsiteY47" fmla="*/ 3262 h 10000"/>
                <a:gd name="connsiteX48" fmla="*/ 5208 w 9941"/>
                <a:gd name="connsiteY48" fmla="*/ 3219 h 10000"/>
                <a:gd name="connsiteX49" fmla="*/ 5043 w 9941"/>
                <a:gd name="connsiteY49" fmla="*/ 3197 h 10000"/>
                <a:gd name="connsiteX50" fmla="*/ 4940 w 9941"/>
                <a:gd name="connsiteY50" fmla="*/ 3155 h 10000"/>
                <a:gd name="connsiteX51" fmla="*/ 4793 w 9941"/>
                <a:gd name="connsiteY51" fmla="*/ 3090 h 10000"/>
                <a:gd name="connsiteX52" fmla="*/ 4677 w 9941"/>
                <a:gd name="connsiteY52" fmla="*/ 3090 h 10000"/>
                <a:gd name="connsiteX53" fmla="*/ 4409 w 9941"/>
                <a:gd name="connsiteY53" fmla="*/ 2983 h 10000"/>
                <a:gd name="connsiteX54" fmla="*/ 4276 w 9941"/>
                <a:gd name="connsiteY54" fmla="*/ 2961 h 10000"/>
                <a:gd name="connsiteX55" fmla="*/ 4145 w 9941"/>
                <a:gd name="connsiteY55" fmla="*/ 2918 h 10000"/>
                <a:gd name="connsiteX56" fmla="*/ 3834 w 9941"/>
                <a:gd name="connsiteY56" fmla="*/ 2983 h 10000"/>
                <a:gd name="connsiteX57" fmla="*/ 3658 w 9941"/>
                <a:gd name="connsiteY57" fmla="*/ 3026 h 10000"/>
                <a:gd name="connsiteX58" fmla="*/ 3511 w 9941"/>
                <a:gd name="connsiteY58" fmla="*/ 2961 h 10000"/>
                <a:gd name="connsiteX59" fmla="*/ 3260 w 9941"/>
                <a:gd name="connsiteY59" fmla="*/ 2725 h 10000"/>
                <a:gd name="connsiteX60" fmla="*/ 2890 w 9941"/>
                <a:gd name="connsiteY60" fmla="*/ 2489 h 10000"/>
                <a:gd name="connsiteX61" fmla="*/ 2773 w 9941"/>
                <a:gd name="connsiteY61" fmla="*/ 2425 h 10000"/>
                <a:gd name="connsiteX62" fmla="*/ 2610 w 9941"/>
                <a:gd name="connsiteY62" fmla="*/ 2339 h 10000"/>
                <a:gd name="connsiteX63" fmla="*/ 2522 w 9941"/>
                <a:gd name="connsiteY63" fmla="*/ 2339 h 10000"/>
                <a:gd name="connsiteX64" fmla="*/ 2286 w 9941"/>
                <a:gd name="connsiteY64" fmla="*/ 2425 h 10000"/>
                <a:gd name="connsiteX65" fmla="*/ 2109 w 9941"/>
                <a:gd name="connsiteY65" fmla="*/ 2511 h 10000"/>
                <a:gd name="connsiteX66" fmla="*/ 1962 w 9941"/>
                <a:gd name="connsiteY66" fmla="*/ 2575 h 10000"/>
                <a:gd name="connsiteX67" fmla="*/ 1814 w 9941"/>
                <a:gd name="connsiteY67" fmla="*/ 2854 h 10000"/>
                <a:gd name="connsiteX68" fmla="*/ 1696 w 9941"/>
                <a:gd name="connsiteY68" fmla="*/ 3026 h 10000"/>
                <a:gd name="connsiteX69" fmla="*/ 1579 w 9941"/>
                <a:gd name="connsiteY69" fmla="*/ 3112 h 10000"/>
                <a:gd name="connsiteX70" fmla="*/ 1459 w 9941"/>
                <a:gd name="connsiteY70" fmla="*/ 3112 h 10000"/>
                <a:gd name="connsiteX71" fmla="*/ 1342 w 9941"/>
                <a:gd name="connsiteY71" fmla="*/ 3090 h 10000"/>
                <a:gd name="connsiteX72" fmla="*/ 1223 w 9941"/>
                <a:gd name="connsiteY72" fmla="*/ 2811 h 10000"/>
                <a:gd name="connsiteX73" fmla="*/ 1090 w 9941"/>
                <a:gd name="connsiteY73" fmla="*/ 2618 h 10000"/>
                <a:gd name="connsiteX74" fmla="*/ 1003 w 9941"/>
                <a:gd name="connsiteY74" fmla="*/ 2511 h 10000"/>
                <a:gd name="connsiteX75" fmla="*/ 901 w 9941"/>
                <a:gd name="connsiteY75" fmla="*/ 2511 h 10000"/>
                <a:gd name="connsiteX76" fmla="*/ 795 w 9941"/>
                <a:gd name="connsiteY76" fmla="*/ 2489 h 10000"/>
                <a:gd name="connsiteX77" fmla="*/ 693 w 9941"/>
                <a:gd name="connsiteY77" fmla="*/ 2382 h 10000"/>
                <a:gd name="connsiteX78" fmla="*/ 605 w 9941"/>
                <a:gd name="connsiteY78" fmla="*/ 1974 h 10000"/>
                <a:gd name="connsiteX79" fmla="*/ 517 w 9941"/>
                <a:gd name="connsiteY79" fmla="*/ 1738 h 10000"/>
                <a:gd name="connsiteX80" fmla="*/ 442 w 9941"/>
                <a:gd name="connsiteY80" fmla="*/ 1567 h 10000"/>
                <a:gd name="connsiteX81" fmla="*/ 442 w 9941"/>
                <a:gd name="connsiteY81" fmla="*/ 1438 h 10000"/>
                <a:gd name="connsiteX82" fmla="*/ 427 w 9941"/>
                <a:gd name="connsiteY82" fmla="*/ 1245 h 10000"/>
                <a:gd name="connsiteX83" fmla="*/ 427 w 9941"/>
                <a:gd name="connsiteY83" fmla="*/ 1073 h 10000"/>
                <a:gd name="connsiteX84" fmla="*/ 191 w 9941"/>
                <a:gd name="connsiteY84" fmla="*/ 665 h 10000"/>
                <a:gd name="connsiteX85" fmla="*/ 104 w 9941"/>
                <a:gd name="connsiteY85" fmla="*/ 494 h 10000"/>
                <a:gd name="connsiteX86" fmla="*/ 44 w 9941"/>
                <a:gd name="connsiteY86" fmla="*/ 300 h 10000"/>
                <a:gd name="connsiteX87" fmla="*/ 28 w 9941"/>
                <a:gd name="connsiteY87" fmla="*/ 64 h 10000"/>
                <a:gd name="connsiteX88" fmla="*/ 0 w 9941"/>
                <a:gd name="connsiteY88" fmla="*/ 0 h 10000"/>
                <a:gd name="connsiteX0" fmla="*/ 9928 w 9928"/>
                <a:gd name="connsiteY0" fmla="*/ 9936 h 10000"/>
                <a:gd name="connsiteX1" fmla="*/ 9881 w 9928"/>
                <a:gd name="connsiteY1" fmla="*/ 9979 h 10000"/>
                <a:gd name="connsiteX2" fmla="*/ 9793 w 9928"/>
                <a:gd name="connsiteY2" fmla="*/ 10000 h 10000"/>
                <a:gd name="connsiteX3" fmla="*/ 9688 w 9928"/>
                <a:gd name="connsiteY3" fmla="*/ 9936 h 10000"/>
                <a:gd name="connsiteX4" fmla="*/ 9643 w 9928"/>
                <a:gd name="connsiteY4" fmla="*/ 9871 h 10000"/>
                <a:gd name="connsiteX5" fmla="*/ 9583 w 9928"/>
                <a:gd name="connsiteY5" fmla="*/ 9764 h 10000"/>
                <a:gd name="connsiteX6" fmla="*/ 9583 w 9928"/>
                <a:gd name="connsiteY6" fmla="*/ 9678 h 10000"/>
                <a:gd name="connsiteX7" fmla="*/ 9583 w 9928"/>
                <a:gd name="connsiteY7" fmla="*/ 9464 h 10000"/>
                <a:gd name="connsiteX8" fmla="*/ 9630 w 9928"/>
                <a:gd name="connsiteY8" fmla="*/ 9313 h 10000"/>
                <a:gd name="connsiteX9" fmla="*/ 9630 w 9928"/>
                <a:gd name="connsiteY9" fmla="*/ 9163 h 10000"/>
                <a:gd name="connsiteX10" fmla="*/ 9601 w 9928"/>
                <a:gd name="connsiteY10" fmla="*/ 9077 h 10000"/>
                <a:gd name="connsiteX11" fmla="*/ 9362 w 9928"/>
                <a:gd name="connsiteY11" fmla="*/ 8670 h 10000"/>
                <a:gd name="connsiteX12" fmla="*/ 9258 w 9928"/>
                <a:gd name="connsiteY12" fmla="*/ 8433 h 10000"/>
                <a:gd name="connsiteX13" fmla="*/ 9154 w 9928"/>
                <a:gd name="connsiteY13" fmla="*/ 8305 h 10000"/>
                <a:gd name="connsiteX14" fmla="*/ 9109 w 9928"/>
                <a:gd name="connsiteY14" fmla="*/ 8262 h 10000"/>
                <a:gd name="connsiteX15" fmla="*/ 9019 w 9928"/>
                <a:gd name="connsiteY15" fmla="*/ 8262 h 10000"/>
                <a:gd name="connsiteX16" fmla="*/ 8932 w 9928"/>
                <a:gd name="connsiteY16" fmla="*/ 8262 h 10000"/>
                <a:gd name="connsiteX17" fmla="*/ 8858 w 9928"/>
                <a:gd name="connsiteY17" fmla="*/ 8219 h 10000"/>
                <a:gd name="connsiteX18" fmla="*/ 8782 w 9928"/>
                <a:gd name="connsiteY18" fmla="*/ 8133 h 10000"/>
                <a:gd name="connsiteX19" fmla="*/ 8767 w 9928"/>
                <a:gd name="connsiteY19" fmla="*/ 8026 h 10000"/>
                <a:gd name="connsiteX20" fmla="*/ 8723 w 9928"/>
                <a:gd name="connsiteY20" fmla="*/ 7833 h 10000"/>
                <a:gd name="connsiteX21" fmla="*/ 8723 w 9928"/>
                <a:gd name="connsiteY21" fmla="*/ 7661 h 10000"/>
                <a:gd name="connsiteX22" fmla="*/ 8619 w 9928"/>
                <a:gd name="connsiteY22" fmla="*/ 7554 h 10000"/>
                <a:gd name="connsiteX23" fmla="*/ 8412 w 9928"/>
                <a:gd name="connsiteY23" fmla="*/ 7146 h 10000"/>
                <a:gd name="connsiteX24" fmla="*/ 8323 w 9928"/>
                <a:gd name="connsiteY24" fmla="*/ 6910 h 10000"/>
                <a:gd name="connsiteX25" fmla="*/ 8323 w 9928"/>
                <a:gd name="connsiteY25" fmla="*/ 6781 h 10000"/>
                <a:gd name="connsiteX26" fmla="*/ 8323 w 9928"/>
                <a:gd name="connsiteY26" fmla="*/ 6760 h 10000"/>
                <a:gd name="connsiteX27" fmla="*/ 8353 w 9928"/>
                <a:gd name="connsiteY27" fmla="*/ 6652 h 10000"/>
                <a:gd name="connsiteX28" fmla="*/ 8323 w 9928"/>
                <a:gd name="connsiteY28" fmla="*/ 6588 h 10000"/>
                <a:gd name="connsiteX29" fmla="*/ 8190 w 9928"/>
                <a:gd name="connsiteY29" fmla="*/ 6481 h 10000"/>
                <a:gd name="connsiteX30" fmla="*/ 8028 w 9928"/>
                <a:gd name="connsiteY30" fmla="*/ 6288 h 10000"/>
                <a:gd name="connsiteX31" fmla="*/ 7820 w 9928"/>
                <a:gd name="connsiteY31" fmla="*/ 5944 h 10000"/>
                <a:gd name="connsiteX32" fmla="*/ 7595 w 9928"/>
                <a:gd name="connsiteY32" fmla="*/ 5515 h 10000"/>
                <a:gd name="connsiteX33" fmla="*/ 7537 w 9928"/>
                <a:gd name="connsiteY33" fmla="*/ 5300 h 10000"/>
                <a:gd name="connsiteX34" fmla="*/ 7419 w 9928"/>
                <a:gd name="connsiteY34" fmla="*/ 5172 h 10000"/>
                <a:gd name="connsiteX35" fmla="*/ 7300 w 9928"/>
                <a:gd name="connsiteY35" fmla="*/ 5064 h 10000"/>
                <a:gd name="connsiteX36" fmla="*/ 7210 w 9928"/>
                <a:gd name="connsiteY36" fmla="*/ 5000 h 10000"/>
                <a:gd name="connsiteX37" fmla="*/ 7093 w 9928"/>
                <a:gd name="connsiteY37" fmla="*/ 4871 h 10000"/>
                <a:gd name="connsiteX38" fmla="*/ 7004 w 9928"/>
                <a:gd name="connsiteY38" fmla="*/ 4635 h 10000"/>
                <a:gd name="connsiteX39" fmla="*/ 6972 w 9928"/>
                <a:gd name="connsiteY39" fmla="*/ 4528 h 10000"/>
                <a:gd name="connsiteX40" fmla="*/ 6840 w 9928"/>
                <a:gd name="connsiteY40" fmla="*/ 4399 h 10000"/>
                <a:gd name="connsiteX41" fmla="*/ 6350 w 9928"/>
                <a:gd name="connsiteY41" fmla="*/ 3970 h 10000"/>
                <a:gd name="connsiteX42" fmla="*/ 6098 w 9928"/>
                <a:gd name="connsiteY42" fmla="*/ 3734 h 10000"/>
                <a:gd name="connsiteX43" fmla="*/ 5889 w 9928"/>
                <a:gd name="connsiteY43" fmla="*/ 3584 h 10000"/>
                <a:gd name="connsiteX44" fmla="*/ 5623 w 9928"/>
                <a:gd name="connsiteY44" fmla="*/ 3455 h 10000"/>
                <a:gd name="connsiteX45" fmla="*/ 5445 w 9928"/>
                <a:gd name="connsiteY45" fmla="*/ 3326 h 10000"/>
                <a:gd name="connsiteX46" fmla="*/ 5356 w 9928"/>
                <a:gd name="connsiteY46" fmla="*/ 3262 h 10000"/>
                <a:gd name="connsiteX47" fmla="*/ 5239 w 9928"/>
                <a:gd name="connsiteY47" fmla="*/ 3219 h 10000"/>
                <a:gd name="connsiteX48" fmla="*/ 5073 w 9928"/>
                <a:gd name="connsiteY48" fmla="*/ 3197 h 10000"/>
                <a:gd name="connsiteX49" fmla="*/ 4969 w 9928"/>
                <a:gd name="connsiteY49" fmla="*/ 3155 h 10000"/>
                <a:gd name="connsiteX50" fmla="*/ 4821 w 9928"/>
                <a:gd name="connsiteY50" fmla="*/ 3090 h 10000"/>
                <a:gd name="connsiteX51" fmla="*/ 4705 w 9928"/>
                <a:gd name="connsiteY51" fmla="*/ 3090 h 10000"/>
                <a:gd name="connsiteX52" fmla="*/ 4435 w 9928"/>
                <a:gd name="connsiteY52" fmla="*/ 2983 h 10000"/>
                <a:gd name="connsiteX53" fmla="*/ 4301 w 9928"/>
                <a:gd name="connsiteY53" fmla="*/ 2961 h 10000"/>
                <a:gd name="connsiteX54" fmla="*/ 4170 w 9928"/>
                <a:gd name="connsiteY54" fmla="*/ 2918 h 10000"/>
                <a:gd name="connsiteX55" fmla="*/ 3857 w 9928"/>
                <a:gd name="connsiteY55" fmla="*/ 2983 h 10000"/>
                <a:gd name="connsiteX56" fmla="*/ 3680 w 9928"/>
                <a:gd name="connsiteY56" fmla="*/ 3026 h 10000"/>
                <a:gd name="connsiteX57" fmla="*/ 3532 w 9928"/>
                <a:gd name="connsiteY57" fmla="*/ 2961 h 10000"/>
                <a:gd name="connsiteX58" fmla="*/ 3279 w 9928"/>
                <a:gd name="connsiteY58" fmla="*/ 2725 h 10000"/>
                <a:gd name="connsiteX59" fmla="*/ 2907 w 9928"/>
                <a:gd name="connsiteY59" fmla="*/ 2489 h 10000"/>
                <a:gd name="connsiteX60" fmla="*/ 2789 w 9928"/>
                <a:gd name="connsiteY60" fmla="*/ 2425 h 10000"/>
                <a:gd name="connsiteX61" fmla="*/ 2625 w 9928"/>
                <a:gd name="connsiteY61" fmla="*/ 2339 h 10000"/>
                <a:gd name="connsiteX62" fmla="*/ 2537 w 9928"/>
                <a:gd name="connsiteY62" fmla="*/ 2339 h 10000"/>
                <a:gd name="connsiteX63" fmla="*/ 2300 w 9928"/>
                <a:gd name="connsiteY63" fmla="*/ 2425 h 10000"/>
                <a:gd name="connsiteX64" fmla="*/ 2122 w 9928"/>
                <a:gd name="connsiteY64" fmla="*/ 2511 h 10000"/>
                <a:gd name="connsiteX65" fmla="*/ 1974 w 9928"/>
                <a:gd name="connsiteY65" fmla="*/ 2575 h 10000"/>
                <a:gd name="connsiteX66" fmla="*/ 1825 w 9928"/>
                <a:gd name="connsiteY66" fmla="*/ 2854 h 10000"/>
                <a:gd name="connsiteX67" fmla="*/ 1706 w 9928"/>
                <a:gd name="connsiteY67" fmla="*/ 3026 h 10000"/>
                <a:gd name="connsiteX68" fmla="*/ 1588 w 9928"/>
                <a:gd name="connsiteY68" fmla="*/ 3112 h 10000"/>
                <a:gd name="connsiteX69" fmla="*/ 1468 w 9928"/>
                <a:gd name="connsiteY69" fmla="*/ 3112 h 10000"/>
                <a:gd name="connsiteX70" fmla="*/ 1350 w 9928"/>
                <a:gd name="connsiteY70" fmla="*/ 3090 h 10000"/>
                <a:gd name="connsiteX71" fmla="*/ 1230 w 9928"/>
                <a:gd name="connsiteY71" fmla="*/ 2811 h 10000"/>
                <a:gd name="connsiteX72" fmla="*/ 1096 w 9928"/>
                <a:gd name="connsiteY72" fmla="*/ 2618 h 10000"/>
                <a:gd name="connsiteX73" fmla="*/ 1009 w 9928"/>
                <a:gd name="connsiteY73" fmla="*/ 2511 h 10000"/>
                <a:gd name="connsiteX74" fmla="*/ 906 w 9928"/>
                <a:gd name="connsiteY74" fmla="*/ 2511 h 10000"/>
                <a:gd name="connsiteX75" fmla="*/ 800 w 9928"/>
                <a:gd name="connsiteY75" fmla="*/ 2489 h 10000"/>
                <a:gd name="connsiteX76" fmla="*/ 697 w 9928"/>
                <a:gd name="connsiteY76" fmla="*/ 2382 h 10000"/>
                <a:gd name="connsiteX77" fmla="*/ 609 w 9928"/>
                <a:gd name="connsiteY77" fmla="*/ 1974 h 10000"/>
                <a:gd name="connsiteX78" fmla="*/ 520 w 9928"/>
                <a:gd name="connsiteY78" fmla="*/ 1738 h 10000"/>
                <a:gd name="connsiteX79" fmla="*/ 445 w 9928"/>
                <a:gd name="connsiteY79" fmla="*/ 1567 h 10000"/>
                <a:gd name="connsiteX80" fmla="*/ 445 w 9928"/>
                <a:gd name="connsiteY80" fmla="*/ 1438 h 10000"/>
                <a:gd name="connsiteX81" fmla="*/ 430 w 9928"/>
                <a:gd name="connsiteY81" fmla="*/ 1245 h 10000"/>
                <a:gd name="connsiteX82" fmla="*/ 430 w 9928"/>
                <a:gd name="connsiteY82" fmla="*/ 1073 h 10000"/>
                <a:gd name="connsiteX83" fmla="*/ 192 w 9928"/>
                <a:gd name="connsiteY83" fmla="*/ 665 h 10000"/>
                <a:gd name="connsiteX84" fmla="*/ 105 w 9928"/>
                <a:gd name="connsiteY84" fmla="*/ 494 h 10000"/>
                <a:gd name="connsiteX85" fmla="*/ 44 w 9928"/>
                <a:gd name="connsiteY85" fmla="*/ 300 h 10000"/>
                <a:gd name="connsiteX86" fmla="*/ 28 w 9928"/>
                <a:gd name="connsiteY86" fmla="*/ 64 h 10000"/>
                <a:gd name="connsiteX87" fmla="*/ 0 w 9928"/>
                <a:gd name="connsiteY87" fmla="*/ 0 h 10000"/>
                <a:gd name="connsiteX0" fmla="*/ 10000 w 10000"/>
                <a:gd name="connsiteY0" fmla="*/ 9936 h 10000"/>
                <a:gd name="connsiteX1" fmla="*/ 9864 w 10000"/>
                <a:gd name="connsiteY1" fmla="*/ 10000 h 10000"/>
                <a:gd name="connsiteX2" fmla="*/ 9758 w 10000"/>
                <a:gd name="connsiteY2" fmla="*/ 9936 h 10000"/>
                <a:gd name="connsiteX3" fmla="*/ 9713 w 10000"/>
                <a:gd name="connsiteY3" fmla="*/ 9871 h 10000"/>
                <a:gd name="connsiteX4" fmla="*/ 9652 w 10000"/>
                <a:gd name="connsiteY4" fmla="*/ 9764 h 10000"/>
                <a:gd name="connsiteX5" fmla="*/ 9652 w 10000"/>
                <a:gd name="connsiteY5" fmla="*/ 9678 h 10000"/>
                <a:gd name="connsiteX6" fmla="*/ 9652 w 10000"/>
                <a:gd name="connsiteY6" fmla="*/ 9464 h 10000"/>
                <a:gd name="connsiteX7" fmla="*/ 9700 w 10000"/>
                <a:gd name="connsiteY7" fmla="*/ 9313 h 10000"/>
                <a:gd name="connsiteX8" fmla="*/ 9700 w 10000"/>
                <a:gd name="connsiteY8" fmla="*/ 9163 h 10000"/>
                <a:gd name="connsiteX9" fmla="*/ 9671 w 10000"/>
                <a:gd name="connsiteY9" fmla="*/ 9077 h 10000"/>
                <a:gd name="connsiteX10" fmla="*/ 9430 w 10000"/>
                <a:gd name="connsiteY10" fmla="*/ 8670 h 10000"/>
                <a:gd name="connsiteX11" fmla="*/ 9325 w 10000"/>
                <a:gd name="connsiteY11" fmla="*/ 8433 h 10000"/>
                <a:gd name="connsiteX12" fmla="*/ 9220 w 10000"/>
                <a:gd name="connsiteY12" fmla="*/ 8305 h 10000"/>
                <a:gd name="connsiteX13" fmla="*/ 9175 w 10000"/>
                <a:gd name="connsiteY13" fmla="*/ 8262 h 10000"/>
                <a:gd name="connsiteX14" fmla="*/ 9084 w 10000"/>
                <a:gd name="connsiteY14" fmla="*/ 8262 h 10000"/>
                <a:gd name="connsiteX15" fmla="*/ 8997 w 10000"/>
                <a:gd name="connsiteY15" fmla="*/ 8262 h 10000"/>
                <a:gd name="connsiteX16" fmla="*/ 8922 w 10000"/>
                <a:gd name="connsiteY16" fmla="*/ 8219 h 10000"/>
                <a:gd name="connsiteX17" fmla="*/ 8846 w 10000"/>
                <a:gd name="connsiteY17" fmla="*/ 8133 h 10000"/>
                <a:gd name="connsiteX18" fmla="*/ 8831 w 10000"/>
                <a:gd name="connsiteY18" fmla="*/ 8026 h 10000"/>
                <a:gd name="connsiteX19" fmla="*/ 8786 w 10000"/>
                <a:gd name="connsiteY19" fmla="*/ 7833 h 10000"/>
                <a:gd name="connsiteX20" fmla="*/ 8786 w 10000"/>
                <a:gd name="connsiteY20" fmla="*/ 7661 h 10000"/>
                <a:gd name="connsiteX21" fmla="*/ 8682 w 10000"/>
                <a:gd name="connsiteY21" fmla="*/ 7554 h 10000"/>
                <a:gd name="connsiteX22" fmla="*/ 8473 w 10000"/>
                <a:gd name="connsiteY22" fmla="*/ 7146 h 10000"/>
                <a:gd name="connsiteX23" fmla="*/ 8383 w 10000"/>
                <a:gd name="connsiteY23" fmla="*/ 6910 h 10000"/>
                <a:gd name="connsiteX24" fmla="*/ 8383 w 10000"/>
                <a:gd name="connsiteY24" fmla="*/ 6781 h 10000"/>
                <a:gd name="connsiteX25" fmla="*/ 8383 w 10000"/>
                <a:gd name="connsiteY25" fmla="*/ 6760 h 10000"/>
                <a:gd name="connsiteX26" fmla="*/ 8414 w 10000"/>
                <a:gd name="connsiteY26" fmla="*/ 6652 h 10000"/>
                <a:gd name="connsiteX27" fmla="*/ 8383 w 10000"/>
                <a:gd name="connsiteY27" fmla="*/ 6588 h 10000"/>
                <a:gd name="connsiteX28" fmla="*/ 8249 w 10000"/>
                <a:gd name="connsiteY28" fmla="*/ 6481 h 10000"/>
                <a:gd name="connsiteX29" fmla="*/ 8086 w 10000"/>
                <a:gd name="connsiteY29" fmla="*/ 6288 h 10000"/>
                <a:gd name="connsiteX30" fmla="*/ 7877 w 10000"/>
                <a:gd name="connsiteY30" fmla="*/ 5944 h 10000"/>
                <a:gd name="connsiteX31" fmla="*/ 7650 w 10000"/>
                <a:gd name="connsiteY31" fmla="*/ 5515 h 10000"/>
                <a:gd name="connsiteX32" fmla="*/ 7592 w 10000"/>
                <a:gd name="connsiteY32" fmla="*/ 5300 h 10000"/>
                <a:gd name="connsiteX33" fmla="*/ 7473 w 10000"/>
                <a:gd name="connsiteY33" fmla="*/ 5172 h 10000"/>
                <a:gd name="connsiteX34" fmla="*/ 7353 w 10000"/>
                <a:gd name="connsiteY34" fmla="*/ 5064 h 10000"/>
                <a:gd name="connsiteX35" fmla="*/ 7262 w 10000"/>
                <a:gd name="connsiteY35" fmla="*/ 5000 h 10000"/>
                <a:gd name="connsiteX36" fmla="*/ 7144 w 10000"/>
                <a:gd name="connsiteY36" fmla="*/ 4871 h 10000"/>
                <a:gd name="connsiteX37" fmla="*/ 7055 w 10000"/>
                <a:gd name="connsiteY37" fmla="*/ 4635 h 10000"/>
                <a:gd name="connsiteX38" fmla="*/ 7023 w 10000"/>
                <a:gd name="connsiteY38" fmla="*/ 4528 h 10000"/>
                <a:gd name="connsiteX39" fmla="*/ 6890 w 10000"/>
                <a:gd name="connsiteY39" fmla="*/ 4399 h 10000"/>
                <a:gd name="connsiteX40" fmla="*/ 6396 w 10000"/>
                <a:gd name="connsiteY40" fmla="*/ 3970 h 10000"/>
                <a:gd name="connsiteX41" fmla="*/ 6142 w 10000"/>
                <a:gd name="connsiteY41" fmla="*/ 3734 h 10000"/>
                <a:gd name="connsiteX42" fmla="*/ 5932 w 10000"/>
                <a:gd name="connsiteY42" fmla="*/ 3584 h 10000"/>
                <a:gd name="connsiteX43" fmla="*/ 5664 w 10000"/>
                <a:gd name="connsiteY43" fmla="*/ 3455 h 10000"/>
                <a:gd name="connsiteX44" fmla="*/ 5484 w 10000"/>
                <a:gd name="connsiteY44" fmla="*/ 3326 h 10000"/>
                <a:gd name="connsiteX45" fmla="*/ 5395 w 10000"/>
                <a:gd name="connsiteY45" fmla="*/ 3262 h 10000"/>
                <a:gd name="connsiteX46" fmla="*/ 5277 w 10000"/>
                <a:gd name="connsiteY46" fmla="*/ 3219 h 10000"/>
                <a:gd name="connsiteX47" fmla="*/ 5110 w 10000"/>
                <a:gd name="connsiteY47" fmla="*/ 3197 h 10000"/>
                <a:gd name="connsiteX48" fmla="*/ 5005 w 10000"/>
                <a:gd name="connsiteY48" fmla="*/ 3155 h 10000"/>
                <a:gd name="connsiteX49" fmla="*/ 4856 w 10000"/>
                <a:gd name="connsiteY49" fmla="*/ 3090 h 10000"/>
                <a:gd name="connsiteX50" fmla="*/ 4739 w 10000"/>
                <a:gd name="connsiteY50" fmla="*/ 3090 h 10000"/>
                <a:gd name="connsiteX51" fmla="*/ 4467 w 10000"/>
                <a:gd name="connsiteY51" fmla="*/ 2983 h 10000"/>
                <a:gd name="connsiteX52" fmla="*/ 4332 w 10000"/>
                <a:gd name="connsiteY52" fmla="*/ 2961 h 10000"/>
                <a:gd name="connsiteX53" fmla="*/ 4200 w 10000"/>
                <a:gd name="connsiteY53" fmla="*/ 2918 h 10000"/>
                <a:gd name="connsiteX54" fmla="*/ 3885 w 10000"/>
                <a:gd name="connsiteY54" fmla="*/ 2983 h 10000"/>
                <a:gd name="connsiteX55" fmla="*/ 3707 w 10000"/>
                <a:gd name="connsiteY55" fmla="*/ 3026 h 10000"/>
                <a:gd name="connsiteX56" fmla="*/ 3558 w 10000"/>
                <a:gd name="connsiteY56" fmla="*/ 2961 h 10000"/>
                <a:gd name="connsiteX57" fmla="*/ 3303 w 10000"/>
                <a:gd name="connsiteY57" fmla="*/ 2725 h 10000"/>
                <a:gd name="connsiteX58" fmla="*/ 2928 w 10000"/>
                <a:gd name="connsiteY58" fmla="*/ 2489 h 10000"/>
                <a:gd name="connsiteX59" fmla="*/ 2809 w 10000"/>
                <a:gd name="connsiteY59" fmla="*/ 2425 h 10000"/>
                <a:gd name="connsiteX60" fmla="*/ 2644 w 10000"/>
                <a:gd name="connsiteY60" fmla="*/ 2339 h 10000"/>
                <a:gd name="connsiteX61" fmla="*/ 2555 w 10000"/>
                <a:gd name="connsiteY61" fmla="*/ 2339 h 10000"/>
                <a:gd name="connsiteX62" fmla="*/ 2317 w 10000"/>
                <a:gd name="connsiteY62" fmla="*/ 2425 h 10000"/>
                <a:gd name="connsiteX63" fmla="*/ 2137 w 10000"/>
                <a:gd name="connsiteY63" fmla="*/ 2511 h 10000"/>
                <a:gd name="connsiteX64" fmla="*/ 1988 w 10000"/>
                <a:gd name="connsiteY64" fmla="*/ 2575 h 10000"/>
                <a:gd name="connsiteX65" fmla="*/ 1838 w 10000"/>
                <a:gd name="connsiteY65" fmla="*/ 2854 h 10000"/>
                <a:gd name="connsiteX66" fmla="*/ 1718 w 10000"/>
                <a:gd name="connsiteY66" fmla="*/ 3026 h 10000"/>
                <a:gd name="connsiteX67" fmla="*/ 1600 w 10000"/>
                <a:gd name="connsiteY67" fmla="*/ 3112 h 10000"/>
                <a:gd name="connsiteX68" fmla="*/ 1479 w 10000"/>
                <a:gd name="connsiteY68" fmla="*/ 3112 h 10000"/>
                <a:gd name="connsiteX69" fmla="*/ 1360 w 10000"/>
                <a:gd name="connsiteY69" fmla="*/ 3090 h 10000"/>
                <a:gd name="connsiteX70" fmla="*/ 1239 w 10000"/>
                <a:gd name="connsiteY70" fmla="*/ 2811 h 10000"/>
                <a:gd name="connsiteX71" fmla="*/ 1104 w 10000"/>
                <a:gd name="connsiteY71" fmla="*/ 2618 h 10000"/>
                <a:gd name="connsiteX72" fmla="*/ 1016 w 10000"/>
                <a:gd name="connsiteY72" fmla="*/ 2511 h 10000"/>
                <a:gd name="connsiteX73" fmla="*/ 913 w 10000"/>
                <a:gd name="connsiteY73" fmla="*/ 2511 h 10000"/>
                <a:gd name="connsiteX74" fmla="*/ 806 w 10000"/>
                <a:gd name="connsiteY74" fmla="*/ 2489 h 10000"/>
                <a:gd name="connsiteX75" fmla="*/ 702 w 10000"/>
                <a:gd name="connsiteY75" fmla="*/ 2382 h 10000"/>
                <a:gd name="connsiteX76" fmla="*/ 613 w 10000"/>
                <a:gd name="connsiteY76" fmla="*/ 1974 h 10000"/>
                <a:gd name="connsiteX77" fmla="*/ 524 w 10000"/>
                <a:gd name="connsiteY77" fmla="*/ 1738 h 10000"/>
                <a:gd name="connsiteX78" fmla="*/ 448 w 10000"/>
                <a:gd name="connsiteY78" fmla="*/ 1567 h 10000"/>
                <a:gd name="connsiteX79" fmla="*/ 448 w 10000"/>
                <a:gd name="connsiteY79" fmla="*/ 1438 h 10000"/>
                <a:gd name="connsiteX80" fmla="*/ 433 w 10000"/>
                <a:gd name="connsiteY80" fmla="*/ 1245 h 10000"/>
                <a:gd name="connsiteX81" fmla="*/ 433 w 10000"/>
                <a:gd name="connsiteY81" fmla="*/ 1073 h 10000"/>
                <a:gd name="connsiteX82" fmla="*/ 193 w 10000"/>
                <a:gd name="connsiteY82" fmla="*/ 665 h 10000"/>
                <a:gd name="connsiteX83" fmla="*/ 106 w 10000"/>
                <a:gd name="connsiteY83" fmla="*/ 494 h 10000"/>
                <a:gd name="connsiteX84" fmla="*/ 44 w 10000"/>
                <a:gd name="connsiteY84" fmla="*/ 300 h 10000"/>
                <a:gd name="connsiteX85" fmla="*/ 28 w 10000"/>
                <a:gd name="connsiteY85" fmla="*/ 64 h 10000"/>
                <a:gd name="connsiteX86" fmla="*/ 0 w 10000"/>
                <a:gd name="connsiteY86" fmla="*/ 0 h 10000"/>
                <a:gd name="connsiteX0" fmla="*/ 9864 w 9864"/>
                <a:gd name="connsiteY0" fmla="*/ 10000 h 10000"/>
                <a:gd name="connsiteX1" fmla="*/ 9758 w 9864"/>
                <a:gd name="connsiteY1" fmla="*/ 9936 h 10000"/>
                <a:gd name="connsiteX2" fmla="*/ 9713 w 9864"/>
                <a:gd name="connsiteY2" fmla="*/ 9871 h 10000"/>
                <a:gd name="connsiteX3" fmla="*/ 9652 w 9864"/>
                <a:gd name="connsiteY3" fmla="*/ 9764 h 10000"/>
                <a:gd name="connsiteX4" fmla="*/ 9652 w 9864"/>
                <a:gd name="connsiteY4" fmla="*/ 9678 h 10000"/>
                <a:gd name="connsiteX5" fmla="*/ 9652 w 9864"/>
                <a:gd name="connsiteY5" fmla="*/ 9464 h 10000"/>
                <a:gd name="connsiteX6" fmla="*/ 9700 w 9864"/>
                <a:gd name="connsiteY6" fmla="*/ 9313 h 10000"/>
                <a:gd name="connsiteX7" fmla="*/ 9700 w 9864"/>
                <a:gd name="connsiteY7" fmla="*/ 9163 h 10000"/>
                <a:gd name="connsiteX8" fmla="*/ 9671 w 9864"/>
                <a:gd name="connsiteY8" fmla="*/ 9077 h 10000"/>
                <a:gd name="connsiteX9" fmla="*/ 9430 w 9864"/>
                <a:gd name="connsiteY9" fmla="*/ 8670 h 10000"/>
                <a:gd name="connsiteX10" fmla="*/ 9325 w 9864"/>
                <a:gd name="connsiteY10" fmla="*/ 8433 h 10000"/>
                <a:gd name="connsiteX11" fmla="*/ 9220 w 9864"/>
                <a:gd name="connsiteY11" fmla="*/ 8305 h 10000"/>
                <a:gd name="connsiteX12" fmla="*/ 9175 w 9864"/>
                <a:gd name="connsiteY12" fmla="*/ 8262 h 10000"/>
                <a:gd name="connsiteX13" fmla="*/ 9084 w 9864"/>
                <a:gd name="connsiteY13" fmla="*/ 8262 h 10000"/>
                <a:gd name="connsiteX14" fmla="*/ 8997 w 9864"/>
                <a:gd name="connsiteY14" fmla="*/ 8262 h 10000"/>
                <a:gd name="connsiteX15" fmla="*/ 8922 w 9864"/>
                <a:gd name="connsiteY15" fmla="*/ 8219 h 10000"/>
                <a:gd name="connsiteX16" fmla="*/ 8846 w 9864"/>
                <a:gd name="connsiteY16" fmla="*/ 8133 h 10000"/>
                <a:gd name="connsiteX17" fmla="*/ 8831 w 9864"/>
                <a:gd name="connsiteY17" fmla="*/ 8026 h 10000"/>
                <a:gd name="connsiteX18" fmla="*/ 8786 w 9864"/>
                <a:gd name="connsiteY18" fmla="*/ 7833 h 10000"/>
                <a:gd name="connsiteX19" fmla="*/ 8786 w 9864"/>
                <a:gd name="connsiteY19" fmla="*/ 7661 h 10000"/>
                <a:gd name="connsiteX20" fmla="*/ 8682 w 9864"/>
                <a:gd name="connsiteY20" fmla="*/ 7554 h 10000"/>
                <a:gd name="connsiteX21" fmla="*/ 8473 w 9864"/>
                <a:gd name="connsiteY21" fmla="*/ 7146 h 10000"/>
                <a:gd name="connsiteX22" fmla="*/ 8383 w 9864"/>
                <a:gd name="connsiteY22" fmla="*/ 6910 h 10000"/>
                <a:gd name="connsiteX23" fmla="*/ 8383 w 9864"/>
                <a:gd name="connsiteY23" fmla="*/ 6781 h 10000"/>
                <a:gd name="connsiteX24" fmla="*/ 8383 w 9864"/>
                <a:gd name="connsiteY24" fmla="*/ 6760 h 10000"/>
                <a:gd name="connsiteX25" fmla="*/ 8414 w 9864"/>
                <a:gd name="connsiteY25" fmla="*/ 6652 h 10000"/>
                <a:gd name="connsiteX26" fmla="*/ 8383 w 9864"/>
                <a:gd name="connsiteY26" fmla="*/ 6588 h 10000"/>
                <a:gd name="connsiteX27" fmla="*/ 8249 w 9864"/>
                <a:gd name="connsiteY27" fmla="*/ 6481 h 10000"/>
                <a:gd name="connsiteX28" fmla="*/ 8086 w 9864"/>
                <a:gd name="connsiteY28" fmla="*/ 6288 h 10000"/>
                <a:gd name="connsiteX29" fmla="*/ 7877 w 9864"/>
                <a:gd name="connsiteY29" fmla="*/ 5944 h 10000"/>
                <a:gd name="connsiteX30" fmla="*/ 7650 w 9864"/>
                <a:gd name="connsiteY30" fmla="*/ 5515 h 10000"/>
                <a:gd name="connsiteX31" fmla="*/ 7592 w 9864"/>
                <a:gd name="connsiteY31" fmla="*/ 5300 h 10000"/>
                <a:gd name="connsiteX32" fmla="*/ 7473 w 9864"/>
                <a:gd name="connsiteY32" fmla="*/ 5172 h 10000"/>
                <a:gd name="connsiteX33" fmla="*/ 7353 w 9864"/>
                <a:gd name="connsiteY33" fmla="*/ 5064 h 10000"/>
                <a:gd name="connsiteX34" fmla="*/ 7262 w 9864"/>
                <a:gd name="connsiteY34" fmla="*/ 5000 h 10000"/>
                <a:gd name="connsiteX35" fmla="*/ 7144 w 9864"/>
                <a:gd name="connsiteY35" fmla="*/ 4871 h 10000"/>
                <a:gd name="connsiteX36" fmla="*/ 7055 w 9864"/>
                <a:gd name="connsiteY36" fmla="*/ 4635 h 10000"/>
                <a:gd name="connsiteX37" fmla="*/ 7023 w 9864"/>
                <a:gd name="connsiteY37" fmla="*/ 4528 h 10000"/>
                <a:gd name="connsiteX38" fmla="*/ 6890 w 9864"/>
                <a:gd name="connsiteY38" fmla="*/ 4399 h 10000"/>
                <a:gd name="connsiteX39" fmla="*/ 6396 w 9864"/>
                <a:gd name="connsiteY39" fmla="*/ 3970 h 10000"/>
                <a:gd name="connsiteX40" fmla="*/ 6142 w 9864"/>
                <a:gd name="connsiteY40" fmla="*/ 3734 h 10000"/>
                <a:gd name="connsiteX41" fmla="*/ 5932 w 9864"/>
                <a:gd name="connsiteY41" fmla="*/ 3584 h 10000"/>
                <a:gd name="connsiteX42" fmla="*/ 5664 w 9864"/>
                <a:gd name="connsiteY42" fmla="*/ 3455 h 10000"/>
                <a:gd name="connsiteX43" fmla="*/ 5484 w 9864"/>
                <a:gd name="connsiteY43" fmla="*/ 3326 h 10000"/>
                <a:gd name="connsiteX44" fmla="*/ 5395 w 9864"/>
                <a:gd name="connsiteY44" fmla="*/ 3262 h 10000"/>
                <a:gd name="connsiteX45" fmla="*/ 5277 w 9864"/>
                <a:gd name="connsiteY45" fmla="*/ 3219 h 10000"/>
                <a:gd name="connsiteX46" fmla="*/ 5110 w 9864"/>
                <a:gd name="connsiteY46" fmla="*/ 3197 h 10000"/>
                <a:gd name="connsiteX47" fmla="*/ 5005 w 9864"/>
                <a:gd name="connsiteY47" fmla="*/ 3155 h 10000"/>
                <a:gd name="connsiteX48" fmla="*/ 4856 w 9864"/>
                <a:gd name="connsiteY48" fmla="*/ 3090 h 10000"/>
                <a:gd name="connsiteX49" fmla="*/ 4739 w 9864"/>
                <a:gd name="connsiteY49" fmla="*/ 3090 h 10000"/>
                <a:gd name="connsiteX50" fmla="*/ 4467 w 9864"/>
                <a:gd name="connsiteY50" fmla="*/ 2983 h 10000"/>
                <a:gd name="connsiteX51" fmla="*/ 4332 w 9864"/>
                <a:gd name="connsiteY51" fmla="*/ 2961 h 10000"/>
                <a:gd name="connsiteX52" fmla="*/ 4200 w 9864"/>
                <a:gd name="connsiteY52" fmla="*/ 2918 h 10000"/>
                <a:gd name="connsiteX53" fmla="*/ 3885 w 9864"/>
                <a:gd name="connsiteY53" fmla="*/ 2983 h 10000"/>
                <a:gd name="connsiteX54" fmla="*/ 3707 w 9864"/>
                <a:gd name="connsiteY54" fmla="*/ 3026 h 10000"/>
                <a:gd name="connsiteX55" fmla="*/ 3558 w 9864"/>
                <a:gd name="connsiteY55" fmla="*/ 2961 h 10000"/>
                <a:gd name="connsiteX56" fmla="*/ 3303 w 9864"/>
                <a:gd name="connsiteY56" fmla="*/ 2725 h 10000"/>
                <a:gd name="connsiteX57" fmla="*/ 2928 w 9864"/>
                <a:gd name="connsiteY57" fmla="*/ 2489 h 10000"/>
                <a:gd name="connsiteX58" fmla="*/ 2809 w 9864"/>
                <a:gd name="connsiteY58" fmla="*/ 2425 h 10000"/>
                <a:gd name="connsiteX59" fmla="*/ 2644 w 9864"/>
                <a:gd name="connsiteY59" fmla="*/ 2339 h 10000"/>
                <a:gd name="connsiteX60" fmla="*/ 2555 w 9864"/>
                <a:gd name="connsiteY60" fmla="*/ 2339 h 10000"/>
                <a:gd name="connsiteX61" fmla="*/ 2317 w 9864"/>
                <a:gd name="connsiteY61" fmla="*/ 2425 h 10000"/>
                <a:gd name="connsiteX62" fmla="*/ 2137 w 9864"/>
                <a:gd name="connsiteY62" fmla="*/ 2511 h 10000"/>
                <a:gd name="connsiteX63" fmla="*/ 1988 w 9864"/>
                <a:gd name="connsiteY63" fmla="*/ 2575 h 10000"/>
                <a:gd name="connsiteX64" fmla="*/ 1838 w 9864"/>
                <a:gd name="connsiteY64" fmla="*/ 2854 h 10000"/>
                <a:gd name="connsiteX65" fmla="*/ 1718 w 9864"/>
                <a:gd name="connsiteY65" fmla="*/ 3026 h 10000"/>
                <a:gd name="connsiteX66" fmla="*/ 1600 w 9864"/>
                <a:gd name="connsiteY66" fmla="*/ 3112 h 10000"/>
                <a:gd name="connsiteX67" fmla="*/ 1479 w 9864"/>
                <a:gd name="connsiteY67" fmla="*/ 3112 h 10000"/>
                <a:gd name="connsiteX68" fmla="*/ 1360 w 9864"/>
                <a:gd name="connsiteY68" fmla="*/ 3090 h 10000"/>
                <a:gd name="connsiteX69" fmla="*/ 1239 w 9864"/>
                <a:gd name="connsiteY69" fmla="*/ 2811 h 10000"/>
                <a:gd name="connsiteX70" fmla="*/ 1104 w 9864"/>
                <a:gd name="connsiteY70" fmla="*/ 2618 h 10000"/>
                <a:gd name="connsiteX71" fmla="*/ 1016 w 9864"/>
                <a:gd name="connsiteY71" fmla="*/ 2511 h 10000"/>
                <a:gd name="connsiteX72" fmla="*/ 913 w 9864"/>
                <a:gd name="connsiteY72" fmla="*/ 2511 h 10000"/>
                <a:gd name="connsiteX73" fmla="*/ 806 w 9864"/>
                <a:gd name="connsiteY73" fmla="*/ 2489 h 10000"/>
                <a:gd name="connsiteX74" fmla="*/ 702 w 9864"/>
                <a:gd name="connsiteY74" fmla="*/ 2382 h 10000"/>
                <a:gd name="connsiteX75" fmla="*/ 613 w 9864"/>
                <a:gd name="connsiteY75" fmla="*/ 1974 h 10000"/>
                <a:gd name="connsiteX76" fmla="*/ 524 w 9864"/>
                <a:gd name="connsiteY76" fmla="*/ 1738 h 10000"/>
                <a:gd name="connsiteX77" fmla="*/ 448 w 9864"/>
                <a:gd name="connsiteY77" fmla="*/ 1567 h 10000"/>
                <a:gd name="connsiteX78" fmla="*/ 448 w 9864"/>
                <a:gd name="connsiteY78" fmla="*/ 1438 h 10000"/>
                <a:gd name="connsiteX79" fmla="*/ 433 w 9864"/>
                <a:gd name="connsiteY79" fmla="*/ 1245 h 10000"/>
                <a:gd name="connsiteX80" fmla="*/ 433 w 9864"/>
                <a:gd name="connsiteY80" fmla="*/ 1073 h 10000"/>
                <a:gd name="connsiteX81" fmla="*/ 193 w 9864"/>
                <a:gd name="connsiteY81" fmla="*/ 665 h 10000"/>
                <a:gd name="connsiteX82" fmla="*/ 106 w 9864"/>
                <a:gd name="connsiteY82" fmla="*/ 494 h 10000"/>
                <a:gd name="connsiteX83" fmla="*/ 44 w 9864"/>
                <a:gd name="connsiteY83" fmla="*/ 300 h 10000"/>
                <a:gd name="connsiteX84" fmla="*/ 28 w 9864"/>
                <a:gd name="connsiteY84" fmla="*/ 64 h 10000"/>
                <a:gd name="connsiteX85" fmla="*/ 0 w 9864"/>
                <a:gd name="connsiteY8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864" h="10000">
                  <a:moveTo>
                    <a:pt x="9864" y="10000"/>
                  </a:moveTo>
                  <a:lnTo>
                    <a:pt x="9758" y="9936"/>
                  </a:lnTo>
                  <a:cubicBezTo>
                    <a:pt x="9745" y="9914"/>
                    <a:pt x="9727" y="9893"/>
                    <a:pt x="9713" y="9871"/>
                  </a:cubicBezTo>
                  <a:cubicBezTo>
                    <a:pt x="9695" y="9835"/>
                    <a:pt x="9676" y="9800"/>
                    <a:pt x="9652" y="9764"/>
                  </a:cubicBezTo>
                  <a:lnTo>
                    <a:pt x="9652" y="9678"/>
                  </a:lnTo>
                  <a:lnTo>
                    <a:pt x="9652" y="9464"/>
                  </a:lnTo>
                  <a:cubicBezTo>
                    <a:pt x="9670" y="9414"/>
                    <a:pt x="9687" y="9363"/>
                    <a:pt x="9700" y="9313"/>
                  </a:cubicBezTo>
                  <a:lnTo>
                    <a:pt x="9700" y="9163"/>
                  </a:lnTo>
                  <a:cubicBezTo>
                    <a:pt x="9691" y="9134"/>
                    <a:pt x="9682" y="9106"/>
                    <a:pt x="9671" y="9077"/>
                  </a:cubicBezTo>
                  <a:cubicBezTo>
                    <a:pt x="9590" y="8941"/>
                    <a:pt x="9508" y="8806"/>
                    <a:pt x="9430" y="8670"/>
                  </a:cubicBezTo>
                  <a:lnTo>
                    <a:pt x="9325" y="8433"/>
                  </a:lnTo>
                  <a:cubicBezTo>
                    <a:pt x="9292" y="8390"/>
                    <a:pt x="9255" y="8348"/>
                    <a:pt x="9220" y="8305"/>
                  </a:cubicBezTo>
                  <a:cubicBezTo>
                    <a:pt x="9205" y="8291"/>
                    <a:pt x="9191" y="8276"/>
                    <a:pt x="9175" y="8262"/>
                  </a:cubicBezTo>
                  <a:lnTo>
                    <a:pt x="9084" y="8262"/>
                  </a:lnTo>
                  <a:lnTo>
                    <a:pt x="8997" y="8262"/>
                  </a:lnTo>
                  <a:cubicBezTo>
                    <a:pt x="8972" y="8248"/>
                    <a:pt x="8947" y="8233"/>
                    <a:pt x="8922" y="8219"/>
                  </a:cubicBezTo>
                  <a:cubicBezTo>
                    <a:pt x="8897" y="8190"/>
                    <a:pt x="8873" y="8162"/>
                    <a:pt x="8846" y="8133"/>
                  </a:cubicBezTo>
                  <a:cubicBezTo>
                    <a:pt x="8842" y="8097"/>
                    <a:pt x="8837" y="8062"/>
                    <a:pt x="8831" y="8026"/>
                  </a:cubicBezTo>
                  <a:cubicBezTo>
                    <a:pt x="8817" y="7962"/>
                    <a:pt x="8802" y="7897"/>
                    <a:pt x="8786" y="7833"/>
                  </a:cubicBezTo>
                  <a:lnTo>
                    <a:pt x="8786" y="7661"/>
                  </a:lnTo>
                  <a:cubicBezTo>
                    <a:pt x="8755" y="7625"/>
                    <a:pt x="8717" y="7590"/>
                    <a:pt x="8682" y="7554"/>
                  </a:cubicBezTo>
                  <a:cubicBezTo>
                    <a:pt x="8613" y="7418"/>
                    <a:pt x="8543" y="7282"/>
                    <a:pt x="8473" y="7146"/>
                  </a:cubicBezTo>
                  <a:cubicBezTo>
                    <a:pt x="8443" y="7067"/>
                    <a:pt x="8414" y="6989"/>
                    <a:pt x="8383" y="6910"/>
                  </a:cubicBezTo>
                  <a:lnTo>
                    <a:pt x="8383" y="6781"/>
                  </a:lnTo>
                  <a:lnTo>
                    <a:pt x="8383" y="6760"/>
                  </a:lnTo>
                  <a:cubicBezTo>
                    <a:pt x="8394" y="6724"/>
                    <a:pt x="8405" y="6688"/>
                    <a:pt x="8414" y="6652"/>
                  </a:cubicBezTo>
                  <a:cubicBezTo>
                    <a:pt x="8404" y="6631"/>
                    <a:pt x="8394" y="6609"/>
                    <a:pt x="8383" y="6588"/>
                  </a:cubicBezTo>
                  <a:cubicBezTo>
                    <a:pt x="8340" y="6552"/>
                    <a:pt x="8295" y="6517"/>
                    <a:pt x="8249" y="6481"/>
                  </a:cubicBezTo>
                  <a:cubicBezTo>
                    <a:pt x="8193" y="6417"/>
                    <a:pt x="8142" y="6352"/>
                    <a:pt x="8086" y="6288"/>
                  </a:cubicBezTo>
                  <a:cubicBezTo>
                    <a:pt x="8017" y="6173"/>
                    <a:pt x="7946" y="6059"/>
                    <a:pt x="7877" y="5944"/>
                  </a:cubicBezTo>
                  <a:lnTo>
                    <a:pt x="7650" y="5515"/>
                  </a:lnTo>
                  <a:cubicBezTo>
                    <a:pt x="7632" y="5443"/>
                    <a:pt x="7613" y="5372"/>
                    <a:pt x="7592" y="5300"/>
                  </a:cubicBezTo>
                  <a:cubicBezTo>
                    <a:pt x="7552" y="5257"/>
                    <a:pt x="7512" y="5215"/>
                    <a:pt x="7473" y="5172"/>
                  </a:cubicBezTo>
                  <a:lnTo>
                    <a:pt x="7353" y="5064"/>
                  </a:lnTo>
                  <a:cubicBezTo>
                    <a:pt x="7322" y="5043"/>
                    <a:pt x="7296" y="5021"/>
                    <a:pt x="7262" y="5000"/>
                  </a:cubicBezTo>
                  <a:cubicBezTo>
                    <a:pt x="7222" y="4957"/>
                    <a:pt x="7182" y="4914"/>
                    <a:pt x="7144" y="4871"/>
                  </a:cubicBezTo>
                  <a:cubicBezTo>
                    <a:pt x="7113" y="4792"/>
                    <a:pt x="7084" y="4714"/>
                    <a:pt x="7055" y="4635"/>
                  </a:cubicBezTo>
                  <a:cubicBezTo>
                    <a:pt x="7044" y="4599"/>
                    <a:pt x="7034" y="4564"/>
                    <a:pt x="7023" y="4528"/>
                  </a:cubicBezTo>
                  <a:lnTo>
                    <a:pt x="6890" y="4399"/>
                  </a:lnTo>
                  <a:lnTo>
                    <a:pt x="6396" y="3970"/>
                  </a:lnTo>
                  <a:lnTo>
                    <a:pt x="6142" y="3734"/>
                  </a:lnTo>
                  <a:lnTo>
                    <a:pt x="5932" y="3584"/>
                  </a:lnTo>
                  <a:lnTo>
                    <a:pt x="5664" y="3455"/>
                  </a:lnTo>
                  <a:lnTo>
                    <a:pt x="5484" y="3326"/>
                  </a:lnTo>
                  <a:cubicBezTo>
                    <a:pt x="5454" y="3305"/>
                    <a:pt x="5426" y="3283"/>
                    <a:pt x="5395" y="3262"/>
                  </a:cubicBezTo>
                  <a:cubicBezTo>
                    <a:pt x="5355" y="3248"/>
                    <a:pt x="5316" y="3233"/>
                    <a:pt x="5277" y="3219"/>
                  </a:cubicBezTo>
                  <a:lnTo>
                    <a:pt x="5110" y="3197"/>
                  </a:lnTo>
                  <a:lnTo>
                    <a:pt x="5005" y="3155"/>
                  </a:lnTo>
                  <a:cubicBezTo>
                    <a:pt x="4957" y="3133"/>
                    <a:pt x="4906" y="3112"/>
                    <a:pt x="4856" y="3090"/>
                  </a:cubicBezTo>
                  <a:lnTo>
                    <a:pt x="4739" y="3090"/>
                  </a:lnTo>
                  <a:lnTo>
                    <a:pt x="4467" y="2983"/>
                  </a:lnTo>
                  <a:lnTo>
                    <a:pt x="4332" y="2961"/>
                  </a:lnTo>
                  <a:cubicBezTo>
                    <a:pt x="4287" y="2947"/>
                    <a:pt x="4245" y="2932"/>
                    <a:pt x="4200" y="2918"/>
                  </a:cubicBezTo>
                  <a:lnTo>
                    <a:pt x="3885" y="2983"/>
                  </a:lnTo>
                  <a:lnTo>
                    <a:pt x="3707" y="3026"/>
                  </a:lnTo>
                  <a:lnTo>
                    <a:pt x="3558" y="2961"/>
                  </a:lnTo>
                  <a:lnTo>
                    <a:pt x="3303" y="2725"/>
                  </a:lnTo>
                  <a:lnTo>
                    <a:pt x="2928" y="2489"/>
                  </a:lnTo>
                  <a:cubicBezTo>
                    <a:pt x="2890" y="2468"/>
                    <a:pt x="2851" y="2446"/>
                    <a:pt x="2809" y="2425"/>
                  </a:cubicBezTo>
                  <a:lnTo>
                    <a:pt x="2644" y="2339"/>
                  </a:lnTo>
                  <a:lnTo>
                    <a:pt x="2555" y="2339"/>
                  </a:lnTo>
                  <a:lnTo>
                    <a:pt x="2317" y="2425"/>
                  </a:lnTo>
                  <a:lnTo>
                    <a:pt x="2137" y="2511"/>
                  </a:lnTo>
                  <a:lnTo>
                    <a:pt x="1988" y="2575"/>
                  </a:lnTo>
                  <a:cubicBezTo>
                    <a:pt x="1939" y="2668"/>
                    <a:pt x="1888" y="2761"/>
                    <a:pt x="1838" y="2854"/>
                  </a:cubicBezTo>
                  <a:cubicBezTo>
                    <a:pt x="1798" y="2911"/>
                    <a:pt x="1759" y="2969"/>
                    <a:pt x="1718" y="3026"/>
                  </a:cubicBezTo>
                  <a:cubicBezTo>
                    <a:pt x="1680" y="3055"/>
                    <a:pt x="1637" y="3083"/>
                    <a:pt x="1600" y="3112"/>
                  </a:cubicBezTo>
                  <a:lnTo>
                    <a:pt x="1479" y="3112"/>
                  </a:lnTo>
                  <a:lnTo>
                    <a:pt x="1360" y="3090"/>
                  </a:lnTo>
                  <a:cubicBezTo>
                    <a:pt x="1321" y="2997"/>
                    <a:pt x="1278" y="2904"/>
                    <a:pt x="1239" y="2811"/>
                  </a:cubicBezTo>
                  <a:cubicBezTo>
                    <a:pt x="1195" y="2747"/>
                    <a:pt x="1150" y="2682"/>
                    <a:pt x="1104" y="2618"/>
                  </a:cubicBezTo>
                  <a:cubicBezTo>
                    <a:pt x="1077" y="2582"/>
                    <a:pt x="1047" y="2547"/>
                    <a:pt x="1016" y="2511"/>
                  </a:cubicBezTo>
                  <a:lnTo>
                    <a:pt x="913" y="2511"/>
                  </a:lnTo>
                  <a:cubicBezTo>
                    <a:pt x="877" y="2504"/>
                    <a:pt x="842" y="2496"/>
                    <a:pt x="806" y="2489"/>
                  </a:cubicBezTo>
                  <a:cubicBezTo>
                    <a:pt x="774" y="2453"/>
                    <a:pt x="737" y="2418"/>
                    <a:pt x="702" y="2382"/>
                  </a:cubicBezTo>
                  <a:cubicBezTo>
                    <a:pt x="673" y="2246"/>
                    <a:pt x="643" y="2110"/>
                    <a:pt x="613" y="1974"/>
                  </a:cubicBezTo>
                  <a:cubicBezTo>
                    <a:pt x="583" y="1895"/>
                    <a:pt x="551" y="1817"/>
                    <a:pt x="524" y="1738"/>
                  </a:cubicBezTo>
                  <a:cubicBezTo>
                    <a:pt x="500" y="1681"/>
                    <a:pt x="472" y="1624"/>
                    <a:pt x="448" y="1567"/>
                  </a:cubicBezTo>
                  <a:lnTo>
                    <a:pt x="448" y="1438"/>
                  </a:lnTo>
                  <a:cubicBezTo>
                    <a:pt x="444" y="1374"/>
                    <a:pt x="438" y="1309"/>
                    <a:pt x="433" y="1245"/>
                  </a:cubicBezTo>
                  <a:lnTo>
                    <a:pt x="433" y="1073"/>
                  </a:lnTo>
                  <a:lnTo>
                    <a:pt x="193" y="665"/>
                  </a:lnTo>
                  <a:cubicBezTo>
                    <a:pt x="163" y="608"/>
                    <a:pt x="136" y="551"/>
                    <a:pt x="106" y="494"/>
                  </a:cubicBezTo>
                  <a:cubicBezTo>
                    <a:pt x="88" y="429"/>
                    <a:pt x="63" y="365"/>
                    <a:pt x="44" y="300"/>
                  </a:cubicBezTo>
                  <a:cubicBezTo>
                    <a:pt x="38" y="221"/>
                    <a:pt x="33" y="143"/>
                    <a:pt x="28" y="64"/>
                  </a:cubicBezTo>
                  <a:cubicBezTo>
                    <a:pt x="17" y="43"/>
                    <a:pt x="9" y="21"/>
                    <a:pt x="0" y="0"/>
                  </a:cubicBezTo>
                </a:path>
              </a:pathLst>
            </a:custGeom>
            <a:noFill/>
            <a:ln w="38100" cap="rnd">
              <a:solidFill>
                <a:schemeClr val="accent3">
                  <a:lumMod val="60000"/>
                  <a:lumOff val="40000"/>
                </a:schemeClr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30DE763D-08BA-30C8-BA80-E6B446428EB5}"/>
                </a:ext>
              </a:extLst>
            </p:cNvPr>
            <p:cNvSpPr/>
            <p:nvPr/>
          </p:nvSpPr>
          <p:spPr>
            <a:xfrm rot="217674">
              <a:off x="6904059" y="4781630"/>
              <a:ext cx="230760" cy="207935"/>
            </a:xfrm>
            <a:custGeom>
              <a:avLst/>
              <a:gdLst>
                <a:gd name="connsiteX0" fmla="*/ 0 w 156210"/>
                <a:gd name="connsiteY0" fmla="*/ 177165 h 177165"/>
                <a:gd name="connsiteX1" fmla="*/ 0 w 156210"/>
                <a:gd name="connsiteY1" fmla="*/ 177165 h 177165"/>
                <a:gd name="connsiteX2" fmla="*/ 156210 w 156210"/>
                <a:gd name="connsiteY2" fmla="*/ 0 h 177165"/>
                <a:gd name="connsiteX0" fmla="*/ 0 w 183371"/>
                <a:gd name="connsiteY0" fmla="*/ 177776 h 177776"/>
                <a:gd name="connsiteX1" fmla="*/ 0 w 183371"/>
                <a:gd name="connsiteY1" fmla="*/ 177776 h 177776"/>
                <a:gd name="connsiteX2" fmla="*/ 183371 w 183371"/>
                <a:gd name="connsiteY2" fmla="*/ 0 h 177776"/>
                <a:gd name="connsiteX0" fmla="*/ 0 w 183371"/>
                <a:gd name="connsiteY0" fmla="*/ 177776 h 177776"/>
                <a:gd name="connsiteX1" fmla="*/ 65594 w 183371"/>
                <a:gd name="connsiteY1" fmla="*/ 157011 h 177776"/>
                <a:gd name="connsiteX2" fmla="*/ 183371 w 183371"/>
                <a:gd name="connsiteY2" fmla="*/ 0 h 177776"/>
                <a:gd name="connsiteX0" fmla="*/ 0 w 182672"/>
                <a:gd name="connsiteY0" fmla="*/ 170680 h 170680"/>
                <a:gd name="connsiteX1" fmla="*/ 64895 w 182672"/>
                <a:gd name="connsiteY1" fmla="*/ 157011 h 170680"/>
                <a:gd name="connsiteX2" fmla="*/ 182672 w 182672"/>
                <a:gd name="connsiteY2" fmla="*/ 0 h 170680"/>
                <a:gd name="connsiteX0" fmla="*/ 0 w 182672"/>
                <a:gd name="connsiteY0" fmla="*/ 170680 h 170680"/>
                <a:gd name="connsiteX1" fmla="*/ 182672 w 182672"/>
                <a:gd name="connsiteY1" fmla="*/ 0 h 17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672" h="170680">
                  <a:moveTo>
                    <a:pt x="0" y="170680"/>
                  </a:moveTo>
                  <a:lnTo>
                    <a:pt x="182672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1629">
              <a:extLst>
                <a:ext uri="{FF2B5EF4-FFF2-40B4-BE49-F238E27FC236}">
                  <a16:creationId xmlns:a16="http://schemas.microsoft.com/office/drawing/2014/main" id="{1D769307-6514-0CC1-AF03-81B96D9C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4502" y="4938588"/>
              <a:ext cx="151081" cy="735885"/>
            </a:xfrm>
            <a:custGeom>
              <a:avLst/>
              <a:gdLst>
                <a:gd name="T0" fmla="*/ 2147483647 w 130"/>
                <a:gd name="T1" fmla="*/ 2147483647 h 697"/>
                <a:gd name="T2" fmla="*/ 2147483647 w 130"/>
                <a:gd name="T3" fmla="*/ 2147483647 h 697"/>
                <a:gd name="T4" fmla="*/ 2147483647 w 130"/>
                <a:gd name="T5" fmla="*/ 2147483647 h 697"/>
                <a:gd name="T6" fmla="*/ 2147483647 w 130"/>
                <a:gd name="T7" fmla="*/ 2147483647 h 697"/>
                <a:gd name="T8" fmla="*/ 2147483647 w 130"/>
                <a:gd name="T9" fmla="*/ 2147483647 h 697"/>
                <a:gd name="T10" fmla="*/ 2147483647 w 130"/>
                <a:gd name="T11" fmla="*/ 2147483647 h 697"/>
                <a:gd name="T12" fmla="*/ 2147483647 w 130"/>
                <a:gd name="T13" fmla="*/ 2147483647 h 697"/>
                <a:gd name="T14" fmla="*/ 2147483647 w 130"/>
                <a:gd name="T15" fmla="*/ 2147483647 h 697"/>
                <a:gd name="T16" fmla="*/ 2147483647 w 130"/>
                <a:gd name="T17" fmla="*/ 2147483647 h 697"/>
                <a:gd name="T18" fmla="*/ 2147483647 w 130"/>
                <a:gd name="T19" fmla="*/ 2147483647 h 697"/>
                <a:gd name="T20" fmla="*/ 2147483647 w 130"/>
                <a:gd name="T21" fmla="*/ 2147483647 h 697"/>
                <a:gd name="T22" fmla="*/ 2147483647 w 130"/>
                <a:gd name="T23" fmla="*/ 2147483647 h 697"/>
                <a:gd name="T24" fmla="*/ 2147483647 w 130"/>
                <a:gd name="T25" fmla="*/ 2147483647 h 697"/>
                <a:gd name="T26" fmla="*/ 2147483647 w 130"/>
                <a:gd name="T27" fmla="*/ 2147483647 h 697"/>
                <a:gd name="T28" fmla="*/ 2147483647 w 130"/>
                <a:gd name="T29" fmla="*/ 2147483647 h 697"/>
                <a:gd name="T30" fmla="*/ 2147483647 w 130"/>
                <a:gd name="T31" fmla="*/ 2147483647 h 697"/>
                <a:gd name="T32" fmla="*/ 2147483647 w 130"/>
                <a:gd name="T33" fmla="*/ 2147483647 h 697"/>
                <a:gd name="T34" fmla="*/ 2147483647 w 130"/>
                <a:gd name="T35" fmla="*/ 2147483647 h 697"/>
                <a:gd name="T36" fmla="*/ 2147483647 w 130"/>
                <a:gd name="T37" fmla="*/ 2147483647 h 697"/>
                <a:gd name="T38" fmla="*/ 2147483647 w 130"/>
                <a:gd name="T39" fmla="*/ 2147483647 h 697"/>
                <a:gd name="T40" fmla="*/ 2147483647 w 130"/>
                <a:gd name="T41" fmla="*/ 2147483647 h 697"/>
                <a:gd name="T42" fmla="*/ 2147483647 w 130"/>
                <a:gd name="T43" fmla="*/ 2147483647 h 697"/>
                <a:gd name="T44" fmla="*/ 2147483647 w 130"/>
                <a:gd name="T45" fmla="*/ 2147483647 h 697"/>
                <a:gd name="T46" fmla="*/ 2147483647 w 130"/>
                <a:gd name="T47" fmla="*/ 2147483647 h 697"/>
                <a:gd name="T48" fmla="*/ 2147483647 w 130"/>
                <a:gd name="T49" fmla="*/ 2147483647 h 697"/>
                <a:gd name="T50" fmla="*/ 2147483647 w 130"/>
                <a:gd name="T51" fmla="*/ 2147483647 h 697"/>
                <a:gd name="T52" fmla="*/ 2147483647 w 130"/>
                <a:gd name="T53" fmla="*/ 2147483647 h 697"/>
                <a:gd name="T54" fmla="*/ 2147483647 w 130"/>
                <a:gd name="T55" fmla="*/ 2147483647 h 697"/>
                <a:gd name="T56" fmla="*/ 2147483647 w 130"/>
                <a:gd name="T57" fmla="*/ 2147483647 h 697"/>
                <a:gd name="T58" fmla="*/ 2147483647 w 130"/>
                <a:gd name="T59" fmla="*/ 2147483647 h 697"/>
                <a:gd name="T60" fmla="*/ 2147483647 w 130"/>
                <a:gd name="T61" fmla="*/ 2147483647 h 697"/>
                <a:gd name="T62" fmla="*/ 2147483647 w 130"/>
                <a:gd name="T63" fmla="*/ 2147483647 h 697"/>
                <a:gd name="T64" fmla="*/ 2147483647 w 130"/>
                <a:gd name="T65" fmla="*/ 2147483647 h 697"/>
                <a:gd name="T66" fmla="*/ 2147483647 w 130"/>
                <a:gd name="T67" fmla="*/ 2147483647 h 697"/>
                <a:gd name="T68" fmla="*/ 2147483647 w 130"/>
                <a:gd name="T69" fmla="*/ 2147483647 h 697"/>
                <a:gd name="T70" fmla="*/ 2147483647 w 130"/>
                <a:gd name="T71" fmla="*/ 2147483647 h 697"/>
                <a:gd name="T72" fmla="*/ 2147483647 w 130"/>
                <a:gd name="T73" fmla="*/ 2147483647 h 697"/>
                <a:gd name="T74" fmla="*/ 2147483647 w 130"/>
                <a:gd name="T75" fmla="*/ 2147483647 h 697"/>
                <a:gd name="T76" fmla="*/ 2147483647 w 130"/>
                <a:gd name="T77" fmla="*/ 2147483647 h 697"/>
                <a:gd name="T78" fmla="*/ 2147483647 w 130"/>
                <a:gd name="T79" fmla="*/ 2147483647 h 697"/>
                <a:gd name="T80" fmla="*/ 2147483647 w 130"/>
                <a:gd name="T81" fmla="*/ 2147483647 h 697"/>
                <a:gd name="T82" fmla="*/ 2147483647 w 130"/>
                <a:gd name="T83" fmla="*/ 2147483647 h 697"/>
                <a:gd name="T84" fmla="*/ 2147483647 w 130"/>
                <a:gd name="T85" fmla="*/ 2147483647 h 697"/>
                <a:gd name="T86" fmla="*/ 2147483647 w 130"/>
                <a:gd name="T87" fmla="*/ 2147483647 h 697"/>
                <a:gd name="T88" fmla="*/ 2147483647 w 130"/>
                <a:gd name="T89" fmla="*/ 2147483647 h 697"/>
                <a:gd name="T90" fmla="*/ 2147483647 w 130"/>
                <a:gd name="T91" fmla="*/ 2147483647 h 697"/>
                <a:gd name="T92" fmla="*/ 2147483647 w 130"/>
                <a:gd name="T93" fmla="*/ 2147483647 h 697"/>
                <a:gd name="T94" fmla="*/ 2147483647 w 130"/>
                <a:gd name="T95" fmla="*/ 2147483647 h 697"/>
                <a:gd name="T96" fmla="*/ 2147483647 w 130"/>
                <a:gd name="T97" fmla="*/ 2147483647 h 697"/>
                <a:gd name="T98" fmla="*/ 2147483647 w 130"/>
                <a:gd name="T99" fmla="*/ 2147483647 h 697"/>
                <a:gd name="T100" fmla="*/ 2147483647 w 130"/>
                <a:gd name="T101" fmla="*/ 2147483647 h 6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0" h="697">
                  <a:moveTo>
                    <a:pt x="69" y="0"/>
                  </a:moveTo>
                  <a:lnTo>
                    <a:pt x="69" y="7"/>
                  </a:lnTo>
                  <a:lnTo>
                    <a:pt x="67" y="14"/>
                  </a:lnTo>
                  <a:lnTo>
                    <a:pt x="63" y="33"/>
                  </a:lnTo>
                  <a:lnTo>
                    <a:pt x="64" y="47"/>
                  </a:lnTo>
                  <a:lnTo>
                    <a:pt x="66" y="57"/>
                  </a:lnTo>
                  <a:lnTo>
                    <a:pt x="71" y="65"/>
                  </a:lnTo>
                  <a:lnTo>
                    <a:pt x="82" y="74"/>
                  </a:lnTo>
                  <a:lnTo>
                    <a:pt x="91" y="83"/>
                  </a:lnTo>
                  <a:lnTo>
                    <a:pt x="92" y="96"/>
                  </a:lnTo>
                  <a:lnTo>
                    <a:pt x="91" y="115"/>
                  </a:lnTo>
                  <a:lnTo>
                    <a:pt x="89" y="126"/>
                  </a:lnTo>
                  <a:lnTo>
                    <a:pt x="91" y="133"/>
                  </a:lnTo>
                  <a:lnTo>
                    <a:pt x="86" y="152"/>
                  </a:lnTo>
                  <a:lnTo>
                    <a:pt x="85" y="166"/>
                  </a:lnTo>
                  <a:lnTo>
                    <a:pt x="86" y="179"/>
                  </a:lnTo>
                  <a:lnTo>
                    <a:pt x="89" y="187"/>
                  </a:lnTo>
                  <a:lnTo>
                    <a:pt x="102" y="202"/>
                  </a:lnTo>
                  <a:lnTo>
                    <a:pt x="108" y="210"/>
                  </a:lnTo>
                  <a:lnTo>
                    <a:pt x="113" y="216"/>
                  </a:lnTo>
                  <a:lnTo>
                    <a:pt x="113" y="221"/>
                  </a:lnTo>
                  <a:lnTo>
                    <a:pt x="113" y="224"/>
                  </a:lnTo>
                  <a:lnTo>
                    <a:pt x="111" y="227"/>
                  </a:lnTo>
                  <a:lnTo>
                    <a:pt x="108" y="231"/>
                  </a:lnTo>
                  <a:lnTo>
                    <a:pt x="107" y="238"/>
                  </a:lnTo>
                  <a:lnTo>
                    <a:pt x="105" y="246"/>
                  </a:lnTo>
                  <a:lnTo>
                    <a:pt x="100" y="254"/>
                  </a:lnTo>
                  <a:lnTo>
                    <a:pt x="96" y="259"/>
                  </a:lnTo>
                  <a:lnTo>
                    <a:pt x="88" y="262"/>
                  </a:lnTo>
                  <a:lnTo>
                    <a:pt x="83" y="263"/>
                  </a:lnTo>
                  <a:lnTo>
                    <a:pt x="74" y="265"/>
                  </a:lnTo>
                  <a:lnTo>
                    <a:pt x="61" y="268"/>
                  </a:lnTo>
                  <a:lnTo>
                    <a:pt x="55" y="273"/>
                  </a:lnTo>
                  <a:lnTo>
                    <a:pt x="47" y="274"/>
                  </a:lnTo>
                  <a:lnTo>
                    <a:pt x="41" y="274"/>
                  </a:lnTo>
                  <a:lnTo>
                    <a:pt x="35" y="277"/>
                  </a:lnTo>
                  <a:lnTo>
                    <a:pt x="28" y="281"/>
                  </a:lnTo>
                  <a:lnTo>
                    <a:pt x="19" y="293"/>
                  </a:lnTo>
                  <a:lnTo>
                    <a:pt x="14" y="298"/>
                  </a:lnTo>
                  <a:lnTo>
                    <a:pt x="11" y="299"/>
                  </a:lnTo>
                  <a:lnTo>
                    <a:pt x="6" y="303"/>
                  </a:lnTo>
                  <a:lnTo>
                    <a:pt x="3" y="304"/>
                  </a:lnTo>
                  <a:lnTo>
                    <a:pt x="2" y="307"/>
                  </a:lnTo>
                  <a:lnTo>
                    <a:pt x="2" y="310"/>
                  </a:lnTo>
                  <a:lnTo>
                    <a:pt x="2" y="315"/>
                  </a:lnTo>
                  <a:lnTo>
                    <a:pt x="2" y="323"/>
                  </a:lnTo>
                  <a:lnTo>
                    <a:pt x="2" y="326"/>
                  </a:lnTo>
                  <a:lnTo>
                    <a:pt x="2" y="332"/>
                  </a:lnTo>
                  <a:lnTo>
                    <a:pt x="2" y="340"/>
                  </a:lnTo>
                  <a:lnTo>
                    <a:pt x="2" y="348"/>
                  </a:lnTo>
                  <a:lnTo>
                    <a:pt x="0" y="356"/>
                  </a:lnTo>
                  <a:lnTo>
                    <a:pt x="2" y="364"/>
                  </a:lnTo>
                  <a:lnTo>
                    <a:pt x="5" y="371"/>
                  </a:lnTo>
                  <a:lnTo>
                    <a:pt x="6" y="379"/>
                  </a:lnTo>
                  <a:lnTo>
                    <a:pt x="6" y="392"/>
                  </a:lnTo>
                  <a:lnTo>
                    <a:pt x="8" y="403"/>
                  </a:lnTo>
                  <a:lnTo>
                    <a:pt x="8" y="409"/>
                  </a:lnTo>
                  <a:lnTo>
                    <a:pt x="6" y="414"/>
                  </a:lnTo>
                  <a:lnTo>
                    <a:pt x="2" y="425"/>
                  </a:lnTo>
                  <a:lnTo>
                    <a:pt x="2" y="429"/>
                  </a:lnTo>
                  <a:lnTo>
                    <a:pt x="3" y="436"/>
                  </a:lnTo>
                  <a:lnTo>
                    <a:pt x="5" y="440"/>
                  </a:lnTo>
                  <a:lnTo>
                    <a:pt x="2" y="447"/>
                  </a:lnTo>
                  <a:lnTo>
                    <a:pt x="2" y="453"/>
                  </a:lnTo>
                  <a:lnTo>
                    <a:pt x="3" y="458"/>
                  </a:lnTo>
                  <a:lnTo>
                    <a:pt x="5" y="462"/>
                  </a:lnTo>
                  <a:lnTo>
                    <a:pt x="9" y="465"/>
                  </a:lnTo>
                  <a:lnTo>
                    <a:pt x="14" y="472"/>
                  </a:lnTo>
                  <a:lnTo>
                    <a:pt x="17" y="478"/>
                  </a:lnTo>
                  <a:lnTo>
                    <a:pt x="24" y="484"/>
                  </a:lnTo>
                  <a:lnTo>
                    <a:pt x="28" y="487"/>
                  </a:lnTo>
                  <a:lnTo>
                    <a:pt x="33" y="489"/>
                  </a:lnTo>
                  <a:lnTo>
                    <a:pt x="36" y="497"/>
                  </a:lnTo>
                  <a:lnTo>
                    <a:pt x="39" y="505"/>
                  </a:lnTo>
                  <a:lnTo>
                    <a:pt x="44" y="511"/>
                  </a:lnTo>
                  <a:lnTo>
                    <a:pt x="47" y="519"/>
                  </a:lnTo>
                  <a:lnTo>
                    <a:pt x="50" y="525"/>
                  </a:lnTo>
                  <a:lnTo>
                    <a:pt x="55" y="533"/>
                  </a:lnTo>
                  <a:lnTo>
                    <a:pt x="61" y="537"/>
                  </a:lnTo>
                  <a:lnTo>
                    <a:pt x="64" y="542"/>
                  </a:lnTo>
                  <a:lnTo>
                    <a:pt x="67" y="550"/>
                  </a:lnTo>
                  <a:lnTo>
                    <a:pt x="75" y="558"/>
                  </a:lnTo>
                  <a:lnTo>
                    <a:pt x="86" y="570"/>
                  </a:lnTo>
                  <a:lnTo>
                    <a:pt x="94" y="578"/>
                  </a:lnTo>
                  <a:lnTo>
                    <a:pt x="103" y="588"/>
                  </a:lnTo>
                  <a:lnTo>
                    <a:pt x="111" y="600"/>
                  </a:lnTo>
                  <a:lnTo>
                    <a:pt x="118" y="614"/>
                  </a:lnTo>
                  <a:lnTo>
                    <a:pt x="119" y="622"/>
                  </a:lnTo>
                  <a:lnTo>
                    <a:pt x="118" y="630"/>
                  </a:lnTo>
                  <a:lnTo>
                    <a:pt x="119" y="636"/>
                  </a:lnTo>
                  <a:lnTo>
                    <a:pt x="119" y="639"/>
                  </a:lnTo>
                  <a:lnTo>
                    <a:pt x="119" y="642"/>
                  </a:lnTo>
                  <a:lnTo>
                    <a:pt x="116" y="644"/>
                  </a:lnTo>
                  <a:lnTo>
                    <a:pt x="114" y="645"/>
                  </a:lnTo>
                  <a:lnTo>
                    <a:pt x="114" y="650"/>
                  </a:lnTo>
                  <a:lnTo>
                    <a:pt x="116" y="652"/>
                  </a:lnTo>
                  <a:lnTo>
                    <a:pt x="118" y="653"/>
                  </a:lnTo>
                  <a:lnTo>
                    <a:pt x="119" y="656"/>
                  </a:lnTo>
                  <a:lnTo>
                    <a:pt x="121" y="664"/>
                  </a:lnTo>
                  <a:lnTo>
                    <a:pt x="118" y="677"/>
                  </a:lnTo>
                  <a:lnTo>
                    <a:pt x="119" y="680"/>
                  </a:lnTo>
                  <a:lnTo>
                    <a:pt x="121" y="683"/>
                  </a:lnTo>
                  <a:lnTo>
                    <a:pt x="130" y="697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11DB7A6-8FC4-BA17-C948-C020E4276508}"/>
                </a:ext>
              </a:extLst>
            </p:cNvPr>
            <p:cNvSpPr/>
            <p:nvPr/>
          </p:nvSpPr>
          <p:spPr bwMode="auto">
            <a:xfrm>
              <a:off x="6758885" y="4106977"/>
              <a:ext cx="87035" cy="106196"/>
            </a:xfrm>
            <a:custGeom>
              <a:avLst/>
              <a:gdLst>
                <a:gd name="connsiteX0" fmla="*/ 0 w 198120"/>
                <a:gd name="connsiteY0" fmla="*/ 262890 h 262890"/>
                <a:gd name="connsiteX1" fmla="*/ 34290 w 198120"/>
                <a:gd name="connsiteY1" fmla="*/ 217170 h 262890"/>
                <a:gd name="connsiteX2" fmla="*/ 41910 w 198120"/>
                <a:gd name="connsiteY2" fmla="*/ 194310 h 262890"/>
                <a:gd name="connsiteX3" fmla="*/ 62865 w 198120"/>
                <a:gd name="connsiteY3" fmla="*/ 182880 h 262890"/>
                <a:gd name="connsiteX4" fmla="*/ 80010 w 198120"/>
                <a:gd name="connsiteY4" fmla="*/ 158115 h 262890"/>
                <a:gd name="connsiteX5" fmla="*/ 93345 w 198120"/>
                <a:gd name="connsiteY5" fmla="*/ 140970 h 262890"/>
                <a:gd name="connsiteX6" fmla="*/ 108585 w 198120"/>
                <a:gd name="connsiteY6" fmla="*/ 125730 h 262890"/>
                <a:gd name="connsiteX7" fmla="*/ 120015 w 198120"/>
                <a:gd name="connsiteY7" fmla="*/ 108585 h 262890"/>
                <a:gd name="connsiteX8" fmla="*/ 148590 w 198120"/>
                <a:gd name="connsiteY8" fmla="*/ 70485 h 262890"/>
                <a:gd name="connsiteX9" fmla="*/ 158115 w 198120"/>
                <a:gd name="connsiteY9" fmla="*/ 45720 h 262890"/>
                <a:gd name="connsiteX10" fmla="*/ 171450 w 198120"/>
                <a:gd name="connsiteY10" fmla="*/ 24765 h 262890"/>
                <a:gd name="connsiteX11" fmla="*/ 198120 w 198120"/>
                <a:gd name="connsiteY11" fmla="*/ 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120" h="262890">
                  <a:moveTo>
                    <a:pt x="0" y="262890"/>
                  </a:moveTo>
                  <a:lnTo>
                    <a:pt x="34290" y="217170"/>
                  </a:lnTo>
                  <a:lnTo>
                    <a:pt x="41910" y="194310"/>
                  </a:lnTo>
                  <a:lnTo>
                    <a:pt x="62865" y="182880"/>
                  </a:lnTo>
                  <a:lnTo>
                    <a:pt x="80010" y="158115"/>
                  </a:lnTo>
                  <a:lnTo>
                    <a:pt x="93345" y="140970"/>
                  </a:lnTo>
                  <a:lnTo>
                    <a:pt x="108585" y="125730"/>
                  </a:lnTo>
                  <a:lnTo>
                    <a:pt x="120015" y="108585"/>
                  </a:lnTo>
                  <a:lnTo>
                    <a:pt x="148590" y="70485"/>
                  </a:lnTo>
                  <a:lnTo>
                    <a:pt x="158115" y="45720"/>
                  </a:lnTo>
                  <a:lnTo>
                    <a:pt x="171450" y="24765"/>
                  </a:lnTo>
                  <a:lnTo>
                    <a:pt x="198120" y="0"/>
                  </a:lnTo>
                </a:path>
              </a:pathLst>
            </a:custGeom>
            <a:noFill/>
            <a:ln w="3810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06F34E4-7F3F-76B0-49CA-0860A69247BB}"/>
                </a:ext>
              </a:extLst>
            </p:cNvPr>
            <p:cNvSpPr/>
            <p:nvPr/>
          </p:nvSpPr>
          <p:spPr bwMode="auto">
            <a:xfrm>
              <a:off x="6845921" y="4046783"/>
              <a:ext cx="38915" cy="58701"/>
            </a:xfrm>
            <a:custGeom>
              <a:avLst/>
              <a:gdLst>
                <a:gd name="connsiteX0" fmla="*/ 0 w 188595"/>
                <a:gd name="connsiteY0" fmla="*/ 232410 h 232410"/>
                <a:gd name="connsiteX1" fmla="*/ 19050 w 188595"/>
                <a:gd name="connsiteY1" fmla="*/ 207645 h 232410"/>
                <a:gd name="connsiteX2" fmla="*/ 20955 w 188595"/>
                <a:gd name="connsiteY2" fmla="*/ 186690 h 232410"/>
                <a:gd name="connsiteX3" fmla="*/ 38100 w 188595"/>
                <a:gd name="connsiteY3" fmla="*/ 165735 h 232410"/>
                <a:gd name="connsiteX4" fmla="*/ 49530 w 188595"/>
                <a:gd name="connsiteY4" fmla="*/ 144780 h 232410"/>
                <a:gd name="connsiteX5" fmla="*/ 66675 w 188595"/>
                <a:gd name="connsiteY5" fmla="*/ 123825 h 232410"/>
                <a:gd name="connsiteX6" fmla="*/ 76200 w 188595"/>
                <a:gd name="connsiteY6" fmla="*/ 104775 h 232410"/>
                <a:gd name="connsiteX7" fmla="*/ 87630 w 188595"/>
                <a:gd name="connsiteY7" fmla="*/ 87630 h 232410"/>
                <a:gd name="connsiteX8" fmla="*/ 87630 w 188595"/>
                <a:gd name="connsiteY8" fmla="*/ 87630 h 232410"/>
                <a:gd name="connsiteX9" fmla="*/ 97155 w 188595"/>
                <a:gd name="connsiteY9" fmla="*/ 81915 h 232410"/>
                <a:gd name="connsiteX10" fmla="*/ 93345 w 188595"/>
                <a:gd name="connsiteY10" fmla="*/ 68580 h 232410"/>
                <a:gd name="connsiteX11" fmla="*/ 118110 w 188595"/>
                <a:gd name="connsiteY11" fmla="*/ 47625 h 232410"/>
                <a:gd name="connsiteX12" fmla="*/ 140970 w 188595"/>
                <a:gd name="connsiteY12" fmla="*/ 30480 h 232410"/>
                <a:gd name="connsiteX13" fmla="*/ 165735 w 188595"/>
                <a:gd name="connsiteY13" fmla="*/ 20955 h 232410"/>
                <a:gd name="connsiteX14" fmla="*/ 188595 w 188595"/>
                <a:gd name="connsiteY14" fmla="*/ 0 h 232410"/>
                <a:gd name="connsiteX15" fmla="*/ 188595 w 188595"/>
                <a:gd name="connsiteY15" fmla="*/ 1905 h 232410"/>
                <a:gd name="connsiteX0" fmla="*/ 0 w 188595"/>
                <a:gd name="connsiteY0" fmla="*/ 232410 h 232410"/>
                <a:gd name="connsiteX1" fmla="*/ 19050 w 188595"/>
                <a:gd name="connsiteY1" fmla="*/ 207645 h 232410"/>
                <a:gd name="connsiteX2" fmla="*/ 20955 w 188595"/>
                <a:gd name="connsiteY2" fmla="*/ 186690 h 232410"/>
                <a:gd name="connsiteX3" fmla="*/ 38100 w 188595"/>
                <a:gd name="connsiteY3" fmla="*/ 165735 h 232410"/>
                <a:gd name="connsiteX4" fmla="*/ 49530 w 188595"/>
                <a:gd name="connsiteY4" fmla="*/ 144780 h 232410"/>
                <a:gd name="connsiteX5" fmla="*/ 66675 w 188595"/>
                <a:gd name="connsiteY5" fmla="*/ 123825 h 232410"/>
                <a:gd name="connsiteX6" fmla="*/ 76200 w 188595"/>
                <a:gd name="connsiteY6" fmla="*/ 104775 h 232410"/>
                <a:gd name="connsiteX7" fmla="*/ 87630 w 188595"/>
                <a:gd name="connsiteY7" fmla="*/ 87630 h 232410"/>
                <a:gd name="connsiteX8" fmla="*/ 87630 w 188595"/>
                <a:gd name="connsiteY8" fmla="*/ 87630 h 232410"/>
                <a:gd name="connsiteX9" fmla="*/ 97155 w 188595"/>
                <a:gd name="connsiteY9" fmla="*/ 81915 h 232410"/>
                <a:gd name="connsiteX10" fmla="*/ 93345 w 188595"/>
                <a:gd name="connsiteY10" fmla="*/ 68580 h 232410"/>
                <a:gd name="connsiteX11" fmla="*/ 118110 w 188595"/>
                <a:gd name="connsiteY11" fmla="*/ 47625 h 232410"/>
                <a:gd name="connsiteX12" fmla="*/ 140970 w 188595"/>
                <a:gd name="connsiteY12" fmla="*/ 30480 h 232410"/>
                <a:gd name="connsiteX13" fmla="*/ 165735 w 188595"/>
                <a:gd name="connsiteY13" fmla="*/ 20955 h 232410"/>
                <a:gd name="connsiteX14" fmla="*/ 188595 w 188595"/>
                <a:gd name="connsiteY14" fmla="*/ 0 h 232410"/>
                <a:gd name="connsiteX0" fmla="*/ 0 w 165734"/>
                <a:gd name="connsiteY0" fmla="*/ 211455 h 211455"/>
                <a:gd name="connsiteX1" fmla="*/ 19050 w 165734"/>
                <a:gd name="connsiteY1" fmla="*/ 186690 h 211455"/>
                <a:gd name="connsiteX2" fmla="*/ 20955 w 165734"/>
                <a:gd name="connsiteY2" fmla="*/ 165735 h 211455"/>
                <a:gd name="connsiteX3" fmla="*/ 38100 w 165734"/>
                <a:gd name="connsiteY3" fmla="*/ 144780 h 211455"/>
                <a:gd name="connsiteX4" fmla="*/ 49530 w 165734"/>
                <a:gd name="connsiteY4" fmla="*/ 123825 h 211455"/>
                <a:gd name="connsiteX5" fmla="*/ 66675 w 165734"/>
                <a:gd name="connsiteY5" fmla="*/ 102870 h 211455"/>
                <a:gd name="connsiteX6" fmla="*/ 76200 w 165734"/>
                <a:gd name="connsiteY6" fmla="*/ 83820 h 211455"/>
                <a:gd name="connsiteX7" fmla="*/ 87630 w 165734"/>
                <a:gd name="connsiteY7" fmla="*/ 66675 h 211455"/>
                <a:gd name="connsiteX8" fmla="*/ 87630 w 165734"/>
                <a:gd name="connsiteY8" fmla="*/ 66675 h 211455"/>
                <a:gd name="connsiteX9" fmla="*/ 97155 w 165734"/>
                <a:gd name="connsiteY9" fmla="*/ 60960 h 211455"/>
                <a:gd name="connsiteX10" fmla="*/ 93345 w 165734"/>
                <a:gd name="connsiteY10" fmla="*/ 47625 h 211455"/>
                <a:gd name="connsiteX11" fmla="*/ 118110 w 165734"/>
                <a:gd name="connsiteY11" fmla="*/ 26670 h 211455"/>
                <a:gd name="connsiteX12" fmla="*/ 140970 w 165734"/>
                <a:gd name="connsiteY12" fmla="*/ 9525 h 211455"/>
                <a:gd name="connsiteX13" fmla="*/ 165735 w 165734"/>
                <a:gd name="connsiteY13" fmla="*/ 0 h 211455"/>
                <a:gd name="connsiteX0" fmla="*/ 0 w 140970"/>
                <a:gd name="connsiteY0" fmla="*/ 201930 h 201930"/>
                <a:gd name="connsiteX1" fmla="*/ 19050 w 140970"/>
                <a:gd name="connsiteY1" fmla="*/ 177165 h 201930"/>
                <a:gd name="connsiteX2" fmla="*/ 20955 w 140970"/>
                <a:gd name="connsiteY2" fmla="*/ 156210 h 201930"/>
                <a:gd name="connsiteX3" fmla="*/ 38100 w 140970"/>
                <a:gd name="connsiteY3" fmla="*/ 135255 h 201930"/>
                <a:gd name="connsiteX4" fmla="*/ 49530 w 140970"/>
                <a:gd name="connsiteY4" fmla="*/ 114300 h 201930"/>
                <a:gd name="connsiteX5" fmla="*/ 66675 w 140970"/>
                <a:gd name="connsiteY5" fmla="*/ 93345 h 201930"/>
                <a:gd name="connsiteX6" fmla="*/ 76200 w 140970"/>
                <a:gd name="connsiteY6" fmla="*/ 74295 h 201930"/>
                <a:gd name="connsiteX7" fmla="*/ 87630 w 140970"/>
                <a:gd name="connsiteY7" fmla="*/ 57150 h 201930"/>
                <a:gd name="connsiteX8" fmla="*/ 87630 w 140970"/>
                <a:gd name="connsiteY8" fmla="*/ 57150 h 201930"/>
                <a:gd name="connsiteX9" fmla="*/ 97155 w 140970"/>
                <a:gd name="connsiteY9" fmla="*/ 51435 h 201930"/>
                <a:gd name="connsiteX10" fmla="*/ 93345 w 140970"/>
                <a:gd name="connsiteY10" fmla="*/ 38100 h 201930"/>
                <a:gd name="connsiteX11" fmla="*/ 118110 w 140970"/>
                <a:gd name="connsiteY11" fmla="*/ 17145 h 201930"/>
                <a:gd name="connsiteX12" fmla="*/ 140970 w 140970"/>
                <a:gd name="connsiteY12" fmla="*/ 0 h 201930"/>
                <a:gd name="connsiteX0" fmla="*/ 0 w 118109"/>
                <a:gd name="connsiteY0" fmla="*/ 184784 h 184784"/>
                <a:gd name="connsiteX1" fmla="*/ 19050 w 118109"/>
                <a:gd name="connsiteY1" fmla="*/ 160019 h 184784"/>
                <a:gd name="connsiteX2" fmla="*/ 20955 w 118109"/>
                <a:gd name="connsiteY2" fmla="*/ 139064 h 184784"/>
                <a:gd name="connsiteX3" fmla="*/ 38100 w 118109"/>
                <a:gd name="connsiteY3" fmla="*/ 118109 h 184784"/>
                <a:gd name="connsiteX4" fmla="*/ 49530 w 118109"/>
                <a:gd name="connsiteY4" fmla="*/ 97154 h 184784"/>
                <a:gd name="connsiteX5" fmla="*/ 66675 w 118109"/>
                <a:gd name="connsiteY5" fmla="*/ 76199 h 184784"/>
                <a:gd name="connsiteX6" fmla="*/ 76200 w 118109"/>
                <a:gd name="connsiteY6" fmla="*/ 57149 h 184784"/>
                <a:gd name="connsiteX7" fmla="*/ 87630 w 118109"/>
                <a:gd name="connsiteY7" fmla="*/ 40004 h 184784"/>
                <a:gd name="connsiteX8" fmla="*/ 87630 w 118109"/>
                <a:gd name="connsiteY8" fmla="*/ 40004 h 184784"/>
                <a:gd name="connsiteX9" fmla="*/ 97155 w 118109"/>
                <a:gd name="connsiteY9" fmla="*/ 34289 h 184784"/>
                <a:gd name="connsiteX10" fmla="*/ 93345 w 118109"/>
                <a:gd name="connsiteY10" fmla="*/ 20954 h 184784"/>
                <a:gd name="connsiteX11" fmla="*/ 118110 w 118109"/>
                <a:gd name="connsiteY11" fmla="*/ -1 h 184784"/>
                <a:gd name="connsiteX0" fmla="*/ 0 w 97155"/>
                <a:gd name="connsiteY0" fmla="*/ 163829 h 163829"/>
                <a:gd name="connsiteX1" fmla="*/ 19050 w 97155"/>
                <a:gd name="connsiteY1" fmla="*/ 139064 h 163829"/>
                <a:gd name="connsiteX2" fmla="*/ 20955 w 97155"/>
                <a:gd name="connsiteY2" fmla="*/ 118109 h 163829"/>
                <a:gd name="connsiteX3" fmla="*/ 38100 w 97155"/>
                <a:gd name="connsiteY3" fmla="*/ 97154 h 163829"/>
                <a:gd name="connsiteX4" fmla="*/ 49530 w 97155"/>
                <a:gd name="connsiteY4" fmla="*/ 76199 h 163829"/>
                <a:gd name="connsiteX5" fmla="*/ 66675 w 97155"/>
                <a:gd name="connsiteY5" fmla="*/ 55244 h 163829"/>
                <a:gd name="connsiteX6" fmla="*/ 76200 w 97155"/>
                <a:gd name="connsiteY6" fmla="*/ 36194 h 163829"/>
                <a:gd name="connsiteX7" fmla="*/ 87630 w 97155"/>
                <a:gd name="connsiteY7" fmla="*/ 19049 h 163829"/>
                <a:gd name="connsiteX8" fmla="*/ 87630 w 97155"/>
                <a:gd name="connsiteY8" fmla="*/ 19049 h 163829"/>
                <a:gd name="connsiteX9" fmla="*/ 97155 w 97155"/>
                <a:gd name="connsiteY9" fmla="*/ 13334 h 163829"/>
                <a:gd name="connsiteX10" fmla="*/ 93345 w 97155"/>
                <a:gd name="connsiteY10" fmla="*/ -1 h 163829"/>
                <a:gd name="connsiteX0" fmla="*/ 0 w 97155"/>
                <a:gd name="connsiteY0" fmla="*/ 150496 h 150496"/>
                <a:gd name="connsiteX1" fmla="*/ 19050 w 97155"/>
                <a:gd name="connsiteY1" fmla="*/ 125731 h 150496"/>
                <a:gd name="connsiteX2" fmla="*/ 20955 w 97155"/>
                <a:gd name="connsiteY2" fmla="*/ 104776 h 150496"/>
                <a:gd name="connsiteX3" fmla="*/ 38100 w 97155"/>
                <a:gd name="connsiteY3" fmla="*/ 83821 h 150496"/>
                <a:gd name="connsiteX4" fmla="*/ 49530 w 97155"/>
                <a:gd name="connsiteY4" fmla="*/ 62866 h 150496"/>
                <a:gd name="connsiteX5" fmla="*/ 66675 w 97155"/>
                <a:gd name="connsiteY5" fmla="*/ 41911 h 150496"/>
                <a:gd name="connsiteX6" fmla="*/ 76200 w 97155"/>
                <a:gd name="connsiteY6" fmla="*/ 22861 h 150496"/>
                <a:gd name="connsiteX7" fmla="*/ 87630 w 97155"/>
                <a:gd name="connsiteY7" fmla="*/ 5716 h 150496"/>
                <a:gd name="connsiteX8" fmla="*/ 87630 w 97155"/>
                <a:gd name="connsiteY8" fmla="*/ 5716 h 150496"/>
                <a:gd name="connsiteX9" fmla="*/ 97155 w 97155"/>
                <a:gd name="connsiteY9" fmla="*/ 1 h 150496"/>
                <a:gd name="connsiteX0" fmla="*/ 0 w 87630"/>
                <a:gd name="connsiteY0" fmla="*/ 144780 h 144780"/>
                <a:gd name="connsiteX1" fmla="*/ 19050 w 87630"/>
                <a:gd name="connsiteY1" fmla="*/ 120015 h 144780"/>
                <a:gd name="connsiteX2" fmla="*/ 20955 w 87630"/>
                <a:gd name="connsiteY2" fmla="*/ 99060 h 144780"/>
                <a:gd name="connsiteX3" fmla="*/ 38100 w 87630"/>
                <a:gd name="connsiteY3" fmla="*/ 78105 h 144780"/>
                <a:gd name="connsiteX4" fmla="*/ 49530 w 87630"/>
                <a:gd name="connsiteY4" fmla="*/ 57150 h 144780"/>
                <a:gd name="connsiteX5" fmla="*/ 66675 w 87630"/>
                <a:gd name="connsiteY5" fmla="*/ 36195 h 144780"/>
                <a:gd name="connsiteX6" fmla="*/ 76200 w 87630"/>
                <a:gd name="connsiteY6" fmla="*/ 17145 h 144780"/>
                <a:gd name="connsiteX7" fmla="*/ 87630 w 87630"/>
                <a:gd name="connsiteY7" fmla="*/ 0 h 144780"/>
                <a:gd name="connsiteX8" fmla="*/ 87630 w 87630"/>
                <a:gd name="connsiteY8" fmla="*/ 0 h 1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30" h="144780">
                  <a:moveTo>
                    <a:pt x="0" y="144780"/>
                  </a:moveTo>
                  <a:lnTo>
                    <a:pt x="19050" y="120015"/>
                  </a:lnTo>
                  <a:lnTo>
                    <a:pt x="20955" y="99060"/>
                  </a:lnTo>
                  <a:lnTo>
                    <a:pt x="38100" y="78105"/>
                  </a:lnTo>
                  <a:lnTo>
                    <a:pt x="49530" y="57150"/>
                  </a:lnTo>
                  <a:lnTo>
                    <a:pt x="66675" y="36195"/>
                  </a:lnTo>
                  <a:lnTo>
                    <a:pt x="76200" y="17145"/>
                  </a:lnTo>
                  <a:lnTo>
                    <a:pt x="87630" y="0"/>
                  </a:lnTo>
                  <a:lnTo>
                    <a:pt x="87630" y="0"/>
                  </a:lnTo>
                </a:path>
              </a:pathLst>
            </a:custGeom>
            <a:noFill/>
            <a:ln w="3810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86A8C53E-8B8E-09DE-C674-D1301D93D242}"/>
                </a:ext>
              </a:extLst>
            </p:cNvPr>
            <p:cNvSpPr/>
            <p:nvPr/>
          </p:nvSpPr>
          <p:spPr bwMode="auto">
            <a:xfrm>
              <a:off x="6758885" y="4106977"/>
              <a:ext cx="87035" cy="106196"/>
            </a:xfrm>
            <a:custGeom>
              <a:avLst/>
              <a:gdLst>
                <a:gd name="connsiteX0" fmla="*/ 0 w 198120"/>
                <a:gd name="connsiteY0" fmla="*/ 262890 h 262890"/>
                <a:gd name="connsiteX1" fmla="*/ 34290 w 198120"/>
                <a:gd name="connsiteY1" fmla="*/ 217170 h 262890"/>
                <a:gd name="connsiteX2" fmla="*/ 41910 w 198120"/>
                <a:gd name="connsiteY2" fmla="*/ 194310 h 262890"/>
                <a:gd name="connsiteX3" fmla="*/ 62865 w 198120"/>
                <a:gd name="connsiteY3" fmla="*/ 182880 h 262890"/>
                <a:gd name="connsiteX4" fmla="*/ 80010 w 198120"/>
                <a:gd name="connsiteY4" fmla="*/ 158115 h 262890"/>
                <a:gd name="connsiteX5" fmla="*/ 93345 w 198120"/>
                <a:gd name="connsiteY5" fmla="*/ 140970 h 262890"/>
                <a:gd name="connsiteX6" fmla="*/ 108585 w 198120"/>
                <a:gd name="connsiteY6" fmla="*/ 125730 h 262890"/>
                <a:gd name="connsiteX7" fmla="*/ 120015 w 198120"/>
                <a:gd name="connsiteY7" fmla="*/ 108585 h 262890"/>
                <a:gd name="connsiteX8" fmla="*/ 148590 w 198120"/>
                <a:gd name="connsiteY8" fmla="*/ 70485 h 262890"/>
                <a:gd name="connsiteX9" fmla="*/ 158115 w 198120"/>
                <a:gd name="connsiteY9" fmla="*/ 45720 h 262890"/>
                <a:gd name="connsiteX10" fmla="*/ 171450 w 198120"/>
                <a:gd name="connsiteY10" fmla="*/ 24765 h 262890"/>
                <a:gd name="connsiteX11" fmla="*/ 198120 w 198120"/>
                <a:gd name="connsiteY11" fmla="*/ 0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120" h="262890">
                  <a:moveTo>
                    <a:pt x="0" y="262890"/>
                  </a:moveTo>
                  <a:lnTo>
                    <a:pt x="34290" y="217170"/>
                  </a:lnTo>
                  <a:lnTo>
                    <a:pt x="41910" y="194310"/>
                  </a:lnTo>
                  <a:lnTo>
                    <a:pt x="62865" y="182880"/>
                  </a:lnTo>
                  <a:lnTo>
                    <a:pt x="80010" y="158115"/>
                  </a:lnTo>
                  <a:lnTo>
                    <a:pt x="93345" y="140970"/>
                  </a:lnTo>
                  <a:lnTo>
                    <a:pt x="108585" y="125730"/>
                  </a:lnTo>
                  <a:lnTo>
                    <a:pt x="120015" y="108585"/>
                  </a:lnTo>
                  <a:lnTo>
                    <a:pt x="148590" y="70485"/>
                  </a:lnTo>
                  <a:lnTo>
                    <a:pt x="158115" y="45720"/>
                  </a:lnTo>
                  <a:lnTo>
                    <a:pt x="171450" y="24765"/>
                  </a:lnTo>
                  <a:lnTo>
                    <a:pt x="198120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1CE272D-D8C9-CC78-FBF3-DB5A8C96B4FC}"/>
                </a:ext>
              </a:extLst>
            </p:cNvPr>
            <p:cNvSpPr/>
            <p:nvPr/>
          </p:nvSpPr>
          <p:spPr bwMode="auto">
            <a:xfrm>
              <a:off x="6845920" y="4011252"/>
              <a:ext cx="83752" cy="94230"/>
            </a:xfrm>
            <a:custGeom>
              <a:avLst/>
              <a:gdLst>
                <a:gd name="connsiteX0" fmla="*/ 0 w 188595"/>
                <a:gd name="connsiteY0" fmla="*/ 232410 h 232410"/>
                <a:gd name="connsiteX1" fmla="*/ 19050 w 188595"/>
                <a:gd name="connsiteY1" fmla="*/ 207645 h 232410"/>
                <a:gd name="connsiteX2" fmla="*/ 20955 w 188595"/>
                <a:gd name="connsiteY2" fmla="*/ 186690 h 232410"/>
                <a:gd name="connsiteX3" fmla="*/ 38100 w 188595"/>
                <a:gd name="connsiteY3" fmla="*/ 165735 h 232410"/>
                <a:gd name="connsiteX4" fmla="*/ 49530 w 188595"/>
                <a:gd name="connsiteY4" fmla="*/ 144780 h 232410"/>
                <a:gd name="connsiteX5" fmla="*/ 66675 w 188595"/>
                <a:gd name="connsiteY5" fmla="*/ 123825 h 232410"/>
                <a:gd name="connsiteX6" fmla="*/ 76200 w 188595"/>
                <a:gd name="connsiteY6" fmla="*/ 104775 h 232410"/>
                <a:gd name="connsiteX7" fmla="*/ 87630 w 188595"/>
                <a:gd name="connsiteY7" fmla="*/ 87630 h 232410"/>
                <a:gd name="connsiteX8" fmla="*/ 87630 w 188595"/>
                <a:gd name="connsiteY8" fmla="*/ 87630 h 232410"/>
                <a:gd name="connsiteX9" fmla="*/ 97155 w 188595"/>
                <a:gd name="connsiteY9" fmla="*/ 81915 h 232410"/>
                <a:gd name="connsiteX10" fmla="*/ 93345 w 188595"/>
                <a:gd name="connsiteY10" fmla="*/ 68580 h 232410"/>
                <a:gd name="connsiteX11" fmla="*/ 118110 w 188595"/>
                <a:gd name="connsiteY11" fmla="*/ 47625 h 232410"/>
                <a:gd name="connsiteX12" fmla="*/ 140970 w 188595"/>
                <a:gd name="connsiteY12" fmla="*/ 30480 h 232410"/>
                <a:gd name="connsiteX13" fmla="*/ 165735 w 188595"/>
                <a:gd name="connsiteY13" fmla="*/ 20955 h 232410"/>
                <a:gd name="connsiteX14" fmla="*/ 188595 w 188595"/>
                <a:gd name="connsiteY14" fmla="*/ 0 h 232410"/>
                <a:gd name="connsiteX15" fmla="*/ 188595 w 188595"/>
                <a:gd name="connsiteY15" fmla="*/ 1905 h 23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595" h="232410">
                  <a:moveTo>
                    <a:pt x="0" y="232410"/>
                  </a:moveTo>
                  <a:lnTo>
                    <a:pt x="19050" y="207645"/>
                  </a:lnTo>
                  <a:lnTo>
                    <a:pt x="20955" y="186690"/>
                  </a:lnTo>
                  <a:lnTo>
                    <a:pt x="38100" y="165735"/>
                  </a:lnTo>
                  <a:lnTo>
                    <a:pt x="49530" y="144780"/>
                  </a:lnTo>
                  <a:lnTo>
                    <a:pt x="66675" y="123825"/>
                  </a:lnTo>
                  <a:lnTo>
                    <a:pt x="76200" y="104775"/>
                  </a:lnTo>
                  <a:lnTo>
                    <a:pt x="87630" y="87630"/>
                  </a:lnTo>
                  <a:lnTo>
                    <a:pt x="87630" y="87630"/>
                  </a:lnTo>
                  <a:lnTo>
                    <a:pt x="97155" y="81915"/>
                  </a:lnTo>
                  <a:lnTo>
                    <a:pt x="93345" y="68580"/>
                  </a:lnTo>
                  <a:lnTo>
                    <a:pt x="118110" y="47625"/>
                  </a:lnTo>
                  <a:lnTo>
                    <a:pt x="140970" y="30480"/>
                  </a:lnTo>
                  <a:lnTo>
                    <a:pt x="165735" y="20955"/>
                  </a:lnTo>
                  <a:lnTo>
                    <a:pt x="188595" y="0"/>
                  </a:lnTo>
                  <a:lnTo>
                    <a:pt x="188595" y="1905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FD110CDF-CE0C-80EB-3F6A-9D1F83EF1530}"/>
                </a:ext>
              </a:extLst>
            </p:cNvPr>
            <p:cNvSpPr/>
            <p:nvPr/>
          </p:nvSpPr>
          <p:spPr bwMode="auto">
            <a:xfrm>
              <a:off x="6744103" y="4264996"/>
              <a:ext cx="9853" cy="15485"/>
            </a:xfrm>
            <a:custGeom>
              <a:avLst/>
              <a:gdLst>
                <a:gd name="connsiteX0" fmla="*/ 0 w 30480"/>
                <a:gd name="connsiteY0" fmla="*/ 161925 h 161925"/>
                <a:gd name="connsiteX1" fmla="*/ 22860 w 30480"/>
                <a:gd name="connsiteY1" fmla="*/ 123825 h 161925"/>
                <a:gd name="connsiteX2" fmla="*/ 22860 w 30480"/>
                <a:gd name="connsiteY2" fmla="*/ 97155 h 161925"/>
                <a:gd name="connsiteX3" fmla="*/ 22860 w 30480"/>
                <a:gd name="connsiteY3" fmla="*/ 70485 h 161925"/>
                <a:gd name="connsiteX4" fmla="*/ 26670 w 30480"/>
                <a:gd name="connsiteY4" fmla="*/ 53340 h 161925"/>
                <a:gd name="connsiteX5" fmla="*/ 28575 w 30480"/>
                <a:gd name="connsiteY5" fmla="*/ 38100 h 161925"/>
                <a:gd name="connsiteX6" fmla="*/ 28575 w 30480"/>
                <a:gd name="connsiteY6" fmla="*/ 19050 h 161925"/>
                <a:gd name="connsiteX7" fmla="*/ 30480 w 30480"/>
                <a:gd name="connsiteY7" fmla="*/ 0 h 161925"/>
                <a:gd name="connsiteX0" fmla="*/ 0 w 28575"/>
                <a:gd name="connsiteY0" fmla="*/ 142875 h 142875"/>
                <a:gd name="connsiteX1" fmla="*/ 22860 w 28575"/>
                <a:gd name="connsiteY1" fmla="*/ 104775 h 142875"/>
                <a:gd name="connsiteX2" fmla="*/ 22860 w 28575"/>
                <a:gd name="connsiteY2" fmla="*/ 78105 h 142875"/>
                <a:gd name="connsiteX3" fmla="*/ 22860 w 28575"/>
                <a:gd name="connsiteY3" fmla="*/ 51435 h 142875"/>
                <a:gd name="connsiteX4" fmla="*/ 26670 w 28575"/>
                <a:gd name="connsiteY4" fmla="*/ 34290 h 142875"/>
                <a:gd name="connsiteX5" fmla="*/ 28575 w 28575"/>
                <a:gd name="connsiteY5" fmla="*/ 19050 h 142875"/>
                <a:gd name="connsiteX6" fmla="*/ 28575 w 28575"/>
                <a:gd name="connsiteY6" fmla="*/ 0 h 142875"/>
                <a:gd name="connsiteX0" fmla="*/ 0 w 28575"/>
                <a:gd name="connsiteY0" fmla="*/ 123825 h 123825"/>
                <a:gd name="connsiteX1" fmla="*/ 22860 w 28575"/>
                <a:gd name="connsiteY1" fmla="*/ 85725 h 123825"/>
                <a:gd name="connsiteX2" fmla="*/ 22860 w 28575"/>
                <a:gd name="connsiteY2" fmla="*/ 59055 h 123825"/>
                <a:gd name="connsiteX3" fmla="*/ 22860 w 28575"/>
                <a:gd name="connsiteY3" fmla="*/ 32385 h 123825"/>
                <a:gd name="connsiteX4" fmla="*/ 26670 w 28575"/>
                <a:gd name="connsiteY4" fmla="*/ 15240 h 123825"/>
                <a:gd name="connsiteX5" fmla="*/ 28575 w 28575"/>
                <a:gd name="connsiteY5" fmla="*/ 0 h 123825"/>
                <a:gd name="connsiteX0" fmla="*/ 0 w 26670"/>
                <a:gd name="connsiteY0" fmla="*/ 108584 h 108584"/>
                <a:gd name="connsiteX1" fmla="*/ 22860 w 26670"/>
                <a:gd name="connsiteY1" fmla="*/ 70484 h 108584"/>
                <a:gd name="connsiteX2" fmla="*/ 22860 w 26670"/>
                <a:gd name="connsiteY2" fmla="*/ 43814 h 108584"/>
                <a:gd name="connsiteX3" fmla="*/ 22860 w 26670"/>
                <a:gd name="connsiteY3" fmla="*/ 17144 h 108584"/>
                <a:gd name="connsiteX4" fmla="*/ 26670 w 26670"/>
                <a:gd name="connsiteY4" fmla="*/ -1 h 108584"/>
                <a:gd name="connsiteX0" fmla="*/ 0 w 22861"/>
                <a:gd name="connsiteY0" fmla="*/ 91441 h 91441"/>
                <a:gd name="connsiteX1" fmla="*/ 22860 w 22861"/>
                <a:gd name="connsiteY1" fmla="*/ 53341 h 91441"/>
                <a:gd name="connsiteX2" fmla="*/ 22860 w 22861"/>
                <a:gd name="connsiteY2" fmla="*/ 26671 h 91441"/>
                <a:gd name="connsiteX3" fmla="*/ 22860 w 22861"/>
                <a:gd name="connsiteY3" fmla="*/ 1 h 91441"/>
                <a:gd name="connsiteX0" fmla="*/ 0 w 22859"/>
                <a:gd name="connsiteY0" fmla="*/ 64770 h 64770"/>
                <a:gd name="connsiteX1" fmla="*/ 22860 w 22859"/>
                <a:gd name="connsiteY1" fmla="*/ 26670 h 64770"/>
                <a:gd name="connsiteX2" fmla="*/ 22860 w 22859"/>
                <a:gd name="connsiteY2" fmla="*/ 0 h 64770"/>
                <a:gd name="connsiteX0" fmla="*/ 0 w 22861"/>
                <a:gd name="connsiteY0" fmla="*/ 38099 h 38099"/>
                <a:gd name="connsiteX1" fmla="*/ 22860 w 22861"/>
                <a:gd name="connsiteY1" fmla="*/ -1 h 3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1" h="38099">
                  <a:moveTo>
                    <a:pt x="0" y="38099"/>
                  </a:moveTo>
                  <a:lnTo>
                    <a:pt x="22860" y="-1"/>
                  </a:ln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9021144D-4192-3840-8798-031F4AEE62CD}"/>
                </a:ext>
              </a:extLst>
            </p:cNvPr>
            <p:cNvGrpSpPr/>
            <p:nvPr/>
          </p:nvGrpSpPr>
          <p:grpSpPr>
            <a:xfrm>
              <a:off x="6693197" y="4214667"/>
              <a:ext cx="64044" cy="67308"/>
              <a:chOff x="8830952" y="4476556"/>
              <a:chExt cx="85392" cy="89744"/>
            </a:xfrm>
          </p:grpSpPr>
          <p:sp>
            <p:nvSpPr>
              <p:cNvPr id="688" name="Freeform 18">
                <a:extLst>
                  <a:ext uri="{FF2B5EF4-FFF2-40B4-BE49-F238E27FC236}">
                    <a16:creationId xmlns:a16="http://schemas.microsoft.com/office/drawing/2014/main" id="{8B67F06E-E6A4-E175-9E8F-32F52FEA7591}"/>
                  </a:ext>
                </a:extLst>
              </p:cNvPr>
              <p:cNvSpPr/>
              <p:nvPr/>
            </p:nvSpPr>
            <p:spPr bwMode="auto">
              <a:xfrm>
                <a:off x="8898828" y="4476556"/>
                <a:ext cx="17516" cy="87747"/>
              </a:xfrm>
              <a:custGeom>
                <a:avLst/>
                <a:gdLst>
                  <a:gd name="connsiteX0" fmla="*/ 0 w 30480"/>
                  <a:gd name="connsiteY0" fmla="*/ 161925 h 161925"/>
                  <a:gd name="connsiteX1" fmla="*/ 22860 w 30480"/>
                  <a:gd name="connsiteY1" fmla="*/ 123825 h 161925"/>
                  <a:gd name="connsiteX2" fmla="*/ 22860 w 30480"/>
                  <a:gd name="connsiteY2" fmla="*/ 97155 h 161925"/>
                  <a:gd name="connsiteX3" fmla="*/ 22860 w 30480"/>
                  <a:gd name="connsiteY3" fmla="*/ 70485 h 161925"/>
                  <a:gd name="connsiteX4" fmla="*/ 26670 w 30480"/>
                  <a:gd name="connsiteY4" fmla="*/ 53340 h 161925"/>
                  <a:gd name="connsiteX5" fmla="*/ 28575 w 30480"/>
                  <a:gd name="connsiteY5" fmla="*/ 38100 h 161925"/>
                  <a:gd name="connsiteX6" fmla="*/ 28575 w 30480"/>
                  <a:gd name="connsiteY6" fmla="*/ 19050 h 161925"/>
                  <a:gd name="connsiteX7" fmla="*/ 30480 w 3048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" h="161925">
                    <a:moveTo>
                      <a:pt x="0" y="161925"/>
                    </a:moveTo>
                    <a:lnTo>
                      <a:pt x="22860" y="123825"/>
                    </a:lnTo>
                    <a:lnTo>
                      <a:pt x="22860" y="97155"/>
                    </a:lnTo>
                    <a:lnTo>
                      <a:pt x="22860" y="70485"/>
                    </a:lnTo>
                    <a:lnTo>
                      <a:pt x="26670" y="53340"/>
                    </a:lnTo>
                    <a:lnTo>
                      <a:pt x="28575" y="38100"/>
                    </a:lnTo>
                    <a:lnTo>
                      <a:pt x="28575" y="19050"/>
                    </a:lnTo>
                    <a:lnTo>
                      <a:pt x="3048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9" name="Freeform 1627">
                <a:extLst>
                  <a:ext uri="{FF2B5EF4-FFF2-40B4-BE49-F238E27FC236}">
                    <a16:creationId xmlns:a16="http://schemas.microsoft.com/office/drawing/2014/main" id="{B907B06B-84BA-E2E8-F3B6-6CCC2B957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0952" y="4550345"/>
                <a:ext cx="81014" cy="15955"/>
              </a:xfrm>
              <a:custGeom>
                <a:avLst/>
                <a:gdLst>
                  <a:gd name="T0" fmla="*/ 0 w 52"/>
                  <a:gd name="T1" fmla="*/ 2147483647 h 12"/>
                  <a:gd name="T2" fmla="*/ 2147483647 w 52"/>
                  <a:gd name="T3" fmla="*/ 2147483647 h 12"/>
                  <a:gd name="T4" fmla="*/ 2147483647 w 52"/>
                  <a:gd name="T5" fmla="*/ 2147483647 h 12"/>
                  <a:gd name="T6" fmla="*/ 2147483647 w 52"/>
                  <a:gd name="T7" fmla="*/ 2147483647 h 12"/>
                  <a:gd name="T8" fmla="*/ 2147483647 w 52"/>
                  <a:gd name="T9" fmla="*/ 2147483647 h 12"/>
                  <a:gd name="T10" fmla="*/ 2147483647 w 52"/>
                  <a:gd name="T11" fmla="*/ 2147483647 h 12"/>
                  <a:gd name="T12" fmla="*/ 2147483647 w 52"/>
                  <a:gd name="T13" fmla="*/ 2147483647 h 12"/>
                  <a:gd name="T14" fmla="*/ 2147483647 w 52"/>
                  <a:gd name="T15" fmla="*/ 2147483647 h 12"/>
                  <a:gd name="T16" fmla="*/ 2147483647 w 52"/>
                  <a:gd name="T17" fmla="*/ 2147483647 h 12"/>
                  <a:gd name="T18" fmla="*/ 2147483647 w 52"/>
                  <a:gd name="T19" fmla="*/ 2147483647 h 12"/>
                  <a:gd name="T20" fmla="*/ 2147483647 w 52"/>
                  <a:gd name="T21" fmla="*/ 2147483647 h 12"/>
                  <a:gd name="T22" fmla="*/ 2147483647 w 52"/>
                  <a:gd name="T23" fmla="*/ 2147483647 h 12"/>
                  <a:gd name="T24" fmla="*/ 2147483647 w 52"/>
                  <a:gd name="T25" fmla="*/ 2147483647 h 12"/>
                  <a:gd name="T26" fmla="*/ 2147483647 w 52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" h="12">
                    <a:moveTo>
                      <a:pt x="0" y="12"/>
                    </a:moveTo>
                    <a:lnTo>
                      <a:pt x="2" y="11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22" y="6"/>
                    </a:lnTo>
                    <a:lnTo>
                      <a:pt x="28" y="7"/>
                    </a:lnTo>
                    <a:lnTo>
                      <a:pt x="34" y="9"/>
                    </a:lnTo>
                    <a:lnTo>
                      <a:pt x="39" y="11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5" y="9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Freeform 1619">
              <a:extLst>
                <a:ext uri="{FF2B5EF4-FFF2-40B4-BE49-F238E27FC236}">
                  <a16:creationId xmlns:a16="http://schemas.microsoft.com/office/drawing/2014/main" id="{CA33A841-9B73-4218-98F2-A65FC6B06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008" y="2152098"/>
              <a:ext cx="98531" cy="40384"/>
            </a:xfrm>
            <a:custGeom>
              <a:avLst/>
              <a:gdLst>
                <a:gd name="T0" fmla="*/ 0 w 78"/>
                <a:gd name="T1" fmla="*/ 2147483647 h 39"/>
                <a:gd name="T2" fmla="*/ 2147483647 w 78"/>
                <a:gd name="T3" fmla="*/ 2147483647 h 39"/>
                <a:gd name="T4" fmla="*/ 2147483647 w 78"/>
                <a:gd name="T5" fmla="*/ 2147483647 h 39"/>
                <a:gd name="T6" fmla="*/ 2147483647 w 78"/>
                <a:gd name="T7" fmla="*/ 2147483647 h 39"/>
                <a:gd name="T8" fmla="*/ 2147483647 w 78"/>
                <a:gd name="T9" fmla="*/ 2147483647 h 39"/>
                <a:gd name="T10" fmla="*/ 2147483647 w 78"/>
                <a:gd name="T11" fmla="*/ 2147483647 h 39"/>
                <a:gd name="T12" fmla="*/ 2147483647 w 78"/>
                <a:gd name="T13" fmla="*/ 2147483647 h 39"/>
                <a:gd name="T14" fmla="*/ 2147483647 w 78"/>
                <a:gd name="T15" fmla="*/ 2147483647 h 39"/>
                <a:gd name="T16" fmla="*/ 2147483647 w 78"/>
                <a:gd name="T17" fmla="*/ 2147483647 h 39"/>
                <a:gd name="T18" fmla="*/ 2147483647 w 78"/>
                <a:gd name="T19" fmla="*/ 2147483647 h 39"/>
                <a:gd name="T20" fmla="*/ 2147483647 w 78"/>
                <a:gd name="T21" fmla="*/ 2147483647 h 39"/>
                <a:gd name="T22" fmla="*/ 2147483647 w 78"/>
                <a:gd name="T23" fmla="*/ 0 h 39"/>
                <a:gd name="T24" fmla="*/ 2147483647 w 78"/>
                <a:gd name="T25" fmla="*/ 0 h 39"/>
                <a:gd name="T26" fmla="*/ 2147483647 w 78"/>
                <a:gd name="T27" fmla="*/ 2147483647 h 39"/>
                <a:gd name="T28" fmla="*/ 2147483647 w 78"/>
                <a:gd name="T29" fmla="*/ 2147483647 h 39"/>
                <a:gd name="T30" fmla="*/ 2147483647 w 78"/>
                <a:gd name="T31" fmla="*/ 0 h 39"/>
                <a:gd name="T32" fmla="*/ 2147483647 w 78"/>
                <a:gd name="T33" fmla="*/ 0 h 39"/>
                <a:gd name="T34" fmla="*/ 2147483647 w 78"/>
                <a:gd name="T35" fmla="*/ 0 h 39"/>
                <a:gd name="T36" fmla="*/ 2147483647 w 78"/>
                <a:gd name="T37" fmla="*/ 2147483647 h 39"/>
                <a:gd name="T38" fmla="*/ 2147483647 w 78"/>
                <a:gd name="T39" fmla="*/ 2147483647 h 39"/>
                <a:gd name="T40" fmla="*/ 2147483647 w 78"/>
                <a:gd name="T41" fmla="*/ 2147483647 h 39"/>
                <a:gd name="T42" fmla="*/ 2147483647 w 78"/>
                <a:gd name="T43" fmla="*/ 2147483647 h 39"/>
                <a:gd name="T44" fmla="*/ 2147483647 w 78"/>
                <a:gd name="T45" fmla="*/ 2147483647 h 39"/>
                <a:gd name="T46" fmla="*/ 2147483647 w 78"/>
                <a:gd name="T47" fmla="*/ 2147483647 h 39"/>
                <a:gd name="T48" fmla="*/ 2147483647 w 78"/>
                <a:gd name="T49" fmla="*/ 2147483647 h 39"/>
                <a:gd name="T50" fmla="*/ 2147483647 w 78"/>
                <a:gd name="T51" fmla="*/ 2147483647 h 39"/>
                <a:gd name="T52" fmla="*/ 2147483647 w 78"/>
                <a:gd name="T53" fmla="*/ 2147483647 h 39"/>
                <a:gd name="T54" fmla="*/ 2147483647 w 78"/>
                <a:gd name="T55" fmla="*/ 2147483647 h 39"/>
                <a:gd name="T56" fmla="*/ 2147483647 w 78"/>
                <a:gd name="T57" fmla="*/ 2147483647 h 39"/>
                <a:gd name="T58" fmla="*/ 2147483647 w 78"/>
                <a:gd name="T59" fmla="*/ 2147483647 h 39"/>
                <a:gd name="T60" fmla="*/ 2147483647 w 78"/>
                <a:gd name="T61" fmla="*/ 2147483647 h 39"/>
                <a:gd name="T62" fmla="*/ 2147483647 w 78"/>
                <a:gd name="T63" fmla="*/ 2147483647 h 39"/>
                <a:gd name="T64" fmla="*/ 2147483647 w 78"/>
                <a:gd name="T65" fmla="*/ 2147483647 h 39"/>
                <a:gd name="T66" fmla="*/ 2147483647 w 78"/>
                <a:gd name="T67" fmla="*/ 2147483647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connsiteX0" fmla="*/ 0 w 10847"/>
                <a:gd name="connsiteY0" fmla="*/ 5641 h 10000"/>
                <a:gd name="connsiteX1" fmla="*/ 1103 w 10847"/>
                <a:gd name="connsiteY1" fmla="*/ 4359 h 10000"/>
                <a:gd name="connsiteX2" fmla="*/ 1103 w 10847"/>
                <a:gd name="connsiteY2" fmla="*/ 3846 h 10000"/>
                <a:gd name="connsiteX3" fmla="*/ 1232 w 10847"/>
                <a:gd name="connsiteY3" fmla="*/ 3590 h 10000"/>
                <a:gd name="connsiteX4" fmla="*/ 1616 w 10847"/>
                <a:gd name="connsiteY4" fmla="*/ 3590 h 10000"/>
                <a:gd name="connsiteX5" fmla="*/ 1873 w 10847"/>
                <a:gd name="connsiteY5" fmla="*/ 3077 h 10000"/>
                <a:gd name="connsiteX6" fmla="*/ 2001 w 10847"/>
                <a:gd name="connsiteY6" fmla="*/ 2821 h 10000"/>
                <a:gd name="connsiteX7" fmla="*/ 2257 w 10847"/>
                <a:gd name="connsiteY7" fmla="*/ 2308 h 10000"/>
                <a:gd name="connsiteX8" fmla="*/ 2642 w 10847"/>
                <a:gd name="connsiteY8" fmla="*/ 1538 h 10000"/>
                <a:gd name="connsiteX9" fmla="*/ 2898 w 10847"/>
                <a:gd name="connsiteY9" fmla="*/ 769 h 10000"/>
                <a:gd name="connsiteX10" fmla="*/ 2898 w 10847"/>
                <a:gd name="connsiteY10" fmla="*/ 256 h 10000"/>
                <a:gd name="connsiteX11" fmla="*/ 3026 w 10847"/>
                <a:gd name="connsiteY11" fmla="*/ 0 h 10000"/>
                <a:gd name="connsiteX12" fmla="*/ 3411 w 10847"/>
                <a:gd name="connsiteY12" fmla="*/ 0 h 10000"/>
                <a:gd name="connsiteX13" fmla="*/ 4309 w 10847"/>
                <a:gd name="connsiteY13" fmla="*/ 256 h 10000"/>
                <a:gd name="connsiteX14" fmla="*/ 5206 w 10847"/>
                <a:gd name="connsiteY14" fmla="*/ 256 h 10000"/>
                <a:gd name="connsiteX15" fmla="*/ 5462 w 10847"/>
                <a:gd name="connsiteY15" fmla="*/ 0 h 10000"/>
                <a:gd name="connsiteX16" fmla="*/ 5847 w 10847"/>
                <a:gd name="connsiteY16" fmla="*/ 0 h 10000"/>
                <a:gd name="connsiteX17" fmla="*/ 6232 w 10847"/>
                <a:gd name="connsiteY17" fmla="*/ 0 h 10000"/>
                <a:gd name="connsiteX18" fmla="*/ 6488 w 10847"/>
                <a:gd name="connsiteY18" fmla="*/ 256 h 10000"/>
                <a:gd name="connsiteX19" fmla="*/ 6488 w 10847"/>
                <a:gd name="connsiteY19" fmla="*/ 1026 h 10000"/>
                <a:gd name="connsiteX20" fmla="*/ 6488 w 10847"/>
                <a:gd name="connsiteY20" fmla="*/ 3590 h 10000"/>
                <a:gd name="connsiteX21" fmla="*/ 6616 w 10847"/>
                <a:gd name="connsiteY21" fmla="*/ 3846 h 10000"/>
                <a:gd name="connsiteX22" fmla="*/ 6873 w 10847"/>
                <a:gd name="connsiteY22" fmla="*/ 4872 h 10000"/>
                <a:gd name="connsiteX23" fmla="*/ 7129 w 10847"/>
                <a:gd name="connsiteY23" fmla="*/ 5128 h 10000"/>
                <a:gd name="connsiteX24" fmla="*/ 7514 w 10847"/>
                <a:gd name="connsiteY24" fmla="*/ 5128 h 10000"/>
                <a:gd name="connsiteX25" fmla="*/ 8026 w 10847"/>
                <a:gd name="connsiteY25" fmla="*/ 5128 h 10000"/>
                <a:gd name="connsiteX26" fmla="*/ 8283 w 10847"/>
                <a:gd name="connsiteY26" fmla="*/ 5641 h 10000"/>
                <a:gd name="connsiteX27" fmla="*/ 8668 w 10847"/>
                <a:gd name="connsiteY27" fmla="*/ 5641 h 10000"/>
                <a:gd name="connsiteX28" fmla="*/ 9052 w 10847"/>
                <a:gd name="connsiteY28" fmla="*/ 5128 h 10000"/>
                <a:gd name="connsiteX29" fmla="*/ 9309 w 10847"/>
                <a:gd name="connsiteY29" fmla="*/ 5128 h 10000"/>
                <a:gd name="connsiteX30" fmla="*/ 9437 w 10847"/>
                <a:gd name="connsiteY30" fmla="*/ 5128 h 10000"/>
                <a:gd name="connsiteX31" fmla="*/ 9693 w 10847"/>
                <a:gd name="connsiteY31" fmla="*/ 5128 h 10000"/>
                <a:gd name="connsiteX32" fmla="*/ 10462 w 10847"/>
                <a:gd name="connsiteY32" fmla="*/ 7692 h 10000"/>
                <a:gd name="connsiteX33" fmla="*/ 10847 w 10847"/>
                <a:gd name="connsiteY3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847" h="10000">
                  <a:moveTo>
                    <a:pt x="0" y="5641"/>
                  </a:moveTo>
                  <a:lnTo>
                    <a:pt x="1103" y="4359"/>
                  </a:lnTo>
                  <a:lnTo>
                    <a:pt x="1103" y="3846"/>
                  </a:lnTo>
                  <a:lnTo>
                    <a:pt x="1232" y="3590"/>
                  </a:lnTo>
                  <a:lnTo>
                    <a:pt x="1616" y="3590"/>
                  </a:lnTo>
                  <a:lnTo>
                    <a:pt x="1873" y="3077"/>
                  </a:lnTo>
                  <a:cubicBezTo>
                    <a:pt x="1916" y="2992"/>
                    <a:pt x="1958" y="2906"/>
                    <a:pt x="2001" y="2821"/>
                  </a:cubicBezTo>
                  <a:lnTo>
                    <a:pt x="2257" y="2308"/>
                  </a:lnTo>
                  <a:lnTo>
                    <a:pt x="2642" y="1538"/>
                  </a:lnTo>
                  <a:lnTo>
                    <a:pt x="2898" y="769"/>
                  </a:lnTo>
                  <a:lnTo>
                    <a:pt x="2898" y="256"/>
                  </a:lnTo>
                  <a:cubicBezTo>
                    <a:pt x="2941" y="171"/>
                    <a:pt x="2983" y="85"/>
                    <a:pt x="3026" y="0"/>
                  </a:cubicBezTo>
                  <a:lnTo>
                    <a:pt x="3411" y="0"/>
                  </a:lnTo>
                  <a:lnTo>
                    <a:pt x="4309" y="256"/>
                  </a:lnTo>
                  <a:lnTo>
                    <a:pt x="5206" y="256"/>
                  </a:lnTo>
                  <a:lnTo>
                    <a:pt x="5462" y="0"/>
                  </a:lnTo>
                  <a:lnTo>
                    <a:pt x="5847" y="0"/>
                  </a:lnTo>
                  <a:lnTo>
                    <a:pt x="6232" y="0"/>
                  </a:lnTo>
                  <a:lnTo>
                    <a:pt x="6488" y="256"/>
                  </a:lnTo>
                  <a:lnTo>
                    <a:pt x="6488" y="1026"/>
                  </a:lnTo>
                  <a:lnTo>
                    <a:pt x="6488" y="3590"/>
                  </a:lnTo>
                  <a:cubicBezTo>
                    <a:pt x="6531" y="3675"/>
                    <a:pt x="6573" y="3761"/>
                    <a:pt x="6616" y="3846"/>
                  </a:cubicBezTo>
                  <a:cubicBezTo>
                    <a:pt x="6702" y="4188"/>
                    <a:pt x="6787" y="4530"/>
                    <a:pt x="6873" y="4872"/>
                  </a:cubicBezTo>
                  <a:lnTo>
                    <a:pt x="7129" y="5128"/>
                  </a:lnTo>
                  <a:lnTo>
                    <a:pt x="7514" y="5128"/>
                  </a:lnTo>
                  <a:lnTo>
                    <a:pt x="8026" y="5128"/>
                  </a:lnTo>
                  <a:lnTo>
                    <a:pt x="8283" y="5641"/>
                  </a:lnTo>
                  <a:lnTo>
                    <a:pt x="8668" y="5641"/>
                  </a:lnTo>
                  <a:lnTo>
                    <a:pt x="9052" y="5128"/>
                  </a:lnTo>
                  <a:lnTo>
                    <a:pt x="9309" y="5128"/>
                  </a:lnTo>
                  <a:lnTo>
                    <a:pt x="9437" y="5128"/>
                  </a:lnTo>
                  <a:lnTo>
                    <a:pt x="9693" y="5128"/>
                  </a:lnTo>
                  <a:lnTo>
                    <a:pt x="10462" y="7692"/>
                  </a:lnTo>
                  <a:cubicBezTo>
                    <a:pt x="10590" y="8461"/>
                    <a:pt x="10719" y="9231"/>
                    <a:pt x="10847" y="10000"/>
                  </a:cubicBez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336">
              <a:extLst>
                <a:ext uri="{FF2B5EF4-FFF2-40B4-BE49-F238E27FC236}">
                  <a16:creationId xmlns:a16="http://schemas.microsoft.com/office/drawing/2014/main" id="{A741D1F4-6C9C-0622-AAEC-13FE40DC6A96}"/>
                </a:ext>
              </a:extLst>
            </p:cNvPr>
            <p:cNvSpPr/>
            <p:nvPr/>
          </p:nvSpPr>
          <p:spPr bwMode="auto">
            <a:xfrm>
              <a:off x="7202273" y="2346538"/>
              <a:ext cx="100172" cy="260252"/>
            </a:xfrm>
            <a:custGeom>
              <a:avLst/>
              <a:gdLst>
                <a:gd name="connsiteX0" fmla="*/ 201930 w 222885"/>
                <a:gd name="connsiteY0" fmla="*/ 640080 h 640080"/>
                <a:gd name="connsiteX1" fmla="*/ 192405 w 222885"/>
                <a:gd name="connsiteY1" fmla="*/ 561975 h 640080"/>
                <a:gd name="connsiteX2" fmla="*/ 194310 w 222885"/>
                <a:gd name="connsiteY2" fmla="*/ 514350 h 640080"/>
                <a:gd name="connsiteX3" fmla="*/ 203835 w 222885"/>
                <a:gd name="connsiteY3" fmla="*/ 487680 h 640080"/>
                <a:gd name="connsiteX4" fmla="*/ 201930 w 222885"/>
                <a:gd name="connsiteY4" fmla="*/ 443865 h 640080"/>
                <a:gd name="connsiteX5" fmla="*/ 198120 w 222885"/>
                <a:gd name="connsiteY5" fmla="*/ 430530 h 640080"/>
                <a:gd name="connsiteX6" fmla="*/ 203835 w 222885"/>
                <a:gd name="connsiteY6" fmla="*/ 426720 h 640080"/>
                <a:gd name="connsiteX7" fmla="*/ 219075 w 222885"/>
                <a:gd name="connsiteY7" fmla="*/ 409575 h 640080"/>
                <a:gd name="connsiteX8" fmla="*/ 222885 w 222885"/>
                <a:gd name="connsiteY8" fmla="*/ 394335 h 640080"/>
                <a:gd name="connsiteX9" fmla="*/ 201930 w 222885"/>
                <a:gd name="connsiteY9" fmla="*/ 388620 h 640080"/>
                <a:gd name="connsiteX10" fmla="*/ 194310 w 222885"/>
                <a:gd name="connsiteY10" fmla="*/ 384810 h 640080"/>
                <a:gd name="connsiteX11" fmla="*/ 209550 w 222885"/>
                <a:gd name="connsiteY11" fmla="*/ 361950 h 640080"/>
                <a:gd name="connsiteX12" fmla="*/ 215265 w 222885"/>
                <a:gd name="connsiteY12" fmla="*/ 346710 h 640080"/>
                <a:gd name="connsiteX13" fmla="*/ 200025 w 222885"/>
                <a:gd name="connsiteY13" fmla="*/ 325755 h 640080"/>
                <a:gd name="connsiteX14" fmla="*/ 198120 w 222885"/>
                <a:gd name="connsiteY14" fmla="*/ 280035 h 640080"/>
                <a:gd name="connsiteX15" fmla="*/ 188595 w 222885"/>
                <a:gd name="connsiteY15" fmla="*/ 255270 h 640080"/>
                <a:gd name="connsiteX16" fmla="*/ 200025 w 222885"/>
                <a:gd name="connsiteY16" fmla="*/ 230505 h 640080"/>
                <a:gd name="connsiteX17" fmla="*/ 192405 w 222885"/>
                <a:gd name="connsiteY17" fmla="*/ 207645 h 640080"/>
                <a:gd name="connsiteX18" fmla="*/ 179070 w 222885"/>
                <a:gd name="connsiteY18" fmla="*/ 192405 h 640080"/>
                <a:gd name="connsiteX19" fmla="*/ 156210 w 222885"/>
                <a:gd name="connsiteY19" fmla="*/ 182880 h 640080"/>
                <a:gd name="connsiteX20" fmla="*/ 133350 w 222885"/>
                <a:gd name="connsiteY20" fmla="*/ 173355 h 640080"/>
                <a:gd name="connsiteX21" fmla="*/ 139065 w 222885"/>
                <a:gd name="connsiteY21" fmla="*/ 154305 h 640080"/>
                <a:gd name="connsiteX22" fmla="*/ 150495 w 222885"/>
                <a:gd name="connsiteY22" fmla="*/ 129540 h 640080"/>
                <a:gd name="connsiteX23" fmla="*/ 137160 w 222885"/>
                <a:gd name="connsiteY23" fmla="*/ 110490 h 640080"/>
                <a:gd name="connsiteX24" fmla="*/ 118110 w 222885"/>
                <a:gd name="connsiteY24" fmla="*/ 108585 h 640080"/>
                <a:gd name="connsiteX25" fmla="*/ 114300 w 222885"/>
                <a:gd name="connsiteY25" fmla="*/ 89535 h 640080"/>
                <a:gd name="connsiteX26" fmla="*/ 112395 w 222885"/>
                <a:gd name="connsiteY26" fmla="*/ 76200 h 640080"/>
                <a:gd name="connsiteX27" fmla="*/ 80010 w 222885"/>
                <a:gd name="connsiteY27" fmla="*/ 70485 h 640080"/>
                <a:gd name="connsiteX28" fmla="*/ 57150 w 222885"/>
                <a:gd name="connsiteY28" fmla="*/ 70485 h 640080"/>
                <a:gd name="connsiteX29" fmla="*/ 59055 w 222885"/>
                <a:gd name="connsiteY29" fmla="*/ 47625 h 640080"/>
                <a:gd name="connsiteX30" fmla="*/ 59055 w 222885"/>
                <a:gd name="connsiteY30" fmla="*/ 30480 h 640080"/>
                <a:gd name="connsiteX31" fmla="*/ 40005 w 222885"/>
                <a:gd name="connsiteY31" fmla="*/ 24765 h 640080"/>
                <a:gd name="connsiteX32" fmla="*/ 22860 w 222885"/>
                <a:gd name="connsiteY32" fmla="*/ 20955 h 640080"/>
                <a:gd name="connsiteX33" fmla="*/ 0 w 222885"/>
                <a:gd name="connsiteY33" fmla="*/ 0 h 640080"/>
                <a:gd name="connsiteX34" fmla="*/ 0 w 222885"/>
                <a:gd name="connsiteY34" fmla="*/ 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2885" h="640080">
                  <a:moveTo>
                    <a:pt x="201930" y="640080"/>
                  </a:moveTo>
                  <a:lnTo>
                    <a:pt x="192405" y="561975"/>
                  </a:lnTo>
                  <a:lnTo>
                    <a:pt x="194310" y="514350"/>
                  </a:lnTo>
                  <a:lnTo>
                    <a:pt x="203835" y="487680"/>
                  </a:lnTo>
                  <a:lnTo>
                    <a:pt x="201930" y="443865"/>
                  </a:lnTo>
                  <a:lnTo>
                    <a:pt x="198120" y="430530"/>
                  </a:lnTo>
                  <a:lnTo>
                    <a:pt x="203835" y="426720"/>
                  </a:lnTo>
                  <a:lnTo>
                    <a:pt x="219075" y="409575"/>
                  </a:lnTo>
                  <a:lnTo>
                    <a:pt x="222885" y="394335"/>
                  </a:lnTo>
                  <a:lnTo>
                    <a:pt x="201930" y="388620"/>
                  </a:lnTo>
                  <a:lnTo>
                    <a:pt x="194310" y="384810"/>
                  </a:lnTo>
                  <a:lnTo>
                    <a:pt x="209550" y="361950"/>
                  </a:lnTo>
                  <a:lnTo>
                    <a:pt x="215265" y="346710"/>
                  </a:lnTo>
                  <a:lnTo>
                    <a:pt x="200025" y="325755"/>
                  </a:lnTo>
                  <a:lnTo>
                    <a:pt x="198120" y="280035"/>
                  </a:lnTo>
                  <a:lnTo>
                    <a:pt x="188595" y="255270"/>
                  </a:lnTo>
                  <a:lnTo>
                    <a:pt x="200025" y="230505"/>
                  </a:lnTo>
                  <a:lnTo>
                    <a:pt x="192405" y="207645"/>
                  </a:lnTo>
                  <a:lnTo>
                    <a:pt x="179070" y="192405"/>
                  </a:lnTo>
                  <a:lnTo>
                    <a:pt x="156210" y="182880"/>
                  </a:lnTo>
                  <a:lnTo>
                    <a:pt x="133350" y="173355"/>
                  </a:lnTo>
                  <a:lnTo>
                    <a:pt x="139065" y="154305"/>
                  </a:lnTo>
                  <a:lnTo>
                    <a:pt x="150495" y="129540"/>
                  </a:lnTo>
                  <a:lnTo>
                    <a:pt x="137160" y="110490"/>
                  </a:lnTo>
                  <a:lnTo>
                    <a:pt x="118110" y="108585"/>
                  </a:lnTo>
                  <a:lnTo>
                    <a:pt x="114300" y="89535"/>
                  </a:lnTo>
                  <a:lnTo>
                    <a:pt x="112395" y="76200"/>
                  </a:lnTo>
                  <a:lnTo>
                    <a:pt x="80010" y="70485"/>
                  </a:lnTo>
                  <a:lnTo>
                    <a:pt x="57150" y="70485"/>
                  </a:lnTo>
                  <a:lnTo>
                    <a:pt x="59055" y="47625"/>
                  </a:lnTo>
                  <a:lnTo>
                    <a:pt x="59055" y="30480"/>
                  </a:lnTo>
                  <a:lnTo>
                    <a:pt x="40005" y="24765"/>
                  </a:lnTo>
                  <a:lnTo>
                    <a:pt x="22860" y="2095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orma livre 368">
              <a:extLst>
                <a:ext uri="{FF2B5EF4-FFF2-40B4-BE49-F238E27FC236}">
                  <a16:creationId xmlns:a16="http://schemas.microsoft.com/office/drawing/2014/main" id="{BFED19AE-74C0-DA9E-ADF9-5774AAFF2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945" y="4540731"/>
              <a:ext cx="187208" cy="406832"/>
            </a:xfrm>
            <a:custGeom>
              <a:avLst/>
              <a:gdLst>
                <a:gd name="T0" fmla="*/ 0 w 256349"/>
                <a:gd name="T1" fmla="*/ 0 h 581410"/>
                <a:gd name="T2" fmla="*/ 7928 w 256349"/>
                <a:gd name="T3" fmla="*/ 31713 h 581410"/>
                <a:gd name="T4" fmla="*/ 13214 w 256349"/>
                <a:gd name="T5" fmla="*/ 39642 h 581410"/>
                <a:gd name="T6" fmla="*/ 23785 w 256349"/>
                <a:gd name="T7" fmla="*/ 71355 h 581410"/>
                <a:gd name="T8" fmla="*/ 26428 w 256349"/>
                <a:gd name="T9" fmla="*/ 79283 h 581410"/>
                <a:gd name="T10" fmla="*/ 34356 w 256349"/>
                <a:gd name="T11" fmla="*/ 95140 h 581410"/>
                <a:gd name="T12" fmla="*/ 42284 w 256349"/>
                <a:gd name="T13" fmla="*/ 100425 h 581410"/>
                <a:gd name="T14" fmla="*/ 44927 w 256349"/>
                <a:gd name="T15" fmla="*/ 108354 h 581410"/>
                <a:gd name="T16" fmla="*/ 47570 w 256349"/>
                <a:gd name="T17" fmla="*/ 121568 h 581410"/>
                <a:gd name="T18" fmla="*/ 66069 w 256349"/>
                <a:gd name="T19" fmla="*/ 142710 h 581410"/>
                <a:gd name="T20" fmla="*/ 71355 w 256349"/>
                <a:gd name="T21" fmla="*/ 150638 h 581410"/>
                <a:gd name="T22" fmla="*/ 81926 w 256349"/>
                <a:gd name="T23" fmla="*/ 161209 h 581410"/>
                <a:gd name="T24" fmla="*/ 87211 w 256349"/>
                <a:gd name="T25" fmla="*/ 216707 h 581410"/>
                <a:gd name="T26" fmla="*/ 92497 w 256349"/>
                <a:gd name="T27" fmla="*/ 224636 h 581410"/>
                <a:gd name="T28" fmla="*/ 97782 w 256349"/>
                <a:gd name="T29" fmla="*/ 240492 h 581410"/>
                <a:gd name="T30" fmla="*/ 92497 w 256349"/>
                <a:gd name="T31" fmla="*/ 277491 h 581410"/>
                <a:gd name="T32" fmla="*/ 89854 w 256349"/>
                <a:gd name="T33" fmla="*/ 285420 h 581410"/>
                <a:gd name="T34" fmla="*/ 92497 w 256349"/>
                <a:gd name="T35" fmla="*/ 293348 h 581410"/>
                <a:gd name="T36" fmla="*/ 108354 w 256349"/>
                <a:gd name="T37" fmla="*/ 298633 h 581410"/>
                <a:gd name="T38" fmla="*/ 124210 w 256349"/>
                <a:gd name="T39" fmla="*/ 309205 h 581410"/>
                <a:gd name="T40" fmla="*/ 129496 w 256349"/>
                <a:gd name="T41" fmla="*/ 317133 h 581410"/>
                <a:gd name="T42" fmla="*/ 145352 w 256349"/>
                <a:gd name="T43" fmla="*/ 327704 h 581410"/>
                <a:gd name="T44" fmla="*/ 153281 w 256349"/>
                <a:gd name="T45" fmla="*/ 332990 h 581410"/>
                <a:gd name="T46" fmla="*/ 158566 w 256349"/>
                <a:gd name="T47" fmla="*/ 340918 h 581410"/>
                <a:gd name="T48" fmla="*/ 163852 w 256349"/>
                <a:gd name="T49" fmla="*/ 356775 h 581410"/>
                <a:gd name="T50" fmla="*/ 179708 w 256349"/>
                <a:gd name="T51" fmla="*/ 367346 h 581410"/>
                <a:gd name="T52" fmla="*/ 198208 w 256349"/>
                <a:gd name="T53" fmla="*/ 385845 h 581410"/>
                <a:gd name="T54" fmla="*/ 203493 w 256349"/>
                <a:gd name="T55" fmla="*/ 393773 h 581410"/>
                <a:gd name="T56" fmla="*/ 211422 w 256349"/>
                <a:gd name="T57" fmla="*/ 396416 h 581410"/>
                <a:gd name="T58" fmla="*/ 219350 w 256349"/>
                <a:gd name="T59" fmla="*/ 401702 h 581410"/>
                <a:gd name="T60" fmla="*/ 224636 w 256349"/>
                <a:gd name="T61" fmla="*/ 409630 h 581410"/>
                <a:gd name="T62" fmla="*/ 232564 w 256349"/>
                <a:gd name="T63" fmla="*/ 436058 h 581410"/>
                <a:gd name="T64" fmla="*/ 235207 w 256349"/>
                <a:gd name="T65" fmla="*/ 496842 h 581410"/>
                <a:gd name="T66" fmla="*/ 237849 w 256349"/>
                <a:gd name="T67" fmla="*/ 504770 h 581410"/>
                <a:gd name="T68" fmla="*/ 245778 w 256349"/>
                <a:gd name="T69" fmla="*/ 531198 h 581410"/>
                <a:gd name="T70" fmla="*/ 248421 w 256349"/>
                <a:gd name="T71" fmla="*/ 547054 h 581410"/>
                <a:gd name="T72" fmla="*/ 251063 w 256349"/>
                <a:gd name="T73" fmla="*/ 554983 h 581410"/>
                <a:gd name="T74" fmla="*/ 256349 w 256349"/>
                <a:gd name="T75" fmla="*/ 581410 h 5814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6349" h="581410">
                  <a:moveTo>
                    <a:pt x="0" y="0"/>
                  </a:moveTo>
                  <a:cubicBezTo>
                    <a:pt x="1321" y="7924"/>
                    <a:pt x="3276" y="24734"/>
                    <a:pt x="7928" y="31713"/>
                  </a:cubicBezTo>
                  <a:lnTo>
                    <a:pt x="13214" y="39642"/>
                  </a:lnTo>
                  <a:lnTo>
                    <a:pt x="23785" y="71355"/>
                  </a:lnTo>
                  <a:lnTo>
                    <a:pt x="26428" y="79283"/>
                  </a:lnTo>
                  <a:cubicBezTo>
                    <a:pt x="28578" y="85734"/>
                    <a:pt x="29230" y="90014"/>
                    <a:pt x="34356" y="95140"/>
                  </a:cubicBezTo>
                  <a:cubicBezTo>
                    <a:pt x="36602" y="97386"/>
                    <a:pt x="39641" y="98663"/>
                    <a:pt x="42284" y="100425"/>
                  </a:cubicBezTo>
                  <a:cubicBezTo>
                    <a:pt x="43165" y="103068"/>
                    <a:pt x="44251" y="105651"/>
                    <a:pt x="44927" y="108354"/>
                  </a:cubicBezTo>
                  <a:cubicBezTo>
                    <a:pt x="46016" y="112712"/>
                    <a:pt x="45711" y="117479"/>
                    <a:pt x="47570" y="121568"/>
                  </a:cubicBezTo>
                  <a:cubicBezTo>
                    <a:pt x="54272" y="136313"/>
                    <a:pt x="55671" y="135777"/>
                    <a:pt x="66069" y="142710"/>
                  </a:cubicBezTo>
                  <a:cubicBezTo>
                    <a:pt x="67831" y="145353"/>
                    <a:pt x="68875" y="148654"/>
                    <a:pt x="71355" y="150638"/>
                  </a:cubicBezTo>
                  <a:cubicBezTo>
                    <a:pt x="84168" y="160888"/>
                    <a:pt x="76160" y="143912"/>
                    <a:pt x="81926" y="161209"/>
                  </a:cubicBezTo>
                  <a:cubicBezTo>
                    <a:pt x="81991" y="162379"/>
                    <a:pt x="80027" y="202339"/>
                    <a:pt x="87211" y="216707"/>
                  </a:cubicBezTo>
                  <a:cubicBezTo>
                    <a:pt x="88631" y="219548"/>
                    <a:pt x="91207" y="221733"/>
                    <a:pt x="92497" y="224636"/>
                  </a:cubicBezTo>
                  <a:cubicBezTo>
                    <a:pt x="94760" y="229727"/>
                    <a:pt x="97782" y="240492"/>
                    <a:pt x="97782" y="240492"/>
                  </a:cubicBezTo>
                  <a:cubicBezTo>
                    <a:pt x="91235" y="260141"/>
                    <a:pt x="98288" y="236955"/>
                    <a:pt x="92497" y="277491"/>
                  </a:cubicBezTo>
                  <a:cubicBezTo>
                    <a:pt x="92103" y="280249"/>
                    <a:pt x="90735" y="282777"/>
                    <a:pt x="89854" y="285420"/>
                  </a:cubicBezTo>
                  <a:cubicBezTo>
                    <a:pt x="90735" y="288063"/>
                    <a:pt x="90230" y="291729"/>
                    <a:pt x="92497" y="293348"/>
                  </a:cubicBezTo>
                  <a:cubicBezTo>
                    <a:pt x="97031" y="296586"/>
                    <a:pt x="108354" y="298633"/>
                    <a:pt x="108354" y="298633"/>
                  </a:cubicBezTo>
                  <a:cubicBezTo>
                    <a:pt x="113639" y="302157"/>
                    <a:pt x="120686" y="303920"/>
                    <a:pt x="124210" y="309205"/>
                  </a:cubicBezTo>
                  <a:cubicBezTo>
                    <a:pt x="125972" y="311848"/>
                    <a:pt x="127106" y="315041"/>
                    <a:pt x="129496" y="317133"/>
                  </a:cubicBezTo>
                  <a:cubicBezTo>
                    <a:pt x="134277" y="321316"/>
                    <a:pt x="140067" y="324180"/>
                    <a:pt x="145352" y="327704"/>
                  </a:cubicBezTo>
                  <a:lnTo>
                    <a:pt x="153281" y="332990"/>
                  </a:lnTo>
                  <a:cubicBezTo>
                    <a:pt x="155043" y="335633"/>
                    <a:pt x="157276" y="338016"/>
                    <a:pt x="158566" y="340918"/>
                  </a:cubicBezTo>
                  <a:cubicBezTo>
                    <a:pt x="160829" y="346009"/>
                    <a:pt x="159216" y="353684"/>
                    <a:pt x="163852" y="356775"/>
                  </a:cubicBezTo>
                  <a:lnTo>
                    <a:pt x="179708" y="367346"/>
                  </a:lnTo>
                  <a:cubicBezTo>
                    <a:pt x="191825" y="385520"/>
                    <a:pt x="184254" y="381193"/>
                    <a:pt x="198208" y="385845"/>
                  </a:cubicBezTo>
                  <a:cubicBezTo>
                    <a:pt x="199970" y="388488"/>
                    <a:pt x="201013" y="391789"/>
                    <a:pt x="203493" y="393773"/>
                  </a:cubicBezTo>
                  <a:cubicBezTo>
                    <a:pt x="205668" y="395513"/>
                    <a:pt x="208930" y="395170"/>
                    <a:pt x="211422" y="396416"/>
                  </a:cubicBezTo>
                  <a:cubicBezTo>
                    <a:pt x="214263" y="397837"/>
                    <a:pt x="216707" y="399940"/>
                    <a:pt x="219350" y="401702"/>
                  </a:cubicBezTo>
                  <a:cubicBezTo>
                    <a:pt x="221112" y="404345"/>
                    <a:pt x="223346" y="406728"/>
                    <a:pt x="224636" y="409630"/>
                  </a:cubicBezTo>
                  <a:cubicBezTo>
                    <a:pt x="228310" y="417897"/>
                    <a:pt x="230368" y="427276"/>
                    <a:pt x="232564" y="436058"/>
                  </a:cubicBezTo>
                  <a:cubicBezTo>
                    <a:pt x="233445" y="456319"/>
                    <a:pt x="233652" y="476621"/>
                    <a:pt x="235207" y="496842"/>
                  </a:cubicBezTo>
                  <a:cubicBezTo>
                    <a:pt x="235421" y="499619"/>
                    <a:pt x="237303" y="502039"/>
                    <a:pt x="237849" y="504770"/>
                  </a:cubicBezTo>
                  <a:cubicBezTo>
                    <a:pt x="242707" y="529062"/>
                    <a:pt x="236136" y="516735"/>
                    <a:pt x="245778" y="531198"/>
                  </a:cubicBezTo>
                  <a:cubicBezTo>
                    <a:pt x="246659" y="536483"/>
                    <a:pt x="247259" y="541823"/>
                    <a:pt x="248421" y="547054"/>
                  </a:cubicBezTo>
                  <a:cubicBezTo>
                    <a:pt x="249025" y="549774"/>
                    <a:pt x="250565" y="552242"/>
                    <a:pt x="251063" y="554983"/>
                  </a:cubicBezTo>
                  <a:cubicBezTo>
                    <a:pt x="256011" y="582200"/>
                    <a:pt x="249958" y="568630"/>
                    <a:pt x="256349" y="581410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0D52C149-EAC3-96DF-D35A-F975FD2E8E91}"/>
                </a:ext>
              </a:extLst>
            </p:cNvPr>
            <p:cNvGrpSpPr/>
            <p:nvPr/>
          </p:nvGrpSpPr>
          <p:grpSpPr>
            <a:xfrm>
              <a:off x="7286023" y="5182387"/>
              <a:ext cx="275887" cy="166022"/>
              <a:chOff x="9621385" y="5766848"/>
              <a:chExt cx="367849" cy="221363"/>
            </a:xfrm>
          </p:grpSpPr>
          <p:sp>
            <p:nvSpPr>
              <p:cNvPr id="686" name="Freeform 1591">
                <a:extLst>
                  <a:ext uri="{FF2B5EF4-FFF2-40B4-BE49-F238E27FC236}">
                    <a16:creationId xmlns:a16="http://schemas.microsoft.com/office/drawing/2014/main" id="{AF1AF792-40A7-B055-6404-A8D5A55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6193" y="5772830"/>
                <a:ext cx="243041" cy="215381"/>
              </a:xfrm>
              <a:custGeom>
                <a:avLst/>
                <a:gdLst>
                  <a:gd name="T0" fmla="*/ 0 w 158"/>
                  <a:gd name="T1" fmla="*/ 0 h 153"/>
                  <a:gd name="T2" fmla="*/ 0 w 158"/>
                  <a:gd name="T3" fmla="*/ 0 h 153"/>
                  <a:gd name="T4" fmla="*/ 2147483647 w 158"/>
                  <a:gd name="T5" fmla="*/ 2147483647 h 153"/>
                  <a:gd name="T6" fmla="*/ 2147483647 w 158"/>
                  <a:gd name="T7" fmla="*/ 2147483647 h 153"/>
                  <a:gd name="T8" fmla="*/ 2147483647 w 158"/>
                  <a:gd name="T9" fmla="*/ 2147483647 h 153"/>
                  <a:gd name="T10" fmla="*/ 2147483647 w 158"/>
                  <a:gd name="T11" fmla="*/ 2147483647 h 153"/>
                  <a:gd name="T12" fmla="*/ 2147483647 w 158"/>
                  <a:gd name="T13" fmla="*/ 2147483647 h 153"/>
                  <a:gd name="T14" fmla="*/ 2147483647 w 158"/>
                  <a:gd name="T15" fmla="*/ 2147483647 h 153"/>
                  <a:gd name="T16" fmla="*/ 2147483647 w 158"/>
                  <a:gd name="T17" fmla="*/ 2147483647 h 153"/>
                  <a:gd name="T18" fmla="*/ 2147483647 w 158"/>
                  <a:gd name="T19" fmla="*/ 2147483647 h 153"/>
                  <a:gd name="T20" fmla="*/ 2147483647 w 158"/>
                  <a:gd name="T21" fmla="*/ 2147483647 h 153"/>
                  <a:gd name="T22" fmla="*/ 2147483647 w 158"/>
                  <a:gd name="T23" fmla="*/ 2147483647 h 153"/>
                  <a:gd name="T24" fmla="*/ 2147483647 w 158"/>
                  <a:gd name="T25" fmla="*/ 2147483647 h 153"/>
                  <a:gd name="T26" fmla="*/ 2147483647 w 158"/>
                  <a:gd name="T27" fmla="*/ 2147483647 h 153"/>
                  <a:gd name="T28" fmla="*/ 2147483647 w 158"/>
                  <a:gd name="T29" fmla="*/ 2147483647 h 153"/>
                  <a:gd name="T30" fmla="*/ 2147483647 w 158"/>
                  <a:gd name="T31" fmla="*/ 2147483647 h 153"/>
                  <a:gd name="T32" fmla="*/ 2147483647 w 158"/>
                  <a:gd name="T33" fmla="*/ 2147483647 h 153"/>
                  <a:gd name="T34" fmla="*/ 2147483647 w 158"/>
                  <a:gd name="T35" fmla="*/ 2147483647 h 153"/>
                  <a:gd name="T36" fmla="*/ 2147483647 w 158"/>
                  <a:gd name="T37" fmla="*/ 2147483647 h 153"/>
                  <a:gd name="T38" fmla="*/ 2147483647 w 158"/>
                  <a:gd name="T39" fmla="*/ 2147483647 h 153"/>
                  <a:gd name="T40" fmla="*/ 2147483647 w 158"/>
                  <a:gd name="T41" fmla="*/ 2147483647 h 153"/>
                  <a:gd name="T42" fmla="*/ 2147483647 w 158"/>
                  <a:gd name="T43" fmla="*/ 2147483647 h 153"/>
                  <a:gd name="T44" fmla="*/ 2147483647 w 158"/>
                  <a:gd name="T45" fmla="*/ 2147483647 h 153"/>
                  <a:gd name="T46" fmla="*/ 2147483647 w 158"/>
                  <a:gd name="T47" fmla="*/ 2147483647 h 153"/>
                  <a:gd name="T48" fmla="*/ 2147483647 w 158"/>
                  <a:gd name="T49" fmla="*/ 2147483647 h 153"/>
                  <a:gd name="T50" fmla="*/ 2147483647 w 158"/>
                  <a:gd name="T51" fmla="*/ 2147483647 h 153"/>
                  <a:gd name="T52" fmla="*/ 2147483647 w 158"/>
                  <a:gd name="T53" fmla="*/ 2147483647 h 153"/>
                  <a:gd name="T54" fmla="*/ 2147483647 w 158"/>
                  <a:gd name="T55" fmla="*/ 2147483647 h 153"/>
                  <a:gd name="T56" fmla="*/ 2147483647 w 158"/>
                  <a:gd name="T57" fmla="*/ 2147483647 h 153"/>
                  <a:gd name="T58" fmla="*/ 2147483647 w 158"/>
                  <a:gd name="T59" fmla="*/ 2147483647 h 153"/>
                  <a:gd name="T60" fmla="*/ 2147483647 w 158"/>
                  <a:gd name="T61" fmla="*/ 2147483647 h 153"/>
                  <a:gd name="T62" fmla="*/ 2147483647 w 158"/>
                  <a:gd name="T63" fmla="*/ 2147483647 h 153"/>
                  <a:gd name="T64" fmla="*/ 2147483647 w 158"/>
                  <a:gd name="T65" fmla="*/ 2147483647 h 153"/>
                  <a:gd name="T66" fmla="*/ 2147483647 w 158"/>
                  <a:gd name="T67" fmla="*/ 2147483647 h 153"/>
                  <a:gd name="T68" fmla="*/ 2147483647 w 158"/>
                  <a:gd name="T69" fmla="*/ 2147483647 h 153"/>
                  <a:gd name="T70" fmla="*/ 2147483647 w 158"/>
                  <a:gd name="T71" fmla="*/ 2147483647 h 153"/>
                  <a:gd name="T72" fmla="*/ 2147483647 w 158"/>
                  <a:gd name="T73" fmla="*/ 2147483647 h 153"/>
                  <a:gd name="T74" fmla="*/ 2147483647 w 158"/>
                  <a:gd name="T75" fmla="*/ 2147483647 h 153"/>
                  <a:gd name="T76" fmla="*/ 2147483647 w 158"/>
                  <a:gd name="T77" fmla="*/ 2147483647 h 153"/>
                  <a:gd name="T78" fmla="*/ 2147483647 w 158"/>
                  <a:gd name="T79" fmla="*/ 2147483647 h 153"/>
                  <a:gd name="T80" fmla="*/ 2147483647 w 158"/>
                  <a:gd name="T81" fmla="*/ 2147483647 h 153"/>
                  <a:gd name="T82" fmla="*/ 2147483647 w 158"/>
                  <a:gd name="T83" fmla="*/ 2147483647 h 153"/>
                  <a:gd name="T84" fmla="*/ 2147483647 w 158"/>
                  <a:gd name="T85" fmla="*/ 2147483647 h 153"/>
                  <a:gd name="T86" fmla="*/ 2147483647 w 158"/>
                  <a:gd name="T87" fmla="*/ 2147483647 h 153"/>
                  <a:gd name="T88" fmla="*/ 2147483647 w 158"/>
                  <a:gd name="T89" fmla="*/ 2147483647 h 153"/>
                  <a:gd name="T90" fmla="*/ 2147483647 w 158"/>
                  <a:gd name="T91" fmla="*/ 2147483647 h 153"/>
                  <a:gd name="T92" fmla="*/ 2147483647 w 158"/>
                  <a:gd name="T93" fmla="*/ 2147483647 h 153"/>
                  <a:gd name="T94" fmla="*/ 2147483647 w 158"/>
                  <a:gd name="T95" fmla="*/ 2147483647 h 153"/>
                  <a:gd name="T96" fmla="*/ 2147483647 w 158"/>
                  <a:gd name="T97" fmla="*/ 2147483647 h 153"/>
                  <a:gd name="T98" fmla="*/ 2147483647 w 158"/>
                  <a:gd name="T99" fmla="*/ 2147483647 h 153"/>
                  <a:gd name="T100" fmla="*/ 2147483647 w 158"/>
                  <a:gd name="T101" fmla="*/ 2147483647 h 153"/>
                  <a:gd name="T102" fmla="*/ 2147483647 w 158"/>
                  <a:gd name="T103" fmla="*/ 2147483647 h 153"/>
                  <a:gd name="T104" fmla="*/ 2147483647 w 158"/>
                  <a:gd name="T105" fmla="*/ 2147483647 h 153"/>
                  <a:gd name="T106" fmla="*/ 2147483647 w 158"/>
                  <a:gd name="T107" fmla="*/ 2147483647 h 153"/>
                  <a:gd name="T108" fmla="*/ 2147483647 w 158"/>
                  <a:gd name="T109" fmla="*/ 2147483647 h 153"/>
                  <a:gd name="T110" fmla="*/ 2147483647 w 158"/>
                  <a:gd name="T111" fmla="*/ 2147483647 h 153"/>
                  <a:gd name="T112" fmla="*/ 2147483647 w 158"/>
                  <a:gd name="T113" fmla="*/ 2147483647 h 15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58" h="153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12" y="11"/>
                    </a:lnTo>
                    <a:lnTo>
                      <a:pt x="14" y="12"/>
                    </a:lnTo>
                    <a:lnTo>
                      <a:pt x="19" y="18"/>
                    </a:lnTo>
                    <a:lnTo>
                      <a:pt x="22" y="23"/>
                    </a:lnTo>
                    <a:lnTo>
                      <a:pt x="23" y="25"/>
                    </a:lnTo>
                    <a:lnTo>
                      <a:pt x="25" y="26"/>
                    </a:lnTo>
                    <a:lnTo>
                      <a:pt x="28" y="29"/>
                    </a:lnTo>
                    <a:lnTo>
                      <a:pt x="30" y="33"/>
                    </a:lnTo>
                    <a:lnTo>
                      <a:pt x="33" y="36"/>
                    </a:lnTo>
                    <a:lnTo>
                      <a:pt x="36" y="39"/>
                    </a:lnTo>
                    <a:lnTo>
                      <a:pt x="39" y="43"/>
                    </a:lnTo>
                    <a:lnTo>
                      <a:pt x="44" y="48"/>
                    </a:lnTo>
                    <a:lnTo>
                      <a:pt x="47" y="51"/>
                    </a:lnTo>
                    <a:lnTo>
                      <a:pt x="50" y="53"/>
                    </a:lnTo>
                    <a:lnTo>
                      <a:pt x="56" y="58"/>
                    </a:lnTo>
                    <a:lnTo>
                      <a:pt x="61" y="64"/>
                    </a:lnTo>
                    <a:lnTo>
                      <a:pt x="66" y="69"/>
                    </a:lnTo>
                    <a:lnTo>
                      <a:pt x="69" y="73"/>
                    </a:lnTo>
                    <a:lnTo>
                      <a:pt x="72" y="76"/>
                    </a:lnTo>
                    <a:lnTo>
                      <a:pt x="75" y="78"/>
                    </a:lnTo>
                    <a:lnTo>
                      <a:pt x="76" y="83"/>
                    </a:lnTo>
                    <a:lnTo>
                      <a:pt x="78" y="86"/>
                    </a:lnTo>
                    <a:lnTo>
                      <a:pt x="81" y="89"/>
                    </a:lnTo>
                    <a:lnTo>
                      <a:pt x="83" y="94"/>
                    </a:lnTo>
                    <a:lnTo>
                      <a:pt x="86" y="95"/>
                    </a:lnTo>
                    <a:lnTo>
                      <a:pt x="89" y="98"/>
                    </a:lnTo>
                    <a:lnTo>
                      <a:pt x="94" y="101"/>
                    </a:lnTo>
                    <a:lnTo>
                      <a:pt x="98" y="103"/>
                    </a:lnTo>
                    <a:lnTo>
                      <a:pt x="105" y="108"/>
                    </a:lnTo>
                    <a:lnTo>
                      <a:pt x="113" y="112"/>
                    </a:lnTo>
                    <a:lnTo>
                      <a:pt x="116" y="114"/>
                    </a:lnTo>
                    <a:lnTo>
                      <a:pt x="117" y="114"/>
                    </a:lnTo>
                    <a:lnTo>
                      <a:pt x="122" y="119"/>
                    </a:lnTo>
                    <a:lnTo>
                      <a:pt x="127" y="122"/>
                    </a:lnTo>
                    <a:lnTo>
                      <a:pt x="133" y="123"/>
                    </a:lnTo>
                    <a:lnTo>
                      <a:pt x="139" y="125"/>
                    </a:lnTo>
                    <a:lnTo>
                      <a:pt x="141" y="126"/>
                    </a:lnTo>
                    <a:lnTo>
                      <a:pt x="144" y="128"/>
                    </a:lnTo>
                    <a:lnTo>
                      <a:pt x="145" y="130"/>
                    </a:lnTo>
                    <a:lnTo>
                      <a:pt x="147" y="131"/>
                    </a:lnTo>
                    <a:lnTo>
                      <a:pt x="150" y="134"/>
                    </a:lnTo>
                    <a:lnTo>
                      <a:pt x="153" y="137"/>
                    </a:lnTo>
                    <a:lnTo>
                      <a:pt x="153" y="139"/>
                    </a:lnTo>
                    <a:lnTo>
                      <a:pt x="153" y="141"/>
                    </a:lnTo>
                    <a:lnTo>
                      <a:pt x="155" y="142"/>
                    </a:lnTo>
                    <a:lnTo>
                      <a:pt x="155" y="144"/>
                    </a:lnTo>
                    <a:lnTo>
                      <a:pt x="156" y="147"/>
                    </a:lnTo>
                    <a:lnTo>
                      <a:pt x="156" y="150"/>
                    </a:lnTo>
                    <a:lnTo>
                      <a:pt x="156" y="152"/>
                    </a:lnTo>
                    <a:lnTo>
                      <a:pt x="158" y="15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7" name="Freeform 1586">
                <a:extLst>
                  <a:ext uri="{FF2B5EF4-FFF2-40B4-BE49-F238E27FC236}">
                    <a16:creationId xmlns:a16="http://schemas.microsoft.com/office/drawing/2014/main" id="{F018D94E-0262-2453-3B22-EADB6B65D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1385" y="5766848"/>
                <a:ext cx="124806" cy="21937"/>
              </a:xfrm>
              <a:custGeom>
                <a:avLst/>
                <a:gdLst>
                  <a:gd name="T0" fmla="*/ 2147483647 w 81"/>
                  <a:gd name="T1" fmla="*/ 0 h 15"/>
                  <a:gd name="T2" fmla="*/ 2147483647 w 81"/>
                  <a:gd name="T3" fmla="*/ 2147483647 h 15"/>
                  <a:gd name="T4" fmla="*/ 2147483647 w 81"/>
                  <a:gd name="T5" fmla="*/ 2147483647 h 15"/>
                  <a:gd name="T6" fmla="*/ 2147483647 w 81"/>
                  <a:gd name="T7" fmla="*/ 2147483647 h 15"/>
                  <a:gd name="T8" fmla="*/ 2147483647 w 81"/>
                  <a:gd name="T9" fmla="*/ 2147483647 h 15"/>
                  <a:gd name="T10" fmla="*/ 2147483647 w 81"/>
                  <a:gd name="T11" fmla="*/ 2147483647 h 15"/>
                  <a:gd name="T12" fmla="*/ 2147483647 w 81"/>
                  <a:gd name="T13" fmla="*/ 2147483647 h 15"/>
                  <a:gd name="T14" fmla="*/ 2147483647 w 81"/>
                  <a:gd name="T15" fmla="*/ 2147483647 h 15"/>
                  <a:gd name="T16" fmla="*/ 2147483647 w 81"/>
                  <a:gd name="T17" fmla="*/ 2147483647 h 15"/>
                  <a:gd name="T18" fmla="*/ 2147483647 w 81"/>
                  <a:gd name="T19" fmla="*/ 2147483647 h 15"/>
                  <a:gd name="T20" fmla="*/ 2147483647 w 81"/>
                  <a:gd name="T21" fmla="*/ 2147483647 h 15"/>
                  <a:gd name="T22" fmla="*/ 2147483647 w 81"/>
                  <a:gd name="T23" fmla="*/ 2147483647 h 15"/>
                  <a:gd name="T24" fmla="*/ 0 w 81"/>
                  <a:gd name="T25" fmla="*/ 2147483647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15">
                    <a:moveTo>
                      <a:pt x="81" y="0"/>
                    </a:moveTo>
                    <a:lnTo>
                      <a:pt x="74" y="4"/>
                    </a:lnTo>
                    <a:lnTo>
                      <a:pt x="67" y="6"/>
                    </a:lnTo>
                    <a:lnTo>
                      <a:pt x="58" y="7"/>
                    </a:lnTo>
                    <a:lnTo>
                      <a:pt x="52" y="7"/>
                    </a:lnTo>
                    <a:lnTo>
                      <a:pt x="45" y="6"/>
                    </a:lnTo>
                    <a:lnTo>
                      <a:pt x="39" y="4"/>
                    </a:lnTo>
                    <a:lnTo>
                      <a:pt x="30" y="3"/>
                    </a:lnTo>
                    <a:lnTo>
                      <a:pt x="22" y="3"/>
                    </a:lnTo>
                    <a:lnTo>
                      <a:pt x="13" y="6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1610">
              <a:extLst>
                <a:ext uri="{FF2B5EF4-FFF2-40B4-BE49-F238E27FC236}">
                  <a16:creationId xmlns:a16="http://schemas.microsoft.com/office/drawing/2014/main" id="{85D5B1DA-C290-DCCA-7D8E-16AF886C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0094" y="3709122"/>
              <a:ext cx="763613" cy="492086"/>
            </a:xfrm>
            <a:custGeom>
              <a:avLst/>
              <a:gdLst>
                <a:gd name="T0" fmla="*/ 2147483647 w 755"/>
                <a:gd name="T1" fmla="*/ 2147483647 h 466"/>
                <a:gd name="T2" fmla="*/ 2147483647 w 755"/>
                <a:gd name="T3" fmla="*/ 2147483647 h 466"/>
                <a:gd name="T4" fmla="*/ 2147483647 w 755"/>
                <a:gd name="T5" fmla="*/ 2147483647 h 466"/>
                <a:gd name="T6" fmla="*/ 2147483647 w 755"/>
                <a:gd name="T7" fmla="*/ 2147483647 h 466"/>
                <a:gd name="T8" fmla="*/ 2147483647 w 755"/>
                <a:gd name="T9" fmla="*/ 2147483647 h 466"/>
                <a:gd name="T10" fmla="*/ 2147483647 w 755"/>
                <a:gd name="T11" fmla="*/ 2147483647 h 466"/>
                <a:gd name="T12" fmla="*/ 2147483647 w 755"/>
                <a:gd name="T13" fmla="*/ 2147483647 h 466"/>
                <a:gd name="T14" fmla="*/ 2147483647 w 755"/>
                <a:gd name="T15" fmla="*/ 2147483647 h 466"/>
                <a:gd name="T16" fmla="*/ 2147483647 w 755"/>
                <a:gd name="T17" fmla="*/ 2147483647 h 466"/>
                <a:gd name="T18" fmla="*/ 2147483647 w 755"/>
                <a:gd name="T19" fmla="*/ 2147483647 h 466"/>
                <a:gd name="T20" fmla="*/ 2147483647 w 755"/>
                <a:gd name="T21" fmla="*/ 2147483647 h 466"/>
                <a:gd name="T22" fmla="*/ 2147483647 w 755"/>
                <a:gd name="T23" fmla="*/ 2147483647 h 466"/>
                <a:gd name="T24" fmla="*/ 2147483647 w 755"/>
                <a:gd name="T25" fmla="*/ 2147483647 h 466"/>
                <a:gd name="T26" fmla="*/ 2147483647 w 755"/>
                <a:gd name="T27" fmla="*/ 2147483647 h 466"/>
                <a:gd name="T28" fmla="*/ 2147483647 w 755"/>
                <a:gd name="T29" fmla="*/ 2147483647 h 466"/>
                <a:gd name="T30" fmla="*/ 2147483647 w 755"/>
                <a:gd name="T31" fmla="*/ 2147483647 h 466"/>
                <a:gd name="T32" fmla="*/ 2147483647 w 755"/>
                <a:gd name="T33" fmla="*/ 2147483647 h 466"/>
                <a:gd name="T34" fmla="*/ 2147483647 w 755"/>
                <a:gd name="T35" fmla="*/ 2147483647 h 466"/>
                <a:gd name="T36" fmla="*/ 2147483647 w 755"/>
                <a:gd name="T37" fmla="*/ 2147483647 h 466"/>
                <a:gd name="T38" fmla="*/ 2147483647 w 755"/>
                <a:gd name="T39" fmla="*/ 2147483647 h 466"/>
                <a:gd name="T40" fmla="*/ 2147483647 w 755"/>
                <a:gd name="T41" fmla="*/ 2147483647 h 466"/>
                <a:gd name="T42" fmla="*/ 2147483647 w 755"/>
                <a:gd name="T43" fmla="*/ 2147483647 h 466"/>
                <a:gd name="T44" fmla="*/ 2147483647 w 755"/>
                <a:gd name="T45" fmla="*/ 2147483647 h 466"/>
                <a:gd name="T46" fmla="*/ 2147483647 w 755"/>
                <a:gd name="T47" fmla="*/ 2147483647 h 466"/>
                <a:gd name="T48" fmla="*/ 2147483647 w 755"/>
                <a:gd name="T49" fmla="*/ 2147483647 h 466"/>
                <a:gd name="T50" fmla="*/ 2147483647 w 755"/>
                <a:gd name="T51" fmla="*/ 2147483647 h 466"/>
                <a:gd name="T52" fmla="*/ 2147483647 w 755"/>
                <a:gd name="T53" fmla="*/ 2147483647 h 466"/>
                <a:gd name="T54" fmla="*/ 2147483647 w 755"/>
                <a:gd name="T55" fmla="*/ 2147483647 h 466"/>
                <a:gd name="T56" fmla="*/ 2147483647 w 755"/>
                <a:gd name="T57" fmla="*/ 2147483647 h 466"/>
                <a:gd name="T58" fmla="*/ 2147483647 w 755"/>
                <a:gd name="T59" fmla="*/ 2147483647 h 466"/>
                <a:gd name="T60" fmla="*/ 2147483647 w 755"/>
                <a:gd name="T61" fmla="*/ 2147483647 h 466"/>
                <a:gd name="T62" fmla="*/ 2147483647 w 755"/>
                <a:gd name="T63" fmla="*/ 2147483647 h 466"/>
                <a:gd name="T64" fmla="*/ 2147483647 w 755"/>
                <a:gd name="T65" fmla="*/ 2147483647 h 466"/>
                <a:gd name="T66" fmla="*/ 2147483647 w 755"/>
                <a:gd name="T67" fmla="*/ 2147483647 h 466"/>
                <a:gd name="T68" fmla="*/ 2147483647 w 755"/>
                <a:gd name="T69" fmla="*/ 2147483647 h 466"/>
                <a:gd name="T70" fmla="*/ 2147483647 w 755"/>
                <a:gd name="T71" fmla="*/ 2147483647 h 466"/>
                <a:gd name="T72" fmla="*/ 2147483647 w 755"/>
                <a:gd name="T73" fmla="*/ 2147483647 h 466"/>
                <a:gd name="T74" fmla="*/ 2147483647 w 755"/>
                <a:gd name="T75" fmla="*/ 2147483647 h 466"/>
                <a:gd name="T76" fmla="*/ 2147483647 w 755"/>
                <a:gd name="T77" fmla="*/ 2147483647 h 466"/>
                <a:gd name="T78" fmla="*/ 2147483647 w 755"/>
                <a:gd name="T79" fmla="*/ 2147483647 h 466"/>
                <a:gd name="T80" fmla="*/ 2147483647 w 755"/>
                <a:gd name="T81" fmla="*/ 2147483647 h 466"/>
                <a:gd name="T82" fmla="*/ 2147483647 w 755"/>
                <a:gd name="T83" fmla="*/ 2147483647 h 466"/>
                <a:gd name="T84" fmla="*/ 2147483647 w 755"/>
                <a:gd name="T85" fmla="*/ 2147483647 h 466"/>
                <a:gd name="T86" fmla="*/ 2147483647 w 755"/>
                <a:gd name="T87" fmla="*/ 2147483647 h 466"/>
                <a:gd name="T88" fmla="*/ 2147483647 w 755"/>
                <a:gd name="T89" fmla="*/ 2147483647 h 466"/>
                <a:gd name="T90" fmla="*/ 2147483647 w 755"/>
                <a:gd name="T91" fmla="*/ 2147483647 h 466"/>
                <a:gd name="T92" fmla="*/ 2147483647 w 755"/>
                <a:gd name="T93" fmla="*/ 2147483647 h 466"/>
                <a:gd name="T94" fmla="*/ 2147483647 w 755"/>
                <a:gd name="T95" fmla="*/ 2147483647 h 466"/>
                <a:gd name="T96" fmla="*/ 2147483647 w 755"/>
                <a:gd name="T97" fmla="*/ 2147483647 h 4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connsiteX0" fmla="*/ 9775 w 9775"/>
                <a:gd name="connsiteY0" fmla="*/ 9678 h 10000"/>
                <a:gd name="connsiteX1" fmla="*/ 9695 w 9775"/>
                <a:gd name="connsiteY1" fmla="*/ 9614 h 10000"/>
                <a:gd name="connsiteX2" fmla="*/ 9629 w 9775"/>
                <a:gd name="connsiteY2" fmla="*/ 9571 h 10000"/>
                <a:gd name="connsiteX3" fmla="*/ 9550 w 9775"/>
                <a:gd name="connsiteY3" fmla="*/ 9571 h 10000"/>
                <a:gd name="connsiteX4" fmla="*/ 9417 w 9775"/>
                <a:gd name="connsiteY4" fmla="*/ 9678 h 10000"/>
                <a:gd name="connsiteX5" fmla="*/ 9338 w 9775"/>
                <a:gd name="connsiteY5" fmla="*/ 9742 h 10000"/>
                <a:gd name="connsiteX6" fmla="*/ 9152 w 9775"/>
                <a:gd name="connsiteY6" fmla="*/ 9871 h 10000"/>
                <a:gd name="connsiteX7" fmla="*/ 9046 w 9775"/>
                <a:gd name="connsiteY7" fmla="*/ 9871 h 10000"/>
                <a:gd name="connsiteX8" fmla="*/ 8980 w 9775"/>
                <a:gd name="connsiteY8" fmla="*/ 9914 h 10000"/>
                <a:gd name="connsiteX9" fmla="*/ 8927 w 9775"/>
                <a:gd name="connsiteY9" fmla="*/ 9914 h 10000"/>
                <a:gd name="connsiteX10" fmla="*/ 8861 w 9775"/>
                <a:gd name="connsiteY10" fmla="*/ 9936 h 10000"/>
                <a:gd name="connsiteX11" fmla="*/ 8821 w 9775"/>
                <a:gd name="connsiteY11" fmla="*/ 9979 h 10000"/>
                <a:gd name="connsiteX12" fmla="*/ 8742 w 9775"/>
                <a:gd name="connsiteY12" fmla="*/ 10000 h 10000"/>
                <a:gd name="connsiteX13" fmla="*/ 8649 w 9775"/>
                <a:gd name="connsiteY13" fmla="*/ 9936 h 10000"/>
                <a:gd name="connsiteX14" fmla="*/ 8609 w 9775"/>
                <a:gd name="connsiteY14" fmla="*/ 9871 h 10000"/>
                <a:gd name="connsiteX15" fmla="*/ 8556 w 9775"/>
                <a:gd name="connsiteY15" fmla="*/ 9764 h 10000"/>
                <a:gd name="connsiteX16" fmla="*/ 8556 w 9775"/>
                <a:gd name="connsiteY16" fmla="*/ 9678 h 10000"/>
                <a:gd name="connsiteX17" fmla="*/ 8556 w 9775"/>
                <a:gd name="connsiteY17" fmla="*/ 9464 h 10000"/>
                <a:gd name="connsiteX18" fmla="*/ 8596 w 9775"/>
                <a:gd name="connsiteY18" fmla="*/ 9313 h 10000"/>
                <a:gd name="connsiteX19" fmla="*/ 8596 w 9775"/>
                <a:gd name="connsiteY19" fmla="*/ 9163 h 10000"/>
                <a:gd name="connsiteX20" fmla="*/ 8570 w 9775"/>
                <a:gd name="connsiteY20" fmla="*/ 9077 h 10000"/>
                <a:gd name="connsiteX21" fmla="*/ 8358 w 9775"/>
                <a:gd name="connsiteY21" fmla="*/ 8670 h 10000"/>
                <a:gd name="connsiteX22" fmla="*/ 8265 w 9775"/>
                <a:gd name="connsiteY22" fmla="*/ 8433 h 10000"/>
                <a:gd name="connsiteX23" fmla="*/ 8172 w 9775"/>
                <a:gd name="connsiteY23" fmla="*/ 8305 h 10000"/>
                <a:gd name="connsiteX24" fmla="*/ 8132 w 9775"/>
                <a:gd name="connsiteY24" fmla="*/ 8262 h 10000"/>
                <a:gd name="connsiteX25" fmla="*/ 8053 w 9775"/>
                <a:gd name="connsiteY25" fmla="*/ 8262 h 10000"/>
                <a:gd name="connsiteX26" fmla="*/ 7974 w 9775"/>
                <a:gd name="connsiteY26" fmla="*/ 8262 h 10000"/>
                <a:gd name="connsiteX27" fmla="*/ 7907 w 9775"/>
                <a:gd name="connsiteY27" fmla="*/ 8219 h 10000"/>
                <a:gd name="connsiteX28" fmla="*/ 7841 w 9775"/>
                <a:gd name="connsiteY28" fmla="*/ 8133 h 10000"/>
                <a:gd name="connsiteX29" fmla="*/ 7828 w 9775"/>
                <a:gd name="connsiteY29" fmla="*/ 8026 h 10000"/>
                <a:gd name="connsiteX30" fmla="*/ 7788 w 9775"/>
                <a:gd name="connsiteY30" fmla="*/ 7833 h 10000"/>
                <a:gd name="connsiteX31" fmla="*/ 7788 w 9775"/>
                <a:gd name="connsiteY31" fmla="*/ 7661 h 10000"/>
                <a:gd name="connsiteX32" fmla="*/ 7695 w 9775"/>
                <a:gd name="connsiteY32" fmla="*/ 7554 h 10000"/>
                <a:gd name="connsiteX33" fmla="*/ 7510 w 9775"/>
                <a:gd name="connsiteY33" fmla="*/ 7146 h 10000"/>
                <a:gd name="connsiteX34" fmla="*/ 7430 w 9775"/>
                <a:gd name="connsiteY34" fmla="*/ 6910 h 10000"/>
                <a:gd name="connsiteX35" fmla="*/ 7430 w 9775"/>
                <a:gd name="connsiteY35" fmla="*/ 6781 h 10000"/>
                <a:gd name="connsiteX36" fmla="*/ 7430 w 9775"/>
                <a:gd name="connsiteY36" fmla="*/ 6760 h 10000"/>
                <a:gd name="connsiteX37" fmla="*/ 7457 w 9775"/>
                <a:gd name="connsiteY37" fmla="*/ 6652 h 10000"/>
                <a:gd name="connsiteX38" fmla="*/ 7430 w 9775"/>
                <a:gd name="connsiteY38" fmla="*/ 6588 h 10000"/>
                <a:gd name="connsiteX39" fmla="*/ 7311 w 9775"/>
                <a:gd name="connsiteY39" fmla="*/ 6481 h 10000"/>
                <a:gd name="connsiteX40" fmla="*/ 7166 w 9775"/>
                <a:gd name="connsiteY40" fmla="*/ 6288 h 10000"/>
                <a:gd name="connsiteX41" fmla="*/ 6980 w 9775"/>
                <a:gd name="connsiteY41" fmla="*/ 5944 h 10000"/>
                <a:gd name="connsiteX42" fmla="*/ 6781 w 9775"/>
                <a:gd name="connsiteY42" fmla="*/ 5515 h 10000"/>
                <a:gd name="connsiteX43" fmla="*/ 6728 w 9775"/>
                <a:gd name="connsiteY43" fmla="*/ 5300 h 10000"/>
                <a:gd name="connsiteX44" fmla="*/ 6623 w 9775"/>
                <a:gd name="connsiteY44" fmla="*/ 5172 h 10000"/>
                <a:gd name="connsiteX45" fmla="*/ 6517 w 9775"/>
                <a:gd name="connsiteY45" fmla="*/ 5064 h 10000"/>
                <a:gd name="connsiteX46" fmla="*/ 6437 w 9775"/>
                <a:gd name="connsiteY46" fmla="*/ 5000 h 10000"/>
                <a:gd name="connsiteX47" fmla="*/ 6331 w 9775"/>
                <a:gd name="connsiteY47" fmla="*/ 4871 h 10000"/>
                <a:gd name="connsiteX48" fmla="*/ 6252 w 9775"/>
                <a:gd name="connsiteY48" fmla="*/ 4635 h 10000"/>
                <a:gd name="connsiteX49" fmla="*/ 6225 w 9775"/>
                <a:gd name="connsiteY49" fmla="*/ 4528 h 10000"/>
                <a:gd name="connsiteX50" fmla="*/ 6106 w 9775"/>
                <a:gd name="connsiteY50" fmla="*/ 4399 h 10000"/>
                <a:gd name="connsiteX51" fmla="*/ 5669 w 9775"/>
                <a:gd name="connsiteY51" fmla="*/ 3970 h 10000"/>
                <a:gd name="connsiteX52" fmla="*/ 5444 w 9775"/>
                <a:gd name="connsiteY52" fmla="*/ 3734 h 10000"/>
                <a:gd name="connsiteX53" fmla="*/ 5258 w 9775"/>
                <a:gd name="connsiteY53" fmla="*/ 3584 h 10000"/>
                <a:gd name="connsiteX54" fmla="*/ 5020 w 9775"/>
                <a:gd name="connsiteY54" fmla="*/ 3455 h 10000"/>
                <a:gd name="connsiteX55" fmla="*/ 4861 w 9775"/>
                <a:gd name="connsiteY55" fmla="*/ 3326 h 10000"/>
                <a:gd name="connsiteX56" fmla="*/ 4781 w 9775"/>
                <a:gd name="connsiteY56" fmla="*/ 3262 h 10000"/>
                <a:gd name="connsiteX57" fmla="*/ 4675 w 9775"/>
                <a:gd name="connsiteY57" fmla="*/ 3219 h 10000"/>
                <a:gd name="connsiteX58" fmla="*/ 4530 w 9775"/>
                <a:gd name="connsiteY58" fmla="*/ 3197 h 10000"/>
                <a:gd name="connsiteX59" fmla="*/ 4437 w 9775"/>
                <a:gd name="connsiteY59" fmla="*/ 3155 h 10000"/>
                <a:gd name="connsiteX60" fmla="*/ 4305 w 9775"/>
                <a:gd name="connsiteY60" fmla="*/ 3090 h 10000"/>
                <a:gd name="connsiteX61" fmla="*/ 4199 w 9775"/>
                <a:gd name="connsiteY61" fmla="*/ 3090 h 10000"/>
                <a:gd name="connsiteX62" fmla="*/ 3960 w 9775"/>
                <a:gd name="connsiteY62" fmla="*/ 2983 h 10000"/>
                <a:gd name="connsiteX63" fmla="*/ 3841 w 9775"/>
                <a:gd name="connsiteY63" fmla="*/ 2961 h 10000"/>
                <a:gd name="connsiteX64" fmla="*/ 3722 w 9775"/>
                <a:gd name="connsiteY64" fmla="*/ 2918 h 10000"/>
                <a:gd name="connsiteX65" fmla="*/ 3444 w 9775"/>
                <a:gd name="connsiteY65" fmla="*/ 2983 h 10000"/>
                <a:gd name="connsiteX66" fmla="*/ 3285 w 9775"/>
                <a:gd name="connsiteY66" fmla="*/ 3026 h 10000"/>
                <a:gd name="connsiteX67" fmla="*/ 3152 w 9775"/>
                <a:gd name="connsiteY67" fmla="*/ 2961 h 10000"/>
                <a:gd name="connsiteX68" fmla="*/ 2927 w 9775"/>
                <a:gd name="connsiteY68" fmla="*/ 2725 h 10000"/>
                <a:gd name="connsiteX69" fmla="*/ 2596 w 9775"/>
                <a:gd name="connsiteY69" fmla="*/ 2489 h 10000"/>
                <a:gd name="connsiteX70" fmla="*/ 2490 w 9775"/>
                <a:gd name="connsiteY70" fmla="*/ 2425 h 10000"/>
                <a:gd name="connsiteX71" fmla="*/ 2344 w 9775"/>
                <a:gd name="connsiteY71" fmla="*/ 2339 h 10000"/>
                <a:gd name="connsiteX72" fmla="*/ 2265 w 9775"/>
                <a:gd name="connsiteY72" fmla="*/ 2339 h 10000"/>
                <a:gd name="connsiteX73" fmla="*/ 2053 w 9775"/>
                <a:gd name="connsiteY73" fmla="*/ 2425 h 10000"/>
                <a:gd name="connsiteX74" fmla="*/ 1894 w 9775"/>
                <a:gd name="connsiteY74" fmla="*/ 2511 h 10000"/>
                <a:gd name="connsiteX75" fmla="*/ 1762 w 9775"/>
                <a:gd name="connsiteY75" fmla="*/ 2575 h 10000"/>
                <a:gd name="connsiteX76" fmla="*/ 1629 w 9775"/>
                <a:gd name="connsiteY76" fmla="*/ 2854 h 10000"/>
                <a:gd name="connsiteX77" fmla="*/ 1523 w 9775"/>
                <a:gd name="connsiteY77" fmla="*/ 3026 h 10000"/>
                <a:gd name="connsiteX78" fmla="*/ 1417 w 9775"/>
                <a:gd name="connsiteY78" fmla="*/ 3112 h 10000"/>
                <a:gd name="connsiteX79" fmla="*/ 1311 w 9775"/>
                <a:gd name="connsiteY79" fmla="*/ 3112 h 10000"/>
                <a:gd name="connsiteX80" fmla="*/ 1205 w 9775"/>
                <a:gd name="connsiteY80" fmla="*/ 3090 h 10000"/>
                <a:gd name="connsiteX81" fmla="*/ 1099 w 9775"/>
                <a:gd name="connsiteY81" fmla="*/ 2811 h 10000"/>
                <a:gd name="connsiteX82" fmla="*/ 980 w 9775"/>
                <a:gd name="connsiteY82" fmla="*/ 2618 h 10000"/>
                <a:gd name="connsiteX83" fmla="*/ 901 w 9775"/>
                <a:gd name="connsiteY83" fmla="*/ 2511 h 10000"/>
                <a:gd name="connsiteX84" fmla="*/ 808 w 9775"/>
                <a:gd name="connsiteY84" fmla="*/ 2511 h 10000"/>
                <a:gd name="connsiteX85" fmla="*/ 715 w 9775"/>
                <a:gd name="connsiteY85" fmla="*/ 2489 h 10000"/>
                <a:gd name="connsiteX86" fmla="*/ 623 w 9775"/>
                <a:gd name="connsiteY86" fmla="*/ 2382 h 10000"/>
                <a:gd name="connsiteX87" fmla="*/ 543 w 9775"/>
                <a:gd name="connsiteY87" fmla="*/ 1974 h 10000"/>
                <a:gd name="connsiteX88" fmla="*/ 464 w 9775"/>
                <a:gd name="connsiteY88" fmla="*/ 1738 h 10000"/>
                <a:gd name="connsiteX89" fmla="*/ 397 w 9775"/>
                <a:gd name="connsiteY89" fmla="*/ 1567 h 10000"/>
                <a:gd name="connsiteX90" fmla="*/ 397 w 9775"/>
                <a:gd name="connsiteY90" fmla="*/ 1438 h 10000"/>
                <a:gd name="connsiteX91" fmla="*/ 384 w 9775"/>
                <a:gd name="connsiteY91" fmla="*/ 1245 h 10000"/>
                <a:gd name="connsiteX92" fmla="*/ 384 w 9775"/>
                <a:gd name="connsiteY92" fmla="*/ 1073 h 10000"/>
                <a:gd name="connsiteX93" fmla="*/ 172 w 9775"/>
                <a:gd name="connsiteY93" fmla="*/ 665 h 10000"/>
                <a:gd name="connsiteX94" fmla="*/ 93 w 9775"/>
                <a:gd name="connsiteY94" fmla="*/ 494 h 10000"/>
                <a:gd name="connsiteX95" fmla="*/ 40 w 9775"/>
                <a:gd name="connsiteY95" fmla="*/ 300 h 10000"/>
                <a:gd name="connsiteX96" fmla="*/ 26 w 9775"/>
                <a:gd name="connsiteY96" fmla="*/ 64 h 10000"/>
                <a:gd name="connsiteX97" fmla="*/ 0 w 9775"/>
                <a:gd name="connsiteY97" fmla="*/ 0 h 10000"/>
                <a:gd name="connsiteX0" fmla="*/ 9918 w 9918"/>
                <a:gd name="connsiteY0" fmla="*/ 9614 h 10000"/>
                <a:gd name="connsiteX1" fmla="*/ 9851 w 9918"/>
                <a:gd name="connsiteY1" fmla="*/ 9571 h 10000"/>
                <a:gd name="connsiteX2" fmla="*/ 9770 w 9918"/>
                <a:gd name="connsiteY2" fmla="*/ 9571 h 10000"/>
                <a:gd name="connsiteX3" fmla="*/ 9634 w 9918"/>
                <a:gd name="connsiteY3" fmla="*/ 9678 h 10000"/>
                <a:gd name="connsiteX4" fmla="*/ 9553 w 9918"/>
                <a:gd name="connsiteY4" fmla="*/ 9742 h 10000"/>
                <a:gd name="connsiteX5" fmla="*/ 9363 w 9918"/>
                <a:gd name="connsiteY5" fmla="*/ 9871 h 10000"/>
                <a:gd name="connsiteX6" fmla="*/ 9254 w 9918"/>
                <a:gd name="connsiteY6" fmla="*/ 9871 h 10000"/>
                <a:gd name="connsiteX7" fmla="*/ 9187 w 9918"/>
                <a:gd name="connsiteY7" fmla="*/ 9914 h 10000"/>
                <a:gd name="connsiteX8" fmla="*/ 9132 w 9918"/>
                <a:gd name="connsiteY8" fmla="*/ 9914 h 10000"/>
                <a:gd name="connsiteX9" fmla="*/ 9065 w 9918"/>
                <a:gd name="connsiteY9" fmla="*/ 9936 h 10000"/>
                <a:gd name="connsiteX10" fmla="*/ 9024 w 9918"/>
                <a:gd name="connsiteY10" fmla="*/ 9979 h 10000"/>
                <a:gd name="connsiteX11" fmla="*/ 8943 w 9918"/>
                <a:gd name="connsiteY11" fmla="*/ 10000 h 10000"/>
                <a:gd name="connsiteX12" fmla="*/ 8848 w 9918"/>
                <a:gd name="connsiteY12" fmla="*/ 9936 h 10000"/>
                <a:gd name="connsiteX13" fmla="*/ 8807 w 9918"/>
                <a:gd name="connsiteY13" fmla="*/ 9871 h 10000"/>
                <a:gd name="connsiteX14" fmla="*/ 8753 w 9918"/>
                <a:gd name="connsiteY14" fmla="*/ 9764 h 10000"/>
                <a:gd name="connsiteX15" fmla="*/ 8753 w 9918"/>
                <a:gd name="connsiteY15" fmla="*/ 9678 h 10000"/>
                <a:gd name="connsiteX16" fmla="*/ 8753 w 9918"/>
                <a:gd name="connsiteY16" fmla="*/ 9464 h 10000"/>
                <a:gd name="connsiteX17" fmla="*/ 8794 w 9918"/>
                <a:gd name="connsiteY17" fmla="*/ 9313 h 10000"/>
                <a:gd name="connsiteX18" fmla="*/ 8794 w 9918"/>
                <a:gd name="connsiteY18" fmla="*/ 9163 h 10000"/>
                <a:gd name="connsiteX19" fmla="*/ 8767 w 9918"/>
                <a:gd name="connsiteY19" fmla="*/ 9077 h 10000"/>
                <a:gd name="connsiteX20" fmla="*/ 8550 w 9918"/>
                <a:gd name="connsiteY20" fmla="*/ 8670 h 10000"/>
                <a:gd name="connsiteX21" fmla="*/ 8455 w 9918"/>
                <a:gd name="connsiteY21" fmla="*/ 8433 h 10000"/>
                <a:gd name="connsiteX22" fmla="*/ 8360 w 9918"/>
                <a:gd name="connsiteY22" fmla="*/ 8305 h 10000"/>
                <a:gd name="connsiteX23" fmla="*/ 8319 w 9918"/>
                <a:gd name="connsiteY23" fmla="*/ 8262 h 10000"/>
                <a:gd name="connsiteX24" fmla="*/ 8238 w 9918"/>
                <a:gd name="connsiteY24" fmla="*/ 8262 h 10000"/>
                <a:gd name="connsiteX25" fmla="*/ 8158 w 9918"/>
                <a:gd name="connsiteY25" fmla="*/ 8262 h 10000"/>
                <a:gd name="connsiteX26" fmla="*/ 8089 w 9918"/>
                <a:gd name="connsiteY26" fmla="*/ 8219 h 10000"/>
                <a:gd name="connsiteX27" fmla="*/ 8021 w 9918"/>
                <a:gd name="connsiteY27" fmla="*/ 8133 h 10000"/>
                <a:gd name="connsiteX28" fmla="*/ 8008 w 9918"/>
                <a:gd name="connsiteY28" fmla="*/ 8026 h 10000"/>
                <a:gd name="connsiteX29" fmla="*/ 7967 w 9918"/>
                <a:gd name="connsiteY29" fmla="*/ 7833 h 10000"/>
                <a:gd name="connsiteX30" fmla="*/ 7967 w 9918"/>
                <a:gd name="connsiteY30" fmla="*/ 7661 h 10000"/>
                <a:gd name="connsiteX31" fmla="*/ 7872 w 9918"/>
                <a:gd name="connsiteY31" fmla="*/ 7554 h 10000"/>
                <a:gd name="connsiteX32" fmla="*/ 7683 w 9918"/>
                <a:gd name="connsiteY32" fmla="*/ 7146 h 10000"/>
                <a:gd name="connsiteX33" fmla="*/ 7601 w 9918"/>
                <a:gd name="connsiteY33" fmla="*/ 6910 h 10000"/>
                <a:gd name="connsiteX34" fmla="*/ 7601 w 9918"/>
                <a:gd name="connsiteY34" fmla="*/ 6781 h 10000"/>
                <a:gd name="connsiteX35" fmla="*/ 7601 w 9918"/>
                <a:gd name="connsiteY35" fmla="*/ 6760 h 10000"/>
                <a:gd name="connsiteX36" fmla="*/ 7629 w 9918"/>
                <a:gd name="connsiteY36" fmla="*/ 6652 h 10000"/>
                <a:gd name="connsiteX37" fmla="*/ 7601 w 9918"/>
                <a:gd name="connsiteY37" fmla="*/ 6588 h 10000"/>
                <a:gd name="connsiteX38" fmla="*/ 7479 w 9918"/>
                <a:gd name="connsiteY38" fmla="*/ 6481 h 10000"/>
                <a:gd name="connsiteX39" fmla="*/ 7331 w 9918"/>
                <a:gd name="connsiteY39" fmla="*/ 6288 h 10000"/>
                <a:gd name="connsiteX40" fmla="*/ 7141 w 9918"/>
                <a:gd name="connsiteY40" fmla="*/ 5944 h 10000"/>
                <a:gd name="connsiteX41" fmla="*/ 6937 w 9918"/>
                <a:gd name="connsiteY41" fmla="*/ 5515 h 10000"/>
                <a:gd name="connsiteX42" fmla="*/ 6883 w 9918"/>
                <a:gd name="connsiteY42" fmla="*/ 5300 h 10000"/>
                <a:gd name="connsiteX43" fmla="*/ 6775 w 9918"/>
                <a:gd name="connsiteY43" fmla="*/ 5172 h 10000"/>
                <a:gd name="connsiteX44" fmla="*/ 6667 w 9918"/>
                <a:gd name="connsiteY44" fmla="*/ 5064 h 10000"/>
                <a:gd name="connsiteX45" fmla="*/ 6585 w 9918"/>
                <a:gd name="connsiteY45" fmla="*/ 5000 h 10000"/>
                <a:gd name="connsiteX46" fmla="*/ 6477 w 9918"/>
                <a:gd name="connsiteY46" fmla="*/ 4871 h 10000"/>
                <a:gd name="connsiteX47" fmla="*/ 6396 w 9918"/>
                <a:gd name="connsiteY47" fmla="*/ 4635 h 10000"/>
                <a:gd name="connsiteX48" fmla="*/ 6368 w 9918"/>
                <a:gd name="connsiteY48" fmla="*/ 4528 h 10000"/>
                <a:gd name="connsiteX49" fmla="*/ 6247 w 9918"/>
                <a:gd name="connsiteY49" fmla="*/ 4399 h 10000"/>
                <a:gd name="connsiteX50" fmla="*/ 5799 w 9918"/>
                <a:gd name="connsiteY50" fmla="*/ 3970 h 10000"/>
                <a:gd name="connsiteX51" fmla="*/ 5569 w 9918"/>
                <a:gd name="connsiteY51" fmla="*/ 3734 h 10000"/>
                <a:gd name="connsiteX52" fmla="*/ 5379 w 9918"/>
                <a:gd name="connsiteY52" fmla="*/ 3584 h 10000"/>
                <a:gd name="connsiteX53" fmla="*/ 5136 w 9918"/>
                <a:gd name="connsiteY53" fmla="*/ 3455 h 10000"/>
                <a:gd name="connsiteX54" fmla="*/ 4973 w 9918"/>
                <a:gd name="connsiteY54" fmla="*/ 3326 h 10000"/>
                <a:gd name="connsiteX55" fmla="*/ 4891 w 9918"/>
                <a:gd name="connsiteY55" fmla="*/ 3262 h 10000"/>
                <a:gd name="connsiteX56" fmla="*/ 4783 w 9918"/>
                <a:gd name="connsiteY56" fmla="*/ 3219 h 10000"/>
                <a:gd name="connsiteX57" fmla="*/ 4634 w 9918"/>
                <a:gd name="connsiteY57" fmla="*/ 3197 h 10000"/>
                <a:gd name="connsiteX58" fmla="*/ 4539 w 9918"/>
                <a:gd name="connsiteY58" fmla="*/ 3155 h 10000"/>
                <a:gd name="connsiteX59" fmla="*/ 4404 w 9918"/>
                <a:gd name="connsiteY59" fmla="*/ 3090 h 10000"/>
                <a:gd name="connsiteX60" fmla="*/ 4296 w 9918"/>
                <a:gd name="connsiteY60" fmla="*/ 3090 h 10000"/>
                <a:gd name="connsiteX61" fmla="*/ 4051 w 9918"/>
                <a:gd name="connsiteY61" fmla="*/ 2983 h 10000"/>
                <a:gd name="connsiteX62" fmla="*/ 3929 w 9918"/>
                <a:gd name="connsiteY62" fmla="*/ 2961 h 10000"/>
                <a:gd name="connsiteX63" fmla="*/ 3808 w 9918"/>
                <a:gd name="connsiteY63" fmla="*/ 2918 h 10000"/>
                <a:gd name="connsiteX64" fmla="*/ 3523 w 9918"/>
                <a:gd name="connsiteY64" fmla="*/ 2983 h 10000"/>
                <a:gd name="connsiteX65" fmla="*/ 3361 w 9918"/>
                <a:gd name="connsiteY65" fmla="*/ 3026 h 10000"/>
                <a:gd name="connsiteX66" fmla="*/ 3225 w 9918"/>
                <a:gd name="connsiteY66" fmla="*/ 2961 h 10000"/>
                <a:gd name="connsiteX67" fmla="*/ 2994 w 9918"/>
                <a:gd name="connsiteY67" fmla="*/ 2725 h 10000"/>
                <a:gd name="connsiteX68" fmla="*/ 2656 w 9918"/>
                <a:gd name="connsiteY68" fmla="*/ 2489 h 10000"/>
                <a:gd name="connsiteX69" fmla="*/ 2547 w 9918"/>
                <a:gd name="connsiteY69" fmla="*/ 2425 h 10000"/>
                <a:gd name="connsiteX70" fmla="*/ 2398 w 9918"/>
                <a:gd name="connsiteY70" fmla="*/ 2339 h 10000"/>
                <a:gd name="connsiteX71" fmla="*/ 2317 w 9918"/>
                <a:gd name="connsiteY71" fmla="*/ 2339 h 10000"/>
                <a:gd name="connsiteX72" fmla="*/ 2100 w 9918"/>
                <a:gd name="connsiteY72" fmla="*/ 2425 h 10000"/>
                <a:gd name="connsiteX73" fmla="*/ 1938 w 9918"/>
                <a:gd name="connsiteY73" fmla="*/ 2511 h 10000"/>
                <a:gd name="connsiteX74" fmla="*/ 1803 w 9918"/>
                <a:gd name="connsiteY74" fmla="*/ 2575 h 10000"/>
                <a:gd name="connsiteX75" fmla="*/ 1666 w 9918"/>
                <a:gd name="connsiteY75" fmla="*/ 2854 h 10000"/>
                <a:gd name="connsiteX76" fmla="*/ 1558 w 9918"/>
                <a:gd name="connsiteY76" fmla="*/ 3026 h 10000"/>
                <a:gd name="connsiteX77" fmla="*/ 1450 w 9918"/>
                <a:gd name="connsiteY77" fmla="*/ 3112 h 10000"/>
                <a:gd name="connsiteX78" fmla="*/ 1341 w 9918"/>
                <a:gd name="connsiteY78" fmla="*/ 3112 h 10000"/>
                <a:gd name="connsiteX79" fmla="*/ 1233 w 9918"/>
                <a:gd name="connsiteY79" fmla="*/ 3090 h 10000"/>
                <a:gd name="connsiteX80" fmla="*/ 1124 w 9918"/>
                <a:gd name="connsiteY80" fmla="*/ 2811 h 10000"/>
                <a:gd name="connsiteX81" fmla="*/ 1003 w 9918"/>
                <a:gd name="connsiteY81" fmla="*/ 2618 h 10000"/>
                <a:gd name="connsiteX82" fmla="*/ 922 w 9918"/>
                <a:gd name="connsiteY82" fmla="*/ 2511 h 10000"/>
                <a:gd name="connsiteX83" fmla="*/ 827 w 9918"/>
                <a:gd name="connsiteY83" fmla="*/ 2511 h 10000"/>
                <a:gd name="connsiteX84" fmla="*/ 731 w 9918"/>
                <a:gd name="connsiteY84" fmla="*/ 2489 h 10000"/>
                <a:gd name="connsiteX85" fmla="*/ 637 w 9918"/>
                <a:gd name="connsiteY85" fmla="*/ 2382 h 10000"/>
                <a:gd name="connsiteX86" fmla="*/ 555 w 9918"/>
                <a:gd name="connsiteY86" fmla="*/ 1974 h 10000"/>
                <a:gd name="connsiteX87" fmla="*/ 475 w 9918"/>
                <a:gd name="connsiteY87" fmla="*/ 1738 h 10000"/>
                <a:gd name="connsiteX88" fmla="*/ 406 w 9918"/>
                <a:gd name="connsiteY88" fmla="*/ 1567 h 10000"/>
                <a:gd name="connsiteX89" fmla="*/ 406 w 9918"/>
                <a:gd name="connsiteY89" fmla="*/ 1438 h 10000"/>
                <a:gd name="connsiteX90" fmla="*/ 393 w 9918"/>
                <a:gd name="connsiteY90" fmla="*/ 1245 h 10000"/>
                <a:gd name="connsiteX91" fmla="*/ 393 w 9918"/>
                <a:gd name="connsiteY91" fmla="*/ 1073 h 10000"/>
                <a:gd name="connsiteX92" fmla="*/ 176 w 9918"/>
                <a:gd name="connsiteY92" fmla="*/ 665 h 10000"/>
                <a:gd name="connsiteX93" fmla="*/ 95 w 9918"/>
                <a:gd name="connsiteY93" fmla="*/ 494 h 10000"/>
                <a:gd name="connsiteX94" fmla="*/ 41 w 9918"/>
                <a:gd name="connsiteY94" fmla="*/ 300 h 10000"/>
                <a:gd name="connsiteX95" fmla="*/ 27 w 9918"/>
                <a:gd name="connsiteY95" fmla="*/ 64 h 10000"/>
                <a:gd name="connsiteX96" fmla="*/ 0 w 9918"/>
                <a:gd name="connsiteY96" fmla="*/ 0 h 10000"/>
                <a:gd name="connsiteX0" fmla="*/ 9932 w 9932"/>
                <a:gd name="connsiteY0" fmla="*/ 9571 h 10000"/>
                <a:gd name="connsiteX1" fmla="*/ 9851 w 9932"/>
                <a:gd name="connsiteY1" fmla="*/ 9571 h 10000"/>
                <a:gd name="connsiteX2" fmla="*/ 9714 w 9932"/>
                <a:gd name="connsiteY2" fmla="*/ 9678 h 10000"/>
                <a:gd name="connsiteX3" fmla="*/ 9632 w 9932"/>
                <a:gd name="connsiteY3" fmla="*/ 9742 h 10000"/>
                <a:gd name="connsiteX4" fmla="*/ 9440 w 9932"/>
                <a:gd name="connsiteY4" fmla="*/ 9871 h 10000"/>
                <a:gd name="connsiteX5" fmla="*/ 9331 w 9932"/>
                <a:gd name="connsiteY5" fmla="*/ 9871 h 10000"/>
                <a:gd name="connsiteX6" fmla="*/ 9263 w 9932"/>
                <a:gd name="connsiteY6" fmla="*/ 9914 h 10000"/>
                <a:gd name="connsiteX7" fmla="*/ 9208 w 9932"/>
                <a:gd name="connsiteY7" fmla="*/ 9914 h 10000"/>
                <a:gd name="connsiteX8" fmla="*/ 9140 w 9932"/>
                <a:gd name="connsiteY8" fmla="*/ 9936 h 10000"/>
                <a:gd name="connsiteX9" fmla="*/ 9099 w 9932"/>
                <a:gd name="connsiteY9" fmla="*/ 9979 h 10000"/>
                <a:gd name="connsiteX10" fmla="*/ 9017 w 9932"/>
                <a:gd name="connsiteY10" fmla="*/ 10000 h 10000"/>
                <a:gd name="connsiteX11" fmla="*/ 8921 w 9932"/>
                <a:gd name="connsiteY11" fmla="*/ 9936 h 10000"/>
                <a:gd name="connsiteX12" fmla="*/ 8880 w 9932"/>
                <a:gd name="connsiteY12" fmla="*/ 9871 h 10000"/>
                <a:gd name="connsiteX13" fmla="*/ 8825 w 9932"/>
                <a:gd name="connsiteY13" fmla="*/ 9764 h 10000"/>
                <a:gd name="connsiteX14" fmla="*/ 8825 w 9932"/>
                <a:gd name="connsiteY14" fmla="*/ 9678 h 10000"/>
                <a:gd name="connsiteX15" fmla="*/ 8825 w 9932"/>
                <a:gd name="connsiteY15" fmla="*/ 9464 h 10000"/>
                <a:gd name="connsiteX16" fmla="*/ 8867 w 9932"/>
                <a:gd name="connsiteY16" fmla="*/ 9313 h 10000"/>
                <a:gd name="connsiteX17" fmla="*/ 8867 w 9932"/>
                <a:gd name="connsiteY17" fmla="*/ 9163 h 10000"/>
                <a:gd name="connsiteX18" fmla="*/ 8839 w 9932"/>
                <a:gd name="connsiteY18" fmla="*/ 9077 h 10000"/>
                <a:gd name="connsiteX19" fmla="*/ 8621 w 9932"/>
                <a:gd name="connsiteY19" fmla="*/ 8670 h 10000"/>
                <a:gd name="connsiteX20" fmla="*/ 8525 w 9932"/>
                <a:gd name="connsiteY20" fmla="*/ 8433 h 10000"/>
                <a:gd name="connsiteX21" fmla="*/ 8429 w 9932"/>
                <a:gd name="connsiteY21" fmla="*/ 8305 h 10000"/>
                <a:gd name="connsiteX22" fmla="*/ 8388 w 9932"/>
                <a:gd name="connsiteY22" fmla="*/ 8262 h 10000"/>
                <a:gd name="connsiteX23" fmla="*/ 8306 w 9932"/>
                <a:gd name="connsiteY23" fmla="*/ 8262 h 10000"/>
                <a:gd name="connsiteX24" fmla="*/ 8225 w 9932"/>
                <a:gd name="connsiteY24" fmla="*/ 8262 h 10000"/>
                <a:gd name="connsiteX25" fmla="*/ 8156 w 9932"/>
                <a:gd name="connsiteY25" fmla="*/ 8219 h 10000"/>
                <a:gd name="connsiteX26" fmla="*/ 8087 w 9932"/>
                <a:gd name="connsiteY26" fmla="*/ 8133 h 10000"/>
                <a:gd name="connsiteX27" fmla="*/ 8074 w 9932"/>
                <a:gd name="connsiteY27" fmla="*/ 8026 h 10000"/>
                <a:gd name="connsiteX28" fmla="*/ 8033 w 9932"/>
                <a:gd name="connsiteY28" fmla="*/ 7833 h 10000"/>
                <a:gd name="connsiteX29" fmla="*/ 8033 w 9932"/>
                <a:gd name="connsiteY29" fmla="*/ 7661 h 10000"/>
                <a:gd name="connsiteX30" fmla="*/ 7937 w 9932"/>
                <a:gd name="connsiteY30" fmla="*/ 7554 h 10000"/>
                <a:gd name="connsiteX31" fmla="*/ 7747 w 9932"/>
                <a:gd name="connsiteY31" fmla="*/ 7146 h 10000"/>
                <a:gd name="connsiteX32" fmla="*/ 7664 w 9932"/>
                <a:gd name="connsiteY32" fmla="*/ 6910 h 10000"/>
                <a:gd name="connsiteX33" fmla="*/ 7664 w 9932"/>
                <a:gd name="connsiteY33" fmla="*/ 6781 h 10000"/>
                <a:gd name="connsiteX34" fmla="*/ 7664 w 9932"/>
                <a:gd name="connsiteY34" fmla="*/ 6760 h 10000"/>
                <a:gd name="connsiteX35" fmla="*/ 7692 w 9932"/>
                <a:gd name="connsiteY35" fmla="*/ 6652 h 10000"/>
                <a:gd name="connsiteX36" fmla="*/ 7664 w 9932"/>
                <a:gd name="connsiteY36" fmla="*/ 6588 h 10000"/>
                <a:gd name="connsiteX37" fmla="*/ 7541 w 9932"/>
                <a:gd name="connsiteY37" fmla="*/ 6481 h 10000"/>
                <a:gd name="connsiteX38" fmla="*/ 7392 w 9932"/>
                <a:gd name="connsiteY38" fmla="*/ 6288 h 10000"/>
                <a:gd name="connsiteX39" fmla="*/ 7200 w 9932"/>
                <a:gd name="connsiteY39" fmla="*/ 5944 h 10000"/>
                <a:gd name="connsiteX40" fmla="*/ 6994 w 9932"/>
                <a:gd name="connsiteY40" fmla="*/ 5515 h 10000"/>
                <a:gd name="connsiteX41" fmla="*/ 6940 w 9932"/>
                <a:gd name="connsiteY41" fmla="*/ 5300 h 10000"/>
                <a:gd name="connsiteX42" fmla="*/ 6831 w 9932"/>
                <a:gd name="connsiteY42" fmla="*/ 5172 h 10000"/>
                <a:gd name="connsiteX43" fmla="*/ 6722 w 9932"/>
                <a:gd name="connsiteY43" fmla="*/ 5064 h 10000"/>
                <a:gd name="connsiteX44" fmla="*/ 6639 w 9932"/>
                <a:gd name="connsiteY44" fmla="*/ 5000 h 10000"/>
                <a:gd name="connsiteX45" fmla="*/ 6531 w 9932"/>
                <a:gd name="connsiteY45" fmla="*/ 4871 h 10000"/>
                <a:gd name="connsiteX46" fmla="*/ 6449 w 9932"/>
                <a:gd name="connsiteY46" fmla="*/ 4635 h 10000"/>
                <a:gd name="connsiteX47" fmla="*/ 6421 w 9932"/>
                <a:gd name="connsiteY47" fmla="*/ 4528 h 10000"/>
                <a:gd name="connsiteX48" fmla="*/ 6299 w 9932"/>
                <a:gd name="connsiteY48" fmla="*/ 4399 h 10000"/>
                <a:gd name="connsiteX49" fmla="*/ 5847 w 9932"/>
                <a:gd name="connsiteY49" fmla="*/ 3970 h 10000"/>
                <a:gd name="connsiteX50" fmla="*/ 5615 w 9932"/>
                <a:gd name="connsiteY50" fmla="*/ 3734 h 10000"/>
                <a:gd name="connsiteX51" fmla="*/ 5423 w 9932"/>
                <a:gd name="connsiteY51" fmla="*/ 3584 h 10000"/>
                <a:gd name="connsiteX52" fmla="*/ 5178 w 9932"/>
                <a:gd name="connsiteY52" fmla="*/ 3455 h 10000"/>
                <a:gd name="connsiteX53" fmla="*/ 5014 w 9932"/>
                <a:gd name="connsiteY53" fmla="*/ 3326 h 10000"/>
                <a:gd name="connsiteX54" fmla="*/ 4931 w 9932"/>
                <a:gd name="connsiteY54" fmla="*/ 3262 h 10000"/>
                <a:gd name="connsiteX55" fmla="*/ 4823 w 9932"/>
                <a:gd name="connsiteY55" fmla="*/ 3219 h 10000"/>
                <a:gd name="connsiteX56" fmla="*/ 4672 w 9932"/>
                <a:gd name="connsiteY56" fmla="*/ 3197 h 10000"/>
                <a:gd name="connsiteX57" fmla="*/ 4577 w 9932"/>
                <a:gd name="connsiteY57" fmla="*/ 3155 h 10000"/>
                <a:gd name="connsiteX58" fmla="*/ 4440 w 9932"/>
                <a:gd name="connsiteY58" fmla="*/ 3090 h 10000"/>
                <a:gd name="connsiteX59" fmla="*/ 4332 w 9932"/>
                <a:gd name="connsiteY59" fmla="*/ 3090 h 10000"/>
                <a:gd name="connsiteX60" fmla="*/ 4084 w 9932"/>
                <a:gd name="connsiteY60" fmla="*/ 2983 h 10000"/>
                <a:gd name="connsiteX61" fmla="*/ 3961 w 9932"/>
                <a:gd name="connsiteY61" fmla="*/ 2961 h 10000"/>
                <a:gd name="connsiteX62" fmla="*/ 3839 w 9932"/>
                <a:gd name="connsiteY62" fmla="*/ 2918 h 10000"/>
                <a:gd name="connsiteX63" fmla="*/ 3552 w 9932"/>
                <a:gd name="connsiteY63" fmla="*/ 2983 h 10000"/>
                <a:gd name="connsiteX64" fmla="*/ 3389 w 9932"/>
                <a:gd name="connsiteY64" fmla="*/ 3026 h 10000"/>
                <a:gd name="connsiteX65" fmla="*/ 3252 w 9932"/>
                <a:gd name="connsiteY65" fmla="*/ 2961 h 10000"/>
                <a:gd name="connsiteX66" fmla="*/ 3019 w 9932"/>
                <a:gd name="connsiteY66" fmla="*/ 2725 h 10000"/>
                <a:gd name="connsiteX67" fmla="*/ 2678 w 9932"/>
                <a:gd name="connsiteY67" fmla="*/ 2489 h 10000"/>
                <a:gd name="connsiteX68" fmla="*/ 2568 w 9932"/>
                <a:gd name="connsiteY68" fmla="*/ 2425 h 10000"/>
                <a:gd name="connsiteX69" fmla="*/ 2418 w 9932"/>
                <a:gd name="connsiteY69" fmla="*/ 2339 h 10000"/>
                <a:gd name="connsiteX70" fmla="*/ 2336 w 9932"/>
                <a:gd name="connsiteY70" fmla="*/ 2339 h 10000"/>
                <a:gd name="connsiteX71" fmla="*/ 2117 w 9932"/>
                <a:gd name="connsiteY71" fmla="*/ 2425 h 10000"/>
                <a:gd name="connsiteX72" fmla="*/ 1954 w 9932"/>
                <a:gd name="connsiteY72" fmla="*/ 2511 h 10000"/>
                <a:gd name="connsiteX73" fmla="*/ 1818 w 9932"/>
                <a:gd name="connsiteY73" fmla="*/ 2575 h 10000"/>
                <a:gd name="connsiteX74" fmla="*/ 1680 w 9932"/>
                <a:gd name="connsiteY74" fmla="*/ 2854 h 10000"/>
                <a:gd name="connsiteX75" fmla="*/ 1571 w 9932"/>
                <a:gd name="connsiteY75" fmla="*/ 3026 h 10000"/>
                <a:gd name="connsiteX76" fmla="*/ 1462 w 9932"/>
                <a:gd name="connsiteY76" fmla="*/ 3112 h 10000"/>
                <a:gd name="connsiteX77" fmla="*/ 1352 w 9932"/>
                <a:gd name="connsiteY77" fmla="*/ 3112 h 10000"/>
                <a:gd name="connsiteX78" fmla="*/ 1243 w 9932"/>
                <a:gd name="connsiteY78" fmla="*/ 3090 h 10000"/>
                <a:gd name="connsiteX79" fmla="*/ 1133 w 9932"/>
                <a:gd name="connsiteY79" fmla="*/ 2811 h 10000"/>
                <a:gd name="connsiteX80" fmla="*/ 1011 w 9932"/>
                <a:gd name="connsiteY80" fmla="*/ 2618 h 10000"/>
                <a:gd name="connsiteX81" fmla="*/ 930 w 9932"/>
                <a:gd name="connsiteY81" fmla="*/ 2511 h 10000"/>
                <a:gd name="connsiteX82" fmla="*/ 834 w 9932"/>
                <a:gd name="connsiteY82" fmla="*/ 2511 h 10000"/>
                <a:gd name="connsiteX83" fmla="*/ 737 w 9932"/>
                <a:gd name="connsiteY83" fmla="*/ 2489 h 10000"/>
                <a:gd name="connsiteX84" fmla="*/ 642 w 9932"/>
                <a:gd name="connsiteY84" fmla="*/ 2382 h 10000"/>
                <a:gd name="connsiteX85" fmla="*/ 560 w 9932"/>
                <a:gd name="connsiteY85" fmla="*/ 1974 h 10000"/>
                <a:gd name="connsiteX86" fmla="*/ 479 w 9932"/>
                <a:gd name="connsiteY86" fmla="*/ 1738 h 10000"/>
                <a:gd name="connsiteX87" fmla="*/ 409 w 9932"/>
                <a:gd name="connsiteY87" fmla="*/ 1567 h 10000"/>
                <a:gd name="connsiteX88" fmla="*/ 409 w 9932"/>
                <a:gd name="connsiteY88" fmla="*/ 1438 h 10000"/>
                <a:gd name="connsiteX89" fmla="*/ 396 w 9932"/>
                <a:gd name="connsiteY89" fmla="*/ 1245 h 10000"/>
                <a:gd name="connsiteX90" fmla="*/ 396 w 9932"/>
                <a:gd name="connsiteY90" fmla="*/ 1073 h 10000"/>
                <a:gd name="connsiteX91" fmla="*/ 177 w 9932"/>
                <a:gd name="connsiteY91" fmla="*/ 665 h 10000"/>
                <a:gd name="connsiteX92" fmla="*/ 96 w 9932"/>
                <a:gd name="connsiteY92" fmla="*/ 494 h 10000"/>
                <a:gd name="connsiteX93" fmla="*/ 41 w 9932"/>
                <a:gd name="connsiteY93" fmla="*/ 300 h 10000"/>
                <a:gd name="connsiteX94" fmla="*/ 27 w 9932"/>
                <a:gd name="connsiteY94" fmla="*/ 64 h 10000"/>
                <a:gd name="connsiteX95" fmla="*/ 0 w 9932"/>
                <a:gd name="connsiteY95" fmla="*/ 0 h 10000"/>
                <a:gd name="connsiteX0" fmla="*/ 9918 w 9918"/>
                <a:gd name="connsiteY0" fmla="*/ 9571 h 10000"/>
                <a:gd name="connsiteX1" fmla="*/ 9781 w 9918"/>
                <a:gd name="connsiteY1" fmla="*/ 9678 h 10000"/>
                <a:gd name="connsiteX2" fmla="*/ 9698 w 9918"/>
                <a:gd name="connsiteY2" fmla="*/ 9742 h 10000"/>
                <a:gd name="connsiteX3" fmla="*/ 9505 w 9918"/>
                <a:gd name="connsiteY3" fmla="*/ 9871 h 10000"/>
                <a:gd name="connsiteX4" fmla="*/ 9395 w 9918"/>
                <a:gd name="connsiteY4" fmla="*/ 9871 h 10000"/>
                <a:gd name="connsiteX5" fmla="*/ 9326 w 9918"/>
                <a:gd name="connsiteY5" fmla="*/ 9914 h 10000"/>
                <a:gd name="connsiteX6" fmla="*/ 9271 w 9918"/>
                <a:gd name="connsiteY6" fmla="*/ 9914 h 10000"/>
                <a:gd name="connsiteX7" fmla="*/ 9203 w 9918"/>
                <a:gd name="connsiteY7" fmla="*/ 9936 h 10000"/>
                <a:gd name="connsiteX8" fmla="*/ 9161 w 9918"/>
                <a:gd name="connsiteY8" fmla="*/ 9979 h 10000"/>
                <a:gd name="connsiteX9" fmla="*/ 9079 w 9918"/>
                <a:gd name="connsiteY9" fmla="*/ 10000 h 10000"/>
                <a:gd name="connsiteX10" fmla="*/ 8982 w 9918"/>
                <a:gd name="connsiteY10" fmla="*/ 9936 h 10000"/>
                <a:gd name="connsiteX11" fmla="*/ 8941 w 9918"/>
                <a:gd name="connsiteY11" fmla="*/ 9871 h 10000"/>
                <a:gd name="connsiteX12" fmla="*/ 8885 w 9918"/>
                <a:gd name="connsiteY12" fmla="*/ 9764 h 10000"/>
                <a:gd name="connsiteX13" fmla="*/ 8885 w 9918"/>
                <a:gd name="connsiteY13" fmla="*/ 9678 h 10000"/>
                <a:gd name="connsiteX14" fmla="*/ 8885 w 9918"/>
                <a:gd name="connsiteY14" fmla="*/ 9464 h 10000"/>
                <a:gd name="connsiteX15" fmla="*/ 8928 w 9918"/>
                <a:gd name="connsiteY15" fmla="*/ 9313 h 10000"/>
                <a:gd name="connsiteX16" fmla="*/ 8928 w 9918"/>
                <a:gd name="connsiteY16" fmla="*/ 9163 h 10000"/>
                <a:gd name="connsiteX17" fmla="*/ 8900 w 9918"/>
                <a:gd name="connsiteY17" fmla="*/ 9077 h 10000"/>
                <a:gd name="connsiteX18" fmla="*/ 8680 w 9918"/>
                <a:gd name="connsiteY18" fmla="*/ 8670 h 10000"/>
                <a:gd name="connsiteX19" fmla="*/ 8583 w 9918"/>
                <a:gd name="connsiteY19" fmla="*/ 8433 h 10000"/>
                <a:gd name="connsiteX20" fmla="*/ 8487 w 9918"/>
                <a:gd name="connsiteY20" fmla="*/ 8305 h 10000"/>
                <a:gd name="connsiteX21" fmla="*/ 8445 w 9918"/>
                <a:gd name="connsiteY21" fmla="*/ 8262 h 10000"/>
                <a:gd name="connsiteX22" fmla="*/ 8363 w 9918"/>
                <a:gd name="connsiteY22" fmla="*/ 8262 h 10000"/>
                <a:gd name="connsiteX23" fmla="*/ 8281 w 9918"/>
                <a:gd name="connsiteY23" fmla="*/ 8262 h 10000"/>
                <a:gd name="connsiteX24" fmla="*/ 8212 w 9918"/>
                <a:gd name="connsiteY24" fmla="*/ 8219 h 10000"/>
                <a:gd name="connsiteX25" fmla="*/ 8142 w 9918"/>
                <a:gd name="connsiteY25" fmla="*/ 8133 h 10000"/>
                <a:gd name="connsiteX26" fmla="*/ 8129 w 9918"/>
                <a:gd name="connsiteY26" fmla="*/ 8026 h 10000"/>
                <a:gd name="connsiteX27" fmla="*/ 8088 w 9918"/>
                <a:gd name="connsiteY27" fmla="*/ 7833 h 10000"/>
                <a:gd name="connsiteX28" fmla="*/ 8088 w 9918"/>
                <a:gd name="connsiteY28" fmla="*/ 7661 h 10000"/>
                <a:gd name="connsiteX29" fmla="*/ 7991 w 9918"/>
                <a:gd name="connsiteY29" fmla="*/ 7554 h 10000"/>
                <a:gd name="connsiteX30" fmla="*/ 7800 w 9918"/>
                <a:gd name="connsiteY30" fmla="*/ 7146 h 10000"/>
                <a:gd name="connsiteX31" fmla="*/ 7716 w 9918"/>
                <a:gd name="connsiteY31" fmla="*/ 6910 h 10000"/>
                <a:gd name="connsiteX32" fmla="*/ 7716 w 9918"/>
                <a:gd name="connsiteY32" fmla="*/ 6781 h 10000"/>
                <a:gd name="connsiteX33" fmla="*/ 7716 w 9918"/>
                <a:gd name="connsiteY33" fmla="*/ 6760 h 10000"/>
                <a:gd name="connsiteX34" fmla="*/ 7745 w 9918"/>
                <a:gd name="connsiteY34" fmla="*/ 6652 h 10000"/>
                <a:gd name="connsiteX35" fmla="*/ 7716 w 9918"/>
                <a:gd name="connsiteY35" fmla="*/ 6588 h 10000"/>
                <a:gd name="connsiteX36" fmla="*/ 7593 w 9918"/>
                <a:gd name="connsiteY36" fmla="*/ 6481 h 10000"/>
                <a:gd name="connsiteX37" fmla="*/ 7443 w 9918"/>
                <a:gd name="connsiteY37" fmla="*/ 6288 h 10000"/>
                <a:gd name="connsiteX38" fmla="*/ 7249 w 9918"/>
                <a:gd name="connsiteY38" fmla="*/ 5944 h 10000"/>
                <a:gd name="connsiteX39" fmla="*/ 7042 w 9918"/>
                <a:gd name="connsiteY39" fmla="*/ 5515 h 10000"/>
                <a:gd name="connsiteX40" fmla="*/ 6988 w 9918"/>
                <a:gd name="connsiteY40" fmla="*/ 5300 h 10000"/>
                <a:gd name="connsiteX41" fmla="*/ 6878 w 9918"/>
                <a:gd name="connsiteY41" fmla="*/ 5172 h 10000"/>
                <a:gd name="connsiteX42" fmla="*/ 6768 w 9918"/>
                <a:gd name="connsiteY42" fmla="*/ 5064 h 10000"/>
                <a:gd name="connsiteX43" fmla="*/ 6684 w 9918"/>
                <a:gd name="connsiteY43" fmla="*/ 5000 h 10000"/>
                <a:gd name="connsiteX44" fmla="*/ 6576 w 9918"/>
                <a:gd name="connsiteY44" fmla="*/ 4871 h 10000"/>
                <a:gd name="connsiteX45" fmla="*/ 6493 w 9918"/>
                <a:gd name="connsiteY45" fmla="*/ 4635 h 10000"/>
                <a:gd name="connsiteX46" fmla="*/ 6465 w 9918"/>
                <a:gd name="connsiteY46" fmla="*/ 4528 h 10000"/>
                <a:gd name="connsiteX47" fmla="*/ 6342 w 9918"/>
                <a:gd name="connsiteY47" fmla="*/ 4399 h 10000"/>
                <a:gd name="connsiteX48" fmla="*/ 5887 w 9918"/>
                <a:gd name="connsiteY48" fmla="*/ 3970 h 10000"/>
                <a:gd name="connsiteX49" fmla="*/ 5653 w 9918"/>
                <a:gd name="connsiteY49" fmla="*/ 3734 h 10000"/>
                <a:gd name="connsiteX50" fmla="*/ 5460 w 9918"/>
                <a:gd name="connsiteY50" fmla="*/ 3584 h 10000"/>
                <a:gd name="connsiteX51" fmla="*/ 5213 w 9918"/>
                <a:gd name="connsiteY51" fmla="*/ 3455 h 10000"/>
                <a:gd name="connsiteX52" fmla="*/ 5048 w 9918"/>
                <a:gd name="connsiteY52" fmla="*/ 3326 h 10000"/>
                <a:gd name="connsiteX53" fmla="*/ 4965 w 9918"/>
                <a:gd name="connsiteY53" fmla="*/ 3262 h 10000"/>
                <a:gd name="connsiteX54" fmla="*/ 4856 w 9918"/>
                <a:gd name="connsiteY54" fmla="*/ 3219 h 10000"/>
                <a:gd name="connsiteX55" fmla="*/ 4704 w 9918"/>
                <a:gd name="connsiteY55" fmla="*/ 3197 h 10000"/>
                <a:gd name="connsiteX56" fmla="*/ 4608 w 9918"/>
                <a:gd name="connsiteY56" fmla="*/ 3155 h 10000"/>
                <a:gd name="connsiteX57" fmla="*/ 4470 w 9918"/>
                <a:gd name="connsiteY57" fmla="*/ 3090 h 10000"/>
                <a:gd name="connsiteX58" fmla="*/ 4362 w 9918"/>
                <a:gd name="connsiteY58" fmla="*/ 3090 h 10000"/>
                <a:gd name="connsiteX59" fmla="*/ 4112 w 9918"/>
                <a:gd name="connsiteY59" fmla="*/ 2983 h 10000"/>
                <a:gd name="connsiteX60" fmla="*/ 3988 w 9918"/>
                <a:gd name="connsiteY60" fmla="*/ 2961 h 10000"/>
                <a:gd name="connsiteX61" fmla="*/ 3865 w 9918"/>
                <a:gd name="connsiteY61" fmla="*/ 2918 h 10000"/>
                <a:gd name="connsiteX62" fmla="*/ 3576 w 9918"/>
                <a:gd name="connsiteY62" fmla="*/ 2983 h 10000"/>
                <a:gd name="connsiteX63" fmla="*/ 3412 w 9918"/>
                <a:gd name="connsiteY63" fmla="*/ 3026 h 10000"/>
                <a:gd name="connsiteX64" fmla="*/ 3274 w 9918"/>
                <a:gd name="connsiteY64" fmla="*/ 2961 h 10000"/>
                <a:gd name="connsiteX65" fmla="*/ 3040 w 9918"/>
                <a:gd name="connsiteY65" fmla="*/ 2725 h 10000"/>
                <a:gd name="connsiteX66" fmla="*/ 2696 w 9918"/>
                <a:gd name="connsiteY66" fmla="*/ 2489 h 10000"/>
                <a:gd name="connsiteX67" fmla="*/ 2586 w 9918"/>
                <a:gd name="connsiteY67" fmla="*/ 2425 h 10000"/>
                <a:gd name="connsiteX68" fmla="*/ 2435 w 9918"/>
                <a:gd name="connsiteY68" fmla="*/ 2339 h 10000"/>
                <a:gd name="connsiteX69" fmla="*/ 2352 w 9918"/>
                <a:gd name="connsiteY69" fmla="*/ 2339 h 10000"/>
                <a:gd name="connsiteX70" fmla="*/ 2131 w 9918"/>
                <a:gd name="connsiteY70" fmla="*/ 2425 h 10000"/>
                <a:gd name="connsiteX71" fmla="*/ 1967 w 9918"/>
                <a:gd name="connsiteY71" fmla="*/ 2511 h 10000"/>
                <a:gd name="connsiteX72" fmla="*/ 1830 w 9918"/>
                <a:gd name="connsiteY72" fmla="*/ 2575 h 10000"/>
                <a:gd name="connsiteX73" fmla="*/ 1692 w 9918"/>
                <a:gd name="connsiteY73" fmla="*/ 2854 h 10000"/>
                <a:gd name="connsiteX74" fmla="*/ 1582 w 9918"/>
                <a:gd name="connsiteY74" fmla="*/ 3026 h 10000"/>
                <a:gd name="connsiteX75" fmla="*/ 1472 w 9918"/>
                <a:gd name="connsiteY75" fmla="*/ 3112 h 10000"/>
                <a:gd name="connsiteX76" fmla="*/ 1361 w 9918"/>
                <a:gd name="connsiteY76" fmla="*/ 3112 h 10000"/>
                <a:gd name="connsiteX77" fmla="*/ 1252 w 9918"/>
                <a:gd name="connsiteY77" fmla="*/ 3090 h 10000"/>
                <a:gd name="connsiteX78" fmla="*/ 1141 w 9918"/>
                <a:gd name="connsiteY78" fmla="*/ 2811 h 10000"/>
                <a:gd name="connsiteX79" fmla="*/ 1018 w 9918"/>
                <a:gd name="connsiteY79" fmla="*/ 2618 h 10000"/>
                <a:gd name="connsiteX80" fmla="*/ 936 w 9918"/>
                <a:gd name="connsiteY80" fmla="*/ 2511 h 10000"/>
                <a:gd name="connsiteX81" fmla="*/ 840 w 9918"/>
                <a:gd name="connsiteY81" fmla="*/ 2511 h 10000"/>
                <a:gd name="connsiteX82" fmla="*/ 742 w 9918"/>
                <a:gd name="connsiteY82" fmla="*/ 2489 h 10000"/>
                <a:gd name="connsiteX83" fmla="*/ 646 w 9918"/>
                <a:gd name="connsiteY83" fmla="*/ 2382 h 10000"/>
                <a:gd name="connsiteX84" fmla="*/ 564 w 9918"/>
                <a:gd name="connsiteY84" fmla="*/ 1974 h 10000"/>
                <a:gd name="connsiteX85" fmla="*/ 482 w 9918"/>
                <a:gd name="connsiteY85" fmla="*/ 1738 h 10000"/>
                <a:gd name="connsiteX86" fmla="*/ 412 w 9918"/>
                <a:gd name="connsiteY86" fmla="*/ 1567 h 10000"/>
                <a:gd name="connsiteX87" fmla="*/ 412 w 9918"/>
                <a:gd name="connsiteY87" fmla="*/ 1438 h 10000"/>
                <a:gd name="connsiteX88" fmla="*/ 399 w 9918"/>
                <a:gd name="connsiteY88" fmla="*/ 1245 h 10000"/>
                <a:gd name="connsiteX89" fmla="*/ 399 w 9918"/>
                <a:gd name="connsiteY89" fmla="*/ 1073 h 10000"/>
                <a:gd name="connsiteX90" fmla="*/ 178 w 9918"/>
                <a:gd name="connsiteY90" fmla="*/ 665 h 10000"/>
                <a:gd name="connsiteX91" fmla="*/ 97 w 9918"/>
                <a:gd name="connsiteY91" fmla="*/ 494 h 10000"/>
                <a:gd name="connsiteX92" fmla="*/ 41 w 9918"/>
                <a:gd name="connsiteY92" fmla="*/ 300 h 10000"/>
                <a:gd name="connsiteX93" fmla="*/ 27 w 9918"/>
                <a:gd name="connsiteY93" fmla="*/ 64 h 10000"/>
                <a:gd name="connsiteX94" fmla="*/ 0 w 9918"/>
                <a:gd name="connsiteY94" fmla="*/ 0 h 10000"/>
                <a:gd name="connsiteX0" fmla="*/ 9862 w 9862"/>
                <a:gd name="connsiteY0" fmla="*/ 9678 h 10000"/>
                <a:gd name="connsiteX1" fmla="*/ 9778 w 9862"/>
                <a:gd name="connsiteY1" fmla="*/ 9742 h 10000"/>
                <a:gd name="connsiteX2" fmla="*/ 9584 w 9862"/>
                <a:gd name="connsiteY2" fmla="*/ 9871 h 10000"/>
                <a:gd name="connsiteX3" fmla="*/ 9473 w 9862"/>
                <a:gd name="connsiteY3" fmla="*/ 9871 h 10000"/>
                <a:gd name="connsiteX4" fmla="*/ 9403 w 9862"/>
                <a:gd name="connsiteY4" fmla="*/ 9914 h 10000"/>
                <a:gd name="connsiteX5" fmla="*/ 9348 w 9862"/>
                <a:gd name="connsiteY5" fmla="*/ 9914 h 10000"/>
                <a:gd name="connsiteX6" fmla="*/ 9279 w 9862"/>
                <a:gd name="connsiteY6" fmla="*/ 9936 h 10000"/>
                <a:gd name="connsiteX7" fmla="*/ 9237 w 9862"/>
                <a:gd name="connsiteY7" fmla="*/ 9979 h 10000"/>
                <a:gd name="connsiteX8" fmla="*/ 9154 w 9862"/>
                <a:gd name="connsiteY8" fmla="*/ 10000 h 10000"/>
                <a:gd name="connsiteX9" fmla="*/ 9056 w 9862"/>
                <a:gd name="connsiteY9" fmla="*/ 9936 h 10000"/>
                <a:gd name="connsiteX10" fmla="*/ 9015 w 9862"/>
                <a:gd name="connsiteY10" fmla="*/ 9871 h 10000"/>
                <a:gd name="connsiteX11" fmla="*/ 8958 w 9862"/>
                <a:gd name="connsiteY11" fmla="*/ 9764 h 10000"/>
                <a:gd name="connsiteX12" fmla="*/ 8958 w 9862"/>
                <a:gd name="connsiteY12" fmla="*/ 9678 h 10000"/>
                <a:gd name="connsiteX13" fmla="*/ 8958 w 9862"/>
                <a:gd name="connsiteY13" fmla="*/ 9464 h 10000"/>
                <a:gd name="connsiteX14" fmla="*/ 9002 w 9862"/>
                <a:gd name="connsiteY14" fmla="*/ 9313 h 10000"/>
                <a:gd name="connsiteX15" fmla="*/ 9002 w 9862"/>
                <a:gd name="connsiteY15" fmla="*/ 9163 h 10000"/>
                <a:gd name="connsiteX16" fmla="*/ 8974 w 9862"/>
                <a:gd name="connsiteY16" fmla="*/ 9077 h 10000"/>
                <a:gd name="connsiteX17" fmla="*/ 8752 w 9862"/>
                <a:gd name="connsiteY17" fmla="*/ 8670 h 10000"/>
                <a:gd name="connsiteX18" fmla="*/ 8654 w 9862"/>
                <a:gd name="connsiteY18" fmla="*/ 8433 h 10000"/>
                <a:gd name="connsiteX19" fmla="*/ 8557 w 9862"/>
                <a:gd name="connsiteY19" fmla="*/ 8305 h 10000"/>
                <a:gd name="connsiteX20" fmla="*/ 8515 w 9862"/>
                <a:gd name="connsiteY20" fmla="*/ 8262 h 10000"/>
                <a:gd name="connsiteX21" fmla="*/ 8432 w 9862"/>
                <a:gd name="connsiteY21" fmla="*/ 8262 h 10000"/>
                <a:gd name="connsiteX22" fmla="*/ 8349 w 9862"/>
                <a:gd name="connsiteY22" fmla="*/ 8262 h 10000"/>
                <a:gd name="connsiteX23" fmla="*/ 8280 w 9862"/>
                <a:gd name="connsiteY23" fmla="*/ 8219 h 10000"/>
                <a:gd name="connsiteX24" fmla="*/ 8209 w 9862"/>
                <a:gd name="connsiteY24" fmla="*/ 8133 h 10000"/>
                <a:gd name="connsiteX25" fmla="*/ 8196 w 9862"/>
                <a:gd name="connsiteY25" fmla="*/ 8026 h 10000"/>
                <a:gd name="connsiteX26" fmla="*/ 8155 w 9862"/>
                <a:gd name="connsiteY26" fmla="*/ 7833 h 10000"/>
                <a:gd name="connsiteX27" fmla="*/ 8155 w 9862"/>
                <a:gd name="connsiteY27" fmla="*/ 7661 h 10000"/>
                <a:gd name="connsiteX28" fmla="*/ 8057 w 9862"/>
                <a:gd name="connsiteY28" fmla="*/ 7554 h 10000"/>
                <a:gd name="connsiteX29" fmla="*/ 7864 w 9862"/>
                <a:gd name="connsiteY29" fmla="*/ 7146 h 10000"/>
                <a:gd name="connsiteX30" fmla="*/ 7780 w 9862"/>
                <a:gd name="connsiteY30" fmla="*/ 6910 h 10000"/>
                <a:gd name="connsiteX31" fmla="*/ 7780 w 9862"/>
                <a:gd name="connsiteY31" fmla="*/ 6781 h 10000"/>
                <a:gd name="connsiteX32" fmla="*/ 7780 w 9862"/>
                <a:gd name="connsiteY32" fmla="*/ 6760 h 10000"/>
                <a:gd name="connsiteX33" fmla="*/ 7809 w 9862"/>
                <a:gd name="connsiteY33" fmla="*/ 6652 h 10000"/>
                <a:gd name="connsiteX34" fmla="*/ 7780 w 9862"/>
                <a:gd name="connsiteY34" fmla="*/ 6588 h 10000"/>
                <a:gd name="connsiteX35" fmla="*/ 7656 w 9862"/>
                <a:gd name="connsiteY35" fmla="*/ 6481 h 10000"/>
                <a:gd name="connsiteX36" fmla="*/ 7505 w 9862"/>
                <a:gd name="connsiteY36" fmla="*/ 6288 h 10000"/>
                <a:gd name="connsiteX37" fmla="*/ 7309 w 9862"/>
                <a:gd name="connsiteY37" fmla="*/ 5944 h 10000"/>
                <a:gd name="connsiteX38" fmla="*/ 7100 w 9862"/>
                <a:gd name="connsiteY38" fmla="*/ 5515 h 10000"/>
                <a:gd name="connsiteX39" fmla="*/ 7046 w 9862"/>
                <a:gd name="connsiteY39" fmla="*/ 5300 h 10000"/>
                <a:gd name="connsiteX40" fmla="*/ 6935 w 9862"/>
                <a:gd name="connsiteY40" fmla="*/ 5172 h 10000"/>
                <a:gd name="connsiteX41" fmla="*/ 6824 w 9862"/>
                <a:gd name="connsiteY41" fmla="*/ 5064 h 10000"/>
                <a:gd name="connsiteX42" fmla="*/ 6739 w 9862"/>
                <a:gd name="connsiteY42" fmla="*/ 5000 h 10000"/>
                <a:gd name="connsiteX43" fmla="*/ 6630 w 9862"/>
                <a:gd name="connsiteY43" fmla="*/ 4871 h 10000"/>
                <a:gd name="connsiteX44" fmla="*/ 6547 w 9862"/>
                <a:gd name="connsiteY44" fmla="*/ 4635 h 10000"/>
                <a:gd name="connsiteX45" fmla="*/ 6518 w 9862"/>
                <a:gd name="connsiteY45" fmla="*/ 4528 h 10000"/>
                <a:gd name="connsiteX46" fmla="*/ 6394 w 9862"/>
                <a:gd name="connsiteY46" fmla="*/ 4399 h 10000"/>
                <a:gd name="connsiteX47" fmla="*/ 5936 w 9862"/>
                <a:gd name="connsiteY47" fmla="*/ 3970 h 10000"/>
                <a:gd name="connsiteX48" fmla="*/ 5700 w 9862"/>
                <a:gd name="connsiteY48" fmla="*/ 3734 h 10000"/>
                <a:gd name="connsiteX49" fmla="*/ 5505 w 9862"/>
                <a:gd name="connsiteY49" fmla="*/ 3584 h 10000"/>
                <a:gd name="connsiteX50" fmla="*/ 5256 w 9862"/>
                <a:gd name="connsiteY50" fmla="*/ 3455 h 10000"/>
                <a:gd name="connsiteX51" fmla="*/ 5090 w 9862"/>
                <a:gd name="connsiteY51" fmla="*/ 3326 h 10000"/>
                <a:gd name="connsiteX52" fmla="*/ 5006 w 9862"/>
                <a:gd name="connsiteY52" fmla="*/ 3262 h 10000"/>
                <a:gd name="connsiteX53" fmla="*/ 4896 w 9862"/>
                <a:gd name="connsiteY53" fmla="*/ 3219 h 10000"/>
                <a:gd name="connsiteX54" fmla="*/ 4743 w 9862"/>
                <a:gd name="connsiteY54" fmla="*/ 3197 h 10000"/>
                <a:gd name="connsiteX55" fmla="*/ 4646 w 9862"/>
                <a:gd name="connsiteY55" fmla="*/ 3155 h 10000"/>
                <a:gd name="connsiteX56" fmla="*/ 4507 w 9862"/>
                <a:gd name="connsiteY56" fmla="*/ 3090 h 10000"/>
                <a:gd name="connsiteX57" fmla="*/ 4398 w 9862"/>
                <a:gd name="connsiteY57" fmla="*/ 3090 h 10000"/>
                <a:gd name="connsiteX58" fmla="*/ 4146 w 9862"/>
                <a:gd name="connsiteY58" fmla="*/ 2983 h 10000"/>
                <a:gd name="connsiteX59" fmla="*/ 4021 w 9862"/>
                <a:gd name="connsiteY59" fmla="*/ 2961 h 10000"/>
                <a:gd name="connsiteX60" fmla="*/ 3897 w 9862"/>
                <a:gd name="connsiteY60" fmla="*/ 2918 h 10000"/>
                <a:gd name="connsiteX61" fmla="*/ 3606 w 9862"/>
                <a:gd name="connsiteY61" fmla="*/ 2983 h 10000"/>
                <a:gd name="connsiteX62" fmla="*/ 3440 w 9862"/>
                <a:gd name="connsiteY62" fmla="*/ 3026 h 10000"/>
                <a:gd name="connsiteX63" fmla="*/ 3301 w 9862"/>
                <a:gd name="connsiteY63" fmla="*/ 2961 h 10000"/>
                <a:gd name="connsiteX64" fmla="*/ 3065 w 9862"/>
                <a:gd name="connsiteY64" fmla="*/ 2725 h 10000"/>
                <a:gd name="connsiteX65" fmla="*/ 2718 w 9862"/>
                <a:gd name="connsiteY65" fmla="*/ 2489 h 10000"/>
                <a:gd name="connsiteX66" fmla="*/ 2607 w 9862"/>
                <a:gd name="connsiteY66" fmla="*/ 2425 h 10000"/>
                <a:gd name="connsiteX67" fmla="*/ 2455 w 9862"/>
                <a:gd name="connsiteY67" fmla="*/ 2339 h 10000"/>
                <a:gd name="connsiteX68" fmla="*/ 2371 w 9862"/>
                <a:gd name="connsiteY68" fmla="*/ 2339 h 10000"/>
                <a:gd name="connsiteX69" fmla="*/ 2149 w 9862"/>
                <a:gd name="connsiteY69" fmla="*/ 2425 h 10000"/>
                <a:gd name="connsiteX70" fmla="*/ 1983 w 9862"/>
                <a:gd name="connsiteY70" fmla="*/ 2511 h 10000"/>
                <a:gd name="connsiteX71" fmla="*/ 1845 w 9862"/>
                <a:gd name="connsiteY71" fmla="*/ 2575 h 10000"/>
                <a:gd name="connsiteX72" fmla="*/ 1706 w 9862"/>
                <a:gd name="connsiteY72" fmla="*/ 2854 h 10000"/>
                <a:gd name="connsiteX73" fmla="*/ 1595 w 9862"/>
                <a:gd name="connsiteY73" fmla="*/ 3026 h 10000"/>
                <a:gd name="connsiteX74" fmla="*/ 1484 w 9862"/>
                <a:gd name="connsiteY74" fmla="*/ 3112 h 10000"/>
                <a:gd name="connsiteX75" fmla="*/ 1372 w 9862"/>
                <a:gd name="connsiteY75" fmla="*/ 3112 h 10000"/>
                <a:gd name="connsiteX76" fmla="*/ 1262 w 9862"/>
                <a:gd name="connsiteY76" fmla="*/ 3090 h 10000"/>
                <a:gd name="connsiteX77" fmla="*/ 1150 w 9862"/>
                <a:gd name="connsiteY77" fmla="*/ 2811 h 10000"/>
                <a:gd name="connsiteX78" fmla="*/ 1026 w 9862"/>
                <a:gd name="connsiteY78" fmla="*/ 2618 h 10000"/>
                <a:gd name="connsiteX79" fmla="*/ 944 w 9862"/>
                <a:gd name="connsiteY79" fmla="*/ 2511 h 10000"/>
                <a:gd name="connsiteX80" fmla="*/ 847 w 9862"/>
                <a:gd name="connsiteY80" fmla="*/ 2511 h 10000"/>
                <a:gd name="connsiteX81" fmla="*/ 748 w 9862"/>
                <a:gd name="connsiteY81" fmla="*/ 2489 h 10000"/>
                <a:gd name="connsiteX82" fmla="*/ 651 w 9862"/>
                <a:gd name="connsiteY82" fmla="*/ 2382 h 10000"/>
                <a:gd name="connsiteX83" fmla="*/ 569 w 9862"/>
                <a:gd name="connsiteY83" fmla="*/ 1974 h 10000"/>
                <a:gd name="connsiteX84" fmla="*/ 486 w 9862"/>
                <a:gd name="connsiteY84" fmla="*/ 1738 h 10000"/>
                <a:gd name="connsiteX85" fmla="*/ 415 w 9862"/>
                <a:gd name="connsiteY85" fmla="*/ 1567 h 10000"/>
                <a:gd name="connsiteX86" fmla="*/ 415 w 9862"/>
                <a:gd name="connsiteY86" fmla="*/ 1438 h 10000"/>
                <a:gd name="connsiteX87" fmla="*/ 402 w 9862"/>
                <a:gd name="connsiteY87" fmla="*/ 1245 h 10000"/>
                <a:gd name="connsiteX88" fmla="*/ 402 w 9862"/>
                <a:gd name="connsiteY88" fmla="*/ 1073 h 10000"/>
                <a:gd name="connsiteX89" fmla="*/ 179 w 9862"/>
                <a:gd name="connsiteY89" fmla="*/ 665 h 10000"/>
                <a:gd name="connsiteX90" fmla="*/ 98 w 9862"/>
                <a:gd name="connsiteY90" fmla="*/ 494 h 10000"/>
                <a:gd name="connsiteX91" fmla="*/ 41 w 9862"/>
                <a:gd name="connsiteY91" fmla="*/ 300 h 10000"/>
                <a:gd name="connsiteX92" fmla="*/ 27 w 9862"/>
                <a:gd name="connsiteY92" fmla="*/ 64 h 10000"/>
                <a:gd name="connsiteX93" fmla="*/ 0 w 9862"/>
                <a:gd name="connsiteY93" fmla="*/ 0 h 10000"/>
                <a:gd name="connsiteX0" fmla="*/ 9915 w 9915"/>
                <a:gd name="connsiteY0" fmla="*/ 9742 h 10000"/>
                <a:gd name="connsiteX1" fmla="*/ 9718 w 9915"/>
                <a:gd name="connsiteY1" fmla="*/ 9871 h 10000"/>
                <a:gd name="connsiteX2" fmla="*/ 9606 w 9915"/>
                <a:gd name="connsiteY2" fmla="*/ 9871 h 10000"/>
                <a:gd name="connsiteX3" fmla="*/ 9535 w 9915"/>
                <a:gd name="connsiteY3" fmla="*/ 9914 h 10000"/>
                <a:gd name="connsiteX4" fmla="*/ 9479 w 9915"/>
                <a:gd name="connsiteY4" fmla="*/ 9914 h 10000"/>
                <a:gd name="connsiteX5" fmla="*/ 9409 w 9915"/>
                <a:gd name="connsiteY5" fmla="*/ 9936 h 10000"/>
                <a:gd name="connsiteX6" fmla="*/ 9366 w 9915"/>
                <a:gd name="connsiteY6" fmla="*/ 9979 h 10000"/>
                <a:gd name="connsiteX7" fmla="*/ 9282 w 9915"/>
                <a:gd name="connsiteY7" fmla="*/ 10000 h 10000"/>
                <a:gd name="connsiteX8" fmla="*/ 9183 w 9915"/>
                <a:gd name="connsiteY8" fmla="*/ 9936 h 10000"/>
                <a:gd name="connsiteX9" fmla="*/ 9141 w 9915"/>
                <a:gd name="connsiteY9" fmla="*/ 9871 h 10000"/>
                <a:gd name="connsiteX10" fmla="*/ 9083 w 9915"/>
                <a:gd name="connsiteY10" fmla="*/ 9764 h 10000"/>
                <a:gd name="connsiteX11" fmla="*/ 9083 w 9915"/>
                <a:gd name="connsiteY11" fmla="*/ 9678 h 10000"/>
                <a:gd name="connsiteX12" fmla="*/ 9083 w 9915"/>
                <a:gd name="connsiteY12" fmla="*/ 9464 h 10000"/>
                <a:gd name="connsiteX13" fmla="*/ 9128 w 9915"/>
                <a:gd name="connsiteY13" fmla="*/ 9313 h 10000"/>
                <a:gd name="connsiteX14" fmla="*/ 9128 w 9915"/>
                <a:gd name="connsiteY14" fmla="*/ 9163 h 10000"/>
                <a:gd name="connsiteX15" fmla="*/ 9100 w 9915"/>
                <a:gd name="connsiteY15" fmla="*/ 9077 h 10000"/>
                <a:gd name="connsiteX16" fmla="*/ 8874 w 9915"/>
                <a:gd name="connsiteY16" fmla="*/ 8670 h 10000"/>
                <a:gd name="connsiteX17" fmla="*/ 8775 w 9915"/>
                <a:gd name="connsiteY17" fmla="*/ 8433 h 10000"/>
                <a:gd name="connsiteX18" fmla="*/ 8677 w 9915"/>
                <a:gd name="connsiteY18" fmla="*/ 8305 h 10000"/>
                <a:gd name="connsiteX19" fmla="*/ 8634 w 9915"/>
                <a:gd name="connsiteY19" fmla="*/ 8262 h 10000"/>
                <a:gd name="connsiteX20" fmla="*/ 8550 w 9915"/>
                <a:gd name="connsiteY20" fmla="*/ 8262 h 10000"/>
                <a:gd name="connsiteX21" fmla="*/ 8466 w 9915"/>
                <a:gd name="connsiteY21" fmla="*/ 8262 h 10000"/>
                <a:gd name="connsiteX22" fmla="*/ 8396 w 9915"/>
                <a:gd name="connsiteY22" fmla="*/ 8219 h 10000"/>
                <a:gd name="connsiteX23" fmla="*/ 8324 w 9915"/>
                <a:gd name="connsiteY23" fmla="*/ 8133 h 10000"/>
                <a:gd name="connsiteX24" fmla="*/ 8311 w 9915"/>
                <a:gd name="connsiteY24" fmla="*/ 8026 h 10000"/>
                <a:gd name="connsiteX25" fmla="*/ 8269 w 9915"/>
                <a:gd name="connsiteY25" fmla="*/ 7833 h 10000"/>
                <a:gd name="connsiteX26" fmla="*/ 8269 w 9915"/>
                <a:gd name="connsiteY26" fmla="*/ 7661 h 10000"/>
                <a:gd name="connsiteX27" fmla="*/ 8170 w 9915"/>
                <a:gd name="connsiteY27" fmla="*/ 7554 h 10000"/>
                <a:gd name="connsiteX28" fmla="*/ 7974 w 9915"/>
                <a:gd name="connsiteY28" fmla="*/ 7146 h 10000"/>
                <a:gd name="connsiteX29" fmla="*/ 7889 w 9915"/>
                <a:gd name="connsiteY29" fmla="*/ 6910 h 10000"/>
                <a:gd name="connsiteX30" fmla="*/ 7889 w 9915"/>
                <a:gd name="connsiteY30" fmla="*/ 6781 h 10000"/>
                <a:gd name="connsiteX31" fmla="*/ 7889 w 9915"/>
                <a:gd name="connsiteY31" fmla="*/ 6760 h 10000"/>
                <a:gd name="connsiteX32" fmla="*/ 7918 w 9915"/>
                <a:gd name="connsiteY32" fmla="*/ 6652 h 10000"/>
                <a:gd name="connsiteX33" fmla="*/ 7889 w 9915"/>
                <a:gd name="connsiteY33" fmla="*/ 6588 h 10000"/>
                <a:gd name="connsiteX34" fmla="*/ 7763 w 9915"/>
                <a:gd name="connsiteY34" fmla="*/ 6481 h 10000"/>
                <a:gd name="connsiteX35" fmla="*/ 7610 w 9915"/>
                <a:gd name="connsiteY35" fmla="*/ 6288 h 10000"/>
                <a:gd name="connsiteX36" fmla="*/ 7411 w 9915"/>
                <a:gd name="connsiteY36" fmla="*/ 5944 h 10000"/>
                <a:gd name="connsiteX37" fmla="*/ 7199 w 9915"/>
                <a:gd name="connsiteY37" fmla="*/ 5515 h 10000"/>
                <a:gd name="connsiteX38" fmla="*/ 7145 w 9915"/>
                <a:gd name="connsiteY38" fmla="*/ 5300 h 10000"/>
                <a:gd name="connsiteX39" fmla="*/ 7032 w 9915"/>
                <a:gd name="connsiteY39" fmla="*/ 5172 h 10000"/>
                <a:gd name="connsiteX40" fmla="*/ 6919 w 9915"/>
                <a:gd name="connsiteY40" fmla="*/ 5064 h 10000"/>
                <a:gd name="connsiteX41" fmla="*/ 6833 w 9915"/>
                <a:gd name="connsiteY41" fmla="*/ 5000 h 10000"/>
                <a:gd name="connsiteX42" fmla="*/ 6723 w 9915"/>
                <a:gd name="connsiteY42" fmla="*/ 4871 h 10000"/>
                <a:gd name="connsiteX43" fmla="*/ 6639 w 9915"/>
                <a:gd name="connsiteY43" fmla="*/ 4635 h 10000"/>
                <a:gd name="connsiteX44" fmla="*/ 6609 w 9915"/>
                <a:gd name="connsiteY44" fmla="*/ 4528 h 10000"/>
                <a:gd name="connsiteX45" fmla="*/ 6483 w 9915"/>
                <a:gd name="connsiteY45" fmla="*/ 4399 h 10000"/>
                <a:gd name="connsiteX46" fmla="*/ 6019 w 9915"/>
                <a:gd name="connsiteY46" fmla="*/ 3970 h 10000"/>
                <a:gd name="connsiteX47" fmla="*/ 5780 w 9915"/>
                <a:gd name="connsiteY47" fmla="*/ 3734 h 10000"/>
                <a:gd name="connsiteX48" fmla="*/ 5582 w 9915"/>
                <a:gd name="connsiteY48" fmla="*/ 3584 h 10000"/>
                <a:gd name="connsiteX49" fmla="*/ 5330 w 9915"/>
                <a:gd name="connsiteY49" fmla="*/ 3455 h 10000"/>
                <a:gd name="connsiteX50" fmla="*/ 5161 w 9915"/>
                <a:gd name="connsiteY50" fmla="*/ 3326 h 10000"/>
                <a:gd name="connsiteX51" fmla="*/ 5076 w 9915"/>
                <a:gd name="connsiteY51" fmla="*/ 3262 h 10000"/>
                <a:gd name="connsiteX52" fmla="*/ 4965 w 9915"/>
                <a:gd name="connsiteY52" fmla="*/ 3219 h 10000"/>
                <a:gd name="connsiteX53" fmla="*/ 4809 w 9915"/>
                <a:gd name="connsiteY53" fmla="*/ 3197 h 10000"/>
                <a:gd name="connsiteX54" fmla="*/ 4711 w 9915"/>
                <a:gd name="connsiteY54" fmla="*/ 3155 h 10000"/>
                <a:gd name="connsiteX55" fmla="*/ 4570 w 9915"/>
                <a:gd name="connsiteY55" fmla="*/ 3090 h 10000"/>
                <a:gd name="connsiteX56" fmla="*/ 4460 w 9915"/>
                <a:gd name="connsiteY56" fmla="*/ 3090 h 10000"/>
                <a:gd name="connsiteX57" fmla="*/ 4204 w 9915"/>
                <a:gd name="connsiteY57" fmla="*/ 2983 h 10000"/>
                <a:gd name="connsiteX58" fmla="*/ 4077 w 9915"/>
                <a:gd name="connsiteY58" fmla="*/ 2961 h 10000"/>
                <a:gd name="connsiteX59" fmla="*/ 3952 w 9915"/>
                <a:gd name="connsiteY59" fmla="*/ 2918 h 10000"/>
                <a:gd name="connsiteX60" fmla="*/ 3656 w 9915"/>
                <a:gd name="connsiteY60" fmla="*/ 2983 h 10000"/>
                <a:gd name="connsiteX61" fmla="*/ 3488 w 9915"/>
                <a:gd name="connsiteY61" fmla="*/ 3026 h 10000"/>
                <a:gd name="connsiteX62" fmla="*/ 3347 w 9915"/>
                <a:gd name="connsiteY62" fmla="*/ 2961 h 10000"/>
                <a:gd name="connsiteX63" fmla="*/ 3108 w 9915"/>
                <a:gd name="connsiteY63" fmla="*/ 2725 h 10000"/>
                <a:gd name="connsiteX64" fmla="*/ 2756 w 9915"/>
                <a:gd name="connsiteY64" fmla="*/ 2489 h 10000"/>
                <a:gd name="connsiteX65" fmla="*/ 2643 w 9915"/>
                <a:gd name="connsiteY65" fmla="*/ 2425 h 10000"/>
                <a:gd name="connsiteX66" fmla="*/ 2489 w 9915"/>
                <a:gd name="connsiteY66" fmla="*/ 2339 h 10000"/>
                <a:gd name="connsiteX67" fmla="*/ 2404 w 9915"/>
                <a:gd name="connsiteY67" fmla="*/ 2339 h 10000"/>
                <a:gd name="connsiteX68" fmla="*/ 2179 w 9915"/>
                <a:gd name="connsiteY68" fmla="*/ 2425 h 10000"/>
                <a:gd name="connsiteX69" fmla="*/ 2011 w 9915"/>
                <a:gd name="connsiteY69" fmla="*/ 2511 h 10000"/>
                <a:gd name="connsiteX70" fmla="*/ 1871 w 9915"/>
                <a:gd name="connsiteY70" fmla="*/ 2575 h 10000"/>
                <a:gd name="connsiteX71" fmla="*/ 1730 w 9915"/>
                <a:gd name="connsiteY71" fmla="*/ 2854 h 10000"/>
                <a:gd name="connsiteX72" fmla="*/ 1617 w 9915"/>
                <a:gd name="connsiteY72" fmla="*/ 3026 h 10000"/>
                <a:gd name="connsiteX73" fmla="*/ 1505 w 9915"/>
                <a:gd name="connsiteY73" fmla="*/ 3112 h 10000"/>
                <a:gd name="connsiteX74" fmla="*/ 1391 w 9915"/>
                <a:gd name="connsiteY74" fmla="*/ 3112 h 10000"/>
                <a:gd name="connsiteX75" fmla="*/ 1280 w 9915"/>
                <a:gd name="connsiteY75" fmla="*/ 3090 h 10000"/>
                <a:gd name="connsiteX76" fmla="*/ 1166 w 9915"/>
                <a:gd name="connsiteY76" fmla="*/ 2811 h 10000"/>
                <a:gd name="connsiteX77" fmla="*/ 1040 w 9915"/>
                <a:gd name="connsiteY77" fmla="*/ 2618 h 10000"/>
                <a:gd name="connsiteX78" fmla="*/ 957 w 9915"/>
                <a:gd name="connsiteY78" fmla="*/ 2511 h 10000"/>
                <a:gd name="connsiteX79" fmla="*/ 859 w 9915"/>
                <a:gd name="connsiteY79" fmla="*/ 2511 h 10000"/>
                <a:gd name="connsiteX80" fmla="*/ 758 w 9915"/>
                <a:gd name="connsiteY80" fmla="*/ 2489 h 10000"/>
                <a:gd name="connsiteX81" fmla="*/ 660 w 9915"/>
                <a:gd name="connsiteY81" fmla="*/ 2382 h 10000"/>
                <a:gd name="connsiteX82" fmla="*/ 577 w 9915"/>
                <a:gd name="connsiteY82" fmla="*/ 1974 h 10000"/>
                <a:gd name="connsiteX83" fmla="*/ 493 w 9915"/>
                <a:gd name="connsiteY83" fmla="*/ 1738 h 10000"/>
                <a:gd name="connsiteX84" fmla="*/ 421 w 9915"/>
                <a:gd name="connsiteY84" fmla="*/ 1567 h 10000"/>
                <a:gd name="connsiteX85" fmla="*/ 421 w 9915"/>
                <a:gd name="connsiteY85" fmla="*/ 1438 h 10000"/>
                <a:gd name="connsiteX86" fmla="*/ 408 w 9915"/>
                <a:gd name="connsiteY86" fmla="*/ 1245 h 10000"/>
                <a:gd name="connsiteX87" fmla="*/ 408 w 9915"/>
                <a:gd name="connsiteY87" fmla="*/ 1073 h 10000"/>
                <a:gd name="connsiteX88" fmla="*/ 182 w 9915"/>
                <a:gd name="connsiteY88" fmla="*/ 665 h 10000"/>
                <a:gd name="connsiteX89" fmla="*/ 99 w 9915"/>
                <a:gd name="connsiteY89" fmla="*/ 494 h 10000"/>
                <a:gd name="connsiteX90" fmla="*/ 42 w 9915"/>
                <a:gd name="connsiteY90" fmla="*/ 300 h 10000"/>
                <a:gd name="connsiteX91" fmla="*/ 27 w 9915"/>
                <a:gd name="connsiteY91" fmla="*/ 64 h 10000"/>
                <a:gd name="connsiteX92" fmla="*/ 0 w 9915"/>
                <a:gd name="connsiteY92" fmla="*/ 0 h 10000"/>
                <a:gd name="connsiteX0" fmla="*/ 9801 w 9801"/>
                <a:gd name="connsiteY0" fmla="*/ 9871 h 10000"/>
                <a:gd name="connsiteX1" fmla="*/ 9688 w 9801"/>
                <a:gd name="connsiteY1" fmla="*/ 9871 h 10000"/>
                <a:gd name="connsiteX2" fmla="*/ 9617 w 9801"/>
                <a:gd name="connsiteY2" fmla="*/ 9914 h 10000"/>
                <a:gd name="connsiteX3" fmla="*/ 9560 w 9801"/>
                <a:gd name="connsiteY3" fmla="*/ 9914 h 10000"/>
                <a:gd name="connsiteX4" fmla="*/ 9490 w 9801"/>
                <a:gd name="connsiteY4" fmla="*/ 9936 h 10000"/>
                <a:gd name="connsiteX5" fmla="*/ 9446 w 9801"/>
                <a:gd name="connsiteY5" fmla="*/ 9979 h 10000"/>
                <a:gd name="connsiteX6" fmla="*/ 9362 w 9801"/>
                <a:gd name="connsiteY6" fmla="*/ 10000 h 10000"/>
                <a:gd name="connsiteX7" fmla="*/ 9262 w 9801"/>
                <a:gd name="connsiteY7" fmla="*/ 9936 h 10000"/>
                <a:gd name="connsiteX8" fmla="*/ 9219 w 9801"/>
                <a:gd name="connsiteY8" fmla="*/ 9871 h 10000"/>
                <a:gd name="connsiteX9" fmla="*/ 9161 w 9801"/>
                <a:gd name="connsiteY9" fmla="*/ 9764 h 10000"/>
                <a:gd name="connsiteX10" fmla="*/ 9161 w 9801"/>
                <a:gd name="connsiteY10" fmla="*/ 9678 h 10000"/>
                <a:gd name="connsiteX11" fmla="*/ 9161 w 9801"/>
                <a:gd name="connsiteY11" fmla="*/ 9464 h 10000"/>
                <a:gd name="connsiteX12" fmla="*/ 9206 w 9801"/>
                <a:gd name="connsiteY12" fmla="*/ 9313 h 10000"/>
                <a:gd name="connsiteX13" fmla="*/ 9206 w 9801"/>
                <a:gd name="connsiteY13" fmla="*/ 9163 h 10000"/>
                <a:gd name="connsiteX14" fmla="*/ 9178 w 9801"/>
                <a:gd name="connsiteY14" fmla="*/ 9077 h 10000"/>
                <a:gd name="connsiteX15" fmla="*/ 8950 w 9801"/>
                <a:gd name="connsiteY15" fmla="*/ 8670 h 10000"/>
                <a:gd name="connsiteX16" fmla="*/ 8850 w 9801"/>
                <a:gd name="connsiteY16" fmla="*/ 8433 h 10000"/>
                <a:gd name="connsiteX17" fmla="*/ 8751 w 9801"/>
                <a:gd name="connsiteY17" fmla="*/ 8305 h 10000"/>
                <a:gd name="connsiteX18" fmla="*/ 8708 w 9801"/>
                <a:gd name="connsiteY18" fmla="*/ 8262 h 10000"/>
                <a:gd name="connsiteX19" fmla="*/ 8623 w 9801"/>
                <a:gd name="connsiteY19" fmla="*/ 8262 h 10000"/>
                <a:gd name="connsiteX20" fmla="*/ 8539 w 9801"/>
                <a:gd name="connsiteY20" fmla="*/ 8262 h 10000"/>
                <a:gd name="connsiteX21" fmla="*/ 8468 w 9801"/>
                <a:gd name="connsiteY21" fmla="*/ 8219 h 10000"/>
                <a:gd name="connsiteX22" fmla="*/ 8395 w 9801"/>
                <a:gd name="connsiteY22" fmla="*/ 8133 h 10000"/>
                <a:gd name="connsiteX23" fmla="*/ 8382 w 9801"/>
                <a:gd name="connsiteY23" fmla="*/ 8026 h 10000"/>
                <a:gd name="connsiteX24" fmla="*/ 8340 w 9801"/>
                <a:gd name="connsiteY24" fmla="*/ 7833 h 10000"/>
                <a:gd name="connsiteX25" fmla="*/ 8340 w 9801"/>
                <a:gd name="connsiteY25" fmla="*/ 7661 h 10000"/>
                <a:gd name="connsiteX26" fmla="*/ 8240 w 9801"/>
                <a:gd name="connsiteY26" fmla="*/ 7554 h 10000"/>
                <a:gd name="connsiteX27" fmla="*/ 8042 w 9801"/>
                <a:gd name="connsiteY27" fmla="*/ 7146 h 10000"/>
                <a:gd name="connsiteX28" fmla="*/ 7957 w 9801"/>
                <a:gd name="connsiteY28" fmla="*/ 6910 h 10000"/>
                <a:gd name="connsiteX29" fmla="*/ 7957 w 9801"/>
                <a:gd name="connsiteY29" fmla="*/ 6781 h 10000"/>
                <a:gd name="connsiteX30" fmla="*/ 7957 w 9801"/>
                <a:gd name="connsiteY30" fmla="*/ 6760 h 10000"/>
                <a:gd name="connsiteX31" fmla="*/ 7986 w 9801"/>
                <a:gd name="connsiteY31" fmla="*/ 6652 h 10000"/>
                <a:gd name="connsiteX32" fmla="*/ 7957 w 9801"/>
                <a:gd name="connsiteY32" fmla="*/ 6588 h 10000"/>
                <a:gd name="connsiteX33" fmla="*/ 7830 w 9801"/>
                <a:gd name="connsiteY33" fmla="*/ 6481 h 10000"/>
                <a:gd name="connsiteX34" fmla="*/ 7675 w 9801"/>
                <a:gd name="connsiteY34" fmla="*/ 6288 h 10000"/>
                <a:gd name="connsiteX35" fmla="*/ 7475 w 9801"/>
                <a:gd name="connsiteY35" fmla="*/ 5944 h 10000"/>
                <a:gd name="connsiteX36" fmla="*/ 7261 w 9801"/>
                <a:gd name="connsiteY36" fmla="*/ 5515 h 10000"/>
                <a:gd name="connsiteX37" fmla="*/ 7206 w 9801"/>
                <a:gd name="connsiteY37" fmla="*/ 5300 h 10000"/>
                <a:gd name="connsiteX38" fmla="*/ 7092 w 9801"/>
                <a:gd name="connsiteY38" fmla="*/ 5172 h 10000"/>
                <a:gd name="connsiteX39" fmla="*/ 6978 w 9801"/>
                <a:gd name="connsiteY39" fmla="*/ 5064 h 10000"/>
                <a:gd name="connsiteX40" fmla="*/ 6892 w 9801"/>
                <a:gd name="connsiteY40" fmla="*/ 5000 h 10000"/>
                <a:gd name="connsiteX41" fmla="*/ 6781 w 9801"/>
                <a:gd name="connsiteY41" fmla="*/ 4871 h 10000"/>
                <a:gd name="connsiteX42" fmla="*/ 6696 w 9801"/>
                <a:gd name="connsiteY42" fmla="*/ 4635 h 10000"/>
                <a:gd name="connsiteX43" fmla="*/ 6666 w 9801"/>
                <a:gd name="connsiteY43" fmla="*/ 4528 h 10000"/>
                <a:gd name="connsiteX44" fmla="*/ 6539 w 9801"/>
                <a:gd name="connsiteY44" fmla="*/ 4399 h 10000"/>
                <a:gd name="connsiteX45" fmla="*/ 6071 w 9801"/>
                <a:gd name="connsiteY45" fmla="*/ 3970 h 10000"/>
                <a:gd name="connsiteX46" fmla="*/ 5830 w 9801"/>
                <a:gd name="connsiteY46" fmla="*/ 3734 h 10000"/>
                <a:gd name="connsiteX47" fmla="*/ 5630 w 9801"/>
                <a:gd name="connsiteY47" fmla="*/ 3584 h 10000"/>
                <a:gd name="connsiteX48" fmla="*/ 5376 w 9801"/>
                <a:gd name="connsiteY48" fmla="*/ 3455 h 10000"/>
                <a:gd name="connsiteX49" fmla="*/ 5205 w 9801"/>
                <a:gd name="connsiteY49" fmla="*/ 3326 h 10000"/>
                <a:gd name="connsiteX50" fmla="*/ 5120 w 9801"/>
                <a:gd name="connsiteY50" fmla="*/ 3262 h 10000"/>
                <a:gd name="connsiteX51" fmla="*/ 5008 w 9801"/>
                <a:gd name="connsiteY51" fmla="*/ 3219 h 10000"/>
                <a:gd name="connsiteX52" fmla="*/ 4850 w 9801"/>
                <a:gd name="connsiteY52" fmla="*/ 3197 h 10000"/>
                <a:gd name="connsiteX53" fmla="*/ 4751 w 9801"/>
                <a:gd name="connsiteY53" fmla="*/ 3155 h 10000"/>
                <a:gd name="connsiteX54" fmla="*/ 4609 w 9801"/>
                <a:gd name="connsiteY54" fmla="*/ 3090 h 10000"/>
                <a:gd name="connsiteX55" fmla="*/ 4498 w 9801"/>
                <a:gd name="connsiteY55" fmla="*/ 3090 h 10000"/>
                <a:gd name="connsiteX56" fmla="*/ 4240 w 9801"/>
                <a:gd name="connsiteY56" fmla="*/ 2983 h 10000"/>
                <a:gd name="connsiteX57" fmla="*/ 4112 w 9801"/>
                <a:gd name="connsiteY57" fmla="*/ 2961 h 10000"/>
                <a:gd name="connsiteX58" fmla="*/ 3986 w 9801"/>
                <a:gd name="connsiteY58" fmla="*/ 2918 h 10000"/>
                <a:gd name="connsiteX59" fmla="*/ 3687 w 9801"/>
                <a:gd name="connsiteY59" fmla="*/ 2983 h 10000"/>
                <a:gd name="connsiteX60" fmla="*/ 3518 w 9801"/>
                <a:gd name="connsiteY60" fmla="*/ 3026 h 10000"/>
                <a:gd name="connsiteX61" fmla="*/ 3376 w 9801"/>
                <a:gd name="connsiteY61" fmla="*/ 2961 h 10000"/>
                <a:gd name="connsiteX62" fmla="*/ 3135 w 9801"/>
                <a:gd name="connsiteY62" fmla="*/ 2725 h 10000"/>
                <a:gd name="connsiteX63" fmla="*/ 2780 w 9801"/>
                <a:gd name="connsiteY63" fmla="*/ 2489 h 10000"/>
                <a:gd name="connsiteX64" fmla="*/ 2666 w 9801"/>
                <a:gd name="connsiteY64" fmla="*/ 2425 h 10000"/>
                <a:gd name="connsiteX65" fmla="*/ 2510 w 9801"/>
                <a:gd name="connsiteY65" fmla="*/ 2339 h 10000"/>
                <a:gd name="connsiteX66" fmla="*/ 2425 w 9801"/>
                <a:gd name="connsiteY66" fmla="*/ 2339 h 10000"/>
                <a:gd name="connsiteX67" fmla="*/ 2198 w 9801"/>
                <a:gd name="connsiteY67" fmla="*/ 2425 h 10000"/>
                <a:gd name="connsiteX68" fmla="*/ 2028 w 9801"/>
                <a:gd name="connsiteY68" fmla="*/ 2511 h 10000"/>
                <a:gd name="connsiteX69" fmla="*/ 1887 w 9801"/>
                <a:gd name="connsiteY69" fmla="*/ 2575 h 10000"/>
                <a:gd name="connsiteX70" fmla="*/ 1745 w 9801"/>
                <a:gd name="connsiteY70" fmla="*/ 2854 h 10000"/>
                <a:gd name="connsiteX71" fmla="*/ 1631 w 9801"/>
                <a:gd name="connsiteY71" fmla="*/ 3026 h 10000"/>
                <a:gd name="connsiteX72" fmla="*/ 1518 w 9801"/>
                <a:gd name="connsiteY72" fmla="*/ 3112 h 10000"/>
                <a:gd name="connsiteX73" fmla="*/ 1403 w 9801"/>
                <a:gd name="connsiteY73" fmla="*/ 3112 h 10000"/>
                <a:gd name="connsiteX74" fmla="*/ 1291 w 9801"/>
                <a:gd name="connsiteY74" fmla="*/ 3090 h 10000"/>
                <a:gd name="connsiteX75" fmla="*/ 1176 w 9801"/>
                <a:gd name="connsiteY75" fmla="*/ 2811 h 10000"/>
                <a:gd name="connsiteX76" fmla="*/ 1049 w 9801"/>
                <a:gd name="connsiteY76" fmla="*/ 2618 h 10000"/>
                <a:gd name="connsiteX77" fmla="*/ 965 w 9801"/>
                <a:gd name="connsiteY77" fmla="*/ 2511 h 10000"/>
                <a:gd name="connsiteX78" fmla="*/ 866 w 9801"/>
                <a:gd name="connsiteY78" fmla="*/ 2511 h 10000"/>
                <a:gd name="connsiteX79" fmla="*/ 764 w 9801"/>
                <a:gd name="connsiteY79" fmla="*/ 2489 h 10000"/>
                <a:gd name="connsiteX80" fmla="*/ 666 w 9801"/>
                <a:gd name="connsiteY80" fmla="*/ 2382 h 10000"/>
                <a:gd name="connsiteX81" fmla="*/ 582 w 9801"/>
                <a:gd name="connsiteY81" fmla="*/ 1974 h 10000"/>
                <a:gd name="connsiteX82" fmla="*/ 497 w 9801"/>
                <a:gd name="connsiteY82" fmla="*/ 1738 h 10000"/>
                <a:gd name="connsiteX83" fmla="*/ 425 w 9801"/>
                <a:gd name="connsiteY83" fmla="*/ 1567 h 10000"/>
                <a:gd name="connsiteX84" fmla="*/ 425 w 9801"/>
                <a:gd name="connsiteY84" fmla="*/ 1438 h 10000"/>
                <a:gd name="connsiteX85" fmla="*/ 411 w 9801"/>
                <a:gd name="connsiteY85" fmla="*/ 1245 h 10000"/>
                <a:gd name="connsiteX86" fmla="*/ 411 w 9801"/>
                <a:gd name="connsiteY86" fmla="*/ 1073 h 10000"/>
                <a:gd name="connsiteX87" fmla="*/ 184 w 9801"/>
                <a:gd name="connsiteY87" fmla="*/ 665 h 10000"/>
                <a:gd name="connsiteX88" fmla="*/ 100 w 9801"/>
                <a:gd name="connsiteY88" fmla="*/ 494 h 10000"/>
                <a:gd name="connsiteX89" fmla="*/ 42 w 9801"/>
                <a:gd name="connsiteY89" fmla="*/ 300 h 10000"/>
                <a:gd name="connsiteX90" fmla="*/ 27 w 9801"/>
                <a:gd name="connsiteY90" fmla="*/ 64 h 10000"/>
                <a:gd name="connsiteX91" fmla="*/ 0 w 9801"/>
                <a:gd name="connsiteY91" fmla="*/ 0 h 10000"/>
                <a:gd name="connsiteX0" fmla="*/ 9885 w 9885"/>
                <a:gd name="connsiteY0" fmla="*/ 9871 h 10000"/>
                <a:gd name="connsiteX1" fmla="*/ 9812 w 9885"/>
                <a:gd name="connsiteY1" fmla="*/ 9914 h 10000"/>
                <a:gd name="connsiteX2" fmla="*/ 9754 w 9885"/>
                <a:gd name="connsiteY2" fmla="*/ 9914 h 10000"/>
                <a:gd name="connsiteX3" fmla="*/ 9683 w 9885"/>
                <a:gd name="connsiteY3" fmla="*/ 9936 h 10000"/>
                <a:gd name="connsiteX4" fmla="*/ 9638 w 9885"/>
                <a:gd name="connsiteY4" fmla="*/ 9979 h 10000"/>
                <a:gd name="connsiteX5" fmla="*/ 9552 w 9885"/>
                <a:gd name="connsiteY5" fmla="*/ 10000 h 10000"/>
                <a:gd name="connsiteX6" fmla="*/ 9450 w 9885"/>
                <a:gd name="connsiteY6" fmla="*/ 9936 h 10000"/>
                <a:gd name="connsiteX7" fmla="*/ 9406 w 9885"/>
                <a:gd name="connsiteY7" fmla="*/ 9871 h 10000"/>
                <a:gd name="connsiteX8" fmla="*/ 9347 w 9885"/>
                <a:gd name="connsiteY8" fmla="*/ 9764 h 10000"/>
                <a:gd name="connsiteX9" fmla="*/ 9347 w 9885"/>
                <a:gd name="connsiteY9" fmla="*/ 9678 h 10000"/>
                <a:gd name="connsiteX10" fmla="*/ 9347 w 9885"/>
                <a:gd name="connsiteY10" fmla="*/ 9464 h 10000"/>
                <a:gd name="connsiteX11" fmla="*/ 9393 w 9885"/>
                <a:gd name="connsiteY11" fmla="*/ 9313 h 10000"/>
                <a:gd name="connsiteX12" fmla="*/ 9393 w 9885"/>
                <a:gd name="connsiteY12" fmla="*/ 9163 h 10000"/>
                <a:gd name="connsiteX13" fmla="*/ 9364 w 9885"/>
                <a:gd name="connsiteY13" fmla="*/ 9077 h 10000"/>
                <a:gd name="connsiteX14" fmla="*/ 9132 w 9885"/>
                <a:gd name="connsiteY14" fmla="*/ 8670 h 10000"/>
                <a:gd name="connsiteX15" fmla="*/ 9030 w 9885"/>
                <a:gd name="connsiteY15" fmla="*/ 8433 h 10000"/>
                <a:gd name="connsiteX16" fmla="*/ 8929 w 9885"/>
                <a:gd name="connsiteY16" fmla="*/ 8305 h 10000"/>
                <a:gd name="connsiteX17" fmla="*/ 8885 w 9885"/>
                <a:gd name="connsiteY17" fmla="*/ 8262 h 10000"/>
                <a:gd name="connsiteX18" fmla="*/ 8798 w 9885"/>
                <a:gd name="connsiteY18" fmla="*/ 8262 h 10000"/>
                <a:gd name="connsiteX19" fmla="*/ 8712 w 9885"/>
                <a:gd name="connsiteY19" fmla="*/ 8262 h 10000"/>
                <a:gd name="connsiteX20" fmla="*/ 8640 w 9885"/>
                <a:gd name="connsiteY20" fmla="*/ 8219 h 10000"/>
                <a:gd name="connsiteX21" fmla="*/ 8565 w 9885"/>
                <a:gd name="connsiteY21" fmla="*/ 8133 h 10000"/>
                <a:gd name="connsiteX22" fmla="*/ 8552 w 9885"/>
                <a:gd name="connsiteY22" fmla="*/ 8026 h 10000"/>
                <a:gd name="connsiteX23" fmla="*/ 8509 w 9885"/>
                <a:gd name="connsiteY23" fmla="*/ 7833 h 10000"/>
                <a:gd name="connsiteX24" fmla="*/ 8509 w 9885"/>
                <a:gd name="connsiteY24" fmla="*/ 7661 h 10000"/>
                <a:gd name="connsiteX25" fmla="*/ 8407 w 9885"/>
                <a:gd name="connsiteY25" fmla="*/ 7554 h 10000"/>
                <a:gd name="connsiteX26" fmla="*/ 8205 w 9885"/>
                <a:gd name="connsiteY26" fmla="*/ 7146 h 10000"/>
                <a:gd name="connsiteX27" fmla="*/ 8119 w 9885"/>
                <a:gd name="connsiteY27" fmla="*/ 6910 h 10000"/>
                <a:gd name="connsiteX28" fmla="*/ 8119 w 9885"/>
                <a:gd name="connsiteY28" fmla="*/ 6781 h 10000"/>
                <a:gd name="connsiteX29" fmla="*/ 8119 w 9885"/>
                <a:gd name="connsiteY29" fmla="*/ 6760 h 10000"/>
                <a:gd name="connsiteX30" fmla="*/ 8148 w 9885"/>
                <a:gd name="connsiteY30" fmla="*/ 6652 h 10000"/>
                <a:gd name="connsiteX31" fmla="*/ 8119 w 9885"/>
                <a:gd name="connsiteY31" fmla="*/ 6588 h 10000"/>
                <a:gd name="connsiteX32" fmla="*/ 7989 w 9885"/>
                <a:gd name="connsiteY32" fmla="*/ 6481 h 10000"/>
                <a:gd name="connsiteX33" fmla="*/ 7831 w 9885"/>
                <a:gd name="connsiteY33" fmla="*/ 6288 h 10000"/>
                <a:gd name="connsiteX34" fmla="*/ 7627 w 9885"/>
                <a:gd name="connsiteY34" fmla="*/ 5944 h 10000"/>
                <a:gd name="connsiteX35" fmla="*/ 7408 w 9885"/>
                <a:gd name="connsiteY35" fmla="*/ 5515 h 10000"/>
                <a:gd name="connsiteX36" fmla="*/ 7352 w 9885"/>
                <a:gd name="connsiteY36" fmla="*/ 5300 h 10000"/>
                <a:gd name="connsiteX37" fmla="*/ 7236 w 9885"/>
                <a:gd name="connsiteY37" fmla="*/ 5172 h 10000"/>
                <a:gd name="connsiteX38" fmla="*/ 7120 w 9885"/>
                <a:gd name="connsiteY38" fmla="*/ 5064 h 10000"/>
                <a:gd name="connsiteX39" fmla="*/ 7032 w 9885"/>
                <a:gd name="connsiteY39" fmla="*/ 5000 h 10000"/>
                <a:gd name="connsiteX40" fmla="*/ 6919 w 9885"/>
                <a:gd name="connsiteY40" fmla="*/ 4871 h 10000"/>
                <a:gd name="connsiteX41" fmla="*/ 6832 w 9885"/>
                <a:gd name="connsiteY41" fmla="*/ 4635 h 10000"/>
                <a:gd name="connsiteX42" fmla="*/ 6801 w 9885"/>
                <a:gd name="connsiteY42" fmla="*/ 4528 h 10000"/>
                <a:gd name="connsiteX43" fmla="*/ 6672 w 9885"/>
                <a:gd name="connsiteY43" fmla="*/ 4399 h 10000"/>
                <a:gd name="connsiteX44" fmla="*/ 6194 w 9885"/>
                <a:gd name="connsiteY44" fmla="*/ 3970 h 10000"/>
                <a:gd name="connsiteX45" fmla="*/ 5948 w 9885"/>
                <a:gd name="connsiteY45" fmla="*/ 3734 h 10000"/>
                <a:gd name="connsiteX46" fmla="*/ 5744 w 9885"/>
                <a:gd name="connsiteY46" fmla="*/ 3584 h 10000"/>
                <a:gd name="connsiteX47" fmla="*/ 5485 w 9885"/>
                <a:gd name="connsiteY47" fmla="*/ 3455 h 10000"/>
                <a:gd name="connsiteX48" fmla="*/ 5311 w 9885"/>
                <a:gd name="connsiteY48" fmla="*/ 3326 h 10000"/>
                <a:gd name="connsiteX49" fmla="*/ 5224 w 9885"/>
                <a:gd name="connsiteY49" fmla="*/ 3262 h 10000"/>
                <a:gd name="connsiteX50" fmla="*/ 5110 w 9885"/>
                <a:gd name="connsiteY50" fmla="*/ 3219 h 10000"/>
                <a:gd name="connsiteX51" fmla="*/ 4948 w 9885"/>
                <a:gd name="connsiteY51" fmla="*/ 3197 h 10000"/>
                <a:gd name="connsiteX52" fmla="*/ 4847 w 9885"/>
                <a:gd name="connsiteY52" fmla="*/ 3155 h 10000"/>
                <a:gd name="connsiteX53" fmla="*/ 4703 w 9885"/>
                <a:gd name="connsiteY53" fmla="*/ 3090 h 10000"/>
                <a:gd name="connsiteX54" fmla="*/ 4589 w 9885"/>
                <a:gd name="connsiteY54" fmla="*/ 3090 h 10000"/>
                <a:gd name="connsiteX55" fmla="*/ 4326 w 9885"/>
                <a:gd name="connsiteY55" fmla="*/ 2983 h 10000"/>
                <a:gd name="connsiteX56" fmla="*/ 4195 w 9885"/>
                <a:gd name="connsiteY56" fmla="*/ 2961 h 10000"/>
                <a:gd name="connsiteX57" fmla="*/ 4067 w 9885"/>
                <a:gd name="connsiteY57" fmla="*/ 2918 h 10000"/>
                <a:gd name="connsiteX58" fmla="*/ 3762 w 9885"/>
                <a:gd name="connsiteY58" fmla="*/ 2983 h 10000"/>
                <a:gd name="connsiteX59" fmla="*/ 3589 w 9885"/>
                <a:gd name="connsiteY59" fmla="*/ 3026 h 10000"/>
                <a:gd name="connsiteX60" fmla="*/ 3445 w 9885"/>
                <a:gd name="connsiteY60" fmla="*/ 2961 h 10000"/>
                <a:gd name="connsiteX61" fmla="*/ 3199 w 9885"/>
                <a:gd name="connsiteY61" fmla="*/ 2725 h 10000"/>
                <a:gd name="connsiteX62" fmla="*/ 2836 w 9885"/>
                <a:gd name="connsiteY62" fmla="*/ 2489 h 10000"/>
                <a:gd name="connsiteX63" fmla="*/ 2720 w 9885"/>
                <a:gd name="connsiteY63" fmla="*/ 2425 h 10000"/>
                <a:gd name="connsiteX64" fmla="*/ 2561 w 9885"/>
                <a:gd name="connsiteY64" fmla="*/ 2339 h 10000"/>
                <a:gd name="connsiteX65" fmla="*/ 2474 w 9885"/>
                <a:gd name="connsiteY65" fmla="*/ 2339 h 10000"/>
                <a:gd name="connsiteX66" fmla="*/ 2243 w 9885"/>
                <a:gd name="connsiteY66" fmla="*/ 2425 h 10000"/>
                <a:gd name="connsiteX67" fmla="*/ 2069 w 9885"/>
                <a:gd name="connsiteY67" fmla="*/ 2511 h 10000"/>
                <a:gd name="connsiteX68" fmla="*/ 1925 w 9885"/>
                <a:gd name="connsiteY68" fmla="*/ 2575 h 10000"/>
                <a:gd name="connsiteX69" fmla="*/ 1780 w 9885"/>
                <a:gd name="connsiteY69" fmla="*/ 2854 h 10000"/>
                <a:gd name="connsiteX70" fmla="*/ 1664 w 9885"/>
                <a:gd name="connsiteY70" fmla="*/ 3026 h 10000"/>
                <a:gd name="connsiteX71" fmla="*/ 1549 w 9885"/>
                <a:gd name="connsiteY71" fmla="*/ 3112 h 10000"/>
                <a:gd name="connsiteX72" fmla="*/ 1431 w 9885"/>
                <a:gd name="connsiteY72" fmla="*/ 3112 h 10000"/>
                <a:gd name="connsiteX73" fmla="*/ 1317 w 9885"/>
                <a:gd name="connsiteY73" fmla="*/ 3090 h 10000"/>
                <a:gd name="connsiteX74" fmla="*/ 1200 w 9885"/>
                <a:gd name="connsiteY74" fmla="*/ 2811 h 10000"/>
                <a:gd name="connsiteX75" fmla="*/ 1070 w 9885"/>
                <a:gd name="connsiteY75" fmla="*/ 2618 h 10000"/>
                <a:gd name="connsiteX76" fmla="*/ 985 w 9885"/>
                <a:gd name="connsiteY76" fmla="*/ 2511 h 10000"/>
                <a:gd name="connsiteX77" fmla="*/ 884 w 9885"/>
                <a:gd name="connsiteY77" fmla="*/ 2511 h 10000"/>
                <a:gd name="connsiteX78" fmla="*/ 780 w 9885"/>
                <a:gd name="connsiteY78" fmla="*/ 2489 h 10000"/>
                <a:gd name="connsiteX79" fmla="*/ 680 w 9885"/>
                <a:gd name="connsiteY79" fmla="*/ 2382 h 10000"/>
                <a:gd name="connsiteX80" fmla="*/ 594 w 9885"/>
                <a:gd name="connsiteY80" fmla="*/ 1974 h 10000"/>
                <a:gd name="connsiteX81" fmla="*/ 507 w 9885"/>
                <a:gd name="connsiteY81" fmla="*/ 1738 h 10000"/>
                <a:gd name="connsiteX82" fmla="*/ 434 w 9885"/>
                <a:gd name="connsiteY82" fmla="*/ 1567 h 10000"/>
                <a:gd name="connsiteX83" fmla="*/ 434 w 9885"/>
                <a:gd name="connsiteY83" fmla="*/ 1438 h 10000"/>
                <a:gd name="connsiteX84" fmla="*/ 419 w 9885"/>
                <a:gd name="connsiteY84" fmla="*/ 1245 h 10000"/>
                <a:gd name="connsiteX85" fmla="*/ 419 w 9885"/>
                <a:gd name="connsiteY85" fmla="*/ 1073 h 10000"/>
                <a:gd name="connsiteX86" fmla="*/ 188 w 9885"/>
                <a:gd name="connsiteY86" fmla="*/ 665 h 10000"/>
                <a:gd name="connsiteX87" fmla="*/ 102 w 9885"/>
                <a:gd name="connsiteY87" fmla="*/ 494 h 10000"/>
                <a:gd name="connsiteX88" fmla="*/ 43 w 9885"/>
                <a:gd name="connsiteY88" fmla="*/ 300 h 10000"/>
                <a:gd name="connsiteX89" fmla="*/ 28 w 9885"/>
                <a:gd name="connsiteY89" fmla="*/ 64 h 10000"/>
                <a:gd name="connsiteX90" fmla="*/ 0 w 9885"/>
                <a:gd name="connsiteY90" fmla="*/ 0 h 10000"/>
                <a:gd name="connsiteX0" fmla="*/ 9926 w 9926"/>
                <a:gd name="connsiteY0" fmla="*/ 9914 h 10000"/>
                <a:gd name="connsiteX1" fmla="*/ 9867 w 9926"/>
                <a:gd name="connsiteY1" fmla="*/ 9914 h 10000"/>
                <a:gd name="connsiteX2" fmla="*/ 9796 w 9926"/>
                <a:gd name="connsiteY2" fmla="*/ 9936 h 10000"/>
                <a:gd name="connsiteX3" fmla="*/ 9750 w 9926"/>
                <a:gd name="connsiteY3" fmla="*/ 9979 h 10000"/>
                <a:gd name="connsiteX4" fmla="*/ 9663 w 9926"/>
                <a:gd name="connsiteY4" fmla="*/ 10000 h 10000"/>
                <a:gd name="connsiteX5" fmla="*/ 9560 w 9926"/>
                <a:gd name="connsiteY5" fmla="*/ 9936 h 10000"/>
                <a:gd name="connsiteX6" fmla="*/ 9515 w 9926"/>
                <a:gd name="connsiteY6" fmla="*/ 9871 h 10000"/>
                <a:gd name="connsiteX7" fmla="*/ 9456 w 9926"/>
                <a:gd name="connsiteY7" fmla="*/ 9764 h 10000"/>
                <a:gd name="connsiteX8" fmla="*/ 9456 w 9926"/>
                <a:gd name="connsiteY8" fmla="*/ 9678 h 10000"/>
                <a:gd name="connsiteX9" fmla="*/ 9456 w 9926"/>
                <a:gd name="connsiteY9" fmla="*/ 9464 h 10000"/>
                <a:gd name="connsiteX10" fmla="*/ 9502 w 9926"/>
                <a:gd name="connsiteY10" fmla="*/ 9313 h 10000"/>
                <a:gd name="connsiteX11" fmla="*/ 9502 w 9926"/>
                <a:gd name="connsiteY11" fmla="*/ 9163 h 10000"/>
                <a:gd name="connsiteX12" fmla="*/ 9473 w 9926"/>
                <a:gd name="connsiteY12" fmla="*/ 9077 h 10000"/>
                <a:gd name="connsiteX13" fmla="*/ 9238 w 9926"/>
                <a:gd name="connsiteY13" fmla="*/ 8670 h 10000"/>
                <a:gd name="connsiteX14" fmla="*/ 9135 w 9926"/>
                <a:gd name="connsiteY14" fmla="*/ 8433 h 10000"/>
                <a:gd name="connsiteX15" fmla="*/ 9033 w 9926"/>
                <a:gd name="connsiteY15" fmla="*/ 8305 h 10000"/>
                <a:gd name="connsiteX16" fmla="*/ 8988 w 9926"/>
                <a:gd name="connsiteY16" fmla="*/ 8262 h 10000"/>
                <a:gd name="connsiteX17" fmla="*/ 8900 w 9926"/>
                <a:gd name="connsiteY17" fmla="*/ 8262 h 10000"/>
                <a:gd name="connsiteX18" fmla="*/ 8813 w 9926"/>
                <a:gd name="connsiteY18" fmla="*/ 8262 h 10000"/>
                <a:gd name="connsiteX19" fmla="*/ 8741 w 9926"/>
                <a:gd name="connsiteY19" fmla="*/ 8219 h 10000"/>
                <a:gd name="connsiteX20" fmla="*/ 8665 w 9926"/>
                <a:gd name="connsiteY20" fmla="*/ 8133 h 10000"/>
                <a:gd name="connsiteX21" fmla="*/ 8651 w 9926"/>
                <a:gd name="connsiteY21" fmla="*/ 8026 h 10000"/>
                <a:gd name="connsiteX22" fmla="*/ 8608 w 9926"/>
                <a:gd name="connsiteY22" fmla="*/ 7833 h 10000"/>
                <a:gd name="connsiteX23" fmla="*/ 8608 w 9926"/>
                <a:gd name="connsiteY23" fmla="*/ 7661 h 10000"/>
                <a:gd name="connsiteX24" fmla="*/ 8505 w 9926"/>
                <a:gd name="connsiteY24" fmla="*/ 7554 h 10000"/>
                <a:gd name="connsiteX25" fmla="*/ 8300 w 9926"/>
                <a:gd name="connsiteY25" fmla="*/ 7146 h 10000"/>
                <a:gd name="connsiteX26" fmla="*/ 8213 w 9926"/>
                <a:gd name="connsiteY26" fmla="*/ 6910 h 10000"/>
                <a:gd name="connsiteX27" fmla="*/ 8213 w 9926"/>
                <a:gd name="connsiteY27" fmla="*/ 6781 h 10000"/>
                <a:gd name="connsiteX28" fmla="*/ 8213 w 9926"/>
                <a:gd name="connsiteY28" fmla="*/ 6760 h 10000"/>
                <a:gd name="connsiteX29" fmla="*/ 8243 w 9926"/>
                <a:gd name="connsiteY29" fmla="*/ 6652 h 10000"/>
                <a:gd name="connsiteX30" fmla="*/ 8213 w 9926"/>
                <a:gd name="connsiteY30" fmla="*/ 6588 h 10000"/>
                <a:gd name="connsiteX31" fmla="*/ 8082 w 9926"/>
                <a:gd name="connsiteY31" fmla="*/ 6481 h 10000"/>
                <a:gd name="connsiteX32" fmla="*/ 7922 w 9926"/>
                <a:gd name="connsiteY32" fmla="*/ 6288 h 10000"/>
                <a:gd name="connsiteX33" fmla="*/ 7716 w 9926"/>
                <a:gd name="connsiteY33" fmla="*/ 5944 h 10000"/>
                <a:gd name="connsiteX34" fmla="*/ 7494 w 9926"/>
                <a:gd name="connsiteY34" fmla="*/ 5515 h 10000"/>
                <a:gd name="connsiteX35" fmla="*/ 7438 w 9926"/>
                <a:gd name="connsiteY35" fmla="*/ 5300 h 10000"/>
                <a:gd name="connsiteX36" fmla="*/ 7320 w 9926"/>
                <a:gd name="connsiteY36" fmla="*/ 5172 h 10000"/>
                <a:gd name="connsiteX37" fmla="*/ 7203 w 9926"/>
                <a:gd name="connsiteY37" fmla="*/ 5064 h 10000"/>
                <a:gd name="connsiteX38" fmla="*/ 7114 w 9926"/>
                <a:gd name="connsiteY38" fmla="*/ 5000 h 10000"/>
                <a:gd name="connsiteX39" fmla="*/ 6999 w 9926"/>
                <a:gd name="connsiteY39" fmla="*/ 4871 h 10000"/>
                <a:gd name="connsiteX40" fmla="*/ 6911 w 9926"/>
                <a:gd name="connsiteY40" fmla="*/ 4635 h 10000"/>
                <a:gd name="connsiteX41" fmla="*/ 6880 w 9926"/>
                <a:gd name="connsiteY41" fmla="*/ 4528 h 10000"/>
                <a:gd name="connsiteX42" fmla="*/ 6750 w 9926"/>
                <a:gd name="connsiteY42" fmla="*/ 4399 h 10000"/>
                <a:gd name="connsiteX43" fmla="*/ 6266 w 9926"/>
                <a:gd name="connsiteY43" fmla="*/ 3970 h 10000"/>
                <a:gd name="connsiteX44" fmla="*/ 6017 w 9926"/>
                <a:gd name="connsiteY44" fmla="*/ 3734 h 10000"/>
                <a:gd name="connsiteX45" fmla="*/ 5811 w 9926"/>
                <a:gd name="connsiteY45" fmla="*/ 3584 h 10000"/>
                <a:gd name="connsiteX46" fmla="*/ 5549 w 9926"/>
                <a:gd name="connsiteY46" fmla="*/ 3455 h 10000"/>
                <a:gd name="connsiteX47" fmla="*/ 5373 w 9926"/>
                <a:gd name="connsiteY47" fmla="*/ 3326 h 10000"/>
                <a:gd name="connsiteX48" fmla="*/ 5285 w 9926"/>
                <a:gd name="connsiteY48" fmla="*/ 3262 h 10000"/>
                <a:gd name="connsiteX49" fmla="*/ 5169 w 9926"/>
                <a:gd name="connsiteY49" fmla="*/ 3219 h 10000"/>
                <a:gd name="connsiteX50" fmla="*/ 5006 w 9926"/>
                <a:gd name="connsiteY50" fmla="*/ 3197 h 10000"/>
                <a:gd name="connsiteX51" fmla="*/ 4903 w 9926"/>
                <a:gd name="connsiteY51" fmla="*/ 3155 h 10000"/>
                <a:gd name="connsiteX52" fmla="*/ 4758 w 9926"/>
                <a:gd name="connsiteY52" fmla="*/ 3090 h 10000"/>
                <a:gd name="connsiteX53" fmla="*/ 4642 w 9926"/>
                <a:gd name="connsiteY53" fmla="*/ 3090 h 10000"/>
                <a:gd name="connsiteX54" fmla="*/ 4376 w 9926"/>
                <a:gd name="connsiteY54" fmla="*/ 2983 h 10000"/>
                <a:gd name="connsiteX55" fmla="*/ 4244 w 9926"/>
                <a:gd name="connsiteY55" fmla="*/ 2961 h 10000"/>
                <a:gd name="connsiteX56" fmla="*/ 4114 w 9926"/>
                <a:gd name="connsiteY56" fmla="*/ 2918 h 10000"/>
                <a:gd name="connsiteX57" fmla="*/ 3806 w 9926"/>
                <a:gd name="connsiteY57" fmla="*/ 2983 h 10000"/>
                <a:gd name="connsiteX58" fmla="*/ 3631 w 9926"/>
                <a:gd name="connsiteY58" fmla="*/ 3026 h 10000"/>
                <a:gd name="connsiteX59" fmla="*/ 3485 w 9926"/>
                <a:gd name="connsiteY59" fmla="*/ 2961 h 10000"/>
                <a:gd name="connsiteX60" fmla="*/ 3236 w 9926"/>
                <a:gd name="connsiteY60" fmla="*/ 2725 h 10000"/>
                <a:gd name="connsiteX61" fmla="*/ 2869 w 9926"/>
                <a:gd name="connsiteY61" fmla="*/ 2489 h 10000"/>
                <a:gd name="connsiteX62" fmla="*/ 2752 w 9926"/>
                <a:gd name="connsiteY62" fmla="*/ 2425 h 10000"/>
                <a:gd name="connsiteX63" fmla="*/ 2591 w 9926"/>
                <a:gd name="connsiteY63" fmla="*/ 2339 h 10000"/>
                <a:gd name="connsiteX64" fmla="*/ 2503 w 9926"/>
                <a:gd name="connsiteY64" fmla="*/ 2339 h 10000"/>
                <a:gd name="connsiteX65" fmla="*/ 2269 w 9926"/>
                <a:gd name="connsiteY65" fmla="*/ 2425 h 10000"/>
                <a:gd name="connsiteX66" fmla="*/ 2093 w 9926"/>
                <a:gd name="connsiteY66" fmla="*/ 2511 h 10000"/>
                <a:gd name="connsiteX67" fmla="*/ 1947 w 9926"/>
                <a:gd name="connsiteY67" fmla="*/ 2575 h 10000"/>
                <a:gd name="connsiteX68" fmla="*/ 1801 w 9926"/>
                <a:gd name="connsiteY68" fmla="*/ 2854 h 10000"/>
                <a:gd name="connsiteX69" fmla="*/ 1683 w 9926"/>
                <a:gd name="connsiteY69" fmla="*/ 3026 h 10000"/>
                <a:gd name="connsiteX70" fmla="*/ 1567 w 9926"/>
                <a:gd name="connsiteY70" fmla="*/ 3112 h 10000"/>
                <a:gd name="connsiteX71" fmla="*/ 1448 w 9926"/>
                <a:gd name="connsiteY71" fmla="*/ 3112 h 10000"/>
                <a:gd name="connsiteX72" fmla="*/ 1332 w 9926"/>
                <a:gd name="connsiteY72" fmla="*/ 3090 h 10000"/>
                <a:gd name="connsiteX73" fmla="*/ 1214 w 9926"/>
                <a:gd name="connsiteY73" fmla="*/ 2811 h 10000"/>
                <a:gd name="connsiteX74" fmla="*/ 1082 w 9926"/>
                <a:gd name="connsiteY74" fmla="*/ 2618 h 10000"/>
                <a:gd name="connsiteX75" fmla="*/ 996 w 9926"/>
                <a:gd name="connsiteY75" fmla="*/ 2511 h 10000"/>
                <a:gd name="connsiteX76" fmla="*/ 894 w 9926"/>
                <a:gd name="connsiteY76" fmla="*/ 2511 h 10000"/>
                <a:gd name="connsiteX77" fmla="*/ 789 w 9926"/>
                <a:gd name="connsiteY77" fmla="*/ 2489 h 10000"/>
                <a:gd name="connsiteX78" fmla="*/ 688 w 9926"/>
                <a:gd name="connsiteY78" fmla="*/ 2382 h 10000"/>
                <a:gd name="connsiteX79" fmla="*/ 601 w 9926"/>
                <a:gd name="connsiteY79" fmla="*/ 1974 h 10000"/>
                <a:gd name="connsiteX80" fmla="*/ 513 w 9926"/>
                <a:gd name="connsiteY80" fmla="*/ 1738 h 10000"/>
                <a:gd name="connsiteX81" fmla="*/ 439 w 9926"/>
                <a:gd name="connsiteY81" fmla="*/ 1567 h 10000"/>
                <a:gd name="connsiteX82" fmla="*/ 439 w 9926"/>
                <a:gd name="connsiteY82" fmla="*/ 1438 h 10000"/>
                <a:gd name="connsiteX83" fmla="*/ 424 w 9926"/>
                <a:gd name="connsiteY83" fmla="*/ 1245 h 10000"/>
                <a:gd name="connsiteX84" fmla="*/ 424 w 9926"/>
                <a:gd name="connsiteY84" fmla="*/ 1073 h 10000"/>
                <a:gd name="connsiteX85" fmla="*/ 190 w 9926"/>
                <a:gd name="connsiteY85" fmla="*/ 665 h 10000"/>
                <a:gd name="connsiteX86" fmla="*/ 103 w 9926"/>
                <a:gd name="connsiteY86" fmla="*/ 494 h 10000"/>
                <a:gd name="connsiteX87" fmla="*/ 44 w 9926"/>
                <a:gd name="connsiteY87" fmla="*/ 300 h 10000"/>
                <a:gd name="connsiteX88" fmla="*/ 28 w 9926"/>
                <a:gd name="connsiteY88" fmla="*/ 64 h 10000"/>
                <a:gd name="connsiteX89" fmla="*/ 0 w 9926"/>
                <a:gd name="connsiteY89" fmla="*/ 0 h 10000"/>
                <a:gd name="connsiteX0" fmla="*/ 9941 w 9941"/>
                <a:gd name="connsiteY0" fmla="*/ 9914 h 10000"/>
                <a:gd name="connsiteX1" fmla="*/ 9869 w 9941"/>
                <a:gd name="connsiteY1" fmla="*/ 9936 h 10000"/>
                <a:gd name="connsiteX2" fmla="*/ 9823 w 9941"/>
                <a:gd name="connsiteY2" fmla="*/ 9979 h 10000"/>
                <a:gd name="connsiteX3" fmla="*/ 9735 w 9941"/>
                <a:gd name="connsiteY3" fmla="*/ 10000 h 10000"/>
                <a:gd name="connsiteX4" fmla="*/ 9631 w 9941"/>
                <a:gd name="connsiteY4" fmla="*/ 9936 h 10000"/>
                <a:gd name="connsiteX5" fmla="*/ 9586 w 9941"/>
                <a:gd name="connsiteY5" fmla="*/ 9871 h 10000"/>
                <a:gd name="connsiteX6" fmla="*/ 9526 w 9941"/>
                <a:gd name="connsiteY6" fmla="*/ 9764 h 10000"/>
                <a:gd name="connsiteX7" fmla="*/ 9526 w 9941"/>
                <a:gd name="connsiteY7" fmla="*/ 9678 h 10000"/>
                <a:gd name="connsiteX8" fmla="*/ 9526 w 9941"/>
                <a:gd name="connsiteY8" fmla="*/ 9464 h 10000"/>
                <a:gd name="connsiteX9" fmla="*/ 9573 w 9941"/>
                <a:gd name="connsiteY9" fmla="*/ 9313 h 10000"/>
                <a:gd name="connsiteX10" fmla="*/ 9573 w 9941"/>
                <a:gd name="connsiteY10" fmla="*/ 9163 h 10000"/>
                <a:gd name="connsiteX11" fmla="*/ 9544 w 9941"/>
                <a:gd name="connsiteY11" fmla="*/ 9077 h 10000"/>
                <a:gd name="connsiteX12" fmla="*/ 9307 w 9941"/>
                <a:gd name="connsiteY12" fmla="*/ 8670 h 10000"/>
                <a:gd name="connsiteX13" fmla="*/ 9203 w 9941"/>
                <a:gd name="connsiteY13" fmla="*/ 8433 h 10000"/>
                <a:gd name="connsiteX14" fmla="*/ 9100 w 9941"/>
                <a:gd name="connsiteY14" fmla="*/ 8305 h 10000"/>
                <a:gd name="connsiteX15" fmla="*/ 9055 w 9941"/>
                <a:gd name="connsiteY15" fmla="*/ 8262 h 10000"/>
                <a:gd name="connsiteX16" fmla="*/ 8966 w 9941"/>
                <a:gd name="connsiteY16" fmla="*/ 8262 h 10000"/>
                <a:gd name="connsiteX17" fmla="*/ 8879 w 9941"/>
                <a:gd name="connsiteY17" fmla="*/ 8262 h 10000"/>
                <a:gd name="connsiteX18" fmla="*/ 8806 w 9941"/>
                <a:gd name="connsiteY18" fmla="*/ 8219 h 10000"/>
                <a:gd name="connsiteX19" fmla="*/ 8730 w 9941"/>
                <a:gd name="connsiteY19" fmla="*/ 8133 h 10000"/>
                <a:gd name="connsiteX20" fmla="*/ 8715 w 9941"/>
                <a:gd name="connsiteY20" fmla="*/ 8026 h 10000"/>
                <a:gd name="connsiteX21" fmla="*/ 8672 w 9941"/>
                <a:gd name="connsiteY21" fmla="*/ 7833 h 10000"/>
                <a:gd name="connsiteX22" fmla="*/ 8672 w 9941"/>
                <a:gd name="connsiteY22" fmla="*/ 7661 h 10000"/>
                <a:gd name="connsiteX23" fmla="*/ 8568 w 9941"/>
                <a:gd name="connsiteY23" fmla="*/ 7554 h 10000"/>
                <a:gd name="connsiteX24" fmla="*/ 8362 w 9941"/>
                <a:gd name="connsiteY24" fmla="*/ 7146 h 10000"/>
                <a:gd name="connsiteX25" fmla="*/ 8274 w 9941"/>
                <a:gd name="connsiteY25" fmla="*/ 6910 h 10000"/>
                <a:gd name="connsiteX26" fmla="*/ 8274 w 9941"/>
                <a:gd name="connsiteY26" fmla="*/ 6781 h 10000"/>
                <a:gd name="connsiteX27" fmla="*/ 8274 w 9941"/>
                <a:gd name="connsiteY27" fmla="*/ 6760 h 10000"/>
                <a:gd name="connsiteX28" fmla="*/ 8304 w 9941"/>
                <a:gd name="connsiteY28" fmla="*/ 6652 h 10000"/>
                <a:gd name="connsiteX29" fmla="*/ 8274 w 9941"/>
                <a:gd name="connsiteY29" fmla="*/ 6588 h 10000"/>
                <a:gd name="connsiteX30" fmla="*/ 8142 w 9941"/>
                <a:gd name="connsiteY30" fmla="*/ 6481 h 10000"/>
                <a:gd name="connsiteX31" fmla="*/ 7981 w 9941"/>
                <a:gd name="connsiteY31" fmla="*/ 6288 h 10000"/>
                <a:gd name="connsiteX32" fmla="*/ 7774 w 9941"/>
                <a:gd name="connsiteY32" fmla="*/ 5944 h 10000"/>
                <a:gd name="connsiteX33" fmla="*/ 7550 w 9941"/>
                <a:gd name="connsiteY33" fmla="*/ 5515 h 10000"/>
                <a:gd name="connsiteX34" fmla="*/ 7493 w 9941"/>
                <a:gd name="connsiteY34" fmla="*/ 5300 h 10000"/>
                <a:gd name="connsiteX35" fmla="*/ 7375 w 9941"/>
                <a:gd name="connsiteY35" fmla="*/ 5172 h 10000"/>
                <a:gd name="connsiteX36" fmla="*/ 7257 w 9941"/>
                <a:gd name="connsiteY36" fmla="*/ 5064 h 10000"/>
                <a:gd name="connsiteX37" fmla="*/ 7167 w 9941"/>
                <a:gd name="connsiteY37" fmla="*/ 5000 h 10000"/>
                <a:gd name="connsiteX38" fmla="*/ 7051 w 9941"/>
                <a:gd name="connsiteY38" fmla="*/ 4871 h 10000"/>
                <a:gd name="connsiteX39" fmla="*/ 6963 w 9941"/>
                <a:gd name="connsiteY39" fmla="*/ 4635 h 10000"/>
                <a:gd name="connsiteX40" fmla="*/ 6931 w 9941"/>
                <a:gd name="connsiteY40" fmla="*/ 4528 h 10000"/>
                <a:gd name="connsiteX41" fmla="*/ 6800 w 9941"/>
                <a:gd name="connsiteY41" fmla="*/ 4399 h 10000"/>
                <a:gd name="connsiteX42" fmla="*/ 6313 w 9941"/>
                <a:gd name="connsiteY42" fmla="*/ 3970 h 10000"/>
                <a:gd name="connsiteX43" fmla="*/ 6062 w 9941"/>
                <a:gd name="connsiteY43" fmla="*/ 3734 h 10000"/>
                <a:gd name="connsiteX44" fmla="*/ 5854 w 9941"/>
                <a:gd name="connsiteY44" fmla="*/ 3584 h 10000"/>
                <a:gd name="connsiteX45" fmla="*/ 5590 w 9941"/>
                <a:gd name="connsiteY45" fmla="*/ 3455 h 10000"/>
                <a:gd name="connsiteX46" fmla="*/ 5413 w 9941"/>
                <a:gd name="connsiteY46" fmla="*/ 3326 h 10000"/>
                <a:gd name="connsiteX47" fmla="*/ 5324 w 9941"/>
                <a:gd name="connsiteY47" fmla="*/ 3262 h 10000"/>
                <a:gd name="connsiteX48" fmla="*/ 5208 w 9941"/>
                <a:gd name="connsiteY48" fmla="*/ 3219 h 10000"/>
                <a:gd name="connsiteX49" fmla="*/ 5043 w 9941"/>
                <a:gd name="connsiteY49" fmla="*/ 3197 h 10000"/>
                <a:gd name="connsiteX50" fmla="*/ 4940 w 9941"/>
                <a:gd name="connsiteY50" fmla="*/ 3155 h 10000"/>
                <a:gd name="connsiteX51" fmla="*/ 4793 w 9941"/>
                <a:gd name="connsiteY51" fmla="*/ 3090 h 10000"/>
                <a:gd name="connsiteX52" fmla="*/ 4677 w 9941"/>
                <a:gd name="connsiteY52" fmla="*/ 3090 h 10000"/>
                <a:gd name="connsiteX53" fmla="*/ 4409 w 9941"/>
                <a:gd name="connsiteY53" fmla="*/ 2983 h 10000"/>
                <a:gd name="connsiteX54" fmla="*/ 4276 w 9941"/>
                <a:gd name="connsiteY54" fmla="*/ 2961 h 10000"/>
                <a:gd name="connsiteX55" fmla="*/ 4145 w 9941"/>
                <a:gd name="connsiteY55" fmla="*/ 2918 h 10000"/>
                <a:gd name="connsiteX56" fmla="*/ 3834 w 9941"/>
                <a:gd name="connsiteY56" fmla="*/ 2983 h 10000"/>
                <a:gd name="connsiteX57" fmla="*/ 3658 w 9941"/>
                <a:gd name="connsiteY57" fmla="*/ 3026 h 10000"/>
                <a:gd name="connsiteX58" fmla="*/ 3511 w 9941"/>
                <a:gd name="connsiteY58" fmla="*/ 2961 h 10000"/>
                <a:gd name="connsiteX59" fmla="*/ 3260 w 9941"/>
                <a:gd name="connsiteY59" fmla="*/ 2725 h 10000"/>
                <a:gd name="connsiteX60" fmla="*/ 2890 w 9941"/>
                <a:gd name="connsiteY60" fmla="*/ 2489 h 10000"/>
                <a:gd name="connsiteX61" fmla="*/ 2773 w 9941"/>
                <a:gd name="connsiteY61" fmla="*/ 2425 h 10000"/>
                <a:gd name="connsiteX62" fmla="*/ 2610 w 9941"/>
                <a:gd name="connsiteY62" fmla="*/ 2339 h 10000"/>
                <a:gd name="connsiteX63" fmla="*/ 2522 w 9941"/>
                <a:gd name="connsiteY63" fmla="*/ 2339 h 10000"/>
                <a:gd name="connsiteX64" fmla="*/ 2286 w 9941"/>
                <a:gd name="connsiteY64" fmla="*/ 2425 h 10000"/>
                <a:gd name="connsiteX65" fmla="*/ 2109 w 9941"/>
                <a:gd name="connsiteY65" fmla="*/ 2511 h 10000"/>
                <a:gd name="connsiteX66" fmla="*/ 1962 w 9941"/>
                <a:gd name="connsiteY66" fmla="*/ 2575 h 10000"/>
                <a:gd name="connsiteX67" fmla="*/ 1814 w 9941"/>
                <a:gd name="connsiteY67" fmla="*/ 2854 h 10000"/>
                <a:gd name="connsiteX68" fmla="*/ 1696 w 9941"/>
                <a:gd name="connsiteY68" fmla="*/ 3026 h 10000"/>
                <a:gd name="connsiteX69" fmla="*/ 1579 w 9941"/>
                <a:gd name="connsiteY69" fmla="*/ 3112 h 10000"/>
                <a:gd name="connsiteX70" fmla="*/ 1459 w 9941"/>
                <a:gd name="connsiteY70" fmla="*/ 3112 h 10000"/>
                <a:gd name="connsiteX71" fmla="*/ 1342 w 9941"/>
                <a:gd name="connsiteY71" fmla="*/ 3090 h 10000"/>
                <a:gd name="connsiteX72" fmla="*/ 1223 w 9941"/>
                <a:gd name="connsiteY72" fmla="*/ 2811 h 10000"/>
                <a:gd name="connsiteX73" fmla="*/ 1090 w 9941"/>
                <a:gd name="connsiteY73" fmla="*/ 2618 h 10000"/>
                <a:gd name="connsiteX74" fmla="*/ 1003 w 9941"/>
                <a:gd name="connsiteY74" fmla="*/ 2511 h 10000"/>
                <a:gd name="connsiteX75" fmla="*/ 901 w 9941"/>
                <a:gd name="connsiteY75" fmla="*/ 2511 h 10000"/>
                <a:gd name="connsiteX76" fmla="*/ 795 w 9941"/>
                <a:gd name="connsiteY76" fmla="*/ 2489 h 10000"/>
                <a:gd name="connsiteX77" fmla="*/ 693 w 9941"/>
                <a:gd name="connsiteY77" fmla="*/ 2382 h 10000"/>
                <a:gd name="connsiteX78" fmla="*/ 605 w 9941"/>
                <a:gd name="connsiteY78" fmla="*/ 1974 h 10000"/>
                <a:gd name="connsiteX79" fmla="*/ 517 w 9941"/>
                <a:gd name="connsiteY79" fmla="*/ 1738 h 10000"/>
                <a:gd name="connsiteX80" fmla="*/ 442 w 9941"/>
                <a:gd name="connsiteY80" fmla="*/ 1567 h 10000"/>
                <a:gd name="connsiteX81" fmla="*/ 442 w 9941"/>
                <a:gd name="connsiteY81" fmla="*/ 1438 h 10000"/>
                <a:gd name="connsiteX82" fmla="*/ 427 w 9941"/>
                <a:gd name="connsiteY82" fmla="*/ 1245 h 10000"/>
                <a:gd name="connsiteX83" fmla="*/ 427 w 9941"/>
                <a:gd name="connsiteY83" fmla="*/ 1073 h 10000"/>
                <a:gd name="connsiteX84" fmla="*/ 191 w 9941"/>
                <a:gd name="connsiteY84" fmla="*/ 665 h 10000"/>
                <a:gd name="connsiteX85" fmla="*/ 104 w 9941"/>
                <a:gd name="connsiteY85" fmla="*/ 494 h 10000"/>
                <a:gd name="connsiteX86" fmla="*/ 44 w 9941"/>
                <a:gd name="connsiteY86" fmla="*/ 300 h 10000"/>
                <a:gd name="connsiteX87" fmla="*/ 28 w 9941"/>
                <a:gd name="connsiteY87" fmla="*/ 64 h 10000"/>
                <a:gd name="connsiteX88" fmla="*/ 0 w 9941"/>
                <a:gd name="connsiteY88" fmla="*/ 0 h 10000"/>
                <a:gd name="connsiteX0" fmla="*/ 9928 w 9928"/>
                <a:gd name="connsiteY0" fmla="*/ 9936 h 10000"/>
                <a:gd name="connsiteX1" fmla="*/ 9881 w 9928"/>
                <a:gd name="connsiteY1" fmla="*/ 9979 h 10000"/>
                <a:gd name="connsiteX2" fmla="*/ 9793 w 9928"/>
                <a:gd name="connsiteY2" fmla="*/ 10000 h 10000"/>
                <a:gd name="connsiteX3" fmla="*/ 9688 w 9928"/>
                <a:gd name="connsiteY3" fmla="*/ 9936 h 10000"/>
                <a:gd name="connsiteX4" fmla="*/ 9643 w 9928"/>
                <a:gd name="connsiteY4" fmla="*/ 9871 h 10000"/>
                <a:gd name="connsiteX5" fmla="*/ 9583 w 9928"/>
                <a:gd name="connsiteY5" fmla="*/ 9764 h 10000"/>
                <a:gd name="connsiteX6" fmla="*/ 9583 w 9928"/>
                <a:gd name="connsiteY6" fmla="*/ 9678 h 10000"/>
                <a:gd name="connsiteX7" fmla="*/ 9583 w 9928"/>
                <a:gd name="connsiteY7" fmla="*/ 9464 h 10000"/>
                <a:gd name="connsiteX8" fmla="*/ 9630 w 9928"/>
                <a:gd name="connsiteY8" fmla="*/ 9313 h 10000"/>
                <a:gd name="connsiteX9" fmla="*/ 9630 w 9928"/>
                <a:gd name="connsiteY9" fmla="*/ 9163 h 10000"/>
                <a:gd name="connsiteX10" fmla="*/ 9601 w 9928"/>
                <a:gd name="connsiteY10" fmla="*/ 9077 h 10000"/>
                <a:gd name="connsiteX11" fmla="*/ 9362 w 9928"/>
                <a:gd name="connsiteY11" fmla="*/ 8670 h 10000"/>
                <a:gd name="connsiteX12" fmla="*/ 9258 w 9928"/>
                <a:gd name="connsiteY12" fmla="*/ 8433 h 10000"/>
                <a:gd name="connsiteX13" fmla="*/ 9154 w 9928"/>
                <a:gd name="connsiteY13" fmla="*/ 8305 h 10000"/>
                <a:gd name="connsiteX14" fmla="*/ 9109 w 9928"/>
                <a:gd name="connsiteY14" fmla="*/ 8262 h 10000"/>
                <a:gd name="connsiteX15" fmla="*/ 9019 w 9928"/>
                <a:gd name="connsiteY15" fmla="*/ 8262 h 10000"/>
                <a:gd name="connsiteX16" fmla="*/ 8932 w 9928"/>
                <a:gd name="connsiteY16" fmla="*/ 8262 h 10000"/>
                <a:gd name="connsiteX17" fmla="*/ 8858 w 9928"/>
                <a:gd name="connsiteY17" fmla="*/ 8219 h 10000"/>
                <a:gd name="connsiteX18" fmla="*/ 8782 w 9928"/>
                <a:gd name="connsiteY18" fmla="*/ 8133 h 10000"/>
                <a:gd name="connsiteX19" fmla="*/ 8767 w 9928"/>
                <a:gd name="connsiteY19" fmla="*/ 8026 h 10000"/>
                <a:gd name="connsiteX20" fmla="*/ 8723 w 9928"/>
                <a:gd name="connsiteY20" fmla="*/ 7833 h 10000"/>
                <a:gd name="connsiteX21" fmla="*/ 8723 w 9928"/>
                <a:gd name="connsiteY21" fmla="*/ 7661 h 10000"/>
                <a:gd name="connsiteX22" fmla="*/ 8619 w 9928"/>
                <a:gd name="connsiteY22" fmla="*/ 7554 h 10000"/>
                <a:gd name="connsiteX23" fmla="*/ 8412 w 9928"/>
                <a:gd name="connsiteY23" fmla="*/ 7146 h 10000"/>
                <a:gd name="connsiteX24" fmla="*/ 8323 w 9928"/>
                <a:gd name="connsiteY24" fmla="*/ 6910 h 10000"/>
                <a:gd name="connsiteX25" fmla="*/ 8323 w 9928"/>
                <a:gd name="connsiteY25" fmla="*/ 6781 h 10000"/>
                <a:gd name="connsiteX26" fmla="*/ 8323 w 9928"/>
                <a:gd name="connsiteY26" fmla="*/ 6760 h 10000"/>
                <a:gd name="connsiteX27" fmla="*/ 8353 w 9928"/>
                <a:gd name="connsiteY27" fmla="*/ 6652 h 10000"/>
                <a:gd name="connsiteX28" fmla="*/ 8323 w 9928"/>
                <a:gd name="connsiteY28" fmla="*/ 6588 h 10000"/>
                <a:gd name="connsiteX29" fmla="*/ 8190 w 9928"/>
                <a:gd name="connsiteY29" fmla="*/ 6481 h 10000"/>
                <a:gd name="connsiteX30" fmla="*/ 8028 w 9928"/>
                <a:gd name="connsiteY30" fmla="*/ 6288 h 10000"/>
                <a:gd name="connsiteX31" fmla="*/ 7820 w 9928"/>
                <a:gd name="connsiteY31" fmla="*/ 5944 h 10000"/>
                <a:gd name="connsiteX32" fmla="*/ 7595 w 9928"/>
                <a:gd name="connsiteY32" fmla="*/ 5515 h 10000"/>
                <a:gd name="connsiteX33" fmla="*/ 7537 w 9928"/>
                <a:gd name="connsiteY33" fmla="*/ 5300 h 10000"/>
                <a:gd name="connsiteX34" fmla="*/ 7419 w 9928"/>
                <a:gd name="connsiteY34" fmla="*/ 5172 h 10000"/>
                <a:gd name="connsiteX35" fmla="*/ 7300 w 9928"/>
                <a:gd name="connsiteY35" fmla="*/ 5064 h 10000"/>
                <a:gd name="connsiteX36" fmla="*/ 7210 w 9928"/>
                <a:gd name="connsiteY36" fmla="*/ 5000 h 10000"/>
                <a:gd name="connsiteX37" fmla="*/ 7093 w 9928"/>
                <a:gd name="connsiteY37" fmla="*/ 4871 h 10000"/>
                <a:gd name="connsiteX38" fmla="*/ 7004 w 9928"/>
                <a:gd name="connsiteY38" fmla="*/ 4635 h 10000"/>
                <a:gd name="connsiteX39" fmla="*/ 6972 w 9928"/>
                <a:gd name="connsiteY39" fmla="*/ 4528 h 10000"/>
                <a:gd name="connsiteX40" fmla="*/ 6840 w 9928"/>
                <a:gd name="connsiteY40" fmla="*/ 4399 h 10000"/>
                <a:gd name="connsiteX41" fmla="*/ 6350 w 9928"/>
                <a:gd name="connsiteY41" fmla="*/ 3970 h 10000"/>
                <a:gd name="connsiteX42" fmla="*/ 6098 w 9928"/>
                <a:gd name="connsiteY42" fmla="*/ 3734 h 10000"/>
                <a:gd name="connsiteX43" fmla="*/ 5889 w 9928"/>
                <a:gd name="connsiteY43" fmla="*/ 3584 h 10000"/>
                <a:gd name="connsiteX44" fmla="*/ 5623 w 9928"/>
                <a:gd name="connsiteY44" fmla="*/ 3455 h 10000"/>
                <a:gd name="connsiteX45" fmla="*/ 5445 w 9928"/>
                <a:gd name="connsiteY45" fmla="*/ 3326 h 10000"/>
                <a:gd name="connsiteX46" fmla="*/ 5356 w 9928"/>
                <a:gd name="connsiteY46" fmla="*/ 3262 h 10000"/>
                <a:gd name="connsiteX47" fmla="*/ 5239 w 9928"/>
                <a:gd name="connsiteY47" fmla="*/ 3219 h 10000"/>
                <a:gd name="connsiteX48" fmla="*/ 5073 w 9928"/>
                <a:gd name="connsiteY48" fmla="*/ 3197 h 10000"/>
                <a:gd name="connsiteX49" fmla="*/ 4969 w 9928"/>
                <a:gd name="connsiteY49" fmla="*/ 3155 h 10000"/>
                <a:gd name="connsiteX50" fmla="*/ 4821 w 9928"/>
                <a:gd name="connsiteY50" fmla="*/ 3090 h 10000"/>
                <a:gd name="connsiteX51" fmla="*/ 4705 w 9928"/>
                <a:gd name="connsiteY51" fmla="*/ 3090 h 10000"/>
                <a:gd name="connsiteX52" fmla="*/ 4435 w 9928"/>
                <a:gd name="connsiteY52" fmla="*/ 2983 h 10000"/>
                <a:gd name="connsiteX53" fmla="*/ 4301 w 9928"/>
                <a:gd name="connsiteY53" fmla="*/ 2961 h 10000"/>
                <a:gd name="connsiteX54" fmla="*/ 4170 w 9928"/>
                <a:gd name="connsiteY54" fmla="*/ 2918 h 10000"/>
                <a:gd name="connsiteX55" fmla="*/ 3857 w 9928"/>
                <a:gd name="connsiteY55" fmla="*/ 2983 h 10000"/>
                <a:gd name="connsiteX56" fmla="*/ 3680 w 9928"/>
                <a:gd name="connsiteY56" fmla="*/ 3026 h 10000"/>
                <a:gd name="connsiteX57" fmla="*/ 3532 w 9928"/>
                <a:gd name="connsiteY57" fmla="*/ 2961 h 10000"/>
                <a:gd name="connsiteX58" fmla="*/ 3279 w 9928"/>
                <a:gd name="connsiteY58" fmla="*/ 2725 h 10000"/>
                <a:gd name="connsiteX59" fmla="*/ 2907 w 9928"/>
                <a:gd name="connsiteY59" fmla="*/ 2489 h 10000"/>
                <a:gd name="connsiteX60" fmla="*/ 2789 w 9928"/>
                <a:gd name="connsiteY60" fmla="*/ 2425 h 10000"/>
                <a:gd name="connsiteX61" fmla="*/ 2625 w 9928"/>
                <a:gd name="connsiteY61" fmla="*/ 2339 h 10000"/>
                <a:gd name="connsiteX62" fmla="*/ 2537 w 9928"/>
                <a:gd name="connsiteY62" fmla="*/ 2339 h 10000"/>
                <a:gd name="connsiteX63" fmla="*/ 2300 w 9928"/>
                <a:gd name="connsiteY63" fmla="*/ 2425 h 10000"/>
                <a:gd name="connsiteX64" fmla="*/ 2122 w 9928"/>
                <a:gd name="connsiteY64" fmla="*/ 2511 h 10000"/>
                <a:gd name="connsiteX65" fmla="*/ 1974 w 9928"/>
                <a:gd name="connsiteY65" fmla="*/ 2575 h 10000"/>
                <a:gd name="connsiteX66" fmla="*/ 1825 w 9928"/>
                <a:gd name="connsiteY66" fmla="*/ 2854 h 10000"/>
                <a:gd name="connsiteX67" fmla="*/ 1706 w 9928"/>
                <a:gd name="connsiteY67" fmla="*/ 3026 h 10000"/>
                <a:gd name="connsiteX68" fmla="*/ 1588 w 9928"/>
                <a:gd name="connsiteY68" fmla="*/ 3112 h 10000"/>
                <a:gd name="connsiteX69" fmla="*/ 1468 w 9928"/>
                <a:gd name="connsiteY69" fmla="*/ 3112 h 10000"/>
                <a:gd name="connsiteX70" fmla="*/ 1350 w 9928"/>
                <a:gd name="connsiteY70" fmla="*/ 3090 h 10000"/>
                <a:gd name="connsiteX71" fmla="*/ 1230 w 9928"/>
                <a:gd name="connsiteY71" fmla="*/ 2811 h 10000"/>
                <a:gd name="connsiteX72" fmla="*/ 1096 w 9928"/>
                <a:gd name="connsiteY72" fmla="*/ 2618 h 10000"/>
                <a:gd name="connsiteX73" fmla="*/ 1009 w 9928"/>
                <a:gd name="connsiteY73" fmla="*/ 2511 h 10000"/>
                <a:gd name="connsiteX74" fmla="*/ 906 w 9928"/>
                <a:gd name="connsiteY74" fmla="*/ 2511 h 10000"/>
                <a:gd name="connsiteX75" fmla="*/ 800 w 9928"/>
                <a:gd name="connsiteY75" fmla="*/ 2489 h 10000"/>
                <a:gd name="connsiteX76" fmla="*/ 697 w 9928"/>
                <a:gd name="connsiteY76" fmla="*/ 2382 h 10000"/>
                <a:gd name="connsiteX77" fmla="*/ 609 w 9928"/>
                <a:gd name="connsiteY77" fmla="*/ 1974 h 10000"/>
                <a:gd name="connsiteX78" fmla="*/ 520 w 9928"/>
                <a:gd name="connsiteY78" fmla="*/ 1738 h 10000"/>
                <a:gd name="connsiteX79" fmla="*/ 445 w 9928"/>
                <a:gd name="connsiteY79" fmla="*/ 1567 h 10000"/>
                <a:gd name="connsiteX80" fmla="*/ 445 w 9928"/>
                <a:gd name="connsiteY80" fmla="*/ 1438 h 10000"/>
                <a:gd name="connsiteX81" fmla="*/ 430 w 9928"/>
                <a:gd name="connsiteY81" fmla="*/ 1245 h 10000"/>
                <a:gd name="connsiteX82" fmla="*/ 430 w 9928"/>
                <a:gd name="connsiteY82" fmla="*/ 1073 h 10000"/>
                <a:gd name="connsiteX83" fmla="*/ 192 w 9928"/>
                <a:gd name="connsiteY83" fmla="*/ 665 h 10000"/>
                <a:gd name="connsiteX84" fmla="*/ 105 w 9928"/>
                <a:gd name="connsiteY84" fmla="*/ 494 h 10000"/>
                <a:gd name="connsiteX85" fmla="*/ 44 w 9928"/>
                <a:gd name="connsiteY85" fmla="*/ 300 h 10000"/>
                <a:gd name="connsiteX86" fmla="*/ 28 w 9928"/>
                <a:gd name="connsiteY86" fmla="*/ 64 h 10000"/>
                <a:gd name="connsiteX87" fmla="*/ 0 w 9928"/>
                <a:gd name="connsiteY87" fmla="*/ 0 h 10000"/>
                <a:gd name="connsiteX0" fmla="*/ 10000 w 10000"/>
                <a:gd name="connsiteY0" fmla="*/ 9936 h 10000"/>
                <a:gd name="connsiteX1" fmla="*/ 9864 w 10000"/>
                <a:gd name="connsiteY1" fmla="*/ 10000 h 10000"/>
                <a:gd name="connsiteX2" fmla="*/ 9758 w 10000"/>
                <a:gd name="connsiteY2" fmla="*/ 9936 h 10000"/>
                <a:gd name="connsiteX3" fmla="*/ 9713 w 10000"/>
                <a:gd name="connsiteY3" fmla="*/ 9871 h 10000"/>
                <a:gd name="connsiteX4" fmla="*/ 9652 w 10000"/>
                <a:gd name="connsiteY4" fmla="*/ 9764 h 10000"/>
                <a:gd name="connsiteX5" fmla="*/ 9652 w 10000"/>
                <a:gd name="connsiteY5" fmla="*/ 9678 h 10000"/>
                <a:gd name="connsiteX6" fmla="*/ 9652 w 10000"/>
                <a:gd name="connsiteY6" fmla="*/ 9464 h 10000"/>
                <a:gd name="connsiteX7" fmla="*/ 9700 w 10000"/>
                <a:gd name="connsiteY7" fmla="*/ 9313 h 10000"/>
                <a:gd name="connsiteX8" fmla="*/ 9700 w 10000"/>
                <a:gd name="connsiteY8" fmla="*/ 9163 h 10000"/>
                <a:gd name="connsiteX9" fmla="*/ 9671 w 10000"/>
                <a:gd name="connsiteY9" fmla="*/ 9077 h 10000"/>
                <a:gd name="connsiteX10" fmla="*/ 9430 w 10000"/>
                <a:gd name="connsiteY10" fmla="*/ 8670 h 10000"/>
                <a:gd name="connsiteX11" fmla="*/ 9325 w 10000"/>
                <a:gd name="connsiteY11" fmla="*/ 8433 h 10000"/>
                <a:gd name="connsiteX12" fmla="*/ 9220 w 10000"/>
                <a:gd name="connsiteY12" fmla="*/ 8305 h 10000"/>
                <a:gd name="connsiteX13" fmla="*/ 9175 w 10000"/>
                <a:gd name="connsiteY13" fmla="*/ 8262 h 10000"/>
                <a:gd name="connsiteX14" fmla="*/ 9084 w 10000"/>
                <a:gd name="connsiteY14" fmla="*/ 8262 h 10000"/>
                <a:gd name="connsiteX15" fmla="*/ 8997 w 10000"/>
                <a:gd name="connsiteY15" fmla="*/ 8262 h 10000"/>
                <a:gd name="connsiteX16" fmla="*/ 8922 w 10000"/>
                <a:gd name="connsiteY16" fmla="*/ 8219 h 10000"/>
                <a:gd name="connsiteX17" fmla="*/ 8846 w 10000"/>
                <a:gd name="connsiteY17" fmla="*/ 8133 h 10000"/>
                <a:gd name="connsiteX18" fmla="*/ 8831 w 10000"/>
                <a:gd name="connsiteY18" fmla="*/ 8026 h 10000"/>
                <a:gd name="connsiteX19" fmla="*/ 8786 w 10000"/>
                <a:gd name="connsiteY19" fmla="*/ 7833 h 10000"/>
                <a:gd name="connsiteX20" fmla="*/ 8786 w 10000"/>
                <a:gd name="connsiteY20" fmla="*/ 7661 h 10000"/>
                <a:gd name="connsiteX21" fmla="*/ 8682 w 10000"/>
                <a:gd name="connsiteY21" fmla="*/ 7554 h 10000"/>
                <a:gd name="connsiteX22" fmla="*/ 8473 w 10000"/>
                <a:gd name="connsiteY22" fmla="*/ 7146 h 10000"/>
                <a:gd name="connsiteX23" fmla="*/ 8383 w 10000"/>
                <a:gd name="connsiteY23" fmla="*/ 6910 h 10000"/>
                <a:gd name="connsiteX24" fmla="*/ 8383 w 10000"/>
                <a:gd name="connsiteY24" fmla="*/ 6781 h 10000"/>
                <a:gd name="connsiteX25" fmla="*/ 8383 w 10000"/>
                <a:gd name="connsiteY25" fmla="*/ 6760 h 10000"/>
                <a:gd name="connsiteX26" fmla="*/ 8414 w 10000"/>
                <a:gd name="connsiteY26" fmla="*/ 6652 h 10000"/>
                <a:gd name="connsiteX27" fmla="*/ 8383 w 10000"/>
                <a:gd name="connsiteY27" fmla="*/ 6588 h 10000"/>
                <a:gd name="connsiteX28" fmla="*/ 8249 w 10000"/>
                <a:gd name="connsiteY28" fmla="*/ 6481 h 10000"/>
                <a:gd name="connsiteX29" fmla="*/ 8086 w 10000"/>
                <a:gd name="connsiteY29" fmla="*/ 6288 h 10000"/>
                <a:gd name="connsiteX30" fmla="*/ 7877 w 10000"/>
                <a:gd name="connsiteY30" fmla="*/ 5944 h 10000"/>
                <a:gd name="connsiteX31" fmla="*/ 7650 w 10000"/>
                <a:gd name="connsiteY31" fmla="*/ 5515 h 10000"/>
                <a:gd name="connsiteX32" fmla="*/ 7592 w 10000"/>
                <a:gd name="connsiteY32" fmla="*/ 5300 h 10000"/>
                <a:gd name="connsiteX33" fmla="*/ 7473 w 10000"/>
                <a:gd name="connsiteY33" fmla="*/ 5172 h 10000"/>
                <a:gd name="connsiteX34" fmla="*/ 7353 w 10000"/>
                <a:gd name="connsiteY34" fmla="*/ 5064 h 10000"/>
                <a:gd name="connsiteX35" fmla="*/ 7262 w 10000"/>
                <a:gd name="connsiteY35" fmla="*/ 5000 h 10000"/>
                <a:gd name="connsiteX36" fmla="*/ 7144 w 10000"/>
                <a:gd name="connsiteY36" fmla="*/ 4871 h 10000"/>
                <a:gd name="connsiteX37" fmla="*/ 7055 w 10000"/>
                <a:gd name="connsiteY37" fmla="*/ 4635 h 10000"/>
                <a:gd name="connsiteX38" fmla="*/ 7023 w 10000"/>
                <a:gd name="connsiteY38" fmla="*/ 4528 h 10000"/>
                <a:gd name="connsiteX39" fmla="*/ 6890 w 10000"/>
                <a:gd name="connsiteY39" fmla="*/ 4399 h 10000"/>
                <a:gd name="connsiteX40" fmla="*/ 6396 w 10000"/>
                <a:gd name="connsiteY40" fmla="*/ 3970 h 10000"/>
                <a:gd name="connsiteX41" fmla="*/ 6142 w 10000"/>
                <a:gd name="connsiteY41" fmla="*/ 3734 h 10000"/>
                <a:gd name="connsiteX42" fmla="*/ 5932 w 10000"/>
                <a:gd name="connsiteY42" fmla="*/ 3584 h 10000"/>
                <a:gd name="connsiteX43" fmla="*/ 5664 w 10000"/>
                <a:gd name="connsiteY43" fmla="*/ 3455 h 10000"/>
                <a:gd name="connsiteX44" fmla="*/ 5484 w 10000"/>
                <a:gd name="connsiteY44" fmla="*/ 3326 h 10000"/>
                <a:gd name="connsiteX45" fmla="*/ 5395 w 10000"/>
                <a:gd name="connsiteY45" fmla="*/ 3262 h 10000"/>
                <a:gd name="connsiteX46" fmla="*/ 5277 w 10000"/>
                <a:gd name="connsiteY46" fmla="*/ 3219 h 10000"/>
                <a:gd name="connsiteX47" fmla="*/ 5110 w 10000"/>
                <a:gd name="connsiteY47" fmla="*/ 3197 h 10000"/>
                <a:gd name="connsiteX48" fmla="*/ 5005 w 10000"/>
                <a:gd name="connsiteY48" fmla="*/ 3155 h 10000"/>
                <a:gd name="connsiteX49" fmla="*/ 4856 w 10000"/>
                <a:gd name="connsiteY49" fmla="*/ 3090 h 10000"/>
                <a:gd name="connsiteX50" fmla="*/ 4739 w 10000"/>
                <a:gd name="connsiteY50" fmla="*/ 3090 h 10000"/>
                <a:gd name="connsiteX51" fmla="*/ 4467 w 10000"/>
                <a:gd name="connsiteY51" fmla="*/ 2983 h 10000"/>
                <a:gd name="connsiteX52" fmla="*/ 4332 w 10000"/>
                <a:gd name="connsiteY52" fmla="*/ 2961 h 10000"/>
                <a:gd name="connsiteX53" fmla="*/ 4200 w 10000"/>
                <a:gd name="connsiteY53" fmla="*/ 2918 h 10000"/>
                <a:gd name="connsiteX54" fmla="*/ 3885 w 10000"/>
                <a:gd name="connsiteY54" fmla="*/ 2983 h 10000"/>
                <a:gd name="connsiteX55" fmla="*/ 3707 w 10000"/>
                <a:gd name="connsiteY55" fmla="*/ 3026 h 10000"/>
                <a:gd name="connsiteX56" fmla="*/ 3558 w 10000"/>
                <a:gd name="connsiteY56" fmla="*/ 2961 h 10000"/>
                <a:gd name="connsiteX57" fmla="*/ 3303 w 10000"/>
                <a:gd name="connsiteY57" fmla="*/ 2725 h 10000"/>
                <a:gd name="connsiteX58" fmla="*/ 2928 w 10000"/>
                <a:gd name="connsiteY58" fmla="*/ 2489 h 10000"/>
                <a:gd name="connsiteX59" fmla="*/ 2809 w 10000"/>
                <a:gd name="connsiteY59" fmla="*/ 2425 h 10000"/>
                <a:gd name="connsiteX60" fmla="*/ 2644 w 10000"/>
                <a:gd name="connsiteY60" fmla="*/ 2339 h 10000"/>
                <a:gd name="connsiteX61" fmla="*/ 2555 w 10000"/>
                <a:gd name="connsiteY61" fmla="*/ 2339 h 10000"/>
                <a:gd name="connsiteX62" fmla="*/ 2317 w 10000"/>
                <a:gd name="connsiteY62" fmla="*/ 2425 h 10000"/>
                <a:gd name="connsiteX63" fmla="*/ 2137 w 10000"/>
                <a:gd name="connsiteY63" fmla="*/ 2511 h 10000"/>
                <a:gd name="connsiteX64" fmla="*/ 1988 w 10000"/>
                <a:gd name="connsiteY64" fmla="*/ 2575 h 10000"/>
                <a:gd name="connsiteX65" fmla="*/ 1838 w 10000"/>
                <a:gd name="connsiteY65" fmla="*/ 2854 h 10000"/>
                <a:gd name="connsiteX66" fmla="*/ 1718 w 10000"/>
                <a:gd name="connsiteY66" fmla="*/ 3026 h 10000"/>
                <a:gd name="connsiteX67" fmla="*/ 1600 w 10000"/>
                <a:gd name="connsiteY67" fmla="*/ 3112 h 10000"/>
                <a:gd name="connsiteX68" fmla="*/ 1479 w 10000"/>
                <a:gd name="connsiteY68" fmla="*/ 3112 h 10000"/>
                <a:gd name="connsiteX69" fmla="*/ 1360 w 10000"/>
                <a:gd name="connsiteY69" fmla="*/ 3090 h 10000"/>
                <a:gd name="connsiteX70" fmla="*/ 1239 w 10000"/>
                <a:gd name="connsiteY70" fmla="*/ 2811 h 10000"/>
                <a:gd name="connsiteX71" fmla="*/ 1104 w 10000"/>
                <a:gd name="connsiteY71" fmla="*/ 2618 h 10000"/>
                <a:gd name="connsiteX72" fmla="*/ 1016 w 10000"/>
                <a:gd name="connsiteY72" fmla="*/ 2511 h 10000"/>
                <a:gd name="connsiteX73" fmla="*/ 913 w 10000"/>
                <a:gd name="connsiteY73" fmla="*/ 2511 h 10000"/>
                <a:gd name="connsiteX74" fmla="*/ 806 w 10000"/>
                <a:gd name="connsiteY74" fmla="*/ 2489 h 10000"/>
                <a:gd name="connsiteX75" fmla="*/ 702 w 10000"/>
                <a:gd name="connsiteY75" fmla="*/ 2382 h 10000"/>
                <a:gd name="connsiteX76" fmla="*/ 613 w 10000"/>
                <a:gd name="connsiteY76" fmla="*/ 1974 h 10000"/>
                <a:gd name="connsiteX77" fmla="*/ 524 w 10000"/>
                <a:gd name="connsiteY77" fmla="*/ 1738 h 10000"/>
                <a:gd name="connsiteX78" fmla="*/ 448 w 10000"/>
                <a:gd name="connsiteY78" fmla="*/ 1567 h 10000"/>
                <a:gd name="connsiteX79" fmla="*/ 448 w 10000"/>
                <a:gd name="connsiteY79" fmla="*/ 1438 h 10000"/>
                <a:gd name="connsiteX80" fmla="*/ 433 w 10000"/>
                <a:gd name="connsiteY80" fmla="*/ 1245 h 10000"/>
                <a:gd name="connsiteX81" fmla="*/ 433 w 10000"/>
                <a:gd name="connsiteY81" fmla="*/ 1073 h 10000"/>
                <a:gd name="connsiteX82" fmla="*/ 193 w 10000"/>
                <a:gd name="connsiteY82" fmla="*/ 665 h 10000"/>
                <a:gd name="connsiteX83" fmla="*/ 106 w 10000"/>
                <a:gd name="connsiteY83" fmla="*/ 494 h 10000"/>
                <a:gd name="connsiteX84" fmla="*/ 44 w 10000"/>
                <a:gd name="connsiteY84" fmla="*/ 300 h 10000"/>
                <a:gd name="connsiteX85" fmla="*/ 28 w 10000"/>
                <a:gd name="connsiteY85" fmla="*/ 64 h 10000"/>
                <a:gd name="connsiteX86" fmla="*/ 0 w 10000"/>
                <a:gd name="connsiteY86" fmla="*/ 0 h 10000"/>
                <a:gd name="connsiteX0" fmla="*/ 9864 w 9864"/>
                <a:gd name="connsiteY0" fmla="*/ 10000 h 10000"/>
                <a:gd name="connsiteX1" fmla="*/ 9758 w 9864"/>
                <a:gd name="connsiteY1" fmla="*/ 9936 h 10000"/>
                <a:gd name="connsiteX2" fmla="*/ 9713 w 9864"/>
                <a:gd name="connsiteY2" fmla="*/ 9871 h 10000"/>
                <a:gd name="connsiteX3" fmla="*/ 9652 w 9864"/>
                <a:gd name="connsiteY3" fmla="*/ 9764 h 10000"/>
                <a:gd name="connsiteX4" fmla="*/ 9652 w 9864"/>
                <a:gd name="connsiteY4" fmla="*/ 9678 h 10000"/>
                <a:gd name="connsiteX5" fmla="*/ 9652 w 9864"/>
                <a:gd name="connsiteY5" fmla="*/ 9464 h 10000"/>
                <a:gd name="connsiteX6" fmla="*/ 9700 w 9864"/>
                <a:gd name="connsiteY6" fmla="*/ 9313 h 10000"/>
                <a:gd name="connsiteX7" fmla="*/ 9700 w 9864"/>
                <a:gd name="connsiteY7" fmla="*/ 9163 h 10000"/>
                <a:gd name="connsiteX8" fmla="*/ 9671 w 9864"/>
                <a:gd name="connsiteY8" fmla="*/ 9077 h 10000"/>
                <a:gd name="connsiteX9" fmla="*/ 9430 w 9864"/>
                <a:gd name="connsiteY9" fmla="*/ 8670 h 10000"/>
                <a:gd name="connsiteX10" fmla="*/ 9325 w 9864"/>
                <a:gd name="connsiteY10" fmla="*/ 8433 h 10000"/>
                <a:gd name="connsiteX11" fmla="*/ 9220 w 9864"/>
                <a:gd name="connsiteY11" fmla="*/ 8305 h 10000"/>
                <a:gd name="connsiteX12" fmla="*/ 9175 w 9864"/>
                <a:gd name="connsiteY12" fmla="*/ 8262 h 10000"/>
                <a:gd name="connsiteX13" fmla="*/ 9084 w 9864"/>
                <a:gd name="connsiteY13" fmla="*/ 8262 h 10000"/>
                <a:gd name="connsiteX14" fmla="*/ 8997 w 9864"/>
                <a:gd name="connsiteY14" fmla="*/ 8262 h 10000"/>
                <a:gd name="connsiteX15" fmla="*/ 8922 w 9864"/>
                <a:gd name="connsiteY15" fmla="*/ 8219 h 10000"/>
                <a:gd name="connsiteX16" fmla="*/ 8846 w 9864"/>
                <a:gd name="connsiteY16" fmla="*/ 8133 h 10000"/>
                <a:gd name="connsiteX17" fmla="*/ 8831 w 9864"/>
                <a:gd name="connsiteY17" fmla="*/ 8026 h 10000"/>
                <a:gd name="connsiteX18" fmla="*/ 8786 w 9864"/>
                <a:gd name="connsiteY18" fmla="*/ 7833 h 10000"/>
                <a:gd name="connsiteX19" fmla="*/ 8786 w 9864"/>
                <a:gd name="connsiteY19" fmla="*/ 7661 h 10000"/>
                <a:gd name="connsiteX20" fmla="*/ 8682 w 9864"/>
                <a:gd name="connsiteY20" fmla="*/ 7554 h 10000"/>
                <a:gd name="connsiteX21" fmla="*/ 8473 w 9864"/>
                <a:gd name="connsiteY21" fmla="*/ 7146 h 10000"/>
                <a:gd name="connsiteX22" fmla="*/ 8383 w 9864"/>
                <a:gd name="connsiteY22" fmla="*/ 6910 h 10000"/>
                <a:gd name="connsiteX23" fmla="*/ 8383 w 9864"/>
                <a:gd name="connsiteY23" fmla="*/ 6781 h 10000"/>
                <a:gd name="connsiteX24" fmla="*/ 8383 w 9864"/>
                <a:gd name="connsiteY24" fmla="*/ 6760 h 10000"/>
                <a:gd name="connsiteX25" fmla="*/ 8414 w 9864"/>
                <a:gd name="connsiteY25" fmla="*/ 6652 h 10000"/>
                <a:gd name="connsiteX26" fmla="*/ 8383 w 9864"/>
                <a:gd name="connsiteY26" fmla="*/ 6588 h 10000"/>
                <a:gd name="connsiteX27" fmla="*/ 8249 w 9864"/>
                <a:gd name="connsiteY27" fmla="*/ 6481 h 10000"/>
                <a:gd name="connsiteX28" fmla="*/ 8086 w 9864"/>
                <a:gd name="connsiteY28" fmla="*/ 6288 h 10000"/>
                <a:gd name="connsiteX29" fmla="*/ 7877 w 9864"/>
                <a:gd name="connsiteY29" fmla="*/ 5944 h 10000"/>
                <a:gd name="connsiteX30" fmla="*/ 7650 w 9864"/>
                <a:gd name="connsiteY30" fmla="*/ 5515 h 10000"/>
                <a:gd name="connsiteX31" fmla="*/ 7592 w 9864"/>
                <a:gd name="connsiteY31" fmla="*/ 5300 h 10000"/>
                <a:gd name="connsiteX32" fmla="*/ 7473 w 9864"/>
                <a:gd name="connsiteY32" fmla="*/ 5172 h 10000"/>
                <a:gd name="connsiteX33" fmla="*/ 7353 w 9864"/>
                <a:gd name="connsiteY33" fmla="*/ 5064 h 10000"/>
                <a:gd name="connsiteX34" fmla="*/ 7262 w 9864"/>
                <a:gd name="connsiteY34" fmla="*/ 5000 h 10000"/>
                <a:gd name="connsiteX35" fmla="*/ 7144 w 9864"/>
                <a:gd name="connsiteY35" fmla="*/ 4871 h 10000"/>
                <a:gd name="connsiteX36" fmla="*/ 7055 w 9864"/>
                <a:gd name="connsiteY36" fmla="*/ 4635 h 10000"/>
                <a:gd name="connsiteX37" fmla="*/ 7023 w 9864"/>
                <a:gd name="connsiteY37" fmla="*/ 4528 h 10000"/>
                <a:gd name="connsiteX38" fmla="*/ 6890 w 9864"/>
                <a:gd name="connsiteY38" fmla="*/ 4399 h 10000"/>
                <a:gd name="connsiteX39" fmla="*/ 6396 w 9864"/>
                <a:gd name="connsiteY39" fmla="*/ 3970 h 10000"/>
                <a:gd name="connsiteX40" fmla="*/ 6142 w 9864"/>
                <a:gd name="connsiteY40" fmla="*/ 3734 h 10000"/>
                <a:gd name="connsiteX41" fmla="*/ 5932 w 9864"/>
                <a:gd name="connsiteY41" fmla="*/ 3584 h 10000"/>
                <a:gd name="connsiteX42" fmla="*/ 5664 w 9864"/>
                <a:gd name="connsiteY42" fmla="*/ 3455 h 10000"/>
                <a:gd name="connsiteX43" fmla="*/ 5484 w 9864"/>
                <a:gd name="connsiteY43" fmla="*/ 3326 h 10000"/>
                <a:gd name="connsiteX44" fmla="*/ 5395 w 9864"/>
                <a:gd name="connsiteY44" fmla="*/ 3262 h 10000"/>
                <a:gd name="connsiteX45" fmla="*/ 5277 w 9864"/>
                <a:gd name="connsiteY45" fmla="*/ 3219 h 10000"/>
                <a:gd name="connsiteX46" fmla="*/ 5110 w 9864"/>
                <a:gd name="connsiteY46" fmla="*/ 3197 h 10000"/>
                <a:gd name="connsiteX47" fmla="*/ 5005 w 9864"/>
                <a:gd name="connsiteY47" fmla="*/ 3155 h 10000"/>
                <a:gd name="connsiteX48" fmla="*/ 4856 w 9864"/>
                <a:gd name="connsiteY48" fmla="*/ 3090 h 10000"/>
                <a:gd name="connsiteX49" fmla="*/ 4739 w 9864"/>
                <a:gd name="connsiteY49" fmla="*/ 3090 h 10000"/>
                <a:gd name="connsiteX50" fmla="*/ 4467 w 9864"/>
                <a:gd name="connsiteY50" fmla="*/ 2983 h 10000"/>
                <a:gd name="connsiteX51" fmla="*/ 4332 w 9864"/>
                <a:gd name="connsiteY51" fmla="*/ 2961 h 10000"/>
                <a:gd name="connsiteX52" fmla="*/ 4200 w 9864"/>
                <a:gd name="connsiteY52" fmla="*/ 2918 h 10000"/>
                <a:gd name="connsiteX53" fmla="*/ 3885 w 9864"/>
                <a:gd name="connsiteY53" fmla="*/ 2983 h 10000"/>
                <a:gd name="connsiteX54" fmla="*/ 3707 w 9864"/>
                <a:gd name="connsiteY54" fmla="*/ 3026 h 10000"/>
                <a:gd name="connsiteX55" fmla="*/ 3558 w 9864"/>
                <a:gd name="connsiteY55" fmla="*/ 2961 h 10000"/>
                <a:gd name="connsiteX56" fmla="*/ 3303 w 9864"/>
                <a:gd name="connsiteY56" fmla="*/ 2725 h 10000"/>
                <a:gd name="connsiteX57" fmla="*/ 2928 w 9864"/>
                <a:gd name="connsiteY57" fmla="*/ 2489 h 10000"/>
                <a:gd name="connsiteX58" fmla="*/ 2809 w 9864"/>
                <a:gd name="connsiteY58" fmla="*/ 2425 h 10000"/>
                <a:gd name="connsiteX59" fmla="*/ 2644 w 9864"/>
                <a:gd name="connsiteY59" fmla="*/ 2339 h 10000"/>
                <a:gd name="connsiteX60" fmla="*/ 2555 w 9864"/>
                <a:gd name="connsiteY60" fmla="*/ 2339 h 10000"/>
                <a:gd name="connsiteX61" fmla="*/ 2317 w 9864"/>
                <a:gd name="connsiteY61" fmla="*/ 2425 h 10000"/>
                <a:gd name="connsiteX62" fmla="*/ 2137 w 9864"/>
                <a:gd name="connsiteY62" fmla="*/ 2511 h 10000"/>
                <a:gd name="connsiteX63" fmla="*/ 1988 w 9864"/>
                <a:gd name="connsiteY63" fmla="*/ 2575 h 10000"/>
                <a:gd name="connsiteX64" fmla="*/ 1838 w 9864"/>
                <a:gd name="connsiteY64" fmla="*/ 2854 h 10000"/>
                <a:gd name="connsiteX65" fmla="*/ 1718 w 9864"/>
                <a:gd name="connsiteY65" fmla="*/ 3026 h 10000"/>
                <a:gd name="connsiteX66" fmla="*/ 1600 w 9864"/>
                <a:gd name="connsiteY66" fmla="*/ 3112 h 10000"/>
                <a:gd name="connsiteX67" fmla="*/ 1479 w 9864"/>
                <a:gd name="connsiteY67" fmla="*/ 3112 h 10000"/>
                <a:gd name="connsiteX68" fmla="*/ 1360 w 9864"/>
                <a:gd name="connsiteY68" fmla="*/ 3090 h 10000"/>
                <a:gd name="connsiteX69" fmla="*/ 1239 w 9864"/>
                <a:gd name="connsiteY69" fmla="*/ 2811 h 10000"/>
                <a:gd name="connsiteX70" fmla="*/ 1104 w 9864"/>
                <a:gd name="connsiteY70" fmla="*/ 2618 h 10000"/>
                <a:gd name="connsiteX71" fmla="*/ 1016 w 9864"/>
                <a:gd name="connsiteY71" fmla="*/ 2511 h 10000"/>
                <a:gd name="connsiteX72" fmla="*/ 913 w 9864"/>
                <a:gd name="connsiteY72" fmla="*/ 2511 h 10000"/>
                <a:gd name="connsiteX73" fmla="*/ 806 w 9864"/>
                <a:gd name="connsiteY73" fmla="*/ 2489 h 10000"/>
                <a:gd name="connsiteX74" fmla="*/ 702 w 9864"/>
                <a:gd name="connsiteY74" fmla="*/ 2382 h 10000"/>
                <a:gd name="connsiteX75" fmla="*/ 613 w 9864"/>
                <a:gd name="connsiteY75" fmla="*/ 1974 h 10000"/>
                <a:gd name="connsiteX76" fmla="*/ 524 w 9864"/>
                <a:gd name="connsiteY76" fmla="*/ 1738 h 10000"/>
                <a:gd name="connsiteX77" fmla="*/ 448 w 9864"/>
                <a:gd name="connsiteY77" fmla="*/ 1567 h 10000"/>
                <a:gd name="connsiteX78" fmla="*/ 448 w 9864"/>
                <a:gd name="connsiteY78" fmla="*/ 1438 h 10000"/>
                <a:gd name="connsiteX79" fmla="*/ 433 w 9864"/>
                <a:gd name="connsiteY79" fmla="*/ 1245 h 10000"/>
                <a:gd name="connsiteX80" fmla="*/ 433 w 9864"/>
                <a:gd name="connsiteY80" fmla="*/ 1073 h 10000"/>
                <a:gd name="connsiteX81" fmla="*/ 193 w 9864"/>
                <a:gd name="connsiteY81" fmla="*/ 665 h 10000"/>
                <a:gd name="connsiteX82" fmla="*/ 106 w 9864"/>
                <a:gd name="connsiteY82" fmla="*/ 494 h 10000"/>
                <a:gd name="connsiteX83" fmla="*/ 44 w 9864"/>
                <a:gd name="connsiteY83" fmla="*/ 300 h 10000"/>
                <a:gd name="connsiteX84" fmla="*/ 28 w 9864"/>
                <a:gd name="connsiteY84" fmla="*/ 64 h 10000"/>
                <a:gd name="connsiteX85" fmla="*/ 0 w 9864"/>
                <a:gd name="connsiteY8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864" h="10000">
                  <a:moveTo>
                    <a:pt x="9864" y="10000"/>
                  </a:moveTo>
                  <a:lnTo>
                    <a:pt x="9758" y="9936"/>
                  </a:lnTo>
                  <a:cubicBezTo>
                    <a:pt x="9745" y="9914"/>
                    <a:pt x="9727" y="9893"/>
                    <a:pt x="9713" y="9871"/>
                  </a:cubicBezTo>
                  <a:cubicBezTo>
                    <a:pt x="9695" y="9835"/>
                    <a:pt x="9676" y="9800"/>
                    <a:pt x="9652" y="9764"/>
                  </a:cubicBezTo>
                  <a:lnTo>
                    <a:pt x="9652" y="9678"/>
                  </a:lnTo>
                  <a:lnTo>
                    <a:pt x="9652" y="9464"/>
                  </a:lnTo>
                  <a:cubicBezTo>
                    <a:pt x="9670" y="9414"/>
                    <a:pt x="9687" y="9363"/>
                    <a:pt x="9700" y="9313"/>
                  </a:cubicBezTo>
                  <a:lnTo>
                    <a:pt x="9700" y="9163"/>
                  </a:lnTo>
                  <a:cubicBezTo>
                    <a:pt x="9691" y="9134"/>
                    <a:pt x="9682" y="9106"/>
                    <a:pt x="9671" y="9077"/>
                  </a:cubicBezTo>
                  <a:cubicBezTo>
                    <a:pt x="9590" y="8941"/>
                    <a:pt x="9508" y="8806"/>
                    <a:pt x="9430" y="8670"/>
                  </a:cubicBezTo>
                  <a:lnTo>
                    <a:pt x="9325" y="8433"/>
                  </a:lnTo>
                  <a:cubicBezTo>
                    <a:pt x="9292" y="8390"/>
                    <a:pt x="9255" y="8348"/>
                    <a:pt x="9220" y="8305"/>
                  </a:cubicBezTo>
                  <a:cubicBezTo>
                    <a:pt x="9205" y="8291"/>
                    <a:pt x="9191" y="8276"/>
                    <a:pt x="9175" y="8262"/>
                  </a:cubicBezTo>
                  <a:lnTo>
                    <a:pt x="9084" y="8262"/>
                  </a:lnTo>
                  <a:lnTo>
                    <a:pt x="8997" y="8262"/>
                  </a:lnTo>
                  <a:cubicBezTo>
                    <a:pt x="8972" y="8248"/>
                    <a:pt x="8947" y="8233"/>
                    <a:pt x="8922" y="8219"/>
                  </a:cubicBezTo>
                  <a:cubicBezTo>
                    <a:pt x="8897" y="8190"/>
                    <a:pt x="8873" y="8162"/>
                    <a:pt x="8846" y="8133"/>
                  </a:cubicBezTo>
                  <a:cubicBezTo>
                    <a:pt x="8842" y="8097"/>
                    <a:pt x="8837" y="8062"/>
                    <a:pt x="8831" y="8026"/>
                  </a:cubicBezTo>
                  <a:cubicBezTo>
                    <a:pt x="8817" y="7962"/>
                    <a:pt x="8802" y="7897"/>
                    <a:pt x="8786" y="7833"/>
                  </a:cubicBezTo>
                  <a:lnTo>
                    <a:pt x="8786" y="7661"/>
                  </a:lnTo>
                  <a:cubicBezTo>
                    <a:pt x="8755" y="7625"/>
                    <a:pt x="8717" y="7590"/>
                    <a:pt x="8682" y="7554"/>
                  </a:cubicBezTo>
                  <a:cubicBezTo>
                    <a:pt x="8613" y="7418"/>
                    <a:pt x="8543" y="7282"/>
                    <a:pt x="8473" y="7146"/>
                  </a:cubicBezTo>
                  <a:cubicBezTo>
                    <a:pt x="8443" y="7067"/>
                    <a:pt x="8414" y="6989"/>
                    <a:pt x="8383" y="6910"/>
                  </a:cubicBezTo>
                  <a:lnTo>
                    <a:pt x="8383" y="6781"/>
                  </a:lnTo>
                  <a:lnTo>
                    <a:pt x="8383" y="6760"/>
                  </a:lnTo>
                  <a:cubicBezTo>
                    <a:pt x="8394" y="6724"/>
                    <a:pt x="8405" y="6688"/>
                    <a:pt x="8414" y="6652"/>
                  </a:cubicBezTo>
                  <a:cubicBezTo>
                    <a:pt x="8404" y="6631"/>
                    <a:pt x="8394" y="6609"/>
                    <a:pt x="8383" y="6588"/>
                  </a:cubicBezTo>
                  <a:cubicBezTo>
                    <a:pt x="8340" y="6552"/>
                    <a:pt x="8295" y="6517"/>
                    <a:pt x="8249" y="6481"/>
                  </a:cubicBezTo>
                  <a:cubicBezTo>
                    <a:pt x="8193" y="6417"/>
                    <a:pt x="8142" y="6352"/>
                    <a:pt x="8086" y="6288"/>
                  </a:cubicBezTo>
                  <a:cubicBezTo>
                    <a:pt x="8017" y="6173"/>
                    <a:pt x="7946" y="6059"/>
                    <a:pt x="7877" y="5944"/>
                  </a:cubicBezTo>
                  <a:lnTo>
                    <a:pt x="7650" y="5515"/>
                  </a:lnTo>
                  <a:cubicBezTo>
                    <a:pt x="7632" y="5443"/>
                    <a:pt x="7613" y="5372"/>
                    <a:pt x="7592" y="5300"/>
                  </a:cubicBezTo>
                  <a:cubicBezTo>
                    <a:pt x="7552" y="5257"/>
                    <a:pt x="7512" y="5215"/>
                    <a:pt x="7473" y="5172"/>
                  </a:cubicBezTo>
                  <a:lnTo>
                    <a:pt x="7353" y="5064"/>
                  </a:lnTo>
                  <a:cubicBezTo>
                    <a:pt x="7322" y="5043"/>
                    <a:pt x="7296" y="5021"/>
                    <a:pt x="7262" y="5000"/>
                  </a:cubicBezTo>
                  <a:cubicBezTo>
                    <a:pt x="7222" y="4957"/>
                    <a:pt x="7182" y="4914"/>
                    <a:pt x="7144" y="4871"/>
                  </a:cubicBezTo>
                  <a:cubicBezTo>
                    <a:pt x="7113" y="4792"/>
                    <a:pt x="7084" y="4714"/>
                    <a:pt x="7055" y="4635"/>
                  </a:cubicBezTo>
                  <a:cubicBezTo>
                    <a:pt x="7044" y="4599"/>
                    <a:pt x="7034" y="4564"/>
                    <a:pt x="7023" y="4528"/>
                  </a:cubicBezTo>
                  <a:lnTo>
                    <a:pt x="6890" y="4399"/>
                  </a:lnTo>
                  <a:lnTo>
                    <a:pt x="6396" y="3970"/>
                  </a:lnTo>
                  <a:lnTo>
                    <a:pt x="6142" y="3734"/>
                  </a:lnTo>
                  <a:lnTo>
                    <a:pt x="5932" y="3584"/>
                  </a:lnTo>
                  <a:lnTo>
                    <a:pt x="5664" y="3455"/>
                  </a:lnTo>
                  <a:lnTo>
                    <a:pt x="5484" y="3326"/>
                  </a:lnTo>
                  <a:cubicBezTo>
                    <a:pt x="5454" y="3305"/>
                    <a:pt x="5426" y="3283"/>
                    <a:pt x="5395" y="3262"/>
                  </a:cubicBezTo>
                  <a:cubicBezTo>
                    <a:pt x="5355" y="3248"/>
                    <a:pt x="5316" y="3233"/>
                    <a:pt x="5277" y="3219"/>
                  </a:cubicBezTo>
                  <a:lnTo>
                    <a:pt x="5110" y="3197"/>
                  </a:lnTo>
                  <a:lnTo>
                    <a:pt x="5005" y="3155"/>
                  </a:lnTo>
                  <a:cubicBezTo>
                    <a:pt x="4957" y="3133"/>
                    <a:pt x="4906" y="3112"/>
                    <a:pt x="4856" y="3090"/>
                  </a:cubicBezTo>
                  <a:lnTo>
                    <a:pt x="4739" y="3090"/>
                  </a:lnTo>
                  <a:lnTo>
                    <a:pt x="4467" y="2983"/>
                  </a:lnTo>
                  <a:lnTo>
                    <a:pt x="4332" y="2961"/>
                  </a:lnTo>
                  <a:cubicBezTo>
                    <a:pt x="4287" y="2947"/>
                    <a:pt x="4245" y="2932"/>
                    <a:pt x="4200" y="2918"/>
                  </a:cubicBezTo>
                  <a:lnTo>
                    <a:pt x="3885" y="2983"/>
                  </a:lnTo>
                  <a:lnTo>
                    <a:pt x="3707" y="3026"/>
                  </a:lnTo>
                  <a:lnTo>
                    <a:pt x="3558" y="2961"/>
                  </a:lnTo>
                  <a:lnTo>
                    <a:pt x="3303" y="2725"/>
                  </a:lnTo>
                  <a:lnTo>
                    <a:pt x="2928" y="2489"/>
                  </a:lnTo>
                  <a:cubicBezTo>
                    <a:pt x="2890" y="2468"/>
                    <a:pt x="2851" y="2446"/>
                    <a:pt x="2809" y="2425"/>
                  </a:cubicBezTo>
                  <a:lnTo>
                    <a:pt x="2644" y="2339"/>
                  </a:lnTo>
                  <a:lnTo>
                    <a:pt x="2555" y="2339"/>
                  </a:lnTo>
                  <a:lnTo>
                    <a:pt x="2317" y="2425"/>
                  </a:lnTo>
                  <a:lnTo>
                    <a:pt x="2137" y="2511"/>
                  </a:lnTo>
                  <a:lnTo>
                    <a:pt x="1988" y="2575"/>
                  </a:lnTo>
                  <a:cubicBezTo>
                    <a:pt x="1939" y="2668"/>
                    <a:pt x="1888" y="2761"/>
                    <a:pt x="1838" y="2854"/>
                  </a:cubicBezTo>
                  <a:cubicBezTo>
                    <a:pt x="1798" y="2911"/>
                    <a:pt x="1759" y="2969"/>
                    <a:pt x="1718" y="3026"/>
                  </a:cubicBezTo>
                  <a:cubicBezTo>
                    <a:pt x="1680" y="3055"/>
                    <a:pt x="1637" y="3083"/>
                    <a:pt x="1600" y="3112"/>
                  </a:cubicBezTo>
                  <a:lnTo>
                    <a:pt x="1479" y="3112"/>
                  </a:lnTo>
                  <a:lnTo>
                    <a:pt x="1360" y="3090"/>
                  </a:lnTo>
                  <a:cubicBezTo>
                    <a:pt x="1321" y="2997"/>
                    <a:pt x="1278" y="2904"/>
                    <a:pt x="1239" y="2811"/>
                  </a:cubicBezTo>
                  <a:cubicBezTo>
                    <a:pt x="1195" y="2747"/>
                    <a:pt x="1150" y="2682"/>
                    <a:pt x="1104" y="2618"/>
                  </a:cubicBezTo>
                  <a:cubicBezTo>
                    <a:pt x="1077" y="2582"/>
                    <a:pt x="1047" y="2547"/>
                    <a:pt x="1016" y="2511"/>
                  </a:cubicBezTo>
                  <a:lnTo>
                    <a:pt x="913" y="2511"/>
                  </a:lnTo>
                  <a:cubicBezTo>
                    <a:pt x="877" y="2504"/>
                    <a:pt x="842" y="2496"/>
                    <a:pt x="806" y="2489"/>
                  </a:cubicBezTo>
                  <a:cubicBezTo>
                    <a:pt x="774" y="2453"/>
                    <a:pt x="737" y="2418"/>
                    <a:pt x="702" y="2382"/>
                  </a:cubicBezTo>
                  <a:cubicBezTo>
                    <a:pt x="673" y="2246"/>
                    <a:pt x="643" y="2110"/>
                    <a:pt x="613" y="1974"/>
                  </a:cubicBezTo>
                  <a:cubicBezTo>
                    <a:pt x="583" y="1895"/>
                    <a:pt x="551" y="1817"/>
                    <a:pt x="524" y="1738"/>
                  </a:cubicBezTo>
                  <a:cubicBezTo>
                    <a:pt x="500" y="1681"/>
                    <a:pt x="472" y="1624"/>
                    <a:pt x="448" y="1567"/>
                  </a:cubicBezTo>
                  <a:lnTo>
                    <a:pt x="448" y="1438"/>
                  </a:lnTo>
                  <a:cubicBezTo>
                    <a:pt x="444" y="1374"/>
                    <a:pt x="438" y="1309"/>
                    <a:pt x="433" y="1245"/>
                  </a:cubicBezTo>
                  <a:lnTo>
                    <a:pt x="433" y="1073"/>
                  </a:lnTo>
                  <a:lnTo>
                    <a:pt x="193" y="665"/>
                  </a:lnTo>
                  <a:cubicBezTo>
                    <a:pt x="163" y="608"/>
                    <a:pt x="136" y="551"/>
                    <a:pt x="106" y="494"/>
                  </a:cubicBezTo>
                  <a:cubicBezTo>
                    <a:pt x="88" y="429"/>
                    <a:pt x="63" y="365"/>
                    <a:pt x="44" y="300"/>
                  </a:cubicBezTo>
                  <a:cubicBezTo>
                    <a:pt x="38" y="221"/>
                    <a:pt x="33" y="143"/>
                    <a:pt x="28" y="64"/>
                  </a:cubicBezTo>
                  <a:cubicBezTo>
                    <a:pt x="17" y="43"/>
                    <a:pt x="9" y="21"/>
                    <a:pt x="0" y="0"/>
                  </a:cubicBez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1598">
              <a:extLst>
                <a:ext uri="{FF2B5EF4-FFF2-40B4-BE49-F238E27FC236}">
                  <a16:creationId xmlns:a16="http://schemas.microsoft.com/office/drawing/2014/main" id="{8618D5FF-49F6-1AE1-7279-94EB29A6E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505" y="3176653"/>
              <a:ext cx="44339" cy="233330"/>
            </a:xfrm>
            <a:custGeom>
              <a:avLst/>
              <a:gdLst>
                <a:gd name="T0" fmla="*/ 2147483647 w 367"/>
                <a:gd name="T1" fmla="*/ 2147483647 h 822"/>
                <a:gd name="T2" fmla="*/ 2147483647 w 367"/>
                <a:gd name="T3" fmla="*/ 2147483647 h 822"/>
                <a:gd name="T4" fmla="*/ 2147483647 w 367"/>
                <a:gd name="T5" fmla="*/ 2147483647 h 822"/>
                <a:gd name="T6" fmla="*/ 2147483647 w 367"/>
                <a:gd name="T7" fmla="*/ 2147483647 h 822"/>
                <a:gd name="T8" fmla="*/ 2147483647 w 367"/>
                <a:gd name="T9" fmla="*/ 2147483647 h 822"/>
                <a:gd name="T10" fmla="*/ 2147483647 w 367"/>
                <a:gd name="T11" fmla="*/ 2147483647 h 822"/>
                <a:gd name="T12" fmla="*/ 2147483647 w 367"/>
                <a:gd name="T13" fmla="*/ 2147483647 h 822"/>
                <a:gd name="T14" fmla="*/ 2147483647 w 367"/>
                <a:gd name="T15" fmla="*/ 2147483647 h 822"/>
                <a:gd name="T16" fmla="*/ 2147483647 w 367"/>
                <a:gd name="T17" fmla="*/ 2147483647 h 822"/>
                <a:gd name="T18" fmla="*/ 2147483647 w 367"/>
                <a:gd name="T19" fmla="*/ 2147483647 h 822"/>
                <a:gd name="T20" fmla="*/ 2147483647 w 367"/>
                <a:gd name="T21" fmla="*/ 2147483647 h 822"/>
                <a:gd name="T22" fmla="*/ 2147483647 w 367"/>
                <a:gd name="T23" fmla="*/ 2147483647 h 822"/>
                <a:gd name="T24" fmla="*/ 2147483647 w 367"/>
                <a:gd name="T25" fmla="*/ 2147483647 h 822"/>
                <a:gd name="T26" fmla="*/ 2147483647 w 367"/>
                <a:gd name="T27" fmla="*/ 2147483647 h 822"/>
                <a:gd name="T28" fmla="*/ 2147483647 w 367"/>
                <a:gd name="T29" fmla="*/ 2147483647 h 822"/>
                <a:gd name="T30" fmla="*/ 2147483647 w 367"/>
                <a:gd name="T31" fmla="*/ 2147483647 h 822"/>
                <a:gd name="T32" fmla="*/ 2147483647 w 367"/>
                <a:gd name="T33" fmla="*/ 2147483647 h 822"/>
                <a:gd name="T34" fmla="*/ 2147483647 w 367"/>
                <a:gd name="T35" fmla="*/ 2147483647 h 822"/>
                <a:gd name="T36" fmla="*/ 2147483647 w 367"/>
                <a:gd name="T37" fmla="*/ 2147483647 h 822"/>
                <a:gd name="T38" fmla="*/ 2147483647 w 367"/>
                <a:gd name="T39" fmla="*/ 2147483647 h 822"/>
                <a:gd name="T40" fmla="*/ 2147483647 w 367"/>
                <a:gd name="T41" fmla="*/ 2147483647 h 822"/>
                <a:gd name="T42" fmla="*/ 2147483647 w 367"/>
                <a:gd name="T43" fmla="*/ 2147483647 h 822"/>
                <a:gd name="T44" fmla="*/ 2147483647 w 367"/>
                <a:gd name="T45" fmla="*/ 2147483647 h 822"/>
                <a:gd name="T46" fmla="*/ 2147483647 w 367"/>
                <a:gd name="T47" fmla="*/ 2147483647 h 822"/>
                <a:gd name="T48" fmla="*/ 2147483647 w 367"/>
                <a:gd name="T49" fmla="*/ 2147483647 h 822"/>
                <a:gd name="T50" fmla="*/ 2147483647 w 367"/>
                <a:gd name="T51" fmla="*/ 2147483647 h 822"/>
                <a:gd name="T52" fmla="*/ 2147483647 w 367"/>
                <a:gd name="T53" fmla="*/ 2147483647 h 822"/>
                <a:gd name="T54" fmla="*/ 2147483647 w 367"/>
                <a:gd name="T55" fmla="*/ 2147483647 h 822"/>
                <a:gd name="T56" fmla="*/ 2147483647 w 367"/>
                <a:gd name="T57" fmla="*/ 2147483647 h 822"/>
                <a:gd name="T58" fmla="*/ 2147483647 w 367"/>
                <a:gd name="T59" fmla="*/ 2147483647 h 822"/>
                <a:gd name="T60" fmla="*/ 2147483647 w 367"/>
                <a:gd name="T61" fmla="*/ 2147483647 h 822"/>
                <a:gd name="T62" fmla="*/ 2147483647 w 367"/>
                <a:gd name="T63" fmla="*/ 2147483647 h 822"/>
                <a:gd name="T64" fmla="*/ 2147483647 w 367"/>
                <a:gd name="T65" fmla="*/ 2147483647 h 822"/>
                <a:gd name="T66" fmla="*/ 2147483647 w 367"/>
                <a:gd name="T67" fmla="*/ 2147483647 h 822"/>
                <a:gd name="T68" fmla="*/ 2147483647 w 367"/>
                <a:gd name="T69" fmla="*/ 2147483647 h 822"/>
                <a:gd name="T70" fmla="*/ 2147483647 w 367"/>
                <a:gd name="T71" fmla="*/ 2147483647 h 822"/>
                <a:gd name="T72" fmla="*/ 2147483647 w 367"/>
                <a:gd name="T73" fmla="*/ 2147483647 h 822"/>
                <a:gd name="T74" fmla="*/ 2147483647 w 367"/>
                <a:gd name="T75" fmla="*/ 2147483647 h 822"/>
                <a:gd name="T76" fmla="*/ 2147483647 w 367"/>
                <a:gd name="T77" fmla="*/ 2147483647 h 822"/>
                <a:gd name="T78" fmla="*/ 2147483647 w 367"/>
                <a:gd name="T79" fmla="*/ 2147483647 h 822"/>
                <a:gd name="T80" fmla="*/ 2147483647 w 367"/>
                <a:gd name="T81" fmla="*/ 2147483647 h 822"/>
                <a:gd name="T82" fmla="*/ 2147483647 w 367"/>
                <a:gd name="T83" fmla="*/ 2147483647 h 822"/>
                <a:gd name="T84" fmla="*/ 2147483647 w 367"/>
                <a:gd name="T85" fmla="*/ 2147483647 h 822"/>
                <a:gd name="T86" fmla="*/ 2147483647 w 367"/>
                <a:gd name="T87" fmla="*/ 2147483647 h 822"/>
                <a:gd name="T88" fmla="*/ 2147483647 w 367"/>
                <a:gd name="T89" fmla="*/ 2147483647 h 822"/>
                <a:gd name="T90" fmla="*/ 2147483647 w 367"/>
                <a:gd name="T91" fmla="*/ 2147483647 h 8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connsiteX0" fmla="*/ 0 w 10000"/>
                <a:gd name="connsiteY0" fmla="*/ 10000 h 10000"/>
                <a:gd name="connsiteX1" fmla="*/ 54 w 10000"/>
                <a:gd name="connsiteY1" fmla="*/ 9939 h 10000"/>
                <a:gd name="connsiteX2" fmla="*/ 136 w 10000"/>
                <a:gd name="connsiteY2" fmla="*/ 9903 h 10000"/>
                <a:gd name="connsiteX3" fmla="*/ 218 w 10000"/>
                <a:gd name="connsiteY3" fmla="*/ 9866 h 10000"/>
                <a:gd name="connsiteX4" fmla="*/ 409 w 10000"/>
                <a:gd name="connsiteY4" fmla="*/ 9818 h 10000"/>
                <a:gd name="connsiteX5" fmla="*/ 490 w 10000"/>
                <a:gd name="connsiteY5" fmla="*/ 9805 h 10000"/>
                <a:gd name="connsiteX6" fmla="*/ 572 w 10000"/>
                <a:gd name="connsiteY6" fmla="*/ 9769 h 10000"/>
                <a:gd name="connsiteX7" fmla="*/ 599 w 10000"/>
                <a:gd name="connsiteY7" fmla="*/ 9672 h 10000"/>
                <a:gd name="connsiteX8" fmla="*/ 708 w 10000"/>
                <a:gd name="connsiteY8" fmla="*/ 9635 h 10000"/>
                <a:gd name="connsiteX9" fmla="*/ 899 w 10000"/>
                <a:gd name="connsiteY9" fmla="*/ 9562 h 10000"/>
                <a:gd name="connsiteX10" fmla="*/ 1117 w 10000"/>
                <a:gd name="connsiteY10" fmla="*/ 9440 h 10000"/>
                <a:gd name="connsiteX11" fmla="*/ 1253 w 10000"/>
                <a:gd name="connsiteY11" fmla="*/ 9343 h 10000"/>
                <a:gd name="connsiteX12" fmla="*/ 1390 w 10000"/>
                <a:gd name="connsiteY12" fmla="*/ 9234 h 10000"/>
                <a:gd name="connsiteX13" fmla="*/ 1417 w 10000"/>
                <a:gd name="connsiteY13" fmla="*/ 9173 h 10000"/>
                <a:gd name="connsiteX14" fmla="*/ 1471 w 10000"/>
                <a:gd name="connsiteY14" fmla="*/ 9136 h 10000"/>
                <a:gd name="connsiteX15" fmla="*/ 1553 w 10000"/>
                <a:gd name="connsiteY15" fmla="*/ 9075 h 10000"/>
                <a:gd name="connsiteX16" fmla="*/ 1580 w 10000"/>
                <a:gd name="connsiteY16" fmla="*/ 9075 h 10000"/>
                <a:gd name="connsiteX17" fmla="*/ 1689 w 10000"/>
                <a:gd name="connsiteY17" fmla="*/ 9063 h 10000"/>
                <a:gd name="connsiteX18" fmla="*/ 1771 w 10000"/>
                <a:gd name="connsiteY18" fmla="*/ 9027 h 10000"/>
                <a:gd name="connsiteX19" fmla="*/ 1798 w 10000"/>
                <a:gd name="connsiteY19" fmla="*/ 8990 h 10000"/>
                <a:gd name="connsiteX20" fmla="*/ 1798 w 10000"/>
                <a:gd name="connsiteY20" fmla="*/ 8905 h 10000"/>
                <a:gd name="connsiteX21" fmla="*/ 1771 w 10000"/>
                <a:gd name="connsiteY21" fmla="*/ 8796 h 10000"/>
                <a:gd name="connsiteX22" fmla="*/ 1771 w 10000"/>
                <a:gd name="connsiteY22" fmla="*/ 8735 h 10000"/>
                <a:gd name="connsiteX23" fmla="*/ 1798 w 10000"/>
                <a:gd name="connsiteY23" fmla="*/ 8601 h 10000"/>
                <a:gd name="connsiteX24" fmla="*/ 1989 w 10000"/>
                <a:gd name="connsiteY24" fmla="*/ 8455 h 10000"/>
                <a:gd name="connsiteX25" fmla="*/ 1989 w 10000"/>
                <a:gd name="connsiteY25" fmla="*/ 8418 h 10000"/>
                <a:gd name="connsiteX26" fmla="*/ 2016 w 10000"/>
                <a:gd name="connsiteY26" fmla="*/ 8333 h 10000"/>
                <a:gd name="connsiteX27" fmla="*/ 1989 w 10000"/>
                <a:gd name="connsiteY27" fmla="*/ 8260 h 10000"/>
                <a:gd name="connsiteX28" fmla="*/ 1798 w 10000"/>
                <a:gd name="connsiteY28" fmla="*/ 8090 h 10000"/>
                <a:gd name="connsiteX29" fmla="*/ 1689 w 10000"/>
                <a:gd name="connsiteY29" fmla="*/ 7993 h 10000"/>
                <a:gd name="connsiteX30" fmla="*/ 1635 w 10000"/>
                <a:gd name="connsiteY30" fmla="*/ 7920 h 10000"/>
                <a:gd name="connsiteX31" fmla="*/ 1635 w 10000"/>
                <a:gd name="connsiteY31" fmla="*/ 7822 h 10000"/>
                <a:gd name="connsiteX32" fmla="*/ 1689 w 10000"/>
                <a:gd name="connsiteY32" fmla="*/ 7689 h 10000"/>
                <a:gd name="connsiteX33" fmla="*/ 1771 w 10000"/>
                <a:gd name="connsiteY33" fmla="*/ 7616 h 10000"/>
                <a:gd name="connsiteX34" fmla="*/ 1880 w 10000"/>
                <a:gd name="connsiteY34" fmla="*/ 7482 h 10000"/>
                <a:gd name="connsiteX35" fmla="*/ 2016 w 10000"/>
                <a:gd name="connsiteY35" fmla="*/ 7421 h 10000"/>
                <a:gd name="connsiteX36" fmla="*/ 2180 w 10000"/>
                <a:gd name="connsiteY36" fmla="*/ 7324 h 10000"/>
                <a:gd name="connsiteX37" fmla="*/ 2262 w 10000"/>
                <a:gd name="connsiteY37" fmla="*/ 7287 h 10000"/>
                <a:gd name="connsiteX38" fmla="*/ 2316 w 10000"/>
                <a:gd name="connsiteY38" fmla="*/ 7251 h 10000"/>
                <a:gd name="connsiteX39" fmla="*/ 2371 w 10000"/>
                <a:gd name="connsiteY39" fmla="*/ 7178 h 10000"/>
                <a:gd name="connsiteX40" fmla="*/ 2371 w 10000"/>
                <a:gd name="connsiteY40" fmla="*/ 7117 h 10000"/>
                <a:gd name="connsiteX41" fmla="*/ 2316 w 10000"/>
                <a:gd name="connsiteY41" fmla="*/ 6788 h 10000"/>
                <a:gd name="connsiteX42" fmla="*/ 2262 w 10000"/>
                <a:gd name="connsiteY42" fmla="*/ 6509 h 10000"/>
                <a:gd name="connsiteX43" fmla="*/ 2262 w 10000"/>
                <a:gd name="connsiteY43" fmla="*/ 6375 h 10000"/>
                <a:gd name="connsiteX44" fmla="*/ 2316 w 10000"/>
                <a:gd name="connsiteY44" fmla="*/ 6302 h 10000"/>
                <a:gd name="connsiteX45" fmla="*/ 2316 w 10000"/>
                <a:gd name="connsiteY45" fmla="*/ 6241 h 10000"/>
                <a:gd name="connsiteX46" fmla="*/ 2398 w 10000"/>
                <a:gd name="connsiteY46" fmla="*/ 6168 h 10000"/>
                <a:gd name="connsiteX47" fmla="*/ 2480 w 10000"/>
                <a:gd name="connsiteY47" fmla="*/ 6107 h 10000"/>
                <a:gd name="connsiteX48" fmla="*/ 2561 w 10000"/>
                <a:gd name="connsiteY48" fmla="*/ 6071 h 10000"/>
                <a:gd name="connsiteX49" fmla="*/ 2670 w 10000"/>
                <a:gd name="connsiteY49" fmla="*/ 6046 h 10000"/>
                <a:gd name="connsiteX50" fmla="*/ 2670 w 10000"/>
                <a:gd name="connsiteY50" fmla="*/ 5998 h 10000"/>
                <a:gd name="connsiteX51" fmla="*/ 2698 w 10000"/>
                <a:gd name="connsiteY51" fmla="*/ 5973 h 10000"/>
                <a:gd name="connsiteX52" fmla="*/ 2779 w 10000"/>
                <a:gd name="connsiteY52" fmla="*/ 5973 h 10000"/>
                <a:gd name="connsiteX53" fmla="*/ 2861 w 10000"/>
                <a:gd name="connsiteY53" fmla="*/ 5973 h 10000"/>
                <a:gd name="connsiteX54" fmla="*/ 3079 w 10000"/>
                <a:gd name="connsiteY54" fmla="*/ 5937 h 10000"/>
                <a:gd name="connsiteX55" fmla="*/ 3597 w 10000"/>
                <a:gd name="connsiteY55" fmla="*/ 5827 h 10000"/>
                <a:gd name="connsiteX56" fmla="*/ 3815 w 10000"/>
                <a:gd name="connsiteY56" fmla="*/ 5706 h 10000"/>
                <a:gd name="connsiteX57" fmla="*/ 3978 w 10000"/>
                <a:gd name="connsiteY57" fmla="*/ 5608 h 10000"/>
                <a:gd name="connsiteX58" fmla="*/ 4114 w 10000"/>
                <a:gd name="connsiteY58" fmla="*/ 5560 h 10000"/>
                <a:gd name="connsiteX59" fmla="*/ 4278 w 10000"/>
                <a:gd name="connsiteY59" fmla="*/ 5474 h 10000"/>
                <a:gd name="connsiteX60" fmla="*/ 4414 w 10000"/>
                <a:gd name="connsiteY60" fmla="*/ 5426 h 10000"/>
                <a:gd name="connsiteX61" fmla="*/ 4632 w 10000"/>
                <a:gd name="connsiteY61" fmla="*/ 5328 h 10000"/>
                <a:gd name="connsiteX62" fmla="*/ 4714 w 10000"/>
                <a:gd name="connsiteY62" fmla="*/ 5304 h 10000"/>
                <a:gd name="connsiteX63" fmla="*/ 4823 w 10000"/>
                <a:gd name="connsiteY63" fmla="*/ 5268 h 10000"/>
                <a:gd name="connsiteX64" fmla="*/ 5014 w 10000"/>
                <a:gd name="connsiteY64" fmla="*/ 5195 h 10000"/>
                <a:gd name="connsiteX65" fmla="*/ 5014 w 10000"/>
                <a:gd name="connsiteY65" fmla="*/ 5134 h 10000"/>
                <a:gd name="connsiteX66" fmla="*/ 5041 w 10000"/>
                <a:gd name="connsiteY66" fmla="*/ 5000 h 10000"/>
                <a:gd name="connsiteX67" fmla="*/ 5095 w 10000"/>
                <a:gd name="connsiteY67" fmla="*/ 4903 h 10000"/>
                <a:gd name="connsiteX68" fmla="*/ 5123 w 10000"/>
                <a:gd name="connsiteY68" fmla="*/ 4818 h 10000"/>
                <a:gd name="connsiteX69" fmla="*/ 5232 w 10000"/>
                <a:gd name="connsiteY69" fmla="*/ 4720 h 10000"/>
                <a:gd name="connsiteX70" fmla="*/ 5395 w 10000"/>
                <a:gd name="connsiteY70" fmla="*/ 4586 h 10000"/>
                <a:gd name="connsiteX71" fmla="*/ 5613 w 10000"/>
                <a:gd name="connsiteY71" fmla="*/ 4465 h 10000"/>
                <a:gd name="connsiteX72" fmla="*/ 5695 w 10000"/>
                <a:gd name="connsiteY72" fmla="*/ 4380 h 10000"/>
                <a:gd name="connsiteX73" fmla="*/ 5995 w 10000"/>
                <a:gd name="connsiteY73" fmla="*/ 4294 h 10000"/>
                <a:gd name="connsiteX74" fmla="*/ 6104 w 10000"/>
                <a:gd name="connsiteY74" fmla="*/ 4282 h 10000"/>
                <a:gd name="connsiteX75" fmla="*/ 6158 w 10000"/>
                <a:gd name="connsiteY75" fmla="*/ 4221 h 10000"/>
                <a:gd name="connsiteX76" fmla="*/ 6294 w 10000"/>
                <a:gd name="connsiteY76" fmla="*/ 4088 h 10000"/>
                <a:gd name="connsiteX77" fmla="*/ 6376 w 10000"/>
                <a:gd name="connsiteY77" fmla="*/ 3942 h 10000"/>
                <a:gd name="connsiteX78" fmla="*/ 6376 w 10000"/>
                <a:gd name="connsiteY78" fmla="*/ 3881 h 10000"/>
                <a:gd name="connsiteX79" fmla="*/ 6403 w 10000"/>
                <a:gd name="connsiteY79" fmla="*/ 3844 h 10000"/>
                <a:gd name="connsiteX80" fmla="*/ 6512 w 10000"/>
                <a:gd name="connsiteY80" fmla="*/ 3820 h 10000"/>
                <a:gd name="connsiteX81" fmla="*/ 6621 w 10000"/>
                <a:gd name="connsiteY81" fmla="*/ 3820 h 10000"/>
                <a:gd name="connsiteX82" fmla="*/ 6839 w 10000"/>
                <a:gd name="connsiteY82" fmla="*/ 3820 h 10000"/>
                <a:gd name="connsiteX83" fmla="*/ 6975 w 10000"/>
                <a:gd name="connsiteY83" fmla="*/ 3844 h 10000"/>
                <a:gd name="connsiteX84" fmla="*/ 7139 w 10000"/>
                <a:gd name="connsiteY84" fmla="*/ 3844 h 10000"/>
                <a:gd name="connsiteX85" fmla="*/ 7302 w 10000"/>
                <a:gd name="connsiteY85" fmla="*/ 3808 h 10000"/>
                <a:gd name="connsiteX86" fmla="*/ 7439 w 10000"/>
                <a:gd name="connsiteY86" fmla="*/ 3820 h 10000"/>
                <a:gd name="connsiteX87" fmla="*/ 7602 w 10000"/>
                <a:gd name="connsiteY87" fmla="*/ 3783 h 10000"/>
                <a:gd name="connsiteX88" fmla="*/ 7738 w 10000"/>
                <a:gd name="connsiteY88" fmla="*/ 3747 h 10000"/>
                <a:gd name="connsiteX89" fmla="*/ 7875 w 10000"/>
                <a:gd name="connsiteY89" fmla="*/ 3747 h 10000"/>
                <a:gd name="connsiteX90" fmla="*/ 7984 w 10000"/>
                <a:gd name="connsiteY90" fmla="*/ 3747 h 10000"/>
                <a:gd name="connsiteX91" fmla="*/ 8065 w 10000"/>
                <a:gd name="connsiteY91" fmla="*/ 3723 h 10000"/>
                <a:gd name="connsiteX92" fmla="*/ 8174 w 10000"/>
                <a:gd name="connsiteY92" fmla="*/ 3710 h 10000"/>
                <a:gd name="connsiteX93" fmla="*/ 8256 w 10000"/>
                <a:gd name="connsiteY93" fmla="*/ 3650 h 10000"/>
                <a:gd name="connsiteX94" fmla="*/ 8256 w 10000"/>
                <a:gd name="connsiteY94" fmla="*/ 3577 h 10000"/>
                <a:gd name="connsiteX95" fmla="*/ 8256 w 10000"/>
                <a:gd name="connsiteY95" fmla="*/ 3455 h 10000"/>
                <a:gd name="connsiteX96" fmla="*/ 8065 w 10000"/>
                <a:gd name="connsiteY96" fmla="*/ 3236 h 10000"/>
                <a:gd name="connsiteX97" fmla="*/ 7902 w 10000"/>
                <a:gd name="connsiteY97" fmla="*/ 2944 h 10000"/>
                <a:gd name="connsiteX98" fmla="*/ 7902 w 10000"/>
                <a:gd name="connsiteY98" fmla="*/ 2895 h 10000"/>
                <a:gd name="connsiteX99" fmla="*/ 7956 w 10000"/>
                <a:gd name="connsiteY99" fmla="*/ 2810 h 10000"/>
                <a:gd name="connsiteX100" fmla="*/ 8038 w 10000"/>
                <a:gd name="connsiteY100" fmla="*/ 2737 h 10000"/>
                <a:gd name="connsiteX101" fmla="*/ 8120 w 10000"/>
                <a:gd name="connsiteY101" fmla="*/ 2664 h 10000"/>
                <a:gd name="connsiteX102" fmla="*/ 8120 w 10000"/>
                <a:gd name="connsiteY102" fmla="*/ 2579 h 10000"/>
                <a:gd name="connsiteX103" fmla="*/ 8120 w 10000"/>
                <a:gd name="connsiteY103" fmla="*/ 2494 h 10000"/>
                <a:gd name="connsiteX104" fmla="*/ 8202 w 10000"/>
                <a:gd name="connsiteY104" fmla="*/ 2445 h 10000"/>
                <a:gd name="connsiteX105" fmla="*/ 8256 w 10000"/>
                <a:gd name="connsiteY105" fmla="*/ 2336 h 10000"/>
                <a:gd name="connsiteX106" fmla="*/ 8283 w 10000"/>
                <a:gd name="connsiteY106" fmla="*/ 2238 h 10000"/>
                <a:gd name="connsiteX107" fmla="*/ 8365 w 10000"/>
                <a:gd name="connsiteY107" fmla="*/ 2202 h 10000"/>
                <a:gd name="connsiteX108" fmla="*/ 8474 w 10000"/>
                <a:gd name="connsiteY108" fmla="*/ 2141 h 10000"/>
                <a:gd name="connsiteX109" fmla="*/ 8583 w 10000"/>
                <a:gd name="connsiteY109" fmla="*/ 2105 h 10000"/>
                <a:gd name="connsiteX110" fmla="*/ 8719 w 10000"/>
                <a:gd name="connsiteY110" fmla="*/ 2032 h 10000"/>
                <a:gd name="connsiteX111" fmla="*/ 8856 w 10000"/>
                <a:gd name="connsiteY111" fmla="*/ 1934 h 10000"/>
                <a:gd name="connsiteX112" fmla="*/ 8937 w 10000"/>
                <a:gd name="connsiteY112" fmla="*/ 1837 h 10000"/>
                <a:gd name="connsiteX113" fmla="*/ 8937 w 10000"/>
                <a:gd name="connsiteY113" fmla="*/ 1764 h 10000"/>
                <a:gd name="connsiteX114" fmla="*/ 8965 w 10000"/>
                <a:gd name="connsiteY114" fmla="*/ 1630 h 10000"/>
                <a:gd name="connsiteX115" fmla="*/ 8801 w 10000"/>
                <a:gd name="connsiteY115" fmla="*/ 1460 h 10000"/>
                <a:gd name="connsiteX116" fmla="*/ 8774 w 10000"/>
                <a:gd name="connsiteY116" fmla="*/ 1399 h 10000"/>
                <a:gd name="connsiteX117" fmla="*/ 8774 w 10000"/>
                <a:gd name="connsiteY117" fmla="*/ 1058 h 10000"/>
                <a:gd name="connsiteX118" fmla="*/ 8774 w 10000"/>
                <a:gd name="connsiteY118" fmla="*/ 985 h 10000"/>
                <a:gd name="connsiteX119" fmla="*/ 8774 w 10000"/>
                <a:gd name="connsiteY119" fmla="*/ 949 h 10000"/>
                <a:gd name="connsiteX120" fmla="*/ 8801 w 10000"/>
                <a:gd name="connsiteY120" fmla="*/ 912 h 10000"/>
                <a:gd name="connsiteX121" fmla="*/ 8856 w 10000"/>
                <a:gd name="connsiteY121" fmla="*/ 876 h 10000"/>
                <a:gd name="connsiteX122" fmla="*/ 8965 w 10000"/>
                <a:gd name="connsiteY122" fmla="*/ 815 h 10000"/>
                <a:gd name="connsiteX123" fmla="*/ 9264 w 10000"/>
                <a:gd name="connsiteY123" fmla="*/ 779 h 10000"/>
                <a:gd name="connsiteX124" fmla="*/ 9346 w 10000"/>
                <a:gd name="connsiteY124" fmla="*/ 742 h 10000"/>
                <a:gd name="connsiteX125" fmla="*/ 9482 w 10000"/>
                <a:gd name="connsiteY125" fmla="*/ 693 h 10000"/>
                <a:gd name="connsiteX126" fmla="*/ 9646 w 10000"/>
                <a:gd name="connsiteY126" fmla="*/ 584 h 10000"/>
                <a:gd name="connsiteX127" fmla="*/ 9755 w 10000"/>
                <a:gd name="connsiteY127" fmla="*/ 523 h 10000"/>
                <a:gd name="connsiteX128" fmla="*/ 9946 w 10000"/>
                <a:gd name="connsiteY128" fmla="*/ 450 h 10000"/>
                <a:gd name="connsiteX129" fmla="*/ 10000 w 10000"/>
                <a:gd name="connsiteY129" fmla="*/ 389 h 10000"/>
                <a:gd name="connsiteX130" fmla="*/ 10000 w 10000"/>
                <a:gd name="connsiteY130" fmla="*/ 341 h 10000"/>
                <a:gd name="connsiteX131" fmla="*/ 9946 w 10000"/>
                <a:gd name="connsiteY131" fmla="*/ 280 h 10000"/>
                <a:gd name="connsiteX132" fmla="*/ 9837 w 10000"/>
                <a:gd name="connsiteY132" fmla="*/ 219 h 10000"/>
                <a:gd name="connsiteX133" fmla="*/ 9782 w 10000"/>
                <a:gd name="connsiteY133" fmla="*/ 170 h 10000"/>
                <a:gd name="connsiteX134" fmla="*/ 9755 w 10000"/>
                <a:gd name="connsiteY134" fmla="*/ 85 h 10000"/>
                <a:gd name="connsiteX135" fmla="*/ 9755 w 10000"/>
                <a:gd name="connsiteY135" fmla="*/ 36 h 10000"/>
                <a:gd name="connsiteX136" fmla="*/ 9755 w 10000"/>
                <a:gd name="connsiteY136" fmla="*/ 12 h 10000"/>
                <a:gd name="connsiteX137" fmla="*/ 9700 w 10000"/>
                <a:gd name="connsiteY137" fmla="*/ 0 h 10000"/>
                <a:gd name="connsiteX0" fmla="*/ 0 w 10000"/>
                <a:gd name="connsiteY0" fmla="*/ 10000 h 10000"/>
                <a:gd name="connsiteX1" fmla="*/ 54 w 10000"/>
                <a:gd name="connsiteY1" fmla="*/ 9939 h 10000"/>
                <a:gd name="connsiteX2" fmla="*/ 136 w 10000"/>
                <a:gd name="connsiteY2" fmla="*/ 9903 h 10000"/>
                <a:gd name="connsiteX3" fmla="*/ 218 w 10000"/>
                <a:gd name="connsiteY3" fmla="*/ 9866 h 10000"/>
                <a:gd name="connsiteX4" fmla="*/ 409 w 10000"/>
                <a:gd name="connsiteY4" fmla="*/ 9818 h 10000"/>
                <a:gd name="connsiteX5" fmla="*/ 490 w 10000"/>
                <a:gd name="connsiteY5" fmla="*/ 9805 h 10000"/>
                <a:gd name="connsiteX6" fmla="*/ 572 w 10000"/>
                <a:gd name="connsiteY6" fmla="*/ 9769 h 10000"/>
                <a:gd name="connsiteX7" fmla="*/ 599 w 10000"/>
                <a:gd name="connsiteY7" fmla="*/ 9672 h 10000"/>
                <a:gd name="connsiteX8" fmla="*/ 708 w 10000"/>
                <a:gd name="connsiteY8" fmla="*/ 9635 h 10000"/>
                <a:gd name="connsiteX9" fmla="*/ 899 w 10000"/>
                <a:gd name="connsiteY9" fmla="*/ 9562 h 10000"/>
                <a:gd name="connsiteX10" fmla="*/ 1117 w 10000"/>
                <a:gd name="connsiteY10" fmla="*/ 9440 h 10000"/>
                <a:gd name="connsiteX11" fmla="*/ 1253 w 10000"/>
                <a:gd name="connsiteY11" fmla="*/ 9343 h 10000"/>
                <a:gd name="connsiteX12" fmla="*/ 1390 w 10000"/>
                <a:gd name="connsiteY12" fmla="*/ 9234 h 10000"/>
                <a:gd name="connsiteX13" fmla="*/ 1417 w 10000"/>
                <a:gd name="connsiteY13" fmla="*/ 9173 h 10000"/>
                <a:gd name="connsiteX14" fmla="*/ 1471 w 10000"/>
                <a:gd name="connsiteY14" fmla="*/ 9136 h 10000"/>
                <a:gd name="connsiteX15" fmla="*/ 1553 w 10000"/>
                <a:gd name="connsiteY15" fmla="*/ 9075 h 10000"/>
                <a:gd name="connsiteX16" fmla="*/ 1580 w 10000"/>
                <a:gd name="connsiteY16" fmla="*/ 9075 h 10000"/>
                <a:gd name="connsiteX17" fmla="*/ 1689 w 10000"/>
                <a:gd name="connsiteY17" fmla="*/ 9063 h 10000"/>
                <a:gd name="connsiteX18" fmla="*/ 1771 w 10000"/>
                <a:gd name="connsiteY18" fmla="*/ 9027 h 10000"/>
                <a:gd name="connsiteX19" fmla="*/ 1798 w 10000"/>
                <a:gd name="connsiteY19" fmla="*/ 8990 h 10000"/>
                <a:gd name="connsiteX20" fmla="*/ 1798 w 10000"/>
                <a:gd name="connsiteY20" fmla="*/ 8905 h 10000"/>
                <a:gd name="connsiteX21" fmla="*/ 1771 w 10000"/>
                <a:gd name="connsiteY21" fmla="*/ 8796 h 10000"/>
                <a:gd name="connsiteX22" fmla="*/ 1771 w 10000"/>
                <a:gd name="connsiteY22" fmla="*/ 8735 h 10000"/>
                <a:gd name="connsiteX23" fmla="*/ 1798 w 10000"/>
                <a:gd name="connsiteY23" fmla="*/ 8601 h 10000"/>
                <a:gd name="connsiteX24" fmla="*/ 1989 w 10000"/>
                <a:gd name="connsiteY24" fmla="*/ 8455 h 10000"/>
                <a:gd name="connsiteX25" fmla="*/ 1989 w 10000"/>
                <a:gd name="connsiteY25" fmla="*/ 8418 h 10000"/>
                <a:gd name="connsiteX26" fmla="*/ 2016 w 10000"/>
                <a:gd name="connsiteY26" fmla="*/ 8333 h 10000"/>
                <a:gd name="connsiteX27" fmla="*/ 1989 w 10000"/>
                <a:gd name="connsiteY27" fmla="*/ 8260 h 10000"/>
                <a:gd name="connsiteX28" fmla="*/ 1798 w 10000"/>
                <a:gd name="connsiteY28" fmla="*/ 8090 h 10000"/>
                <a:gd name="connsiteX29" fmla="*/ 1689 w 10000"/>
                <a:gd name="connsiteY29" fmla="*/ 7993 h 10000"/>
                <a:gd name="connsiteX30" fmla="*/ 1635 w 10000"/>
                <a:gd name="connsiteY30" fmla="*/ 7920 h 10000"/>
                <a:gd name="connsiteX31" fmla="*/ 1635 w 10000"/>
                <a:gd name="connsiteY31" fmla="*/ 7822 h 10000"/>
                <a:gd name="connsiteX32" fmla="*/ 1689 w 10000"/>
                <a:gd name="connsiteY32" fmla="*/ 7689 h 10000"/>
                <a:gd name="connsiteX33" fmla="*/ 1771 w 10000"/>
                <a:gd name="connsiteY33" fmla="*/ 7616 h 10000"/>
                <a:gd name="connsiteX34" fmla="*/ 1880 w 10000"/>
                <a:gd name="connsiteY34" fmla="*/ 7482 h 10000"/>
                <a:gd name="connsiteX35" fmla="*/ 2016 w 10000"/>
                <a:gd name="connsiteY35" fmla="*/ 7421 h 10000"/>
                <a:gd name="connsiteX36" fmla="*/ 2180 w 10000"/>
                <a:gd name="connsiteY36" fmla="*/ 7324 h 10000"/>
                <a:gd name="connsiteX37" fmla="*/ 2262 w 10000"/>
                <a:gd name="connsiteY37" fmla="*/ 7287 h 10000"/>
                <a:gd name="connsiteX38" fmla="*/ 2316 w 10000"/>
                <a:gd name="connsiteY38" fmla="*/ 7251 h 10000"/>
                <a:gd name="connsiteX39" fmla="*/ 2371 w 10000"/>
                <a:gd name="connsiteY39" fmla="*/ 7178 h 10000"/>
                <a:gd name="connsiteX40" fmla="*/ 2371 w 10000"/>
                <a:gd name="connsiteY40" fmla="*/ 7117 h 10000"/>
                <a:gd name="connsiteX41" fmla="*/ 2316 w 10000"/>
                <a:gd name="connsiteY41" fmla="*/ 6788 h 10000"/>
                <a:gd name="connsiteX42" fmla="*/ 2262 w 10000"/>
                <a:gd name="connsiteY42" fmla="*/ 6509 h 10000"/>
                <a:gd name="connsiteX43" fmla="*/ 2262 w 10000"/>
                <a:gd name="connsiteY43" fmla="*/ 6375 h 10000"/>
                <a:gd name="connsiteX44" fmla="*/ 2316 w 10000"/>
                <a:gd name="connsiteY44" fmla="*/ 6302 h 10000"/>
                <a:gd name="connsiteX45" fmla="*/ 2316 w 10000"/>
                <a:gd name="connsiteY45" fmla="*/ 6241 h 10000"/>
                <a:gd name="connsiteX46" fmla="*/ 2398 w 10000"/>
                <a:gd name="connsiteY46" fmla="*/ 6168 h 10000"/>
                <a:gd name="connsiteX47" fmla="*/ 2480 w 10000"/>
                <a:gd name="connsiteY47" fmla="*/ 6107 h 10000"/>
                <a:gd name="connsiteX48" fmla="*/ 2561 w 10000"/>
                <a:gd name="connsiteY48" fmla="*/ 6071 h 10000"/>
                <a:gd name="connsiteX49" fmla="*/ 2670 w 10000"/>
                <a:gd name="connsiteY49" fmla="*/ 6046 h 10000"/>
                <a:gd name="connsiteX50" fmla="*/ 2670 w 10000"/>
                <a:gd name="connsiteY50" fmla="*/ 5998 h 10000"/>
                <a:gd name="connsiteX51" fmla="*/ 2698 w 10000"/>
                <a:gd name="connsiteY51" fmla="*/ 5973 h 10000"/>
                <a:gd name="connsiteX52" fmla="*/ 2779 w 10000"/>
                <a:gd name="connsiteY52" fmla="*/ 5973 h 10000"/>
                <a:gd name="connsiteX53" fmla="*/ 2861 w 10000"/>
                <a:gd name="connsiteY53" fmla="*/ 5973 h 10000"/>
                <a:gd name="connsiteX54" fmla="*/ 3079 w 10000"/>
                <a:gd name="connsiteY54" fmla="*/ 5937 h 10000"/>
                <a:gd name="connsiteX55" fmla="*/ 3597 w 10000"/>
                <a:gd name="connsiteY55" fmla="*/ 5827 h 10000"/>
                <a:gd name="connsiteX56" fmla="*/ 3815 w 10000"/>
                <a:gd name="connsiteY56" fmla="*/ 5706 h 10000"/>
                <a:gd name="connsiteX57" fmla="*/ 3978 w 10000"/>
                <a:gd name="connsiteY57" fmla="*/ 5608 h 10000"/>
                <a:gd name="connsiteX58" fmla="*/ 4114 w 10000"/>
                <a:gd name="connsiteY58" fmla="*/ 5560 h 10000"/>
                <a:gd name="connsiteX59" fmla="*/ 4278 w 10000"/>
                <a:gd name="connsiteY59" fmla="*/ 5474 h 10000"/>
                <a:gd name="connsiteX60" fmla="*/ 4414 w 10000"/>
                <a:gd name="connsiteY60" fmla="*/ 5426 h 10000"/>
                <a:gd name="connsiteX61" fmla="*/ 4632 w 10000"/>
                <a:gd name="connsiteY61" fmla="*/ 5328 h 10000"/>
                <a:gd name="connsiteX62" fmla="*/ 4714 w 10000"/>
                <a:gd name="connsiteY62" fmla="*/ 5304 h 10000"/>
                <a:gd name="connsiteX63" fmla="*/ 4823 w 10000"/>
                <a:gd name="connsiteY63" fmla="*/ 5268 h 10000"/>
                <a:gd name="connsiteX64" fmla="*/ 5014 w 10000"/>
                <a:gd name="connsiteY64" fmla="*/ 5195 h 10000"/>
                <a:gd name="connsiteX65" fmla="*/ 5014 w 10000"/>
                <a:gd name="connsiteY65" fmla="*/ 5134 h 10000"/>
                <a:gd name="connsiteX66" fmla="*/ 5041 w 10000"/>
                <a:gd name="connsiteY66" fmla="*/ 5000 h 10000"/>
                <a:gd name="connsiteX67" fmla="*/ 5095 w 10000"/>
                <a:gd name="connsiteY67" fmla="*/ 4903 h 10000"/>
                <a:gd name="connsiteX68" fmla="*/ 5123 w 10000"/>
                <a:gd name="connsiteY68" fmla="*/ 4818 h 10000"/>
                <a:gd name="connsiteX69" fmla="*/ 5232 w 10000"/>
                <a:gd name="connsiteY69" fmla="*/ 4720 h 10000"/>
                <a:gd name="connsiteX70" fmla="*/ 5395 w 10000"/>
                <a:gd name="connsiteY70" fmla="*/ 4586 h 10000"/>
                <a:gd name="connsiteX71" fmla="*/ 5613 w 10000"/>
                <a:gd name="connsiteY71" fmla="*/ 4465 h 10000"/>
                <a:gd name="connsiteX72" fmla="*/ 5695 w 10000"/>
                <a:gd name="connsiteY72" fmla="*/ 4380 h 10000"/>
                <a:gd name="connsiteX73" fmla="*/ 5995 w 10000"/>
                <a:gd name="connsiteY73" fmla="*/ 4294 h 10000"/>
                <a:gd name="connsiteX74" fmla="*/ 6104 w 10000"/>
                <a:gd name="connsiteY74" fmla="*/ 4282 h 10000"/>
                <a:gd name="connsiteX75" fmla="*/ 6158 w 10000"/>
                <a:gd name="connsiteY75" fmla="*/ 4221 h 10000"/>
                <a:gd name="connsiteX76" fmla="*/ 6294 w 10000"/>
                <a:gd name="connsiteY76" fmla="*/ 4088 h 10000"/>
                <a:gd name="connsiteX77" fmla="*/ 6376 w 10000"/>
                <a:gd name="connsiteY77" fmla="*/ 3942 h 10000"/>
                <a:gd name="connsiteX78" fmla="*/ 6376 w 10000"/>
                <a:gd name="connsiteY78" fmla="*/ 3881 h 10000"/>
                <a:gd name="connsiteX79" fmla="*/ 6403 w 10000"/>
                <a:gd name="connsiteY79" fmla="*/ 3844 h 10000"/>
                <a:gd name="connsiteX80" fmla="*/ 6512 w 10000"/>
                <a:gd name="connsiteY80" fmla="*/ 3820 h 10000"/>
                <a:gd name="connsiteX81" fmla="*/ 6621 w 10000"/>
                <a:gd name="connsiteY81" fmla="*/ 3820 h 10000"/>
                <a:gd name="connsiteX82" fmla="*/ 6839 w 10000"/>
                <a:gd name="connsiteY82" fmla="*/ 3820 h 10000"/>
                <a:gd name="connsiteX83" fmla="*/ 6975 w 10000"/>
                <a:gd name="connsiteY83" fmla="*/ 3844 h 10000"/>
                <a:gd name="connsiteX84" fmla="*/ 7139 w 10000"/>
                <a:gd name="connsiteY84" fmla="*/ 3844 h 10000"/>
                <a:gd name="connsiteX85" fmla="*/ 7302 w 10000"/>
                <a:gd name="connsiteY85" fmla="*/ 3808 h 10000"/>
                <a:gd name="connsiteX86" fmla="*/ 7439 w 10000"/>
                <a:gd name="connsiteY86" fmla="*/ 3820 h 10000"/>
                <a:gd name="connsiteX87" fmla="*/ 7602 w 10000"/>
                <a:gd name="connsiteY87" fmla="*/ 3783 h 10000"/>
                <a:gd name="connsiteX88" fmla="*/ 7738 w 10000"/>
                <a:gd name="connsiteY88" fmla="*/ 3747 h 10000"/>
                <a:gd name="connsiteX89" fmla="*/ 7875 w 10000"/>
                <a:gd name="connsiteY89" fmla="*/ 3747 h 10000"/>
                <a:gd name="connsiteX90" fmla="*/ 7984 w 10000"/>
                <a:gd name="connsiteY90" fmla="*/ 3747 h 10000"/>
                <a:gd name="connsiteX91" fmla="*/ 8065 w 10000"/>
                <a:gd name="connsiteY91" fmla="*/ 3723 h 10000"/>
                <a:gd name="connsiteX92" fmla="*/ 8174 w 10000"/>
                <a:gd name="connsiteY92" fmla="*/ 3710 h 10000"/>
                <a:gd name="connsiteX93" fmla="*/ 8256 w 10000"/>
                <a:gd name="connsiteY93" fmla="*/ 3650 h 10000"/>
                <a:gd name="connsiteX94" fmla="*/ 8256 w 10000"/>
                <a:gd name="connsiteY94" fmla="*/ 3577 h 10000"/>
                <a:gd name="connsiteX95" fmla="*/ 8256 w 10000"/>
                <a:gd name="connsiteY95" fmla="*/ 3455 h 10000"/>
                <a:gd name="connsiteX96" fmla="*/ 8065 w 10000"/>
                <a:gd name="connsiteY96" fmla="*/ 3236 h 10000"/>
                <a:gd name="connsiteX97" fmla="*/ 7902 w 10000"/>
                <a:gd name="connsiteY97" fmla="*/ 2944 h 10000"/>
                <a:gd name="connsiteX98" fmla="*/ 7902 w 10000"/>
                <a:gd name="connsiteY98" fmla="*/ 2895 h 10000"/>
                <a:gd name="connsiteX99" fmla="*/ 7956 w 10000"/>
                <a:gd name="connsiteY99" fmla="*/ 2810 h 10000"/>
                <a:gd name="connsiteX100" fmla="*/ 8038 w 10000"/>
                <a:gd name="connsiteY100" fmla="*/ 2737 h 10000"/>
                <a:gd name="connsiteX101" fmla="*/ 8120 w 10000"/>
                <a:gd name="connsiteY101" fmla="*/ 2664 h 10000"/>
                <a:gd name="connsiteX102" fmla="*/ 8120 w 10000"/>
                <a:gd name="connsiteY102" fmla="*/ 2579 h 10000"/>
                <a:gd name="connsiteX103" fmla="*/ 8120 w 10000"/>
                <a:gd name="connsiteY103" fmla="*/ 2494 h 10000"/>
                <a:gd name="connsiteX104" fmla="*/ 8202 w 10000"/>
                <a:gd name="connsiteY104" fmla="*/ 2445 h 10000"/>
                <a:gd name="connsiteX105" fmla="*/ 8256 w 10000"/>
                <a:gd name="connsiteY105" fmla="*/ 2336 h 10000"/>
                <a:gd name="connsiteX106" fmla="*/ 8283 w 10000"/>
                <a:gd name="connsiteY106" fmla="*/ 2238 h 10000"/>
                <a:gd name="connsiteX107" fmla="*/ 8365 w 10000"/>
                <a:gd name="connsiteY107" fmla="*/ 2202 h 10000"/>
                <a:gd name="connsiteX108" fmla="*/ 8474 w 10000"/>
                <a:gd name="connsiteY108" fmla="*/ 2141 h 10000"/>
                <a:gd name="connsiteX109" fmla="*/ 8583 w 10000"/>
                <a:gd name="connsiteY109" fmla="*/ 2105 h 10000"/>
                <a:gd name="connsiteX110" fmla="*/ 8719 w 10000"/>
                <a:gd name="connsiteY110" fmla="*/ 2032 h 10000"/>
                <a:gd name="connsiteX111" fmla="*/ 8856 w 10000"/>
                <a:gd name="connsiteY111" fmla="*/ 1934 h 10000"/>
                <a:gd name="connsiteX112" fmla="*/ 8937 w 10000"/>
                <a:gd name="connsiteY112" fmla="*/ 1837 h 10000"/>
                <a:gd name="connsiteX113" fmla="*/ 8937 w 10000"/>
                <a:gd name="connsiteY113" fmla="*/ 1764 h 10000"/>
                <a:gd name="connsiteX114" fmla="*/ 8965 w 10000"/>
                <a:gd name="connsiteY114" fmla="*/ 1630 h 10000"/>
                <a:gd name="connsiteX115" fmla="*/ 8801 w 10000"/>
                <a:gd name="connsiteY115" fmla="*/ 1460 h 10000"/>
                <a:gd name="connsiteX116" fmla="*/ 8774 w 10000"/>
                <a:gd name="connsiteY116" fmla="*/ 1399 h 10000"/>
                <a:gd name="connsiteX117" fmla="*/ 8774 w 10000"/>
                <a:gd name="connsiteY117" fmla="*/ 1058 h 10000"/>
                <a:gd name="connsiteX118" fmla="*/ 8774 w 10000"/>
                <a:gd name="connsiteY118" fmla="*/ 985 h 10000"/>
                <a:gd name="connsiteX119" fmla="*/ 8774 w 10000"/>
                <a:gd name="connsiteY119" fmla="*/ 949 h 10000"/>
                <a:gd name="connsiteX120" fmla="*/ 8801 w 10000"/>
                <a:gd name="connsiteY120" fmla="*/ 912 h 10000"/>
                <a:gd name="connsiteX121" fmla="*/ 8856 w 10000"/>
                <a:gd name="connsiteY121" fmla="*/ 876 h 10000"/>
                <a:gd name="connsiteX122" fmla="*/ 8965 w 10000"/>
                <a:gd name="connsiteY122" fmla="*/ 815 h 10000"/>
                <a:gd name="connsiteX123" fmla="*/ 9264 w 10000"/>
                <a:gd name="connsiteY123" fmla="*/ 779 h 10000"/>
                <a:gd name="connsiteX124" fmla="*/ 9482 w 10000"/>
                <a:gd name="connsiteY124" fmla="*/ 693 h 10000"/>
                <a:gd name="connsiteX125" fmla="*/ 9646 w 10000"/>
                <a:gd name="connsiteY125" fmla="*/ 584 h 10000"/>
                <a:gd name="connsiteX126" fmla="*/ 9755 w 10000"/>
                <a:gd name="connsiteY126" fmla="*/ 523 h 10000"/>
                <a:gd name="connsiteX127" fmla="*/ 9946 w 10000"/>
                <a:gd name="connsiteY127" fmla="*/ 450 h 10000"/>
                <a:gd name="connsiteX128" fmla="*/ 10000 w 10000"/>
                <a:gd name="connsiteY128" fmla="*/ 389 h 10000"/>
                <a:gd name="connsiteX129" fmla="*/ 10000 w 10000"/>
                <a:gd name="connsiteY129" fmla="*/ 341 h 10000"/>
                <a:gd name="connsiteX130" fmla="*/ 9946 w 10000"/>
                <a:gd name="connsiteY130" fmla="*/ 280 h 10000"/>
                <a:gd name="connsiteX131" fmla="*/ 9837 w 10000"/>
                <a:gd name="connsiteY131" fmla="*/ 219 h 10000"/>
                <a:gd name="connsiteX132" fmla="*/ 9782 w 10000"/>
                <a:gd name="connsiteY132" fmla="*/ 170 h 10000"/>
                <a:gd name="connsiteX133" fmla="*/ 9755 w 10000"/>
                <a:gd name="connsiteY133" fmla="*/ 85 h 10000"/>
                <a:gd name="connsiteX134" fmla="*/ 9755 w 10000"/>
                <a:gd name="connsiteY134" fmla="*/ 36 h 10000"/>
                <a:gd name="connsiteX135" fmla="*/ 9755 w 10000"/>
                <a:gd name="connsiteY135" fmla="*/ 12 h 10000"/>
                <a:gd name="connsiteX136" fmla="*/ 9700 w 10000"/>
                <a:gd name="connsiteY136" fmla="*/ 0 h 10000"/>
                <a:gd name="connsiteX0" fmla="*/ 0 w 10000"/>
                <a:gd name="connsiteY0" fmla="*/ 10000 h 10000"/>
                <a:gd name="connsiteX1" fmla="*/ 54 w 10000"/>
                <a:gd name="connsiteY1" fmla="*/ 9939 h 10000"/>
                <a:gd name="connsiteX2" fmla="*/ 136 w 10000"/>
                <a:gd name="connsiteY2" fmla="*/ 9903 h 10000"/>
                <a:gd name="connsiteX3" fmla="*/ 218 w 10000"/>
                <a:gd name="connsiteY3" fmla="*/ 9866 h 10000"/>
                <a:gd name="connsiteX4" fmla="*/ 409 w 10000"/>
                <a:gd name="connsiteY4" fmla="*/ 9818 h 10000"/>
                <a:gd name="connsiteX5" fmla="*/ 490 w 10000"/>
                <a:gd name="connsiteY5" fmla="*/ 9805 h 10000"/>
                <a:gd name="connsiteX6" fmla="*/ 572 w 10000"/>
                <a:gd name="connsiteY6" fmla="*/ 9769 h 10000"/>
                <a:gd name="connsiteX7" fmla="*/ 599 w 10000"/>
                <a:gd name="connsiteY7" fmla="*/ 9672 h 10000"/>
                <a:gd name="connsiteX8" fmla="*/ 708 w 10000"/>
                <a:gd name="connsiteY8" fmla="*/ 9635 h 10000"/>
                <a:gd name="connsiteX9" fmla="*/ 899 w 10000"/>
                <a:gd name="connsiteY9" fmla="*/ 9562 h 10000"/>
                <a:gd name="connsiteX10" fmla="*/ 1117 w 10000"/>
                <a:gd name="connsiteY10" fmla="*/ 9440 h 10000"/>
                <a:gd name="connsiteX11" fmla="*/ 1253 w 10000"/>
                <a:gd name="connsiteY11" fmla="*/ 9343 h 10000"/>
                <a:gd name="connsiteX12" fmla="*/ 1390 w 10000"/>
                <a:gd name="connsiteY12" fmla="*/ 9234 h 10000"/>
                <a:gd name="connsiteX13" fmla="*/ 1417 w 10000"/>
                <a:gd name="connsiteY13" fmla="*/ 9173 h 10000"/>
                <a:gd name="connsiteX14" fmla="*/ 1471 w 10000"/>
                <a:gd name="connsiteY14" fmla="*/ 9136 h 10000"/>
                <a:gd name="connsiteX15" fmla="*/ 1553 w 10000"/>
                <a:gd name="connsiteY15" fmla="*/ 9075 h 10000"/>
                <a:gd name="connsiteX16" fmla="*/ 1580 w 10000"/>
                <a:gd name="connsiteY16" fmla="*/ 9075 h 10000"/>
                <a:gd name="connsiteX17" fmla="*/ 1689 w 10000"/>
                <a:gd name="connsiteY17" fmla="*/ 9063 h 10000"/>
                <a:gd name="connsiteX18" fmla="*/ 1771 w 10000"/>
                <a:gd name="connsiteY18" fmla="*/ 9027 h 10000"/>
                <a:gd name="connsiteX19" fmla="*/ 1798 w 10000"/>
                <a:gd name="connsiteY19" fmla="*/ 8990 h 10000"/>
                <a:gd name="connsiteX20" fmla="*/ 1798 w 10000"/>
                <a:gd name="connsiteY20" fmla="*/ 8905 h 10000"/>
                <a:gd name="connsiteX21" fmla="*/ 1771 w 10000"/>
                <a:gd name="connsiteY21" fmla="*/ 8796 h 10000"/>
                <a:gd name="connsiteX22" fmla="*/ 1771 w 10000"/>
                <a:gd name="connsiteY22" fmla="*/ 8735 h 10000"/>
                <a:gd name="connsiteX23" fmla="*/ 1798 w 10000"/>
                <a:gd name="connsiteY23" fmla="*/ 8601 h 10000"/>
                <a:gd name="connsiteX24" fmla="*/ 1989 w 10000"/>
                <a:gd name="connsiteY24" fmla="*/ 8455 h 10000"/>
                <a:gd name="connsiteX25" fmla="*/ 1989 w 10000"/>
                <a:gd name="connsiteY25" fmla="*/ 8418 h 10000"/>
                <a:gd name="connsiteX26" fmla="*/ 2016 w 10000"/>
                <a:gd name="connsiteY26" fmla="*/ 8333 h 10000"/>
                <a:gd name="connsiteX27" fmla="*/ 1989 w 10000"/>
                <a:gd name="connsiteY27" fmla="*/ 8260 h 10000"/>
                <a:gd name="connsiteX28" fmla="*/ 1798 w 10000"/>
                <a:gd name="connsiteY28" fmla="*/ 8090 h 10000"/>
                <a:gd name="connsiteX29" fmla="*/ 1689 w 10000"/>
                <a:gd name="connsiteY29" fmla="*/ 7993 h 10000"/>
                <a:gd name="connsiteX30" fmla="*/ 1635 w 10000"/>
                <a:gd name="connsiteY30" fmla="*/ 7920 h 10000"/>
                <a:gd name="connsiteX31" fmla="*/ 1635 w 10000"/>
                <a:gd name="connsiteY31" fmla="*/ 7822 h 10000"/>
                <a:gd name="connsiteX32" fmla="*/ 1689 w 10000"/>
                <a:gd name="connsiteY32" fmla="*/ 7689 h 10000"/>
                <a:gd name="connsiteX33" fmla="*/ 1771 w 10000"/>
                <a:gd name="connsiteY33" fmla="*/ 7616 h 10000"/>
                <a:gd name="connsiteX34" fmla="*/ 1880 w 10000"/>
                <a:gd name="connsiteY34" fmla="*/ 7482 h 10000"/>
                <a:gd name="connsiteX35" fmla="*/ 2016 w 10000"/>
                <a:gd name="connsiteY35" fmla="*/ 7421 h 10000"/>
                <a:gd name="connsiteX36" fmla="*/ 2180 w 10000"/>
                <a:gd name="connsiteY36" fmla="*/ 7324 h 10000"/>
                <a:gd name="connsiteX37" fmla="*/ 2262 w 10000"/>
                <a:gd name="connsiteY37" fmla="*/ 7287 h 10000"/>
                <a:gd name="connsiteX38" fmla="*/ 2316 w 10000"/>
                <a:gd name="connsiteY38" fmla="*/ 7251 h 10000"/>
                <a:gd name="connsiteX39" fmla="*/ 2371 w 10000"/>
                <a:gd name="connsiteY39" fmla="*/ 7178 h 10000"/>
                <a:gd name="connsiteX40" fmla="*/ 2371 w 10000"/>
                <a:gd name="connsiteY40" fmla="*/ 7117 h 10000"/>
                <a:gd name="connsiteX41" fmla="*/ 2316 w 10000"/>
                <a:gd name="connsiteY41" fmla="*/ 6788 h 10000"/>
                <a:gd name="connsiteX42" fmla="*/ 2262 w 10000"/>
                <a:gd name="connsiteY42" fmla="*/ 6509 h 10000"/>
                <a:gd name="connsiteX43" fmla="*/ 2262 w 10000"/>
                <a:gd name="connsiteY43" fmla="*/ 6375 h 10000"/>
                <a:gd name="connsiteX44" fmla="*/ 2316 w 10000"/>
                <a:gd name="connsiteY44" fmla="*/ 6302 h 10000"/>
                <a:gd name="connsiteX45" fmla="*/ 2316 w 10000"/>
                <a:gd name="connsiteY45" fmla="*/ 6241 h 10000"/>
                <a:gd name="connsiteX46" fmla="*/ 2398 w 10000"/>
                <a:gd name="connsiteY46" fmla="*/ 6168 h 10000"/>
                <a:gd name="connsiteX47" fmla="*/ 2480 w 10000"/>
                <a:gd name="connsiteY47" fmla="*/ 6107 h 10000"/>
                <a:gd name="connsiteX48" fmla="*/ 2561 w 10000"/>
                <a:gd name="connsiteY48" fmla="*/ 6071 h 10000"/>
                <a:gd name="connsiteX49" fmla="*/ 2670 w 10000"/>
                <a:gd name="connsiteY49" fmla="*/ 6046 h 10000"/>
                <a:gd name="connsiteX50" fmla="*/ 2670 w 10000"/>
                <a:gd name="connsiteY50" fmla="*/ 5998 h 10000"/>
                <a:gd name="connsiteX51" fmla="*/ 2698 w 10000"/>
                <a:gd name="connsiteY51" fmla="*/ 5973 h 10000"/>
                <a:gd name="connsiteX52" fmla="*/ 2779 w 10000"/>
                <a:gd name="connsiteY52" fmla="*/ 5973 h 10000"/>
                <a:gd name="connsiteX53" fmla="*/ 2861 w 10000"/>
                <a:gd name="connsiteY53" fmla="*/ 5973 h 10000"/>
                <a:gd name="connsiteX54" fmla="*/ 3079 w 10000"/>
                <a:gd name="connsiteY54" fmla="*/ 5937 h 10000"/>
                <a:gd name="connsiteX55" fmla="*/ 3597 w 10000"/>
                <a:gd name="connsiteY55" fmla="*/ 5827 h 10000"/>
                <a:gd name="connsiteX56" fmla="*/ 3815 w 10000"/>
                <a:gd name="connsiteY56" fmla="*/ 5706 h 10000"/>
                <a:gd name="connsiteX57" fmla="*/ 3978 w 10000"/>
                <a:gd name="connsiteY57" fmla="*/ 5608 h 10000"/>
                <a:gd name="connsiteX58" fmla="*/ 4114 w 10000"/>
                <a:gd name="connsiteY58" fmla="*/ 5560 h 10000"/>
                <a:gd name="connsiteX59" fmla="*/ 4278 w 10000"/>
                <a:gd name="connsiteY59" fmla="*/ 5474 h 10000"/>
                <a:gd name="connsiteX60" fmla="*/ 4414 w 10000"/>
                <a:gd name="connsiteY60" fmla="*/ 5426 h 10000"/>
                <a:gd name="connsiteX61" fmla="*/ 4632 w 10000"/>
                <a:gd name="connsiteY61" fmla="*/ 5328 h 10000"/>
                <a:gd name="connsiteX62" fmla="*/ 4714 w 10000"/>
                <a:gd name="connsiteY62" fmla="*/ 5304 h 10000"/>
                <a:gd name="connsiteX63" fmla="*/ 4823 w 10000"/>
                <a:gd name="connsiteY63" fmla="*/ 5268 h 10000"/>
                <a:gd name="connsiteX64" fmla="*/ 5014 w 10000"/>
                <a:gd name="connsiteY64" fmla="*/ 5195 h 10000"/>
                <a:gd name="connsiteX65" fmla="*/ 5014 w 10000"/>
                <a:gd name="connsiteY65" fmla="*/ 5134 h 10000"/>
                <a:gd name="connsiteX66" fmla="*/ 5041 w 10000"/>
                <a:gd name="connsiteY66" fmla="*/ 5000 h 10000"/>
                <a:gd name="connsiteX67" fmla="*/ 5095 w 10000"/>
                <a:gd name="connsiteY67" fmla="*/ 4903 h 10000"/>
                <a:gd name="connsiteX68" fmla="*/ 5123 w 10000"/>
                <a:gd name="connsiteY68" fmla="*/ 4818 h 10000"/>
                <a:gd name="connsiteX69" fmla="*/ 5232 w 10000"/>
                <a:gd name="connsiteY69" fmla="*/ 4720 h 10000"/>
                <a:gd name="connsiteX70" fmla="*/ 5395 w 10000"/>
                <a:gd name="connsiteY70" fmla="*/ 4586 h 10000"/>
                <a:gd name="connsiteX71" fmla="*/ 5613 w 10000"/>
                <a:gd name="connsiteY71" fmla="*/ 4465 h 10000"/>
                <a:gd name="connsiteX72" fmla="*/ 5695 w 10000"/>
                <a:gd name="connsiteY72" fmla="*/ 4380 h 10000"/>
                <a:gd name="connsiteX73" fmla="*/ 5995 w 10000"/>
                <a:gd name="connsiteY73" fmla="*/ 4294 h 10000"/>
                <a:gd name="connsiteX74" fmla="*/ 6104 w 10000"/>
                <a:gd name="connsiteY74" fmla="*/ 4282 h 10000"/>
                <a:gd name="connsiteX75" fmla="*/ 6158 w 10000"/>
                <a:gd name="connsiteY75" fmla="*/ 4221 h 10000"/>
                <a:gd name="connsiteX76" fmla="*/ 6294 w 10000"/>
                <a:gd name="connsiteY76" fmla="*/ 4088 h 10000"/>
                <a:gd name="connsiteX77" fmla="*/ 6376 w 10000"/>
                <a:gd name="connsiteY77" fmla="*/ 3942 h 10000"/>
                <a:gd name="connsiteX78" fmla="*/ 6376 w 10000"/>
                <a:gd name="connsiteY78" fmla="*/ 3881 h 10000"/>
                <a:gd name="connsiteX79" fmla="*/ 6403 w 10000"/>
                <a:gd name="connsiteY79" fmla="*/ 3844 h 10000"/>
                <a:gd name="connsiteX80" fmla="*/ 6512 w 10000"/>
                <a:gd name="connsiteY80" fmla="*/ 3820 h 10000"/>
                <a:gd name="connsiteX81" fmla="*/ 6621 w 10000"/>
                <a:gd name="connsiteY81" fmla="*/ 3820 h 10000"/>
                <a:gd name="connsiteX82" fmla="*/ 6839 w 10000"/>
                <a:gd name="connsiteY82" fmla="*/ 3820 h 10000"/>
                <a:gd name="connsiteX83" fmla="*/ 6975 w 10000"/>
                <a:gd name="connsiteY83" fmla="*/ 3844 h 10000"/>
                <a:gd name="connsiteX84" fmla="*/ 7139 w 10000"/>
                <a:gd name="connsiteY84" fmla="*/ 3844 h 10000"/>
                <a:gd name="connsiteX85" fmla="*/ 7302 w 10000"/>
                <a:gd name="connsiteY85" fmla="*/ 3808 h 10000"/>
                <a:gd name="connsiteX86" fmla="*/ 7439 w 10000"/>
                <a:gd name="connsiteY86" fmla="*/ 3820 h 10000"/>
                <a:gd name="connsiteX87" fmla="*/ 7602 w 10000"/>
                <a:gd name="connsiteY87" fmla="*/ 3783 h 10000"/>
                <a:gd name="connsiteX88" fmla="*/ 7738 w 10000"/>
                <a:gd name="connsiteY88" fmla="*/ 3747 h 10000"/>
                <a:gd name="connsiteX89" fmla="*/ 7875 w 10000"/>
                <a:gd name="connsiteY89" fmla="*/ 3747 h 10000"/>
                <a:gd name="connsiteX90" fmla="*/ 7984 w 10000"/>
                <a:gd name="connsiteY90" fmla="*/ 3747 h 10000"/>
                <a:gd name="connsiteX91" fmla="*/ 8065 w 10000"/>
                <a:gd name="connsiteY91" fmla="*/ 3723 h 10000"/>
                <a:gd name="connsiteX92" fmla="*/ 8174 w 10000"/>
                <a:gd name="connsiteY92" fmla="*/ 3710 h 10000"/>
                <a:gd name="connsiteX93" fmla="*/ 8256 w 10000"/>
                <a:gd name="connsiteY93" fmla="*/ 3650 h 10000"/>
                <a:gd name="connsiteX94" fmla="*/ 8256 w 10000"/>
                <a:gd name="connsiteY94" fmla="*/ 3577 h 10000"/>
                <a:gd name="connsiteX95" fmla="*/ 8256 w 10000"/>
                <a:gd name="connsiteY95" fmla="*/ 3455 h 10000"/>
                <a:gd name="connsiteX96" fmla="*/ 8065 w 10000"/>
                <a:gd name="connsiteY96" fmla="*/ 3236 h 10000"/>
                <a:gd name="connsiteX97" fmla="*/ 7902 w 10000"/>
                <a:gd name="connsiteY97" fmla="*/ 2944 h 10000"/>
                <a:gd name="connsiteX98" fmla="*/ 7902 w 10000"/>
                <a:gd name="connsiteY98" fmla="*/ 2895 h 10000"/>
                <a:gd name="connsiteX99" fmla="*/ 7956 w 10000"/>
                <a:gd name="connsiteY99" fmla="*/ 2810 h 10000"/>
                <a:gd name="connsiteX100" fmla="*/ 8038 w 10000"/>
                <a:gd name="connsiteY100" fmla="*/ 2737 h 10000"/>
                <a:gd name="connsiteX101" fmla="*/ 8120 w 10000"/>
                <a:gd name="connsiteY101" fmla="*/ 2664 h 10000"/>
                <a:gd name="connsiteX102" fmla="*/ 8120 w 10000"/>
                <a:gd name="connsiteY102" fmla="*/ 2579 h 10000"/>
                <a:gd name="connsiteX103" fmla="*/ 8120 w 10000"/>
                <a:gd name="connsiteY103" fmla="*/ 2494 h 10000"/>
                <a:gd name="connsiteX104" fmla="*/ 8202 w 10000"/>
                <a:gd name="connsiteY104" fmla="*/ 2445 h 10000"/>
                <a:gd name="connsiteX105" fmla="*/ 8256 w 10000"/>
                <a:gd name="connsiteY105" fmla="*/ 2336 h 10000"/>
                <a:gd name="connsiteX106" fmla="*/ 8283 w 10000"/>
                <a:gd name="connsiteY106" fmla="*/ 2238 h 10000"/>
                <a:gd name="connsiteX107" fmla="*/ 8365 w 10000"/>
                <a:gd name="connsiteY107" fmla="*/ 2202 h 10000"/>
                <a:gd name="connsiteX108" fmla="*/ 8474 w 10000"/>
                <a:gd name="connsiteY108" fmla="*/ 2141 h 10000"/>
                <a:gd name="connsiteX109" fmla="*/ 8583 w 10000"/>
                <a:gd name="connsiteY109" fmla="*/ 2105 h 10000"/>
                <a:gd name="connsiteX110" fmla="*/ 8719 w 10000"/>
                <a:gd name="connsiteY110" fmla="*/ 2032 h 10000"/>
                <a:gd name="connsiteX111" fmla="*/ 8856 w 10000"/>
                <a:gd name="connsiteY111" fmla="*/ 1934 h 10000"/>
                <a:gd name="connsiteX112" fmla="*/ 8937 w 10000"/>
                <a:gd name="connsiteY112" fmla="*/ 1837 h 10000"/>
                <a:gd name="connsiteX113" fmla="*/ 8937 w 10000"/>
                <a:gd name="connsiteY113" fmla="*/ 1764 h 10000"/>
                <a:gd name="connsiteX114" fmla="*/ 8965 w 10000"/>
                <a:gd name="connsiteY114" fmla="*/ 1630 h 10000"/>
                <a:gd name="connsiteX115" fmla="*/ 8801 w 10000"/>
                <a:gd name="connsiteY115" fmla="*/ 1460 h 10000"/>
                <a:gd name="connsiteX116" fmla="*/ 8774 w 10000"/>
                <a:gd name="connsiteY116" fmla="*/ 1399 h 10000"/>
                <a:gd name="connsiteX117" fmla="*/ 8774 w 10000"/>
                <a:gd name="connsiteY117" fmla="*/ 1058 h 10000"/>
                <a:gd name="connsiteX118" fmla="*/ 8774 w 10000"/>
                <a:gd name="connsiteY118" fmla="*/ 985 h 10000"/>
                <a:gd name="connsiteX119" fmla="*/ 8774 w 10000"/>
                <a:gd name="connsiteY119" fmla="*/ 949 h 10000"/>
                <a:gd name="connsiteX120" fmla="*/ 8801 w 10000"/>
                <a:gd name="connsiteY120" fmla="*/ 912 h 10000"/>
                <a:gd name="connsiteX121" fmla="*/ 8856 w 10000"/>
                <a:gd name="connsiteY121" fmla="*/ 876 h 10000"/>
                <a:gd name="connsiteX122" fmla="*/ 8965 w 10000"/>
                <a:gd name="connsiteY122" fmla="*/ 815 h 10000"/>
                <a:gd name="connsiteX123" fmla="*/ 9264 w 10000"/>
                <a:gd name="connsiteY123" fmla="*/ 779 h 10000"/>
                <a:gd name="connsiteX124" fmla="*/ 9646 w 10000"/>
                <a:gd name="connsiteY124" fmla="*/ 584 h 10000"/>
                <a:gd name="connsiteX125" fmla="*/ 9755 w 10000"/>
                <a:gd name="connsiteY125" fmla="*/ 523 h 10000"/>
                <a:gd name="connsiteX126" fmla="*/ 9946 w 10000"/>
                <a:gd name="connsiteY126" fmla="*/ 450 h 10000"/>
                <a:gd name="connsiteX127" fmla="*/ 10000 w 10000"/>
                <a:gd name="connsiteY127" fmla="*/ 389 h 10000"/>
                <a:gd name="connsiteX128" fmla="*/ 10000 w 10000"/>
                <a:gd name="connsiteY128" fmla="*/ 341 h 10000"/>
                <a:gd name="connsiteX129" fmla="*/ 9946 w 10000"/>
                <a:gd name="connsiteY129" fmla="*/ 280 h 10000"/>
                <a:gd name="connsiteX130" fmla="*/ 9837 w 10000"/>
                <a:gd name="connsiteY130" fmla="*/ 219 h 10000"/>
                <a:gd name="connsiteX131" fmla="*/ 9782 w 10000"/>
                <a:gd name="connsiteY131" fmla="*/ 170 h 10000"/>
                <a:gd name="connsiteX132" fmla="*/ 9755 w 10000"/>
                <a:gd name="connsiteY132" fmla="*/ 85 h 10000"/>
                <a:gd name="connsiteX133" fmla="*/ 9755 w 10000"/>
                <a:gd name="connsiteY133" fmla="*/ 36 h 10000"/>
                <a:gd name="connsiteX134" fmla="*/ 9755 w 10000"/>
                <a:gd name="connsiteY134" fmla="*/ 12 h 10000"/>
                <a:gd name="connsiteX135" fmla="*/ 9700 w 10000"/>
                <a:gd name="connsiteY135" fmla="*/ 0 h 10000"/>
                <a:gd name="connsiteX0" fmla="*/ 0 w 10000"/>
                <a:gd name="connsiteY0" fmla="*/ 10000 h 10000"/>
                <a:gd name="connsiteX1" fmla="*/ 54 w 10000"/>
                <a:gd name="connsiteY1" fmla="*/ 9939 h 10000"/>
                <a:gd name="connsiteX2" fmla="*/ 136 w 10000"/>
                <a:gd name="connsiteY2" fmla="*/ 9903 h 10000"/>
                <a:gd name="connsiteX3" fmla="*/ 218 w 10000"/>
                <a:gd name="connsiteY3" fmla="*/ 9866 h 10000"/>
                <a:gd name="connsiteX4" fmla="*/ 409 w 10000"/>
                <a:gd name="connsiteY4" fmla="*/ 9818 h 10000"/>
                <a:gd name="connsiteX5" fmla="*/ 490 w 10000"/>
                <a:gd name="connsiteY5" fmla="*/ 9805 h 10000"/>
                <a:gd name="connsiteX6" fmla="*/ 572 w 10000"/>
                <a:gd name="connsiteY6" fmla="*/ 9769 h 10000"/>
                <a:gd name="connsiteX7" fmla="*/ 599 w 10000"/>
                <a:gd name="connsiteY7" fmla="*/ 9672 h 10000"/>
                <a:gd name="connsiteX8" fmla="*/ 708 w 10000"/>
                <a:gd name="connsiteY8" fmla="*/ 9635 h 10000"/>
                <a:gd name="connsiteX9" fmla="*/ 899 w 10000"/>
                <a:gd name="connsiteY9" fmla="*/ 9562 h 10000"/>
                <a:gd name="connsiteX10" fmla="*/ 1117 w 10000"/>
                <a:gd name="connsiteY10" fmla="*/ 9440 h 10000"/>
                <a:gd name="connsiteX11" fmla="*/ 1253 w 10000"/>
                <a:gd name="connsiteY11" fmla="*/ 9343 h 10000"/>
                <a:gd name="connsiteX12" fmla="*/ 1390 w 10000"/>
                <a:gd name="connsiteY12" fmla="*/ 9234 h 10000"/>
                <a:gd name="connsiteX13" fmla="*/ 1417 w 10000"/>
                <a:gd name="connsiteY13" fmla="*/ 9173 h 10000"/>
                <a:gd name="connsiteX14" fmla="*/ 1471 w 10000"/>
                <a:gd name="connsiteY14" fmla="*/ 9136 h 10000"/>
                <a:gd name="connsiteX15" fmla="*/ 1553 w 10000"/>
                <a:gd name="connsiteY15" fmla="*/ 9075 h 10000"/>
                <a:gd name="connsiteX16" fmla="*/ 1580 w 10000"/>
                <a:gd name="connsiteY16" fmla="*/ 9075 h 10000"/>
                <a:gd name="connsiteX17" fmla="*/ 1689 w 10000"/>
                <a:gd name="connsiteY17" fmla="*/ 9063 h 10000"/>
                <a:gd name="connsiteX18" fmla="*/ 1771 w 10000"/>
                <a:gd name="connsiteY18" fmla="*/ 9027 h 10000"/>
                <a:gd name="connsiteX19" fmla="*/ 1798 w 10000"/>
                <a:gd name="connsiteY19" fmla="*/ 8990 h 10000"/>
                <a:gd name="connsiteX20" fmla="*/ 1798 w 10000"/>
                <a:gd name="connsiteY20" fmla="*/ 8905 h 10000"/>
                <a:gd name="connsiteX21" fmla="*/ 1771 w 10000"/>
                <a:gd name="connsiteY21" fmla="*/ 8796 h 10000"/>
                <a:gd name="connsiteX22" fmla="*/ 1771 w 10000"/>
                <a:gd name="connsiteY22" fmla="*/ 8735 h 10000"/>
                <a:gd name="connsiteX23" fmla="*/ 1798 w 10000"/>
                <a:gd name="connsiteY23" fmla="*/ 8601 h 10000"/>
                <a:gd name="connsiteX24" fmla="*/ 1989 w 10000"/>
                <a:gd name="connsiteY24" fmla="*/ 8455 h 10000"/>
                <a:gd name="connsiteX25" fmla="*/ 1989 w 10000"/>
                <a:gd name="connsiteY25" fmla="*/ 8418 h 10000"/>
                <a:gd name="connsiteX26" fmla="*/ 2016 w 10000"/>
                <a:gd name="connsiteY26" fmla="*/ 8333 h 10000"/>
                <a:gd name="connsiteX27" fmla="*/ 1989 w 10000"/>
                <a:gd name="connsiteY27" fmla="*/ 8260 h 10000"/>
                <a:gd name="connsiteX28" fmla="*/ 1798 w 10000"/>
                <a:gd name="connsiteY28" fmla="*/ 8090 h 10000"/>
                <a:gd name="connsiteX29" fmla="*/ 1689 w 10000"/>
                <a:gd name="connsiteY29" fmla="*/ 7993 h 10000"/>
                <a:gd name="connsiteX30" fmla="*/ 1635 w 10000"/>
                <a:gd name="connsiteY30" fmla="*/ 7920 h 10000"/>
                <a:gd name="connsiteX31" fmla="*/ 1635 w 10000"/>
                <a:gd name="connsiteY31" fmla="*/ 7822 h 10000"/>
                <a:gd name="connsiteX32" fmla="*/ 1689 w 10000"/>
                <a:gd name="connsiteY32" fmla="*/ 7689 h 10000"/>
                <a:gd name="connsiteX33" fmla="*/ 1771 w 10000"/>
                <a:gd name="connsiteY33" fmla="*/ 7616 h 10000"/>
                <a:gd name="connsiteX34" fmla="*/ 1880 w 10000"/>
                <a:gd name="connsiteY34" fmla="*/ 7482 h 10000"/>
                <a:gd name="connsiteX35" fmla="*/ 2016 w 10000"/>
                <a:gd name="connsiteY35" fmla="*/ 7421 h 10000"/>
                <a:gd name="connsiteX36" fmla="*/ 2180 w 10000"/>
                <a:gd name="connsiteY36" fmla="*/ 7324 h 10000"/>
                <a:gd name="connsiteX37" fmla="*/ 2262 w 10000"/>
                <a:gd name="connsiteY37" fmla="*/ 7287 h 10000"/>
                <a:gd name="connsiteX38" fmla="*/ 2316 w 10000"/>
                <a:gd name="connsiteY38" fmla="*/ 7251 h 10000"/>
                <a:gd name="connsiteX39" fmla="*/ 2371 w 10000"/>
                <a:gd name="connsiteY39" fmla="*/ 7178 h 10000"/>
                <a:gd name="connsiteX40" fmla="*/ 2371 w 10000"/>
                <a:gd name="connsiteY40" fmla="*/ 7117 h 10000"/>
                <a:gd name="connsiteX41" fmla="*/ 2316 w 10000"/>
                <a:gd name="connsiteY41" fmla="*/ 6788 h 10000"/>
                <a:gd name="connsiteX42" fmla="*/ 2262 w 10000"/>
                <a:gd name="connsiteY42" fmla="*/ 6509 h 10000"/>
                <a:gd name="connsiteX43" fmla="*/ 2262 w 10000"/>
                <a:gd name="connsiteY43" fmla="*/ 6375 h 10000"/>
                <a:gd name="connsiteX44" fmla="*/ 2316 w 10000"/>
                <a:gd name="connsiteY44" fmla="*/ 6302 h 10000"/>
                <a:gd name="connsiteX45" fmla="*/ 2316 w 10000"/>
                <a:gd name="connsiteY45" fmla="*/ 6241 h 10000"/>
                <a:gd name="connsiteX46" fmla="*/ 2398 w 10000"/>
                <a:gd name="connsiteY46" fmla="*/ 6168 h 10000"/>
                <a:gd name="connsiteX47" fmla="*/ 2480 w 10000"/>
                <a:gd name="connsiteY47" fmla="*/ 6107 h 10000"/>
                <a:gd name="connsiteX48" fmla="*/ 2561 w 10000"/>
                <a:gd name="connsiteY48" fmla="*/ 6071 h 10000"/>
                <a:gd name="connsiteX49" fmla="*/ 2670 w 10000"/>
                <a:gd name="connsiteY49" fmla="*/ 6046 h 10000"/>
                <a:gd name="connsiteX50" fmla="*/ 2670 w 10000"/>
                <a:gd name="connsiteY50" fmla="*/ 5998 h 10000"/>
                <a:gd name="connsiteX51" fmla="*/ 2698 w 10000"/>
                <a:gd name="connsiteY51" fmla="*/ 5973 h 10000"/>
                <a:gd name="connsiteX52" fmla="*/ 2779 w 10000"/>
                <a:gd name="connsiteY52" fmla="*/ 5973 h 10000"/>
                <a:gd name="connsiteX53" fmla="*/ 2861 w 10000"/>
                <a:gd name="connsiteY53" fmla="*/ 5973 h 10000"/>
                <a:gd name="connsiteX54" fmla="*/ 3079 w 10000"/>
                <a:gd name="connsiteY54" fmla="*/ 5937 h 10000"/>
                <a:gd name="connsiteX55" fmla="*/ 3597 w 10000"/>
                <a:gd name="connsiteY55" fmla="*/ 5827 h 10000"/>
                <a:gd name="connsiteX56" fmla="*/ 3815 w 10000"/>
                <a:gd name="connsiteY56" fmla="*/ 5706 h 10000"/>
                <a:gd name="connsiteX57" fmla="*/ 3978 w 10000"/>
                <a:gd name="connsiteY57" fmla="*/ 5608 h 10000"/>
                <a:gd name="connsiteX58" fmla="*/ 4114 w 10000"/>
                <a:gd name="connsiteY58" fmla="*/ 5560 h 10000"/>
                <a:gd name="connsiteX59" fmla="*/ 4278 w 10000"/>
                <a:gd name="connsiteY59" fmla="*/ 5474 h 10000"/>
                <a:gd name="connsiteX60" fmla="*/ 4414 w 10000"/>
                <a:gd name="connsiteY60" fmla="*/ 5426 h 10000"/>
                <a:gd name="connsiteX61" fmla="*/ 4632 w 10000"/>
                <a:gd name="connsiteY61" fmla="*/ 5328 h 10000"/>
                <a:gd name="connsiteX62" fmla="*/ 4714 w 10000"/>
                <a:gd name="connsiteY62" fmla="*/ 5304 h 10000"/>
                <a:gd name="connsiteX63" fmla="*/ 4823 w 10000"/>
                <a:gd name="connsiteY63" fmla="*/ 5268 h 10000"/>
                <a:gd name="connsiteX64" fmla="*/ 5014 w 10000"/>
                <a:gd name="connsiteY64" fmla="*/ 5195 h 10000"/>
                <a:gd name="connsiteX65" fmla="*/ 5014 w 10000"/>
                <a:gd name="connsiteY65" fmla="*/ 5134 h 10000"/>
                <a:gd name="connsiteX66" fmla="*/ 5041 w 10000"/>
                <a:gd name="connsiteY66" fmla="*/ 5000 h 10000"/>
                <a:gd name="connsiteX67" fmla="*/ 5095 w 10000"/>
                <a:gd name="connsiteY67" fmla="*/ 4903 h 10000"/>
                <a:gd name="connsiteX68" fmla="*/ 5123 w 10000"/>
                <a:gd name="connsiteY68" fmla="*/ 4818 h 10000"/>
                <a:gd name="connsiteX69" fmla="*/ 5232 w 10000"/>
                <a:gd name="connsiteY69" fmla="*/ 4720 h 10000"/>
                <a:gd name="connsiteX70" fmla="*/ 5395 w 10000"/>
                <a:gd name="connsiteY70" fmla="*/ 4586 h 10000"/>
                <a:gd name="connsiteX71" fmla="*/ 5613 w 10000"/>
                <a:gd name="connsiteY71" fmla="*/ 4465 h 10000"/>
                <a:gd name="connsiteX72" fmla="*/ 5695 w 10000"/>
                <a:gd name="connsiteY72" fmla="*/ 4380 h 10000"/>
                <a:gd name="connsiteX73" fmla="*/ 5995 w 10000"/>
                <a:gd name="connsiteY73" fmla="*/ 4294 h 10000"/>
                <a:gd name="connsiteX74" fmla="*/ 6104 w 10000"/>
                <a:gd name="connsiteY74" fmla="*/ 4282 h 10000"/>
                <a:gd name="connsiteX75" fmla="*/ 6158 w 10000"/>
                <a:gd name="connsiteY75" fmla="*/ 4221 h 10000"/>
                <a:gd name="connsiteX76" fmla="*/ 6294 w 10000"/>
                <a:gd name="connsiteY76" fmla="*/ 4088 h 10000"/>
                <a:gd name="connsiteX77" fmla="*/ 6376 w 10000"/>
                <a:gd name="connsiteY77" fmla="*/ 3942 h 10000"/>
                <a:gd name="connsiteX78" fmla="*/ 6376 w 10000"/>
                <a:gd name="connsiteY78" fmla="*/ 3881 h 10000"/>
                <a:gd name="connsiteX79" fmla="*/ 6403 w 10000"/>
                <a:gd name="connsiteY79" fmla="*/ 3844 h 10000"/>
                <a:gd name="connsiteX80" fmla="*/ 6512 w 10000"/>
                <a:gd name="connsiteY80" fmla="*/ 3820 h 10000"/>
                <a:gd name="connsiteX81" fmla="*/ 6621 w 10000"/>
                <a:gd name="connsiteY81" fmla="*/ 3820 h 10000"/>
                <a:gd name="connsiteX82" fmla="*/ 6839 w 10000"/>
                <a:gd name="connsiteY82" fmla="*/ 3820 h 10000"/>
                <a:gd name="connsiteX83" fmla="*/ 6975 w 10000"/>
                <a:gd name="connsiteY83" fmla="*/ 3844 h 10000"/>
                <a:gd name="connsiteX84" fmla="*/ 7139 w 10000"/>
                <a:gd name="connsiteY84" fmla="*/ 3844 h 10000"/>
                <a:gd name="connsiteX85" fmla="*/ 7302 w 10000"/>
                <a:gd name="connsiteY85" fmla="*/ 3808 h 10000"/>
                <a:gd name="connsiteX86" fmla="*/ 7439 w 10000"/>
                <a:gd name="connsiteY86" fmla="*/ 3820 h 10000"/>
                <a:gd name="connsiteX87" fmla="*/ 7602 w 10000"/>
                <a:gd name="connsiteY87" fmla="*/ 3783 h 10000"/>
                <a:gd name="connsiteX88" fmla="*/ 7738 w 10000"/>
                <a:gd name="connsiteY88" fmla="*/ 3747 h 10000"/>
                <a:gd name="connsiteX89" fmla="*/ 7875 w 10000"/>
                <a:gd name="connsiteY89" fmla="*/ 3747 h 10000"/>
                <a:gd name="connsiteX90" fmla="*/ 7984 w 10000"/>
                <a:gd name="connsiteY90" fmla="*/ 3747 h 10000"/>
                <a:gd name="connsiteX91" fmla="*/ 8065 w 10000"/>
                <a:gd name="connsiteY91" fmla="*/ 3723 h 10000"/>
                <a:gd name="connsiteX92" fmla="*/ 8174 w 10000"/>
                <a:gd name="connsiteY92" fmla="*/ 3710 h 10000"/>
                <a:gd name="connsiteX93" fmla="*/ 8256 w 10000"/>
                <a:gd name="connsiteY93" fmla="*/ 3650 h 10000"/>
                <a:gd name="connsiteX94" fmla="*/ 8256 w 10000"/>
                <a:gd name="connsiteY94" fmla="*/ 3577 h 10000"/>
                <a:gd name="connsiteX95" fmla="*/ 8256 w 10000"/>
                <a:gd name="connsiteY95" fmla="*/ 3455 h 10000"/>
                <a:gd name="connsiteX96" fmla="*/ 8065 w 10000"/>
                <a:gd name="connsiteY96" fmla="*/ 3236 h 10000"/>
                <a:gd name="connsiteX97" fmla="*/ 7902 w 10000"/>
                <a:gd name="connsiteY97" fmla="*/ 2944 h 10000"/>
                <a:gd name="connsiteX98" fmla="*/ 7902 w 10000"/>
                <a:gd name="connsiteY98" fmla="*/ 2895 h 10000"/>
                <a:gd name="connsiteX99" fmla="*/ 7956 w 10000"/>
                <a:gd name="connsiteY99" fmla="*/ 2810 h 10000"/>
                <a:gd name="connsiteX100" fmla="*/ 8038 w 10000"/>
                <a:gd name="connsiteY100" fmla="*/ 2737 h 10000"/>
                <a:gd name="connsiteX101" fmla="*/ 8120 w 10000"/>
                <a:gd name="connsiteY101" fmla="*/ 2664 h 10000"/>
                <a:gd name="connsiteX102" fmla="*/ 8120 w 10000"/>
                <a:gd name="connsiteY102" fmla="*/ 2579 h 10000"/>
                <a:gd name="connsiteX103" fmla="*/ 8120 w 10000"/>
                <a:gd name="connsiteY103" fmla="*/ 2494 h 10000"/>
                <a:gd name="connsiteX104" fmla="*/ 8202 w 10000"/>
                <a:gd name="connsiteY104" fmla="*/ 2445 h 10000"/>
                <a:gd name="connsiteX105" fmla="*/ 8256 w 10000"/>
                <a:gd name="connsiteY105" fmla="*/ 2336 h 10000"/>
                <a:gd name="connsiteX106" fmla="*/ 8283 w 10000"/>
                <a:gd name="connsiteY106" fmla="*/ 2238 h 10000"/>
                <a:gd name="connsiteX107" fmla="*/ 8365 w 10000"/>
                <a:gd name="connsiteY107" fmla="*/ 2202 h 10000"/>
                <a:gd name="connsiteX108" fmla="*/ 8474 w 10000"/>
                <a:gd name="connsiteY108" fmla="*/ 2141 h 10000"/>
                <a:gd name="connsiteX109" fmla="*/ 8583 w 10000"/>
                <a:gd name="connsiteY109" fmla="*/ 2105 h 10000"/>
                <a:gd name="connsiteX110" fmla="*/ 8719 w 10000"/>
                <a:gd name="connsiteY110" fmla="*/ 2032 h 10000"/>
                <a:gd name="connsiteX111" fmla="*/ 8856 w 10000"/>
                <a:gd name="connsiteY111" fmla="*/ 1934 h 10000"/>
                <a:gd name="connsiteX112" fmla="*/ 8937 w 10000"/>
                <a:gd name="connsiteY112" fmla="*/ 1837 h 10000"/>
                <a:gd name="connsiteX113" fmla="*/ 8937 w 10000"/>
                <a:gd name="connsiteY113" fmla="*/ 1764 h 10000"/>
                <a:gd name="connsiteX114" fmla="*/ 8965 w 10000"/>
                <a:gd name="connsiteY114" fmla="*/ 1630 h 10000"/>
                <a:gd name="connsiteX115" fmla="*/ 8801 w 10000"/>
                <a:gd name="connsiteY115" fmla="*/ 1460 h 10000"/>
                <a:gd name="connsiteX116" fmla="*/ 8774 w 10000"/>
                <a:gd name="connsiteY116" fmla="*/ 1399 h 10000"/>
                <a:gd name="connsiteX117" fmla="*/ 8774 w 10000"/>
                <a:gd name="connsiteY117" fmla="*/ 1058 h 10000"/>
                <a:gd name="connsiteX118" fmla="*/ 8774 w 10000"/>
                <a:gd name="connsiteY118" fmla="*/ 985 h 10000"/>
                <a:gd name="connsiteX119" fmla="*/ 8774 w 10000"/>
                <a:gd name="connsiteY119" fmla="*/ 949 h 10000"/>
                <a:gd name="connsiteX120" fmla="*/ 8801 w 10000"/>
                <a:gd name="connsiteY120" fmla="*/ 912 h 10000"/>
                <a:gd name="connsiteX121" fmla="*/ 8856 w 10000"/>
                <a:gd name="connsiteY121" fmla="*/ 876 h 10000"/>
                <a:gd name="connsiteX122" fmla="*/ 8965 w 10000"/>
                <a:gd name="connsiteY122" fmla="*/ 815 h 10000"/>
                <a:gd name="connsiteX123" fmla="*/ 9264 w 10000"/>
                <a:gd name="connsiteY123" fmla="*/ 779 h 10000"/>
                <a:gd name="connsiteX124" fmla="*/ 9755 w 10000"/>
                <a:gd name="connsiteY124" fmla="*/ 523 h 10000"/>
                <a:gd name="connsiteX125" fmla="*/ 9946 w 10000"/>
                <a:gd name="connsiteY125" fmla="*/ 450 h 10000"/>
                <a:gd name="connsiteX126" fmla="*/ 10000 w 10000"/>
                <a:gd name="connsiteY126" fmla="*/ 389 h 10000"/>
                <a:gd name="connsiteX127" fmla="*/ 10000 w 10000"/>
                <a:gd name="connsiteY127" fmla="*/ 341 h 10000"/>
                <a:gd name="connsiteX128" fmla="*/ 9946 w 10000"/>
                <a:gd name="connsiteY128" fmla="*/ 280 h 10000"/>
                <a:gd name="connsiteX129" fmla="*/ 9837 w 10000"/>
                <a:gd name="connsiteY129" fmla="*/ 219 h 10000"/>
                <a:gd name="connsiteX130" fmla="*/ 9782 w 10000"/>
                <a:gd name="connsiteY130" fmla="*/ 170 h 10000"/>
                <a:gd name="connsiteX131" fmla="*/ 9755 w 10000"/>
                <a:gd name="connsiteY131" fmla="*/ 85 h 10000"/>
                <a:gd name="connsiteX132" fmla="*/ 9755 w 10000"/>
                <a:gd name="connsiteY132" fmla="*/ 36 h 10000"/>
                <a:gd name="connsiteX133" fmla="*/ 9755 w 10000"/>
                <a:gd name="connsiteY133" fmla="*/ 12 h 10000"/>
                <a:gd name="connsiteX134" fmla="*/ 9700 w 10000"/>
                <a:gd name="connsiteY134" fmla="*/ 0 h 10000"/>
                <a:gd name="connsiteX0" fmla="*/ 0 w 10000"/>
                <a:gd name="connsiteY0" fmla="*/ 10000 h 10000"/>
                <a:gd name="connsiteX1" fmla="*/ 54 w 10000"/>
                <a:gd name="connsiteY1" fmla="*/ 9939 h 10000"/>
                <a:gd name="connsiteX2" fmla="*/ 136 w 10000"/>
                <a:gd name="connsiteY2" fmla="*/ 9903 h 10000"/>
                <a:gd name="connsiteX3" fmla="*/ 218 w 10000"/>
                <a:gd name="connsiteY3" fmla="*/ 9866 h 10000"/>
                <a:gd name="connsiteX4" fmla="*/ 409 w 10000"/>
                <a:gd name="connsiteY4" fmla="*/ 9818 h 10000"/>
                <a:gd name="connsiteX5" fmla="*/ 490 w 10000"/>
                <a:gd name="connsiteY5" fmla="*/ 9805 h 10000"/>
                <a:gd name="connsiteX6" fmla="*/ 572 w 10000"/>
                <a:gd name="connsiteY6" fmla="*/ 9769 h 10000"/>
                <a:gd name="connsiteX7" fmla="*/ 599 w 10000"/>
                <a:gd name="connsiteY7" fmla="*/ 9672 h 10000"/>
                <a:gd name="connsiteX8" fmla="*/ 708 w 10000"/>
                <a:gd name="connsiteY8" fmla="*/ 9635 h 10000"/>
                <a:gd name="connsiteX9" fmla="*/ 899 w 10000"/>
                <a:gd name="connsiteY9" fmla="*/ 9562 h 10000"/>
                <a:gd name="connsiteX10" fmla="*/ 1117 w 10000"/>
                <a:gd name="connsiteY10" fmla="*/ 9440 h 10000"/>
                <a:gd name="connsiteX11" fmla="*/ 1253 w 10000"/>
                <a:gd name="connsiteY11" fmla="*/ 9343 h 10000"/>
                <a:gd name="connsiteX12" fmla="*/ 1390 w 10000"/>
                <a:gd name="connsiteY12" fmla="*/ 9234 h 10000"/>
                <a:gd name="connsiteX13" fmla="*/ 1417 w 10000"/>
                <a:gd name="connsiteY13" fmla="*/ 9173 h 10000"/>
                <a:gd name="connsiteX14" fmla="*/ 1471 w 10000"/>
                <a:gd name="connsiteY14" fmla="*/ 9136 h 10000"/>
                <a:gd name="connsiteX15" fmla="*/ 1553 w 10000"/>
                <a:gd name="connsiteY15" fmla="*/ 9075 h 10000"/>
                <a:gd name="connsiteX16" fmla="*/ 1580 w 10000"/>
                <a:gd name="connsiteY16" fmla="*/ 9075 h 10000"/>
                <a:gd name="connsiteX17" fmla="*/ 1689 w 10000"/>
                <a:gd name="connsiteY17" fmla="*/ 9063 h 10000"/>
                <a:gd name="connsiteX18" fmla="*/ 1771 w 10000"/>
                <a:gd name="connsiteY18" fmla="*/ 9027 h 10000"/>
                <a:gd name="connsiteX19" fmla="*/ 1798 w 10000"/>
                <a:gd name="connsiteY19" fmla="*/ 8990 h 10000"/>
                <a:gd name="connsiteX20" fmla="*/ 1798 w 10000"/>
                <a:gd name="connsiteY20" fmla="*/ 8905 h 10000"/>
                <a:gd name="connsiteX21" fmla="*/ 1771 w 10000"/>
                <a:gd name="connsiteY21" fmla="*/ 8796 h 10000"/>
                <a:gd name="connsiteX22" fmla="*/ 1771 w 10000"/>
                <a:gd name="connsiteY22" fmla="*/ 8735 h 10000"/>
                <a:gd name="connsiteX23" fmla="*/ 1798 w 10000"/>
                <a:gd name="connsiteY23" fmla="*/ 8601 h 10000"/>
                <a:gd name="connsiteX24" fmla="*/ 1989 w 10000"/>
                <a:gd name="connsiteY24" fmla="*/ 8455 h 10000"/>
                <a:gd name="connsiteX25" fmla="*/ 1989 w 10000"/>
                <a:gd name="connsiteY25" fmla="*/ 8418 h 10000"/>
                <a:gd name="connsiteX26" fmla="*/ 2016 w 10000"/>
                <a:gd name="connsiteY26" fmla="*/ 8333 h 10000"/>
                <a:gd name="connsiteX27" fmla="*/ 1989 w 10000"/>
                <a:gd name="connsiteY27" fmla="*/ 8260 h 10000"/>
                <a:gd name="connsiteX28" fmla="*/ 1798 w 10000"/>
                <a:gd name="connsiteY28" fmla="*/ 8090 h 10000"/>
                <a:gd name="connsiteX29" fmla="*/ 1689 w 10000"/>
                <a:gd name="connsiteY29" fmla="*/ 7993 h 10000"/>
                <a:gd name="connsiteX30" fmla="*/ 1635 w 10000"/>
                <a:gd name="connsiteY30" fmla="*/ 7920 h 10000"/>
                <a:gd name="connsiteX31" fmla="*/ 1635 w 10000"/>
                <a:gd name="connsiteY31" fmla="*/ 7822 h 10000"/>
                <a:gd name="connsiteX32" fmla="*/ 1689 w 10000"/>
                <a:gd name="connsiteY32" fmla="*/ 7689 h 10000"/>
                <a:gd name="connsiteX33" fmla="*/ 1771 w 10000"/>
                <a:gd name="connsiteY33" fmla="*/ 7616 h 10000"/>
                <a:gd name="connsiteX34" fmla="*/ 1880 w 10000"/>
                <a:gd name="connsiteY34" fmla="*/ 7482 h 10000"/>
                <a:gd name="connsiteX35" fmla="*/ 2016 w 10000"/>
                <a:gd name="connsiteY35" fmla="*/ 7421 h 10000"/>
                <a:gd name="connsiteX36" fmla="*/ 2180 w 10000"/>
                <a:gd name="connsiteY36" fmla="*/ 7324 h 10000"/>
                <a:gd name="connsiteX37" fmla="*/ 2262 w 10000"/>
                <a:gd name="connsiteY37" fmla="*/ 7287 h 10000"/>
                <a:gd name="connsiteX38" fmla="*/ 2316 w 10000"/>
                <a:gd name="connsiteY38" fmla="*/ 7251 h 10000"/>
                <a:gd name="connsiteX39" fmla="*/ 2371 w 10000"/>
                <a:gd name="connsiteY39" fmla="*/ 7178 h 10000"/>
                <a:gd name="connsiteX40" fmla="*/ 2371 w 10000"/>
                <a:gd name="connsiteY40" fmla="*/ 7117 h 10000"/>
                <a:gd name="connsiteX41" fmla="*/ 2316 w 10000"/>
                <a:gd name="connsiteY41" fmla="*/ 6788 h 10000"/>
                <a:gd name="connsiteX42" fmla="*/ 2262 w 10000"/>
                <a:gd name="connsiteY42" fmla="*/ 6509 h 10000"/>
                <a:gd name="connsiteX43" fmla="*/ 2262 w 10000"/>
                <a:gd name="connsiteY43" fmla="*/ 6375 h 10000"/>
                <a:gd name="connsiteX44" fmla="*/ 2316 w 10000"/>
                <a:gd name="connsiteY44" fmla="*/ 6302 h 10000"/>
                <a:gd name="connsiteX45" fmla="*/ 2316 w 10000"/>
                <a:gd name="connsiteY45" fmla="*/ 6241 h 10000"/>
                <a:gd name="connsiteX46" fmla="*/ 2398 w 10000"/>
                <a:gd name="connsiteY46" fmla="*/ 6168 h 10000"/>
                <a:gd name="connsiteX47" fmla="*/ 2480 w 10000"/>
                <a:gd name="connsiteY47" fmla="*/ 6107 h 10000"/>
                <a:gd name="connsiteX48" fmla="*/ 2561 w 10000"/>
                <a:gd name="connsiteY48" fmla="*/ 6071 h 10000"/>
                <a:gd name="connsiteX49" fmla="*/ 2670 w 10000"/>
                <a:gd name="connsiteY49" fmla="*/ 6046 h 10000"/>
                <a:gd name="connsiteX50" fmla="*/ 2670 w 10000"/>
                <a:gd name="connsiteY50" fmla="*/ 5998 h 10000"/>
                <a:gd name="connsiteX51" fmla="*/ 2698 w 10000"/>
                <a:gd name="connsiteY51" fmla="*/ 5973 h 10000"/>
                <a:gd name="connsiteX52" fmla="*/ 2779 w 10000"/>
                <a:gd name="connsiteY52" fmla="*/ 5973 h 10000"/>
                <a:gd name="connsiteX53" fmla="*/ 2861 w 10000"/>
                <a:gd name="connsiteY53" fmla="*/ 5973 h 10000"/>
                <a:gd name="connsiteX54" fmla="*/ 3079 w 10000"/>
                <a:gd name="connsiteY54" fmla="*/ 5937 h 10000"/>
                <a:gd name="connsiteX55" fmla="*/ 3597 w 10000"/>
                <a:gd name="connsiteY55" fmla="*/ 5827 h 10000"/>
                <a:gd name="connsiteX56" fmla="*/ 3815 w 10000"/>
                <a:gd name="connsiteY56" fmla="*/ 5706 h 10000"/>
                <a:gd name="connsiteX57" fmla="*/ 3978 w 10000"/>
                <a:gd name="connsiteY57" fmla="*/ 5608 h 10000"/>
                <a:gd name="connsiteX58" fmla="*/ 4114 w 10000"/>
                <a:gd name="connsiteY58" fmla="*/ 5560 h 10000"/>
                <a:gd name="connsiteX59" fmla="*/ 4278 w 10000"/>
                <a:gd name="connsiteY59" fmla="*/ 5474 h 10000"/>
                <a:gd name="connsiteX60" fmla="*/ 4414 w 10000"/>
                <a:gd name="connsiteY60" fmla="*/ 5426 h 10000"/>
                <a:gd name="connsiteX61" fmla="*/ 4632 w 10000"/>
                <a:gd name="connsiteY61" fmla="*/ 5328 h 10000"/>
                <a:gd name="connsiteX62" fmla="*/ 4714 w 10000"/>
                <a:gd name="connsiteY62" fmla="*/ 5304 h 10000"/>
                <a:gd name="connsiteX63" fmla="*/ 4823 w 10000"/>
                <a:gd name="connsiteY63" fmla="*/ 5268 h 10000"/>
                <a:gd name="connsiteX64" fmla="*/ 5014 w 10000"/>
                <a:gd name="connsiteY64" fmla="*/ 5195 h 10000"/>
                <a:gd name="connsiteX65" fmla="*/ 5014 w 10000"/>
                <a:gd name="connsiteY65" fmla="*/ 5134 h 10000"/>
                <a:gd name="connsiteX66" fmla="*/ 5041 w 10000"/>
                <a:gd name="connsiteY66" fmla="*/ 5000 h 10000"/>
                <a:gd name="connsiteX67" fmla="*/ 5095 w 10000"/>
                <a:gd name="connsiteY67" fmla="*/ 4903 h 10000"/>
                <a:gd name="connsiteX68" fmla="*/ 5123 w 10000"/>
                <a:gd name="connsiteY68" fmla="*/ 4818 h 10000"/>
                <a:gd name="connsiteX69" fmla="*/ 5232 w 10000"/>
                <a:gd name="connsiteY69" fmla="*/ 4720 h 10000"/>
                <a:gd name="connsiteX70" fmla="*/ 5395 w 10000"/>
                <a:gd name="connsiteY70" fmla="*/ 4586 h 10000"/>
                <a:gd name="connsiteX71" fmla="*/ 5613 w 10000"/>
                <a:gd name="connsiteY71" fmla="*/ 4465 h 10000"/>
                <a:gd name="connsiteX72" fmla="*/ 5695 w 10000"/>
                <a:gd name="connsiteY72" fmla="*/ 4380 h 10000"/>
                <a:gd name="connsiteX73" fmla="*/ 5995 w 10000"/>
                <a:gd name="connsiteY73" fmla="*/ 4294 h 10000"/>
                <a:gd name="connsiteX74" fmla="*/ 6104 w 10000"/>
                <a:gd name="connsiteY74" fmla="*/ 4282 h 10000"/>
                <a:gd name="connsiteX75" fmla="*/ 6158 w 10000"/>
                <a:gd name="connsiteY75" fmla="*/ 4221 h 10000"/>
                <a:gd name="connsiteX76" fmla="*/ 6294 w 10000"/>
                <a:gd name="connsiteY76" fmla="*/ 4088 h 10000"/>
                <a:gd name="connsiteX77" fmla="*/ 6376 w 10000"/>
                <a:gd name="connsiteY77" fmla="*/ 3942 h 10000"/>
                <a:gd name="connsiteX78" fmla="*/ 6376 w 10000"/>
                <a:gd name="connsiteY78" fmla="*/ 3881 h 10000"/>
                <a:gd name="connsiteX79" fmla="*/ 6403 w 10000"/>
                <a:gd name="connsiteY79" fmla="*/ 3844 h 10000"/>
                <a:gd name="connsiteX80" fmla="*/ 6512 w 10000"/>
                <a:gd name="connsiteY80" fmla="*/ 3820 h 10000"/>
                <a:gd name="connsiteX81" fmla="*/ 6621 w 10000"/>
                <a:gd name="connsiteY81" fmla="*/ 3820 h 10000"/>
                <a:gd name="connsiteX82" fmla="*/ 6839 w 10000"/>
                <a:gd name="connsiteY82" fmla="*/ 3820 h 10000"/>
                <a:gd name="connsiteX83" fmla="*/ 6975 w 10000"/>
                <a:gd name="connsiteY83" fmla="*/ 3844 h 10000"/>
                <a:gd name="connsiteX84" fmla="*/ 7139 w 10000"/>
                <a:gd name="connsiteY84" fmla="*/ 3844 h 10000"/>
                <a:gd name="connsiteX85" fmla="*/ 7302 w 10000"/>
                <a:gd name="connsiteY85" fmla="*/ 3808 h 10000"/>
                <a:gd name="connsiteX86" fmla="*/ 7439 w 10000"/>
                <a:gd name="connsiteY86" fmla="*/ 3820 h 10000"/>
                <a:gd name="connsiteX87" fmla="*/ 7602 w 10000"/>
                <a:gd name="connsiteY87" fmla="*/ 3783 h 10000"/>
                <a:gd name="connsiteX88" fmla="*/ 7738 w 10000"/>
                <a:gd name="connsiteY88" fmla="*/ 3747 h 10000"/>
                <a:gd name="connsiteX89" fmla="*/ 7875 w 10000"/>
                <a:gd name="connsiteY89" fmla="*/ 3747 h 10000"/>
                <a:gd name="connsiteX90" fmla="*/ 7984 w 10000"/>
                <a:gd name="connsiteY90" fmla="*/ 3747 h 10000"/>
                <a:gd name="connsiteX91" fmla="*/ 8065 w 10000"/>
                <a:gd name="connsiteY91" fmla="*/ 3723 h 10000"/>
                <a:gd name="connsiteX92" fmla="*/ 8174 w 10000"/>
                <a:gd name="connsiteY92" fmla="*/ 3710 h 10000"/>
                <a:gd name="connsiteX93" fmla="*/ 8256 w 10000"/>
                <a:gd name="connsiteY93" fmla="*/ 3650 h 10000"/>
                <a:gd name="connsiteX94" fmla="*/ 8256 w 10000"/>
                <a:gd name="connsiteY94" fmla="*/ 3577 h 10000"/>
                <a:gd name="connsiteX95" fmla="*/ 8256 w 10000"/>
                <a:gd name="connsiteY95" fmla="*/ 3455 h 10000"/>
                <a:gd name="connsiteX96" fmla="*/ 8065 w 10000"/>
                <a:gd name="connsiteY96" fmla="*/ 3236 h 10000"/>
                <a:gd name="connsiteX97" fmla="*/ 7902 w 10000"/>
                <a:gd name="connsiteY97" fmla="*/ 2944 h 10000"/>
                <a:gd name="connsiteX98" fmla="*/ 7902 w 10000"/>
                <a:gd name="connsiteY98" fmla="*/ 2895 h 10000"/>
                <a:gd name="connsiteX99" fmla="*/ 7956 w 10000"/>
                <a:gd name="connsiteY99" fmla="*/ 2810 h 10000"/>
                <a:gd name="connsiteX100" fmla="*/ 8038 w 10000"/>
                <a:gd name="connsiteY100" fmla="*/ 2737 h 10000"/>
                <a:gd name="connsiteX101" fmla="*/ 8120 w 10000"/>
                <a:gd name="connsiteY101" fmla="*/ 2664 h 10000"/>
                <a:gd name="connsiteX102" fmla="*/ 8120 w 10000"/>
                <a:gd name="connsiteY102" fmla="*/ 2579 h 10000"/>
                <a:gd name="connsiteX103" fmla="*/ 8120 w 10000"/>
                <a:gd name="connsiteY103" fmla="*/ 2494 h 10000"/>
                <a:gd name="connsiteX104" fmla="*/ 8202 w 10000"/>
                <a:gd name="connsiteY104" fmla="*/ 2445 h 10000"/>
                <a:gd name="connsiteX105" fmla="*/ 8256 w 10000"/>
                <a:gd name="connsiteY105" fmla="*/ 2336 h 10000"/>
                <a:gd name="connsiteX106" fmla="*/ 8283 w 10000"/>
                <a:gd name="connsiteY106" fmla="*/ 2238 h 10000"/>
                <a:gd name="connsiteX107" fmla="*/ 8365 w 10000"/>
                <a:gd name="connsiteY107" fmla="*/ 2202 h 10000"/>
                <a:gd name="connsiteX108" fmla="*/ 8474 w 10000"/>
                <a:gd name="connsiteY108" fmla="*/ 2141 h 10000"/>
                <a:gd name="connsiteX109" fmla="*/ 8583 w 10000"/>
                <a:gd name="connsiteY109" fmla="*/ 2105 h 10000"/>
                <a:gd name="connsiteX110" fmla="*/ 8719 w 10000"/>
                <a:gd name="connsiteY110" fmla="*/ 2032 h 10000"/>
                <a:gd name="connsiteX111" fmla="*/ 8856 w 10000"/>
                <a:gd name="connsiteY111" fmla="*/ 1934 h 10000"/>
                <a:gd name="connsiteX112" fmla="*/ 8937 w 10000"/>
                <a:gd name="connsiteY112" fmla="*/ 1837 h 10000"/>
                <a:gd name="connsiteX113" fmla="*/ 8937 w 10000"/>
                <a:gd name="connsiteY113" fmla="*/ 1764 h 10000"/>
                <a:gd name="connsiteX114" fmla="*/ 8965 w 10000"/>
                <a:gd name="connsiteY114" fmla="*/ 1630 h 10000"/>
                <a:gd name="connsiteX115" fmla="*/ 8801 w 10000"/>
                <a:gd name="connsiteY115" fmla="*/ 1460 h 10000"/>
                <a:gd name="connsiteX116" fmla="*/ 8774 w 10000"/>
                <a:gd name="connsiteY116" fmla="*/ 1399 h 10000"/>
                <a:gd name="connsiteX117" fmla="*/ 8774 w 10000"/>
                <a:gd name="connsiteY117" fmla="*/ 1058 h 10000"/>
                <a:gd name="connsiteX118" fmla="*/ 8774 w 10000"/>
                <a:gd name="connsiteY118" fmla="*/ 985 h 10000"/>
                <a:gd name="connsiteX119" fmla="*/ 8774 w 10000"/>
                <a:gd name="connsiteY119" fmla="*/ 949 h 10000"/>
                <a:gd name="connsiteX120" fmla="*/ 8801 w 10000"/>
                <a:gd name="connsiteY120" fmla="*/ 912 h 10000"/>
                <a:gd name="connsiteX121" fmla="*/ 8856 w 10000"/>
                <a:gd name="connsiteY121" fmla="*/ 876 h 10000"/>
                <a:gd name="connsiteX122" fmla="*/ 8965 w 10000"/>
                <a:gd name="connsiteY122" fmla="*/ 815 h 10000"/>
                <a:gd name="connsiteX123" fmla="*/ 9264 w 10000"/>
                <a:gd name="connsiteY123" fmla="*/ 779 h 10000"/>
                <a:gd name="connsiteX124" fmla="*/ 9946 w 10000"/>
                <a:gd name="connsiteY124" fmla="*/ 450 h 10000"/>
                <a:gd name="connsiteX125" fmla="*/ 10000 w 10000"/>
                <a:gd name="connsiteY125" fmla="*/ 389 h 10000"/>
                <a:gd name="connsiteX126" fmla="*/ 10000 w 10000"/>
                <a:gd name="connsiteY126" fmla="*/ 341 h 10000"/>
                <a:gd name="connsiteX127" fmla="*/ 9946 w 10000"/>
                <a:gd name="connsiteY127" fmla="*/ 280 h 10000"/>
                <a:gd name="connsiteX128" fmla="*/ 9837 w 10000"/>
                <a:gd name="connsiteY128" fmla="*/ 219 h 10000"/>
                <a:gd name="connsiteX129" fmla="*/ 9782 w 10000"/>
                <a:gd name="connsiteY129" fmla="*/ 170 h 10000"/>
                <a:gd name="connsiteX130" fmla="*/ 9755 w 10000"/>
                <a:gd name="connsiteY130" fmla="*/ 85 h 10000"/>
                <a:gd name="connsiteX131" fmla="*/ 9755 w 10000"/>
                <a:gd name="connsiteY131" fmla="*/ 36 h 10000"/>
                <a:gd name="connsiteX132" fmla="*/ 9755 w 10000"/>
                <a:gd name="connsiteY132" fmla="*/ 12 h 10000"/>
                <a:gd name="connsiteX133" fmla="*/ 9700 w 10000"/>
                <a:gd name="connsiteY133" fmla="*/ 0 h 10000"/>
                <a:gd name="connsiteX0" fmla="*/ 0 w 10000"/>
                <a:gd name="connsiteY0" fmla="*/ 10000 h 10000"/>
                <a:gd name="connsiteX1" fmla="*/ 54 w 10000"/>
                <a:gd name="connsiteY1" fmla="*/ 9939 h 10000"/>
                <a:gd name="connsiteX2" fmla="*/ 136 w 10000"/>
                <a:gd name="connsiteY2" fmla="*/ 9903 h 10000"/>
                <a:gd name="connsiteX3" fmla="*/ 218 w 10000"/>
                <a:gd name="connsiteY3" fmla="*/ 9866 h 10000"/>
                <a:gd name="connsiteX4" fmla="*/ 409 w 10000"/>
                <a:gd name="connsiteY4" fmla="*/ 9818 h 10000"/>
                <a:gd name="connsiteX5" fmla="*/ 490 w 10000"/>
                <a:gd name="connsiteY5" fmla="*/ 9805 h 10000"/>
                <a:gd name="connsiteX6" fmla="*/ 572 w 10000"/>
                <a:gd name="connsiteY6" fmla="*/ 9769 h 10000"/>
                <a:gd name="connsiteX7" fmla="*/ 599 w 10000"/>
                <a:gd name="connsiteY7" fmla="*/ 9672 h 10000"/>
                <a:gd name="connsiteX8" fmla="*/ 708 w 10000"/>
                <a:gd name="connsiteY8" fmla="*/ 9635 h 10000"/>
                <a:gd name="connsiteX9" fmla="*/ 899 w 10000"/>
                <a:gd name="connsiteY9" fmla="*/ 9562 h 10000"/>
                <a:gd name="connsiteX10" fmla="*/ 1117 w 10000"/>
                <a:gd name="connsiteY10" fmla="*/ 9440 h 10000"/>
                <a:gd name="connsiteX11" fmla="*/ 1253 w 10000"/>
                <a:gd name="connsiteY11" fmla="*/ 9343 h 10000"/>
                <a:gd name="connsiteX12" fmla="*/ 1390 w 10000"/>
                <a:gd name="connsiteY12" fmla="*/ 9234 h 10000"/>
                <a:gd name="connsiteX13" fmla="*/ 1417 w 10000"/>
                <a:gd name="connsiteY13" fmla="*/ 9173 h 10000"/>
                <a:gd name="connsiteX14" fmla="*/ 1471 w 10000"/>
                <a:gd name="connsiteY14" fmla="*/ 9136 h 10000"/>
                <a:gd name="connsiteX15" fmla="*/ 1553 w 10000"/>
                <a:gd name="connsiteY15" fmla="*/ 9075 h 10000"/>
                <a:gd name="connsiteX16" fmla="*/ 1580 w 10000"/>
                <a:gd name="connsiteY16" fmla="*/ 9075 h 10000"/>
                <a:gd name="connsiteX17" fmla="*/ 1689 w 10000"/>
                <a:gd name="connsiteY17" fmla="*/ 9063 h 10000"/>
                <a:gd name="connsiteX18" fmla="*/ 1771 w 10000"/>
                <a:gd name="connsiteY18" fmla="*/ 9027 h 10000"/>
                <a:gd name="connsiteX19" fmla="*/ 1798 w 10000"/>
                <a:gd name="connsiteY19" fmla="*/ 8990 h 10000"/>
                <a:gd name="connsiteX20" fmla="*/ 1798 w 10000"/>
                <a:gd name="connsiteY20" fmla="*/ 8905 h 10000"/>
                <a:gd name="connsiteX21" fmla="*/ 1771 w 10000"/>
                <a:gd name="connsiteY21" fmla="*/ 8796 h 10000"/>
                <a:gd name="connsiteX22" fmla="*/ 1771 w 10000"/>
                <a:gd name="connsiteY22" fmla="*/ 8735 h 10000"/>
                <a:gd name="connsiteX23" fmla="*/ 1798 w 10000"/>
                <a:gd name="connsiteY23" fmla="*/ 8601 h 10000"/>
                <a:gd name="connsiteX24" fmla="*/ 1989 w 10000"/>
                <a:gd name="connsiteY24" fmla="*/ 8455 h 10000"/>
                <a:gd name="connsiteX25" fmla="*/ 1989 w 10000"/>
                <a:gd name="connsiteY25" fmla="*/ 8418 h 10000"/>
                <a:gd name="connsiteX26" fmla="*/ 2016 w 10000"/>
                <a:gd name="connsiteY26" fmla="*/ 8333 h 10000"/>
                <a:gd name="connsiteX27" fmla="*/ 1989 w 10000"/>
                <a:gd name="connsiteY27" fmla="*/ 8260 h 10000"/>
                <a:gd name="connsiteX28" fmla="*/ 1798 w 10000"/>
                <a:gd name="connsiteY28" fmla="*/ 8090 h 10000"/>
                <a:gd name="connsiteX29" fmla="*/ 1689 w 10000"/>
                <a:gd name="connsiteY29" fmla="*/ 7993 h 10000"/>
                <a:gd name="connsiteX30" fmla="*/ 1635 w 10000"/>
                <a:gd name="connsiteY30" fmla="*/ 7920 h 10000"/>
                <a:gd name="connsiteX31" fmla="*/ 1635 w 10000"/>
                <a:gd name="connsiteY31" fmla="*/ 7822 h 10000"/>
                <a:gd name="connsiteX32" fmla="*/ 1689 w 10000"/>
                <a:gd name="connsiteY32" fmla="*/ 7689 h 10000"/>
                <a:gd name="connsiteX33" fmla="*/ 1771 w 10000"/>
                <a:gd name="connsiteY33" fmla="*/ 7616 h 10000"/>
                <a:gd name="connsiteX34" fmla="*/ 1880 w 10000"/>
                <a:gd name="connsiteY34" fmla="*/ 7482 h 10000"/>
                <a:gd name="connsiteX35" fmla="*/ 2016 w 10000"/>
                <a:gd name="connsiteY35" fmla="*/ 7421 h 10000"/>
                <a:gd name="connsiteX36" fmla="*/ 2180 w 10000"/>
                <a:gd name="connsiteY36" fmla="*/ 7324 h 10000"/>
                <a:gd name="connsiteX37" fmla="*/ 2262 w 10000"/>
                <a:gd name="connsiteY37" fmla="*/ 7287 h 10000"/>
                <a:gd name="connsiteX38" fmla="*/ 2316 w 10000"/>
                <a:gd name="connsiteY38" fmla="*/ 7251 h 10000"/>
                <a:gd name="connsiteX39" fmla="*/ 2371 w 10000"/>
                <a:gd name="connsiteY39" fmla="*/ 7178 h 10000"/>
                <a:gd name="connsiteX40" fmla="*/ 2371 w 10000"/>
                <a:gd name="connsiteY40" fmla="*/ 7117 h 10000"/>
                <a:gd name="connsiteX41" fmla="*/ 2316 w 10000"/>
                <a:gd name="connsiteY41" fmla="*/ 6788 h 10000"/>
                <a:gd name="connsiteX42" fmla="*/ 2262 w 10000"/>
                <a:gd name="connsiteY42" fmla="*/ 6509 h 10000"/>
                <a:gd name="connsiteX43" fmla="*/ 2262 w 10000"/>
                <a:gd name="connsiteY43" fmla="*/ 6375 h 10000"/>
                <a:gd name="connsiteX44" fmla="*/ 2316 w 10000"/>
                <a:gd name="connsiteY44" fmla="*/ 6302 h 10000"/>
                <a:gd name="connsiteX45" fmla="*/ 2316 w 10000"/>
                <a:gd name="connsiteY45" fmla="*/ 6241 h 10000"/>
                <a:gd name="connsiteX46" fmla="*/ 2398 w 10000"/>
                <a:gd name="connsiteY46" fmla="*/ 6168 h 10000"/>
                <a:gd name="connsiteX47" fmla="*/ 2480 w 10000"/>
                <a:gd name="connsiteY47" fmla="*/ 6107 h 10000"/>
                <a:gd name="connsiteX48" fmla="*/ 2561 w 10000"/>
                <a:gd name="connsiteY48" fmla="*/ 6071 h 10000"/>
                <a:gd name="connsiteX49" fmla="*/ 2670 w 10000"/>
                <a:gd name="connsiteY49" fmla="*/ 6046 h 10000"/>
                <a:gd name="connsiteX50" fmla="*/ 2670 w 10000"/>
                <a:gd name="connsiteY50" fmla="*/ 5998 h 10000"/>
                <a:gd name="connsiteX51" fmla="*/ 2698 w 10000"/>
                <a:gd name="connsiteY51" fmla="*/ 5973 h 10000"/>
                <a:gd name="connsiteX52" fmla="*/ 2779 w 10000"/>
                <a:gd name="connsiteY52" fmla="*/ 5973 h 10000"/>
                <a:gd name="connsiteX53" fmla="*/ 2861 w 10000"/>
                <a:gd name="connsiteY53" fmla="*/ 5973 h 10000"/>
                <a:gd name="connsiteX54" fmla="*/ 3079 w 10000"/>
                <a:gd name="connsiteY54" fmla="*/ 5937 h 10000"/>
                <a:gd name="connsiteX55" fmla="*/ 3597 w 10000"/>
                <a:gd name="connsiteY55" fmla="*/ 5827 h 10000"/>
                <a:gd name="connsiteX56" fmla="*/ 3815 w 10000"/>
                <a:gd name="connsiteY56" fmla="*/ 5706 h 10000"/>
                <a:gd name="connsiteX57" fmla="*/ 3978 w 10000"/>
                <a:gd name="connsiteY57" fmla="*/ 5608 h 10000"/>
                <a:gd name="connsiteX58" fmla="*/ 4114 w 10000"/>
                <a:gd name="connsiteY58" fmla="*/ 5560 h 10000"/>
                <a:gd name="connsiteX59" fmla="*/ 4278 w 10000"/>
                <a:gd name="connsiteY59" fmla="*/ 5474 h 10000"/>
                <a:gd name="connsiteX60" fmla="*/ 4414 w 10000"/>
                <a:gd name="connsiteY60" fmla="*/ 5426 h 10000"/>
                <a:gd name="connsiteX61" fmla="*/ 4632 w 10000"/>
                <a:gd name="connsiteY61" fmla="*/ 5328 h 10000"/>
                <a:gd name="connsiteX62" fmla="*/ 4714 w 10000"/>
                <a:gd name="connsiteY62" fmla="*/ 5304 h 10000"/>
                <a:gd name="connsiteX63" fmla="*/ 4823 w 10000"/>
                <a:gd name="connsiteY63" fmla="*/ 5268 h 10000"/>
                <a:gd name="connsiteX64" fmla="*/ 5014 w 10000"/>
                <a:gd name="connsiteY64" fmla="*/ 5195 h 10000"/>
                <a:gd name="connsiteX65" fmla="*/ 5014 w 10000"/>
                <a:gd name="connsiteY65" fmla="*/ 5134 h 10000"/>
                <a:gd name="connsiteX66" fmla="*/ 5041 w 10000"/>
                <a:gd name="connsiteY66" fmla="*/ 5000 h 10000"/>
                <a:gd name="connsiteX67" fmla="*/ 5095 w 10000"/>
                <a:gd name="connsiteY67" fmla="*/ 4903 h 10000"/>
                <a:gd name="connsiteX68" fmla="*/ 5123 w 10000"/>
                <a:gd name="connsiteY68" fmla="*/ 4818 h 10000"/>
                <a:gd name="connsiteX69" fmla="*/ 5232 w 10000"/>
                <a:gd name="connsiteY69" fmla="*/ 4720 h 10000"/>
                <a:gd name="connsiteX70" fmla="*/ 5395 w 10000"/>
                <a:gd name="connsiteY70" fmla="*/ 4586 h 10000"/>
                <a:gd name="connsiteX71" fmla="*/ 5613 w 10000"/>
                <a:gd name="connsiteY71" fmla="*/ 4465 h 10000"/>
                <a:gd name="connsiteX72" fmla="*/ 5695 w 10000"/>
                <a:gd name="connsiteY72" fmla="*/ 4380 h 10000"/>
                <a:gd name="connsiteX73" fmla="*/ 5995 w 10000"/>
                <a:gd name="connsiteY73" fmla="*/ 4294 h 10000"/>
                <a:gd name="connsiteX74" fmla="*/ 6104 w 10000"/>
                <a:gd name="connsiteY74" fmla="*/ 4282 h 10000"/>
                <a:gd name="connsiteX75" fmla="*/ 6158 w 10000"/>
                <a:gd name="connsiteY75" fmla="*/ 4221 h 10000"/>
                <a:gd name="connsiteX76" fmla="*/ 6294 w 10000"/>
                <a:gd name="connsiteY76" fmla="*/ 4088 h 10000"/>
                <a:gd name="connsiteX77" fmla="*/ 6376 w 10000"/>
                <a:gd name="connsiteY77" fmla="*/ 3942 h 10000"/>
                <a:gd name="connsiteX78" fmla="*/ 6376 w 10000"/>
                <a:gd name="connsiteY78" fmla="*/ 3881 h 10000"/>
                <a:gd name="connsiteX79" fmla="*/ 6403 w 10000"/>
                <a:gd name="connsiteY79" fmla="*/ 3844 h 10000"/>
                <a:gd name="connsiteX80" fmla="*/ 6512 w 10000"/>
                <a:gd name="connsiteY80" fmla="*/ 3820 h 10000"/>
                <a:gd name="connsiteX81" fmla="*/ 6621 w 10000"/>
                <a:gd name="connsiteY81" fmla="*/ 3820 h 10000"/>
                <a:gd name="connsiteX82" fmla="*/ 6839 w 10000"/>
                <a:gd name="connsiteY82" fmla="*/ 3820 h 10000"/>
                <a:gd name="connsiteX83" fmla="*/ 6975 w 10000"/>
                <a:gd name="connsiteY83" fmla="*/ 3844 h 10000"/>
                <a:gd name="connsiteX84" fmla="*/ 7139 w 10000"/>
                <a:gd name="connsiteY84" fmla="*/ 3844 h 10000"/>
                <a:gd name="connsiteX85" fmla="*/ 7302 w 10000"/>
                <a:gd name="connsiteY85" fmla="*/ 3808 h 10000"/>
                <a:gd name="connsiteX86" fmla="*/ 7439 w 10000"/>
                <a:gd name="connsiteY86" fmla="*/ 3820 h 10000"/>
                <a:gd name="connsiteX87" fmla="*/ 7602 w 10000"/>
                <a:gd name="connsiteY87" fmla="*/ 3783 h 10000"/>
                <a:gd name="connsiteX88" fmla="*/ 7738 w 10000"/>
                <a:gd name="connsiteY88" fmla="*/ 3747 h 10000"/>
                <a:gd name="connsiteX89" fmla="*/ 7875 w 10000"/>
                <a:gd name="connsiteY89" fmla="*/ 3747 h 10000"/>
                <a:gd name="connsiteX90" fmla="*/ 7984 w 10000"/>
                <a:gd name="connsiteY90" fmla="*/ 3747 h 10000"/>
                <a:gd name="connsiteX91" fmla="*/ 8065 w 10000"/>
                <a:gd name="connsiteY91" fmla="*/ 3723 h 10000"/>
                <a:gd name="connsiteX92" fmla="*/ 8174 w 10000"/>
                <a:gd name="connsiteY92" fmla="*/ 3710 h 10000"/>
                <a:gd name="connsiteX93" fmla="*/ 8256 w 10000"/>
                <a:gd name="connsiteY93" fmla="*/ 3650 h 10000"/>
                <a:gd name="connsiteX94" fmla="*/ 8256 w 10000"/>
                <a:gd name="connsiteY94" fmla="*/ 3577 h 10000"/>
                <a:gd name="connsiteX95" fmla="*/ 8256 w 10000"/>
                <a:gd name="connsiteY95" fmla="*/ 3455 h 10000"/>
                <a:gd name="connsiteX96" fmla="*/ 8065 w 10000"/>
                <a:gd name="connsiteY96" fmla="*/ 3236 h 10000"/>
                <a:gd name="connsiteX97" fmla="*/ 7902 w 10000"/>
                <a:gd name="connsiteY97" fmla="*/ 2944 h 10000"/>
                <a:gd name="connsiteX98" fmla="*/ 7902 w 10000"/>
                <a:gd name="connsiteY98" fmla="*/ 2895 h 10000"/>
                <a:gd name="connsiteX99" fmla="*/ 7956 w 10000"/>
                <a:gd name="connsiteY99" fmla="*/ 2810 h 10000"/>
                <a:gd name="connsiteX100" fmla="*/ 8038 w 10000"/>
                <a:gd name="connsiteY100" fmla="*/ 2737 h 10000"/>
                <a:gd name="connsiteX101" fmla="*/ 8120 w 10000"/>
                <a:gd name="connsiteY101" fmla="*/ 2664 h 10000"/>
                <a:gd name="connsiteX102" fmla="*/ 8120 w 10000"/>
                <a:gd name="connsiteY102" fmla="*/ 2579 h 10000"/>
                <a:gd name="connsiteX103" fmla="*/ 8120 w 10000"/>
                <a:gd name="connsiteY103" fmla="*/ 2494 h 10000"/>
                <a:gd name="connsiteX104" fmla="*/ 8202 w 10000"/>
                <a:gd name="connsiteY104" fmla="*/ 2445 h 10000"/>
                <a:gd name="connsiteX105" fmla="*/ 8256 w 10000"/>
                <a:gd name="connsiteY105" fmla="*/ 2336 h 10000"/>
                <a:gd name="connsiteX106" fmla="*/ 8283 w 10000"/>
                <a:gd name="connsiteY106" fmla="*/ 2238 h 10000"/>
                <a:gd name="connsiteX107" fmla="*/ 8365 w 10000"/>
                <a:gd name="connsiteY107" fmla="*/ 2202 h 10000"/>
                <a:gd name="connsiteX108" fmla="*/ 8474 w 10000"/>
                <a:gd name="connsiteY108" fmla="*/ 2141 h 10000"/>
                <a:gd name="connsiteX109" fmla="*/ 8583 w 10000"/>
                <a:gd name="connsiteY109" fmla="*/ 2105 h 10000"/>
                <a:gd name="connsiteX110" fmla="*/ 8719 w 10000"/>
                <a:gd name="connsiteY110" fmla="*/ 2032 h 10000"/>
                <a:gd name="connsiteX111" fmla="*/ 8856 w 10000"/>
                <a:gd name="connsiteY111" fmla="*/ 1934 h 10000"/>
                <a:gd name="connsiteX112" fmla="*/ 8937 w 10000"/>
                <a:gd name="connsiteY112" fmla="*/ 1837 h 10000"/>
                <a:gd name="connsiteX113" fmla="*/ 8937 w 10000"/>
                <a:gd name="connsiteY113" fmla="*/ 1764 h 10000"/>
                <a:gd name="connsiteX114" fmla="*/ 8965 w 10000"/>
                <a:gd name="connsiteY114" fmla="*/ 1630 h 10000"/>
                <a:gd name="connsiteX115" fmla="*/ 8801 w 10000"/>
                <a:gd name="connsiteY115" fmla="*/ 1460 h 10000"/>
                <a:gd name="connsiteX116" fmla="*/ 8774 w 10000"/>
                <a:gd name="connsiteY116" fmla="*/ 1399 h 10000"/>
                <a:gd name="connsiteX117" fmla="*/ 8774 w 10000"/>
                <a:gd name="connsiteY117" fmla="*/ 1058 h 10000"/>
                <a:gd name="connsiteX118" fmla="*/ 8774 w 10000"/>
                <a:gd name="connsiteY118" fmla="*/ 985 h 10000"/>
                <a:gd name="connsiteX119" fmla="*/ 8774 w 10000"/>
                <a:gd name="connsiteY119" fmla="*/ 949 h 10000"/>
                <a:gd name="connsiteX120" fmla="*/ 8801 w 10000"/>
                <a:gd name="connsiteY120" fmla="*/ 912 h 10000"/>
                <a:gd name="connsiteX121" fmla="*/ 8856 w 10000"/>
                <a:gd name="connsiteY121" fmla="*/ 876 h 10000"/>
                <a:gd name="connsiteX122" fmla="*/ 8965 w 10000"/>
                <a:gd name="connsiteY122" fmla="*/ 815 h 10000"/>
                <a:gd name="connsiteX123" fmla="*/ 9264 w 10000"/>
                <a:gd name="connsiteY123" fmla="*/ 779 h 10000"/>
                <a:gd name="connsiteX124" fmla="*/ 10000 w 10000"/>
                <a:gd name="connsiteY124" fmla="*/ 389 h 10000"/>
                <a:gd name="connsiteX125" fmla="*/ 10000 w 10000"/>
                <a:gd name="connsiteY125" fmla="*/ 341 h 10000"/>
                <a:gd name="connsiteX126" fmla="*/ 9946 w 10000"/>
                <a:gd name="connsiteY126" fmla="*/ 280 h 10000"/>
                <a:gd name="connsiteX127" fmla="*/ 9837 w 10000"/>
                <a:gd name="connsiteY127" fmla="*/ 219 h 10000"/>
                <a:gd name="connsiteX128" fmla="*/ 9782 w 10000"/>
                <a:gd name="connsiteY128" fmla="*/ 170 h 10000"/>
                <a:gd name="connsiteX129" fmla="*/ 9755 w 10000"/>
                <a:gd name="connsiteY129" fmla="*/ 85 h 10000"/>
                <a:gd name="connsiteX130" fmla="*/ 9755 w 10000"/>
                <a:gd name="connsiteY130" fmla="*/ 36 h 10000"/>
                <a:gd name="connsiteX131" fmla="*/ 9755 w 10000"/>
                <a:gd name="connsiteY131" fmla="*/ 12 h 10000"/>
                <a:gd name="connsiteX132" fmla="*/ 9700 w 10000"/>
                <a:gd name="connsiteY132" fmla="*/ 0 h 10000"/>
                <a:gd name="connsiteX0" fmla="*/ 0 w 10000"/>
                <a:gd name="connsiteY0" fmla="*/ 10000 h 10000"/>
                <a:gd name="connsiteX1" fmla="*/ 54 w 10000"/>
                <a:gd name="connsiteY1" fmla="*/ 9939 h 10000"/>
                <a:gd name="connsiteX2" fmla="*/ 136 w 10000"/>
                <a:gd name="connsiteY2" fmla="*/ 9903 h 10000"/>
                <a:gd name="connsiteX3" fmla="*/ 218 w 10000"/>
                <a:gd name="connsiteY3" fmla="*/ 9866 h 10000"/>
                <a:gd name="connsiteX4" fmla="*/ 409 w 10000"/>
                <a:gd name="connsiteY4" fmla="*/ 9818 h 10000"/>
                <a:gd name="connsiteX5" fmla="*/ 490 w 10000"/>
                <a:gd name="connsiteY5" fmla="*/ 9805 h 10000"/>
                <a:gd name="connsiteX6" fmla="*/ 572 w 10000"/>
                <a:gd name="connsiteY6" fmla="*/ 9769 h 10000"/>
                <a:gd name="connsiteX7" fmla="*/ 599 w 10000"/>
                <a:gd name="connsiteY7" fmla="*/ 9672 h 10000"/>
                <a:gd name="connsiteX8" fmla="*/ 708 w 10000"/>
                <a:gd name="connsiteY8" fmla="*/ 9635 h 10000"/>
                <a:gd name="connsiteX9" fmla="*/ 899 w 10000"/>
                <a:gd name="connsiteY9" fmla="*/ 9562 h 10000"/>
                <a:gd name="connsiteX10" fmla="*/ 1117 w 10000"/>
                <a:gd name="connsiteY10" fmla="*/ 9440 h 10000"/>
                <a:gd name="connsiteX11" fmla="*/ 1253 w 10000"/>
                <a:gd name="connsiteY11" fmla="*/ 9343 h 10000"/>
                <a:gd name="connsiteX12" fmla="*/ 1390 w 10000"/>
                <a:gd name="connsiteY12" fmla="*/ 9234 h 10000"/>
                <a:gd name="connsiteX13" fmla="*/ 1417 w 10000"/>
                <a:gd name="connsiteY13" fmla="*/ 9173 h 10000"/>
                <a:gd name="connsiteX14" fmla="*/ 1471 w 10000"/>
                <a:gd name="connsiteY14" fmla="*/ 9136 h 10000"/>
                <a:gd name="connsiteX15" fmla="*/ 1553 w 10000"/>
                <a:gd name="connsiteY15" fmla="*/ 9075 h 10000"/>
                <a:gd name="connsiteX16" fmla="*/ 1580 w 10000"/>
                <a:gd name="connsiteY16" fmla="*/ 9075 h 10000"/>
                <a:gd name="connsiteX17" fmla="*/ 1689 w 10000"/>
                <a:gd name="connsiteY17" fmla="*/ 9063 h 10000"/>
                <a:gd name="connsiteX18" fmla="*/ 1771 w 10000"/>
                <a:gd name="connsiteY18" fmla="*/ 9027 h 10000"/>
                <a:gd name="connsiteX19" fmla="*/ 1798 w 10000"/>
                <a:gd name="connsiteY19" fmla="*/ 8990 h 10000"/>
                <a:gd name="connsiteX20" fmla="*/ 1798 w 10000"/>
                <a:gd name="connsiteY20" fmla="*/ 8905 h 10000"/>
                <a:gd name="connsiteX21" fmla="*/ 1771 w 10000"/>
                <a:gd name="connsiteY21" fmla="*/ 8796 h 10000"/>
                <a:gd name="connsiteX22" fmla="*/ 1771 w 10000"/>
                <a:gd name="connsiteY22" fmla="*/ 8735 h 10000"/>
                <a:gd name="connsiteX23" fmla="*/ 1798 w 10000"/>
                <a:gd name="connsiteY23" fmla="*/ 8601 h 10000"/>
                <a:gd name="connsiteX24" fmla="*/ 1989 w 10000"/>
                <a:gd name="connsiteY24" fmla="*/ 8455 h 10000"/>
                <a:gd name="connsiteX25" fmla="*/ 1989 w 10000"/>
                <a:gd name="connsiteY25" fmla="*/ 8418 h 10000"/>
                <a:gd name="connsiteX26" fmla="*/ 2016 w 10000"/>
                <a:gd name="connsiteY26" fmla="*/ 8333 h 10000"/>
                <a:gd name="connsiteX27" fmla="*/ 1989 w 10000"/>
                <a:gd name="connsiteY27" fmla="*/ 8260 h 10000"/>
                <a:gd name="connsiteX28" fmla="*/ 1798 w 10000"/>
                <a:gd name="connsiteY28" fmla="*/ 8090 h 10000"/>
                <a:gd name="connsiteX29" fmla="*/ 1689 w 10000"/>
                <a:gd name="connsiteY29" fmla="*/ 7993 h 10000"/>
                <a:gd name="connsiteX30" fmla="*/ 1635 w 10000"/>
                <a:gd name="connsiteY30" fmla="*/ 7920 h 10000"/>
                <a:gd name="connsiteX31" fmla="*/ 1635 w 10000"/>
                <a:gd name="connsiteY31" fmla="*/ 7822 h 10000"/>
                <a:gd name="connsiteX32" fmla="*/ 1689 w 10000"/>
                <a:gd name="connsiteY32" fmla="*/ 7689 h 10000"/>
                <a:gd name="connsiteX33" fmla="*/ 1771 w 10000"/>
                <a:gd name="connsiteY33" fmla="*/ 7616 h 10000"/>
                <a:gd name="connsiteX34" fmla="*/ 1880 w 10000"/>
                <a:gd name="connsiteY34" fmla="*/ 7482 h 10000"/>
                <a:gd name="connsiteX35" fmla="*/ 2016 w 10000"/>
                <a:gd name="connsiteY35" fmla="*/ 7421 h 10000"/>
                <a:gd name="connsiteX36" fmla="*/ 2180 w 10000"/>
                <a:gd name="connsiteY36" fmla="*/ 7324 h 10000"/>
                <a:gd name="connsiteX37" fmla="*/ 2262 w 10000"/>
                <a:gd name="connsiteY37" fmla="*/ 7287 h 10000"/>
                <a:gd name="connsiteX38" fmla="*/ 2316 w 10000"/>
                <a:gd name="connsiteY38" fmla="*/ 7251 h 10000"/>
                <a:gd name="connsiteX39" fmla="*/ 2371 w 10000"/>
                <a:gd name="connsiteY39" fmla="*/ 7178 h 10000"/>
                <a:gd name="connsiteX40" fmla="*/ 2371 w 10000"/>
                <a:gd name="connsiteY40" fmla="*/ 7117 h 10000"/>
                <a:gd name="connsiteX41" fmla="*/ 2316 w 10000"/>
                <a:gd name="connsiteY41" fmla="*/ 6788 h 10000"/>
                <a:gd name="connsiteX42" fmla="*/ 2262 w 10000"/>
                <a:gd name="connsiteY42" fmla="*/ 6509 h 10000"/>
                <a:gd name="connsiteX43" fmla="*/ 2262 w 10000"/>
                <a:gd name="connsiteY43" fmla="*/ 6375 h 10000"/>
                <a:gd name="connsiteX44" fmla="*/ 2316 w 10000"/>
                <a:gd name="connsiteY44" fmla="*/ 6302 h 10000"/>
                <a:gd name="connsiteX45" fmla="*/ 2316 w 10000"/>
                <a:gd name="connsiteY45" fmla="*/ 6241 h 10000"/>
                <a:gd name="connsiteX46" fmla="*/ 2398 w 10000"/>
                <a:gd name="connsiteY46" fmla="*/ 6168 h 10000"/>
                <a:gd name="connsiteX47" fmla="*/ 2480 w 10000"/>
                <a:gd name="connsiteY47" fmla="*/ 6107 h 10000"/>
                <a:gd name="connsiteX48" fmla="*/ 2561 w 10000"/>
                <a:gd name="connsiteY48" fmla="*/ 6071 h 10000"/>
                <a:gd name="connsiteX49" fmla="*/ 2670 w 10000"/>
                <a:gd name="connsiteY49" fmla="*/ 6046 h 10000"/>
                <a:gd name="connsiteX50" fmla="*/ 2670 w 10000"/>
                <a:gd name="connsiteY50" fmla="*/ 5998 h 10000"/>
                <a:gd name="connsiteX51" fmla="*/ 2698 w 10000"/>
                <a:gd name="connsiteY51" fmla="*/ 5973 h 10000"/>
                <a:gd name="connsiteX52" fmla="*/ 2779 w 10000"/>
                <a:gd name="connsiteY52" fmla="*/ 5973 h 10000"/>
                <a:gd name="connsiteX53" fmla="*/ 2861 w 10000"/>
                <a:gd name="connsiteY53" fmla="*/ 5973 h 10000"/>
                <a:gd name="connsiteX54" fmla="*/ 3079 w 10000"/>
                <a:gd name="connsiteY54" fmla="*/ 5937 h 10000"/>
                <a:gd name="connsiteX55" fmla="*/ 3597 w 10000"/>
                <a:gd name="connsiteY55" fmla="*/ 5827 h 10000"/>
                <a:gd name="connsiteX56" fmla="*/ 3815 w 10000"/>
                <a:gd name="connsiteY56" fmla="*/ 5706 h 10000"/>
                <a:gd name="connsiteX57" fmla="*/ 3978 w 10000"/>
                <a:gd name="connsiteY57" fmla="*/ 5608 h 10000"/>
                <a:gd name="connsiteX58" fmla="*/ 4114 w 10000"/>
                <a:gd name="connsiteY58" fmla="*/ 5560 h 10000"/>
                <a:gd name="connsiteX59" fmla="*/ 4278 w 10000"/>
                <a:gd name="connsiteY59" fmla="*/ 5474 h 10000"/>
                <a:gd name="connsiteX60" fmla="*/ 4414 w 10000"/>
                <a:gd name="connsiteY60" fmla="*/ 5426 h 10000"/>
                <a:gd name="connsiteX61" fmla="*/ 4632 w 10000"/>
                <a:gd name="connsiteY61" fmla="*/ 5328 h 10000"/>
                <a:gd name="connsiteX62" fmla="*/ 4714 w 10000"/>
                <a:gd name="connsiteY62" fmla="*/ 5304 h 10000"/>
                <a:gd name="connsiteX63" fmla="*/ 4823 w 10000"/>
                <a:gd name="connsiteY63" fmla="*/ 5268 h 10000"/>
                <a:gd name="connsiteX64" fmla="*/ 5014 w 10000"/>
                <a:gd name="connsiteY64" fmla="*/ 5195 h 10000"/>
                <a:gd name="connsiteX65" fmla="*/ 5014 w 10000"/>
                <a:gd name="connsiteY65" fmla="*/ 5134 h 10000"/>
                <a:gd name="connsiteX66" fmla="*/ 5041 w 10000"/>
                <a:gd name="connsiteY66" fmla="*/ 5000 h 10000"/>
                <a:gd name="connsiteX67" fmla="*/ 5095 w 10000"/>
                <a:gd name="connsiteY67" fmla="*/ 4903 h 10000"/>
                <a:gd name="connsiteX68" fmla="*/ 5123 w 10000"/>
                <a:gd name="connsiteY68" fmla="*/ 4818 h 10000"/>
                <a:gd name="connsiteX69" fmla="*/ 5232 w 10000"/>
                <a:gd name="connsiteY69" fmla="*/ 4720 h 10000"/>
                <a:gd name="connsiteX70" fmla="*/ 5395 w 10000"/>
                <a:gd name="connsiteY70" fmla="*/ 4586 h 10000"/>
                <a:gd name="connsiteX71" fmla="*/ 5613 w 10000"/>
                <a:gd name="connsiteY71" fmla="*/ 4465 h 10000"/>
                <a:gd name="connsiteX72" fmla="*/ 5695 w 10000"/>
                <a:gd name="connsiteY72" fmla="*/ 4380 h 10000"/>
                <a:gd name="connsiteX73" fmla="*/ 5995 w 10000"/>
                <a:gd name="connsiteY73" fmla="*/ 4294 h 10000"/>
                <a:gd name="connsiteX74" fmla="*/ 6104 w 10000"/>
                <a:gd name="connsiteY74" fmla="*/ 4282 h 10000"/>
                <a:gd name="connsiteX75" fmla="*/ 6158 w 10000"/>
                <a:gd name="connsiteY75" fmla="*/ 4221 h 10000"/>
                <a:gd name="connsiteX76" fmla="*/ 6294 w 10000"/>
                <a:gd name="connsiteY76" fmla="*/ 4088 h 10000"/>
                <a:gd name="connsiteX77" fmla="*/ 6376 w 10000"/>
                <a:gd name="connsiteY77" fmla="*/ 3942 h 10000"/>
                <a:gd name="connsiteX78" fmla="*/ 6376 w 10000"/>
                <a:gd name="connsiteY78" fmla="*/ 3881 h 10000"/>
                <a:gd name="connsiteX79" fmla="*/ 6403 w 10000"/>
                <a:gd name="connsiteY79" fmla="*/ 3844 h 10000"/>
                <a:gd name="connsiteX80" fmla="*/ 6512 w 10000"/>
                <a:gd name="connsiteY80" fmla="*/ 3820 h 10000"/>
                <a:gd name="connsiteX81" fmla="*/ 6621 w 10000"/>
                <a:gd name="connsiteY81" fmla="*/ 3820 h 10000"/>
                <a:gd name="connsiteX82" fmla="*/ 6839 w 10000"/>
                <a:gd name="connsiteY82" fmla="*/ 3820 h 10000"/>
                <a:gd name="connsiteX83" fmla="*/ 6975 w 10000"/>
                <a:gd name="connsiteY83" fmla="*/ 3844 h 10000"/>
                <a:gd name="connsiteX84" fmla="*/ 7139 w 10000"/>
                <a:gd name="connsiteY84" fmla="*/ 3844 h 10000"/>
                <a:gd name="connsiteX85" fmla="*/ 7302 w 10000"/>
                <a:gd name="connsiteY85" fmla="*/ 3808 h 10000"/>
                <a:gd name="connsiteX86" fmla="*/ 7439 w 10000"/>
                <a:gd name="connsiteY86" fmla="*/ 3820 h 10000"/>
                <a:gd name="connsiteX87" fmla="*/ 7602 w 10000"/>
                <a:gd name="connsiteY87" fmla="*/ 3783 h 10000"/>
                <a:gd name="connsiteX88" fmla="*/ 7738 w 10000"/>
                <a:gd name="connsiteY88" fmla="*/ 3747 h 10000"/>
                <a:gd name="connsiteX89" fmla="*/ 7875 w 10000"/>
                <a:gd name="connsiteY89" fmla="*/ 3747 h 10000"/>
                <a:gd name="connsiteX90" fmla="*/ 7984 w 10000"/>
                <a:gd name="connsiteY90" fmla="*/ 3747 h 10000"/>
                <a:gd name="connsiteX91" fmla="*/ 8065 w 10000"/>
                <a:gd name="connsiteY91" fmla="*/ 3723 h 10000"/>
                <a:gd name="connsiteX92" fmla="*/ 8174 w 10000"/>
                <a:gd name="connsiteY92" fmla="*/ 3710 h 10000"/>
                <a:gd name="connsiteX93" fmla="*/ 8256 w 10000"/>
                <a:gd name="connsiteY93" fmla="*/ 3650 h 10000"/>
                <a:gd name="connsiteX94" fmla="*/ 8256 w 10000"/>
                <a:gd name="connsiteY94" fmla="*/ 3577 h 10000"/>
                <a:gd name="connsiteX95" fmla="*/ 8256 w 10000"/>
                <a:gd name="connsiteY95" fmla="*/ 3455 h 10000"/>
                <a:gd name="connsiteX96" fmla="*/ 8065 w 10000"/>
                <a:gd name="connsiteY96" fmla="*/ 3236 h 10000"/>
                <a:gd name="connsiteX97" fmla="*/ 7902 w 10000"/>
                <a:gd name="connsiteY97" fmla="*/ 2944 h 10000"/>
                <a:gd name="connsiteX98" fmla="*/ 7902 w 10000"/>
                <a:gd name="connsiteY98" fmla="*/ 2895 h 10000"/>
                <a:gd name="connsiteX99" fmla="*/ 7956 w 10000"/>
                <a:gd name="connsiteY99" fmla="*/ 2810 h 10000"/>
                <a:gd name="connsiteX100" fmla="*/ 8038 w 10000"/>
                <a:gd name="connsiteY100" fmla="*/ 2737 h 10000"/>
                <a:gd name="connsiteX101" fmla="*/ 8120 w 10000"/>
                <a:gd name="connsiteY101" fmla="*/ 2664 h 10000"/>
                <a:gd name="connsiteX102" fmla="*/ 8120 w 10000"/>
                <a:gd name="connsiteY102" fmla="*/ 2579 h 10000"/>
                <a:gd name="connsiteX103" fmla="*/ 8120 w 10000"/>
                <a:gd name="connsiteY103" fmla="*/ 2494 h 10000"/>
                <a:gd name="connsiteX104" fmla="*/ 8202 w 10000"/>
                <a:gd name="connsiteY104" fmla="*/ 2445 h 10000"/>
                <a:gd name="connsiteX105" fmla="*/ 8256 w 10000"/>
                <a:gd name="connsiteY105" fmla="*/ 2336 h 10000"/>
                <a:gd name="connsiteX106" fmla="*/ 8283 w 10000"/>
                <a:gd name="connsiteY106" fmla="*/ 2238 h 10000"/>
                <a:gd name="connsiteX107" fmla="*/ 8365 w 10000"/>
                <a:gd name="connsiteY107" fmla="*/ 2202 h 10000"/>
                <a:gd name="connsiteX108" fmla="*/ 8474 w 10000"/>
                <a:gd name="connsiteY108" fmla="*/ 2141 h 10000"/>
                <a:gd name="connsiteX109" fmla="*/ 8583 w 10000"/>
                <a:gd name="connsiteY109" fmla="*/ 2105 h 10000"/>
                <a:gd name="connsiteX110" fmla="*/ 8719 w 10000"/>
                <a:gd name="connsiteY110" fmla="*/ 2032 h 10000"/>
                <a:gd name="connsiteX111" fmla="*/ 8856 w 10000"/>
                <a:gd name="connsiteY111" fmla="*/ 1934 h 10000"/>
                <a:gd name="connsiteX112" fmla="*/ 8937 w 10000"/>
                <a:gd name="connsiteY112" fmla="*/ 1837 h 10000"/>
                <a:gd name="connsiteX113" fmla="*/ 8937 w 10000"/>
                <a:gd name="connsiteY113" fmla="*/ 1764 h 10000"/>
                <a:gd name="connsiteX114" fmla="*/ 8965 w 10000"/>
                <a:gd name="connsiteY114" fmla="*/ 1630 h 10000"/>
                <a:gd name="connsiteX115" fmla="*/ 8801 w 10000"/>
                <a:gd name="connsiteY115" fmla="*/ 1460 h 10000"/>
                <a:gd name="connsiteX116" fmla="*/ 8774 w 10000"/>
                <a:gd name="connsiteY116" fmla="*/ 1399 h 10000"/>
                <a:gd name="connsiteX117" fmla="*/ 8774 w 10000"/>
                <a:gd name="connsiteY117" fmla="*/ 1058 h 10000"/>
                <a:gd name="connsiteX118" fmla="*/ 8774 w 10000"/>
                <a:gd name="connsiteY118" fmla="*/ 985 h 10000"/>
                <a:gd name="connsiteX119" fmla="*/ 8774 w 10000"/>
                <a:gd name="connsiteY119" fmla="*/ 949 h 10000"/>
                <a:gd name="connsiteX120" fmla="*/ 8801 w 10000"/>
                <a:gd name="connsiteY120" fmla="*/ 912 h 10000"/>
                <a:gd name="connsiteX121" fmla="*/ 8856 w 10000"/>
                <a:gd name="connsiteY121" fmla="*/ 876 h 10000"/>
                <a:gd name="connsiteX122" fmla="*/ 8965 w 10000"/>
                <a:gd name="connsiteY122" fmla="*/ 815 h 10000"/>
                <a:gd name="connsiteX123" fmla="*/ 9264 w 10000"/>
                <a:gd name="connsiteY123" fmla="*/ 779 h 10000"/>
                <a:gd name="connsiteX124" fmla="*/ 10000 w 10000"/>
                <a:gd name="connsiteY124" fmla="*/ 389 h 10000"/>
                <a:gd name="connsiteX125" fmla="*/ 9946 w 10000"/>
                <a:gd name="connsiteY125" fmla="*/ 280 h 10000"/>
                <a:gd name="connsiteX126" fmla="*/ 9837 w 10000"/>
                <a:gd name="connsiteY126" fmla="*/ 219 h 10000"/>
                <a:gd name="connsiteX127" fmla="*/ 9782 w 10000"/>
                <a:gd name="connsiteY127" fmla="*/ 170 h 10000"/>
                <a:gd name="connsiteX128" fmla="*/ 9755 w 10000"/>
                <a:gd name="connsiteY128" fmla="*/ 85 h 10000"/>
                <a:gd name="connsiteX129" fmla="*/ 9755 w 10000"/>
                <a:gd name="connsiteY129" fmla="*/ 36 h 10000"/>
                <a:gd name="connsiteX130" fmla="*/ 9755 w 10000"/>
                <a:gd name="connsiteY130" fmla="*/ 12 h 10000"/>
                <a:gd name="connsiteX131" fmla="*/ 9700 w 10000"/>
                <a:gd name="connsiteY131" fmla="*/ 0 h 10000"/>
                <a:gd name="connsiteX0" fmla="*/ 0 w 10023"/>
                <a:gd name="connsiteY0" fmla="*/ 10000 h 10000"/>
                <a:gd name="connsiteX1" fmla="*/ 54 w 10023"/>
                <a:gd name="connsiteY1" fmla="*/ 9939 h 10000"/>
                <a:gd name="connsiteX2" fmla="*/ 136 w 10023"/>
                <a:gd name="connsiteY2" fmla="*/ 9903 h 10000"/>
                <a:gd name="connsiteX3" fmla="*/ 218 w 10023"/>
                <a:gd name="connsiteY3" fmla="*/ 9866 h 10000"/>
                <a:gd name="connsiteX4" fmla="*/ 409 w 10023"/>
                <a:gd name="connsiteY4" fmla="*/ 9818 h 10000"/>
                <a:gd name="connsiteX5" fmla="*/ 490 w 10023"/>
                <a:gd name="connsiteY5" fmla="*/ 9805 h 10000"/>
                <a:gd name="connsiteX6" fmla="*/ 572 w 10023"/>
                <a:gd name="connsiteY6" fmla="*/ 9769 h 10000"/>
                <a:gd name="connsiteX7" fmla="*/ 599 w 10023"/>
                <a:gd name="connsiteY7" fmla="*/ 9672 h 10000"/>
                <a:gd name="connsiteX8" fmla="*/ 708 w 10023"/>
                <a:gd name="connsiteY8" fmla="*/ 9635 h 10000"/>
                <a:gd name="connsiteX9" fmla="*/ 899 w 10023"/>
                <a:gd name="connsiteY9" fmla="*/ 9562 h 10000"/>
                <a:gd name="connsiteX10" fmla="*/ 1117 w 10023"/>
                <a:gd name="connsiteY10" fmla="*/ 9440 h 10000"/>
                <a:gd name="connsiteX11" fmla="*/ 1253 w 10023"/>
                <a:gd name="connsiteY11" fmla="*/ 9343 h 10000"/>
                <a:gd name="connsiteX12" fmla="*/ 1390 w 10023"/>
                <a:gd name="connsiteY12" fmla="*/ 9234 h 10000"/>
                <a:gd name="connsiteX13" fmla="*/ 1417 w 10023"/>
                <a:gd name="connsiteY13" fmla="*/ 9173 h 10000"/>
                <a:gd name="connsiteX14" fmla="*/ 1471 w 10023"/>
                <a:gd name="connsiteY14" fmla="*/ 9136 h 10000"/>
                <a:gd name="connsiteX15" fmla="*/ 1553 w 10023"/>
                <a:gd name="connsiteY15" fmla="*/ 9075 h 10000"/>
                <a:gd name="connsiteX16" fmla="*/ 1580 w 10023"/>
                <a:gd name="connsiteY16" fmla="*/ 9075 h 10000"/>
                <a:gd name="connsiteX17" fmla="*/ 1689 w 10023"/>
                <a:gd name="connsiteY17" fmla="*/ 9063 h 10000"/>
                <a:gd name="connsiteX18" fmla="*/ 1771 w 10023"/>
                <a:gd name="connsiteY18" fmla="*/ 9027 h 10000"/>
                <a:gd name="connsiteX19" fmla="*/ 1798 w 10023"/>
                <a:gd name="connsiteY19" fmla="*/ 8990 h 10000"/>
                <a:gd name="connsiteX20" fmla="*/ 1798 w 10023"/>
                <a:gd name="connsiteY20" fmla="*/ 8905 h 10000"/>
                <a:gd name="connsiteX21" fmla="*/ 1771 w 10023"/>
                <a:gd name="connsiteY21" fmla="*/ 8796 h 10000"/>
                <a:gd name="connsiteX22" fmla="*/ 1771 w 10023"/>
                <a:gd name="connsiteY22" fmla="*/ 8735 h 10000"/>
                <a:gd name="connsiteX23" fmla="*/ 1798 w 10023"/>
                <a:gd name="connsiteY23" fmla="*/ 8601 h 10000"/>
                <a:gd name="connsiteX24" fmla="*/ 1989 w 10023"/>
                <a:gd name="connsiteY24" fmla="*/ 8455 h 10000"/>
                <a:gd name="connsiteX25" fmla="*/ 1989 w 10023"/>
                <a:gd name="connsiteY25" fmla="*/ 8418 h 10000"/>
                <a:gd name="connsiteX26" fmla="*/ 2016 w 10023"/>
                <a:gd name="connsiteY26" fmla="*/ 8333 h 10000"/>
                <a:gd name="connsiteX27" fmla="*/ 1989 w 10023"/>
                <a:gd name="connsiteY27" fmla="*/ 8260 h 10000"/>
                <a:gd name="connsiteX28" fmla="*/ 1798 w 10023"/>
                <a:gd name="connsiteY28" fmla="*/ 8090 h 10000"/>
                <a:gd name="connsiteX29" fmla="*/ 1689 w 10023"/>
                <a:gd name="connsiteY29" fmla="*/ 7993 h 10000"/>
                <a:gd name="connsiteX30" fmla="*/ 1635 w 10023"/>
                <a:gd name="connsiteY30" fmla="*/ 7920 h 10000"/>
                <a:gd name="connsiteX31" fmla="*/ 1635 w 10023"/>
                <a:gd name="connsiteY31" fmla="*/ 7822 h 10000"/>
                <a:gd name="connsiteX32" fmla="*/ 1689 w 10023"/>
                <a:gd name="connsiteY32" fmla="*/ 7689 h 10000"/>
                <a:gd name="connsiteX33" fmla="*/ 1771 w 10023"/>
                <a:gd name="connsiteY33" fmla="*/ 7616 h 10000"/>
                <a:gd name="connsiteX34" fmla="*/ 1880 w 10023"/>
                <a:gd name="connsiteY34" fmla="*/ 7482 h 10000"/>
                <a:gd name="connsiteX35" fmla="*/ 2016 w 10023"/>
                <a:gd name="connsiteY35" fmla="*/ 7421 h 10000"/>
                <a:gd name="connsiteX36" fmla="*/ 2180 w 10023"/>
                <a:gd name="connsiteY36" fmla="*/ 7324 h 10000"/>
                <a:gd name="connsiteX37" fmla="*/ 2262 w 10023"/>
                <a:gd name="connsiteY37" fmla="*/ 7287 h 10000"/>
                <a:gd name="connsiteX38" fmla="*/ 2316 w 10023"/>
                <a:gd name="connsiteY38" fmla="*/ 7251 h 10000"/>
                <a:gd name="connsiteX39" fmla="*/ 2371 w 10023"/>
                <a:gd name="connsiteY39" fmla="*/ 7178 h 10000"/>
                <a:gd name="connsiteX40" fmla="*/ 2371 w 10023"/>
                <a:gd name="connsiteY40" fmla="*/ 7117 h 10000"/>
                <a:gd name="connsiteX41" fmla="*/ 2316 w 10023"/>
                <a:gd name="connsiteY41" fmla="*/ 6788 h 10000"/>
                <a:gd name="connsiteX42" fmla="*/ 2262 w 10023"/>
                <a:gd name="connsiteY42" fmla="*/ 6509 h 10000"/>
                <a:gd name="connsiteX43" fmla="*/ 2262 w 10023"/>
                <a:gd name="connsiteY43" fmla="*/ 6375 h 10000"/>
                <a:gd name="connsiteX44" fmla="*/ 2316 w 10023"/>
                <a:gd name="connsiteY44" fmla="*/ 6302 h 10000"/>
                <a:gd name="connsiteX45" fmla="*/ 2316 w 10023"/>
                <a:gd name="connsiteY45" fmla="*/ 6241 h 10000"/>
                <a:gd name="connsiteX46" fmla="*/ 2398 w 10023"/>
                <a:gd name="connsiteY46" fmla="*/ 6168 h 10000"/>
                <a:gd name="connsiteX47" fmla="*/ 2480 w 10023"/>
                <a:gd name="connsiteY47" fmla="*/ 6107 h 10000"/>
                <a:gd name="connsiteX48" fmla="*/ 2561 w 10023"/>
                <a:gd name="connsiteY48" fmla="*/ 6071 h 10000"/>
                <a:gd name="connsiteX49" fmla="*/ 2670 w 10023"/>
                <a:gd name="connsiteY49" fmla="*/ 6046 h 10000"/>
                <a:gd name="connsiteX50" fmla="*/ 2670 w 10023"/>
                <a:gd name="connsiteY50" fmla="*/ 5998 h 10000"/>
                <a:gd name="connsiteX51" fmla="*/ 2698 w 10023"/>
                <a:gd name="connsiteY51" fmla="*/ 5973 h 10000"/>
                <a:gd name="connsiteX52" fmla="*/ 2779 w 10023"/>
                <a:gd name="connsiteY52" fmla="*/ 5973 h 10000"/>
                <a:gd name="connsiteX53" fmla="*/ 2861 w 10023"/>
                <a:gd name="connsiteY53" fmla="*/ 5973 h 10000"/>
                <a:gd name="connsiteX54" fmla="*/ 3079 w 10023"/>
                <a:gd name="connsiteY54" fmla="*/ 5937 h 10000"/>
                <a:gd name="connsiteX55" fmla="*/ 3597 w 10023"/>
                <a:gd name="connsiteY55" fmla="*/ 5827 h 10000"/>
                <a:gd name="connsiteX56" fmla="*/ 3815 w 10023"/>
                <a:gd name="connsiteY56" fmla="*/ 5706 h 10000"/>
                <a:gd name="connsiteX57" fmla="*/ 3978 w 10023"/>
                <a:gd name="connsiteY57" fmla="*/ 5608 h 10000"/>
                <a:gd name="connsiteX58" fmla="*/ 4114 w 10023"/>
                <a:gd name="connsiteY58" fmla="*/ 5560 h 10000"/>
                <a:gd name="connsiteX59" fmla="*/ 4278 w 10023"/>
                <a:gd name="connsiteY59" fmla="*/ 5474 h 10000"/>
                <a:gd name="connsiteX60" fmla="*/ 4414 w 10023"/>
                <a:gd name="connsiteY60" fmla="*/ 5426 h 10000"/>
                <a:gd name="connsiteX61" fmla="*/ 4632 w 10023"/>
                <a:gd name="connsiteY61" fmla="*/ 5328 h 10000"/>
                <a:gd name="connsiteX62" fmla="*/ 4714 w 10023"/>
                <a:gd name="connsiteY62" fmla="*/ 5304 h 10000"/>
                <a:gd name="connsiteX63" fmla="*/ 4823 w 10023"/>
                <a:gd name="connsiteY63" fmla="*/ 5268 h 10000"/>
                <a:gd name="connsiteX64" fmla="*/ 5014 w 10023"/>
                <a:gd name="connsiteY64" fmla="*/ 5195 h 10000"/>
                <a:gd name="connsiteX65" fmla="*/ 5014 w 10023"/>
                <a:gd name="connsiteY65" fmla="*/ 5134 h 10000"/>
                <a:gd name="connsiteX66" fmla="*/ 5041 w 10023"/>
                <a:gd name="connsiteY66" fmla="*/ 5000 h 10000"/>
                <a:gd name="connsiteX67" fmla="*/ 5095 w 10023"/>
                <a:gd name="connsiteY67" fmla="*/ 4903 h 10000"/>
                <a:gd name="connsiteX68" fmla="*/ 5123 w 10023"/>
                <a:gd name="connsiteY68" fmla="*/ 4818 h 10000"/>
                <a:gd name="connsiteX69" fmla="*/ 5232 w 10023"/>
                <a:gd name="connsiteY69" fmla="*/ 4720 h 10000"/>
                <a:gd name="connsiteX70" fmla="*/ 5395 w 10023"/>
                <a:gd name="connsiteY70" fmla="*/ 4586 h 10000"/>
                <a:gd name="connsiteX71" fmla="*/ 5613 w 10023"/>
                <a:gd name="connsiteY71" fmla="*/ 4465 h 10000"/>
                <a:gd name="connsiteX72" fmla="*/ 5695 w 10023"/>
                <a:gd name="connsiteY72" fmla="*/ 4380 h 10000"/>
                <a:gd name="connsiteX73" fmla="*/ 5995 w 10023"/>
                <a:gd name="connsiteY73" fmla="*/ 4294 h 10000"/>
                <a:gd name="connsiteX74" fmla="*/ 6104 w 10023"/>
                <a:gd name="connsiteY74" fmla="*/ 4282 h 10000"/>
                <a:gd name="connsiteX75" fmla="*/ 6158 w 10023"/>
                <a:gd name="connsiteY75" fmla="*/ 4221 h 10000"/>
                <a:gd name="connsiteX76" fmla="*/ 6294 w 10023"/>
                <a:gd name="connsiteY76" fmla="*/ 4088 h 10000"/>
                <a:gd name="connsiteX77" fmla="*/ 6376 w 10023"/>
                <a:gd name="connsiteY77" fmla="*/ 3942 h 10000"/>
                <a:gd name="connsiteX78" fmla="*/ 6376 w 10023"/>
                <a:gd name="connsiteY78" fmla="*/ 3881 h 10000"/>
                <a:gd name="connsiteX79" fmla="*/ 6403 w 10023"/>
                <a:gd name="connsiteY79" fmla="*/ 3844 h 10000"/>
                <a:gd name="connsiteX80" fmla="*/ 6512 w 10023"/>
                <a:gd name="connsiteY80" fmla="*/ 3820 h 10000"/>
                <a:gd name="connsiteX81" fmla="*/ 6621 w 10023"/>
                <a:gd name="connsiteY81" fmla="*/ 3820 h 10000"/>
                <a:gd name="connsiteX82" fmla="*/ 6839 w 10023"/>
                <a:gd name="connsiteY82" fmla="*/ 3820 h 10000"/>
                <a:gd name="connsiteX83" fmla="*/ 6975 w 10023"/>
                <a:gd name="connsiteY83" fmla="*/ 3844 h 10000"/>
                <a:gd name="connsiteX84" fmla="*/ 7139 w 10023"/>
                <a:gd name="connsiteY84" fmla="*/ 3844 h 10000"/>
                <a:gd name="connsiteX85" fmla="*/ 7302 w 10023"/>
                <a:gd name="connsiteY85" fmla="*/ 3808 h 10000"/>
                <a:gd name="connsiteX86" fmla="*/ 7439 w 10023"/>
                <a:gd name="connsiteY86" fmla="*/ 3820 h 10000"/>
                <a:gd name="connsiteX87" fmla="*/ 7602 w 10023"/>
                <a:gd name="connsiteY87" fmla="*/ 3783 h 10000"/>
                <a:gd name="connsiteX88" fmla="*/ 7738 w 10023"/>
                <a:gd name="connsiteY88" fmla="*/ 3747 h 10000"/>
                <a:gd name="connsiteX89" fmla="*/ 7875 w 10023"/>
                <a:gd name="connsiteY89" fmla="*/ 3747 h 10000"/>
                <a:gd name="connsiteX90" fmla="*/ 7984 w 10023"/>
                <a:gd name="connsiteY90" fmla="*/ 3747 h 10000"/>
                <a:gd name="connsiteX91" fmla="*/ 8065 w 10023"/>
                <a:gd name="connsiteY91" fmla="*/ 3723 h 10000"/>
                <a:gd name="connsiteX92" fmla="*/ 8174 w 10023"/>
                <a:gd name="connsiteY92" fmla="*/ 3710 h 10000"/>
                <a:gd name="connsiteX93" fmla="*/ 8256 w 10023"/>
                <a:gd name="connsiteY93" fmla="*/ 3650 h 10000"/>
                <a:gd name="connsiteX94" fmla="*/ 8256 w 10023"/>
                <a:gd name="connsiteY94" fmla="*/ 3577 h 10000"/>
                <a:gd name="connsiteX95" fmla="*/ 8256 w 10023"/>
                <a:gd name="connsiteY95" fmla="*/ 3455 h 10000"/>
                <a:gd name="connsiteX96" fmla="*/ 8065 w 10023"/>
                <a:gd name="connsiteY96" fmla="*/ 3236 h 10000"/>
                <a:gd name="connsiteX97" fmla="*/ 7902 w 10023"/>
                <a:gd name="connsiteY97" fmla="*/ 2944 h 10000"/>
                <a:gd name="connsiteX98" fmla="*/ 7902 w 10023"/>
                <a:gd name="connsiteY98" fmla="*/ 2895 h 10000"/>
                <a:gd name="connsiteX99" fmla="*/ 7956 w 10023"/>
                <a:gd name="connsiteY99" fmla="*/ 2810 h 10000"/>
                <a:gd name="connsiteX100" fmla="*/ 8038 w 10023"/>
                <a:gd name="connsiteY100" fmla="*/ 2737 h 10000"/>
                <a:gd name="connsiteX101" fmla="*/ 8120 w 10023"/>
                <a:gd name="connsiteY101" fmla="*/ 2664 h 10000"/>
                <a:gd name="connsiteX102" fmla="*/ 8120 w 10023"/>
                <a:gd name="connsiteY102" fmla="*/ 2579 h 10000"/>
                <a:gd name="connsiteX103" fmla="*/ 8120 w 10023"/>
                <a:gd name="connsiteY103" fmla="*/ 2494 h 10000"/>
                <a:gd name="connsiteX104" fmla="*/ 8202 w 10023"/>
                <a:gd name="connsiteY104" fmla="*/ 2445 h 10000"/>
                <a:gd name="connsiteX105" fmla="*/ 8256 w 10023"/>
                <a:gd name="connsiteY105" fmla="*/ 2336 h 10000"/>
                <a:gd name="connsiteX106" fmla="*/ 8283 w 10023"/>
                <a:gd name="connsiteY106" fmla="*/ 2238 h 10000"/>
                <a:gd name="connsiteX107" fmla="*/ 8365 w 10023"/>
                <a:gd name="connsiteY107" fmla="*/ 2202 h 10000"/>
                <a:gd name="connsiteX108" fmla="*/ 8474 w 10023"/>
                <a:gd name="connsiteY108" fmla="*/ 2141 h 10000"/>
                <a:gd name="connsiteX109" fmla="*/ 8583 w 10023"/>
                <a:gd name="connsiteY109" fmla="*/ 2105 h 10000"/>
                <a:gd name="connsiteX110" fmla="*/ 8719 w 10023"/>
                <a:gd name="connsiteY110" fmla="*/ 2032 h 10000"/>
                <a:gd name="connsiteX111" fmla="*/ 8856 w 10023"/>
                <a:gd name="connsiteY111" fmla="*/ 1934 h 10000"/>
                <a:gd name="connsiteX112" fmla="*/ 8937 w 10023"/>
                <a:gd name="connsiteY112" fmla="*/ 1837 h 10000"/>
                <a:gd name="connsiteX113" fmla="*/ 8937 w 10023"/>
                <a:gd name="connsiteY113" fmla="*/ 1764 h 10000"/>
                <a:gd name="connsiteX114" fmla="*/ 8965 w 10023"/>
                <a:gd name="connsiteY114" fmla="*/ 1630 h 10000"/>
                <a:gd name="connsiteX115" fmla="*/ 8801 w 10023"/>
                <a:gd name="connsiteY115" fmla="*/ 1460 h 10000"/>
                <a:gd name="connsiteX116" fmla="*/ 8774 w 10023"/>
                <a:gd name="connsiteY116" fmla="*/ 1399 h 10000"/>
                <a:gd name="connsiteX117" fmla="*/ 8774 w 10023"/>
                <a:gd name="connsiteY117" fmla="*/ 1058 h 10000"/>
                <a:gd name="connsiteX118" fmla="*/ 8774 w 10023"/>
                <a:gd name="connsiteY118" fmla="*/ 985 h 10000"/>
                <a:gd name="connsiteX119" fmla="*/ 8774 w 10023"/>
                <a:gd name="connsiteY119" fmla="*/ 949 h 10000"/>
                <a:gd name="connsiteX120" fmla="*/ 8801 w 10023"/>
                <a:gd name="connsiteY120" fmla="*/ 912 h 10000"/>
                <a:gd name="connsiteX121" fmla="*/ 8856 w 10023"/>
                <a:gd name="connsiteY121" fmla="*/ 876 h 10000"/>
                <a:gd name="connsiteX122" fmla="*/ 8965 w 10023"/>
                <a:gd name="connsiteY122" fmla="*/ 815 h 10000"/>
                <a:gd name="connsiteX123" fmla="*/ 9264 w 10023"/>
                <a:gd name="connsiteY123" fmla="*/ 779 h 10000"/>
                <a:gd name="connsiteX124" fmla="*/ 10000 w 10023"/>
                <a:gd name="connsiteY124" fmla="*/ 389 h 10000"/>
                <a:gd name="connsiteX125" fmla="*/ 9837 w 10023"/>
                <a:gd name="connsiteY125" fmla="*/ 219 h 10000"/>
                <a:gd name="connsiteX126" fmla="*/ 9782 w 10023"/>
                <a:gd name="connsiteY126" fmla="*/ 170 h 10000"/>
                <a:gd name="connsiteX127" fmla="*/ 9755 w 10023"/>
                <a:gd name="connsiteY127" fmla="*/ 85 h 10000"/>
                <a:gd name="connsiteX128" fmla="*/ 9755 w 10023"/>
                <a:gd name="connsiteY128" fmla="*/ 36 h 10000"/>
                <a:gd name="connsiteX129" fmla="*/ 9755 w 10023"/>
                <a:gd name="connsiteY129" fmla="*/ 12 h 10000"/>
                <a:gd name="connsiteX130" fmla="*/ 9700 w 10023"/>
                <a:gd name="connsiteY130" fmla="*/ 0 h 10000"/>
                <a:gd name="connsiteX0" fmla="*/ 0 w 10023"/>
                <a:gd name="connsiteY0" fmla="*/ 10000 h 10000"/>
                <a:gd name="connsiteX1" fmla="*/ 54 w 10023"/>
                <a:gd name="connsiteY1" fmla="*/ 9939 h 10000"/>
                <a:gd name="connsiteX2" fmla="*/ 136 w 10023"/>
                <a:gd name="connsiteY2" fmla="*/ 9903 h 10000"/>
                <a:gd name="connsiteX3" fmla="*/ 218 w 10023"/>
                <a:gd name="connsiteY3" fmla="*/ 9866 h 10000"/>
                <a:gd name="connsiteX4" fmla="*/ 409 w 10023"/>
                <a:gd name="connsiteY4" fmla="*/ 9818 h 10000"/>
                <a:gd name="connsiteX5" fmla="*/ 490 w 10023"/>
                <a:gd name="connsiteY5" fmla="*/ 9805 h 10000"/>
                <a:gd name="connsiteX6" fmla="*/ 572 w 10023"/>
                <a:gd name="connsiteY6" fmla="*/ 9769 h 10000"/>
                <a:gd name="connsiteX7" fmla="*/ 599 w 10023"/>
                <a:gd name="connsiteY7" fmla="*/ 9672 h 10000"/>
                <a:gd name="connsiteX8" fmla="*/ 708 w 10023"/>
                <a:gd name="connsiteY8" fmla="*/ 9635 h 10000"/>
                <a:gd name="connsiteX9" fmla="*/ 899 w 10023"/>
                <a:gd name="connsiteY9" fmla="*/ 9562 h 10000"/>
                <a:gd name="connsiteX10" fmla="*/ 1117 w 10023"/>
                <a:gd name="connsiteY10" fmla="*/ 9440 h 10000"/>
                <a:gd name="connsiteX11" fmla="*/ 1253 w 10023"/>
                <a:gd name="connsiteY11" fmla="*/ 9343 h 10000"/>
                <a:gd name="connsiteX12" fmla="*/ 1390 w 10023"/>
                <a:gd name="connsiteY12" fmla="*/ 9234 h 10000"/>
                <a:gd name="connsiteX13" fmla="*/ 1417 w 10023"/>
                <a:gd name="connsiteY13" fmla="*/ 9173 h 10000"/>
                <a:gd name="connsiteX14" fmla="*/ 1471 w 10023"/>
                <a:gd name="connsiteY14" fmla="*/ 9136 h 10000"/>
                <a:gd name="connsiteX15" fmla="*/ 1553 w 10023"/>
                <a:gd name="connsiteY15" fmla="*/ 9075 h 10000"/>
                <a:gd name="connsiteX16" fmla="*/ 1580 w 10023"/>
                <a:gd name="connsiteY16" fmla="*/ 9075 h 10000"/>
                <a:gd name="connsiteX17" fmla="*/ 1689 w 10023"/>
                <a:gd name="connsiteY17" fmla="*/ 9063 h 10000"/>
                <a:gd name="connsiteX18" fmla="*/ 1771 w 10023"/>
                <a:gd name="connsiteY18" fmla="*/ 9027 h 10000"/>
                <a:gd name="connsiteX19" fmla="*/ 1798 w 10023"/>
                <a:gd name="connsiteY19" fmla="*/ 8990 h 10000"/>
                <a:gd name="connsiteX20" fmla="*/ 1798 w 10023"/>
                <a:gd name="connsiteY20" fmla="*/ 8905 h 10000"/>
                <a:gd name="connsiteX21" fmla="*/ 1771 w 10023"/>
                <a:gd name="connsiteY21" fmla="*/ 8796 h 10000"/>
                <a:gd name="connsiteX22" fmla="*/ 1771 w 10023"/>
                <a:gd name="connsiteY22" fmla="*/ 8735 h 10000"/>
                <a:gd name="connsiteX23" fmla="*/ 1798 w 10023"/>
                <a:gd name="connsiteY23" fmla="*/ 8601 h 10000"/>
                <a:gd name="connsiteX24" fmla="*/ 1989 w 10023"/>
                <a:gd name="connsiteY24" fmla="*/ 8455 h 10000"/>
                <a:gd name="connsiteX25" fmla="*/ 1989 w 10023"/>
                <a:gd name="connsiteY25" fmla="*/ 8418 h 10000"/>
                <a:gd name="connsiteX26" fmla="*/ 2016 w 10023"/>
                <a:gd name="connsiteY26" fmla="*/ 8333 h 10000"/>
                <a:gd name="connsiteX27" fmla="*/ 1989 w 10023"/>
                <a:gd name="connsiteY27" fmla="*/ 8260 h 10000"/>
                <a:gd name="connsiteX28" fmla="*/ 1798 w 10023"/>
                <a:gd name="connsiteY28" fmla="*/ 8090 h 10000"/>
                <a:gd name="connsiteX29" fmla="*/ 1689 w 10023"/>
                <a:gd name="connsiteY29" fmla="*/ 7993 h 10000"/>
                <a:gd name="connsiteX30" fmla="*/ 1635 w 10023"/>
                <a:gd name="connsiteY30" fmla="*/ 7920 h 10000"/>
                <a:gd name="connsiteX31" fmla="*/ 1635 w 10023"/>
                <a:gd name="connsiteY31" fmla="*/ 7822 h 10000"/>
                <a:gd name="connsiteX32" fmla="*/ 1689 w 10023"/>
                <a:gd name="connsiteY32" fmla="*/ 7689 h 10000"/>
                <a:gd name="connsiteX33" fmla="*/ 1771 w 10023"/>
                <a:gd name="connsiteY33" fmla="*/ 7616 h 10000"/>
                <a:gd name="connsiteX34" fmla="*/ 1880 w 10023"/>
                <a:gd name="connsiteY34" fmla="*/ 7482 h 10000"/>
                <a:gd name="connsiteX35" fmla="*/ 2016 w 10023"/>
                <a:gd name="connsiteY35" fmla="*/ 7421 h 10000"/>
                <a:gd name="connsiteX36" fmla="*/ 2180 w 10023"/>
                <a:gd name="connsiteY36" fmla="*/ 7324 h 10000"/>
                <a:gd name="connsiteX37" fmla="*/ 2262 w 10023"/>
                <a:gd name="connsiteY37" fmla="*/ 7287 h 10000"/>
                <a:gd name="connsiteX38" fmla="*/ 2316 w 10023"/>
                <a:gd name="connsiteY38" fmla="*/ 7251 h 10000"/>
                <a:gd name="connsiteX39" fmla="*/ 2371 w 10023"/>
                <a:gd name="connsiteY39" fmla="*/ 7178 h 10000"/>
                <a:gd name="connsiteX40" fmla="*/ 2371 w 10023"/>
                <a:gd name="connsiteY40" fmla="*/ 7117 h 10000"/>
                <a:gd name="connsiteX41" fmla="*/ 2316 w 10023"/>
                <a:gd name="connsiteY41" fmla="*/ 6788 h 10000"/>
                <a:gd name="connsiteX42" fmla="*/ 2262 w 10023"/>
                <a:gd name="connsiteY42" fmla="*/ 6509 h 10000"/>
                <a:gd name="connsiteX43" fmla="*/ 2262 w 10023"/>
                <a:gd name="connsiteY43" fmla="*/ 6375 h 10000"/>
                <a:gd name="connsiteX44" fmla="*/ 2316 w 10023"/>
                <a:gd name="connsiteY44" fmla="*/ 6302 h 10000"/>
                <a:gd name="connsiteX45" fmla="*/ 2316 w 10023"/>
                <a:gd name="connsiteY45" fmla="*/ 6241 h 10000"/>
                <a:gd name="connsiteX46" fmla="*/ 2398 w 10023"/>
                <a:gd name="connsiteY46" fmla="*/ 6168 h 10000"/>
                <a:gd name="connsiteX47" fmla="*/ 2480 w 10023"/>
                <a:gd name="connsiteY47" fmla="*/ 6107 h 10000"/>
                <a:gd name="connsiteX48" fmla="*/ 2561 w 10023"/>
                <a:gd name="connsiteY48" fmla="*/ 6071 h 10000"/>
                <a:gd name="connsiteX49" fmla="*/ 2670 w 10023"/>
                <a:gd name="connsiteY49" fmla="*/ 6046 h 10000"/>
                <a:gd name="connsiteX50" fmla="*/ 2670 w 10023"/>
                <a:gd name="connsiteY50" fmla="*/ 5998 h 10000"/>
                <a:gd name="connsiteX51" fmla="*/ 2698 w 10023"/>
                <a:gd name="connsiteY51" fmla="*/ 5973 h 10000"/>
                <a:gd name="connsiteX52" fmla="*/ 2779 w 10023"/>
                <a:gd name="connsiteY52" fmla="*/ 5973 h 10000"/>
                <a:gd name="connsiteX53" fmla="*/ 2861 w 10023"/>
                <a:gd name="connsiteY53" fmla="*/ 5973 h 10000"/>
                <a:gd name="connsiteX54" fmla="*/ 3079 w 10023"/>
                <a:gd name="connsiteY54" fmla="*/ 5937 h 10000"/>
                <a:gd name="connsiteX55" fmla="*/ 3597 w 10023"/>
                <a:gd name="connsiteY55" fmla="*/ 5827 h 10000"/>
                <a:gd name="connsiteX56" fmla="*/ 3815 w 10023"/>
                <a:gd name="connsiteY56" fmla="*/ 5706 h 10000"/>
                <a:gd name="connsiteX57" fmla="*/ 3978 w 10023"/>
                <a:gd name="connsiteY57" fmla="*/ 5608 h 10000"/>
                <a:gd name="connsiteX58" fmla="*/ 4114 w 10023"/>
                <a:gd name="connsiteY58" fmla="*/ 5560 h 10000"/>
                <a:gd name="connsiteX59" fmla="*/ 4278 w 10023"/>
                <a:gd name="connsiteY59" fmla="*/ 5474 h 10000"/>
                <a:gd name="connsiteX60" fmla="*/ 4414 w 10023"/>
                <a:gd name="connsiteY60" fmla="*/ 5426 h 10000"/>
                <a:gd name="connsiteX61" fmla="*/ 4632 w 10023"/>
                <a:gd name="connsiteY61" fmla="*/ 5328 h 10000"/>
                <a:gd name="connsiteX62" fmla="*/ 4714 w 10023"/>
                <a:gd name="connsiteY62" fmla="*/ 5304 h 10000"/>
                <a:gd name="connsiteX63" fmla="*/ 4823 w 10023"/>
                <a:gd name="connsiteY63" fmla="*/ 5268 h 10000"/>
                <a:gd name="connsiteX64" fmla="*/ 5014 w 10023"/>
                <a:gd name="connsiteY64" fmla="*/ 5195 h 10000"/>
                <a:gd name="connsiteX65" fmla="*/ 5014 w 10023"/>
                <a:gd name="connsiteY65" fmla="*/ 5134 h 10000"/>
                <a:gd name="connsiteX66" fmla="*/ 5041 w 10023"/>
                <a:gd name="connsiteY66" fmla="*/ 5000 h 10000"/>
                <a:gd name="connsiteX67" fmla="*/ 5095 w 10023"/>
                <a:gd name="connsiteY67" fmla="*/ 4903 h 10000"/>
                <a:gd name="connsiteX68" fmla="*/ 5123 w 10023"/>
                <a:gd name="connsiteY68" fmla="*/ 4818 h 10000"/>
                <a:gd name="connsiteX69" fmla="*/ 5232 w 10023"/>
                <a:gd name="connsiteY69" fmla="*/ 4720 h 10000"/>
                <a:gd name="connsiteX70" fmla="*/ 5395 w 10023"/>
                <a:gd name="connsiteY70" fmla="*/ 4586 h 10000"/>
                <a:gd name="connsiteX71" fmla="*/ 5613 w 10023"/>
                <a:gd name="connsiteY71" fmla="*/ 4465 h 10000"/>
                <a:gd name="connsiteX72" fmla="*/ 5695 w 10023"/>
                <a:gd name="connsiteY72" fmla="*/ 4380 h 10000"/>
                <a:gd name="connsiteX73" fmla="*/ 5995 w 10023"/>
                <a:gd name="connsiteY73" fmla="*/ 4294 h 10000"/>
                <a:gd name="connsiteX74" fmla="*/ 6104 w 10023"/>
                <a:gd name="connsiteY74" fmla="*/ 4282 h 10000"/>
                <a:gd name="connsiteX75" fmla="*/ 6158 w 10023"/>
                <a:gd name="connsiteY75" fmla="*/ 4221 h 10000"/>
                <a:gd name="connsiteX76" fmla="*/ 6294 w 10023"/>
                <a:gd name="connsiteY76" fmla="*/ 4088 h 10000"/>
                <a:gd name="connsiteX77" fmla="*/ 6376 w 10023"/>
                <a:gd name="connsiteY77" fmla="*/ 3942 h 10000"/>
                <a:gd name="connsiteX78" fmla="*/ 6376 w 10023"/>
                <a:gd name="connsiteY78" fmla="*/ 3881 h 10000"/>
                <a:gd name="connsiteX79" fmla="*/ 6403 w 10023"/>
                <a:gd name="connsiteY79" fmla="*/ 3844 h 10000"/>
                <a:gd name="connsiteX80" fmla="*/ 6512 w 10023"/>
                <a:gd name="connsiteY80" fmla="*/ 3820 h 10000"/>
                <a:gd name="connsiteX81" fmla="*/ 6621 w 10023"/>
                <a:gd name="connsiteY81" fmla="*/ 3820 h 10000"/>
                <a:gd name="connsiteX82" fmla="*/ 6839 w 10023"/>
                <a:gd name="connsiteY82" fmla="*/ 3820 h 10000"/>
                <a:gd name="connsiteX83" fmla="*/ 6975 w 10023"/>
                <a:gd name="connsiteY83" fmla="*/ 3844 h 10000"/>
                <a:gd name="connsiteX84" fmla="*/ 7139 w 10023"/>
                <a:gd name="connsiteY84" fmla="*/ 3844 h 10000"/>
                <a:gd name="connsiteX85" fmla="*/ 7302 w 10023"/>
                <a:gd name="connsiteY85" fmla="*/ 3808 h 10000"/>
                <a:gd name="connsiteX86" fmla="*/ 7439 w 10023"/>
                <a:gd name="connsiteY86" fmla="*/ 3820 h 10000"/>
                <a:gd name="connsiteX87" fmla="*/ 7602 w 10023"/>
                <a:gd name="connsiteY87" fmla="*/ 3783 h 10000"/>
                <a:gd name="connsiteX88" fmla="*/ 7738 w 10023"/>
                <a:gd name="connsiteY88" fmla="*/ 3747 h 10000"/>
                <a:gd name="connsiteX89" fmla="*/ 7875 w 10023"/>
                <a:gd name="connsiteY89" fmla="*/ 3747 h 10000"/>
                <a:gd name="connsiteX90" fmla="*/ 7984 w 10023"/>
                <a:gd name="connsiteY90" fmla="*/ 3747 h 10000"/>
                <a:gd name="connsiteX91" fmla="*/ 8065 w 10023"/>
                <a:gd name="connsiteY91" fmla="*/ 3723 h 10000"/>
                <a:gd name="connsiteX92" fmla="*/ 8174 w 10023"/>
                <a:gd name="connsiteY92" fmla="*/ 3710 h 10000"/>
                <a:gd name="connsiteX93" fmla="*/ 8256 w 10023"/>
                <a:gd name="connsiteY93" fmla="*/ 3650 h 10000"/>
                <a:gd name="connsiteX94" fmla="*/ 8256 w 10023"/>
                <a:gd name="connsiteY94" fmla="*/ 3577 h 10000"/>
                <a:gd name="connsiteX95" fmla="*/ 8256 w 10023"/>
                <a:gd name="connsiteY95" fmla="*/ 3455 h 10000"/>
                <a:gd name="connsiteX96" fmla="*/ 8065 w 10023"/>
                <a:gd name="connsiteY96" fmla="*/ 3236 h 10000"/>
                <a:gd name="connsiteX97" fmla="*/ 7902 w 10023"/>
                <a:gd name="connsiteY97" fmla="*/ 2944 h 10000"/>
                <a:gd name="connsiteX98" fmla="*/ 7902 w 10023"/>
                <a:gd name="connsiteY98" fmla="*/ 2895 h 10000"/>
                <a:gd name="connsiteX99" fmla="*/ 7956 w 10023"/>
                <a:gd name="connsiteY99" fmla="*/ 2810 h 10000"/>
                <a:gd name="connsiteX100" fmla="*/ 8038 w 10023"/>
                <a:gd name="connsiteY100" fmla="*/ 2737 h 10000"/>
                <a:gd name="connsiteX101" fmla="*/ 8120 w 10023"/>
                <a:gd name="connsiteY101" fmla="*/ 2664 h 10000"/>
                <a:gd name="connsiteX102" fmla="*/ 8120 w 10023"/>
                <a:gd name="connsiteY102" fmla="*/ 2579 h 10000"/>
                <a:gd name="connsiteX103" fmla="*/ 8120 w 10023"/>
                <a:gd name="connsiteY103" fmla="*/ 2494 h 10000"/>
                <a:gd name="connsiteX104" fmla="*/ 8202 w 10023"/>
                <a:gd name="connsiteY104" fmla="*/ 2445 h 10000"/>
                <a:gd name="connsiteX105" fmla="*/ 8256 w 10023"/>
                <a:gd name="connsiteY105" fmla="*/ 2336 h 10000"/>
                <a:gd name="connsiteX106" fmla="*/ 8283 w 10023"/>
                <a:gd name="connsiteY106" fmla="*/ 2238 h 10000"/>
                <a:gd name="connsiteX107" fmla="*/ 8365 w 10023"/>
                <a:gd name="connsiteY107" fmla="*/ 2202 h 10000"/>
                <a:gd name="connsiteX108" fmla="*/ 8474 w 10023"/>
                <a:gd name="connsiteY108" fmla="*/ 2141 h 10000"/>
                <a:gd name="connsiteX109" fmla="*/ 8583 w 10023"/>
                <a:gd name="connsiteY109" fmla="*/ 2105 h 10000"/>
                <a:gd name="connsiteX110" fmla="*/ 8719 w 10023"/>
                <a:gd name="connsiteY110" fmla="*/ 2032 h 10000"/>
                <a:gd name="connsiteX111" fmla="*/ 8856 w 10023"/>
                <a:gd name="connsiteY111" fmla="*/ 1934 h 10000"/>
                <a:gd name="connsiteX112" fmla="*/ 8937 w 10023"/>
                <a:gd name="connsiteY112" fmla="*/ 1837 h 10000"/>
                <a:gd name="connsiteX113" fmla="*/ 8937 w 10023"/>
                <a:gd name="connsiteY113" fmla="*/ 1764 h 10000"/>
                <a:gd name="connsiteX114" fmla="*/ 8965 w 10023"/>
                <a:gd name="connsiteY114" fmla="*/ 1630 h 10000"/>
                <a:gd name="connsiteX115" fmla="*/ 8801 w 10023"/>
                <a:gd name="connsiteY115" fmla="*/ 1460 h 10000"/>
                <a:gd name="connsiteX116" fmla="*/ 8774 w 10023"/>
                <a:gd name="connsiteY116" fmla="*/ 1399 h 10000"/>
                <a:gd name="connsiteX117" fmla="*/ 8774 w 10023"/>
                <a:gd name="connsiteY117" fmla="*/ 1058 h 10000"/>
                <a:gd name="connsiteX118" fmla="*/ 8774 w 10023"/>
                <a:gd name="connsiteY118" fmla="*/ 985 h 10000"/>
                <a:gd name="connsiteX119" fmla="*/ 8774 w 10023"/>
                <a:gd name="connsiteY119" fmla="*/ 949 h 10000"/>
                <a:gd name="connsiteX120" fmla="*/ 8801 w 10023"/>
                <a:gd name="connsiteY120" fmla="*/ 912 h 10000"/>
                <a:gd name="connsiteX121" fmla="*/ 8856 w 10023"/>
                <a:gd name="connsiteY121" fmla="*/ 876 h 10000"/>
                <a:gd name="connsiteX122" fmla="*/ 8965 w 10023"/>
                <a:gd name="connsiteY122" fmla="*/ 815 h 10000"/>
                <a:gd name="connsiteX123" fmla="*/ 9264 w 10023"/>
                <a:gd name="connsiteY123" fmla="*/ 779 h 10000"/>
                <a:gd name="connsiteX124" fmla="*/ 10000 w 10023"/>
                <a:gd name="connsiteY124" fmla="*/ 389 h 10000"/>
                <a:gd name="connsiteX125" fmla="*/ 9837 w 10023"/>
                <a:gd name="connsiteY125" fmla="*/ 219 h 10000"/>
                <a:gd name="connsiteX126" fmla="*/ 9755 w 10023"/>
                <a:gd name="connsiteY126" fmla="*/ 85 h 10000"/>
                <a:gd name="connsiteX127" fmla="*/ 9755 w 10023"/>
                <a:gd name="connsiteY127" fmla="*/ 36 h 10000"/>
                <a:gd name="connsiteX128" fmla="*/ 9755 w 10023"/>
                <a:gd name="connsiteY128" fmla="*/ 12 h 10000"/>
                <a:gd name="connsiteX129" fmla="*/ 9700 w 10023"/>
                <a:gd name="connsiteY129" fmla="*/ 0 h 10000"/>
                <a:gd name="connsiteX0" fmla="*/ 0 w 10023"/>
                <a:gd name="connsiteY0" fmla="*/ 10000 h 10000"/>
                <a:gd name="connsiteX1" fmla="*/ 54 w 10023"/>
                <a:gd name="connsiteY1" fmla="*/ 9939 h 10000"/>
                <a:gd name="connsiteX2" fmla="*/ 136 w 10023"/>
                <a:gd name="connsiteY2" fmla="*/ 9903 h 10000"/>
                <a:gd name="connsiteX3" fmla="*/ 218 w 10023"/>
                <a:gd name="connsiteY3" fmla="*/ 9866 h 10000"/>
                <a:gd name="connsiteX4" fmla="*/ 409 w 10023"/>
                <a:gd name="connsiteY4" fmla="*/ 9818 h 10000"/>
                <a:gd name="connsiteX5" fmla="*/ 490 w 10023"/>
                <a:gd name="connsiteY5" fmla="*/ 9805 h 10000"/>
                <a:gd name="connsiteX6" fmla="*/ 572 w 10023"/>
                <a:gd name="connsiteY6" fmla="*/ 9769 h 10000"/>
                <a:gd name="connsiteX7" fmla="*/ 599 w 10023"/>
                <a:gd name="connsiteY7" fmla="*/ 9672 h 10000"/>
                <a:gd name="connsiteX8" fmla="*/ 708 w 10023"/>
                <a:gd name="connsiteY8" fmla="*/ 9635 h 10000"/>
                <a:gd name="connsiteX9" fmla="*/ 899 w 10023"/>
                <a:gd name="connsiteY9" fmla="*/ 9562 h 10000"/>
                <a:gd name="connsiteX10" fmla="*/ 1117 w 10023"/>
                <a:gd name="connsiteY10" fmla="*/ 9440 h 10000"/>
                <a:gd name="connsiteX11" fmla="*/ 1253 w 10023"/>
                <a:gd name="connsiteY11" fmla="*/ 9343 h 10000"/>
                <a:gd name="connsiteX12" fmla="*/ 1390 w 10023"/>
                <a:gd name="connsiteY12" fmla="*/ 9234 h 10000"/>
                <a:gd name="connsiteX13" fmla="*/ 1417 w 10023"/>
                <a:gd name="connsiteY13" fmla="*/ 9173 h 10000"/>
                <a:gd name="connsiteX14" fmla="*/ 1471 w 10023"/>
                <a:gd name="connsiteY14" fmla="*/ 9136 h 10000"/>
                <a:gd name="connsiteX15" fmla="*/ 1553 w 10023"/>
                <a:gd name="connsiteY15" fmla="*/ 9075 h 10000"/>
                <a:gd name="connsiteX16" fmla="*/ 1580 w 10023"/>
                <a:gd name="connsiteY16" fmla="*/ 9075 h 10000"/>
                <a:gd name="connsiteX17" fmla="*/ 1689 w 10023"/>
                <a:gd name="connsiteY17" fmla="*/ 9063 h 10000"/>
                <a:gd name="connsiteX18" fmla="*/ 1771 w 10023"/>
                <a:gd name="connsiteY18" fmla="*/ 9027 h 10000"/>
                <a:gd name="connsiteX19" fmla="*/ 1798 w 10023"/>
                <a:gd name="connsiteY19" fmla="*/ 8990 h 10000"/>
                <a:gd name="connsiteX20" fmla="*/ 1798 w 10023"/>
                <a:gd name="connsiteY20" fmla="*/ 8905 h 10000"/>
                <a:gd name="connsiteX21" fmla="*/ 1771 w 10023"/>
                <a:gd name="connsiteY21" fmla="*/ 8796 h 10000"/>
                <a:gd name="connsiteX22" fmla="*/ 1771 w 10023"/>
                <a:gd name="connsiteY22" fmla="*/ 8735 h 10000"/>
                <a:gd name="connsiteX23" fmla="*/ 1798 w 10023"/>
                <a:gd name="connsiteY23" fmla="*/ 8601 h 10000"/>
                <a:gd name="connsiteX24" fmla="*/ 1989 w 10023"/>
                <a:gd name="connsiteY24" fmla="*/ 8455 h 10000"/>
                <a:gd name="connsiteX25" fmla="*/ 1989 w 10023"/>
                <a:gd name="connsiteY25" fmla="*/ 8418 h 10000"/>
                <a:gd name="connsiteX26" fmla="*/ 2016 w 10023"/>
                <a:gd name="connsiteY26" fmla="*/ 8333 h 10000"/>
                <a:gd name="connsiteX27" fmla="*/ 1989 w 10023"/>
                <a:gd name="connsiteY27" fmla="*/ 8260 h 10000"/>
                <a:gd name="connsiteX28" fmla="*/ 1798 w 10023"/>
                <a:gd name="connsiteY28" fmla="*/ 8090 h 10000"/>
                <a:gd name="connsiteX29" fmla="*/ 1689 w 10023"/>
                <a:gd name="connsiteY29" fmla="*/ 7993 h 10000"/>
                <a:gd name="connsiteX30" fmla="*/ 1635 w 10023"/>
                <a:gd name="connsiteY30" fmla="*/ 7920 h 10000"/>
                <a:gd name="connsiteX31" fmla="*/ 1635 w 10023"/>
                <a:gd name="connsiteY31" fmla="*/ 7822 h 10000"/>
                <a:gd name="connsiteX32" fmla="*/ 1689 w 10023"/>
                <a:gd name="connsiteY32" fmla="*/ 7689 h 10000"/>
                <a:gd name="connsiteX33" fmla="*/ 1771 w 10023"/>
                <a:gd name="connsiteY33" fmla="*/ 7616 h 10000"/>
                <a:gd name="connsiteX34" fmla="*/ 1880 w 10023"/>
                <a:gd name="connsiteY34" fmla="*/ 7482 h 10000"/>
                <a:gd name="connsiteX35" fmla="*/ 2016 w 10023"/>
                <a:gd name="connsiteY35" fmla="*/ 7421 h 10000"/>
                <a:gd name="connsiteX36" fmla="*/ 2180 w 10023"/>
                <a:gd name="connsiteY36" fmla="*/ 7324 h 10000"/>
                <a:gd name="connsiteX37" fmla="*/ 2262 w 10023"/>
                <a:gd name="connsiteY37" fmla="*/ 7287 h 10000"/>
                <a:gd name="connsiteX38" fmla="*/ 2316 w 10023"/>
                <a:gd name="connsiteY38" fmla="*/ 7251 h 10000"/>
                <a:gd name="connsiteX39" fmla="*/ 2371 w 10023"/>
                <a:gd name="connsiteY39" fmla="*/ 7178 h 10000"/>
                <a:gd name="connsiteX40" fmla="*/ 2371 w 10023"/>
                <a:gd name="connsiteY40" fmla="*/ 7117 h 10000"/>
                <a:gd name="connsiteX41" fmla="*/ 2316 w 10023"/>
                <a:gd name="connsiteY41" fmla="*/ 6788 h 10000"/>
                <a:gd name="connsiteX42" fmla="*/ 2262 w 10023"/>
                <a:gd name="connsiteY42" fmla="*/ 6509 h 10000"/>
                <a:gd name="connsiteX43" fmla="*/ 2262 w 10023"/>
                <a:gd name="connsiteY43" fmla="*/ 6375 h 10000"/>
                <a:gd name="connsiteX44" fmla="*/ 2316 w 10023"/>
                <a:gd name="connsiteY44" fmla="*/ 6302 h 10000"/>
                <a:gd name="connsiteX45" fmla="*/ 2316 w 10023"/>
                <a:gd name="connsiteY45" fmla="*/ 6241 h 10000"/>
                <a:gd name="connsiteX46" fmla="*/ 2398 w 10023"/>
                <a:gd name="connsiteY46" fmla="*/ 6168 h 10000"/>
                <a:gd name="connsiteX47" fmla="*/ 2480 w 10023"/>
                <a:gd name="connsiteY47" fmla="*/ 6107 h 10000"/>
                <a:gd name="connsiteX48" fmla="*/ 2561 w 10023"/>
                <a:gd name="connsiteY48" fmla="*/ 6071 h 10000"/>
                <a:gd name="connsiteX49" fmla="*/ 2670 w 10023"/>
                <a:gd name="connsiteY49" fmla="*/ 6046 h 10000"/>
                <a:gd name="connsiteX50" fmla="*/ 2670 w 10023"/>
                <a:gd name="connsiteY50" fmla="*/ 5998 h 10000"/>
                <a:gd name="connsiteX51" fmla="*/ 2698 w 10023"/>
                <a:gd name="connsiteY51" fmla="*/ 5973 h 10000"/>
                <a:gd name="connsiteX52" fmla="*/ 2779 w 10023"/>
                <a:gd name="connsiteY52" fmla="*/ 5973 h 10000"/>
                <a:gd name="connsiteX53" fmla="*/ 2861 w 10023"/>
                <a:gd name="connsiteY53" fmla="*/ 5973 h 10000"/>
                <a:gd name="connsiteX54" fmla="*/ 3079 w 10023"/>
                <a:gd name="connsiteY54" fmla="*/ 5937 h 10000"/>
                <a:gd name="connsiteX55" fmla="*/ 3597 w 10023"/>
                <a:gd name="connsiteY55" fmla="*/ 5827 h 10000"/>
                <a:gd name="connsiteX56" fmla="*/ 3815 w 10023"/>
                <a:gd name="connsiteY56" fmla="*/ 5706 h 10000"/>
                <a:gd name="connsiteX57" fmla="*/ 3978 w 10023"/>
                <a:gd name="connsiteY57" fmla="*/ 5608 h 10000"/>
                <a:gd name="connsiteX58" fmla="*/ 4114 w 10023"/>
                <a:gd name="connsiteY58" fmla="*/ 5560 h 10000"/>
                <a:gd name="connsiteX59" fmla="*/ 4278 w 10023"/>
                <a:gd name="connsiteY59" fmla="*/ 5474 h 10000"/>
                <a:gd name="connsiteX60" fmla="*/ 4414 w 10023"/>
                <a:gd name="connsiteY60" fmla="*/ 5426 h 10000"/>
                <a:gd name="connsiteX61" fmla="*/ 4632 w 10023"/>
                <a:gd name="connsiteY61" fmla="*/ 5328 h 10000"/>
                <a:gd name="connsiteX62" fmla="*/ 4714 w 10023"/>
                <a:gd name="connsiteY62" fmla="*/ 5304 h 10000"/>
                <a:gd name="connsiteX63" fmla="*/ 4823 w 10023"/>
                <a:gd name="connsiteY63" fmla="*/ 5268 h 10000"/>
                <a:gd name="connsiteX64" fmla="*/ 5014 w 10023"/>
                <a:gd name="connsiteY64" fmla="*/ 5195 h 10000"/>
                <a:gd name="connsiteX65" fmla="*/ 5014 w 10023"/>
                <a:gd name="connsiteY65" fmla="*/ 5134 h 10000"/>
                <a:gd name="connsiteX66" fmla="*/ 5041 w 10023"/>
                <a:gd name="connsiteY66" fmla="*/ 5000 h 10000"/>
                <a:gd name="connsiteX67" fmla="*/ 5095 w 10023"/>
                <a:gd name="connsiteY67" fmla="*/ 4903 h 10000"/>
                <a:gd name="connsiteX68" fmla="*/ 5123 w 10023"/>
                <a:gd name="connsiteY68" fmla="*/ 4818 h 10000"/>
                <a:gd name="connsiteX69" fmla="*/ 5232 w 10023"/>
                <a:gd name="connsiteY69" fmla="*/ 4720 h 10000"/>
                <a:gd name="connsiteX70" fmla="*/ 5395 w 10023"/>
                <a:gd name="connsiteY70" fmla="*/ 4586 h 10000"/>
                <a:gd name="connsiteX71" fmla="*/ 5613 w 10023"/>
                <a:gd name="connsiteY71" fmla="*/ 4465 h 10000"/>
                <a:gd name="connsiteX72" fmla="*/ 5695 w 10023"/>
                <a:gd name="connsiteY72" fmla="*/ 4380 h 10000"/>
                <a:gd name="connsiteX73" fmla="*/ 5995 w 10023"/>
                <a:gd name="connsiteY73" fmla="*/ 4294 h 10000"/>
                <a:gd name="connsiteX74" fmla="*/ 6104 w 10023"/>
                <a:gd name="connsiteY74" fmla="*/ 4282 h 10000"/>
                <a:gd name="connsiteX75" fmla="*/ 6158 w 10023"/>
                <a:gd name="connsiteY75" fmla="*/ 4221 h 10000"/>
                <a:gd name="connsiteX76" fmla="*/ 6294 w 10023"/>
                <a:gd name="connsiteY76" fmla="*/ 4088 h 10000"/>
                <a:gd name="connsiteX77" fmla="*/ 6376 w 10023"/>
                <a:gd name="connsiteY77" fmla="*/ 3942 h 10000"/>
                <a:gd name="connsiteX78" fmla="*/ 6376 w 10023"/>
                <a:gd name="connsiteY78" fmla="*/ 3881 h 10000"/>
                <a:gd name="connsiteX79" fmla="*/ 6403 w 10023"/>
                <a:gd name="connsiteY79" fmla="*/ 3844 h 10000"/>
                <a:gd name="connsiteX80" fmla="*/ 6512 w 10023"/>
                <a:gd name="connsiteY80" fmla="*/ 3820 h 10000"/>
                <a:gd name="connsiteX81" fmla="*/ 6621 w 10023"/>
                <a:gd name="connsiteY81" fmla="*/ 3820 h 10000"/>
                <a:gd name="connsiteX82" fmla="*/ 6839 w 10023"/>
                <a:gd name="connsiteY82" fmla="*/ 3820 h 10000"/>
                <a:gd name="connsiteX83" fmla="*/ 6975 w 10023"/>
                <a:gd name="connsiteY83" fmla="*/ 3844 h 10000"/>
                <a:gd name="connsiteX84" fmla="*/ 7139 w 10023"/>
                <a:gd name="connsiteY84" fmla="*/ 3844 h 10000"/>
                <a:gd name="connsiteX85" fmla="*/ 7302 w 10023"/>
                <a:gd name="connsiteY85" fmla="*/ 3808 h 10000"/>
                <a:gd name="connsiteX86" fmla="*/ 7439 w 10023"/>
                <a:gd name="connsiteY86" fmla="*/ 3820 h 10000"/>
                <a:gd name="connsiteX87" fmla="*/ 7602 w 10023"/>
                <a:gd name="connsiteY87" fmla="*/ 3783 h 10000"/>
                <a:gd name="connsiteX88" fmla="*/ 7738 w 10023"/>
                <a:gd name="connsiteY88" fmla="*/ 3747 h 10000"/>
                <a:gd name="connsiteX89" fmla="*/ 7875 w 10023"/>
                <a:gd name="connsiteY89" fmla="*/ 3747 h 10000"/>
                <a:gd name="connsiteX90" fmla="*/ 7984 w 10023"/>
                <a:gd name="connsiteY90" fmla="*/ 3747 h 10000"/>
                <a:gd name="connsiteX91" fmla="*/ 8065 w 10023"/>
                <a:gd name="connsiteY91" fmla="*/ 3723 h 10000"/>
                <a:gd name="connsiteX92" fmla="*/ 8174 w 10023"/>
                <a:gd name="connsiteY92" fmla="*/ 3710 h 10000"/>
                <a:gd name="connsiteX93" fmla="*/ 8256 w 10023"/>
                <a:gd name="connsiteY93" fmla="*/ 3650 h 10000"/>
                <a:gd name="connsiteX94" fmla="*/ 8256 w 10023"/>
                <a:gd name="connsiteY94" fmla="*/ 3577 h 10000"/>
                <a:gd name="connsiteX95" fmla="*/ 8256 w 10023"/>
                <a:gd name="connsiteY95" fmla="*/ 3455 h 10000"/>
                <a:gd name="connsiteX96" fmla="*/ 8065 w 10023"/>
                <a:gd name="connsiteY96" fmla="*/ 3236 h 10000"/>
                <a:gd name="connsiteX97" fmla="*/ 7902 w 10023"/>
                <a:gd name="connsiteY97" fmla="*/ 2944 h 10000"/>
                <a:gd name="connsiteX98" fmla="*/ 7902 w 10023"/>
                <a:gd name="connsiteY98" fmla="*/ 2895 h 10000"/>
                <a:gd name="connsiteX99" fmla="*/ 7956 w 10023"/>
                <a:gd name="connsiteY99" fmla="*/ 2810 h 10000"/>
                <a:gd name="connsiteX100" fmla="*/ 8038 w 10023"/>
                <a:gd name="connsiteY100" fmla="*/ 2737 h 10000"/>
                <a:gd name="connsiteX101" fmla="*/ 8120 w 10023"/>
                <a:gd name="connsiteY101" fmla="*/ 2664 h 10000"/>
                <a:gd name="connsiteX102" fmla="*/ 8120 w 10023"/>
                <a:gd name="connsiteY102" fmla="*/ 2579 h 10000"/>
                <a:gd name="connsiteX103" fmla="*/ 8120 w 10023"/>
                <a:gd name="connsiteY103" fmla="*/ 2494 h 10000"/>
                <a:gd name="connsiteX104" fmla="*/ 8202 w 10023"/>
                <a:gd name="connsiteY104" fmla="*/ 2445 h 10000"/>
                <a:gd name="connsiteX105" fmla="*/ 8256 w 10023"/>
                <a:gd name="connsiteY105" fmla="*/ 2336 h 10000"/>
                <a:gd name="connsiteX106" fmla="*/ 8283 w 10023"/>
                <a:gd name="connsiteY106" fmla="*/ 2238 h 10000"/>
                <a:gd name="connsiteX107" fmla="*/ 8365 w 10023"/>
                <a:gd name="connsiteY107" fmla="*/ 2202 h 10000"/>
                <a:gd name="connsiteX108" fmla="*/ 8474 w 10023"/>
                <a:gd name="connsiteY108" fmla="*/ 2141 h 10000"/>
                <a:gd name="connsiteX109" fmla="*/ 8583 w 10023"/>
                <a:gd name="connsiteY109" fmla="*/ 2105 h 10000"/>
                <a:gd name="connsiteX110" fmla="*/ 8719 w 10023"/>
                <a:gd name="connsiteY110" fmla="*/ 2032 h 10000"/>
                <a:gd name="connsiteX111" fmla="*/ 8856 w 10023"/>
                <a:gd name="connsiteY111" fmla="*/ 1934 h 10000"/>
                <a:gd name="connsiteX112" fmla="*/ 8937 w 10023"/>
                <a:gd name="connsiteY112" fmla="*/ 1837 h 10000"/>
                <a:gd name="connsiteX113" fmla="*/ 8937 w 10023"/>
                <a:gd name="connsiteY113" fmla="*/ 1764 h 10000"/>
                <a:gd name="connsiteX114" fmla="*/ 8965 w 10023"/>
                <a:gd name="connsiteY114" fmla="*/ 1630 h 10000"/>
                <a:gd name="connsiteX115" fmla="*/ 8801 w 10023"/>
                <a:gd name="connsiteY115" fmla="*/ 1460 h 10000"/>
                <a:gd name="connsiteX116" fmla="*/ 8774 w 10023"/>
                <a:gd name="connsiteY116" fmla="*/ 1399 h 10000"/>
                <a:gd name="connsiteX117" fmla="*/ 8774 w 10023"/>
                <a:gd name="connsiteY117" fmla="*/ 1058 h 10000"/>
                <a:gd name="connsiteX118" fmla="*/ 8774 w 10023"/>
                <a:gd name="connsiteY118" fmla="*/ 985 h 10000"/>
                <a:gd name="connsiteX119" fmla="*/ 8774 w 10023"/>
                <a:gd name="connsiteY119" fmla="*/ 949 h 10000"/>
                <a:gd name="connsiteX120" fmla="*/ 8801 w 10023"/>
                <a:gd name="connsiteY120" fmla="*/ 912 h 10000"/>
                <a:gd name="connsiteX121" fmla="*/ 8856 w 10023"/>
                <a:gd name="connsiteY121" fmla="*/ 876 h 10000"/>
                <a:gd name="connsiteX122" fmla="*/ 8965 w 10023"/>
                <a:gd name="connsiteY122" fmla="*/ 815 h 10000"/>
                <a:gd name="connsiteX123" fmla="*/ 9264 w 10023"/>
                <a:gd name="connsiteY123" fmla="*/ 779 h 10000"/>
                <a:gd name="connsiteX124" fmla="*/ 10000 w 10023"/>
                <a:gd name="connsiteY124" fmla="*/ 389 h 10000"/>
                <a:gd name="connsiteX125" fmla="*/ 9837 w 10023"/>
                <a:gd name="connsiteY125" fmla="*/ 219 h 10000"/>
                <a:gd name="connsiteX126" fmla="*/ 9755 w 10023"/>
                <a:gd name="connsiteY126" fmla="*/ 85 h 10000"/>
                <a:gd name="connsiteX127" fmla="*/ 9755 w 10023"/>
                <a:gd name="connsiteY127" fmla="*/ 36 h 10000"/>
                <a:gd name="connsiteX128" fmla="*/ 9700 w 10023"/>
                <a:gd name="connsiteY128" fmla="*/ 0 h 10000"/>
                <a:gd name="connsiteX0" fmla="*/ 0 w 10023"/>
                <a:gd name="connsiteY0" fmla="*/ 10000 h 10000"/>
                <a:gd name="connsiteX1" fmla="*/ 54 w 10023"/>
                <a:gd name="connsiteY1" fmla="*/ 9939 h 10000"/>
                <a:gd name="connsiteX2" fmla="*/ 136 w 10023"/>
                <a:gd name="connsiteY2" fmla="*/ 9903 h 10000"/>
                <a:gd name="connsiteX3" fmla="*/ 218 w 10023"/>
                <a:gd name="connsiteY3" fmla="*/ 9866 h 10000"/>
                <a:gd name="connsiteX4" fmla="*/ 409 w 10023"/>
                <a:gd name="connsiteY4" fmla="*/ 9818 h 10000"/>
                <a:gd name="connsiteX5" fmla="*/ 490 w 10023"/>
                <a:gd name="connsiteY5" fmla="*/ 9805 h 10000"/>
                <a:gd name="connsiteX6" fmla="*/ 572 w 10023"/>
                <a:gd name="connsiteY6" fmla="*/ 9769 h 10000"/>
                <a:gd name="connsiteX7" fmla="*/ 599 w 10023"/>
                <a:gd name="connsiteY7" fmla="*/ 9672 h 10000"/>
                <a:gd name="connsiteX8" fmla="*/ 708 w 10023"/>
                <a:gd name="connsiteY8" fmla="*/ 9635 h 10000"/>
                <a:gd name="connsiteX9" fmla="*/ 899 w 10023"/>
                <a:gd name="connsiteY9" fmla="*/ 9562 h 10000"/>
                <a:gd name="connsiteX10" fmla="*/ 1117 w 10023"/>
                <a:gd name="connsiteY10" fmla="*/ 9440 h 10000"/>
                <a:gd name="connsiteX11" fmla="*/ 1253 w 10023"/>
                <a:gd name="connsiteY11" fmla="*/ 9343 h 10000"/>
                <a:gd name="connsiteX12" fmla="*/ 1390 w 10023"/>
                <a:gd name="connsiteY12" fmla="*/ 9234 h 10000"/>
                <a:gd name="connsiteX13" fmla="*/ 1417 w 10023"/>
                <a:gd name="connsiteY13" fmla="*/ 9173 h 10000"/>
                <a:gd name="connsiteX14" fmla="*/ 1471 w 10023"/>
                <a:gd name="connsiteY14" fmla="*/ 9136 h 10000"/>
                <a:gd name="connsiteX15" fmla="*/ 1553 w 10023"/>
                <a:gd name="connsiteY15" fmla="*/ 9075 h 10000"/>
                <a:gd name="connsiteX16" fmla="*/ 1580 w 10023"/>
                <a:gd name="connsiteY16" fmla="*/ 9075 h 10000"/>
                <a:gd name="connsiteX17" fmla="*/ 1689 w 10023"/>
                <a:gd name="connsiteY17" fmla="*/ 9063 h 10000"/>
                <a:gd name="connsiteX18" fmla="*/ 1771 w 10023"/>
                <a:gd name="connsiteY18" fmla="*/ 9027 h 10000"/>
                <a:gd name="connsiteX19" fmla="*/ 1798 w 10023"/>
                <a:gd name="connsiteY19" fmla="*/ 8990 h 10000"/>
                <a:gd name="connsiteX20" fmla="*/ 1798 w 10023"/>
                <a:gd name="connsiteY20" fmla="*/ 8905 h 10000"/>
                <a:gd name="connsiteX21" fmla="*/ 1771 w 10023"/>
                <a:gd name="connsiteY21" fmla="*/ 8796 h 10000"/>
                <a:gd name="connsiteX22" fmla="*/ 1771 w 10023"/>
                <a:gd name="connsiteY22" fmla="*/ 8735 h 10000"/>
                <a:gd name="connsiteX23" fmla="*/ 1798 w 10023"/>
                <a:gd name="connsiteY23" fmla="*/ 8601 h 10000"/>
                <a:gd name="connsiteX24" fmla="*/ 1989 w 10023"/>
                <a:gd name="connsiteY24" fmla="*/ 8455 h 10000"/>
                <a:gd name="connsiteX25" fmla="*/ 1989 w 10023"/>
                <a:gd name="connsiteY25" fmla="*/ 8418 h 10000"/>
                <a:gd name="connsiteX26" fmla="*/ 2016 w 10023"/>
                <a:gd name="connsiteY26" fmla="*/ 8333 h 10000"/>
                <a:gd name="connsiteX27" fmla="*/ 1989 w 10023"/>
                <a:gd name="connsiteY27" fmla="*/ 8260 h 10000"/>
                <a:gd name="connsiteX28" fmla="*/ 1798 w 10023"/>
                <a:gd name="connsiteY28" fmla="*/ 8090 h 10000"/>
                <a:gd name="connsiteX29" fmla="*/ 1689 w 10023"/>
                <a:gd name="connsiteY29" fmla="*/ 7993 h 10000"/>
                <a:gd name="connsiteX30" fmla="*/ 1635 w 10023"/>
                <a:gd name="connsiteY30" fmla="*/ 7920 h 10000"/>
                <a:gd name="connsiteX31" fmla="*/ 1635 w 10023"/>
                <a:gd name="connsiteY31" fmla="*/ 7822 h 10000"/>
                <a:gd name="connsiteX32" fmla="*/ 1689 w 10023"/>
                <a:gd name="connsiteY32" fmla="*/ 7689 h 10000"/>
                <a:gd name="connsiteX33" fmla="*/ 1771 w 10023"/>
                <a:gd name="connsiteY33" fmla="*/ 7616 h 10000"/>
                <a:gd name="connsiteX34" fmla="*/ 1880 w 10023"/>
                <a:gd name="connsiteY34" fmla="*/ 7482 h 10000"/>
                <a:gd name="connsiteX35" fmla="*/ 2016 w 10023"/>
                <a:gd name="connsiteY35" fmla="*/ 7421 h 10000"/>
                <a:gd name="connsiteX36" fmla="*/ 2180 w 10023"/>
                <a:gd name="connsiteY36" fmla="*/ 7324 h 10000"/>
                <a:gd name="connsiteX37" fmla="*/ 2262 w 10023"/>
                <a:gd name="connsiteY37" fmla="*/ 7287 h 10000"/>
                <a:gd name="connsiteX38" fmla="*/ 2316 w 10023"/>
                <a:gd name="connsiteY38" fmla="*/ 7251 h 10000"/>
                <a:gd name="connsiteX39" fmla="*/ 2371 w 10023"/>
                <a:gd name="connsiteY39" fmla="*/ 7178 h 10000"/>
                <a:gd name="connsiteX40" fmla="*/ 2371 w 10023"/>
                <a:gd name="connsiteY40" fmla="*/ 7117 h 10000"/>
                <a:gd name="connsiteX41" fmla="*/ 2316 w 10023"/>
                <a:gd name="connsiteY41" fmla="*/ 6788 h 10000"/>
                <a:gd name="connsiteX42" fmla="*/ 2262 w 10023"/>
                <a:gd name="connsiteY42" fmla="*/ 6509 h 10000"/>
                <a:gd name="connsiteX43" fmla="*/ 2262 w 10023"/>
                <a:gd name="connsiteY43" fmla="*/ 6375 h 10000"/>
                <a:gd name="connsiteX44" fmla="*/ 2316 w 10023"/>
                <a:gd name="connsiteY44" fmla="*/ 6302 h 10000"/>
                <a:gd name="connsiteX45" fmla="*/ 2316 w 10023"/>
                <a:gd name="connsiteY45" fmla="*/ 6241 h 10000"/>
                <a:gd name="connsiteX46" fmla="*/ 2398 w 10023"/>
                <a:gd name="connsiteY46" fmla="*/ 6168 h 10000"/>
                <a:gd name="connsiteX47" fmla="*/ 2480 w 10023"/>
                <a:gd name="connsiteY47" fmla="*/ 6107 h 10000"/>
                <a:gd name="connsiteX48" fmla="*/ 2561 w 10023"/>
                <a:gd name="connsiteY48" fmla="*/ 6071 h 10000"/>
                <a:gd name="connsiteX49" fmla="*/ 2670 w 10023"/>
                <a:gd name="connsiteY49" fmla="*/ 6046 h 10000"/>
                <a:gd name="connsiteX50" fmla="*/ 2670 w 10023"/>
                <a:gd name="connsiteY50" fmla="*/ 5998 h 10000"/>
                <a:gd name="connsiteX51" fmla="*/ 2698 w 10023"/>
                <a:gd name="connsiteY51" fmla="*/ 5973 h 10000"/>
                <a:gd name="connsiteX52" fmla="*/ 2779 w 10023"/>
                <a:gd name="connsiteY52" fmla="*/ 5973 h 10000"/>
                <a:gd name="connsiteX53" fmla="*/ 2861 w 10023"/>
                <a:gd name="connsiteY53" fmla="*/ 5973 h 10000"/>
                <a:gd name="connsiteX54" fmla="*/ 3079 w 10023"/>
                <a:gd name="connsiteY54" fmla="*/ 5937 h 10000"/>
                <a:gd name="connsiteX55" fmla="*/ 3597 w 10023"/>
                <a:gd name="connsiteY55" fmla="*/ 5827 h 10000"/>
                <a:gd name="connsiteX56" fmla="*/ 3815 w 10023"/>
                <a:gd name="connsiteY56" fmla="*/ 5706 h 10000"/>
                <a:gd name="connsiteX57" fmla="*/ 3978 w 10023"/>
                <a:gd name="connsiteY57" fmla="*/ 5608 h 10000"/>
                <a:gd name="connsiteX58" fmla="*/ 4114 w 10023"/>
                <a:gd name="connsiteY58" fmla="*/ 5560 h 10000"/>
                <a:gd name="connsiteX59" fmla="*/ 4278 w 10023"/>
                <a:gd name="connsiteY59" fmla="*/ 5474 h 10000"/>
                <a:gd name="connsiteX60" fmla="*/ 4414 w 10023"/>
                <a:gd name="connsiteY60" fmla="*/ 5426 h 10000"/>
                <a:gd name="connsiteX61" fmla="*/ 4632 w 10023"/>
                <a:gd name="connsiteY61" fmla="*/ 5328 h 10000"/>
                <a:gd name="connsiteX62" fmla="*/ 4714 w 10023"/>
                <a:gd name="connsiteY62" fmla="*/ 5304 h 10000"/>
                <a:gd name="connsiteX63" fmla="*/ 4823 w 10023"/>
                <a:gd name="connsiteY63" fmla="*/ 5268 h 10000"/>
                <a:gd name="connsiteX64" fmla="*/ 5014 w 10023"/>
                <a:gd name="connsiteY64" fmla="*/ 5195 h 10000"/>
                <a:gd name="connsiteX65" fmla="*/ 5014 w 10023"/>
                <a:gd name="connsiteY65" fmla="*/ 5134 h 10000"/>
                <a:gd name="connsiteX66" fmla="*/ 5041 w 10023"/>
                <a:gd name="connsiteY66" fmla="*/ 5000 h 10000"/>
                <a:gd name="connsiteX67" fmla="*/ 5095 w 10023"/>
                <a:gd name="connsiteY67" fmla="*/ 4903 h 10000"/>
                <a:gd name="connsiteX68" fmla="*/ 5123 w 10023"/>
                <a:gd name="connsiteY68" fmla="*/ 4818 h 10000"/>
                <a:gd name="connsiteX69" fmla="*/ 5232 w 10023"/>
                <a:gd name="connsiteY69" fmla="*/ 4720 h 10000"/>
                <a:gd name="connsiteX70" fmla="*/ 5395 w 10023"/>
                <a:gd name="connsiteY70" fmla="*/ 4586 h 10000"/>
                <a:gd name="connsiteX71" fmla="*/ 5613 w 10023"/>
                <a:gd name="connsiteY71" fmla="*/ 4465 h 10000"/>
                <a:gd name="connsiteX72" fmla="*/ 5695 w 10023"/>
                <a:gd name="connsiteY72" fmla="*/ 4380 h 10000"/>
                <a:gd name="connsiteX73" fmla="*/ 5995 w 10023"/>
                <a:gd name="connsiteY73" fmla="*/ 4294 h 10000"/>
                <a:gd name="connsiteX74" fmla="*/ 6104 w 10023"/>
                <a:gd name="connsiteY74" fmla="*/ 4282 h 10000"/>
                <a:gd name="connsiteX75" fmla="*/ 6158 w 10023"/>
                <a:gd name="connsiteY75" fmla="*/ 4221 h 10000"/>
                <a:gd name="connsiteX76" fmla="*/ 6294 w 10023"/>
                <a:gd name="connsiteY76" fmla="*/ 4088 h 10000"/>
                <a:gd name="connsiteX77" fmla="*/ 6376 w 10023"/>
                <a:gd name="connsiteY77" fmla="*/ 3942 h 10000"/>
                <a:gd name="connsiteX78" fmla="*/ 6376 w 10023"/>
                <a:gd name="connsiteY78" fmla="*/ 3881 h 10000"/>
                <a:gd name="connsiteX79" fmla="*/ 6403 w 10023"/>
                <a:gd name="connsiteY79" fmla="*/ 3844 h 10000"/>
                <a:gd name="connsiteX80" fmla="*/ 6512 w 10023"/>
                <a:gd name="connsiteY80" fmla="*/ 3820 h 10000"/>
                <a:gd name="connsiteX81" fmla="*/ 6621 w 10023"/>
                <a:gd name="connsiteY81" fmla="*/ 3820 h 10000"/>
                <a:gd name="connsiteX82" fmla="*/ 6839 w 10023"/>
                <a:gd name="connsiteY82" fmla="*/ 3820 h 10000"/>
                <a:gd name="connsiteX83" fmla="*/ 6975 w 10023"/>
                <a:gd name="connsiteY83" fmla="*/ 3844 h 10000"/>
                <a:gd name="connsiteX84" fmla="*/ 7139 w 10023"/>
                <a:gd name="connsiteY84" fmla="*/ 3844 h 10000"/>
                <a:gd name="connsiteX85" fmla="*/ 7302 w 10023"/>
                <a:gd name="connsiteY85" fmla="*/ 3808 h 10000"/>
                <a:gd name="connsiteX86" fmla="*/ 7439 w 10023"/>
                <a:gd name="connsiteY86" fmla="*/ 3820 h 10000"/>
                <a:gd name="connsiteX87" fmla="*/ 7602 w 10023"/>
                <a:gd name="connsiteY87" fmla="*/ 3783 h 10000"/>
                <a:gd name="connsiteX88" fmla="*/ 7738 w 10023"/>
                <a:gd name="connsiteY88" fmla="*/ 3747 h 10000"/>
                <a:gd name="connsiteX89" fmla="*/ 7875 w 10023"/>
                <a:gd name="connsiteY89" fmla="*/ 3747 h 10000"/>
                <a:gd name="connsiteX90" fmla="*/ 7984 w 10023"/>
                <a:gd name="connsiteY90" fmla="*/ 3747 h 10000"/>
                <a:gd name="connsiteX91" fmla="*/ 8065 w 10023"/>
                <a:gd name="connsiteY91" fmla="*/ 3723 h 10000"/>
                <a:gd name="connsiteX92" fmla="*/ 8174 w 10023"/>
                <a:gd name="connsiteY92" fmla="*/ 3710 h 10000"/>
                <a:gd name="connsiteX93" fmla="*/ 8256 w 10023"/>
                <a:gd name="connsiteY93" fmla="*/ 3650 h 10000"/>
                <a:gd name="connsiteX94" fmla="*/ 8256 w 10023"/>
                <a:gd name="connsiteY94" fmla="*/ 3577 h 10000"/>
                <a:gd name="connsiteX95" fmla="*/ 8256 w 10023"/>
                <a:gd name="connsiteY95" fmla="*/ 3455 h 10000"/>
                <a:gd name="connsiteX96" fmla="*/ 8065 w 10023"/>
                <a:gd name="connsiteY96" fmla="*/ 3236 h 10000"/>
                <a:gd name="connsiteX97" fmla="*/ 7902 w 10023"/>
                <a:gd name="connsiteY97" fmla="*/ 2944 h 10000"/>
                <a:gd name="connsiteX98" fmla="*/ 7902 w 10023"/>
                <a:gd name="connsiteY98" fmla="*/ 2895 h 10000"/>
                <a:gd name="connsiteX99" fmla="*/ 7956 w 10023"/>
                <a:gd name="connsiteY99" fmla="*/ 2810 h 10000"/>
                <a:gd name="connsiteX100" fmla="*/ 8038 w 10023"/>
                <a:gd name="connsiteY100" fmla="*/ 2737 h 10000"/>
                <a:gd name="connsiteX101" fmla="*/ 8120 w 10023"/>
                <a:gd name="connsiteY101" fmla="*/ 2664 h 10000"/>
                <a:gd name="connsiteX102" fmla="*/ 8120 w 10023"/>
                <a:gd name="connsiteY102" fmla="*/ 2579 h 10000"/>
                <a:gd name="connsiteX103" fmla="*/ 8120 w 10023"/>
                <a:gd name="connsiteY103" fmla="*/ 2494 h 10000"/>
                <a:gd name="connsiteX104" fmla="*/ 8202 w 10023"/>
                <a:gd name="connsiteY104" fmla="*/ 2445 h 10000"/>
                <a:gd name="connsiteX105" fmla="*/ 8256 w 10023"/>
                <a:gd name="connsiteY105" fmla="*/ 2336 h 10000"/>
                <a:gd name="connsiteX106" fmla="*/ 8283 w 10023"/>
                <a:gd name="connsiteY106" fmla="*/ 2238 h 10000"/>
                <a:gd name="connsiteX107" fmla="*/ 8365 w 10023"/>
                <a:gd name="connsiteY107" fmla="*/ 2202 h 10000"/>
                <a:gd name="connsiteX108" fmla="*/ 8474 w 10023"/>
                <a:gd name="connsiteY108" fmla="*/ 2141 h 10000"/>
                <a:gd name="connsiteX109" fmla="*/ 8583 w 10023"/>
                <a:gd name="connsiteY109" fmla="*/ 2105 h 10000"/>
                <a:gd name="connsiteX110" fmla="*/ 8719 w 10023"/>
                <a:gd name="connsiteY110" fmla="*/ 2032 h 10000"/>
                <a:gd name="connsiteX111" fmla="*/ 8856 w 10023"/>
                <a:gd name="connsiteY111" fmla="*/ 1934 h 10000"/>
                <a:gd name="connsiteX112" fmla="*/ 8937 w 10023"/>
                <a:gd name="connsiteY112" fmla="*/ 1837 h 10000"/>
                <a:gd name="connsiteX113" fmla="*/ 8937 w 10023"/>
                <a:gd name="connsiteY113" fmla="*/ 1764 h 10000"/>
                <a:gd name="connsiteX114" fmla="*/ 8965 w 10023"/>
                <a:gd name="connsiteY114" fmla="*/ 1630 h 10000"/>
                <a:gd name="connsiteX115" fmla="*/ 8801 w 10023"/>
                <a:gd name="connsiteY115" fmla="*/ 1460 h 10000"/>
                <a:gd name="connsiteX116" fmla="*/ 8774 w 10023"/>
                <a:gd name="connsiteY116" fmla="*/ 1399 h 10000"/>
                <a:gd name="connsiteX117" fmla="*/ 8774 w 10023"/>
                <a:gd name="connsiteY117" fmla="*/ 1058 h 10000"/>
                <a:gd name="connsiteX118" fmla="*/ 8774 w 10023"/>
                <a:gd name="connsiteY118" fmla="*/ 985 h 10000"/>
                <a:gd name="connsiteX119" fmla="*/ 8774 w 10023"/>
                <a:gd name="connsiteY119" fmla="*/ 949 h 10000"/>
                <a:gd name="connsiteX120" fmla="*/ 8801 w 10023"/>
                <a:gd name="connsiteY120" fmla="*/ 912 h 10000"/>
                <a:gd name="connsiteX121" fmla="*/ 8856 w 10023"/>
                <a:gd name="connsiteY121" fmla="*/ 876 h 10000"/>
                <a:gd name="connsiteX122" fmla="*/ 8965 w 10023"/>
                <a:gd name="connsiteY122" fmla="*/ 815 h 10000"/>
                <a:gd name="connsiteX123" fmla="*/ 9264 w 10023"/>
                <a:gd name="connsiteY123" fmla="*/ 779 h 10000"/>
                <a:gd name="connsiteX124" fmla="*/ 10000 w 10023"/>
                <a:gd name="connsiteY124" fmla="*/ 389 h 10000"/>
                <a:gd name="connsiteX125" fmla="*/ 9837 w 10023"/>
                <a:gd name="connsiteY125" fmla="*/ 219 h 10000"/>
                <a:gd name="connsiteX126" fmla="*/ 9755 w 10023"/>
                <a:gd name="connsiteY126" fmla="*/ 85 h 10000"/>
                <a:gd name="connsiteX127" fmla="*/ 9700 w 10023"/>
                <a:gd name="connsiteY127" fmla="*/ 0 h 10000"/>
                <a:gd name="connsiteX0" fmla="*/ 0 w 10023"/>
                <a:gd name="connsiteY0" fmla="*/ 10000 h 10000"/>
                <a:gd name="connsiteX1" fmla="*/ 54 w 10023"/>
                <a:gd name="connsiteY1" fmla="*/ 9939 h 10000"/>
                <a:gd name="connsiteX2" fmla="*/ 136 w 10023"/>
                <a:gd name="connsiteY2" fmla="*/ 9903 h 10000"/>
                <a:gd name="connsiteX3" fmla="*/ 218 w 10023"/>
                <a:gd name="connsiteY3" fmla="*/ 9866 h 10000"/>
                <a:gd name="connsiteX4" fmla="*/ 409 w 10023"/>
                <a:gd name="connsiteY4" fmla="*/ 9818 h 10000"/>
                <a:gd name="connsiteX5" fmla="*/ 490 w 10023"/>
                <a:gd name="connsiteY5" fmla="*/ 9805 h 10000"/>
                <a:gd name="connsiteX6" fmla="*/ 572 w 10023"/>
                <a:gd name="connsiteY6" fmla="*/ 9769 h 10000"/>
                <a:gd name="connsiteX7" fmla="*/ 599 w 10023"/>
                <a:gd name="connsiteY7" fmla="*/ 9672 h 10000"/>
                <a:gd name="connsiteX8" fmla="*/ 708 w 10023"/>
                <a:gd name="connsiteY8" fmla="*/ 9635 h 10000"/>
                <a:gd name="connsiteX9" fmla="*/ 899 w 10023"/>
                <a:gd name="connsiteY9" fmla="*/ 9562 h 10000"/>
                <a:gd name="connsiteX10" fmla="*/ 1117 w 10023"/>
                <a:gd name="connsiteY10" fmla="*/ 9440 h 10000"/>
                <a:gd name="connsiteX11" fmla="*/ 1253 w 10023"/>
                <a:gd name="connsiteY11" fmla="*/ 9343 h 10000"/>
                <a:gd name="connsiteX12" fmla="*/ 1390 w 10023"/>
                <a:gd name="connsiteY12" fmla="*/ 9234 h 10000"/>
                <a:gd name="connsiteX13" fmla="*/ 1417 w 10023"/>
                <a:gd name="connsiteY13" fmla="*/ 9173 h 10000"/>
                <a:gd name="connsiteX14" fmla="*/ 1471 w 10023"/>
                <a:gd name="connsiteY14" fmla="*/ 9136 h 10000"/>
                <a:gd name="connsiteX15" fmla="*/ 1553 w 10023"/>
                <a:gd name="connsiteY15" fmla="*/ 9075 h 10000"/>
                <a:gd name="connsiteX16" fmla="*/ 1580 w 10023"/>
                <a:gd name="connsiteY16" fmla="*/ 9075 h 10000"/>
                <a:gd name="connsiteX17" fmla="*/ 1689 w 10023"/>
                <a:gd name="connsiteY17" fmla="*/ 9063 h 10000"/>
                <a:gd name="connsiteX18" fmla="*/ 1771 w 10023"/>
                <a:gd name="connsiteY18" fmla="*/ 9027 h 10000"/>
                <a:gd name="connsiteX19" fmla="*/ 1798 w 10023"/>
                <a:gd name="connsiteY19" fmla="*/ 8990 h 10000"/>
                <a:gd name="connsiteX20" fmla="*/ 1798 w 10023"/>
                <a:gd name="connsiteY20" fmla="*/ 8905 h 10000"/>
                <a:gd name="connsiteX21" fmla="*/ 1771 w 10023"/>
                <a:gd name="connsiteY21" fmla="*/ 8796 h 10000"/>
                <a:gd name="connsiteX22" fmla="*/ 1771 w 10023"/>
                <a:gd name="connsiteY22" fmla="*/ 8735 h 10000"/>
                <a:gd name="connsiteX23" fmla="*/ 1798 w 10023"/>
                <a:gd name="connsiteY23" fmla="*/ 8601 h 10000"/>
                <a:gd name="connsiteX24" fmla="*/ 1989 w 10023"/>
                <a:gd name="connsiteY24" fmla="*/ 8455 h 10000"/>
                <a:gd name="connsiteX25" fmla="*/ 1989 w 10023"/>
                <a:gd name="connsiteY25" fmla="*/ 8418 h 10000"/>
                <a:gd name="connsiteX26" fmla="*/ 2016 w 10023"/>
                <a:gd name="connsiteY26" fmla="*/ 8333 h 10000"/>
                <a:gd name="connsiteX27" fmla="*/ 1989 w 10023"/>
                <a:gd name="connsiteY27" fmla="*/ 8260 h 10000"/>
                <a:gd name="connsiteX28" fmla="*/ 1798 w 10023"/>
                <a:gd name="connsiteY28" fmla="*/ 8090 h 10000"/>
                <a:gd name="connsiteX29" fmla="*/ 1689 w 10023"/>
                <a:gd name="connsiteY29" fmla="*/ 7993 h 10000"/>
                <a:gd name="connsiteX30" fmla="*/ 1635 w 10023"/>
                <a:gd name="connsiteY30" fmla="*/ 7920 h 10000"/>
                <a:gd name="connsiteX31" fmla="*/ 1635 w 10023"/>
                <a:gd name="connsiteY31" fmla="*/ 7822 h 10000"/>
                <a:gd name="connsiteX32" fmla="*/ 1689 w 10023"/>
                <a:gd name="connsiteY32" fmla="*/ 7689 h 10000"/>
                <a:gd name="connsiteX33" fmla="*/ 1771 w 10023"/>
                <a:gd name="connsiteY33" fmla="*/ 7616 h 10000"/>
                <a:gd name="connsiteX34" fmla="*/ 1880 w 10023"/>
                <a:gd name="connsiteY34" fmla="*/ 7482 h 10000"/>
                <a:gd name="connsiteX35" fmla="*/ 2016 w 10023"/>
                <a:gd name="connsiteY35" fmla="*/ 7421 h 10000"/>
                <a:gd name="connsiteX36" fmla="*/ 2180 w 10023"/>
                <a:gd name="connsiteY36" fmla="*/ 7324 h 10000"/>
                <a:gd name="connsiteX37" fmla="*/ 2262 w 10023"/>
                <a:gd name="connsiteY37" fmla="*/ 7287 h 10000"/>
                <a:gd name="connsiteX38" fmla="*/ 2316 w 10023"/>
                <a:gd name="connsiteY38" fmla="*/ 7251 h 10000"/>
                <a:gd name="connsiteX39" fmla="*/ 2371 w 10023"/>
                <a:gd name="connsiteY39" fmla="*/ 7178 h 10000"/>
                <a:gd name="connsiteX40" fmla="*/ 2371 w 10023"/>
                <a:gd name="connsiteY40" fmla="*/ 7117 h 10000"/>
                <a:gd name="connsiteX41" fmla="*/ 2316 w 10023"/>
                <a:gd name="connsiteY41" fmla="*/ 6788 h 10000"/>
                <a:gd name="connsiteX42" fmla="*/ 2262 w 10023"/>
                <a:gd name="connsiteY42" fmla="*/ 6509 h 10000"/>
                <a:gd name="connsiteX43" fmla="*/ 2262 w 10023"/>
                <a:gd name="connsiteY43" fmla="*/ 6375 h 10000"/>
                <a:gd name="connsiteX44" fmla="*/ 2316 w 10023"/>
                <a:gd name="connsiteY44" fmla="*/ 6302 h 10000"/>
                <a:gd name="connsiteX45" fmla="*/ 2316 w 10023"/>
                <a:gd name="connsiteY45" fmla="*/ 6241 h 10000"/>
                <a:gd name="connsiteX46" fmla="*/ 2398 w 10023"/>
                <a:gd name="connsiteY46" fmla="*/ 6168 h 10000"/>
                <a:gd name="connsiteX47" fmla="*/ 2480 w 10023"/>
                <a:gd name="connsiteY47" fmla="*/ 6107 h 10000"/>
                <a:gd name="connsiteX48" fmla="*/ 2561 w 10023"/>
                <a:gd name="connsiteY48" fmla="*/ 6071 h 10000"/>
                <a:gd name="connsiteX49" fmla="*/ 2670 w 10023"/>
                <a:gd name="connsiteY49" fmla="*/ 6046 h 10000"/>
                <a:gd name="connsiteX50" fmla="*/ 2670 w 10023"/>
                <a:gd name="connsiteY50" fmla="*/ 5998 h 10000"/>
                <a:gd name="connsiteX51" fmla="*/ 2698 w 10023"/>
                <a:gd name="connsiteY51" fmla="*/ 5973 h 10000"/>
                <a:gd name="connsiteX52" fmla="*/ 2779 w 10023"/>
                <a:gd name="connsiteY52" fmla="*/ 5973 h 10000"/>
                <a:gd name="connsiteX53" fmla="*/ 2861 w 10023"/>
                <a:gd name="connsiteY53" fmla="*/ 5973 h 10000"/>
                <a:gd name="connsiteX54" fmla="*/ 3079 w 10023"/>
                <a:gd name="connsiteY54" fmla="*/ 5937 h 10000"/>
                <a:gd name="connsiteX55" fmla="*/ 3597 w 10023"/>
                <a:gd name="connsiteY55" fmla="*/ 5827 h 10000"/>
                <a:gd name="connsiteX56" fmla="*/ 3815 w 10023"/>
                <a:gd name="connsiteY56" fmla="*/ 5706 h 10000"/>
                <a:gd name="connsiteX57" fmla="*/ 3978 w 10023"/>
                <a:gd name="connsiteY57" fmla="*/ 5608 h 10000"/>
                <a:gd name="connsiteX58" fmla="*/ 4114 w 10023"/>
                <a:gd name="connsiteY58" fmla="*/ 5560 h 10000"/>
                <a:gd name="connsiteX59" fmla="*/ 4278 w 10023"/>
                <a:gd name="connsiteY59" fmla="*/ 5474 h 10000"/>
                <a:gd name="connsiteX60" fmla="*/ 4414 w 10023"/>
                <a:gd name="connsiteY60" fmla="*/ 5426 h 10000"/>
                <a:gd name="connsiteX61" fmla="*/ 4632 w 10023"/>
                <a:gd name="connsiteY61" fmla="*/ 5328 h 10000"/>
                <a:gd name="connsiteX62" fmla="*/ 4714 w 10023"/>
                <a:gd name="connsiteY62" fmla="*/ 5304 h 10000"/>
                <a:gd name="connsiteX63" fmla="*/ 4823 w 10023"/>
                <a:gd name="connsiteY63" fmla="*/ 5268 h 10000"/>
                <a:gd name="connsiteX64" fmla="*/ 5014 w 10023"/>
                <a:gd name="connsiteY64" fmla="*/ 5195 h 10000"/>
                <a:gd name="connsiteX65" fmla="*/ 5014 w 10023"/>
                <a:gd name="connsiteY65" fmla="*/ 5134 h 10000"/>
                <a:gd name="connsiteX66" fmla="*/ 5041 w 10023"/>
                <a:gd name="connsiteY66" fmla="*/ 5000 h 10000"/>
                <a:gd name="connsiteX67" fmla="*/ 5095 w 10023"/>
                <a:gd name="connsiteY67" fmla="*/ 4903 h 10000"/>
                <a:gd name="connsiteX68" fmla="*/ 5123 w 10023"/>
                <a:gd name="connsiteY68" fmla="*/ 4818 h 10000"/>
                <a:gd name="connsiteX69" fmla="*/ 5232 w 10023"/>
                <a:gd name="connsiteY69" fmla="*/ 4720 h 10000"/>
                <a:gd name="connsiteX70" fmla="*/ 5395 w 10023"/>
                <a:gd name="connsiteY70" fmla="*/ 4586 h 10000"/>
                <a:gd name="connsiteX71" fmla="*/ 5613 w 10023"/>
                <a:gd name="connsiteY71" fmla="*/ 4465 h 10000"/>
                <a:gd name="connsiteX72" fmla="*/ 5695 w 10023"/>
                <a:gd name="connsiteY72" fmla="*/ 4380 h 10000"/>
                <a:gd name="connsiteX73" fmla="*/ 5995 w 10023"/>
                <a:gd name="connsiteY73" fmla="*/ 4294 h 10000"/>
                <a:gd name="connsiteX74" fmla="*/ 6104 w 10023"/>
                <a:gd name="connsiteY74" fmla="*/ 4282 h 10000"/>
                <a:gd name="connsiteX75" fmla="*/ 6158 w 10023"/>
                <a:gd name="connsiteY75" fmla="*/ 4221 h 10000"/>
                <a:gd name="connsiteX76" fmla="*/ 6294 w 10023"/>
                <a:gd name="connsiteY76" fmla="*/ 4088 h 10000"/>
                <a:gd name="connsiteX77" fmla="*/ 6376 w 10023"/>
                <a:gd name="connsiteY77" fmla="*/ 3942 h 10000"/>
                <a:gd name="connsiteX78" fmla="*/ 6376 w 10023"/>
                <a:gd name="connsiteY78" fmla="*/ 3881 h 10000"/>
                <a:gd name="connsiteX79" fmla="*/ 6403 w 10023"/>
                <a:gd name="connsiteY79" fmla="*/ 3844 h 10000"/>
                <a:gd name="connsiteX80" fmla="*/ 6512 w 10023"/>
                <a:gd name="connsiteY80" fmla="*/ 3820 h 10000"/>
                <a:gd name="connsiteX81" fmla="*/ 6621 w 10023"/>
                <a:gd name="connsiteY81" fmla="*/ 3820 h 10000"/>
                <a:gd name="connsiteX82" fmla="*/ 6839 w 10023"/>
                <a:gd name="connsiteY82" fmla="*/ 3820 h 10000"/>
                <a:gd name="connsiteX83" fmla="*/ 6975 w 10023"/>
                <a:gd name="connsiteY83" fmla="*/ 3844 h 10000"/>
                <a:gd name="connsiteX84" fmla="*/ 7139 w 10023"/>
                <a:gd name="connsiteY84" fmla="*/ 3844 h 10000"/>
                <a:gd name="connsiteX85" fmla="*/ 7302 w 10023"/>
                <a:gd name="connsiteY85" fmla="*/ 3808 h 10000"/>
                <a:gd name="connsiteX86" fmla="*/ 7439 w 10023"/>
                <a:gd name="connsiteY86" fmla="*/ 3820 h 10000"/>
                <a:gd name="connsiteX87" fmla="*/ 7602 w 10023"/>
                <a:gd name="connsiteY87" fmla="*/ 3783 h 10000"/>
                <a:gd name="connsiteX88" fmla="*/ 7738 w 10023"/>
                <a:gd name="connsiteY88" fmla="*/ 3747 h 10000"/>
                <a:gd name="connsiteX89" fmla="*/ 7875 w 10023"/>
                <a:gd name="connsiteY89" fmla="*/ 3747 h 10000"/>
                <a:gd name="connsiteX90" fmla="*/ 7984 w 10023"/>
                <a:gd name="connsiteY90" fmla="*/ 3747 h 10000"/>
                <a:gd name="connsiteX91" fmla="*/ 8065 w 10023"/>
                <a:gd name="connsiteY91" fmla="*/ 3723 h 10000"/>
                <a:gd name="connsiteX92" fmla="*/ 8174 w 10023"/>
                <a:gd name="connsiteY92" fmla="*/ 3710 h 10000"/>
                <a:gd name="connsiteX93" fmla="*/ 8256 w 10023"/>
                <a:gd name="connsiteY93" fmla="*/ 3650 h 10000"/>
                <a:gd name="connsiteX94" fmla="*/ 8256 w 10023"/>
                <a:gd name="connsiteY94" fmla="*/ 3577 h 10000"/>
                <a:gd name="connsiteX95" fmla="*/ 8256 w 10023"/>
                <a:gd name="connsiteY95" fmla="*/ 3455 h 10000"/>
                <a:gd name="connsiteX96" fmla="*/ 8065 w 10023"/>
                <a:gd name="connsiteY96" fmla="*/ 3236 h 10000"/>
                <a:gd name="connsiteX97" fmla="*/ 7902 w 10023"/>
                <a:gd name="connsiteY97" fmla="*/ 2944 h 10000"/>
                <a:gd name="connsiteX98" fmla="*/ 7902 w 10023"/>
                <a:gd name="connsiteY98" fmla="*/ 2895 h 10000"/>
                <a:gd name="connsiteX99" fmla="*/ 7956 w 10023"/>
                <a:gd name="connsiteY99" fmla="*/ 2810 h 10000"/>
                <a:gd name="connsiteX100" fmla="*/ 8038 w 10023"/>
                <a:gd name="connsiteY100" fmla="*/ 2737 h 10000"/>
                <a:gd name="connsiteX101" fmla="*/ 8120 w 10023"/>
                <a:gd name="connsiteY101" fmla="*/ 2664 h 10000"/>
                <a:gd name="connsiteX102" fmla="*/ 8120 w 10023"/>
                <a:gd name="connsiteY102" fmla="*/ 2579 h 10000"/>
                <a:gd name="connsiteX103" fmla="*/ 8120 w 10023"/>
                <a:gd name="connsiteY103" fmla="*/ 2494 h 10000"/>
                <a:gd name="connsiteX104" fmla="*/ 8202 w 10023"/>
                <a:gd name="connsiteY104" fmla="*/ 2445 h 10000"/>
                <a:gd name="connsiteX105" fmla="*/ 8256 w 10023"/>
                <a:gd name="connsiteY105" fmla="*/ 2336 h 10000"/>
                <a:gd name="connsiteX106" fmla="*/ 8283 w 10023"/>
                <a:gd name="connsiteY106" fmla="*/ 2238 h 10000"/>
                <a:gd name="connsiteX107" fmla="*/ 8365 w 10023"/>
                <a:gd name="connsiteY107" fmla="*/ 2202 h 10000"/>
                <a:gd name="connsiteX108" fmla="*/ 8474 w 10023"/>
                <a:gd name="connsiteY108" fmla="*/ 2141 h 10000"/>
                <a:gd name="connsiteX109" fmla="*/ 8583 w 10023"/>
                <a:gd name="connsiteY109" fmla="*/ 2105 h 10000"/>
                <a:gd name="connsiteX110" fmla="*/ 8719 w 10023"/>
                <a:gd name="connsiteY110" fmla="*/ 2032 h 10000"/>
                <a:gd name="connsiteX111" fmla="*/ 8856 w 10023"/>
                <a:gd name="connsiteY111" fmla="*/ 1934 h 10000"/>
                <a:gd name="connsiteX112" fmla="*/ 8937 w 10023"/>
                <a:gd name="connsiteY112" fmla="*/ 1837 h 10000"/>
                <a:gd name="connsiteX113" fmla="*/ 8937 w 10023"/>
                <a:gd name="connsiteY113" fmla="*/ 1764 h 10000"/>
                <a:gd name="connsiteX114" fmla="*/ 8965 w 10023"/>
                <a:gd name="connsiteY114" fmla="*/ 1630 h 10000"/>
                <a:gd name="connsiteX115" fmla="*/ 8801 w 10023"/>
                <a:gd name="connsiteY115" fmla="*/ 1460 h 10000"/>
                <a:gd name="connsiteX116" fmla="*/ 8774 w 10023"/>
                <a:gd name="connsiteY116" fmla="*/ 1399 h 10000"/>
                <a:gd name="connsiteX117" fmla="*/ 8774 w 10023"/>
                <a:gd name="connsiteY117" fmla="*/ 1058 h 10000"/>
                <a:gd name="connsiteX118" fmla="*/ 8774 w 10023"/>
                <a:gd name="connsiteY118" fmla="*/ 985 h 10000"/>
                <a:gd name="connsiteX119" fmla="*/ 8774 w 10023"/>
                <a:gd name="connsiteY119" fmla="*/ 949 h 10000"/>
                <a:gd name="connsiteX120" fmla="*/ 8801 w 10023"/>
                <a:gd name="connsiteY120" fmla="*/ 912 h 10000"/>
                <a:gd name="connsiteX121" fmla="*/ 8856 w 10023"/>
                <a:gd name="connsiteY121" fmla="*/ 876 h 10000"/>
                <a:gd name="connsiteX122" fmla="*/ 8965 w 10023"/>
                <a:gd name="connsiteY122" fmla="*/ 815 h 10000"/>
                <a:gd name="connsiteX123" fmla="*/ 9264 w 10023"/>
                <a:gd name="connsiteY123" fmla="*/ 779 h 10000"/>
                <a:gd name="connsiteX124" fmla="*/ 10000 w 10023"/>
                <a:gd name="connsiteY124" fmla="*/ 389 h 10000"/>
                <a:gd name="connsiteX125" fmla="*/ 9837 w 10023"/>
                <a:gd name="connsiteY125" fmla="*/ 219 h 10000"/>
                <a:gd name="connsiteX126" fmla="*/ 9700 w 10023"/>
                <a:gd name="connsiteY126" fmla="*/ 0 h 10000"/>
                <a:gd name="connsiteX0" fmla="*/ 0 w 10023"/>
                <a:gd name="connsiteY0" fmla="*/ 9781 h 9781"/>
                <a:gd name="connsiteX1" fmla="*/ 54 w 10023"/>
                <a:gd name="connsiteY1" fmla="*/ 9720 h 9781"/>
                <a:gd name="connsiteX2" fmla="*/ 136 w 10023"/>
                <a:gd name="connsiteY2" fmla="*/ 9684 h 9781"/>
                <a:gd name="connsiteX3" fmla="*/ 218 w 10023"/>
                <a:gd name="connsiteY3" fmla="*/ 9647 h 9781"/>
                <a:gd name="connsiteX4" fmla="*/ 409 w 10023"/>
                <a:gd name="connsiteY4" fmla="*/ 9599 h 9781"/>
                <a:gd name="connsiteX5" fmla="*/ 490 w 10023"/>
                <a:gd name="connsiteY5" fmla="*/ 9586 h 9781"/>
                <a:gd name="connsiteX6" fmla="*/ 572 w 10023"/>
                <a:gd name="connsiteY6" fmla="*/ 9550 h 9781"/>
                <a:gd name="connsiteX7" fmla="*/ 599 w 10023"/>
                <a:gd name="connsiteY7" fmla="*/ 9453 h 9781"/>
                <a:gd name="connsiteX8" fmla="*/ 708 w 10023"/>
                <a:gd name="connsiteY8" fmla="*/ 9416 h 9781"/>
                <a:gd name="connsiteX9" fmla="*/ 899 w 10023"/>
                <a:gd name="connsiteY9" fmla="*/ 9343 h 9781"/>
                <a:gd name="connsiteX10" fmla="*/ 1117 w 10023"/>
                <a:gd name="connsiteY10" fmla="*/ 9221 h 9781"/>
                <a:gd name="connsiteX11" fmla="*/ 1253 w 10023"/>
                <a:gd name="connsiteY11" fmla="*/ 9124 h 9781"/>
                <a:gd name="connsiteX12" fmla="*/ 1390 w 10023"/>
                <a:gd name="connsiteY12" fmla="*/ 9015 h 9781"/>
                <a:gd name="connsiteX13" fmla="*/ 1417 w 10023"/>
                <a:gd name="connsiteY13" fmla="*/ 8954 h 9781"/>
                <a:gd name="connsiteX14" fmla="*/ 1471 w 10023"/>
                <a:gd name="connsiteY14" fmla="*/ 8917 h 9781"/>
                <a:gd name="connsiteX15" fmla="*/ 1553 w 10023"/>
                <a:gd name="connsiteY15" fmla="*/ 8856 h 9781"/>
                <a:gd name="connsiteX16" fmla="*/ 1580 w 10023"/>
                <a:gd name="connsiteY16" fmla="*/ 8856 h 9781"/>
                <a:gd name="connsiteX17" fmla="*/ 1689 w 10023"/>
                <a:gd name="connsiteY17" fmla="*/ 8844 h 9781"/>
                <a:gd name="connsiteX18" fmla="*/ 1771 w 10023"/>
                <a:gd name="connsiteY18" fmla="*/ 8808 h 9781"/>
                <a:gd name="connsiteX19" fmla="*/ 1798 w 10023"/>
                <a:gd name="connsiteY19" fmla="*/ 8771 h 9781"/>
                <a:gd name="connsiteX20" fmla="*/ 1798 w 10023"/>
                <a:gd name="connsiteY20" fmla="*/ 8686 h 9781"/>
                <a:gd name="connsiteX21" fmla="*/ 1771 w 10023"/>
                <a:gd name="connsiteY21" fmla="*/ 8577 h 9781"/>
                <a:gd name="connsiteX22" fmla="*/ 1771 w 10023"/>
                <a:gd name="connsiteY22" fmla="*/ 8516 h 9781"/>
                <a:gd name="connsiteX23" fmla="*/ 1798 w 10023"/>
                <a:gd name="connsiteY23" fmla="*/ 8382 h 9781"/>
                <a:gd name="connsiteX24" fmla="*/ 1989 w 10023"/>
                <a:gd name="connsiteY24" fmla="*/ 8236 h 9781"/>
                <a:gd name="connsiteX25" fmla="*/ 1989 w 10023"/>
                <a:gd name="connsiteY25" fmla="*/ 8199 h 9781"/>
                <a:gd name="connsiteX26" fmla="*/ 2016 w 10023"/>
                <a:gd name="connsiteY26" fmla="*/ 8114 h 9781"/>
                <a:gd name="connsiteX27" fmla="*/ 1989 w 10023"/>
                <a:gd name="connsiteY27" fmla="*/ 8041 h 9781"/>
                <a:gd name="connsiteX28" fmla="*/ 1798 w 10023"/>
                <a:gd name="connsiteY28" fmla="*/ 7871 h 9781"/>
                <a:gd name="connsiteX29" fmla="*/ 1689 w 10023"/>
                <a:gd name="connsiteY29" fmla="*/ 7774 h 9781"/>
                <a:gd name="connsiteX30" fmla="*/ 1635 w 10023"/>
                <a:gd name="connsiteY30" fmla="*/ 7701 h 9781"/>
                <a:gd name="connsiteX31" fmla="*/ 1635 w 10023"/>
                <a:gd name="connsiteY31" fmla="*/ 7603 h 9781"/>
                <a:gd name="connsiteX32" fmla="*/ 1689 w 10023"/>
                <a:gd name="connsiteY32" fmla="*/ 7470 h 9781"/>
                <a:gd name="connsiteX33" fmla="*/ 1771 w 10023"/>
                <a:gd name="connsiteY33" fmla="*/ 7397 h 9781"/>
                <a:gd name="connsiteX34" fmla="*/ 1880 w 10023"/>
                <a:gd name="connsiteY34" fmla="*/ 7263 h 9781"/>
                <a:gd name="connsiteX35" fmla="*/ 2016 w 10023"/>
                <a:gd name="connsiteY35" fmla="*/ 7202 h 9781"/>
                <a:gd name="connsiteX36" fmla="*/ 2180 w 10023"/>
                <a:gd name="connsiteY36" fmla="*/ 7105 h 9781"/>
                <a:gd name="connsiteX37" fmla="*/ 2262 w 10023"/>
                <a:gd name="connsiteY37" fmla="*/ 7068 h 9781"/>
                <a:gd name="connsiteX38" fmla="*/ 2316 w 10023"/>
                <a:gd name="connsiteY38" fmla="*/ 7032 h 9781"/>
                <a:gd name="connsiteX39" fmla="*/ 2371 w 10023"/>
                <a:gd name="connsiteY39" fmla="*/ 6959 h 9781"/>
                <a:gd name="connsiteX40" fmla="*/ 2371 w 10023"/>
                <a:gd name="connsiteY40" fmla="*/ 6898 h 9781"/>
                <a:gd name="connsiteX41" fmla="*/ 2316 w 10023"/>
                <a:gd name="connsiteY41" fmla="*/ 6569 h 9781"/>
                <a:gd name="connsiteX42" fmla="*/ 2262 w 10023"/>
                <a:gd name="connsiteY42" fmla="*/ 6290 h 9781"/>
                <a:gd name="connsiteX43" fmla="*/ 2262 w 10023"/>
                <a:gd name="connsiteY43" fmla="*/ 6156 h 9781"/>
                <a:gd name="connsiteX44" fmla="*/ 2316 w 10023"/>
                <a:gd name="connsiteY44" fmla="*/ 6083 h 9781"/>
                <a:gd name="connsiteX45" fmla="*/ 2316 w 10023"/>
                <a:gd name="connsiteY45" fmla="*/ 6022 h 9781"/>
                <a:gd name="connsiteX46" fmla="*/ 2398 w 10023"/>
                <a:gd name="connsiteY46" fmla="*/ 5949 h 9781"/>
                <a:gd name="connsiteX47" fmla="*/ 2480 w 10023"/>
                <a:gd name="connsiteY47" fmla="*/ 5888 h 9781"/>
                <a:gd name="connsiteX48" fmla="*/ 2561 w 10023"/>
                <a:gd name="connsiteY48" fmla="*/ 5852 h 9781"/>
                <a:gd name="connsiteX49" fmla="*/ 2670 w 10023"/>
                <a:gd name="connsiteY49" fmla="*/ 5827 h 9781"/>
                <a:gd name="connsiteX50" fmla="*/ 2670 w 10023"/>
                <a:gd name="connsiteY50" fmla="*/ 5779 h 9781"/>
                <a:gd name="connsiteX51" fmla="*/ 2698 w 10023"/>
                <a:gd name="connsiteY51" fmla="*/ 5754 h 9781"/>
                <a:gd name="connsiteX52" fmla="*/ 2779 w 10023"/>
                <a:gd name="connsiteY52" fmla="*/ 5754 h 9781"/>
                <a:gd name="connsiteX53" fmla="*/ 2861 w 10023"/>
                <a:gd name="connsiteY53" fmla="*/ 5754 h 9781"/>
                <a:gd name="connsiteX54" fmla="*/ 3079 w 10023"/>
                <a:gd name="connsiteY54" fmla="*/ 5718 h 9781"/>
                <a:gd name="connsiteX55" fmla="*/ 3597 w 10023"/>
                <a:gd name="connsiteY55" fmla="*/ 5608 h 9781"/>
                <a:gd name="connsiteX56" fmla="*/ 3815 w 10023"/>
                <a:gd name="connsiteY56" fmla="*/ 5487 h 9781"/>
                <a:gd name="connsiteX57" fmla="*/ 3978 w 10023"/>
                <a:gd name="connsiteY57" fmla="*/ 5389 h 9781"/>
                <a:gd name="connsiteX58" fmla="*/ 4114 w 10023"/>
                <a:gd name="connsiteY58" fmla="*/ 5341 h 9781"/>
                <a:gd name="connsiteX59" fmla="*/ 4278 w 10023"/>
                <a:gd name="connsiteY59" fmla="*/ 5255 h 9781"/>
                <a:gd name="connsiteX60" fmla="*/ 4414 w 10023"/>
                <a:gd name="connsiteY60" fmla="*/ 5207 h 9781"/>
                <a:gd name="connsiteX61" fmla="*/ 4632 w 10023"/>
                <a:gd name="connsiteY61" fmla="*/ 5109 h 9781"/>
                <a:gd name="connsiteX62" fmla="*/ 4714 w 10023"/>
                <a:gd name="connsiteY62" fmla="*/ 5085 h 9781"/>
                <a:gd name="connsiteX63" fmla="*/ 4823 w 10023"/>
                <a:gd name="connsiteY63" fmla="*/ 5049 h 9781"/>
                <a:gd name="connsiteX64" fmla="*/ 5014 w 10023"/>
                <a:gd name="connsiteY64" fmla="*/ 4976 h 9781"/>
                <a:gd name="connsiteX65" fmla="*/ 5014 w 10023"/>
                <a:gd name="connsiteY65" fmla="*/ 4915 h 9781"/>
                <a:gd name="connsiteX66" fmla="*/ 5041 w 10023"/>
                <a:gd name="connsiteY66" fmla="*/ 4781 h 9781"/>
                <a:gd name="connsiteX67" fmla="*/ 5095 w 10023"/>
                <a:gd name="connsiteY67" fmla="*/ 4684 h 9781"/>
                <a:gd name="connsiteX68" fmla="*/ 5123 w 10023"/>
                <a:gd name="connsiteY68" fmla="*/ 4599 h 9781"/>
                <a:gd name="connsiteX69" fmla="*/ 5232 w 10023"/>
                <a:gd name="connsiteY69" fmla="*/ 4501 h 9781"/>
                <a:gd name="connsiteX70" fmla="*/ 5395 w 10023"/>
                <a:gd name="connsiteY70" fmla="*/ 4367 h 9781"/>
                <a:gd name="connsiteX71" fmla="*/ 5613 w 10023"/>
                <a:gd name="connsiteY71" fmla="*/ 4246 h 9781"/>
                <a:gd name="connsiteX72" fmla="*/ 5695 w 10023"/>
                <a:gd name="connsiteY72" fmla="*/ 4161 h 9781"/>
                <a:gd name="connsiteX73" fmla="*/ 5995 w 10023"/>
                <a:gd name="connsiteY73" fmla="*/ 4075 h 9781"/>
                <a:gd name="connsiteX74" fmla="*/ 6104 w 10023"/>
                <a:gd name="connsiteY74" fmla="*/ 4063 h 9781"/>
                <a:gd name="connsiteX75" fmla="*/ 6158 w 10023"/>
                <a:gd name="connsiteY75" fmla="*/ 4002 h 9781"/>
                <a:gd name="connsiteX76" fmla="*/ 6294 w 10023"/>
                <a:gd name="connsiteY76" fmla="*/ 3869 h 9781"/>
                <a:gd name="connsiteX77" fmla="*/ 6376 w 10023"/>
                <a:gd name="connsiteY77" fmla="*/ 3723 h 9781"/>
                <a:gd name="connsiteX78" fmla="*/ 6376 w 10023"/>
                <a:gd name="connsiteY78" fmla="*/ 3662 h 9781"/>
                <a:gd name="connsiteX79" fmla="*/ 6403 w 10023"/>
                <a:gd name="connsiteY79" fmla="*/ 3625 h 9781"/>
                <a:gd name="connsiteX80" fmla="*/ 6512 w 10023"/>
                <a:gd name="connsiteY80" fmla="*/ 3601 h 9781"/>
                <a:gd name="connsiteX81" fmla="*/ 6621 w 10023"/>
                <a:gd name="connsiteY81" fmla="*/ 3601 h 9781"/>
                <a:gd name="connsiteX82" fmla="*/ 6839 w 10023"/>
                <a:gd name="connsiteY82" fmla="*/ 3601 h 9781"/>
                <a:gd name="connsiteX83" fmla="*/ 6975 w 10023"/>
                <a:gd name="connsiteY83" fmla="*/ 3625 h 9781"/>
                <a:gd name="connsiteX84" fmla="*/ 7139 w 10023"/>
                <a:gd name="connsiteY84" fmla="*/ 3625 h 9781"/>
                <a:gd name="connsiteX85" fmla="*/ 7302 w 10023"/>
                <a:gd name="connsiteY85" fmla="*/ 3589 h 9781"/>
                <a:gd name="connsiteX86" fmla="*/ 7439 w 10023"/>
                <a:gd name="connsiteY86" fmla="*/ 3601 h 9781"/>
                <a:gd name="connsiteX87" fmla="*/ 7602 w 10023"/>
                <a:gd name="connsiteY87" fmla="*/ 3564 h 9781"/>
                <a:gd name="connsiteX88" fmla="*/ 7738 w 10023"/>
                <a:gd name="connsiteY88" fmla="*/ 3528 h 9781"/>
                <a:gd name="connsiteX89" fmla="*/ 7875 w 10023"/>
                <a:gd name="connsiteY89" fmla="*/ 3528 h 9781"/>
                <a:gd name="connsiteX90" fmla="*/ 7984 w 10023"/>
                <a:gd name="connsiteY90" fmla="*/ 3528 h 9781"/>
                <a:gd name="connsiteX91" fmla="*/ 8065 w 10023"/>
                <a:gd name="connsiteY91" fmla="*/ 3504 h 9781"/>
                <a:gd name="connsiteX92" fmla="*/ 8174 w 10023"/>
                <a:gd name="connsiteY92" fmla="*/ 3491 h 9781"/>
                <a:gd name="connsiteX93" fmla="*/ 8256 w 10023"/>
                <a:gd name="connsiteY93" fmla="*/ 3431 h 9781"/>
                <a:gd name="connsiteX94" fmla="*/ 8256 w 10023"/>
                <a:gd name="connsiteY94" fmla="*/ 3358 h 9781"/>
                <a:gd name="connsiteX95" fmla="*/ 8256 w 10023"/>
                <a:gd name="connsiteY95" fmla="*/ 3236 h 9781"/>
                <a:gd name="connsiteX96" fmla="*/ 8065 w 10023"/>
                <a:gd name="connsiteY96" fmla="*/ 3017 h 9781"/>
                <a:gd name="connsiteX97" fmla="*/ 7902 w 10023"/>
                <a:gd name="connsiteY97" fmla="*/ 2725 h 9781"/>
                <a:gd name="connsiteX98" fmla="*/ 7902 w 10023"/>
                <a:gd name="connsiteY98" fmla="*/ 2676 h 9781"/>
                <a:gd name="connsiteX99" fmla="*/ 7956 w 10023"/>
                <a:gd name="connsiteY99" fmla="*/ 2591 h 9781"/>
                <a:gd name="connsiteX100" fmla="*/ 8038 w 10023"/>
                <a:gd name="connsiteY100" fmla="*/ 2518 h 9781"/>
                <a:gd name="connsiteX101" fmla="*/ 8120 w 10023"/>
                <a:gd name="connsiteY101" fmla="*/ 2445 h 9781"/>
                <a:gd name="connsiteX102" fmla="*/ 8120 w 10023"/>
                <a:gd name="connsiteY102" fmla="*/ 2360 h 9781"/>
                <a:gd name="connsiteX103" fmla="*/ 8120 w 10023"/>
                <a:gd name="connsiteY103" fmla="*/ 2275 h 9781"/>
                <a:gd name="connsiteX104" fmla="*/ 8202 w 10023"/>
                <a:gd name="connsiteY104" fmla="*/ 2226 h 9781"/>
                <a:gd name="connsiteX105" fmla="*/ 8256 w 10023"/>
                <a:gd name="connsiteY105" fmla="*/ 2117 h 9781"/>
                <a:gd name="connsiteX106" fmla="*/ 8283 w 10023"/>
                <a:gd name="connsiteY106" fmla="*/ 2019 h 9781"/>
                <a:gd name="connsiteX107" fmla="*/ 8365 w 10023"/>
                <a:gd name="connsiteY107" fmla="*/ 1983 h 9781"/>
                <a:gd name="connsiteX108" fmla="*/ 8474 w 10023"/>
                <a:gd name="connsiteY108" fmla="*/ 1922 h 9781"/>
                <a:gd name="connsiteX109" fmla="*/ 8583 w 10023"/>
                <a:gd name="connsiteY109" fmla="*/ 1886 h 9781"/>
                <a:gd name="connsiteX110" fmla="*/ 8719 w 10023"/>
                <a:gd name="connsiteY110" fmla="*/ 1813 h 9781"/>
                <a:gd name="connsiteX111" fmla="*/ 8856 w 10023"/>
                <a:gd name="connsiteY111" fmla="*/ 1715 h 9781"/>
                <a:gd name="connsiteX112" fmla="*/ 8937 w 10023"/>
                <a:gd name="connsiteY112" fmla="*/ 1618 h 9781"/>
                <a:gd name="connsiteX113" fmla="*/ 8937 w 10023"/>
                <a:gd name="connsiteY113" fmla="*/ 1545 h 9781"/>
                <a:gd name="connsiteX114" fmla="*/ 8965 w 10023"/>
                <a:gd name="connsiteY114" fmla="*/ 1411 h 9781"/>
                <a:gd name="connsiteX115" fmla="*/ 8801 w 10023"/>
                <a:gd name="connsiteY115" fmla="*/ 1241 h 9781"/>
                <a:gd name="connsiteX116" fmla="*/ 8774 w 10023"/>
                <a:gd name="connsiteY116" fmla="*/ 1180 h 9781"/>
                <a:gd name="connsiteX117" fmla="*/ 8774 w 10023"/>
                <a:gd name="connsiteY117" fmla="*/ 839 h 9781"/>
                <a:gd name="connsiteX118" fmla="*/ 8774 w 10023"/>
                <a:gd name="connsiteY118" fmla="*/ 766 h 9781"/>
                <a:gd name="connsiteX119" fmla="*/ 8774 w 10023"/>
                <a:gd name="connsiteY119" fmla="*/ 730 h 9781"/>
                <a:gd name="connsiteX120" fmla="*/ 8801 w 10023"/>
                <a:gd name="connsiteY120" fmla="*/ 693 h 9781"/>
                <a:gd name="connsiteX121" fmla="*/ 8856 w 10023"/>
                <a:gd name="connsiteY121" fmla="*/ 657 h 9781"/>
                <a:gd name="connsiteX122" fmla="*/ 8965 w 10023"/>
                <a:gd name="connsiteY122" fmla="*/ 596 h 9781"/>
                <a:gd name="connsiteX123" fmla="*/ 9264 w 10023"/>
                <a:gd name="connsiteY123" fmla="*/ 560 h 9781"/>
                <a:gd name="connsiteX124" fmla="*/ 10000 w 10023"/>
                <a:gd name="connsiteY124" fmla="*/ 170 h 9781"/>
                <a:gd name="connsiteX125" fmla="*/ 9837 w 10023"/>
                <a:gd name="connsiteY125" fmla="*/ 0 h 9781"/>
                <a:gd name="connsiteX0" fmla="*/ 0 w 9977"/>
                <a:gd name="connsiteY0" fmla="*/ 9826 h 9826"/>
                <a:gd name="connsiteX1" fmla="*/ 54 w 9977"/>
                <a:gd name="connsiteY1" fmla="*/ 9764 h 9826"/>
                <a:gd name="connsiteX2" fmla="*/ 136 w 9977"/>
                <a:gd name="connsiteY2" fmla="*/ 9727 h 9826"/>
                <a:gd name="connsiteX3" fmla="*/ 217 w 9977"/>
                <a:gd name="connsiteY3" fmla="*/ 9689 h 9826"/>
                <a:gd name="connsiteX4" fmla="*/ 408 w 9977"/>
                <a:gd name="connsiteY4" fmla="*/ 9640 h 9826"/>
                <a:gd name="connsiteX5" fmla="*/ 489 w 9977"/>
                <a:gd name="connsiteY5" fmla="*/ 9627 h 9826"/>
                <a:gd name="connsiteX6" fmla="*/ 571 w 9977"/>
                <a:gd name="connsiteY6" fmla="*/ 9590 h 9826"/>
                <a:gd name="connsiteX7" fmla="*/ 598 w 9977"/>
                <a:gd name="connsiteY7" fmla="*/ 9491 h 9826"/>
                <a:gd name="connsiteX8" fmla="*/ 706 w 9977"/>
                <a:gd name="connsiteY8" fmla="*/ 9453 h 9826"/>
                <a:gd name="connsiteX9" fmla="*/ 897 w 9977"/>
                <a:gd name="connsiteY9" fmla="*/ 9378 h 9826"/>
                <a:gd name="connsiteX10" fmla="*/ 1114 w 9977"/>
                <a:gd name="connsiteY10" fmla="*/ 9253 h 9826"/>
                <a:gd name="connsiteX11" fmla="*/ 1250 w 9977"/>
                <a:gd name="connsiteY11" fmla="*/ 9154 h 9826"/>
                <a:gd name="connsiteX12" fmla="*/ 1387 w 9977"/>
                <a:gd name="connsiteY12" fmla="*/ 9043 h 9826"/>
                <a:gd name="connsiteX13" fmla="*/ 1414 w 9977"/>
                <a:gd name="connsiteY13" fmla="*/ 8980 h 9826"/>
                <a:gd name="connsiteX14" fmla="*/ 1468 w 9977"/>
                <a:gd name="connsiteY14" fmla="*/ 8943 h 9826"/>
                <a:gd name="connsiteX15" fmla="*/ 1549 w 9977"/>
                <a:gd name="connsiteY15" fmla="*/ 8880 h 9826"/>
                <a:gd name="connsiteX16" fmla="*/ 1576 w 9977"/>
                <a:gd name="connsiteY16" fmla="*/ 8880 h 9826"/>
                <a:gd name="connsiteX17" fmla="*/ 1685 w 9977"/>
                <a:gd name="connsiteY17" fmla="*/ 8868 h 9826"/>
                <a:gd name="connsiteX18" fmla="*/ 1767 w 9977"/>
                <a:gd name="connsiteY18" fmla="*/ 8831 h 9826"/>
                <a:gd name="connsiteX19" fmla="*/ 1794 w 9977"/>
                <a:gd name="connsiteY19" fmla="*/ 8793 h 9826"/>
                <a:gd name="connsiteX20" fmla="*/ 1794 w 9977"/>
                <a:gd name="connsiteY20" fmla="*/ 8706 h 9826"/>
                <a:gd name="connsiteX21" fmla="*/ 1767 w 9977"/>
                <a:gd name="connsiteY21" fmla="*/ 8595 h 9826"/>
                <a:gd name="connsiteX22" fmla="*/ 1767 w 9977"/>
                <a:gd name="connsiteY22" fmla="*/ 8533 h 9826"/>
                <a:gd name="connsiteX23" fmla="*/ 1794 w 9977"/>
                <a:gd name="connsiteY23" fmla="*/ 8396 h 9826"/>
                <a:gd name="connsiteX24" fmla="*/ 1984 w 9977"/>
                <a:gd name="connsiteY24" fmla="*/ 8246 h 9826"/>
                <a:gd name="connsiteX25" fmla="*/ 1984 w 9977"/>
                <a:gd name="connsiteY25" fmla="*/ 8209 h 9826"/>
                <a:gd name="connsiteX26" fmla="*/ 2011 w 9977"/>
                <a:gd name="connsiteY26" fmla="*/ 8122 h 9826"/>
                <a:gd name="connsiteX27" fmla="*/ 1984 w 9977"/>
                <a:gd name="connsiteY27" fmla="*/ 8047 h 9826"/>
                <a:gd name="connsiteX28" fmla="*/ 1794 w 9977"/>
                <a:gd name="connsiteY28" fmla="*/ 7873 h 9826"/>
                <a:gd name="connsiteX29" fmla="*/ 1685 w 9977"/>
                <a:gd name="connsiteY29" fmla="*/ 7774 h 9826"/>
                <a:gd name="connsiteX30" fmla="*/ 1631 w 9977"/>
                <a:gd name="connsiteY30" fmla="*/ 7699 h 9826"/>
                <a:gd name="connsiteX31" fmla="*/ 1631 w 9977"/>
                <a:gd name="connsiteY31" fmla="*/ 7599 h 9826"/>
                <a:gd name="connsiteX32" fmla="*/ 1685 w 9977"/>
                <a:gd name="connsiteY32" fmla="*/ 7463 h 9826"/>
                <a:gd name="connsiteX33" fmla="*/ 1767 w 9977"/>
                <a:gd name="connsiteY33" fmla="*/ 7389 h 9826"/>
                <a:gd name="connsiteX34" fmla="*/ 1876 w 9977"/>
                <a:gd name="connsiteY34" fmla="*/ 7252 h 9826"/>
                <a:gd name="connsiteX35" fmla="*/ 2011 w 9977"/>
                <a:gd name="connsiteY35" fmla="*/ 7189 h 9826"/>
                <a:gd name="connsiteX36" fmla="*/ 2175 w 9977"/>
                <a:gd name="connsiteY36" fmla="*/ 7090 h 9826"/>
                <a:gd name="connsiteX37" fmla="*/ 2257 w 9977"/>
                <a:gd name="connsiteY37" fmla="*/ 7052 h 9826"/>
                <a:gd name="connsiteX38" fmla="*/ 2311 w 9977"/>
                <a:gd name="connsiteY38" fmla="*/ 7015 h 9826"/>
                <a:gd name="connsiteX39" fmla="*/ 2366 w 9977"/>
                <a:gd name="connsiteY39" fmla="*/ 6941 h 9826"/>
                <a:gd name="connsiteX40" fmla="*/ 2366 w 9977"/>
                <a:gd name="connsiteY40" fmla="*/ 6878 h 9826"/>
                <a:gd name="connsiteX41" fmla="*/ 2311 w 9977"/>
                <a:gd name="connsiteY41" fmla="*/ 6542 h 9826"/>
                <a:gd name="connsiteX42" fmla="*/ 2257 w 9977"/>
                <a:gd name="connsiteY42" fmla="*/ 6257 h 9826"/>
                <a:gd name="connsiteX43" fmla="*/ 2257 w 9977"/>
                <a:gd name="connsiteY43" fmla="*/ 6120 h 9826"/>
                <a:gd name="connsiteX44" fmla="*/ 2311 w 9977"/>
                <a:gd name="connsiteY44" fmla="*/ 6045 h 9826"/>
                <a:gd name="connsiteX45" fmla="*/ 2311 w 9977"/>
                <a:gd name="connsiteY45" fmla="*/ 5983 h 9826"/>
                <a:gd name="connsiteX46" fmla="*/ 2392 w 9977"/>
                <a:gd name="connsiteY46" fmla="*/ 5908 h 9826"/>
                <a:gd name="connsiteX47" fmla="*/ 2474 w 9977"/>
                <a:gd name="connsiteY47" fmla="*/ 5846 h 9826"/>
                <a:gd name="connsiteX48" fmla="*/ 2555 w 9977"/>
                <a:gd name="connsiteY48" fmla="*/ 5809 h 9826"/>
                <a:gd name="connsiteX49" fmla="*/ 2664 w 9977"/>
                <a:gd name="connsiteY49" fmla="*/ 5783 h 9826"/>
                <a:gd name="connsiteX50" fmla="*/ 2664 w 9977"/>
                <a:gd name="connsiteY50" fmla="*/ 5734 h 9826"/>
                <a:gd name="connsiteX51" fmla="*/ 2692 w 9977"/>
                <a:gd name="connsiteY51" fmla="*/ 5709 h 9826"/>
                <a:gd name="connsiteX52" fmla="*/ 2773 w 9977"/>
                <a:gd name="connsiteY52" fmla="*/ 5709 h 9826"/>
                <a:gd name="connsiteX53" fmla="*/ 2854 w 9977"/>
                <a:gd name="connsiteY53" fmla="*/ 5709 h 9826"/>
                <a:gd name="connsiteX54" fmla="*/ 3072 w 9977"/>
                <a:gd name="connsiteY54" fmla="*/ 5672 h 9826"/>
                <a:gd name="connsiteX55" fmla="*/ 3589 w 9977"/>
                <a:gd name="connsiteY55" fmla="*/ 5560 h 9826"/>
                <a:gd name="connsiteX56" fmla="*/ 3806 w 9977"/>
                <a:gd name="connsiteY56" fmla="*/ 5436 h 9826"/>
                <a:gd name="connsiteX57" fmla="*/ 3969 w 9977"/>
                <a:gd name="connsiteY57" fmla="*/ 5336 h 9826"/>
                <a:gd name="connsiteX58" fmla="*/ 4105 w 9977"/>
                <a:gd name="connsiteY58" fmla="*/ 5287 h 9826"/>
                <a:gd name="connsiteX59" fmla="*/ 4268 w 9977"/>
                <a:gd name="connsiteY59" fmla="*/ 5199 h 9826"/>
                <a:gd name="connsiteX60" fmla="*/ 4404 w 9977"/>
                <a:gd name="connsiteY60" fmla="*/ 5150 h 9826"/>
                <a:gd name="connsiteX61" fmla="*/ 4621 w 9977"/>
                <a:gd name="connsiteY61" fmla="*/ 5049 h 9826"/>
                <a:gd name="connsiteX62" fmla="*/ 4703 w 9977"/>
                <a:gd name="connsiteY62" fmla="*/ 5025 h 9826"/>
                <a:gd name="connsiteX63" fmla="*/ 4812 w 9977"/>
                <a:gd name="connsiteY63" fmla="*/ 4988 h 9826"/>
                <a:gd name="connsiteX64" fmla="*/ 5002 w 9977"/>
                <a:gd name="connsiteY64" fmla="*/ 4913 h 9826"/>
                <a:gd name="connsiteX65" fmla="*/ 5002 w 9977"/>
                <a:gd name="connsiteY65" fmla="*/ 4851 h 9826"/>
                <a:gd name="connsiteX66" fmla="*/ 5029 w 9977"/>
                <a:gd name="connsiteY66" fmla="*/ 4714 h 9826"/>
                <a:gd name="connsiteX67" fmla="*/ 5083 w 9977"/>
                <a:gd name="connsiteY67" fmla="*/ 4615 h 9826"/>
                <a:gd name="connsiteX68" fmla="*/ 5111 w 9977"/>
                <a:gd name="connsiteY68" fmla="*/ 4528 h 9826"/>
                <a:gd name="connsiteX69" fmla="*/ 5220 w 9977"/>
                <a:gd name="connsiteY69" fmla="*/ 4428 h 9826"/>
                <a:gd name="connsiteX70" fmla="*/ 5383 w 9977"/>
                <a:gd name="connsiteY70" fmla="*/ 4291 h 9826"/>
                <a:gd name="connsiteX71" fmla="*/ 5600 w 9977"/>
                <a:gd name="connsiteY71" fmla="*/ 4167 h 9826"/>
                <a:gd name="connsiteX72" fmla="*/ 5682 w 9977"/>
                <a:gd name="connsiteY72" fmla="*/ 4080 h 9826"/>
                <a:gd name="connsiteX73" fmla="*/ 5981 w 9977"/>
                <a:gd name="connsiteY73" fmla="*/ 3992 h 9826"/>
                <a:gd name="connsiteX74" fmla="*/ 6090 w 9977"/>
                <a:gd name="connsiteY74" fmla="*/ 3980 h 9826"/>
                <a:gd name="connsiteX75" fmla="*/ 6144 w 9977"/>
                <a:gd name="connsiteY75" fmla="*/ 3918 h 9826"/>
                <a:gd name="connsiteX76" fmla="*/ 6280 w 9977"/>
                <a:gd name="connsiteY76" fmla="*/ 3782 h 9826"/>
                <a:gd name="connsiteX77" fmla="*/ 6361 w 9977"/>
                <a:gd name="connsiteY77" fmla="*/ 3632 h 9826"/>
                <a:gd name="connsiteX78" fmla="*/ 6361 w 9977"/>
                <a:gd name="connsiteY78" fmla="*/ 3570 h 9826"/>
                <a:gd name="connsiteX79" fmla="*/ 6388 w 9977"/>
                <a:gd name="connsiteY79" fmla="*/ 3532 h 9826"/>
                <a:gd name="connsiteX80" fmla="*/ 6497 w 9977"/>
                <a:gd name="connsiteY80" fmla="*/ 3508 h 9826"/>
                <a:gd name="connsiteX81" fmla="*/ 6606 w 9977"/>
                <a:gd name="connsiteY81" fmla="*/ 3508 h 9826"/>
                <a:gd name="connsiteX82" fmla="*/ 6823 w 9977"/>
                <a:gd name="connsiteY82" fmla="*/ 3508 h 9826"/>
                <a:gd name="connsiteX83" fmla="*/ 6959 w 9977"/>
                <a:gd name="connsiteY83" fmla="*/ 3532 h 9826"/>
                <a:gd name="connsiteX84" fmla="*/ 7123 w 9977"/>
                <a:gd name="connsiteY84" fmla="*/ 3532 h 9826"/>
                <a:gd name="connsiteX85" fmla="*/ 7285 w 9977"/>
                <a:gd name="connsiteY85" fmla="*/ 3495 h 9826"/>
                <a:gd name="connsiteX86" fmla="*/ 7422 w 9977"/>
                <a:gd name="connsiteY86" fmla="*/ 3508 h 9826"/>
                <a:gd name="connsiteX87" fmla="*/ 7585 w 9977"/>
                <a:gd name="connsiteY87" fmla="*/ 3470 h 9826"/>
                <a:gd name="connsiteX88" fmla="*/ 7720 w 9977"/>
                <a:gd name="connsiteY88" fmla="*/ 3433 h 9826"/>
                <a:gd name="connsiteX89" fmla="*/ 7857 w 9977"/>
                <a:gd name="connsiteY89" fmla="*/ 3433 h 9826"/>
                <a:gd name="connsiteX90" fmla="*/ 7966 w 9977"/>
                <a:gd name="connsiteY90" fmla="*/ 3433 h 9826"/>
                <a:gd name="connsiteX91" fmla="*/ 8046 w 9977"/>
                <a:gd name="connsiteY91" fmla="*/ 3408 h 9826"/>
                <a:gd name="connsiteX92" fmla="*/ 8155 w 9977"/>
                <a:gd name="connsiteY92" fmla="*/ 3395 h 9826"/>
                <a:gd name="connsiteX93" fmla="*/ 8237 w 9977"/>
                <a:gd name="connsiteY93" fmla="*/ 3334 h 9826"/>
                <a:gd name="connsiteX94" fmla="*/ 8237 w 9977"/>
                <a:gd name="connsiteY94" fmla="*/ 3259 h 9826"/>
                <a:gd name="connsiteX95" fmla="*/ 8237 w 9977"/>
                <a:gd name="connsiteY95" fmla="*/ 3134 h 9826"/>
                <a:gd name="connsiteX96" fmla="*/ 8046 w 9977"/>
                <a:gd name="connsiteY96" fmla="*/ 2911 h 9826"/>
                <a:gd name="connsiteX97" fmla="*/ 7884 w 9977"/>
                <a:gd name="connsiteY97" fmla="*/ 2612 h 9826"/>
                <a:gd name="connsiteX98" fmla="*/ 7884 w 9977"/>
                <a:gd name="connsiteY98" fmla="*/ 2562 h 9826"/>
                <a:gd name="connsiteX99" fmla="*/ 7938 w 9977"/>
                <a:gd name="connsiteY99" fmla="*/ 2475 h 9826"/>
                <a:gd name="connsiteX100" fmla="*/ 8020 w 9977"/>
                <a:gd name="connsiteY100" fmla="*/ 2400 h 9826"/>
                <a:gd name="connsiteX101" fmla="*/ 8101 w 9977"/>
                <a:gd name="connsiteY101" fmla="*/ 2326 h 9826"/>
                <a:gd name="connsiteX102" fmla="*/ 8101 w 9977"/>
                <a:gd name="connsiteY102" fmla="*/ 2239 h 9826"/>
                <a:gd name="connsiteX103" fmla="*/ 8101 w 9977"/>
                <a:gd name="connsiteY103" fmla="*/ 2152 h 9826"/>
                <a:gd name="connsiteX104" fmla="*/ 8183 w 9977"/>
                <a:gd name="connsiteY104" fmla="*/ 2102 h 9826"/>
                <a:gd name="connsiteX105" fmla="*/ 8237 w 9977"/>
                <a:gd name="connsiteY105" fmla="*/ 1990 h 9826"/>
                <a:gd name="connsiteX106" fmla="*/ 8264 w 9977"/>
                <a:gd name="connsiteY106" fmla="*/ 1890 h 9826"/>
                <a:gd name="connsiteX107" fmla="*/ 8346 w 9977"/>
                <a:gd name="connsiteY107" fmla="*/ 1853 h 9826"/>
                <a:gd name="connsiteX108" fmla="*/ 8455 w 9977"/>
                <a:gd name="connsiteY108" fmla="*/ 1791 h 9826"/>
                <a:gd name="connsiteX109" fmla="*/ 8563 w 9977"/>
                <a:gd name="connsiteY109" fmla="*/ 1754 h 9826"/>
                <a:gd name="connsiteX110" fmla="*/ 8699 w 9977"/>
                <a:gd name="connsiteY110" fmla="*/ 1680 h 9826"/>
                <a:gd name="connsiteX111" fmla="*/ 8836 w 9977"/>
                <a:gd name="connsiteY111" fmla="*/ 1579 h 9826"/>
                <a:gd name="connsiteX112" fmla="*/ 8916 w 9977"/>
                <a:gd name="connsiteY112" fmla="*/ 1480 h 9826"/>
                <a:gd name="connsiteX113" fmla="*/ 8916 w 9977"/>
                <a:gd name="connsiteY113" fmla="*/ 1406 h 9826"/>
                <a:gd name="connsiteX114" fmla="*/ 8944 w 9977"/>
                <a:gd name="connsiteY114" fmla="*/ 1269 h 9826"/>
                <a:gd name="connsiteX115" fmla="*/ 8781 w 9977"/>
                <a:gd name="connsiteY115" fmla="*/ 1095 h 9826"/>
                <a:gd name="connsiteX116" fmla="*/ 8754 w 9977"/>
                <a:gd name="connsiteY116" fmla="*/ 1032 h 9826"/>
                <a:gd name="connsiteX117" fmla="*/ 8754 w 9977"/>
                <a:gd name="connsiteY117" fmla="*/ 684 h 9826"/>
                <a:gd name="connsiteX118" fmla="*/ 8754 w 9977"/>
                <a:gd name="connsiteY118" fmla="*/ 609 h 9826"/>
                <a:gd name="connsiteX119" fmla="*/ 8754 w 9977"/>
                <a:gd name="connsiteY119" fmla="*/ 572 h 9826"/>
                <a:gd name="connsiteX120" fmla="*/ 8781 w 9977"/>
                <a:gd name="connsiteY120" fmla="*/ 535 h 9826"/>
                <a:gd name="connsiteX121" fmla="*/ 8836 w 9977"/>
                <a:gd name="connsiteY121" fmla="*/ 498 h 9826"/>
                <a:gd name="connsiteX122" fmla="*/ 8944 w 9977"/>
                <a:gd name="connsiteY122" fmla="*/ 435 h 9826"/>
                <a:gd name="connsiteX123" fmla="*/ 9243 w 9977"/>
                <a:gd name="connsiteY123" fmla="*/ 399 h 9826"/>
                <a:gd name="connsiteX124" fmla="*/ 9977 w 9977"/>
                <a:gd name="connsiteY124" fmla="*/ 0 h 9826"/>
                <a:gd name="connsiteX0" fmla="*/ 0 w 9264"/>
                <a:gd name="connsiteY0" fmla="*/ 9594 h 9594"/>
                <a:gd name="connsiteX1" fmla="*/ 54 w 9264"/>
                <a:gd name="connsiteY1" fmla="*/ 9531 h 9594"/>
                <a:gd name="connsiteX2" fmla="*/ 136 w 9264"/>
                <a:gd name="connsiteY2" fmla="*/ 9493 h 9594"/>
                <a:gd name="connsiteX3" fmla="*/ 218 w 9264"/>
                <a:gd name="connsiteY3" fmla="*/ 9455 h 9594"/>
                <a:gd name="connsiteX4" fmla="*/ 409 w 9264"/>
                <a:gd name="connsiteY4" fmla="*/ 9405 h 9594"/>
                <a:gd name="connsiteX5" fmla="*/ 490 w 9264"/>
                <a:gd name="connsiteY5" fmla="*/ 9391 h 9594"/>
                <a:gd name="connsiteX6" fmla="*/ 572 w 9264"/>
                <a:gd name="connsiteY6" fmla="*/ 9354 h 9594"/>
                <a:gd name="connsiteX7" fmla="*/ 599 w 9264"/>
                <a:gd name="connsiteY7" fmla="*/ 9253 h 9594"/>
                <a:gd name="connsiteX8" fmla="*/ 708 w 9264"/>
                <a:gd name="connsiteY8" fmla="*/ 9214 h 9594"/>
                <a:gd name="connsiteX9" fmla="*/ 899 w 9264"/>
                <a:gd name="connsiteY9" fmla="*/ 9138 h 9594"/>
                <a:gd name="connsiteX10" fmla="*/ 1117 w 9264"/>
                <a:gd name="connsiteY10" fmla="*/ 9011 h 9594"/>
                <a:gd name="connsiteX11" fmla="*/ 1253 w 9264"/>
                <a:gd name="connsiteY11" fmla="*/ 8910 h 9594"/>
                <a:gd name="connsiteX12" fmla="*/ 1390 w 9264"/>
                <a:gd name="connsiteY12" fmla="*/ 8797 h 9594"/>
                <a:gd name="connsiteX13" fmla="*/ 1417 w 9264"/>
                <a:gd name="connsiteY13" fmla="*/ 8733 h 9594"/>
                <a:gd name="connsiteX14" fmla="*/ 1471 w 9264"/>
                <a:gd name="connsiteY14" fmla="*/ 8695 h 9594"/>
                <a:gd name="connsiteX15" fmla="*/ 1553 w 9264"/>
                <a:gd name="connsiteY15" fmla="*/ 8631 h 9594"/>
                <a:gd name="connsiteX16" fmla="*/ 1580 w 9264"/>
                <a:gd name="connsiteY16" fmla="*/ 8631 h 9594"/>
                <a:gd name="connsiteX17" fmla="*/ 1689 w 9264"/>
                <a:gd name="connsiteY17" fmla="*/ 8619 h 9594"/>
                <a:gd name="connsiteX18" fmla="*/ 1771 w 9264"/>
                <a:gd name="connsiteY18" fmla="*/ 8581 h 9594"/>
                <a:gd name="connsiteX19" fmla="*/ 1798 w 9264"/>
                <a:gd name="connsiteY19" fmla="*/ 8543 h 9594"/>
                <a:gd name="connsiteX20" fmla="*/ 1798 w 9264"/>
                <a:gd name="connsiteY20" fmla="*/ 8454 h 9594"/>
                <a:gd name="connsiteX21" fmla="*/ 1771 w 9264"/>
                <a:gd name="connsiteY21" fmla="*/ 8341 h 9594"/>
                <a:gd name="connsiteX22" fmla="*/ 1771 w 9264"/>
                <a:gd name="connsiteY22" fmla="*/ 8278 h 9594"/>
                <a:gd name="connsiteX23" fmla="*/ 1798 w 9264"/>
                <a:gd name="connsiteY23" fmla="*/ 8139 h 9594"/>
                <a:gd name="connsiteX24" fmla="*/ 1989 w 9264"/>
                <a:gd name="connsiteY24" fmla="*/ 7986 h 9594"/>
                <a:gd name="connsiteX25" fmla="*/ 1989 w 9264"/>
                <a:gd name="connsiteY25" fmla="*/ 7948 h 9594"/>
                <a:gd name="connsiteX26" fmla="*/ 2016 w 9264"/>
                <a:gd name="connsiteY26" fmla="*/ 7860 h 9594"/>
                <a:gd name="connsiteX27" fmla="*/ 1989 w 9264"/>
                <a:gd name="connsiteY27" fmla="*/ 7783 h 9594"/>
                <a:gd name="connsiteX28" fmla="*/ 1798 w 9264"/>
                <a:gd name="connsiteY28" fmla="*/ 7606 h 9594"/>
                <a:gd name="connsiteX29" fmla="*/ 1689 w 9264"/>
                <a:gd name="connsiteY29" fmla="*/ 7506 h 9594"/>
                <a:gd name="connsiteX30" fmla="*/ 1635 w 9264"/>
                <a:gd name="connsiteY30" fmla="*/ 7429 h 9594"/>
                <a:gd name="connsiteX31" fmla="*/ 1635 w 9264"/>
                <a:gd name="connsiteY31" fmla="*/ 7328 h 9594"/>
                <a:gd name="connsiteX32" fmla="*/ 1689 w 9264"/>
                <a:gd name="connsiteY32" fmla="*/ 7189 h 9594"/>
                <a:gd name="connsiteX33" fmla="*/ 1771 w 9264"/>
                <a:gd name="connsiteY33" fmla="*/ 7114 h 9594"/>
                <a:gd name="connsiteX34" fmla="*/ 1880 w 9264"/>
                <a:gd name="connsiteY34" fmla="*/ 6974 h 9594"/>
                <a:gd name="connsiteX35" fmla="*/ 2016 w 9264"/>
                <a:gd name="connsiteY35" fmla="*/ 6910 h 9594"/>
                <a:gd name="connsiteX36" fmla="*/ 2180 w 9264"/>
                <a:gd name="connsiteY36" fmla="*/ 6810 h 9594"/>
                <a:gd name="connsiteX37" fmla="*/ 2262 w 9264"/>
                <a:gd name="connsiteY37" fmla="*/ 6771 h 9594"/>
                <a:gd name="connsiteX38" fmla="*/ 2316 w 9264"/>
                <a:gd name="connsiteY38" fmla="*/ 6733 h 9594"/>
                <a:gd name="connsiteX39" fmla="*/ 2371 w 9264"/>
                <a:gd name="connsiteY39" fmla="*/ 6658 h 9594"/>
                <a:gd name="connsiteX40" fmla="*/ 2371 w 9264"/>
                <a:gd name="connsiteY40" fmla="*/ 6594 h 9594"/>
                <a:gd name="connsiteX41" fmla="*/ 2316 w 9264"/>
                <a:gd name="connsiteY41" fmla="*/ 6252 h 9594"/>
                <a:gd name="connsiteX42" fmla="*/ 2262 w 9264"/>
                <a:gd name="connsiteY42" fmla="*/ 5962 h 9594"/>
                <a:gd name="connsiteX43" fmla="*/ 2262 w 9264"/>
                <a:gd name="connsiteY43" fmla="*/ 5822 h 9594"/>
                <a:gd name="connsiteX44" fmla="*/ 2316 w 9264"/>
                <a:gd name="connsiteY44" fmla="*/ 5746 h 9594"/>
                <a:gd name="connsiteX45" fmla="*/ 2316 w 9264"/>
                <a:gd name="connsiteY45" fmla="*/ 5683 h 9594"/>
                <a:gd name="connsiteX46" fmla="*/ 2398 w 9264"/>
                <a:gd name="connsiteY46" fmla="*/ 5607 h 9594"/>
                <a:gd name="connsiteX47" fmla="*/ 2480 w 9264"/>
                <a:gd name="connsiteY47" fmla="*/ 5544 h 9594"/>
                <a:gd name="connsiteX48" fmla="*/ 2561 w 9264"/>
                <a:gd name="connsiteY48" fmla="*/ 5506 h 9594"/>
                <a:gd name="connsiteX49" fmla="*/ 2670 w 9264"/>
                <a:gd name="connsiteY49" fmla="*/ 5479 h 9594"/>
                <a:gd name="connsiteX50" fmla="*/ 2670 w 9264"/>
                <a:gd name="connsiteY50" fmla="*/ 5430 h 9594"/>
                <a:gd name="connsiteX51" fmla="*/ 2698 w 9264"/>
                <a:gd name="connsiteY51" fmla="*/ 5404 h 9594"/>
                <a:gd name="connsiteX52" fmla="*/ 2779 w 9264"/>
                <a:gd name="connsiteY52" fmla="*/ 5404 h 9594"/>
                <a:gd name="connsiteX53" fmla="*/ 2861 w 9264"/>
                <a:gd name="connsiteY53" fmla="*/ 5404 h 9594"/>
                <a:gd name="connsiteX54" fmla="*/ 3079 w 9264"/>
                <a:gd name="connsiteY54" fmla="*/ 5366 h 9594"/>
                <a:gd name="connsiteX55" fmla="*/ 3597 w 9264"/>
                <a:gd name="connsiteY55" fmla="*/ 5252 h 9594"/>
                <a:gd name="connsiteX56" fmla="*/ 3815 w 9264"/>
                <a:gd name="connsiteY56" fmla="*/ 5126 h 9594"/>
                <a:gd name="connsiteX57" fmla="*/ 3978 w 9264"/>
                <a:gd name="connsiteY57" fmla="*/ 5024 h 9594"/>
                <a:gd name="connsiteX58" fmla="*/ 4114 w 9264"/>
                <a:gd name="connsiteY58" fmla="*/ 4975 h 9594"/>
                <a:gd name="connsiteX59" fmla="*/ 4278 w 9264"/>
                <a:gd name="connsiteY59" fmla="*/ 4885 h 9594"/>
                <a:gd name="connsiteX60" fmla="*/ 4414 w 9264"/>
                <a:gd name="connsiteY60" fmla="*/ 4835 h 9594"/>
                <a:gd name="connsiteX61" fmla="*/ 4632 w 9264"/>
                <a:gd name="connsiteY61" fmla="*/ 4732 h 9594"/>
                <a:gd name="connsiteX62" fmla="*/ 4714 w 9264"/>
                <a:gd name="connsiteY62" fmla="*/ 4708 h 9594"/>
                <a:gd name="connsiteX63" fmla="*/ 4823 w 9264"/>
                <a:gd name="connsiteY63" fmla="*/ 4670 h 9594"/>
                <a:gd name="connsiteX64" fmla="*/ 5014 w 9264"/>
                <a:gd name="connsiteY64" fmla="*/ 4594 h 9594"/>
                <a:gd name="connsiteX65" fmla="*/ 5014 w 9264"/>
                <a:gd name="connsiteY65" fmla="*/ 4531 h 9594"/>
                <a:gd name="connsiteX66" fmla="*/ 5041 w 9264"/>
                <a:gd name="connsiteY66" fmla="*/ 4391 h 9594"/>
                <a:gd name="connsiteX67" fmla="*/ 5095 w 9264"/>
                <a:gd name="connsiteY67" fmla="*/ 4291 h 9594"/>
                <a:gd name="connsiteX68" fmla="*/ 5123 w 9264"/>
                <a:gd name="connsiteY68" fmla="*/ 4202 h 9594"/>
                <a:gd name="connsiteX69" fmla="*/ 5232 w 9264"/>
                <a:gd name="connsiteY69" fmla="*/ 4100 h 9594"/>
                <a:gd name="connsiteX70" fmla="*/ 5395 w 9264"/>
                <a:gd name="connsiteY70" fmla="*/ 3961 h 9594"/>
                <a:gd name="connsiteX71" fmla="*/ 5613 w 9264"/>
                <a:gd name="connsiteY71" fmla="*/ 3835 h 9594"/>
                <a:gd name="connsiteX72" fmla="*/ 5695 w 9264"/>
                <a:gd name="connsiteY72" fmla="*/ 3746 h 9594"/>
                <a:gd name="connsiteX73" fmla="*/ 5995 w 9264"/>
                <a:gd name="connsiteY73" fmla="*/ 3657 h 9594"/>
                <a:gd name="connsiteX74" fmla="*/ 6104 w 9264"/>
                <a:gd name="connsiteY74" fmla="*/ 3644 h 9594"/>
                <a:gd name="connsiteX75" fmla="*/ 6158 w 9264"/>
                <a:gd name="connsiteY75" fmla="*/ 3581 h 9594"/>
                <a:gd name="connsiteX76" fmla="*/ 6294 w 9264"/>
                <a:gd name="connsiteY76" fmla="*/ 3443 h 9594"/>
                <a:gd name="connsiteX77" fmla="*/ 6376 w 9264"/>
                <a:gd name="connsiteY77" fmla="*/ 3290 h 9594"/>
                <a:gd name="connsiteX78" fmla="*/ 6376 w 9264"/>
                <a:gd name="connsiteY78" fmla="*/ 3227 h 9594"/>
                <a:gd name="connsiteX79" fmla="*/ 6403 w 9264"/>
                <a:gd name="connsiteY79" fmla="*/ 3189 h 9594"/>
                <a:gd name="connsiteX80" fmla="*/ 6512 w 9264"/>
                <a:gd name="connsiteY80" fmla="*/ 3164 h 9594"/>
                <a:gd name="connsiteX81" fmla="*/ 6621 w 9264"/>
                <a:gd name="connsiteY81" fmla="*/ 3164 h 9594"/>
                <a:gd name="connsiteX82" fmla="*/ 6839 w 9264"/>
                <a:gd name="connsiteY82" fmla="*/ 3164 h 9594"/>
                <a:gd name="connsiteX83" fmla="*/ 6975 w 9264"/>
                <a:gd name="connsiteY83" fmla="*/ 3189 h 9594"/>
                <a:gd name="connsiteX84" fmla="*/ 7139 w 9264"/>
                <a:gd name="connsiteY84" fmla="*/ 3189 h 9594"/>
                <a:gd name="connsiteX85" fmla="*/ 7302 w 9264"/>
                <a:gd name="connsiteY85" fmla="*/ 3151 h 9594"/>
                <a:gd name="connsiteX86" fmla="*/ 7439 w 9264"/>
                <a:gd name="connsiteY86" fmla="*/ 3164 h 9594"/>
                <a:gd name="connsiteX87" fmla="*/ 7602 w 9264"/>
                <a:gd name="connsiteY87" fmla="*/ 3125 h 9594"/>
                <a:gd name="connsiteX88" fmla="*/ 7738 w 9264"/>
                <a:gd name="connsiteY88" fmla="*/ 3088 h 9594"/>
                <a:gd name="connsiteX89" fmla="*/ 7875 w 9264"/>
                <a:gd name="connsiteY89" fmla="*/ 3088 h 9594"/>
                <a:gd name="connsiteX90" fmla="*/ 7984 w 9264"/>
                <a:gd name="connsiteY90" fmla="*/ 3088 h 9594"/>
                <a:gd name="connsiteX91" fmla="*/ 8065 w 9264"/>
                <a:gd name="connsiteY91" fmla="*/ 3062 h 9594"/>
                <a:gd name="connsiteX92" fmla="*/ 8174 w 9264"/>
                <a:gd name="connsiteY92" fmla="*/ 3049 h 9594"/>
                <a:gd name="connsiteX93" fmla="*/ 8256 w 9264"/>
                <a:gd name="connsiteY93" fmla="*/ 2987 h 9594"/>
                <a:gd name="connsiteX94" fmla="*/ 8256 w 9264"/>
                <a:gd name="connsiteY94" fmla="*/ 2911 h 9594"/>
                <a:gd name="connsiteX95" fmla="*/ 8256 w 9264"/>
                <a:gd name="connsiteY95" fmla="*/ 2783 h 9594"/>
                <a:gd name="connsiteX96" fmla="*/ 8065 w 9264"/>
                <a:gd name="connsiteY96" fmla="*/ 2557 h 9594"/>
                <a:gd name="connsiteX97" fmla="*/ 7902 w 9264"/>
                <a:gd name="connsiteY97" fmla="*/ 2252 h 9594"/>
                <a:gd name="connsiteX98" fmla="*/ 7902 w 9264"/>
                <a:gd name="connsiteY98" fmla="*/ 2201 h 9594"/>
                <a:gd name="connsiteX99" fmla="*/ 7956 w 9264"/>
                <a:gd name="connsiteY99" fmla="*/ 2113 h 9594"/>
                <a:gd name="connsiteX100" fmla="*/ 8038 w 9264"/>
                <a:gd name="connsiteY100" fmla="*/ 2036 h 9594"/>
                <a:gd name="connsiteX101" fmla="*/ 8120 w 9264"/>
                <a:gd name="connsiteY101" fmla="*/ 1961 h 9594"/>
                <a:gd name="connsiteX102" fmla="*/ 8120 w 9264"/>
                <a:gd name="connsiteY102" fmla="*/ 1873 h 9594"/>
                <a:gd name="connsiteX103" fmla="*/ 8120 w 9264"/>
                <a:gd name="connsiteY103" fmla="*/ 1784 h 9594"/>
                <a:gd name="connsiteX104" fmla="*/ 8202 w 9264"/>
                <a:gd name="connsiteY104" fmla="*/ 1733 h 9594"/>
                <a:gd name="connsiteX105" fmla="*/ 8256 w 9264"/>
                <a:gd name="connsiteY105" fmla="*/ 1619 h 9594"/>
                <a:gd name="connsiteX106" fmla="*/ 8283 w 9264"/>
                <a:gd name="connsiteY106" fmla="*/ 1517 h 9594"/>
                <a:gd name="connsiteX107" fmla="*/ 8365 w 9264"/>
                <a:gd name="connsiteY107" fmla="*/ 1480 h 9594"/>
                <a:gd name="connsiteX108" fmla="*/ 8474 w 9264"/>
                <a:gd name="connsiteY108" fmla="*/ 1417 h 9594"/>
                <a:gd name="connsiteX109" fmla="*/ 8583 w 9264"/>
                <a:gd name="connsiteY109" fmla="*/ 1379 h 9594"/>
                <a:gd name="connsiteX110" fmla="*/ 8719 w 9264"/>
                <a:gd name="connsiteY110" fmla="*/ 1304 h 9594"/>
                <a:gd name="connsiteX111" fmla="*/ 8856 w 9264"/>
                <a:gd name="connsiteY111" fmla="*/ 1201 h 9594"/>
                <a:gd name="connsiteX112" fmla="*/ 8937 w 9264"/>
                <a:gd name="connsiteY112" fmla="*/ 1100 h 9594"/>
                <a:gd name="connsiteX113" fmla="*/ 8937 w 9264"/>
                <a:gd name="connsiteY113" fmla="*/ 1025 h 9594"/>
                <a:gd name="connsiteX114" fmla="*/ 8965 w 9264"/>
                <a:gd name="connsiteY114" fmla="*/ 885 h 9594"/>
                <a:gd name="connsiteX115" fmla="*/ 8801 w 9264"/>
                <a:gd name="connsiteY115" fmla="*/ 708 h 9594"/>
                <a:gd name="connsiteX116" fmla="*/ 8774 w 9264"/>
                <a:gd name="connsiteY116" fmla="*/ 644 h 9594"/>
                <a:gd name="connsiteX117" fmla="*/ 8774 w 9264"/>
                <a:gd name="connsiteY117" fmla="*/ 290 h 9594"/>
                <a:gd name="connsiteX118" fmla="*/ 8774 w 9264"/>
                <a:gd name="connsiteY118" fmla="*/ 214 h 9594"/>
                <a:gd name="connsiteX119" fmla="*/ 8774 w 9264"/>
                <a:gd name="connsiteY119" fmla="*/ 176 h 9594"/>
                <a:gd name="connsiteX120" fmla="*/ 8801 w 9264"/>
                <a:gd name="connsiteY120" fmla="*/ 138 h 9594"/>
                <a:gd name="connsiteX121" fmla="*/ 8856 w 9264"/>
                <a:gd name="connsiteY121" fmla="*/ 101 h 9594"/>
                <a:gd name="connsiteX122" fmla="*/ 8965 w 9264"/>
                <a:gd name="connsiteY122" fmla="*/ 37 h 9594"/>
                <a:gd name="connsiteX123" fmla="*/ 9264 w 9264"/>
                <a:gd name="connsiteY123" fmla="*/ 0 h 9594"/>
                <a:gd name="connsiteX0" fmla="*/ 0 w 9677"/>
                <a:gd name="connsiteY0" fmla="*/ 9961 h 9961"/>
                <a:gd name="connsiteX1" fmla="*/ 58 w 9677"/>
                <a:gd name="connsiteY1" fmla="*/ 9895 h 9961"/>
                <a:gd name="connsiteX2" fmla="*/ 147 w 9677"/>
                <a:gd name="connsiteY2" fmla="*/ 9856 h 9961"/>
                <a:gd name="connsiteX3" fmla="*/ 235 w 9677"/>
                <a:gd name="connsiteY3" fmla="*/ 9816 h 9961"/>
                <a:gd name="connsiteX4" fmla="*/ 441 w 9677"/>
                <a:gd name="connsiteY4" fmla="*/ 9764 h 9961"/>
                <a:gd name="connsiteX5" fmla="*/ 529 w 9677"/>
                <a:gd name="connsiteY5" fmla="*/ 9749 h 9961"/>
                <a:gd name="connsiteX6" fmla="*/ 617 w 9677"/>
                <a:gd name="connsiteY6" fmla="*/ 9711 h 9961"/>
                <a:gd name="connsiteX7" fmla="*/ 647 w 9677"/>
                <a:gd name="connsiteY7" fmla="*/ 9606 h 9961"/>
                <a:gd name="connsiteX8" fmla="*/ 764 w 9677"/>
                <a:gd name="connsiteY8" fmla="*/ 9565 h 9961"/>
                <a:gd name="connsiteX9" fmla="*/ 970 w 9677"/>
                <a:gd name="connsiteY9" fmla="*/ 9486 h 9961"/>
                <a:gd name="connsiteX10" fmla="*/ 1206 w 9677"/>
                <a:gd name="connsiteY10" fmla="*/ 9353 h 9961"/>
                <a:gd name="connsiteX11" fmla="*/ 1353 w 9677"/>
                <a:gd name="connsiteY11" fmla="*/ 9248 h 9961"/>
                <a:gd name="connsiteX12" fmla="*/ 1500 w 9677"/>
                <a:gd name="connsiteY12" fmla="*/ 9130 h 9961"/>
                <a:gd name="connsiteX13" fmla="*/ 1530 w 9677"/>
                <a:gd name="connsiteY13" fmla="*/ 9064 h 9961"/>
                <a:gd name="connsiteX14" fmla="*/ 1588 w 9677"/>
                <a:gd name="connsiteY14" fmla="*/ 9024 h 9961"/>
                <a:gd name="connsiteX15" fmla="*/ 1676 w 9677"/>
                <a:gd name="connsiteY15" fmla="*/ 8957 h 9961"/>
                <a:gd name="connsiteX16" fmla="*/ 1706 w 9677"/>
                <a:gd name="connsiteY16" fmla="*/ 8957 h 9961"/>
                <a:gd name="connsiteX17" fmla="*/ 1823 w 9677"/>
                <a:gd name="connsiteY17" fmla="*/ 8945 h 9961"/>
                <a:gd name="connsiteX18" fmla="*/ 1912 w 9677"/>
                <a:gd name="connsiteY18" fmla="*/ 8905 h 9961"/>
                <a:gd name="connsiteX19" fmla="*/ 1941 w 9677"/>
                <a:gd name="connsiteY19" fmla="*/ 8866 h 9961"/>
                <a:gd name="connsiteX20" fmla="*/ 1941 w 9677"/>
                <a:gd name="connsiteY20" fmla="*/ 8773 h 9961"/>
                <a:gd name="connsiteX21" fmla="*/ 1912 w 9677"/>
                <a:gd name="connsiteY21" fmla="*/ 8655 h 9961"/>
                <a:gd name="connsiteX22" fmla="*/ 1912 w 9677"/>
                <a:gd name="connsiteY22" fmla="*/ 8589 h 9961"/>
                <a:gd name="connsiteX23" fmla="*/ 1941 w 9677"/>
                <a:gd name="connsiteY23" fmla="*/ 8444 h 9961"/>
                <a:gd name="connsiteX24" fmla="*/ 2147 w 9677"/>
                <a:gd name="connsiteY24" fmla="*/ 8285 h 9961"/>
                <a:gd name="connsiteX25" fmla="*/ 2147 w 9677"/>
                <a:gd name="connsiteY25" fmla="*/ 8245 h 9961"/>
                <a:gd name="connsiteX26" fmla="*/ 2176 w 9677"/>
                <a:gd name="connsiteY26" fmla="*/ 8154 h 9961"/>
                <a:gd name="connsiteX27" fmla="*/ 2147 w 9677"/>
                <a:gd name="connsiteY27" fmla="*/ 8073 h 9961"/>
                <a:gd name="connsiteX28" fmla="*/ 1941 w 9677"/>
                <a:gd name="connsiteY28" fmla="*/ 7889 h 9961"/>
                <a:gd name="connsiteX29" fmla="*/ 1823 w 9677"/>
                <a:gd name="connsiteY29" fmla="*/ 7785 h 9961"/>
                <a:gd name="connsiteX30" fmla="*/ 1765 w 9677"/>
                <a:gd name="connsiteY30" fmla="*/ 7704 h 9961"/>
                <a:gd name="connsiteX31" fmla="*/ 1765 w 9677"/>
                <a:gd name="connsiteY31" fmla="*/ 7599 h 9961"/>
                <a:gd name="connsiteX32" fmla="*/ 1823 w 9677"/>
                <a:gd name="connsiteY32" fmla="*/ 7454 h 9961"/>
                <a:gd name="connsiteX33" fmla="*/ 1912 w 9677"/>
                <a:gd name="connsiteY33" fmla="*/ 7376 h 9961"/>
                <a:gd name="connsiteX34" fmla="*/ 2029 w 9677"/>
                <a:gd name="connsiteY34" fmla="*/ 7230 h 9961"/>
                <a:gd name="connsiteX35" fmla="*/ 2176 w 9677"/>
                <a:gd name="connsiteY35" fmla="*/ 7163 h 9961"/>
                <a:gd name="connsiteX36" fmla="*/ 2353 w 9677"/>
                <a:gd name="connsiteY36" fmla="*/ 7059 h 9961"/>
                <a:gd name="connsiteX37" fmla="*/ 2442 w 9677"/>
                <a:gd name="connsiteY37" fmla="*/ 7019 h 9961"/>
                <a:gd name="connsiteX38" fmla="*/ 2500 w 9677"/>
                <a:gd name="connsiteY38" fmla="*/ 6979 h 9961"/>
                <a:gd name="connsiteX39" fmla="*/ 2559 w 9677"/>
                <a:gd name="connsiteY39" fmla="*/ 6901 h 9961"/>
                <a:gd name="connsiteX40" fmla="*/ 2559 w 9677"/>
                <a:gd name="connsiteY40" fmla="*/ 6834 h 9961"/>
                <a:gd name="connsiteX41" fmla="*/ 2500 w 9677"/>
                <a:gd name="connsiteY41" fmla="*/ 6478 h 9961"/>
                <a:gd name="connsiteX42" fmla="*/ 2442 w 9677"/>
                <a:gd name="connsiteY42" fmla="*/ 6175 h 9961"/>
                <a:gd name="connsiteX43" fmla="*/ 2442 w 9677"/>
                <a:gd name="connsiteY43" fmla="*/ 6029 h 9961"/>
                <a:gd name="connsiteX44" fmla="*/ 2500 w 9677"/>
                <a:gd name="connsiteY44" fmla="*/ 5950 h 9961"/>
                <a:gd name="connsiteX45" fmla="*/ 2500 w 9677"/>
                <a:gd name="connsiteY45" fmla="*/ 5884 h 9961"/>
                <a:gd name="connsiteX46" fmla="*/ 2589 w 9677"/>
                <a:gd name="connsiteY46" fmla="*/ 5805 h 9961"/>
                <a:gd name="connsiteX47" fmla="*/ 2677 w 9677"/>
                <a:gd name="connsiteY47" fmla="*/ 5740 h 9961"/>
                <a:gd name="connsiteX48" fmla="*/ 2764 w 9677"/>
                <a:gd name="connsiteY48" fmla="*/ 5700 h 9961"/>
                <a:gd name="connsiteX49" fmla="*/ 2882 w 9677"/>
                <a:gd name="connsiteY49" fmla="*/ 5672 h 9961"/>
                <a:gd name="connsiteX50" fmla="*/ 2882 w 9677"/>
                <a:gd name="connsiteY50" fmla="*/ 5621 h 9961"/>
                <a:gd name="connsiteX51" fmla="*/ 2912 w 9677"/>
                <a:gd name="connsiteY51" fmla="*/ 5594 h 9961"/>
                <a:gd name="connsiteX52" fmla="*/ 3000 w 9677"/>
                <a:gd name="connsiteY52" fmla="*/ 5594 h 9961"/>
                <a:gd name="connsiteX53" fmla="*/ 3088 w 9677"/>
                <a:gd name="connsiteY53" fmla="*/ 5594 h 9961"/>
                <a:gd name="connsiteX54" fmla="*/ 3324 w 9677"/>
                <a:gd name="connsiteY54" fmla="*/ 5554 h 9961"/>
                <a:gd name="connsiteX55" fmla="*/ 3883 w 9677"/>
                <a:gd name="connsiteY55" fmla="*/ 5435 h 9961"/>
                <a:gd name="connsiteX56" fmla="*/ 4118 w 9677"/>
                <a:gd name="connsiteY56" fmla="*/ 5304 h 9961"/>
                <a:gd name="connsiteX57" fmla="*/ 4294 w 9677"/>
                <a:gd name="connsiteY57" fmla="*/ 5198 h 9961"/>
                <a:gd name="connsiteX58" fmla="*/ 4441 w 9677"/>
                <a:gd name="connsiteY58" fmla="*/ 5147 h 9961"/>
                <a:gd name="connsiteX59" fmla="*/ 4618 w 9677"/>
                <a:gd name="connsiteY59" fmla="*/ 5053 h 9961"/>
                <a:gd name="connsiteX60" fmla="*/ 4765 w 9677"/>
                <a:gd name="connsiteY60" fmla="*/ 5001 h 9961"/>
                <a:gd name="connsiteX61" fmla="*/ 5000 w 9677"/>
                <a:gd name="connsiteY61" fmla="*/ 4893 h 9961"/>
                <a:gd name="connsiteX62" fmla="*/ 5089 w 9677"/>
                <a:gd name="connsiteY62" fmla="*/ 4868 h 9961"/>
                <a:gd name="connsiteX63" fmla="*/ 5206 w 9677"/>
                <a:gd name="connsiteY63" fmla="*/ 4829 h 9961"/>
                <a:gd name="connsiteX64" fmla="*/ 5412 w 9677"/>
                <a:gd name="connsiteY64" fmla="*/ 4749 h 9961"/>
                <a:gd name="connsiteX65" fmla="*/ 5412 w 9677"/>
                <a:gd name="connsiteY65" fmla="*/ 4684 h 9961"/>
                <a:gd name="connsiteX66" fmla="*/ 5441 w 9677"/>
                <a:gd name="connsiteY66" fmla="*/ 4538 h 9961"/>
                <a:gd name="connsiteX67" fmla="*/ 5500 w 9677"/>
                <a:gd name="connsiteY67" fmla="*/ 4434 h 9961"/>
                <a:gd name="connsiteX68" fmla="*/ 5530 w 9677"/>
                <a:gd name="connsiteY68" fmla="*/ 4341 h 9961"/>
                <a:gd name="connsiteX69" fmla="*/ 5648 w 9677"/>
                <a:gd name="connsiteY69" fmla="*/ 4235 h 9961"/>
                <a:gd name="connsiteX70" fmla="*/ 5824 w 9677"/>
                <a:gd name="connsiteY70" fmla="*/ 4090 h 9961"/>
                <a:gd name="connsiteX71" fmla="*/ 6059 w 9677"/>
                <a:gd name="connsiteY71" fmla="*/ 3958 h 9961"/>
                <a:gd name="connsiteX72" fmla="*/ 6147 w 9677"/>
                <a:gd name="connsiteY72" fmla="*/ 3866 h 9961"/>
                <a:gd name="connsiteX73" fmla="*/ 6471 w 9677"/>
                <a:gd name="connsiteY73" fmla="*/ 3773 h 9961"/>
                <a:gd name="connsiteX74" fmla="*/ 6589 w 9677"/>
                <a:gd name="connsiteY74" fmla="*/ 3759 h 9961"/>
                <a:gd name="connsiteX75" fmla="*/ 6647 w 9677"/>
                <a:gd name="connsiteY75" fmla="*/ 3694 h 9961"/>
                <a:gd name="connsiteX76" fmla="*/ 6794 w 9677"/>
                <a:gd name="connsiteY76" fmla="*/ 3550 h 9961"/>
                <a:gd name="connsiteX77" fmla="*/ 6883 w 9677"/>
                <a:gd name="connsiteY77" fmla="*/ 3390 h 9961"/>
                <a:gd name="connsiteX78" fmla="*/ 6883 w 9677"/>
                <a:gd name="connsiteY78" fmla="*/ 3325 h 9961"/>
                <a:gd name="connsiteX79" fmla="*/ 6912 w 9677"/>
                <a:gd name="connsiteY79" fmla="*/ 3285 h 9961"/>
                <a:gd name="connsiteX80" fmla="*/ 7029 w 9677"/>
                <a:gd name="connsiteY80" fmla="*/ 3259 h 9961"/>
                <a:gd name="connsiteX81" fmla="*/ 7147 w 9677"/>
                <a:gd name="connsiteY81" fmla="*/ 3259 h 9961"/>
                <a:gd name="connsiteX82" fmla="*/ 7382 w 9677"/>
                <a:gd name="connsiteY82" fmla="*/ 3259 h 9961"/>
                <a:gd name="connsiteX83" fmla="*/ 7529 w 9677"/>
                <a:gd name="connsiteY83" fmla="*/ 3285 h 9961"/>
                <a:gd name="connsiteX84" fmla="*/ 7706 w 9677"/>
                <a:gd name="connsiteY84" fmla="*/ 3285 h 9961"/>
                <a:gd name="connsiteX85" fmla="*/ 7882 w 9677"/>
                <a:gd name="connsiteY85" fmla="*/ 3245 h 9961"/>
                <a:gd name="connsiteX86" fmla="*/ 8030 w 9677"/>
                <a:gd name="connsiteY86" fmla="*/ 3259 h 9961"/>
                <a:gd name="connsiteX87" fmla="*/ 8206 w 9677"/>
                <a:gd name="connsiteY87" fmla="*/ 3218 h 9961"/>
                <a:gd name="connsiteX88" fmla="*/ 8353 w 9677"/>
                <a:gd name="connsiteY88" fmla="*/ 3180 h 9961"/>
                <a:gd name="connsiteX89" fmla="*/ 8501 w 9677"/>
                <a:gd name="connsiteY89" fmla="*/ 3180 h 9961"/>
                <a:gd name="connsiteX90" fmla="*/ 8618 w 9677"/>
                <a:gd name="connsiteY90" fmla="*/ 3180 h 9961"/>
                <a:gd name="connsiteX91" fmla="*/ 8706 w 9677"/>
                <a:gd name="connsiteY91" fmla="*/ 3153 h 9961"/>
                <a:gd name="connsiteX92" fmla="*/ 8823 w 9677"/>
                <a:gd name="connsiteY92" fmla="*/ 3139 h 9961"/>
                <a:gd name="connsiteX93" fmla="*/ 8912 w 9677"/>
                <a:gd name="connsiteY93" fmla="*/ 3074 h 9961"/>
                <a:gd name="connsiteX94" fmla="*/ 8912 w 9677"/>
                <a:gd name="connsiteY94" fmla="*/ 2995 h 9961"/>
                <a:gd name="connsiteX95" fmla="*/ 8912 w 9677"/>
                <a:gd name="connsiteY95" fmla="*/ 2862 h 9961"/>
                <a:gd name="connsiteX96" fmla="*/ 8706 w 9677"/>
                <a:gd name="connsiteY96" fmla="*/ 2626 h 9961"/>
                <a:gd name="connsiteX97" fmla="*/ 8530 w 9677"/>
                <a:gd name="connsiteY97" fmla="*/ 2308 h 9961"/>
                <a:gd name="connsiteX98" fmla="*/ 8530 w 9677"/>
                <a:gd name="connsiteY98" fmla="*/ 2255 h 9961"/>
                <a:gd name="connsiteX99" fmla="*/ 8588 w 9677"/>
                <a:gd name="connsiteY99" fmla="*/ 2163 h 9961"/>
                <a:gd name="connsiteX100" fmla="*/ 8677 w 9677"/>
                <a:gd name="connsiteY100" fmla="*/ 2083 h 9961"/>
                <a:gd name="connsiteX101" fmla="*/ 8765 w 9677"/>
                <a:gd name="connsiteY101" fmla="*/ 2005 h 9961"/>
                <a:gd name="connsiteX102" fmla="*/ 8765 w 9677"/>
                <a:gd name="connsiteY102" fmla="*/ 1913 h 9961"/>
                <a:gd name="connsiteX103" fmla="*/ 8765 w 9677"/>
                <a:gd name="connsiteY103" fmla="*/ 1820 h 9961"/>
                <a:gd name="connsiteX104" fmla="*/ 8854 w 9677"/>
                <a:gd name="connsiteY104" fmla="*/ 1767 h 9961"/>
                <a:gd name="connsiteX105" fmla="*/ 8912 w 9677"/>
                <a:gd name="connsiteY105" fmla="*/ 1649 h 9961"/>
                <a:gd name="connsiteX106" fmla="*/ 8941 w 9677"/>
                <a:gd name="connsiteY106" fmla="*/ 1542 h 9961"/>
                <a:gd name="connsiteX107" fmla="*/ 9030 w 9677"/>
                <a:gd name="connsiteY107" fmla="*/ 1504 h 9961"/>
                <a:gd name="connsiteX108" fmla="*/ 9147 w 9677"/>
                <a:gd name="connsiteY108" fmla="*/ 1438 h 9961"/>
                <a:gd name="connsiteX109" fmla="*/ 9265 w 9677"/>
                <a:gd name="connsiteY109" fmla="*/ 1398 h 9961"/>
                <a:gd name="connsiteX110" fmla="*/ 9412 w 9677"/>
                <a:gd name="connsiteY110" fmla="*/ 1320 h 9961"/>
                <a:gd name="connsiteX111" fmla="*/ 9560 w 9677"/>
                <a:gd name="connsiteY111" fmla="*/ 1213 h 9961"/>
                <a:gd name="connsiteX112" fmla="*/ 9647 w 9677"/>
                <a:gd name="connsiteY112" fmla="*/ 1108 h 9961"/>
                <a:gd name="connsiteX113" fmla="*/ 9647 w 9677"/>
                <a:gd name="connsiteY113" fmla="*/ 1029 h 9961"/>
                <a:gd name="connsiteX114" fmla="*/ 9677 w 9677"/>
                <a:gd name="connsiteY114" fmla="*/ 883 h 9961"/>
                <a:gd name="connsiteX115" fmla="*/ 9500 w 9677"/>
                <a:gd name="connsiteY115" fmla="*/ 699 h 9961"/>
                <a:gd name="connsiteX116" fmla="*/ 9471 w 9677"/>
                <a:gd name="connsiteY116" fmla="*/ 632 h 9961"/>
                <a:gd name="connsiteX117" fmla="*/ 9471 w 9677"/>
                <a:gd name="connsiteY117" fmla="*/ 263 h 9961"/>
                <a:gd name="connsiteX118" fmla="*/ 9471 w 9677"/>
                <a:gd name="connsiteY118" fmla="*/ 184 h 9961"/>
                <a:gd name="connsiteX119" fmla="*/ 9471 w 9677"/>
                <a:gd name="connsiteY119" fmla="*/ 144 h 9961"/>
                <a:gd name="connsiteX120" fmla="*/ 9500 w 9677"/>
                <a:gd name="connsiteY120" fmla="*/ 105 h 9961"/>
                <a:gd name="connsiteX121" fmla="*/ 9560 w 9677"/>
                <a:gd name="connsiteY121" fmla="*/ 66 h 9961"/>
                <a:gd name="connsiteX122" fmla="*/ 9677 w 9677"/>
                <a:gd name="connsiteY122" fmla="*/ 0 h 9961"/>
                <a:gd name="connsiteX0" fmla="*/ 0 w 10000"/>
                <a:gd name="connsiteY0" fmla="*/ 9934 h 9934"/>
                <a:gd name="connsiteX1" fmla="*/ 60 w 10000"/>
                <a:gd name="connsiteY1" fmla="*/ 9868 h 9934"/>
                <a:gd name="connsiteX2" fmla="*/ 152 w 10000"/>
                <a:gd name="connsiteY2" fmla="*/ 9829 h 9934"/>
                <a:gd name="connsiteX3" fmla="*/ 243 w 10000"/>
                <a:gd name="connsiteY3" fmla="*/ 9788 h 9934"/>
                <a:gd name="connsiteX4" fmla="*/ 456 w 10000"/>
                <a:gd name="connsiteY4" fmla="*/ 9736 h 9934"/>
                <a:gd name="connsiteX5" fmla="*/ 547 w 10000"/>
                <a:gd name="connsiteY5" fmla="*/ 9721 h 9934"/>
                <a:gd name="connsiteX6" fmla="*/ 638 w 10000"/>
                <a:gd name="connsiteY6" fmla="*/ 9683 h 9934"/>
                <a:gd name="connsiteX7" fmla="*/ 669 w 10000"/>
                <a:gd name="connsiteY7" fmla="*/ 9578 h 9934"/>
                <a:gd name="connsiteX8" fmla="*/ 790 w 10000"/>
                <a:gd name="connsiteY8" fmla="*/ 9536 h 9934"/>
                <a:gd name="connsiteX9" fmla="*/ 1002 w 10000"/>
                <a:gd name="connsiteY9" fmla="*/ 9457 h 9934"/>
                <a:gd name="connsiteX10" fmla="*/ 1246 w 10000"/>
                <a:gd name="connsiteY10" fmla="*/ 9324 h 9934"/>
                <a:gd name="connsiteX11" fmla="*/ 1398 w 10000"/>
                <a:gd name="connsiteY11" fmla="*/ 9218 h 9934"/>
                <a:gd name="connsiteX12" fmla="*/ 1550 w 10000"/>
                <a:gd name="connsiteY12" fmla="*/ 9100 h 9934"/>
                <a:gd name="connsiteX13" fmla="*/ 1581 w 10000"/>
                <a:gd name="connsiteY13" fmla="*/ 9033 h 9934"/>
                <a:gd name="connsiteX14" fmla="*/ 1641 w 10000"/>
                <a:gd name="connsiteY14" fmla="*/ 8993 h 9934"/>
                <a:gd name="connsiteX15" fmla="*/ 1732 w 10000"/>
                <a:gd name="connsiteY15" fmla="*/ 8926 h 9934"/>
                <a:gd name="connsiteX16" fmla="*/ 1763 w 10000"/>
                <a:gd name="connsiteY16" fmla="*/ 8926 h 9934"/>
                <a:gd name="connsiteX17" fmla="*/ 1884 w 10000"/>
                <a:gd name="connsiteY17" fmla="*/ 8914 h 9934"/>
                <a:gd name="connsiteX18" fmla="*/ 1976 w 10000"/>
                <a:gd name="connsiteY18" fmla="*/ 8874 h 9934"/>
                <a:gd name="connsiteX19" fmla="*/ 2006 w 10000"/>
                <a:gd name="connsiteY19" fmla="*/ 8835 h 9934"/>
                <a:gd name="connsiteX20" fmla="*/ 2006 w 10000"/>
                <a:gd name="connsiteY20" fmla="*/ 8741 h 9934"/>
                <a:gd name="connsiteX21" fmla="*/ 1976 w 10000"/>
                <a:gd name="connsiteY21" fmla="*/ 8623 h 9934"/>
                <a:gd name="connsiteX22" fmla="*/ 1976 w 10000"/>
                <a:gd name="connsiteY22" fmla="*/ 8557 h 9934"/>
                <a:gd name="connsiteX23" fmla="*/ 2006 w 10000"/>
                <a:gd name="connsiteY23" fmla="*/ 8411 h 9934"/>
                <a:gd name="connsiteX24" fmla="*/ 2219 w 10000"/>
                <a:gd name="connsiteY24" fmla="*/ 8251 h 9934"/>
                <a:gd name="connsiteX25" fmla="*/ 2219 w 10000"/>
                <a:gd name="connsiteY25" fmla="*/ 8211 h 9934"/>
                <a:gd name="connsiteX26" fmla="*/ 2249 w 10000"/>
                <a:gd name="connsiteY26" fmla="*/ 8120 h 9934"/>
                <a:gd name="connsiteX27" fmla="*/ 2219 w 10000"/>
                <a:gd name="connsiteY27" fmla="*/ 8039 h 9934"/>
                <a:gd name="connsiteX28" fmla="*/ 2006 w 10000"/>
                <a:gd name="connsiteY28" fmla="*/ 7854 h 9934"/>
                <a:gd name="connsiteX29" fmla="*/ 1884 w 10000"/>
                <a:gd name="connsiteY29" fmla="*/ 7749 h 9934"/>
                <a:gd name="connsiteX30" fmla="*/ 1824 w 10000"/>
                <a:gd name="connsiteY30" fmla="*/ 7668 h 9934"/>
                <a:gd name="connsiteX31" fmla="*/ 1824 w 10000"/>
                <a:gd name="connsiteY31" fmla="*/ 7563 h 9934"/>
                <a:gd name="connsiteX32" fmla="*/ 1884 w 10000"/>
                <a:gd name="connsiteY32" fmla="*/ 7417 h 9934"/>
                <a:gd name="connsiteX33" fmla="*/ 1976 w 10000"/>
                <a:gd name="connsiteY33" fmla="*/ 7339 h 9934"/>
                <a:gd name="connsiteX34" fmla="*/ 2097 w 10000"/>
                <a:gd name="connsiteY34" fmla="*/ 7192 h 9934"/>
                <a:gd name="connsiteX35" fmla="*/ 2249 w 10000"/>
                <a:gd name="connsiteY35" fmla="*/ 7125 h 9934"/>
                <a:gd name="connsiteX36" fmla="*/ 2432 w 10000"/>
                <a:gd name="connsiteY36" fmla="*/ 7021 h 9934"/>
                <a:gd name="connsiteX37" fmla="*/ 2524 w 10000"/>
                <a:gd name="connsiteY37" fmla="*/ 6980 h 9934"/>
                <a:gd name="connsiteX38" fmla="*/ 2583 w 10000"/>
                <a:gd name="connsiteY38" fmla="*/ 6940 h 9934"/>
                <a:gd name="connsiteX39" fmla="*/ 2644 w 10000"/>
                <a:gd name="connsiteY39" fmla="*/ 6862 h 9934"/>
                <a:gd name="connsiteX40" fmla="*/ 2644 w 10000"/>
                <a:gd name="connsiteY40" fmla="*/ 6795 h 9934"/>
                <a:gd name="connsiteX41" fmla="*/ 2583 w 10000"/>
                <a:gd name="connsiteY41" fmla="*/ 6437 h 9934"/>
                <a:gd name="connsiteX42" fmla="*/ 2524 w 10000"/>
                <a:gd name="connsiteY42" fmla="*/ 6133 h 9934"/>
                <a:gd name="connsiteX43" fmla="*/ 2524 w 10000"/>
                <a:gd name="connsiteY43" fmla="*/ 5987 h 9934"/>
                <a:gd name="connsiteX44" fmla="*/ 2583 w 10000"/>
                <a:gd name="connsiteY44" fmla="*/ 5907 h 9934"/>
                <a:gd name="connsiteX45" fmla="*/ 2583 w 10000"/>
                <a:gd name="connsiteY45" fmla="*/ 5841 h 9934"/>
                <a:gd name="connsiteX46" fmla="*/ 2675 w 10000"/>
                <a:gd name="connsiteY46" fmla="*/ 5762 h 9934"/>
                <a:gd name="connsiteX47" fmla="*/ 2766 w 10000"/>
                <a:gd name="connsiteY47" fmla="*/ 5696 h 9934"/>
                <a:gd name="connsiteX48" fmla="*/ 2856 w 10000"/>
                <a:gd name="connsiteY48" fmla="*/ 5656 h 9934"/>
                <a:gd name="connsiteX49" fmla="*/ 2978 w 10000"/>
                <a:gd name="connsiteY49" fmla="*/ 5628 h 9934"/>
                <a:gd name="connsiteX50" fmla="*/ 2978 w 10000"/>
                <a:gd name="connsiteY50" fmla="*/ 5577 h 9934"/>
                <a:gd name="connsiteX51" fmla="*/ 3009 w 10000"/>
                <a:gd name="connsiteY51" fmla="*/ 5550 h 9934"/>
                <a:gd name="connsiteX52" fmla="*/ 3100 w 10000"/>
                <a:gd name="connsiteY52" fmla="*/ 5550 h 9934"/>
                <a:gd name="connsiteX53" fmla="*/ 3191 w 10000"/>
                <a:gd name="connsiteY53" fmla="*/ 5550 h 9934"/>
                <a:gd name="connsiteX54" fmla="*/ 3435 w 10000"/>
                <a:gd name="connsiteY54" fmla="*/ 5510 h 9934"/>
                <a:gd name="connsiteX55" fmla="*/ 4013 w 10000"/>
                <a:gd name="connsiteY55" fmla="*/ 5390 h 9934"/>
                <a:gd name="connsiteX56" fmla="*/ 4255 w 10000"/>
                <a:gd name="connsiteY56" fmla="*/ 5259 h 9934"/>
                <a:gd name="connsiteX57" fmla="*/ 4437 w 10000"/>
                <a:gd name="connsiteY57" fmla="*/ 5152 h 9934"/>
                <a:gd name="connsiteX58" fmla="*/ 4589 w 10000"/>
                <a:gd name="connsiteY58" fmla="*/ 5101 h 9934"/>
                <a:gd name="connsiteX59" fmla="*/ 4772 w 10000"/>
                <a:gd name="connsiteY59" fmla="*/ 5007 h 9934"/>
                <a:gd name="connsiteX60" fmla="*/ 4924 w 10000"/>
                <a:gd name="connsiteY60" fmla="*/ 4955 h 9934"/>
                <a:gd name="connsiteX61" fmla="*/ 5167 w 10000"/>
                <a:gd name="connsiteY61" fmla="*/ 4846 h 9934"/>
                <a:gd name="connsiteX62" fmla="*/ 5259 w 10000"/>
                <a:gd name="connsiteY62" fmla="*/ 4821 h 9934"/>
                <a:gd name="connsiteX63" fmla="*/ 5380 w 10000"/>
                <a:gd name="connsiteY63" fmla="*/ 4782 h 9934"/>
                <a:gd name="connsiteX64" fmla="*/ 5593 w 10000"/>
                <a:gd name="connsiteY64" fmla="*/ 4702 h 9934"/>
                <a:gd name="connsiteX65" fmla="*/ 5593 w 10000"/>
                <a:gd name="connsiteY65" fmla="*/ 4636 h 9934"/>
                <a:gd name="connsiteX66" fmla="*/ 5623 w 10000"/>
                <a:gd name="connsiteY66" fmla="*/ 4490 h 9934"/>
                <a:gd name="connsiteX67" fmla="*/ 5684 w 10000"/>
                <a:gd name="connsiteY67" fmla="*/ 4385 h 9934"/>
                <a:gd name="connsiteX68" fmla="*/ 5715 w 10000"/>
                <a:gd name="connsiteY68" fmla="*/ 4292 h 9934"/>
                <a:gd name="connsiteX69" fmla="*/ 5837 w 10000"/>
                <a:gd name="connsiteY69" fmla="*/ 4186 h 9934"/>
                <a:gd name="connsiteX70" fmla="*/ 6018 w 10000"/>
                <a:gd name="connsiteY70" fmla="*/ 4040 h 9934"/>
                <a:gd name="connsiteX71" fmla="*/ 6261 w 10000"/>
                <a:gd name="connsiteY71" fmla="*/ 3907 h 9934"/>
                <a:gd name="connsiteX72" fmla="*/ 6352 w 10000"/>
                <a:gd name="connsiteY72" fmla="*/ 3815 h 9934"/>
                <a:gd name="connsiteX73" fmla="*/ 6687 w 10000"/>
                <a:gd name="connsiteY73" fmla="*/ 3722 h 9934"/>
                <a:gd name="connsiteX74" fmla="*/ 6809 w 10000"/>
                <a:gd name="connsiteY74" fmla="*/ 3708 h 9934"/>
                <a:gd name="connsiteX75" fmla="*/ 6869 w 10000"/>
                <a:gd name="connsiteY75" fmla="*/ 3642 h 9934"/>
                <a:gd name="connsiteX76" fmla="*/ 7021 w 10000"/>
                <a:gd name="connsiteY76" fmla="*/ 3498 h 9934"/>
                <a:gd name="connsiteX77" fmla="*/ 7113 w 10000"/>
                <a:gd name="connsiteY77" fmla="*/ 3337 h 9934"/>
                <a:gd name="connsiteX78" fmla="*/ 7113 w 10000"/>
                <a:gd name="connsiteY78" fmla="*/ 3272 h 9934"/>
                <a:gd name="connsiteX79" fmla="*/ 7143 w 10000"/>
                <a:gd name="connsiteY79" fmla="*/ 3232 h 9934"/>
                <a:gd name="connsiteX80" fmla="*/ 7264 w 10000"/>
                <a:gd name="connsiteY80" fmla="*/ 3206 h 9934"/>
                <a:gd name="connsiteX81" fmla="*/ 7386 w 10000"/>
                <a:gd name="connsiteY81" fmla="*/ 3206 h 9934"/>
                <a:gd name="connsiteX82" fmla="*/ 7628 w 10000"/>
                <a:gd name="connsiteY82" fmla="*/ 3206 h 9934"/>
                <a:gd name="connsiteX83" fmla="*/ 7780 w 10000"/>
                <a:gd name="connsiteY83" fmla="*/ 3232 h 9934"/>
                <a:gd name="connsiteX84" fmla="*/ 7963 w 10000"/>
                <a:gd name="connsiteY84" fmla="*/ 3232 h 9934"/>
                <a:gd name="connsiteX85" fmla="*/ 8145 w 10000"/>
                <a:gd name="connsiteY85" fmla="*/ 3192 h 9934"/>
                <a:gd name="connsiteX86" fmla="*/ 8298 w 10000"/>
                <a:gd name="connsiteY86" fmla="*/ 3206 h 9934"/>
                <a:gd name="connsiteX87" fmla="*/ 8480 w 10000"/>
                <a:gd name="connsiteY87" fmla="*/ 3165 h 9934"/>
                <a:gd name="connsiteX88" fmla="*/ 8632 w 10000"/>
                <a:gd name="connsiteY88" fmla="*/ 3126 h 9934"/>
                <a:gd name="connsiteX89" fmla="*/ 8785 w 10000"/>
                <a:gd name="connsiteY89" fmla="*/ 3126 h 9934"/>
                <a:gd name="connsiteX90" fmla="*/ 8906 w 10000"/>
                <a:gd name="connsiteY90" fmla="*/ 3126 h 9934"/>
                <a:gd name="connsiteX91" fmla="*/ 8997 w 10000"/>
                <a:gd name="connsiteY91" fmla="*/ 3099 h 9934"/>
                <a:gd name="connsiteX92" fmla="*/ 9117 w 10000"/>
                <a:gd name="connsiteY92" fmla="*/ 3085 h 9934"/>
                <a:gd name="connsiteX93" fmla="*/ 9209 w 10000"/>
                <a:gd name="connsiteY93" fmla="*/ 3020 h 9934"/>
                <a:gd name="connsiteX94" fmla="*/ 9209 w 10000"/>
                <a:gd name="connsiteY94" fmla="*/ 2941 h 9934"/>
                <a:gd name="connsiteX95" fmla="*/ 9209 w 10000"/>
                <a:gd name="connsiteY95" fmla="*/ 2807 h 9934"/>
                <a:gd name="connsiteX96" fmla="*/ 8997 w 10000"/>
                <a:gd name="connsiteY96" fmla="*/ 2570 h 9934"/>
                <a:gd name="connsiteX97" fmla="*/ 8815 w 10000"/>
                <a:gd name="connsiteY97" fmla="*/ 2251 h 9934"/>
                <a:gd name="connsiteX98" fmla="*/ 8815 w 10000"/>
                <a:gd name="connsiteY98" fmla="*/ 2198 h 9934"/>
                <a:gd name="connsiteX99" fmla="*/ 8875 w 10000"/>
                <a:gd name="connsiteY99" fmla="*/ 2105 h 9934"/>
                <a:gd name="connsiteX100" fmla="*/ 8967 w 10000"/>
                <a:gd name="connsiteY100" fmla="*/ 2025 h 9934"/>
                <a:gd name="connsiteX101" fmla="*/ 9058 w 10000"/>
                <a:gd name="connsiteY101" fmla="*/ 1947 h 9934"/>
                <a:gd name="connsiteX102" fmla="*/ 9058 w 10000"/>
                <a:gd name="connsiteY102" fmla="*/ 1854 h 9934"/>
                <a:gd name="connsiteX103" fmla="*/ 9058 w 10000"/>
                <a:gd name="connsiteY103" fmla="*/ 1761 h 9934"/>
                <a:gd name="connsiteX104" fmla="*/ 9150 w 10000"/>
                <a:gd name="connsiteY104" fmla="*/ 1708 h 9934"/>
                <a:gd name="connsiteX105" fmla="*/ 9209 w 10000"/>
                <a:gd name="connsiteY105" fmla="*/ 1589 h 9934"/>
                <a:gd name="connsiteX106" fmla="*/ 9239 w 10000"/>
                <a:gd name="connsiteY106" fmla="*/ 1482 h 9934"/>
                <a:gd name="connsiteX107" fmla="*/ 9331 w 10000"/>
                <a:gd name="connsiteY107" fmla="*/ 1444 h 9934"/>
                <a:gd name="connsiteX108" fmla="*/ 9452 w 10000"/>
                <a:gd name="connsiteY108" fmla="*/ 1378 h 9934"/>
                <a:gd name="connsiteX109" fmla="*/ 9574 w 10000"/>
                <a:gd name="connsiteY109" fmla="*/ 1337 h 9934"/>
                <a:gd name="connsiteX110" fmla="*/ 9726 w 10000"/>
                <a:gd name="connsiteY110" fmla="*/ 1259 h 9934"/>
                <a:gd name="connsiteX111" fmla="*/ 9879 w 10000"/>
                <a:gd name="connsiteY111" fmla="*/ 1152 h 9934"/>
                <a:gd name="connsiteX112" fmla="*/ 9969 w 10000"/>
                <a:gd name="connsiteY112" fmla="*/ 1046 h 9934"/>
                <a:gd name="connsiteX113" fmla="*/ 9969 w 10000"/>
                <a:gd name="connsiteY113" fmla="*/ 967 h 9934"/>
                <a:gd name="connsiteX114" fmla="*/ 10000 w 10000"/>
                <a:gd name="connsiteY114" fmla="*/ 820 h 9934"/>
                <a:gd name="connsiteX115" fmla="*/ 9817 w 10000"/>
                <a:gd name="connsiteY115" fmla="*/ 636 h 9934"/>
                <a:gd name="connsiteX116" fmla="*/ 9787 w 10000"/>
                <a:gd name="connsiteY116" fmla="*/ 568 h 9934"/>
                <a:gd name="connsiteX117" fmla="*/ 9787 w 10000"/>
                <a:gd name="connsiteY117" fmla="*/ 198 h 9934"/>
                <a:gd name="connsiteX118" fmla="*/ 9787 w 10000"/>
                <a:gd name="connsiteY118" fmla="*/ 119 h 9934"/>
                <a:gd name="connsiteX119" fmla="*/ 9787 w 10000"/>
                <a:gd name="connsiteY119" fmla="*/ 79 h 9934"/>
                <a:gd name="connsiteX120" fmla="*/ 9817 w 10000"/>
                <a:gd name="connsiteY120" fmla="*/ 39 h 9934"/>
                <a:gd name="connsiteX121" fmla="*/ 9879 w 10000"/>
                <a:gd name="connsiteY121" fmla="*/ 0 h 9934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7386 w 10000"/>
                <a:gd name="connsiteY81" fmla="*/ 3227 h 10000"/>
                <a:gd name="connsiteX82" fmla="*/ 7628 w 10000"/>
                <a:gd name="connsiteY82" fmla="*/ 3227 h 10000"/>
                <a:gd name="connsiteX83" fmla="*/ 7780 w 10000"/>
                <a:gd name="connsiteY83" fmla="*/ 3253 h 10000"/>
                <a:gd name="connsiteX84" fmla="*/ 7963 w 10000"/>
                <a:gd name="connsiteY84" fmla="*/ 3253 h 10000"/>
                <a:gd name="connsiteX85" fmla="*/ 8145 w 10000"/>
                <a:gd name="connsiteY85" fmla="*/ 3213 h 10000"/>
                <a:gd name="connsiteX86" fmla="*/ 8298 w 10000"/>
                <a:gd name="connsiteY86" fmla="*/ 3227 h 10000"/>
                <a:gd name="connsiteX87" fmla="*/ 8480 w 10000"/>
                <a:gd name="connsiteY87" fmla="*/ 3186 h 10000"/>
                <a:gd name="connsiteX88" fmla="*/ 8632 w 10000"/>
                <a:gd name="connsiteY88" fmla="*/ 3147 h 10000"/>
                <a:gd name="connsiteX89" fmla="*/ 8785 w 10000"/>
                <a:gd name="connsiteY89" fmla="*/ 3147 h 10000"/>
                <a:gd name="connsiteX90" fmla="*/ 8906 w 10000"/>
                <a:gd name="connsiteY90" fmla="*/ 3147 h 10000"/>
                <a:gd name="connsiteX91" fmla="*/ 8997 w 10000"/>
                <a:gd name="connsiteY91" fmla="*/ 3120 h 10000"/>
                <a:gd name="connsiteX92" fmla="*/ 9117 w 10000"/>
                <a:gd name="connsiteY92" fmla="*/ 3105 h 10000"/>
                <a:gd name="connsiteX93" fmla="*/ 9209 w 10000"/>
                <a:gd name="connsiteY93" fmla="*/ 2961 h 10000"/>
                <a:gd name="connsiteX94" fmla="*/ 9209 w 10000"/>
                <a:gd name="connsiteY94" fmla="*/ 2826 h 10000"/>
                <a:gd name="connsiteX95" fmla="*/ 8997 w 10000"/>
                <a:gd name="connsiteY95" fmla="*/ 2587 h 10000"/>
                <a:gd name="connsiteX96" fmla="*/ 8815 w 10000"/>
                <a:gd name="connsiteY96" fmla="*/ 2266 h 10000"/>
                <a:gd name="connsiteX97" fmla="*/ 8815 w 10000"/>
                <a:gd name="connsiteY97" fmla="*/ 2213 h 10000"/>
                <a:gd name="connsiteX98" fmla="*/ 8875 w 10000"/>
                <a:gd name="connsiteY98" fmla="*/ 2119 h 10000"/>
                <a:gd name="connsiteX99" fmla="*/ 8967 w 10000"/>
                <a:gd name="connsiteY99" fmla="*/ 2038 h 10000"/>
                <a:gd name="connsiteX100" fmla="*/ 9058 w 10000"/>
                <a:gd name="connsiteY100" fmla="*/ 1960 h 10000"/>
                <a:gd name="connsiteX101" fmla="*/ 9058 w 10000"/>
                <a:gd name="connsiteY101" fmla="*/ 1866 h 10000"/>
                <a:gd name="connsiteX102" fmla="*/ 9058 w 10000"/>
                <a:gd name="connsiteY102" fmla="*/ 1773 h 10000"/>
                <a:gd name="connsiteX103" fmla="*/ 9150 w 10000"/>
                <a:gd name="connsiteY103" fmla="*/ 1719 h 10000"/>
                <a:gd name="connsiteX104" fmla="*/ 9209 w 10000"/>
                <a:gd name="connsiteY104" fmla="*/ 1600 h 10000"/>
                <a:gd name="connsiteX105" fmla="*/ 9239 w 10000"/>
                <a:gd name="connsiteY105" fmla="*/ 1492 h 10000"/>
                <a:gd name="connsiteX106" fmla="*/ 9331 w 10000"/>
                <a:gd name="connsiteY106" fmla="*/ 1454 h 10000"/>
                <a:gd name="connsiteX107" fmla="*/ 9452 w 10000"/>
                <a:gd name="connsiteY107" fmla="*/ 1387 h 10000"/>
                <a:gd name="connsiteX108" fmla="*/ 9574 w 10000"/>
                <a:gd name="connsiteY108" fmla="*/ 1346 h 10000"/>
                <a:gd name="connsiteX109" fmla="*/ 9726 w 10000"/>
                <a:gd name="connsiteY109" fmla="*/ 1267 h 10000"/>
                <a:gd name="connsiteX110" fmla="*/ 9879 w 10000"/>
                <a:gd name="connsiteY110" fmla="*/ 1160 h 10000"/>
                <a:gd name="connsiteX111" fmla="*/ 9969 w 10000"/>
                <a:gd name="connsiteY111" fmla="*/ 1053 h 10000"/>
                <a:gd name="connsiteX112" fmla="*/ 9969 w 10000"/>
                <a:gd name="connsiteY112" fmla="*/ 973 h 10000"/>
                <a:gd name="connsiteX113" fmla="*/ 10000 w 10000"/>
                <a:gd name="connsiteY113" fmla="*/ 825 h 10000"/>
                <a:gd name="connsiteX114" fmla="*/ 9817 w 10000"/>
                <a:gd name="connsiteY114" fmla="*/ 640 h 10000"/>
                <a:gd name="connsiteX115" fmla="*/ 9787 w 10000"/>
                <a:gd name="connsiteY115" fmla="*/ 572 h 10000"/>
                <a:gd name="connsiteX116" fmla="*/ 9787 w 10000"/>
                <a:gd name="connsiteY116" fmla="*/ 199 h 10000"/>
                <a:gd name="connsiteX117" fmla="*/ 9787 w 10000"/>
                <a:gd name="connsiteY117" fmla="*/ 120 h 10000"/>
                <a:gd name="connsiteX118" fmla="*/ 9787 w 10000"/>
                <a:gd name="connsiteY118" fmla="*/ 80 h 10000"/>
                <a:gd name="connsiteX119" fmla="*/ 9817 w 10000"/>
                <a:gd name="connsiteY119" fmla="*/ 39 h 10000"/>
                <a:gd name="connsiteX120" fmla="*/ 9879 w 10000"/>
                <a:gd name="connsiteY120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7386 w 10000"/>
                <a:gd name="connsiteY81" fmla="*/ 3227 h 10000"/>
                <a:gd name="connsiteX82" fmla="*/ 7628 w 10000"/>
                <a:gd name="connsiteY82" fmla="*/ 3227 h 10000"/>
                <a:gd name="connsiteX83" fmla="*/ 7780 w 10000"/>
                <a:gd name="connsiteY83" fmla="*/ 3253 h 10000"/>
                <a:gd name="connsiteX84" fmla="*/ 7963 w 10000"/>
                <a:gd name="connsiteY84" fmla="*/ 3253 h 10000"/>
                <a:gd name="connsiteX85" fmla="*/ 8145 w 10000"/>
                <a:gd name="connsiteY85" fmla="*/ 3213 h 10000"/>
                <a:gd name="connsiteX86" fmla="*/ 8298 w 10000"/>
                <a:gd name="connsiteY86" fmla="*/ 3227 h 10000"/>
                <a:gd name="connsiteX87" fmla="*/ 8480 w 10000"/>
                <a:gd name="connsiteY87" fmla="*/ 3186 h 10000"/>
                <a:gd name="connsiteX88" fmla="*/ 8632 w 10000"/>
                <a:gd name="connsiteY88" fmla="*/ 3147 h 10000"/>
                <a:gd name="connsiteX89" fmla="*/ 8785 w 10000"/>
                <a:gd name="connsiteY89" fmla="*/ 3147 h 10000"/>
                <a:gd name="connsiteX90" fmla="*/ 8906 w 10000"/>
                <a:gd name="connsiteY90" fmla="*/ 3147 h 10000"/>
                <a:gd name="connsiteX91" fmla="*/ 8997 w 10000"/>
                <a:gd name="connsiteY91" fmla="*/ 3120 h 10000"/>
                <a:gd name="connsiteX92" fmla="*/ 9209 w 10000"/>
                <a:gd name="connsiteY92" fmla="*/ 2961 h 10000"/>
                <a:gd name="connsiteX93" fmla="*/ 9209 w 10000"/>
                <a:gd name="connsiteY93" fmla="*/ 2826 h 10000"/>
                <a:gd name="connsiteX94" fmla="*/ 8997 w 10000"/>
                <a:gd name="connsiteY94" fmla="*/ 2587 h 10000"/>
                <a:gd name="connsiteX95" fmla="*/ 8815 w 10000"/>
                <a:gd name="connsiteY95" fmla="*/ 2266 h 10000"/>
                <a:gd name="connsiteX96" fmla="*/ 8815 w 10000"/>
                <a:gd name="connsiteY96" fmla="*/ 2213 h 10000"/>
                <a:gd name="connsiteX97" fmla="*/ 8875 w 10000"/>
                <a:gd name="connsiteY97" fmla="*/ 2119 h 10000"/>
                <a:gd name="connsiteX98" fmla="*/ 8967 w 10000"/>
                <a:gd name="connsiteY98" fmla="*/ 2038 h 10000"/>
                <a:gd name="connsiteX99" fmla="*/ 9058 w 10000"/>
                <a:gd name="connsiteY99" fmla="*/ 1960 h 10000"/>
                <a:gd name="connsiteX100" fmla="*/ 9058 w 10000"/>
                <a:gd name="connsiteY100" fmla="*/ 1866 h 10000"/>
                <a:gd name="connsiteX101" fmla="*/ 9058 w 10000"/>
                <a:gd name="connsiteY101" fmla="*/ 1773 h 10000"/>
                <a:gd name="connsiteX102" fmla="*/ 9150 w 10000"/>
                <a:gd name="connsiteY102" fmla="*/ 1719 h 10000"/>
                <a:gd name="connsiteX103" fmla="*/ 9209 w 10000"/>
                <a:gd name="connsiteY103" fmla="*/ 1600 h 10000"/>
                <a:gd name="connsiteX104" fmla="*/ 9239 w 10000"/>
                <a:gd name="connsiteY104" fmla="*/ 1492 h 10000"/>
                <a:gd name="connsiteX105" fmla="*/ 9331 w 10000"/>
                <a:gd name="connsiteY105" fmla="*/ 1454 h 10000"/>
                <a:gd name="connsiteX106" fmla="*/ 9452 w 10000"/>
                <a:gd name="connsiteY106" fmla="*/ 1387 h 10000"/>
                <a:gd name="connsiteX107" fmla="*/ 9574 w 10000"/>
                <a:gd name="connsiteY107" fmla="*/ 1346 h 10000"/>
                <a:gd name="connsiteX108" fmla="*/ 9726 w 10000"/>
                <a:gd name="connsiteY108" fmla="*/ 1267 h 10000"/>
                <a:gd name="connsiteX109" fmla="*/ 9879 w 10000"/>
                <a:gd name="connsiteY109" fmla="*/ 1160 h 10000"/>
                <a:gd name="connsiteX110" fmla="*/ 9969 w 10000"/>
                <a:gd name="connsiteY110" fmla="*/ 1053 h 10000"/>
                <a:gd name="connsiteX111" fmla="*/ 9969 w 10000"/>
                <a:gd name="connsiteY111" fmla="*/ 973 h 10000"/>
                <a:gd name="connsiteX112" fmla="*/ 10000 w 10000"/>
                <a:gd name="connsiteY112" fmla="*/ 825 h 10000"/>
                <a:gd name="connsiteX113" fmla="*/ 9817 w 10000"/>
                <a:gd name="connsiteY113" fmla="*/ 640 h 10000"/>
                <a:gd name="connsiteX114" fmla="*/ 9787 w 10000"/>
                <a:gd name="connsiteY114" fmla="*/ 572 h 10000"/>
                <a:gd name="connsiteX115" fmla="*/ 9787 w 10000"/>
                <a:gd name="connsiteY115" fmla="*/ 199 h 10000"/>
                <a:gd name="connsiteX116" fmla="*/ 9787 w 10000"/>
                <a:gd name="connsiteY116" fmla="*/ 120 h 10000"/>
                <a:gd name="connsiteX117" fmla="*/ 9787 w 10000"/>
                <a:gd name="connsiteY117" fmla="*/ 80 h 10000"/>
                <a:gd name="connsiteX118" fmla="*/ 9817 w 10000"/>
                <a:gd name="connsiteY118" fmla="*/ 39 h 10000"/>
                <a:gd name="connsiteX119" fmla="*/ 9879 w 10000"/>
                <a:gd name="connsiteY119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7386 w 10000"/>
                <a:gd name="connsiteY81" fmla="*/ 3227 h 10000"/>
                <a:gd name="connsiteX82" fmla="*/ 7628 w 10000"/>
                <a:gd name="connsiteY82" fmla="*/ 3227 h 10000"/>
                <a:gd name="connsiteX83" fmla="*/ 7780 w 10000"/>
                <a:gd name="connsiteY83" fmla="*/ 3253 h 10000"/>
                <a:gd name="connsiteX84" fmla="*/ 7963 w 10000"/>
                <a:gd name="connsiteY84" fmla="*/ 3253 h 10000"/>
                <a:gd name="connsiteX85" fmla="*/ 8145 w 10000"/>
                <a:gd name="connsiteY85" fmla="*/ 3213 h 10000"/>
                <a:gd name="connsiteX86" fmla="*/ 8298 w 10000"/>
                <a:gd name="connsiteY86" fmla="*/ 3227 h 10000"/>
                <a:gd name="connsiteX87" fmla="*/ 8480 w 10000"/>
                <a:gd name="connsiteY87" fmla="*/ 3186 h 10000"/>
                <a:gd name="connsiteX88" fmla="*/ 8632 w 10000"/>
                <a:gd name="connsiteY88" fmla="*/ 3147 h 10000"/>
                <a:gd name="connsiteX89" fmla="*/ 8785 w 10000"/>
                <a:gd name="connsiteY89" fmla="*/ 3147 h 10000"/>
                <a:gd name="connsiteX90" fmla="*/ 8906 w 10000"/>
                <a:gd name="connsiteY90" fmla="*/ 3147 h 10000"/>
                <a:gd name="connsiteX91" fmla="*/ 9209 w 10000"/>
                <a:gd name="connsiteY91" fmla="*/ 2961 h 10000"/>
                <a:gd name="connsiteX92" fmla="*/ 9209 w 10000"/>
                <a:gd name="connsiteY92" fmla="*/ 2826 h 10000"/>
                <a:gd name="connsiteX93" fmla="*/ 8997 w 10000"/>
                <a:gd name="connsiteY93" fmla="*/ 2587 h 10000"/>
                <a:gd name="connsiteX94" fmla="*/ 8815 w 10000"/>
                <a:gd name="connsiteY94" fmla="*/ 2266 h 10000"/>
                <a:gd name="connsiteX95" fmla="*/ 8815 w 10000"/>
                <a:gd name="connsiteY95" fmla="*/ 2213 h 10000"/>
                <a:gd name="connsiteX96" fmla="*/ 8875 w 10000"/>
                <a:gd name="connsiteY96" fmla="*/ 2119 h 10000"/>
                <a:gd name="connsiteX97" fmla="*/ 8967 w 10000"/>
                <a:gd name="connsiteY97" fmla="*/ 2038 h 10000"/>
                <a:gd name="connsiteX98" fmla="*/ 9058 w 10000"/>
                <a:gd name="connsiteY98" fmla="*/ 1960 h 10000"/>
                <a:gd name="connsiteX99" fmla="*/ 9058 w 10000"/>
                <a:gd name="connsiteY99" fmla="*/ 1866 h 10000"/>
                <a:gd name="connsiteX100" fmla="*/ 9058 w 10000"/>
                <a:gd name="connsiteY100" fmla="*/ 1773 h 10000"/>
                <a:gd name="connsiteX101" fmla="*/ 9150 w 10000"/>
                <a:gd name="connsiteY101" fmla="*/ 1719 h 10000"/>
                <a:gd name="connsiteX102" fmla="*/ 9209 w 10000"/>
                <a:gd name="connsiteY102" fmla="*/ 1600 h 10000"/>
                <a:gd name="connsiteX103" fmla="*/ 9239 w 10000"/>
                <a:gd name="connsiteY103" fmla="*/ 1492 h 10000"/>
                <a:gd name="connsiteX104" fmla="*/ 9331 w 10000"/>
                <a:gd name="connsiteY104" fmla="*/ 1454 h 10000"/>
                <a:gd name="connsiteX105" fmla="*/ 9452 w 10000"/>
                <a:gd name="connsiteY105" fmla="*/ 1387 h 10000"/>
                <a:gd name="connsiteX106" fmla="*/ 9574 w 10000"/>
                <a:gd name="connsiteY106" fmla="*/ 1346 h 10000"/>
                <a:gd name="connsiteX107" fmla="*/ 9726 w 10000"/>
                <a:gd name="connsiteY107" fmla="*/ 1267 h 10000"/>
                <a:gd name="connsiteX108" fmla="*/ 9879 w 10000"/>
                <a:gd name="connsiteY108" fmla="*/ 1160 h 10000"/>
                <a:gd name="connsiteX109" fmla="*/ 9969 w 10000"/>
                <a:gd name="connsiteY109" fmla="*/ 1053 h 10000"/>
                <a:gd name="connsiteX110" fmla="*/ 9969 w 10000"/>
                <a:gd name="connsiteY110" fmla="*/ 973 h 10000"/>
                <a:gd name="connsiteX111" fmla="*/ 10000 w 10000"/>
                <a:gd name="connsiteY111" fmla="*/ 825 h 10000"/>
                <a:gd name="connsiteX112" fmla="*/ 9817 w 10000"/>
                <a:gd name="connsiteY112" fmla="*/ 640 h 10000"/>
                <a:gd name="connsiteX113" fmla="*/ 9787 w 10000"/>
                <a:gd name="connsiteY113" fmla="*/ 572 h 10000"/>
                <a:gd name="connsiteX114" fmla="*/ 9787 w 10000"/>
                <a:gd name="connsiteY114" fmla="*/ 199 h 10000"/>
                <a:gd name="connsiteX115" fmla="*/ 9787 w 10000"/>
                <a:gd name="connsiteY115" fmla="*/ 120 h 10000"/>
                <a:gd name="connsiteX116" fmla="*/ 9787 w 10000"/>
                <a:gd name="connsiteY116" fmla="*/ 80 h 10000"/>
                <a:gd name="connsiteX117" fmla="*/ 9817 w 10000"/>
                <a:gd name="connsiteY117" fmla="*/ 39 h 10000"/>
                <a:gd name="connsiteX118" fmla="*/ 9879 w 10000"/>
                <a:gd name="connsiteY118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7386 w 10000"/>
                <a:gd name="connsiteY81" fmla="*/ 3227 h 10000"/>
                <a:gd name="connsiteX82" fmla="*/ 7628 w 10000"/>
                <a:gd name="connsiteY82" fmla="*/ 3227 h 10000"/>
                <a:gd name="connsiteX83" fmla="*/ 7780 w 10000"/>
                <a:gd name="connsiteY83" fmla="*/ 3253 h 10000"/>
                <a:gd name="connsiteX84" fmla="*/ 7963 w 10000"/>
                <a:gd name="connsiteY84" fmla="*/ 3253 h 10000"/>
                <a:gd name="connsiteX85" fmla="*/ 8145 w 10000"/>
                <a:gd name="connsiteY85" fmla="*/ 3213 h 10000"/>
                <a:gd name="connsiteX86" fmla="*/ 8298 w 10000"/>
                <a:gd name="connsiteY86" fmla="*/ 3227 h 10000"/>
                <a:gd name="connsiteX87" fmla="*/ 8632 w 10000"/>
                <a:gd name="connsiteY87" fmla="*/ 3147 h 10000"/>
                <a:gd name="connsiteX88" fmla="*/ 8785 w 10000"/>
                <a:gd name="connsiteY88" fmla="*/ 3147 h 10000"/>
                <a:gd name="connsiteX89" fmla="*/ 8906 w 10000"/>
                <a:gd name="connsiteY89" fmla="*/ 3147 h 10000"/>
                <a:gd name="connsiteX90" fmla="*/ 9209 w 10000"/>
                <a:gd name="connsiteY90" fmla="*/ 2961 h 10000"/>
                <a:gd name="connsiteX91" fmla="*/ 9209 w 10000"/>
                <a:gd name="connsiteY91" fmla="*/ 2826 h 10000"/>
                <a:gd name="connsiteX92" fmla="*/ 8997 w 10000"/>
                <a:gd name="connsiteY92" fmla="*/ 2587 h 10000"/>
                <a:gd name="connsiteX93" fmla="*/ 8815 w 10000"/>
                <a:gd name="connsiteY93" fmla="*/ 2266 h 10000"/>
                <a:gd name="connsiteX94" fmla="*/ 8815 w 10000"/>
                <a:gd name="connsiteY94" fmla="*/ 2213 h 10000"/>
                <a:gd name="connsiteX95" fmla="*/ 8875 w 10000"/>
                <a:gd name="connsiteY95" fmla="*/ 2119 h 10000"/>
                <a:gd name="connsiteX96" fmla="*/ 8967 w 10000"/>
                <a:gd name="connsiteY96" fmla="*/ 2038 h 10000"/>
                <a:gd name="connsiteX97" fmla="*/ 9058 w 10000"/>
                <a:gd name="connsiteY97" fmla="*/ 1960 h 10000"/>
                <a:gd name="connsiteX98" fmla="*/ 9058 w 10000"/>
                <a:gd name="connsiteY98" fmla="*/ 1866 h 10000"/>
                <a:gd name="connsiteX99" fmla="*/ 9058 w 10000"/>
                <a:gd name="connsiteY99" fmla="*/ 1773 h 10000"/>
                <a:gd name="connsiteX100" fmla="*/ 9150 w 10000"/>
                <a:gd name="connsiteY100" fmla="*/ 1719 h 10000"/>
                <a:gd name="connsiteX101" fmla="*/ 9209 w 10000"/>
                <a:gd name="connsiteY101" fmla="*/ 1600 h 10000"/>
                <a:gd name="connsiteX102" fmla="*/ 9239 w 10000"/>
                <a:gd name="connsiteY102" fmla="*/ 1492 h 10000"/>
                <a:gd name="connsiteX103" fmla="*/ 9331 w 10000"/>
                <a:gd name="connsiteY103" fmla="*/ 1454 h 10000"/>
                <a:gd name="connsiteX104" fmla="*/ 9452 w 10000"/>
                <a:gd name="connsiteY104" fmla="*/ 1387 h 10000"/>
                <a:gd name="connsiteX105" fmla="*/ 9574 w 10000"/>
                <a:gd name="connsiteY105" fmla="*/ 1346 h 10000"/>
                <a:gd name="connsiteX106" fmla="*/ 9726 w 10000"/>
                <a:gd name="connsiteY106" fmla="*/ 1267 h 10000"/>
                <a:gd name="connsiteX107" fmla="*/ 9879 w 10000"/>
                <a:gd name="connsiteY107" fmla="*/ 1160 h 10000"/>
                <a:gd name="connsiteX108" fmla="*/ 9969 w 10000"/>
                <a:gd name="connsiteY108" fmla="*/ 1053 h 10000"/>
                <a:gd name="connsiteX109" fmla="*/ 9969 w 10000"/>
                <a:gd name="connsiteY109" fmla="*/ 973 h 10000"/>
                <a:gd name="connsiteX110" fmla="*/ 10000 w 10000"/>
                <a:gd name="connsiteY110" fmla="*/ 825 h 10000"/>
                <a:gd name="connsiteX111" fmla="*/ 9817 w 10000"/>
                <a:gd name="connsiteY111" fmla="*/ 640 h 10000"/>
                <a:gd name="connsiteX112" fmla="*/ 9787 w 10000"/>
                <a:gd name="connsiteY112" fmla="*/ 572 h 10000"/>
                <a:gd name="connsiteX113" fmla="*/ 9787 w 10000"/>
                <a:gd name="connsiteY113" fmla="*/ 199 h 10000"/>
                <a:gd name="connsiteX114" fmla="*/ 9787 w 10000"/>
                <a:gd name="connsiteY114" fmla="*/ 120 h 10000"/>
                <a:gd name="connsiteX115" fmla="*/ 9787 w 10000"/>
                <a:gd name="connsiteY115" fmla="*/ 80 h 10000"/>
                <a:gd name="connsiteX116" fmla="*/ 9817 w 10000"/>
                <a:gd name="connsiteY116" fmla="*/ 39 h 10000"/>
                <a:gd name="connsiteX117" fmla="*/ 9879 w 10000"/>
                <a:gd name="connsiteY117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7386 w 10000"/>
                <a:gd name="connsiteY81" fmla="*/ 3227 h 10000"/>
                <a:gd name="connsiteX82" fmla="*/ 7628 w 10000"/>
                <a:gd name="connsiteY82" fmla="*/ 3227 h 10000"/>
                <a:gd name="connsiteX83" fmla="*/ 7780 w 10000"/>
                <a:gd name="connsiteY83" fmla="*/ 3253 h 10000"/>
                <a:gd name="connsiteX84" fmla="*/ 7963 w 10000"/>
                <a:gd name="connsiteY84" fmla="*/ 3253 h 10000"/>
                <a:gd name="connsiteX85" fmla="*/ 8145 w 10000"/>
                <a:gd name="connsiteY85" fmla="*/ 3213 h 10000"/>
                <a:gd name="connsiteX86" fmla="*/ 8298 w 10000"/>
                <a:gd name="connsiteY86" fmla="*/ 3227 h 10000"/>
                <a:gd name="connsiteX87" fmla="*/ 8632 w 10000"/>
                <a:gd name="connsiteY87" fmla="*/ 3147 h 10000"/>
                <a:gd name="connsiteX88" fmla="*/ 8906 w 10000"/>
                <a:gd name="connsiteY88" fmla="*/ 3147 h 10000"/>
                <a:gd name="connsiteX89" fmla="*/ 9209 w 10000"/>
                <a:gd name="connsiteY89" fmla="*/ 2961 h 10000"/>
                <a:gd name="connsiteX90" fmla="*/ 9209 w 10000"/>
                <a:gd name="connsiteY90" fmla="*/ 2826 h 10000"/>
                <a:gd name="connsiteX91" fmla="*/ 8997 w 10000"/>
                <a:gd name="connsiteY91" fmla="*/ 2587 h 10000"/>
                <a:gd name="connsiteX92" fmla="*/ 8815 w 10000"/>
                <a:gd name="connsiteY92" fmla="*/ 2266 h 10000"/>
                <a:gd name="connsiteX93" fmla="*/ 8815 w 10000"/>
                <a:gd name="connsiteY93" fmla="*/ 2213 h 10000"/>
                <a:gd name="connsiteX94" fmla="*/ 8875 w 10000"/>
                <a:gd name="connsiteY94" fmla="*/ 2119 h 10000"/>
                <a:gd name="connsiteX95" fmla="*/ 8967 w 10000"/>
                <a:gd name="connsiteY95" fmla="*/ 2038 h 10000"/>
                <a:gd name="connsiteX96" fmla="*/ 9058 w 10000"/>
                <a:gd name="connsiteY96" fmla="*/ 1960 h 10000"/>
                <a:gd name="connsiteX97" fmla="*/ 9058 w 10000"/>
                <a:gd name="connsiteY97" fmla="*/ 1866 h 10000"/>
                <a:gd name="connsiteX98" fmla="*/ 9058 w 10000"/>
                <a:gd name="connsiteY98" fmla="*/ 1773 h 10000"/>
                <a:gd name="connsiteX99" fmla="*/ 9150 w 10000"/>
                <a:gd name="connsiteY99" fmla="*/ 1719 h 10000"/>
                <a:gd name="connsiteX100" fmla="*/ 9209 w 10000"/>
                <a:gd name="connsiteY100" fmla="*/ 1600 h 10000"/>
                <a:gd name="connsiteX101" fmla="*/ 9239 w 10000"/>
                <a:gd name="connsiteY101" fmla="*/ 1492 h 10000"/>
                <a:gd name="connsiteX102" fmla="*/ 9331 w 10000"/>
                <a:gd name="connsiteY102" fmla="*/ 1454 h 10000"/>
                <a:gd name="connsiteX103" fmla="*/ 9452 w 10000"/>
                <a:gd name="connsiteY103" fmla="*/ 1387 h 10000"/>
                <a:gd name="connsiteX104" fmla="*/ 9574 w 10000"/>
                <a:gd name="connsiteY104" fmla="*/ 1346 h 10000"/>
                <a:gd name="connsiteX105" fmla="*/ 9726 w 10000"/>
                <a:gd name="connsiteY105" fmla="*/ 1267 h 10000"/>
                <a:gd name="connsiteX106" fmla="*/ 9879 w 10000"/>
                <a:gd name="connsiteY106" fmla="*/ 1160 h 10000"/>
                <a:gd name="connsiteX107" fmla="*/ 9969 w 10000"/>
                <a:gd name="connsiteY107" fmla="*/ 1053 h 10000"/>
                <a:gd name="connsiteX108" fmla="*/ 9969 w 10000"/>
                <a:gd name="connsiteY108" fmla="*/ 973 h 10000"/>
                <a:gd name="connsiteX109" fmla="*/ 10000 w 10000"/>
                <a:gd name="connsiteY109" fmla="*/ 825 h 10000"/>
                <a:gd name="connsiteX110" fmla="*/ 9817 w 10000"/>
                <a:gd name="connsiteY110" fmla="*/ 640 h 10000"/>
                <a:gd name="connsiteX111" fmla="*/ 9787 w 10000"/>
                <a:gd name="connsiteY111" fmla="*/ 572 h 10000"/>
                <a:gd name="connsiteX112" fmla="*/ 9787 w 10000"/>
                <a:gd name="connsiteY112" fmla="*/ 199 h 10000"/>
                <a:gd name="connsiteX113" fmla="*/ 9787 w 10000"/>
                <a:gd name="connsiteY113" fmla="*/ 120 h 10000"/>
                <a:gd name="connsiteX114" fmla="*/ 9787 w 10000"/>
                <a:gd name="connsiteY114" fmla="*/ 80 h 10000"/>
                <a:gd name="connsiteX115" fmla="*/ 9817 w 10000"/>
                <a:gd name="connsiteY115" fmla="*/ 39 h 10000"/>
                <a:gd name="connsiteX116" fmla="*/ 9879 w 10000"/>
                <a:gd name="connsiteY116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7386 w 10000"/>
                <a:gd name="connsiteY81" fmla="*/ 3227 h 10000"/>
                <a:gd name="connsiteX82" fmla="*/ 7628 w 10000"/>
                <a:gd name="connsiteY82" fmla="*/ 3227 h 10000"/>
                <a:gd name="connsiteX83" fmla="*/ 7780 w 10000"/>
                <a:gd name="connsiteY83" fmla="*/ 3253 h 10000"/>
                <a:gd name="connsiteX84" fmla="*/ 7963 w 10000"/>
                <a:gd name="connsiteY84" fmla="*/ 3253 h 10000"/>
                <a:gd name="connsiteX85" fmla="*/ 8145 w 10000"/>
                <a:gd name="connsiteY85" fmla="*/ 3213 h 10000"/>
                <a:gd name="connsiteX86" fmla="*/ 8298 w 10000"/>
                <a:gd name="connsiteY86" fmla="*/ 3227 h 10000"/>
                <a:gd name="connsiteX87" fmla="*/ 8632 w 10000"/>
                <a:gd name="connsiteY87" fmla="*/ 3147 h 10000"/>
                <a:gd name="connsiteX88" fmla="*/ 9209 w 10000"/>
                <a:gd name="connsiteY88" fmla="*/ 2961 h 10000"/>
                <a:gd name="connsiteX89" fmla="*/ 9209 w 10000"/>
                <a:gd name="connsiteY89" fmla="*/ 2826 h 10000"/>
                <a:gd name="connsiteX90" fmla="*/ 8997 w 10000"/>
                <a:gd name="connsiteY90" fmla="*/ 2587 h 10000"/>
                <a:gd name="connsiteX91" fmla="*/ 8815 w 10000"/>
                <a:gd name="connsiteY91" fmla="*/ 2266 h 10000"/>
                <a:gd name="connsiteX92" fmla="*/ 8815 w 10000"/>
                <a:gd name="connsiteY92" fmla="*/ 2213 h 10000"/>
                <a:gd name="connsiteX93" fmla="*/ 8875 w 10000"/>
                <a:gd name="connsiteY93" fmla="*/ 2119 h 10000"/>
                <a:gd name="connsiteX94" fmla="*/ 8967 w 10000"/>
                <a:gd name="connsiteY94" fmla="*/ 2038 h 10000"/>
                <a:gd name="connsiteX95" fmla="*/ 9058 w 10000"/>
                <a:gd name="connsiteY95" fmla="*/ 1960 h 10000"/>
                <a:gd name="connsiteX96" fmla="*/ 9058 w 10000"/>
                <a:gd name="connsiteY96" fmla="*/ 1866 h 10000"/>
                <a:gd name="connsiteX97" fmla="*/ 9058 w 10000"/>
                <a:gd name="connsiteY97" fmla="*/ 1773 h 10000"/>
                <a:gd name="connsiteX98" fmla="*/ 9150 w 10000"/>
                <a:gd name="connsiteY98" fmla="*/ 1719 h 10000"/>
                <a:gd name="connsiteX99" fmla="*/ 9209 w 10000"/>
                <a:gd name="connsiteY99" fmla="*/ 1600 h 10000"/>
                <a:gd name="connsiteX100" fmla="*/ 9239 w 10000"/>
                <a:gd name="connsiteY100" fmla="*/ 1492 h 10000"/>
                <a:gd name="connsiteX101" fmla="*/ 9331 w 10000"/>
                <a:gd name="connsiteY101" fmla="*/ 1454 h 10000"/>
                <a:gd name="connsiteX102" fmla="*/ 9452 w 10000"/>
                <a:gd name="connsiteY102" fmla="*/ 1387 h 10000"/>
                <a:gd name="connsiteX103" fmla="*/ 9574 w 10000"/>
                <a:gd name="connsiteY103" fmla="*/ 1346 h 10000"/>
                <a:gd name="connsiteX104" fmla="*/ 9726 w 10000"/>
                <a:gd name="connsiteY104" fmla="*/ 1267 h 10000"/>
                <a:gd name="connsiteX105" fmla="*/ 9879 w 10000"/>
                <a:gd name="connsiteY105" fmla="*/ 1160 h 10000"/>
                <a:gd name="connsiteX106" fmla="*/ 9969 w 10000"/>
                <a:gd name="connsiteY106" fmla="*/ 1053 h 10000"/>
                <a:gd name="connsiteX107" fmla="*/ 9969 w 10000"/>
                <a:gd name="connsiteY107" fmla="*/ 973 h 10000"/>
                <a:gd name="connsiteX108" fmla="*/ 10000 w 10000"/>
                <a:gd name="connsiteY108" fmla="*/ 825 h 10000"/>
                <a:gd name="connsiteX109" fmla="*/ 9817 w 10000"/>
                <a:gd name="connsiteY109" fmla="*/ 640 h 10000"/>
                <a:gd name="connsiteX110" fmla="*/ 9787 w 10000"/>
                <a:gd name="connsiteY110" fmla="*/ 572 h 10000"/>
                <a:gd name="connsiteX111" fmla="*/ 9787 w 10000"/>
                <a:gd name="connsiteY111" fmla="*/ 199 h 10000"/>
                <a:gd name="connsiteX112" fmla="*/ 9787 w 10000"/>
                <a:gd name="connsiteY112" fmla="*/ 120 h 10000"/>
                <a:gd name="connsiteX113" fmla="*/ 9787 w 10000"/>
                <a:gd name="connsiteY113" fmla="*/ 80 h 10000"/>
                <a:gd name="connsiteX114" fmla="*/ 9817 w 10000"/>
                <a:gd name="connsiteY114" fmla="*/ 39 h 10000"/>
                <a:gd name="connsiteX115" fmla="*/ 9879 w 10000"/>
                <a:gd name="connsiteY115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7386 w 10000"/>
                <a:gd name="connsiteY81" fmla="*/ 3227 h 10000"/>
                <a:gd name="connsiteX82" fmla="*/ 7628 w 10000"/>
                <a:gd name="connsiteY82" fmla="*/ 3227 h 10000"/>
                <a:gd name="connsiteX83" fmla="*/ 7780 w 10000"/>
                <a:gd name="connsiteY83" fmla="*/ 3253 h 10000"/>
                <a:gd name="connsiteX84" fmla="*/ 7963 w 10000"/>
                <a:gd name="connsiteY84" fmla="*/ 3253 h 10000"/>
                <a:gd name="connsiteX85" fmla="*/ 8145 w 10000"/>
                <a:gd name="connsiteY85" fmla="*/ 3213 h 10000"/>
                <a:gd name="connsiteX86" fmla="*/ 8298 w 10000"/>
                <a:gd name="connsiteY86" fmla="*/ 3227 h 10000"/>
                <a:gd name="connsiteX87" fmla="*/ 9209 w 10000"/>
                <a:gd name="connsiteY87" fmla="*/ 2961 h 10000"/>
                <a:gd name="connsiteX88" fmla="*/ 9209 w 10000"/>
                <a:gd name="connsiteY88" fmla="*/ 2826 h 10000"/>
                <a:gd name="connsiteX89" fmla="*/ 8997 w 10000"/>
                <a:gd name="connsiteY89" fmla="*/ 2587 h 10000"/>
                <a:gd name="connsiteX90" fmla="*/ 8815 w 10000"/>
                <a:gd name="connsiteY90" fmla="*/ 2266 h 10000"/>
                <a:gd name="connsiteX91" fmla="*/ 8815 w 10000"/>
                <a:gd name="connsiteY91" fmla="*/ 2213 h 10000"/>
                <a:gd name="connsiteX92" fmla="*/ 8875 w 10000"/>
                <a:gd name="connsiteY92" fmla="*/ 2119 h 10000"/>
                <a:gd name="connsiteX93" fmla="*/ 8967 w 10000"/>
                <a:gd name="connsiteY93" fmla="*/ 2038 h 10000"/>
                <a:gd name="connsiteX94" fmla="*/ 9058 w 10000"/>
                <a:gd name="connsiteY94" fmla="*/ 1960 h 10000"/>
                <a:gd name="connsiteX95" fmla="*/ 9058 w 10000"/>
                <a:gd name="connsiteY95" fmla="*/ 1866 h 10000"/>
                <a:gd name="connsiteX96" fmla="*/ 9058 w 10000"/>
                <a:gd name="connsiteY96" fmla="*/ 1773 h 10000"/>
                <a:gd name="connsiteX97" fmla="*/ 9150 w 10000"/>
                <a:gd name="connsiteY97" fmla="*/ 1719 h 10000"/>
                <a:gd name="connsiteX98" fmla="*/ 9209 w 10000"/>
                <a:gd name="connsiteY98" fmla="*/ 1600 h 10000"/>
                <a:gd name="connsiteX99" fmla="*/ 9239 w 10000"/>
                <a:gd name="connsiteY99" fmla="*/ 1492 h 10000"/>
                <a:gd name="connsiteX100" fmla="*/ 9331 w 10000"/>
                <a:gd name="connsiteY100" fmla="*/ 1454 h 10000"/>
                <a:gd name="connsiteX101" fmla="*/ 9452 w 10000"/>
                <a:gd name="connsiteY101" fmla="*/ 1387 h 10000"/>
                <a:gd name="connsiteX102" fmla="*/ 9574 w 10000"/>
                <a:gd name="connsiteY102" fmla="*/ 1346 h 10000"/>
                <a:gd name="connsiteX103" fmla="*/ 9726 w 10000"/>
                <a:gd name="connsiteY103" fmla="*/ 1267 h 10000"/>
                <a:gd name="connsiteX104" fmla="*/ 9879 w 10000"/>
                <a:gd name="connsiteY104" fmla="*/ 1160 h 10000"/>
                <a:gd name="connsiteX105" fmla="*/ 9969 w 10000"/>
                <a:gd name="connsiteY105" fmla="*/ 1053 h 10000"/>
                <a:gd name="connsiteX106" fmla="*/ 9969 w 10000"/>
                <a:gd name="connsiteY106" fmla="*/ 973 h 10000"/>
                <a:gd name="connsiteX107" fmla="*/ 10000 w 10000"/>
                <a:gd name="connsiteY107" fmla="*/ 825 h 10000"/>
                <a:gd name="connsiteX108" fmla="*/ 9817 w 10000"/>
                <a:gd name="connsiteY108" fmla="*/ 640 h 10000"/>
                <a:gd name="connsiteX109" fmla="*/ 9787 w 10000"/>
                <a:gd name="connsiteY109" fmla="*/ 572 h 10000"/>
                <a:gd name="connsiteX110" fmla="*/ 9787 w 10000"/>
                <a:gd name="connsiteY110" fmla="*/ 199 h 10000"/>
                <a:gd name="connsiteX111" fmla="*/ 9787 w 10000"/>
                <a:gd name="connsiteY111" fmla="*/ 120 h 10000"/>
                <a:gd name="connsiteX112" fmla="*/ 9787 w 10000"/>
                <a:gd name="connsiteY112" fmla="*/ 80 h 10000"/>
                <a:gd name="connsiteX113" fmla="*/ 9817 w 10000"/>
                <a:gd name="connsiteY113" fmla="*/ 39 h 10000"/>
                <a:gd name="connsiteX114" fmla="*/ 9879 w 10000"/>
                <a:gd name="connsiteY114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7386 w 10000"/>
                <a:gd name="connsiteY81" fmla="*/ 3227 h 10000"/>
                <a:gd name="connsiteX82" fmla="*/ 7628 w 10000"/>
                <a:gd name="connsiteY82" fmla="*/ 3227 h 10000"/>
                <a:gd name="connsiteX83" fmla="*/ 7780 w 10000"/>
                <a:gd name="connsiteY83" fmla="*/ 3253 h 10000"/>
                <a:gd name="connsiteX84" fmla="*/ 7963 w 10000"/>
                <a:gd name="connsiteY84" fmla="*/ 3253 h 10000"/>
                <a:gd name="connsiteX85" fmla="*/ 8145 w 10000"/>
                <a:gd name="connsiteY85" fmla="*/ 3213 h 10000"/>
                <a:gd name="connsiteX86" fmla="*/ 9209 w 10000"/>
                <a:gd name="connsiteY86" fmla="*/ 2961 h 10000"/>
                <a:gd name="connsiteX87" fmla="*/ 9209 w 10000"/>
                <a:gd name="connsiteY87" fmla="*/ 2826 h 10000"/>
                <a:gd name="connsiteX88" fmla="*/ 8997 w 10000"/>
                <a:gd name="connsiteY88" fmla="*/ 2587 h 10000"/>
                <a:gd name="connsiteX89" fmla="*/ 8815 w 10000"/>
                <a:gd name="connsiteY89" fmla="*/ 2266 h 10000"/>
                <a:gd name="connsiteX90" fmla="*/ 8815 w 10000"/>
                <a:gd name="connsiteY90" fmla="*/ 2213 h 10000"/>
                <a:gd name="connsiteX91" fmla="*/ 8875 w 10000"/>
                <a:gd name="connsiteY91" fmla="*/ 2119 h 10000"/>
                <a:gd name="connsiteX92" fmla="*/ 8967 w 10000"/>
                <a:gd name="connsiteY92" fmla="*/ 2038 h 10000"/>
                <a:gd name="connsiteX93" fmla="*/ 9058 w 10000"/>
                <a:gd name="connsiteY93" fmla="*/ 1960 h 10000"/>
                <a:gd name="connsiteX94" fmla="*/ 9058 w 10000"/>
                <a:gd name="connsiteY94" fmla="*/ 1866 h 10000"/>
                <a:gd name="connsiteX95" fmla="*/ 9058 w 10000"/>
                <a:gd name="connsiteY95" fmla="*/ 1773 h 10000"/>
                <a:gd name="connsiteX96" fmla="*/ 9150 w 10000"/>
                <a:gd name="connsiteY96" fmla="*/ 1719 h 10000"/>
                <a:gd name="connsiteX97" fmla="*/ 9209 w 10000"/>
                <a:gd name="connsiteY97" fmla="*/ 1600 h 10000"/>
                <a:gd name="connsiteX98" fmla="*/ 9239 w 10000"/>
                <a:gd name="connsiteY98" fmla="*/ 1492 h 10000"/>
                <a:gd name="connsiteX99" fmla="*/ 9331 w 10000"/>
                <a:gd name="connsiteY99" fmla="*/ 1454 h 10000"/>
                <a:gd name="connsiteX100" fmla="*/ 9452 w 10000"/>
                <a:gd name="connsiteY100" fmla="*/ 1387 h 10000"/>
                <a:gd name="connsiteX101" fmla="*/ 9574 w 10000"/>
                <a:gd name="connsiteY101" fmla="*/ 1346 h 10000"/>
                <a:gd name="connsiteX102" fmla="*/ 9726 w 10000"/>
                <a:gd name="connsiteY102" fmla="*/ 1267 h 10000"/>
                <a:gd name="connsiteX103" fmla="*/ 9879 w 10000"/>
                <a:gd name="connsiteY103" fmla="*/ 1160 h 10000"/>
                <a:gd name="connsiteX104" fmla="*/ 9969 w 10000"/>
                <a:gd name="connsiteY104" fmla="*/ 1053 h 10000"/>
                <a:gd name="connsiteX105" fmla="*/ 9969 w 10000"/>
                <a:gd name="connsiteY105" fmla="*/ 973 h 10000"/>
                <a:gd name="connsiteX106" fmla="*/ 10000 w 10000"/>
                <a:gd name="connsiteY106" fmla="*/ 825 h 10000"/>
                <a:gd name="connsiteX107" fmla="*/ 9817 w 10000"/>
                <a:gd name="connsiteY107" fmla="*/ 640 h 10000"/>
                <a:gd name="connsiteX108" fmla="*/ 9787 w 10000"/>
                <a:gd name="connsiteY108" fmla="*/ 572 h 10000"/>
                <a:gd name="connsiteX109" fmla="*/ 9787 w 10000"/>
                <a:gd name="connsiteY109" fmla="*/ 199 h 10000"/>
                <a:gd name="connsiteX110" fmla="*/ 9787 w 10000"/>
                <a:gd name="connsiteY110" fmla="*/ 120 h 10000"/>
                <a:gd name="connsiteX111" fmla="*/ 9787 w 10000"/>
                <a:gd name="connsiteY111" fmla="*/ 80 h 10000"/>
                <a:gd name="connsiteX112" fmla="*/ 9817 w 10000"/>
                <a:gd name="connsiteY112" fmla="*/ 39 h 10000"/>
                <a:gd name="connsiteX113" fmla="*/ 9879 w 10000"/>
                <a:gd name="connsiteY113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7386 w 10000"/>
                <a:gd name="connsiteY81" fmla="*/ 3227 h 10000"/>
                <a:gd name="connsiteX82" fmla="*/ 7628 w 10000"/>
                <a:gd name="connsiteY82" fmla="*/ 3227 h 10000"/>
                <a:gd name="connsiteX83" fmla="*/ 7780 w 10000"/>
                <a:gd name="connsiteY83" fmla="*/ 3253 h 10000"/>
                <a:gd name="connsiteX84" fmla="*/ 7963 w 10000"/>
                <a:gd name="connsiteY84" fmla="*/ 3253 h 10000"/>
                <a:gd name="connsiteX85" fmla="*/ 9209 w 10000"/>
                <a:gd name="connsiteY85" fmla="*/ 2961 h 10000"/>
                <a:gd name="connsiteX86" fmla="*/ 9209 w 10000"/>
                <a:gd name="connsiteY86" fmla="*/ 2826 h 10000"/>
                <a:gd name="connsiteX87" fmla="*/ 8997 w 10000"/>
                <a:gd name="connsiteY87" fmla="*/ 2587 h 10000"/>
                <a:gd name="connsiteX88" fmla="*/ 8815 w 10000"/>
                <a:gd name="connsiteY88" fmla="*/ 2266 h 10000"/>
                <a:gd name="connsiteX89" fmla="*/ 8815 w 10000"/>
                <a:gd name="connsiteY89" fmla="*/ 2213 h 10000"/>
                <a:gd name="connsiteX90" fmla="*/ 8875 w 10000"/>
                <a:gd name="connsiteY90" fmla="*/ 2119 h 10000"/>
                <a:gd name="connsiteX91" fmla="*/ 8967 w 10000"/>
                <a:gd name="connsiteY91" fmla="*/ 2038 h 10000"/>
                <a:gd name="connsiteX92" fmla="*/ 9058 w 10000"/>
                <a:gd name="connsiteY92" fmla="*/ 1960 h 10000"/>
                <a:gd name="connsiteX93" fmla="*/ 9058 w 10000"/>
                <a:gd name="connsiteY93" fmla="*/ 1866 h 10000"/>
                <a:gd name="connsiteX94" fmla="*/ 9058 w 10000"/>
                <a:gd name="connsiteY94" fmla="*/ 1773 h 10000"/>
                <a:gd name="connsiteX95" fmla="*/ 9150 w 10000"/>
                <a:gd name="connsiteY95" fmla="*/ 1719 h 10000"/>
                <a:gd name="connsiteX96" fmla="*/ 9209 w 10000"/>
                <a:gd name="connsiteY96" fmla="*/ 1600 h 10000"/>
                <a:gd name="connsiteX97" fmla="*/ 9239 w 10000"/>
                <a:gd name="connsiteY97" fmla="*/ 1492 h 10000"/>
                <a:gd name="connsiteX98" fmla="*/ 9331 w 10000"/>
                <a:gd name="connsiteY98" fmla="*/ 1454 h 10000"/>
                <a:gd name="connsiteX99" fmla="*/ 9452 w 10000"/>
                <a:gd name="connsiteY99" fmla="*/ 1387 h 10000"/>
                <a:gd name="connsiteX100" fmla="*/ 9574 w 10000"/>
                <a:gd name="connsiteY100" fmla="*/ 1346 h 10000"/>
                <a:gd name="connsiteX101" fmla="*/ 9726 w 10000"/>
                <a:gd name="connsiteY101" fmla="*/ 1267 h 10000"/>
                <a:gd name="connsiteX102" fmla="*/ 9879 w 10000"/>
                <a:gd name="connsiteY102" fmla="*/ 1160 h 10000"/>
                <a:gd name="connsiteX103" fmla="*/ 9969 w 10000"/>
                <a:gd name="connsiteY103" fmla="*/ 1053 h 10000"/>
                <a:gd name="connsiteX104" fmla="*/ 9969 w 10000"/>
                <a:gd name="connsiteY104" fmla="*/ 973 h 10000"/>
                <a:gd name="connsiteX105" fmla="*/ 10000 w 10000"/>
                <a:gd name="connsiteY105" fmla="*/ 825 h 10000"/>
                <a:gd name="connsiteX106" fmla="*/ 9817 w 10000"/>
                <a:gd name="connsiteY106" fmla="*/ 640 h 10000"/>
                <a:gd name="connsiteX107" fmla="*/ 9787 w 10000"/>
                <a:gd name="connsiteY107" fmla="*/ 572 h 10000"/>
                <a:gd name="connsiteX108" fmla="*/ 9787 w 10000"/>
                <a:gd name="connsiteY108" fmla="*/ 199 h 10000"/>
                <a:gd name="connsiteX109" fmla="*/ 9787 w 10000"/>
                <a:gd name="connsiteY109" fmla="*/ 120 h 10000"/>
                <a:gd name="connsiteX110" fmla="*/ 9787 w 10000"/>
                <a:gd name="connsiteY110" fmla="*/ 80 h 10000"/>
                <a:gd name="connsiteX111" fmla="*/ 9817 w 10000"/>
                <a:gd name="connsiteY111" fmla="*/ 39 h 10000"/>
                <a:gd name="connsiteX112" fmla="*/ 9879 w 10000"/>
                <a:gd name="connsiteY112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7386 w 10000"/>
                <a:gd name="connsiteY81" fmla="*/ 3227 h 10000"/>
                <a:gd name="connsiteX82" fmla="*/ 7628 w 10000"/>
                <a:gd name="connsiteY82" fmla="*/ 3227 h 10000"/>
                <a:gd name="connsiteX83" fmla="*/ 7780 w 10000"/>
                <a:gd name="connsiteY83" fmla="*/ 3253 h 10000"/>
                <a:gd name="connsiteX84" fmla="*/ 9209 w 10000"/>
                <a:gd name="connsiteY84" fmla="*/ 2961 h 10000"/>
                <a:gd name="connsiteX85" fmla="*/ 9209 w 10000"/>
                <a:gd name="connsiteY85" fmla="*/ 2826 h 10000"/>
                <a:gd name="connsiteX86" fmla="*/ 8997 w 10000"/>
                <a:gd name="connsiteY86" fmla="*/ 2587 h 10000"/>
                <a:gd name="connsiteX87" fmla="*/ 8815 w 10000"/>
                <a:gd name="connsiteY87" fmla="*/ 2266 h 10000"/>
                <a:gd name="connsiteX88" fmla="*/ 8815 w 10000"/>
                <a:gd name="connsiteY88" fmla="*/ 2213 h 10000"/>
                <a:gd name="connsiteX89" fmla="*/ 8875 w 10000"/>
                <a:gd name="connsiteY89" fmla="*/ 2119 h 10000"/>
                <a:gd name="connsiteX90" fmla="*/ 8967 w 10000"/>
                <a:gd name="connsiteY90" fmla="*/ 2038 h 10000"/>
                <a:gd name="connsiteX91" fmla="*/ 9058 w 10000"/>
                <a:gd name="connsiteY91" fmla="*/ 1960 h 10000"/>
                <a:gd name="connsiteX92" fmla="*/ 9058 w 10000"/>
                <a:gd name="connsiteY92" fmla="*/ 1866 h 10000"/>
                <a:gd name="connsiteX93" fmla="*/ 9058 w 10000"/>
                <a:gd name="connsiteY93" fmla="*/ 1773 h 10000"/>
                <a:gd name="connsiteX94" fmla="*/ 9150 w 10000"/>
                <a:gd name="connsiteY94" fmla="*/ 1719 h 10000"/>
                <a:gd name="connsiteX95" fmla="*/ 9209 w 10000"/>
                <a:gd name="connsiteY95" fmla="*/ 1600 h 10000"/>
                <a:gd name="connsiteX96" fmla="*/ 9239 w 10000"/>
                <a:gd name="connsiteY96" fmla="*/ 1492 h 10000"/>
                <a:gd name="connsiteX97" fmla="*/ 9331 w 10000"/>
                <a:gd name="connsiteY97" fmla="*/ 1454 h 10000"/>
                <a:gd name="connsiteX98" fmla="*/ 9452 w 10000"/>
                <a:gd name="connsiteY98" fmla="*/ 1387 h 10000"/>
                <a:gd name="connsiteX99" fmla="*/ 9574 w 10000"/>
                <a:gd name="connsiteY99" fmla="*/ 1346 h 10000"/>
                <a:gd name="connsiteX100" fmla="*/ 9726 w 10000"/>
                <a:gd name="connsiteY100" fmla="*/ 1267 h 10000"/>
                <a:gd name="connsiteX101" fmla="*/ 9879 w 10000"/>
                <a:gd name="connsiteY101" fmla="*/ 1160 h 10000"/>
                <a:gd name="connsiteX102" fmla="*/ 9969 w 10000"/>
                <a:gd name="connsiteY102" fmla="*/ 1053 h 10000"/>
                <a:gd name="connsiteX103" fmla="*/ 9969 w 10000"/>
                <a:gd name="connsiteY103" fmla="*/ 973 h 10000"/>
                <a:gd name="connsiteX104" fmla="*/ 10000 w 10000"/>
                <a:gd name="connsiteY104" fmla="*/ 825 h 10000"/>
                <a:gd name="connsiteX105" fmla="*/ 9817 w 10000"/>
                <a:gd name="connsiteY105" fmla="*/ 640 h 10000"/>
                <a:gd name="connsiteX106" fmla="*/ 9787 w 10000"/>
                <a:gd name="connsiteY106" fmla="*/ 572 h 10000"/>
                <a:gd name="connsiteX107" fmla="*/ 9787 w 10000"/>
                <a:gd name="connsiteY107" fmla="*/ 199 h 10000"/>
                <a:gd name="connsiteX108" fmla="*/ 9787 w 10000"/>
                <a:gd name="connsiteY108" fmla="*/ 120 h 10000"/>
                <a:gd name="connsiteX109" fmla="*/ 9787 w 10000"/>
                <a:gd name="connsiteY109" fmla="*/ 80 h 10000"/>
                <a:gd name="connsiteX110" fmla="*/ 9817 w 10000"/>
                <a:gd name="connsiteY110" fmla="*/ 39 h 10000"/>
                <a:gd name="connsiteX111" fmla="*/ 9879 w 10000"/>
                <a:gd name="connsiteY111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7386 w 10000"/>
                <a:gd name="connsiteY81" fmla="*/ 3227 h 10000"/>
                <a:gd name="connsiteX82" fmla="*/ 7780 w 10000"/>
                <a:gd name="connsiteY82" fmla="*/ 3253 h 10000"/>
                <a:gd name="connsiteX83" fmla="*/ 9209 w 10000"/>
                <a:gd name="connsiteY83" fmla="*/ 2961 h 10000"/>
                <a:gd name="connsiteX84" fmla="*/ 9209 w 10000"/>
                <a:gd name="connsiteY84" fmla="*/ 2826 h 10000"/>
                <a:gd name="connsiteX85" fmla="*/ 8997 w 10000"/>
                <a:gd name="connsiteY85" fmla="*/ 2587 h 10000"/>
                <a:gd name="connsiteX86" fmla="*/ 8815 w 10000"/>
                <a:gd name="connsiteY86" fmla="*/ 2266 h 10000"/>
                <a:gd name="connsiteX87" fmla="*/ 8815 w 10000"/>
                <a:gd name="connsiteY87" fmla="*/ 2213 h 10000"/>
                <a:gd name="connsiteX88" fmla="*/ 8875 w 10000"/>
                <a:gd name="connsiteY88" fmla="*/ 2119 h 10000"/>
                <a:gd name="connsiteX89" fmla="*/ 8967 w 10000"/>
                <a:gd name="connsiteY89" fmla="*/ 2038 h 10000"/>
                <a:gd name="connsiteX90" fmla="*/ 9058 w 10000"/>
                <a:gd name="connsiteY90" fmla="*/ 1960 h 10000"/>
                <a:gd name="connsiteX91" fmla="*/ 9058 w 10000"/>
                <a:gd name="connsiteY91" fmla="*/ 1866 h 10000"/>
                <a:gd name="connsiteX92" fmla="*/ 9058 w 10000"/>
                <a:gd name="connsiteY92" fmla="*/ 1773 h 10000"/>
                <a:gd name="connsiteX93" fmla="*/ 9150 w 10000"/>
                <a:gd name="connsiteY93" fmla="*/ 1719 h 10000"/>
                <a:gd name="connsiteX94" fmla="*/ 9209 w 10000"/>
                <a:gd name="connsiteY94" fmla="*/ 1600 h 10000"/>
                <a:gd name="connsiteX95" fmla="*/ 9239 w 10000"/>
                <a:gd name="connsiteY95" fmla="*/ 1492 h 10000"/>
                <a:gd name="connsiteX96" fmla="*/ 9331 w 10000"/>
                <a:gd name="connsiteY96" fmla="*/ 1454 h 10000"/>
                <a:gd name="connsiteX97" fmla="*/ 9452 w 10000"/>
                <a:gd name="connsiteY97" fmla="*/ 1387 h 10000"/>
                <a:gd name="connsiteX98" fmla="*/ 9574 w 10000"/>
                <a:gd name="connsiteY98" fmla="*/ 1346 h 10000"/>
                <a:gd name="connsiteX99" fmla="*/ 9726 w 10000"/>
                <a:gd name="connsiteY99" fmla="*/ 1267 h 10000"/>
                <a:gd name="connsiteX100" fmla="*/ 9879 w 10000"/>
                <a:gd name="connsiteY100" fmla="*/ 1160 h 10000"/>
                <a:gd name="connsiteX101" fmla="*/ 9969 w 10000"/>
                <a:gd name="connsiteY101" fmla="*/ 1053 h 10000"/>
                <a:gd name="connsiteX102" fmla="*/ 9969 w 10000"/>
                <a:gd name="connsiteY102" fmla="*/ 973 h 10000"/>
                <a:gd name="connsiteX103" fmla="*/ 10000 w 10000"/>
                <a:gd name="connsiteY103" fmla="*/ 825 h 10000"/>
                <a:gd name="connsiteX104" fmla="*/ 9817 w 10000"/>
                <a:gd name="connsiteY104" fmla="*/ 640 h 10000"/>
                <a:gd name="connsiteX105" fmla="*/ 9787 w 10000"/>
                <a:gd name="connsiteY105" fmla="*/ 572 h 10000"/>
                <a:gd name="connsiteX106" fmla="*/ 9787 w 10000"/>
                <a:gd name="connsiteY106" fmla="*/ 199 h 10000"/>
                <a:gd name="connsiteX107" fmla="*/ 9787 w 10000"/>
                <a:gd name="connsiteY107" fmla="*/ 120 h 10000"/>
                <a:gd name="connsiteX108" fmla="*/ 9787 w 10000"/>
                <a:gd name="connsiteY108" fmla="*/ 80 h 10000"/>
                <a:gd name="connsiteX109" fmla="*/ 9817 w 10000"/>
                <a:gd name="connsiteY109" fmla="*/ 39 h 10000"/>
                <a:gd name="connsiteX110" fmla="*/ 9879 w 10000"/>
                <a:gd name="connsiteY110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7386 w 10000"/>
                <a:gd name="connsiteY81" fmla="*/ 3227 h 10000"/>
                <a:gd name="connsiteX82" fmla="*/ 9209 w 10000"/>
                <a:gd name="connsiteY82" fmla="*/ 2961 h 10000"/>
                <a:gd name="connsiteX83" fmla="*/ 9209 w 10000"/>
                <a:gd name="connsiteY83" fmla="*/ 2826 h 10000"/>
                <a:gd name="connsiteX84" fmla="*/ 8997 w 10000"/>
                <a:gd name="connsiteY84" fmla="*/ 2587 h 10000"/>
                <a:gd name="connsiteX85" fmla="*/ 8815 w 10000"/>
                <a:gd name="connsiteY85" fmla="*/ 2266 h 10000"/>
                <a:gd name="connsiteX86" fmla="*/ 8815 w 10000"/>
                <a:gd name="connsiteY86" fmla="*/ 2213 h 10000"/>
                <a:gd name="connsiteX87" fmla="*/ 8875 w 10000"/>
                <a:gd name="connsiteY87" fmla="*/ 2119 h 10000"/>
                <a:gd name="connsiteX88" fmla="*/ 8967 w 10000"/>
                <a:gd name="connsiteY88" fmla="*/ 2038 h 10000"/>
                <a:gd name="connsiteX89" fmla="*/ 9058 w 10000"/>
                <a:gd name="connsiteY89" fmla="*/ 1960 h 10000"/>
                <a:gd name="connsiteX90" fmla="*/ 9058 w 10000"/>
                <a:gd name="connsiteY90" fmla="*/ 1866 h 10000"/>
                <a:gd name="connsiteX91" fmla="*/ 9058 w 10000"/>
                <a:gd name="connsiteY91" fmla="*/ 1773 h 10000"/>
                <a:gd name="connsiteX92" fmla="*/ 9150 w 10000"/>
                <a:gd name="connsiteY92" fmla="*/ 1719 h 10000"/>
                <a:gd name="connsiteX93" fmla="*/ 9209 w 10000"/>
                <a:gd name="connsiteY93" fmla="*/ 1600 h 10000"/>
                <a:gd name="connsiteX94" fmla="*/ 9239 w 10000"/>
                <a:gd name="connsiteY94" fmla="*/ 1492 h 10000"/>
                <a:gd name="connsiteX95" fmla="*/ 9331 w 10000"/>
                <a:gd name="connsiteY95" fmla="*/ 1454 h 10000"/>
                <a:gd name="connsiteX96" fmla="*/ 9452 w 10000"/>
                <a:gd name="connsiteY96" fmla="*/ 1387 h 10000"/>
                <a:gd name="connsiteX97" fmla="*/ 9574 w 10000"/>
                <a:gd name="connsiteY97" fmla="*/ 1346 h 10000"/>
                <a:gd name="connsiteX98" fmla="*/ 9726 w 10000"/>
                <a:gd name="connsiteY98" fmla="*/ 1267 h 10000"/>
                <a:gd name="connsiteX99" fmla="*/ 9879 w 10000"/>
                <a:gd name="connsiteY99" fmla="*/ 1160 h 10000"/>
                <a:gd name="connsiteX100" fmla="*/ 9969 w 10000"/>
                <a:gd name="connsiteY100" fmla="*/ 1053 h 10000"/>
                <a:gd name="connsiteX101" fmla="*/ 9969 w 10000"/>
                <a:gd name="connsiteY101" fmla="*/ 973 h 10000"/>
                <a:gd name="connsiteX102" fmla="*/ 10000 w 10000"/>
                <a:gd name="connsiteY102" fmla="*/ 825 h 10000"/>
                <a:gd name="connsiteX103" fmla="*/ 9817 w 10000"/>
                <a:gd name="connsiteY103" fmla="*/ 640 h 10000"/>
                <a:gd name="connsiteX104" fmla="*/ 9787 w 10000"/>
                <a:gd name="connsiteY104" fmla="*/ 572 h 10000"/>
                <a:gd name="connsiteX105" fmla="*/ 9787 w 10000"/>
                <a:gd name="connsiteY105" fmla="*/ 199 h 10000"/>
                <a:gd name="connsiteX106" fmla="*/ 9787 w 10000"/>
                <a:gd name="connsiteY106" fmla="*/ 120 h 10000"/>
                <a:gd name="connsiteX107" fmla="*/ 9787 w 10000"/>
                <a:gd name="connsiteY107" fmla="*/ 80 h 10000"/>
                <a:gd name="connsiteX108" fmla="*/ 9817 w 10000"/>
                <a:gd name="connsiteY108" fmla="*/ 39 h 10000"/>
                <a:gd name="connsiteX109" fmla="*/ 9879 w 10000"/>
                <a:gd name="connsiteY109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9209 w 10000"/>
                <a:gd name="connsiteY81" fmla="*/ 2961 h 10000"/>
                <a:gd name="connsiteX82" fmla="*/ 9209 w 10000"/>
                <a:gd name="connsiteY82" fmla="*/ 2826 h 10000"/>
                <a:gd name="connsiteX83" fmla="*/ 8997 w 10000"/>
                <a:gd name="connsiteY83" fmla="*/ 2587 h 10000"/>
                <a:gd name="connsiteX84" fmla="*/ 8815 w 10000"/>
                <a:gd name="connsiteY84" fmla="*/ 2266 h 10000"/>
                <a:gd name="connsiteX85" fmla="*/ 8815 w 10000"/>
                <a:gd name="connsiteY85" fmla="*/ 2213 h 10000"/>
                <a:gd name="connsiteX86" fmla="*/ 8875 w 10000"/>
                <a:gd name="connsiteY86" fmla="*/ 2119 h 10000"/>
                <a:gd name="connsiteX87" fmla="*/ 8967 w 10000"/>
                <a:gd name="connsiteY87" fmla="*/ 2038 h 10000"/>
                <a:gd name="connsiteX88" fmla="*/ 9058 w 10000"/>
                <a:gd name="connsiteY88" fmla="*/ 1960 h 10000"/>
                <a:gd name="connsiteX89" fmla="*/ 9058 w 10000"/>
                <a:gd name="connsiteY89" fmla="*/ 1866 h 10000"/>
                <a:gd name="connsiteX90" fmla="*/ 9058 w 10000"/>
                <a:gd name="connsiteY90" fmla="*/ 1773 h 10000"/>
                <a:gd name="connsiteX91" fmla="*/ 9150 w 10000"/>
                <a:gd name="connsiteY91" fmla="*/ 1719 h 10000"/>
                <a:gd name="connsiteX92" fmla="*/ 9209 w 10000"/>
                <a:gd name="connsiteY92" fmla="*/ 1600 h 10000"/>
                <a:gd name="connsiteX93" fmla="*/ 9239 w 10000"/>
                <a:gd name="connsiteY93" fmla="*/ 1492 h 10000"/>
                <a:gd name="connsiteX94" fmla="*/ 9331 w 10000"/>
                <a:gd name="connsiteY94" fmla="*/ 1454 h 10000"/>
                <a:gd name="connsiteX95" fmla="*/ 9452 w 10000"/>
                <a:gd name="connsiteY95" fmla="*/ 1387 h 10000"/>
                <a:gd name="connsiteX96" fmla="*/ 9574 w 10000"/>
                <a:gd name="connsiteY96" fmla="*/ 1346 h 10000"/>
                <a:gd name="connsiteX97" fmla="*/ 9726 w 10000"/>
                <a:gd name="connsiteY97" fmla="*/ 1267 h 10000"/>
                <a:gd name="connsiteX98" fmla="*/ 9879 w 10000"/>
                <a:gd name="connsiteY98" fmla="*/ 1160 h 10000"/>
                <a:gd name="connsiteX99" fmla="*/ 9969 w 10000"/>
                <a:gd name="connsiteY99" fmla="*/ 1053 h 10000"/>
                <a:gd name="connsiteX100" fmla="*/ 9969 w 10000"/>
                <a:gd name="connsiteY100" fmla="*/ 973 h 10000"/>
                <a:gd name="connsiteX101" fmla="*/ 10000 w 10000"/>
                <a:gd name="connsiteY101" fmla="*/ 825 h 10000"/>
                <a:gd name="connsiteX102" fmla="*/ 9817 w 10000"/>
                <a:gd name="connsiteY102" fmla="*/ 640 h 10000"/>
                <a:gd name="connsiteX103" fmla="*/ 9787 w 10000"/>
                <a:gd name="connsiteY103" fmla="*/ 572 h 10000"/>
                <a:gd name="connsiteX104" fmla="*/ 9787 w 10000"/>
                <a:gd name="connsiteY104" fmla="*/ 199 h 10000"/>
                <a:gd name="connsiteX105" fmla="*/ 9787 w 10000"/>
                <a:gd name="connsiteY105" fmla="*/ 120 h 10000"/>
                <a:gd name="connsiteX106" fmla="*/ 9787 w 10000"/>
                <a:gd name="connsiteY106" fmla="*/ 80 h 10000"/>
                <a:gd name="connsiteX107" fmla="*/ 9817 w 10000"/>
                <a:gd name="connsiteY107" fmla="*/ 39 h 10000"/>
                <a:gd name="connsiteX108" fmla="*/ 9879 w 10000"/>
                <a:gd name="connsiteY108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264 w 10000"/>
                <a:gd name="connsiteY80" fmla="*/ 3227 h 10000"/>
                <a:gd name="connsiteX81" fmla="*/ 7338 w 10000"/>
                <a:gd name="connsiteY81" fmla="*/ 3217 h 10000"/>
                <a:gd name="connsiteX82" fmla="*/ 9209 w 10000"/>
                <a:gd name="connsiteY82" fmla="*/ 2961 h 10000"/>
                <a:gd name="connsiteX83" fmla="*/ 9209 w 10000"/>
                <a:gd name="connsiteY83" fmla="*/ 2826 h 10000"/>
                <a:gd name="connsiteX84" fmla="*/ 8997 w 10000"/>
                <a:gd name="connsiteY84" fmla="*/ 2587 h 10000"/>
                <a:gd name="connsiteX85" fmla="*/ 8815 w 10000"/>
                <a:gd name="connsiteY85" fmla="*/ 2266 h 10000"/>
                <a:gd name="connsiteX86" fmla="*/ 8815 w 10000"/>
                <a:gd name="connsiteY86" fmla="*/ 2213 h 10000"/>
                <a:gd name="connsiteX87" fmla="*/ 8875 w 10000"/>
                <a:gd name="connsiteY87" fmla="*/ 2119 h 10000"/>
                <a:gd name="connsiteX88" fmla="*/ 8967 w 10000"/>
                <a:gd name="connsiteY88" fmla="*/ 2038 h 10000"/>
                <a:gd name="connsiteX89" fmla="*/ 9058 w 10000"/>
                <a:gd name="connsiteY89" fmla="*/ 1960 h 10000"/>
                <a:gd name="connsiteX90" fmla="*/ 9058 w 10000"/>
                <a:gd name="connsiteY90" fmla="*/ 1866 h 10000"/>
                <a:gd name="connsiteX91" fmla="*/ 9058 w 10000"/>
                <a:gd name="connsiteY91" fmla="*/ 1773 h 10000"/>
                <a:gd name="connsiteX92" fmla="*/ 9150 w 10000"/>
                <a:gd name="connsiteY92" fmla="*/ 1719 h 10000"/>
                <a:gd name="connsiteX93" fmla="*/ 9209 w 10000"/>
                <a:gd name="connsiteY93" fmla="*/ 1600 h 10000"/>
                <a:gd name="connsiteX94" fmla="*/ 9239 w 10000"/>
                <a:gd name="connsiteY94" fmla="*/ 1492 h 10000"/>
                <a:gd name="connsiteX95" fmla="*/ 9331 w 10000"/>
                <a:gd name="connsiteY95" fmla="*/ 1454 h 10000"/>
                <a:gd name="connsiteX96" fmla="*/ 9452 w 10000"/>
                <a:gd name="connsiteY96" fmla="*/ 1387 h 10000"/>
                <a:gd name="connsiteX97" fmla="*/ 9574 w 10000"/>
                <a:gd name="connsiteY97" fmla="*/ 1346 h 10000"/>
                <a:gd name="connsiteX98" fmla="*/ 9726 w 10000"/>
                <a:gd name="connsiteY98" fmla="*/ 1267 h 10000"/>
                <a:gd name="connsiteX99" fmla="*/ 9879 w 10000"/>
                <a:gd name="connsiteY99" fmla="*/ 1160 h 10000"/>
                <a:gd name="connsiteX100" fmla="*/ 9969 w 10000"/>
                <a:gd name="connsiteY100" fmla="*/ 1053 h 10000"/>
                <a:gd name="connsiteX101" fmla="*/ 9969 w 10000"/>
                <a:gd name="connsiteY101" fmla="*/ 973 h 10000"/>
                <a:gd name="connsiteX102" fmla="*/ 10000 w 10000"/>
                <a:gd name="connsiteY102" fmla="*/ 825 h 10000"/>
                <a:gd name="connsiteX103" fmla="*/ 9817 w 10000"/>
                <a:gd name="connsiteY103" fmla="*/ 640 h 10000"/>
                <a:gd name="connsiteX104" fmla="*/ 9787 w 10000"/>
                <a:gd name="connsiteY104" fmla="*/ 572 h 10000"/>
                <a:gd name="connsiteX105" fmla="*/ 9787 w 10000"/>
                <a:gd name="connsiteY105" fmla="*/ 199 h 10000"/>
                <a:gd name="connsiteX106" fmla="*/ 9787 w 10000"/>
                <a:gd name="connsiteY106" fmla="*/ 120 h 10000"/>
                <a:gd name="connsiteX107" fmla="*/ 9787 w 10000"/>
                <a:gd name="connsiteY107" fmla="*/ 80 h 10000"/>
                <a:gd name="connsiteX108" fmla="*/ 9817 w 10000"/>
                <a:gd name="connsiteY108" fmla="*/ 39 h 10000"/>
                <a:gd name="connsiteX109" fmla="*/ 9879 w 10000"/>
                <a:gd name="connsiteY109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7338 w 10000"/>
                <a:gd name="connsiteY80" fmla="*/ 3217 h 10000"/>
                <a:gd name="connsiteX81" fmla="*/ 9209 w 10000"/>
                <a:gd name="connsiteY81" fmla="*/ 2961 h 10000"/>
                <a:gd name="connsiteX82" fmla="*/ 9209 w 10000"/>
                <a:gd name="connsiteY82" fmla="*/ 2826 h 10000"/>
                <a:gd name="connsiteX83" fmla="*/ 8997 w 10000"/>
                <a:gd name="connsiteY83" fmla="*/ 2587 h 10000"/>
                <a:gd name="connsiteX84" fmla="*/ 8815 w 10000"/>
                <a:gd name="connsiteY84" fmla="*/ 2266 h 10000"/>
                <a:gd name="connsiteX85" fmla="*/ 8815 w 10000"/>
                <a:gd name="connsiteY85" fmla="*/ 2213 h 10000"/>
                <a:gd name="connsiteX86" fmla="*/ 8875 w 10000"/>
                <a:gd name="connsiteY86" fmla="*/ 2119 h 10000"/>
                <a:gd name="connsiteX87" fmla="*/ 8967 w 10000"/>
                <a:gd name="connsiteY87" fmla="*/ 2038 h 10000"/>
                <a:gd name="connsiteX88" fmla="*/ 9058 w 10000"/>
                <a:gd name="connsiteY88" fmla="*/ 1960 h 10000"/>
                <a:gd name="connsiteX89" fmla="*/ 9058 w 10000"/>
                <a:gd name="connsiteY89" fmla="*/ 1866 h 10000"/>
                <a:gd name="connsiteX90" fmla="*/ 9058 w 10000"/>
                <a:gd name="connsiteY90" fmla="*/ 1773 h 10000"/>
                <a:gd name="connsiteX91" fmla="*/ 9150 w 10000"/>
                <a:gd name="connsiteY91" fmla="*/ 1719 h 10000"/>
                <a:gd name="connsiteX92" fmla="*/ 9209 w 10000"/>
                <a:gd name="connsiteY92" fmla="*/ 1600 h 10000"/>
                <a:gd name="connsiteX93" fmla="*/ 9239 w 10000"/>
                <a:gd name="connsiteY93" fmla="*/ 1492 h 10000"/>
                <a:gd name="connsiteX94" fmla="*/ 9331 w 10000"/>
                <a:gd name="connsiteY94" fmla="*/ 1454 h 10000"/>
                <a:gd name="connsiteX95" fmla="*/ 9452 w 10000"/>
                <a:gd name="connsiteY95" fmla="*/ 1387 h 10000"/>
                <a:gd name="connsiteX96" fmla="*/ 9574 w 10000"/>
                <a:gd name="connsiteY96" fmla="*/ 1346 h 10000"/>
                <a:gd name="connsiteX97" fmla="*/ 9726 w 10000"/>
                <a:gd name="connsiteY97" fmla="*/ 1267 h 10000"/>
                <a:gd name="connsiteX98" fmla="*/ 9879 w 10000"/>
                <a:gd name="connsiteY98" fmla="*/ 1160 h 10000"/>
                <a:gd name="connsiteX99" fmla="*/ 9969 w 10000"/>
                <a:gd name="connsiteY99" fmla="*/ 1053 h 10000"/>
                <a:gd name="connsiteX100" fmla="*/ 9969 w 10000"/>
                <a:gd name="connsiteY100" fmla="*/ 973 h 10000"/>
                <a:gd name="connsiteX101" fmla="*/ 10000 w 10000"/>
                <a:gd name="connsiteY101" fmla="*/ 825 h 10000"/>
                <a:gd name="connsiteX102" fmla="*/ 9817 w 10000"/>
                <a:gd name="connsiteY102" fmla="*/ 640 h 10000"/>
                <a:gd name="connsiteX103" fmla="*/ 9787 w 10000"/>
                <a:gd name="connsiteY103" fmla="*/ 572 h 10000"/>
                <a:gd name="connsiteX104" fmla="*/ 9787 w 10000"/>
                <a:gd name="connsiteY104" fmla="*/ 199 h 10000"/>
                <a:gd name="connsiteX105" fmla="*/ 9787 w 10000"/>
                <a:gd name="connsiteY105" fmla="*/ 120 h 10000"/>
                <a:gd name="connsiteX106" fmla="*/ 9787 w 10000"/>
                <a:gd name="connsiteY106" fmla="*/ 80 h 10000"/>
                <a:gd name="connsiteX107" fmla="*/ 9817 w 10000"/>
                <a:gd name="connsiteY107" fmla="*/ 39 h 10000"/>
                <a:gd name="connsiteX108" fmla="*/ 9879 w 10000"/>
                <a:gd name="connsiteY108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7143 w 10000"/>
                <a:gd name="connsiteY79" fmla="*/ 3253 h 10000"/>
                <a:gd name="connsiteX80" fmla="*/ 9209 w 10000"/>
                <a:gd name="connsiteY80" fmla="*/ 2961 h 10000"/>
                <a:gd name="connsiteX81" fmla="*/ 9209 w 10000"/>
                <a:gd name="connsiteY81" fmla="*/ 2826 h 10000"/>
                <a:gd name="connsiteX82" fmla="*/ 8997 w 10000"/>
                <a:gd name="connsiteY82" fmla="*/ 2587 h 10000"/>
                <a:gd name="connsiteX83" fmla="*/ 8815 w 10000"/>
                <a:gd name="connsiteY83" fmla="*/ 2266 h 10000"/>
                <a:gd name="connsiteX84" fmla="*/ 8815 w 10000"/>
                <a:gd name="connsiteY84" fmla="*/ 2213 h 10000"/>
                <a:gd name="connsiteX85" fmla="*/ 8875 w 10000"/>
                <a:gd name="connsiteY85" fmla="*/ 2119 h 10000"/>
                <a:gd name="connsiteX86" fmla="*/ 8967 w 10000"/>
                <a:gd name="connsiteY86" fmla="*/ 2038 h 10000"/>
                <a:gd name="connsiteX87" fmla="*/ 9058 w 10000"/>
                <a:gd name="connsiteY87" fmla="*/ 1960 h 10000"/>
                <a:gd name="connsiteX88" fmla="*/ 9058 w 10000"/>
                <a:gd name="connsiteY88" fmla="*/ 1866 h 10000"/>
                <a:gd name="connsiteX89" fmla="*/ 9058 w 10000"/>
                <a:gd name="connsiteY89" fmla="*/ 1773 h 10000"/>
                <a:gd name="connsiteX90" fmla="*/ 9150 w 10000"/>
                <a:gd name="connsiteY90" fmla="*/ 1719 h 10000"/>
                <a:gd name="connsiteX91" fmla="*/ 9209 w 10000"/>
                <a:gd name="connsiteY91" fmla="*/ 1600 h 10000"/>
                <a:gd name="connsiteX92" fmla="*/ 9239 w 10000"/>
                <a:gd name="connsiteY92" fmla="*/ 1492 h 10000"/>
                <a:gd name="connsiteX93" fmla="*/ 9331 w 10000"/>
                <a:gd name="connsiteY93" fmla="*/ 1454 h 10000"/>
                <a:gd name="connsiteX94" fmla="*/ 9452 w 10000"/>
                <a:gd name="connsiteY94" fmla="*/ 1387 h 10000"/>
                <a:gd name="connsiteX95" fmla="*/ 9574 w 10000"/>
                <a:gd name="connsiteY95" fmla="*/ 1346 h 10000"/>
                <a:gd name="connsiteX96" fmla="*/ 9726 w 10000"/>
                <a:gd name="connsiteY96" fmla="*/ 1267 h 10000"/>
                <a:gd name="connsiteX97" fmla="*/ 9879 w 10000"/>
                <a:gd name="connsiteY97" fmla="*/ 1160 h 10000"/>
                <a:gd name="connsiteX98" fmla="*/ 9969 w 10000"/>
                <a:gd name="connsiteY98" fmla="*/ 1053 h 10000"/>
                <a:gd name="connsiteX99" fmla="*/ 9969 w 10000"/>
                <a:gd name="connsiteY99" fmla="*/ 973 h 10000"/>
                <a:gd name="connsiteX100" fmla="*/ 10000 w 10000"/>
                <a:gd name="connsiteY100" fmla="*/ 825 h 10000"/>
                <a:gd name="connsiteX101" fmla="*/ 9817 w 10000"/>
                <a:gd name="connsiteY101" fmla="*/ 640 h 10000"/>
                <a:gd name="connsiteX102" fmla="*/ 9787 w 10000"/>
                <a:gd name="connsiteY102" fmla="*/ 572 h 10000"/>
                <a:gd name="connsiteX103" fmla="*/ 9787 w 10000"/>
                <a:gd name="connsiteY103" fmla="*/ 199 h 10000"/>
                <a:gd name="connsiteX104" fmla="*/ 9787 w 10000"/>
                <a:gd name="connsiteY104" fmla="*/ 120 h 10000"/>
                <a:gd name="connsiteX105" fmla="*/ 9787 w 10000"/>
                <a:gd name="connsiteY105" fmla="*/ 80 h 10000"/>
                <a:gd name="connsiteX106" fmla="*/ 9817 w 10000"/>
                <a:gd name="connsiteY106" fmla="*/ 39 h 10000"/>
                <a:gd name="connsiteX107" fmla="*/ 9879 w 10000"/>
                <a:gd name="connsiteY107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359 h 10000"/>
                <a:gd name="connsiteX78" fmla="*/ 7113 w 10000"/>
                <a:gd name="connsiteY78" fmla="*/ 3294 h 10000"/>
                <a:gd name="connsiteX79" fmla="*/ 9209 w 10000"/>
                <a:gd name="connsiteY79" fmla="*/ 2961 h 10000"/>
                <a:gd name="connsiteX80" fmla="*/ 9209 w 10000"/>
                <a:gd name="connsiteY80" fmla="*/ 2826 h 10000"/>
                <a:gd name="connsiteX81" fmla="*/ 8997 w 10000"/>
                <a:gd name="connsiteY81" fmla="*/ 2587 h 10000"/>
                <a:gd name="connsiteX82" fmla="*/ 8815 w 10000"/>
                <a:gd name="connsiteY82" fmla="*/ 2266 h 10000"/>
                <a:gd name="connsiteX83" fmla="*/ 8815 w 10000"/>
                <a:gd name="connsiteY83" fmla="*/ 2213 h 10000"/>
                <a:gd name="connsiteX84" fmla="*/ 8875 w 10000"/>
                <a:gd name="connsiteY84" fmla="*/ 2119 h 10000"/>
                <a:gd name="connsiteX85" fmla="*/ 8967 w 10000"/>
                <a:gd name="connsiteY85" fmla="*/ 2038 h 10000"/>
                <a:gd name="connsiteX86" fmla="*/ 9058 w 10000"/>
                <a:gd name="connsiteY86" fmla="*/ 1960 h 10000"/>
                <a:gd name="connsiteX87" fmla="*/ 9058 w 10000"/>
                <a:gd name="connsiteY87" fmla="*/ 1866 h 10000"/>
                <a:gd name="connsiteX88" fmla="*/ 9058 w 10000"/>
                <a:gd name="connsiteY88" fmla="*/ 1773 h 10000"/>
                <a:gd name="connsiteX89" fmla="*/ 9150 w 10000"/>
                <a:gd name="connsiteY89" fmla="*/ 1719 h 10000"/>
                <a:gd name="connsiteX90" fmla="*/ 9209 w 10000"/>
                <a:gd name="connsiteY90" fmla="*/ 1600 h 10000"/>
                <a:gd name="connsiteX91" fmla="*/ 9239 w 10000"/>
                <a:gd name="connsiteY91" fmla="*/ 1492 h 10000"/>
                <a:gd name="connsiteX92" fmla="*/ 9331 w 10000"/>
                <a:gd name="connsiteY92" fmla="*/ 1454 h 10000"/>
                <a:gd name="connsiteX93" fmla="*/ 9452 w 10000"/>
                <a:gd name="connsiteY93" fmla="*/ 1387 h 10000"/>
                <a:gd name="connsiteX94" fmla="*/ 9574 w 10000"/>
                <a:gd name="connsiteY94" fmla="*/ 1346 h 10000"/>
                <a:gd name="connsiteX95" fmla="*/ 9726 w 10000"/>
                <a:gd name="connsiteY95" fmla="*/ 1267 h 10000"/>
                <a:gd name="connsiteX96" fmla="*/ 9879 w 10000"/>
                <a:gd name="connsiteY96" fmla="*/ 1160 h 10000"/>
                <a:gd name="connsiteX97" fmla="*/ 9969 w 10000"/>
                <a:gd name="connsiteY97" fmla="*/ 1053 h 10000"/>
                <a:gd name="connsiteX98" fmla="*/ 9969 w 10000"/>
                <a:gd name="connsiteY98" fmla="*/ 973 h 10000"/>
                <a:gd name="connsiteX99" fmla="*/ 10000 w 10000"/>
                <a:gd name="connsiteY99" fmla="*/ 825 h 10000"/>
                <a:gd name="connsiteX100" fmla="*/ 9817 w 10000"/>
                <a:gd name="connsiteY100" fmla="*/ 640 h 10000"/>
                <a:gd name="connsiteX101" fmla="*/ 9787 w 10000"/>
                <a:gd name="connsiteY101" fmla="*/ 572 h 10000"/>
                <a:gd name="connsiteX102" fmla="*/ 9787 w 10000"/>
                <a:gd name="connsiteY102" fmla="*/ 199 h 10000"/>
                <a:gd name="connsiteX103" fmla="*/ 9787 w 10000"/>
                <a:gd name="connsiteY103" fmla="*/ 120 h 10000"/>
                <a:gd name="connsiteX104" fmla="*/ 9787 w 10000"/>
                <a:gd name="connsiteY104" fmla="*/ 80 h 10000"/>
                <a:gd name="connsiteX105" fmla="*/ 9817 w 10000"/>
                <a:gd name="connsiteY105" fmla="*/ 39 h 10000"/>
                <a:gd name="connsiteX106" fmla="*/ 9879 w 10000"/>
                <a:gd name="connsiteY106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7113 w 10000"/>
                <a:gd name="connsiteY77" fmla="*/ 3294 h 10000"/>
                <a:gd name="connsiteX78" fmla="*/ 9209 w 10000"/>
                <a:gd name="connsiteY78" fmla="*/ 2961 h 10000"/>
                <a:gd name="connsiteX79" fmla="*/ 9209 w 10000"/>
                <a:gd name="connsiteY79" fmla="*/ 2826 h 10000"/>
                <a:gd name="connsiteX80" fmla="*/ 8997 w 10000"/>
                <a:gd name="connsiteY80" fmla="*/ 2587 h 10000"/>
                <a:gd name="connsiteX81" fmla="*/ 8815 w 10000"/>
                <a:gd name="connsiteY81" fmla="*/ 2266 h 10000"/>
                <a:gd name="connsiteX82" fmla="*/ 8815 w 10000"/>
                <a:gd name="connsiteY82" fmla="*/ 2213 h 10000"/>
                <a:gd name="connsiteX83" fmla="*/ 8875 w 10000"/>
                <a:gd name="connsiteY83" fmla="*/ 2119 h 10000"/>
                <a:gd name="connsiteX84" fmla="*/ 8967 w 10000"/>
                <a:gd name="connsiteY84" fmla="*/ 2038 h 10000"/>
                <a:gd name="connsiteX85" fmla="*/ 9058 w 10000"/>
                <a:gd name="connsiteY85" fmla="*/ 1960 h 10000"/>
                <a:gd name="connsiteX86" fmla="*/ 9058 w 10000"/>
                <a:gd name="connsiteY86" fmla="*/ 1866 h 10000"/>
                <a:gd name="connsiteX87" fmla="*/ 9058 w 10000"/>
                <a:gd name="connsiteY87" fmla="*/ 1773 h 10000"/>
                <a:gd name="connsiteX88" fmla="*/ 9150 w 10000"/>
                <a:gd name="connsiteY88" fmla="*/ 1719 h 10000"/>
                <a:gd name="connsiteX89" fmla="*/ 9209 w 10000"/>
                <a:gd name="connsiteY89" fmla="*/ 1600 h 10000"/>
                <a:gd name="connsiteX90" fmla="*/ 9239 w 10000"/>
                <a:gd name="connsiteY90" fmla="*/ 1492 h 10000"/>
                <a:gd name="connsiteX91" fmla="*/ 9331 w 10000"/>
                <a:gd name="connsiteY91" fmla="*/ 1454 h 10000"/>
                <a:gd name="connsiteX92" fmla="*/ 9452 w 10000"/>
                <a:gd name="connsiteY92" fmla="*/ 1387 h 10000"/>
                <a:gd name="connsiteX93" fmla="*/ 9574 w 10000"/>
                <a:gd name="connsiteY93" fmla="*/ 1346 h 10000"/>
                <a:gd name="connsiteX94" fmla="*/ 9726 w 10000"/>
                <a:gd name="connsiteY94" fmla="*/ 1267 h 10000"/>
                <a:gd name="connsiteX95" fmla="*/ 9879 w 10000"/>
                <a:gd name="connsiteY95" fmla="*/ 1160 h 10000"/>
                <a:gd name="connsiteX96" fmla="*/ 9969 w 10000"/>
                <a:gd name="connsiteY96" fmla="*/ 1053 h 10000"/>
                <a:gd name="connsiteX97" fmla="*/ 9969 w 10000"/>
                <a:gd name="connsiteY97" fmla="*/ 973 h 10000"/>
                <a:gd name="connsiteX98" fmla="*/ 10000 w 10000"/>
                <a:gd name="connsiteY98" fmla="*/ 825 h 10000"/>
                <a:gd name="connsiteX99" fmla="*/ 9817 w 10000"/>
                <a:gd name="connsiteY99" fmla="*/ 640 h 10000"/>
                <a:gd name="connsiteX100" fmla="*/ 9787 w 10000"/>
                <a:gd name="connsiteY100" fmla="*/ 572 h 10000"/>
                <a:gd name="connsiteX101" fmla="*/ 9787 w 10000"/>
                <a:gd name="connsiteY101" fmla="*/ 199 h 10000"/>
                <a:gd name="connsiteX102" fmla="*/ 9787 w 10000"/>
                <a:gd name="connsiteY102" fmla="*/ 120 h 10000"/>
                <a:gd name="connsiteX103" fmla="*/ 9787 w 10000"/>
                <a:gd name="connsiteY103" fmla="*/ 80 h 10000"/>
                <a:gd name="connsiteX104" fmla="*/ 9817 w 10000"/>
                <a:gd name="connsiteY104" fmla="*/ 39 h 10000"/>
                <a:gd name="connsiteX105" fmla="*/ 9879 w 10000"/>
                <a:gd name="connsiteY105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7021 w 10000"/>
                <a:gd name="connsiteY76" fmla="*/ 3521 h 10000"/>
                <a:gd name="connsiteX77" fmla="*/ 6981 w 10000"/>
                <a:gd name="connsiteY77" fmla="*/ 3433 h 10000"/>
                <a:gd name="connsiteX78" fmla="*/ 7113 w 10000"/>
                <a:gd name="connsiteY78" fmla="*/ 3294 h 10000"/>
                <a:gd name="connsiteX79" fmla="*/ 9209 w 10000"/>
                <a:gd name="connsiteY79" fmla="*/ 2961 h 10000"/>
                <a:gd name="connsiteX80" fmla="*/ 9209 w 10000"/>
                <a:gd name="connsiteY80" fmla="*/ 2826 h 10000"/>
                <a:gd name="connsiteX81" fmla="*/ 8997 w 10000"/>
                <a:gd name="connsiteY81" fmla="*/ 2587 h 10000"/>
                <a:gd name="connsiteX82" fmla="*/ 8815 w 10000"/>
                <a:gd name="connsiteY82" fmla="*/ 2266 h 10000"/>
                <a:gd name="connsiteX83" fmla="*/ 8815 w 10000"/>
                <a:gd name="connsiteY83" fmla="*/ 2213 h 10000"/>
                <a:gd name="connsiteX84" fmla="*/ 8875 w 10000"/>
                <a:gd name="connsiteY84" fmla="*/ 2119 h 10000"/>
                <a:gd name="connsiteX85" fmla="*/ 8967 w 10000"/>
                <a:gd name="connsiteY85" fmla="*/ 2038 h 10000"/>
                <a:gd name="connsiteX86" fmla="*/ 9058 w 10000"/>
                <a:gd name="connsiteY86" fmla="*/ 1960 h 10000"/>
                <a:gd name="connsiteX87" fmla="*/ 9058 w 10000"/>
                <a:gd name="connsiteY87" fmla="*/ 1866 h 10000"/>
                <a:gd name="connsiteX88" fmla="*/ 9058 w 10000"/>
                <a:gd name="connsiteY88" fmla="*/ 1773 h 10000"/>
                <a:gd name="connsiteX89" fmla="*/ 9150 w 10000"/>
                <a:gd name="connsiteY89" fmla="*/ 1719 h 10000"/>
                <a:gd name="connsiteX90" fmla="*/ 9209 w 10000"/>
                <a:gd name="connsiteY90" fmla="*/ 1600 h 10000"/>
                <a:gd name="connsiteX91" fmla="*/ 9239 w 10000"/>
                <a:gd name="connsiteY91" fmla="*/ 1492 h 10000"/>
                <a:gd name="connsiteX92" fmla="*/ 9331 w 10000"/>
                <a:gd name="connsiteY92" fmla="*/ 1454 h 10000"/>
                <a:gd name="connsiteX93" fmla="*/ 9452 w 10000"/>
                <a:gd name="connsiteY93" fmla="*/ 1387 h 10000"/>
                <a:gd name="connsiteX94" fmla="*/ 9574 w 10000"/>
                <a:gd name="connsiteY94" fmla="*/ 1346 h 10000"/>
                <a:gd name="connsiteX95" fmla="*/ 9726 w 10000"/>
                <a:gd name="connsiteY95" fmla="*/ 1267 h 10000"/>
                <a:gd name="connsiteX96" fmla="*/ 9879 w 10000"/>
                <a:gd name="connsiteY96" fmla="*/ 1160 h 10000"/>
                <a:gd name="connsiteX97" fmla="*/ 9969 w 10000"/>
                <a:gd name="connsiteY97" fmla="*/ 1053 h 10000"/>
                <a:gd name="connsiteX98" fmla="*/ 9969 w 10000"/>
                <a:gd name="connsiteY98" fmla="*/ 973 h 10000"/>
                <a:gd name="connsiteX99" fmla="*/ 10000 w 10000"/>
                <a:gd name="connsiteY99" fmla="*/ 825 h 10000"/>
                <a:gd name="connsiteX100" fmla="*/ 9817 w 10000"/>
                <a:gd name="connsiteY100" fmla="*/ 640 h 10000"/>
                <a:gd name="connsiteX101" fmla="*/ 9787 w 10000"/>
                <a:gd name="connsiteY101" fmla="*/ 572 h 10000"/>
                <a:gd name="connsiteX102" fmla="*/ 9787 w 10000"/>
                <a:gd name="connsiteY102" fmla="*/ 199 h 10000"/>
                <a:gd name="connsiteX103" fmla="*/ 9787 w 10000"/>
                <a:gd name="connsiteY103" fmla="*/ 120 h 10000"/>
                <a:gd name="connsiteX104" fmla="*/ 9787 w 10000"/>
                <a:gd name="connsiteY104" fmla="*/ 80 h 10000"/>
                <a:gd name="connsiteX105" fmla="*/ 9817 w 10000"/>
                <a:gd name="connsiteY105" fmla="*/ 39 h 10000"/>
                <a:gd name="connsiteX106" fmla="*/ 9879 w 10000"/>
                <a:gd name="connsiteY106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6981 w 10000"/>
                <a:gd name="connsiteY76" fmla="*/ 3433 h 10000"/>
                <a:gd name="connsiteX77" fmla="*/ 7113 w 10000"/>
                <a:gd name="connsiteY77" fmla="*/ 3294 h 10000"/>
                <a:gd name="connsiteX78" fmla="*/ 9209 w 10000"/>
                <a:gd name="connsiteY78" fmla="*/ 2961 h 10000"/>
                <a:gd name="connsiteX79" fmla="*/ 9209 w 10000"/>
                <a:gd name="connsiteY79" fmla="*/ 2826 h 10000"/>
                <a:gd name="connsiteX80" fmla="*/ 8997 w 10000"/>
                <a:gd name="connsiteY80" fmla="*/ 2587 h 10000"/>
                <a:gd name="connsiteX81" fmla="*/ 8815 w 10000"/>
                <a:gd name="connsiteY81" fmla="*/ 2266 h 10000"/>
                <a:gd name="connsiteX82" fmla="*/ 8815 w 10000"/>
                <a:gd name="connsiteY82" fmla="*/ 2213 h 10000"/>
                <a:gd name="connsiteX83" fmla="*/ 8875 w 10000"/>
                <a:gd name="connsiteY83" fmla="*/ 2119 h 10000"/>
                <a:gd name="connsiteX84" fmla="*/ 8967 w 10000"/>
                <a:gd name="connsiteY84" fmla="*/ 2038 h 10000"/>
                <a:gd name="connsiteX85" fmla="*/ 9058 w 10000"/>
                <a:gd name="connsiteY85" fmla="*/ 1960 h 10000"/>
                <a:gd name="connsiteX86" fmla="*/ 9058 w 10000"/>
                <a:gd name="connsiteY86" fmla="*/ 1866 h 10000"/>
                <a:gd name="connsiteX87" fmla="*/ 9058 w 10000"/>
                <a:gd name="connsiteY87" fmla="*/ 1773 h 10000"/>
                <a:gd name="connsiteX88" fmla="*/ 9150 w 10000"/>
                <a:gd name="connsiteY88" fmla="*/ 1719 h 10000"/>
                <a:gd name="connsiteX89" fmla="*/ 9209 w 10000"/>
                <a:gd name="connsiteY89" fmla="*/ 1600 h 10000"/>
                <a:gd name="connsiteX90" fmla="*/ 9239 w 10000"/>
                <a:gd name="connsiteY90" fmla="*/ 1492 h 10000"/>
                <a:gd name="connsiteX91" fmla="*/ 9331 w 10000"/>
                <a:gd name="connsiteY91" fmla="*/ 1454 h 10000"/>
                <a:gd name="connsiteX92" fmla="*/ 9452 w 10000"/>
                <a:gd name="connsiteY92" fmla="*/ 1387 h 10000"/>
                <a:gd name="connsiteX93" fmla="*/ 9574 w 10000"/>
                <a:gd name="connsiteY93" fmla="*/ 1346 h 10000"/>
                <a:gd name="connsiteX94" fmla="*/ 9726 w 10000"/>
                <a:gd name="connsiteY94" fmla="*/ 1267 h 10000"/>
                <a:gd name="connsiteX95" fmla="*/ 9879 w 10000"/>
                <a:gd name="connsiteY95" fmla="*/ 1160 h 10000"/>
                <a:gd name="connsiteX96" fmla="*/ 9969 w 10000"/>
                <a:gd name="connsiteY96" fmla="*/ 1053 h 10000"/>
                <a:gd name="connsiteX97" fmla="*/ 9969 w 10000"/>
                <a:gd name="connsiteY97" fmla="*/ 973 h 10000"/>
                <a:gd name="connsiteX98" fmla="*/ 10000 w 10000"/>
                <a:gd name="connsiteY98" fmla="*/ 825 h 10000"/>
                <a:gd name="connsiteX99" fmla="*/ 9817 w 10000"/>
                <a:gd name="connsiteY99" fmla="*/ 640 h 10000"/>
                <a:gd name="connsiteX100" fmla="*/ 9787 w 10000"/>
                <a:gd name="connsiteY100" fmla="*/ 572 h 10000"/>
                <a:gd name="connsiteX101" fmla="*/ 9787 w 10000"/>
                <a:gd name="connsiteY101" fmla="*/ 199 h 10000"/>
                <a:gd name="connsiteX102" fmla="*/ 9787 w 10000"/>
                <a:gd name="connsiteY102" fmla="*/ 120 h 10000"/>
                <a:gd name="connsiteX103" fmla="*/ 9787 w 10000"/>
                <a:gd name="connsiteY103" fmla="*/ 80 h 10000"/>
                <a:gd name="connsiteX104" fmla="*/ 9817 w 10000"/>
                <a:gd name="connsiteY104" fmla="*/ 39 h 10000"/>
                <a:gd name="connsiteX105" fmla="*/ 9879 w 10000"/>
                <a:gd name="connsiteY105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6981 w 10000"/>
                <a:gd name="connsiteY76" fmla="*/ 3433 h 10000"/>
                <a:gd name="connsiteX77" fmla="*/ 9209 w 10000"/>
                <a:gd name="connsiteY77" fmla="*/ 2961 h 10000"/>
                <a:gd name="connsiteX78" fmla="*/ 9209 w 10000"/>
                <a:gd name="connsiteY78" fmla="*/ 2826 h 10000"/>
                <a:gd name="connsiteX79" fmla="*/ 8997 w 10000"/>
                <a:gd name="connsiteY79" fmla="*/ 2587 h 10000"/>
                <a:gd name="connsiteX80" fmla="*/ 8815 w 10000"/>
                <a:gd name="connsiteY80" fmla="*/ 2266 h 10000"/>
                <a:gd name="connsiteX81" fmla="*/ 8815 w 10000"/>
                <a:gd name="connsiteY81" fmla="*/ 2213 h 10000"/>
                <a:gd name="connsiteX82" fmla="*/ 8875 w 10000"/>
                <a:gd name="connsiteY82" fmla="*/ 2119 h 10000"/>
                <a:gd name="connsiteX83" fmla="*/ 8967 w 10000"/>
                <a:gd name="connsiteY83" fmla="*/ 2038 h 10000"/>
                <a:gd name="connsiteX84" fmla="*/ 9058 w 10000"/>
                <a:gd name="connsiteY84" fmla="*/ 1960 h 10000"/>
                <a:gd name="connsiteX85" fmla="*/ 9058 w 10000"/>
                <a:gd name="connsiteY85" fmla="*/ 1866 h 10000"/>
                <a:gd name="connsiteX86" fmla="*/ 9058 w 10000"/>
                <a:gd name="connsiteY86" fmla="*/ 1773 h 10000"/>
                <a:gd name="connsiteX87" fmla="*/ 9150 w 10000"/>
                <a:gd name="connsiteY87" fmla="*/ 1719 h 10000"/>
                <a:gd name="connsiteX88" fmla="*/ 9209 w 10000"/>
                <a:gd name="connsiteY88" fmla="*/ 1600 h 10000"/>
                <a:gd name="connsiteX89" fmla="*/ 9239 w 10000"/>
                <a:gd name="connsiteY89" fmla="*/ 1492 h 10000"/>
                <a:gd name="connsiteX90" fmla="*/ 9331 w 10000"/>
                <a:gd name="connsiteY90" fmla="*/ 1454 h 10000"/>
                <a:gd name="connsiteX91" fmla="*/ 9452 w 10000"/>
                <a:gd name="connsiteY91" fmla="*/ 1387 h 10000"/>
                <a:gd name="connsiteX92" fmla="*/ 9574 w 10000"/>
                <a:gd name="connsiteY92" fmla="*/ 1346 h 10000"/>
                <a:gd name="connsiteX93" fmla="*/ 9726 w 10000"/>
                <a:gd name="connsiteY93" fmla="*/ 1267 h 10000"/>
                <a:gd name="connsiteX94" fmla="*/ 9879 w 10000"/>
                <a:gd name="connsiteY94" fmla="*/ 1160 h 10000"/>
                <a:gd name="connsiteX95" fmla="*/ 9969 w 10000"/>
                <a:gd name="connsiteY95" fmla="*/ 1053 h 10000"/>
                <a:gd name="connsiteX96" fmla="*/ 9969 w 10000"/>
                <a:gd name="connsiteY96" fmla="*/ 973 h 10000"/>
                <a:gd name="connsiteX97" fmla="*/ 10000 w 10000"/>
                <a:gd name="connsiteY97" fmla="*/ 825 h 10000"/>
                <a:gd name="connsiteX98" fmla="*/ 9817 w 10000"/>
                <a:gd name="connsiteY98" fmla="*/ 640 h 10000"/>
                <a:gd name="connsiteX99" fmla="*/ 9787 w 10000"/>
                <a:gd name="connsiteY99" fmla="*/ 572 h 10000"/>
                <a:gd name="connsiteX100" fmla="*/ 9787 w 10000"/>
                <a:gd name="connsiteY100" fmla="*/ 199 h 10000"/>
                <a:gd name="connsiteX101" fmla="*/ 9787 w 10000"/>
                <a:gd name="connsiteY101" fmla="*/ 120 h 10000"/>
                <a:gd name="connsiteX102" fmla="*/ 9787 w 10000"/>
                <a:gd name="connsiteY102" fmla="*/ 80 h 10000"/>
                <a:gd name="connsiteX103" fmla="*/ 9817 w 10000"/>
                <a:gd name="connsiteY103" fmla="*/ 39 h 10000"/>
                <a:gd name="connsiteX104" fmla="*/ 9879 w 10000"/>
                <a:gd name="connsiteY104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6869 w 10000"/>
                <a:gd name="connsiteY75" fmla="*/ 3666 h 10000"/>
                <a:gd name="connsiteX76" fmla="*/ 9209 w 10000"/>
                <a:gd name="connsiteY76" fmla="*/ 2961 h 10000"/>
                <a:gd name="connsiteX77" fmla="*/ 9209 w 10000"/>
                <a:gd name="connsiteY77" fmla="*/ 2826 h 10000"/>
                <a:gd name="connsiteX78" fmla="*/ 8997 w 10000"/>
                <a:gd name="connsiteY78" fmla="*/ 2587 h 10000"/>
                <a:gd name="connsiteX79" fmla="*/ 8815 w 10000"/>
                <a:gd name="connsiteY79" fmla="*/ 2266 h 10000"/>
                <a:gd name="connsiteX80" fmla="*/ 8815 w 10000"/>
                <a:gd name="connsiteY80" fmla="*/ 2213 h 10000"/>
                <a:gd name="connsiteX81" fmla="*/ 8875 w 10000"/>
                <a:gd name="connsiteY81" fmla="*/ 2119 h 10000"/>
                <a:gd name="connsiteX82" fmla="*/ 8967 w 10000"/>
                <a:gd name="connsiteY82" fmla="*/ 2038 h 10000"/>
                <a:gd name="connsiteX83" fmla="*/ 9058 w 10000"/>
                <a:gd name="connsiteY83" fmla="*/ 1960 h 10000"/>
                <a:gd name="connsiteX84" fmla="*/ 9058 w 10000"/>
                <a:gd name="connsiteY84" fmla="*/ 1866 h 10000"/>
                <a:gd name="connsiteX85" fmla="*/ 9058 w 10000"/>
                <a:gd name="connsiteY85" fmla="*/ 1773 h 10000"/>
                <a:gd name="connsiteX86" fmla="*/ 9150 w 10000"/>
                <a:gd name="connsiteY86" fmla="*/ 1719 h 10000"/>
                <a:gd name="connsiteX87" fmla="*/ 9209 w 10000"/>
                <a:gd name="connsiteY87" fmla="*/ 1600 h 10000"/>
                <a:gd name="connsiteX88" fmla="*/ 9239 w 10000"/>
                <a:gd name="connsiteY88" fmla="*/ 1492 h 10000"/>
                <a:gd name="connsiteX89" fmla="*/ 9331 w 10000"/>
                <a:gd name="connsiteY89" fmla="*/ 1454 h 10000"/>
                <a:gd name="connsiteX90" fmla="*/ 9452 w 10000"/>
                <a:gd name="connsiteY90" fmla="*/ 1387 h 10000"/>
                <a:gd name="connsiteX91" fmla="*/ 9574 w 10000"/>
                <a:gd name="connsiteY91" fmla="*/ 1346 h 10000"/>
                <a:gd name="connsiteX92" fmla="*/ 9726 w 10000"/>
                <a:gd name="connsiteY92" fmla="*/ 1267 h 10000"/>
                <a:gd name="connsiteX93" fmla="*/ 9879 w 10000"/>
                <a:gd name="connsiteY93" fmla="*/ 1160 h 10000"/>
                <a:gd name="connsiteX94" fmla="*/ 9969 w 10000"/>
                <a:gd name="connsiteY94" fmla="*/ 1053 h 10000"/>
                <a:gd name="connsiteX95" fmla="*/ 9969 w 10000"/>
                <a:gd name="connsiteY95" fmla="*/ 973 h 10000"/>
                <a:gd name="connsiteX96" fmla="*/ 10000 w 10000"/>
                <a:gd name="connsiteY96" fmla="*/ 825 h 10000"/>
                <a:gd name="connsiteX97" fmla="*/ 9817 w 10000"/>
                <a:gd name="connsiteY97" fmla="*/ 640 h 10000"/>
                <a:gd name="connsiteX98" fmla="*/ 9787 w 10000"/>
                <a:gd name="connsiteY98" fmla="*/ 572 h 10000"/>
                <a:gd name="connsiteX99" fmla="*/ 9787 w 10000"/>
                <a:gd name="connsiteY99" fmla="*/ 199 h 10000"/>
                <a:gd name="connsiteX100" fmla="*/ 9787 w 10000"/>
                <a:gd name="connsiteY100" fmla="*/ 120 h 10000"/>
                <a:gd name="connsiteX101" fmla="*/ 9787 w 10000"/>
                <a:gd name="connsiteY101" fmla="*/ 80 h 10000"/>
                <a:gd name="connsiteX102" fmla="*/ 9817 w 10000"/>
                <a:gd name="connsiteY102" fmla="*/ 39 h 10000"/>
                <a:gd name="connsiteX103" fmla="*/ 9879 w 10000"/>
                <a:gd name="connsiteY103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6809 w 10000"/>
                <a:gd name="connsiteY74" fmla="*/ 3733 h 10000"/>
                <a:gd name="connsiteX75" fmla="*/ 9209 w 10000"/>
                <a:gd name="connsiteY75" fmla="*/ 2961 h 10000"/>
                <a:gd name="connsiteX76" fmla="*/ 9209 w 10000"/>
                <a:gd name="connsiteY76" fmla="*/ 2826 h 10000"/>
                <a:gd name="connsiteX77" fmla="*/ 8997 w 10000"/>
                <a:gd name="connsiteY77" fmla="*/ 2587 h 10000"/>
                <a:gd name="connsiteX78" fmla="*/ 8815 w 10000"/>
                <a:gd name="connsiteY78" fmla="*/ 2266 h 10000"/>
                <a:gd name="connsiteX79" fmla="*/ 8815 w 10000"/>
                <a:gd name="connsiteY79" fmla="*/ 2213 h 10000"/>
                <a:gd name="connsiteX80" fmla="*/ 8875 w 10000"/>
                <a:gd name="connsiteY80" fmla="*/ 2119 h 10000"/>
                <a:gd name="connsiteX81" fmla="*/ 8967 w 10000"/>
                <a:gd name="connsiteY81" fmla="*/ 2038 h 10000"/>
                <a:gd name="connsiteX82" fmla="*/ 9058 w 10000"/>
                <a:gd name="connsiteY82" fmla="*/ 1960 h 10000"/>
                <a:gd name="connsiteX83" fmla="*/ 9058 w 10000"/>
                <a:gd name="connsiteY83" fmla="*/ 1866 h 10000"/>
                <a:gd name="connsiteX84" fmla="*/ 9058 w 10000"/>
                <a:gd name="connsiteY84" fmla="*/ 1773 h 10000"/>
                <a:gd name="connsiteX85" fmla="*/ 9150 w 10000"/>
                <a:gd name="connsiteY85" fmla="*/ 1719 h 10000"/>
                <a:gd name="connsiteX86" fmla="*/ 9209 w 10000"/>
                <a:gd name="connsiteY86" fmla="*/ 1600 h 10000"/>
                <a:gd name="connsiteX87" fmla="*/ 9239 w 10000"/>
                <a:gd name="connsiteY87" fmla="*/ 1492 h 10000"/>
                <a:gd name="connsiteX88" fmla="*/ 9331 w 10000"/>
                <a:gd name="connsiteY88" fmla="*/ 1454 h 10000"/>
                <a:gd name="connsiteX89" fmla="*/ 9452 w 10000"/>
                <a:gd name="connsiteY89" fmla="*/ 1387 h 10000"/>
                <a:gd name="connsiteX90" fmla="*/ 9574 w 10000"/>
                <a:gd name="connsiteY90" fmla="*/ 1346 h 10000"/>
                <a:gd name="connsiteX91" fmla="*/ 9726 w 10000"/>
                <a:gd name="connsiteY91" fmla="*/ 1267 h 10000"/>
                <a:gd name="connsiteX92" fmla="*/ 9879 w 10000"/>
                <a:gd name="connsiteY92" fmla="*/ 1160 h 10000"/>
                <a:gd name="connsiteX93" fmla="*/ 9969 w 10000"/>
                <a:gd name="connsiteY93" fmla="*/ 1053 h 10000"/>
                <a:gd name="connsiteX94" fmla="*/ 9969 w 10000"/>
                <a:gd name="connsiteY94" fmla="*/ 973 h 10000"/>
                <a:gd name="connsiteX95" fmla="*/ 10000 w 10000"/>
                <a:gd name="connsiteY95" fmla="*/ 825 h 10000"/>
                <a:gd name="connsiteX96" fmla="*/ 9817 w 10000"/>
                <a:gd name="connsiteY96" fmla="*/ 640 h 10000"/>
                <a:gd name="connsiteX97" fmla="*/ 9787 w 10000"/>
                <a:gd name="connsiteY97" fmla="*/ 572 h 10000"/>
                <a:gd name="connsiteX98" fmla="*/ 9787 w 10000"/>
                <a:gd name="connsiteY98" fmla="*/ 199 h 10000"/>
                <a:gd name="connsiteX99" fmla="*/ 9787 w 10000"/>
                <a:gd name="connsiteY99" fmla="*/ 120 h 10000"/>
                <a:gd name="connsiteX100" fmla="*/ 9787 w 10000"/>
                <a:gd name="connsiteY100" fmla="*/ 80 h 10000"/>
                <a:gd name="connsiteX101" fmla="*/ 9817 w 10000"/>
                <a:gd name="connsiteY101" fmla="*/ 39 h 10000"/>
                <a:gd name="connsiteX102" fmla="*/ 9879 w 10000"/>
                <a:gd name="connsiteY102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6687 w 10000"/>
                <a:gd name="connsiteY73" fmla="*/ 3747 h 10000"/>
                <a:gd name="connsiteX74" fmla="*/ 9209 w 10000"/>
                <a:gd name="connsiteY74" fmla="*/ 2961 h 10000"/>
                <a:gd name="connsiteX75" fmla="*/ 9209 w 10000"/>
                <a:gd name="connsiteY75" fmla="*/ 2826 h 10000"/>
                <a:gd name="connsiteX76" fmla="*/ 8997 w 10000"/>
                <a:gd name="connsiteY76" fmla="*/ 2587 h 10000"/>
                <a:gd name="connsiteX77" fmla="*/ 8815 w 10000"/>
                <a:gd name="connsiteY77" fmla="*/ 2266 h 10000"/>
                <a:gd name="connsiteX78" fmla="*/ 8815 w 10000"/>
                <a:gd name="connsiteY78" fmla="*/ 2213 h 10000"/>
                <a:gd name="connsiteX79" fmla="*/ 8875 w 10000"/>
                <a:gd name="connsiteY79" fmla="*/ 2119 h 10000"/>
                <a:gd name="connsiteX80" fmla="*/ 8967 w 10000"/>
                <a:gd name="connsiteY80" fmla="*/ 2038 h 10000"/>
                <a:gd name="connsiteX81" fmla="*/ 9058 w 10000"/>
                <a:gd name="connsiteY81" fmla="*/ 1960 h 10000"/>
                <a:gd name="connsiteX82" fmla="*/ 9058 w 10000"/>
                <a:gd name="connsiteY82" fmla="*/ 1866 h 10000"/>
                <a:gd name="connsiteX83" fmla="*/ 9058 w 10000"/>
                <a:gd name="connsiteY83" fmla="*/ 1773 h 10000"/>
                <a:gd name="connsiteX84" fmla="*/ 9150 w 10000"/>
                <a:gd name="connsiteY84" fmla="*/ 1719 h 10000"/>
                <a:gd name="connsiteX85" fmla="*/ 9209 w 10000"/>
                <a:gd name="connsiteY85" fmla="*/ 1600 h 10000"/>
                <a:gd name="connsiteX86" fmla="*/ 9239 w 10000"/>
                <a:gd name="connsiteY86" fmla="*/ 1492 h 10000"/>
                <a:gd name="connsiteX87" fmla="*/ 9331 w 10000"/>
                <a:gd name="connsiteY87" fmla="*/ 1454 h 10000"/>
                <a:gd name="connsiteX88" fmla="*/ 9452 w 10000"/>
                <a:gd name="connsiteY88" fmla="*/ 1387 h 10000"/>
                <a:gd name="connsiteX89" fmla="*/ 9574 w 10000"/>
                <a:gd name="connsiteY89" fmla="*/ 1346 h 10000"/>
                <a:gd name="connsiteX90" fmla="*/ 9726 w 10000"/>
                <a:gd name="connsiteY90" fmla="*/ 1267 h 10000"/>
                <a:gd name="connsiteX91" fmla="*/ 9879 w 10000"/>
                <a:gd name="connsiteY91" fmla="*/ 1160 h 10000"/>
                <a:gd name="connsiteX92" fmla="*/ 9969 w 10000"/>
                <a:gd name="connsiteY92" fmla="*/ 1053 h 10000"/>
                <a:gd name="connsiteX93" fmla="*/ 9969 w 10000"/>
                <a:gd name="connsiteY93" fmla="*/ 973 h 10000"/>
                <a:gd name="connsiteX94" fmla="*/ 10000 w 10000"/>
                <a:gd name="connsiteY94" fmla="*/ 825 h 10000"/>
                <a:gd name="connsiteX95" fmla="*/ 9817 w 10000"/>
                <a:gd name="connsiteY95" fmla="*/ 640 h 10000"/>
                <a:gd name="connsiteX96" fmla="*/ 9787 w 10000"/>
                <a:gd name="connsiteY96" fmla="*/ 572 h 10000"/>
                <a:gd name="connsiteX97" fmla="*/ 9787 w 10000"/>
                <a:gd name="connsiteY97" fmla="*/ 199 h 10000"/>
                <a:gd name="connsiteX98" fmla="*/ 9787 w 10000"/>
                <a:gd name="connsiteY98" fmla="*/ 120 h 10000"/>
                <a:gd name="connsiteX99" fmla="*/ 9787 w 10000"/>
                <a:gd name="connsiteY99" fmla="*/ 80 h 10000"/>
                <a:gd name="connsiteX100" fmla="*/ 9817 w 10000"/>
                <a:gd name="connsiteY100" fmla="*/ 39 h 10000"/>
                <a:gd name="connsiteX101" fmla="*/ 9879 w 10000"/>
                <a:gd name="connsiteY101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6352 w 10000"/>
                <a:gd name="connsiteY72" fmla="*/ 3840 h 10000"/>
                <a:gd name="connsiteX73" fmla="*/ 9209 w 10000"/>
                <a:gd name="connsiteY73" fmla="*/ 2961 h 10000"/>
                <a:gd name="connsiteX74" fmla="*/ 9209 w 10000"/>
                <a:gd name="connsiteY74" fmla="*/ 2826 h 10000"/>
                <a:gd name="connsiteX75" fmla="*/ 8997 w 10000"/>
                <a:gd name="connsiteY75" fmla="*/ 2587 h 10000"/>
                <a:gd name="connsiteX76" fmla="*/ 8815 w 10000"/>
                <a:gd name="connsiteY76" fmla="*/ 2266 h 10000"/>
                <a:gd name="connsiteX77" fmla="*/ 8815 w 10000"/>
                <a:gd name="connsiteY77" fmla="*/ 2213 h 10000"/>
                <a:gd name="connsiteX78" fmla="*/ 8875 w 10000"/>
                <a:gd name="connsiteY78" fmla="*/ 2119 h 10000"/>
                <a:gd name="connsiteX79" fmla="*/ 8967 w 10000"/>
                <a:gd name="connsiteY79" fmla="*/ 2038 h 10000"/>
                <a:gd name="connsiteX80" fmla="*/ 9058 w 10000"/>
                <a:gd name="connsiteY80" fmla="*/ 1960 h 10000"/>
                <a:gd name="connsiteX81" fmla="*/ 9058 w 10000"/>
                <a:gd name="connsiteY81" fmla="*/ 1866 h 10000"/>
                <a:gd name="connsiteX82" fmla="*/ 9058 w 10000"/>
                <a:gd name="connsiteY82" fmla="*/ 1773 h 10000"/>
                <a:gd name="connsiteX83" fmla="*/ 9150 w 10000"/>
                <a:gd name="connsiteY83" fmla="*/ 1719 h 10000"/>
                <a:gd name="connsiteX84" fmla="*/ 9209 w 10000"/>
                <a:gd name="connsiteY84" fmla="*/ 1600 h 10000"/>
                <a:gd name="connsiteX85" fmla="*/ 9239 w 10000"/>
                <a:gd name="connsiteY85" fmla="*/ 1492 h 10000"/>
                <a:gd name="connsiteX86" fmla="*/ 9331 w 10000"/>
                <a:gd name="connsiteY86" fmla="*/ 1454 h 10000"/>
                <a:gd name="connsiteX87" fmla="*/ 9452 w 10000"/>
                <a:gd name="connsiteY87" fmla="*/ 1387 h 10000"/>
                <a:gd name="connsiteX88" fmla="*/ 9574 w 10000"/>
                <a:gd name="connsiteY88" fmla="*/ 1346 h 10000"/>
                <a:gd name="connsiteX89" fmla="*/ 9726 w 10000"/>
                <a:gd name="connsiteY89" fmla="*/ 1267 h 10000"/>
                <a:gd name="connsiteX90" fmla="*/ 9879 w 10000"/>
                <a:gd name="connsiteY90" fmla="*/ 1160 h 10000"/>
                <a:gd name="connsiteX91" fmla="*/ 9969 w 10000"/>
                <a:gd name="connsiteY91" fmla="*/ 1053 h 10000"/>
                <a:gd name="connsiteX92" fmla="*/ 9969 w 10000"/>
                <a:gd name="connsiteY92" fmla="*/ 973 h 10000"/>
                <a:gd name="connsiteX93" fmla="*/ 10000 w 10000"/>
                <a:gd name="connsiteY93" fmla="*/ 825 h 10000"/>
                <a:gd name="connsiteX94" fmla="*/ 9817 w 10000"/>
                <a:gd name="connsiteY94" fmla="*/ 640 h 10000"/>
                <a:gd name="connsiteX95" fmla="*/ 9787 w 10000"/>
                <a:gd name="connsiteY95" fmla="*/ 572 h 10000"/>
                <a:gd name="connsiteX96" fmla="*/ 9787 w 10000"/>
                <a:gd name="connsiteY96" fmla="*/ 199 h 10000"/>
                <a:gd name="connsiteX97" fmla="*/ 9787 w 10000"/>
                <a:gd name="connsiteY97" fmla="*/ 120 h 10000"/>
                <a:gd name="connsiteX98" fmla="*/ 9787 w 10000"/>
                <a:gd name="connsiteY98" fmla="*/ 80 h 10000"/>
                <a:gd name="connsiteX99" fmla="*/ 9817 w 10000"/>
                <a:gd name="connsiteY99" fmla="*/ 39 h 10000"/>
                <a:gd name="connsiteX100" fmla="*/ 9879 w 10000"/>
                <a:gd name="connsiteY100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6261 w 10000"/>
                <a:gd name="connsiteY71" fmla="*/ 3933 h 10000"/>
                <a:gd name="connsiteX72" fmla="*/ 9209 w 10000"/>
                <a:gd name="connsiteY72" fmla="*/ 2961 h 10000"/>
                <a:gd name="connsiteX73" fmla="*/ 9209 w 10000"/>
                <a:gd name="connsiteY73" fmla="*/ 2826 h 10000"/>
                <a:gd name="connsiteX74" fmla="*/ 8997 w 10000"/>
                <a:gd name="connsiteY74" fmla="*/ 2587 h 10000"/>
                <a:gd name="connsiteX75" fmla="*/ 8815 w 10000"/>
                <a:gd name="connsiteY75" fmla="*/ 2266 h 10000"/>
                <a:gd name="connsiteX76" fmla="*/ 8815 w 10000"/>
                <a:gd name="connsiteY76" fmla="*/ 2213 h 10000"/>
                <a:gd name="connsiteX77" fmla="*/ 8875 w 10000"/>
                <a:gd name="connsiteY77" fmla="*/ 2119 h 10000"/>
                <a:gd name="connsiteX78" fmla="*/ 8967 w 10000"/>
                <a:gd name="connsiteY78" fmla="*/ 2038 h 10000"/>
                <a:gd name="connsiteX79" fmla="*/ 9058 w 10000"/>
                <a:gd name="connsiteY79" fmla="*/ 1960 h 10000"/>
                <a:gd name="connsiteX80" fmla="*/ 9058 w 10000"/>
                <a:gd name="connsiteY80" fmla="*/ 1866 h 10000"/>
                <a:gd name="connsiteX81" fmla="*/ 9058 w 10000"/>
                <a:gd name="connsiteY81" fmla="*/ 1773 h 10000"/>
                <a:gd name="connsiteX82" fmla="*/ 9150 w 10000"/>
                <a:gd name="connsiteY82" fmla="*/ 1719 h 10000"/>
                <a:gd name="connsiteX83" fmla="*/ 9209 w 10000"/>
                <a:gd name="connsiteY83" fmla="*/ 1600 h 10000"/>
                <a:gd name="connsiteX84" fmla="*/ 9239 w 10000"/>
                <a:gd name="connsiteY84" fmla="*/ 1492 h 10000"/>
                <a:gd name="connsiteX85" fmla="*/ 9331 w 10000"/>
                <a:gd name="connsiteY85" fmla="*/ 1454 h 10000"/>
                <a:gd name="connsiteX86" fmla="*/ 9452 w 10000"/>
                <a:gd name="connsiteY86" fmla="*/ 1387 h 10000"/>
                <a:gd name="connsiteX87" fmla="*/ 9574 w 10000"/>
                <a:gd name="connsiteY87" fmla="*/ 1346 h 10000"/>
                <a:gd name="connsiteX88" fmla="*/ 9726 w 10000"/>
                <a:gd name="connsiteY88" fmla="*/ 1267 h 10000"/>
                <a:gd name="connsiteX89" fmla="*/ 9879 w 10000"/>
                <a:gd name="connsiteY89" fmla="*/ 1160 h 10000"/>
                <a:gd name="connsiteX90" fmla="*/ 9969 w 10000"/>
                <a:gd name="connsiteY90" fmla="*/ 1053 h 10000"/>
                <a:gd name="connsiteX91" fmla="*/ 9969 w 10000"/>
                <a:gd name="connsiteY91" fmla="*/ 973 h 10000"/>
                <a:gd name="connsiteX92" fmla="*/ 10000 w 10000"/>
                <a:gd name="connsiteY92" fmla="*/ 825 h 10000"/>
                <a:gd name="connsiteX93" fmla="*/ 9817 w 10000"/>
                <a:gd name="connsiteY93" fmla="*/ 640 h 10000"/>
                <a:gd name="connsiteX94" fmla="*/ 9787 w 10000"/>
                <a:gd name="connsiteY94" fmla="*/ 572 h 10000"/>
                <a:gd name="connsiteX95" fmla="*/ 9787 w 10000"/>
                <a:gd name="connsiteY95" fmla="*/ 199 h 10000"/>
                <a:gd name="connsiteX96" fmla="*/ 9787 w 10000"/>
                <a:gd name="connsiteY96" fmla="*/ 120 h 10000"/>
                <a:gd name="connsiteX97" fmla="*/ 9787 w 10000"/>
                <a:gd name="connsiteY97" fmla="*/ 80 h 10000"/>
                <a:gd name="connsiteX98" fmla="*/ 9817 w 10000"/>
                <a:gd name="connsiteY98" fmla="*/ 39 h 10000"/>
                <a:gd name="connsiteX99" fmla="*/ 9879 w 10000"/>
                <a:gd name="connsiteY99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6018 w 10000"/>
                <a:gd name="connsiteY70" fmla="*/ 4067 h 10000"/>
                <a:gd name="connsiteX71" fmla="*/ 9209 w 10000"/>
                <a:gd name="connsiteY71" fmla="*/ 2961 h 10000"/>
                <a:gd name="connsiteX72" fmla="*/ 9209 w 10000"/>
                <a:gd name="connsiteY72" fmla="*/ 2826 h 10000"/>
                <a:gd name="connsiteX73" fmla="*/ 8997 w 10000"/>
                <a:gd name="connsiteY73" fmla="*/ 2587 h 10000"/>
                <a:gd name="connsiteX74" fmla="*/ 8815 w 10000"/>
                <a:gd name="connsiteY74" fmla="*/ 2266 h 10000"/>
                <a:gd name="connsiteX75" fmla="*/ 8815 w 10000"/>
                <a:gd name="connsiteY75" fmla="*/ 2213 h 10000"/>
                <a:gd name="connsiteX76" fmla="*/ 8875 w 10000"/>
                <a:gd name="connsiteY76" fmla="*/ 2119 h 10000"/>
                <a:gd name="connsiteX77" fmla="*/ 8967 w 10000"/>
                <a:gd name="connsiteY77" fmla="*/ 2038 h 10000"/>
                <a:gd name="connsiteX78" fmla="*/ 9058 w 10000"/>
                <a:gd name="connsiteY78" fmla="*/ 1960 h 10000"/>
                <a:gd name="connsiteX79" fmla="*/ 9058 w 10000"/>
                <a:gd name="connsiteY79" fmla="*/ 1866 h 10000"/>
                <a:gd name="connsiteX80" fmla="*/ 9058 w 10000"/>
                <a:gd name="connsiteY80" fmla="*/ 1773 h 10000"/>
                <a:gd name="connsiteX81" fmla="*/ 9150 w 10000"/>
                <a:gd name="connsiteY81" fmla="*/ 1719 h 10000"/>
                <a:gd name="connsiteX82" fmla="*/ 9209 w 10000"/>
                <a:gd name="connsiteY82" fmla="*/ 1600 h 10000"/>
                <a:gd name="connsiteX83" fmla="*/ 9239 w 10000"/>
                <a:gd name="connsiteY83" fmla="*/ 1492 h 10000"/>
                <a:gd name="connsiteX84" fmla="*/ 9331 w 10000"/>
                <a:gd name="connsiteY84" fmla="*/ 1454 h 10000"/>
                <a:gd name="connsiteX85" fmla="*/ 9452 w 10000"/>
                <a:gd name="connsiteY85" fmla="*/ 1387 h 10000"/>
                <a:gd name="connsiteX86" fmla="*/ 9574 w 10000"/>
                <a:gd name="connsiteY86" fmla="*/ 1346 h 10000"/>
                <a:gd name="connsiteX87" fmla="*/ 9726 w 10000"/>
                <a:gd name="connsiteY87" fmla="*/ 1267 h 10000"/>
                <a:gd name="connsiteX88" fmla="*/ 9879 w 10000"/>
                <a:gd name="connsiteY88" fmla="*/ 1160 h 10000"/>
                <a:gd name="connsiteX89" fmla="*/ 9969 w 10000"/>
                <a:gd name="connsiteY89" fmla="*/ 1053 h 10000"/>
                <a:gd name="connsiteX90" fmla="*/ 9969 w 10000"/>
                <a:gd name="connsiteY90" fmla="*/ 973 h 10000"/>
                <a:gd name="connsiteX91" fmla="*/ 10000 w 10000"/>
                <a:gd name="connsiteY91" fmla="*/ 825 h 10000"/>
                <a:gd name="connsiteX92" fmla="*/ 9817 w 10000"/>
                <a:gd name="connsiteY92" fmla="*/ 640 h 10000"/>
                <a:gd name="connsiteX93" fmla="*/ 9787 w 10000"/>
                <a:gd name="connsiteY93" fmla="*/ 572 h 10000"/>
                <a:gd name="connsiteX94" fmla="*/ 9787 w 10000"/>
                <a:gd name="connsiteY94" fmla="*/ 199 h 10000"/>
                <a:gd name="connsiteX95" fmla="*/ 9787 w 10000"/>
                <a:gd name="connsiteY95" fmla="*/ 120 h 10000"/>
                <a:gd name="connsiteX96" fmla="*/ 9787 w 10000"/>
                <a:gd name="connsiteY96" fmla="*/ 80 h 10000"/>
                <a:gd name="connsiteX97" fmla="*/ 9817 w 10000"/>
                <a:gd name="connsiteY97" fmla="*/ 39 h 10000"/>
                <a:gd name="connsiteX98" fmla="*/ 9879 w 10000"/>
                <a:gd name="connsiteY98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5837 w 10000"/>
                <a:gd name="connsiteY69" fmla="*/ 4214 h 10000"/>
                <a:gd name="connsiteX70" fmla="*/ 9209 w 10000"/>
                <a:gd name="connsiteY70" fmla="*/ 2961 h 10000"/>
                <a:gd name="connsiteX71" fmla="*/ 9209 w 10000"/>
                <a:gd name="connsiteY71" fmla="*/ 2826 h 10000"/>
                <a:gd name="connsiteX72" fmla="*/ 8997 w 10000"/>
                <a:gd name="connsiteY72" fmla="*/ 2587 h 10000"/>
                <a:gd name="connsiteX73" fmla="*/ 8815 w 10000"/>
                <a:gd name="connsiteY73" fmla="*/ 2266 h 10000"/>
                <a:gd name="connsiteX74" fmla="*/ 8815 w 10000"/>
                <a:gd name="connsiteY74" fmla="*/ 2213 h 10000"/>
                <a:gd name="connsiteX75" fmla="*/ 8875 w 10000"/>
                <a:gd name="connsiteY75" fmla="*/ 2119 h 10000"/>
                <a:gd name="connsiteX76" fmla="*/ 8967 w 10000"/>
                <a:gd name="connsiteY76" fmla="*/ 2038 h 10000"/>
                <a:gd name="connsiteX77" fmla="*/ 9058 w 10000"/>
                <a:gd name="connsiteY77" fmla="*/ 1960 h 10000"/>
                <a:gd name="connsiteX78" fmla="*/ 9058 w 10000"/>
                <a:gd name="connsiteY78" fmla="*/ 1866 h 10000"/>
                <a:gd name="connsiteX79" fmla="*/ 9058 w 10000"/>
                <a:gd name="connsiteY79" fmla="*/ 1773 h 10000"/>
                <a:gd name="connsiteX80" fmla="*/ 9150 w 10000"/>
                <a:gd name="connsiteY80" fmla="*/ 1719 h 10000"/>
                <a:gd name="connsiteX81" fmla="*/ 9209 w 10000"/>
                <a:gd name="connsiteY81" fmla="*/ 1600 h 10000"/>
                <a:gd name="connsiteX82" fmla="*/ 9239 w 10000"/>
                <a:gd name="connsiteY82" fmla="*/ 1492 h 10000"/>
                <a:gd name="connsiteX83" fmla="*/ 9331 w 10000"/>
                <a:gd name="connsiteY83" fmla="*/ 1454 h 10000"/>
                <a:gd name="connsiteX84" fmla="*/ 9452 w 10000"/>
                <a:gd name="connsiteY84" fmla="*/ 1387 h 10000"/>
                <a:gd name="connsiteX85" fmla="*/ 9574 w 10000"/>
                <a:gd name="connsiteY85" fmla="*/ 1346 h 10000"/>
                <a:gd name="connsiteX86" fmla="*/ 9726 w 10000"/>
                <a:gd name="connsiteY86" fmla="*/ 1267 h 10000"/>
                <a:gd name="connsiteX87" fmla="*/ 9879 w 10000"/>
                <a:gd name="connsiteY87" fmla="*/ 1160 h 10000"/>
                <a:gd name="connsiteX88" fmla="*/ 9969 w 10000"/>
                <a:gd name="connsiteY88" fmla="*/ 1053 h 10000"/>
                <a:gd name="connsiteX89" fmla="*/ 9969 w 10000"/>
                <a:gd name="connsiteY89" fmla="*/ 973 h 10000"/>
                <a:gd name="connsiteX90" fmla="*/ 10000 w 10000"/>
                <a:gd name="connsiteY90" fmla="*/ 825 h 10000"/>
                <a:gd name="connsiteX91" fmla="*/ 9817 w 10000"/>
                <a:gd name="connsiteY91" fmla="*/ 640 h 10000"/>
                <a:gd name="connsiteX92" fmla="*/ 9787 w 10000"/>
                <a:gd name="connsiteY92" fmla="*/ 572 h 10000"/>
                <a:gd name="connsiteX93" fmla="*/ 9787 w 10000"/>
                <a:gd name="connsiteY93" fmla="*/ 199 h 10000"/>
                <a:gd name="connsiteX94" fmla="*/ 9787 w 10000"/>
                <a:gd name="connsiteY94" fmla="*/ 120 h 10000"/>
                <a:gd name="connsiteX95" fmla="*/ 9787 w 10000"/>
                <a:gd name="connsiteY95" fmla="*/ 80 h 10000"/>
                <a:gd name="connsiteX96" fmla="*/ 9817 w 10000"/>
                <a:gd name="connsiteY96" fmla="*/ 39 h 10000"/>
                <a:gd name="connsiteX97" fmla="*/ 9879 w 10000"/>
                <a:gd name="connsiteY97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5715 w 10000"/>
                <a:gd name="connsiteY68" fmla="*/ 4321 h 10000"/>
                <a:gd name="connsiteX69" fmla="*/ 9209 w 10000"/>
                <a:gd name="connsiteY69" fmla="*/ 2961 h 10000"/>
                <a:gd name="connsiteX70" fmla="*/ 9209 w 10000"/>
                <a:gd name="connsiteY70" fmla="*/ 2826 h 10000"/>
                <a:gd name="connsiteX71" fmla="*/ 8997 w 10000"/>
                <a:gd name="connsiteY71" fmla="*/ 2587 h 10000"/>
                <a:gd name="connsiteX72" fmla="*/ 8815 w 10000"/>
                <a:gd name="connsiteY72" fmla="*/ 2266 h 10000"/>
                <a:gd name="connsiteX73" fmla="*/ 8815 w 10000"/>
                <a:gd name="connsiteY73" fmla="*/ 2213 h 10000"/>
                <a:gd name="connsiteX74" fmla="*/ 8875 w 10000"/>
                <a:gd name="connsiteY74" fmla="*/ 2119 h 10000"/>
                <a:gd name="connsiteX75" fmla="*/ 8967 w 10000"/>
                <a:gd name="connsiteY75" fmla="*/ 2038 h 10000"/>
                <a:gd name="connsiteX76" fmla="*/ 9058 w 10000"/>
                <a:gd name="connsiteY76" fmla="*/ 1960 h 10000"/>
                <a:gd name="connsiteX77" fmla="*/ 9058 w 10000"/>
                <a:gd name="connsiteY77" fmla="*/ 1866 h 10000"/>
                <a:gd name="connsiteX78" fmla="*/ 9058 w 10000"/>
                <a:gd name="connsiteY78" fmla="*/ 1773 h 10000"/>
                <a:gd name="connsiteX79" fmla="*/ 9150 w 10000"/>
                <a:gd name="connsiteY79" fmla="*/ 1719 h 10000"/>
                <a:gd name="connsiteX80" fmla="*/ 9209 w 10000"/>
                <a:gd name="connsiteY80" fmla="*/ 1600 h 10000"/>
                <a:gd name="connsiteX81" fmla="*/ 9239 w 10000"/>
                <a:gd name="connsiteY81" fmla="*/ 1492 h 10000"/>
                <a:gd name="connsiteX82" fmla="*/ 9331 w 10000"/>
                <a:gd name="connsiteY82" fmla="*/ 1454 h 10000"/>
                <a:gd name="connsiteX83" fmla="*/ 9452 w 10000"/>
                <a:gd name="connsiteY83" fmla="*/ 1387 h 10000"/>
                <a:gd name="connsiteX84" fmla="*/ 9574 w 10000"/>
                <a:gd name="connsiteY84" fmla="*/ 1346 h 10000"/>
                <a:gd name="connsiteX85" fmla="*/ 9726 w 10000"/>
                <a:gd name="connsiteY85" fmla="*/ 1267 h 10000"/>
                <a:gd name="connsiteX86" fmla="*/ 9879 w 10000"/>
                <a:gd name="connsiteY86" fmla="*/ 1160 h 10000"/>
                <a:gd name="connsiteX87" fmla="*/ 9969 w 10000"/>
                <a:gd name="connsiteY87" fmla="*/ 1053 h 10000"/>
                <a:gd name="connsiteX88" fmla="*/ 9969 w 10000"/>
                <a:gd name="connsiteY88" fmla="*/ 973 h 10000"/>
                <a:gd name="connsiteX89" fmla="*/ 10000 w 10000"/>
                <a:gd name="connsiteY89" fmla="*/ 825 h 10000"/>
                <a:gd name="connsiteX90" fmla="*/ 9817 w 10000"/>
                <a:gd name="connsiteY90" fmla="*/ 640 h 10000"/>
                <a:gd name="connsiteX91" fmla="*/ 9787 w 10000"/>
                <a:gd name="connsiteY91" fmla="*/ 572 h 10000"/>
                <a:gd name="connsiteX92" fmla="*/ 9787 w 10000"/>
                <a:gd name="connsiteY92" fmla="*/ 199 h 10000"/>
                <a:gd name="connsiteX93" fmla="*/ 9787 w 10000"/>
                <a:gd name="connsiteY93" fmla="*/ 120 h 10000"/>
                <a:gd name="connsiteX94" fmla="*/ 9787 w 10000"/>
                <a:gd name="connsiteY94" fmla="*/ 80 h 10000"/>
                <a:gd name="connsiteX95" fmla="*/ 9817 w 10000"/>
                <a:gd name="connsiteY95" fmla="*/ 39 h 10000"/>
                <a:gd name="connsiteX96" fmla="*/ 9879 w 10000"/>
                <a:gd name="connsiteY96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5684 w 10000"/>
                <a:gd name="connsiteY67" fmla="*/ 4414 h 10000"/>
                <a:gd name="connsiteX68" fmla="*/ 9209 w 10000"/>
                <a:gd name="connsiteY68" fmla="*/ 2961 h 10000"/>
                <a:gd name="connsiteX69" fmla="*/ 9209 w 10000"/>
                <a:gd name="connsiteY69" fmla="*/ 2826 h 10000"/>
                <a:gd name="connsiteX70" fmla="*/ 8997 w 10000"/>
                <a:gd name="connsiteY70" fmla="*/ 2587 h 10000"/>
                <a:gd name="connsiteX71" fmla="*/ 8815 w 10000"/>
                <a:gd name="connsiteY71" fmla="*/ 2266 h 10000"/>
                <a:gd name="connsiteX72" fmla="*/ 8815 w 10000"/>
                <a:gd name="connsiteY72" fmla="*/ 2213 h 10000"/>
                <a:gd name="connsiteX73" fmla="*/ 8875 w 10000"/>
                <a:gd name="connsiteY73" fmla="*/ 2119 h 10000"/>
                <a:gd name="connsiteX74" fmla="*/ 8967 w 10000"/>
                <a:gd name="connsiteY74" fmla="*/ 2038 h 10000"/>
                <a:gd name="connsiteX75" fmla="*/ 9058 w 10000"/>
                <a:gd name="connsiteY75" fmla="*/ 1960 h 10000"/>
                <a:gd name="connsiteX76" fmla="*/ 9058 w 10000"/>
                <a:gd name="connsiteY76" fmla="*/ 1866 h 10000"/>
                <a:gd name="connsiteX77" fmla="*/ 9058 w 10000"/>
                <a:gd name="connsiteY77" fmla="*/ 1773 h 10000"/>
                <a:gd name="connsiteX78" fmla="*/ 9150 w 10000"/>
                <a:gd name="connsiteY78" fmla="*/ 1719 h 10000"/>
                <a:gd name="connsiteX79" fmla="*/ 9209 w 10000"/>
                <a:gd name="connsiteY79" fmla="*/ 1600 h 10000"/>
                <a:gd name="connsiteX80" fmla="*/ 9239 w 10000"/>
                <a:gd name="connsiteY80" fmla="*/ 1492 h 10000"/>
                <a:gd name="connsiteX81" fmla="*/ 9331 w 10000"/>
                <a:gd name="connsiteY81" fmla="*/ 1454 h 10000"/>
                <a:gd name="connsiteX82" fmla="*/ 9452 w 10000"/>
                <a:gd name="connsiteY82" fmla="*/ 1387 h 10000"/>
                <a:gd name="connsiteX83" fmla="*/ 9574 w 10000"/>
                <a:gd name="connsiteY83" fmla="*/ 1346 h 10000"/>
                <a:gd name="connsiteX84" fmla="*/ 9726 w 10000"/>
                <a:gd name="connsiteY84" fmla="*/ 1267 h 10000"/>
                <a:gd name="connsiteX85" fmla="*/ 9879 w 10000"/>
                <a:gd name="connsiteY85" fmla="*/ 1160 h 10000"/>
                <a:gd name="connsiteX86" fmla="*/ 9969 w 10000"/>
                <a:gd name="connsiteY86" fmla="*/ 1053 h 10000"/>
                <a:gd name="connsiteX87" fmla="*/ 9969 w 10000"/>
                <a:gd name="connsiteY87" fmla="*/ 973 h 10000"/>
                <a:gd name="connsiteX88" fmla="*/ 10000 w 10000"/>
                <a:gd name="connsiteY88" fmla="*/ 825 h 10000"/>
                <a:gd name="connsiteX89" fmla="*/ 9817 w 10000"/>
                <a:gd name="connsiteY89" fmla="*/ 640 h 10000"/>
                <a:gd name="connsiteX90" fmla="*/ 9787 w 10000"/>
                <a:gd name="connsiteY90" fmla="*/ 572 h 10000"/>
                <a:gd name="connsiteX91" fmla="*/ 9787 w 10000"/>
                <a:gd name="connsiteY91" fmla="*/ 199 h 10000"/>
                <a:gd name="connsiteX92" fmla="*/ 9787 w 10000"/>
                <a:gd name="connsiteY92" fmla="*/ 120 h 10000"/>
                <a:gd name="connsiteX93" fmla="*/ 9787 w 10000"/>
                <a:gd name="connsiteY93" fmla="*/ 80 h 10000"/>
                <a:gd name="connsiteX94" fmla="*/ 9817 w 10000"/>
                <a:gd name="connsiteY94" fmla="*/ 39 h 10000"/>
                <a:gd name="connsiteX95" fmla="*/ 9879 w 10000"/>
                <a:gd name="connsiteY95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5623 w 10000"/>
                <a:gd name="connsiteY66" fmla="*/ 4520 h 10000"/>
                <a:gd name="connsiteX67" fmla="*/ 9209 w 10000"/>
                <a:gd name="connsiteY67" fmla="*/ 2961 h 10000"/>
                <a:gd name="connsiteX68" fmla="*/ 9209 w 10000"/>
                <a:gd name="connsiteY68" fmla="*/ 2826 h 10000"/>
                <a:gd name="connsiteX69" fmla="*/ 8997 w 10000"/>
                <a:gd name="connsiteY69" fmla="*/ 2587 h 10000"/>
                <a:gd name="connsiteX70" fmla="*/ 8815 w 10000"/>
                <a:gd name="connsiteY70" fmla="*/ 2266 h 10000"/>
                <a:gd name="connsiteX71" fmla="*/ 8815 w 10000"/>
                <a:gd name="connsiteY71" fmla="*/ 2213 h 10000"/>
                <a:gd name="connsiteX72" fmla="*/ 8875 w 10000"/>
                <a:gd name="connsiteY72" fmla="*/ 2119 h 10000"/>
                <a:gd name="connsiteX73" fmla="*/ 8967 w 10000"/>
                <a:gd name="connsiteY73" fmla="*/ 2038 h 10000"/>
                <a:gd name="connsiteX74" fmla="*/ 9058 w 10000"/>
                <a:gd name="connsiteY74" fmla="*/ 1960 h 10000"/>
                <a:gd name="connsiteX75" fmla="*/ 9058 w 10000"/>
                <a:gd name="connsiteY75" fmla="*/ 1866 h 10000"/>
                <a:gd name="connsiteX76" fmla="*/ 9058 w 10000"/>
                <a:gd name="connsiteY76" fmla="*/ 1773 h 10000"/>
                <a:gd name="connsiteX77" fmla="*/ 9150 w 10000"/>
                <a:gd name="connsiteY77" fmla="*/ 1719 h 10000"/>
                <a:gd name="connsiteX78" fmla="*/ 9209 w 10000"/>
                <a:gd name="connsiteY78" fmla="*/ 1600 h 10000"/>
                <a:gd name="connsiteX79" fmla="*/ 9239 w 10000"/>
                <a:gd name="connsiteY79" fmla="*/ 1492 h 10000"/>
                <a:gd name="connsiteX80" fmla="*/ 9331 w 10000"/>
                <a:gd name="connsiteY80" fmla="*/ 1454 h 10000"/>
                <a:gd name="connsiteX81" fmla="*/ 9452 w 10000"/>
                <a:gd name="connsiteY81" fmla="*/ 1387 h 10000"/>
                <a:gd name="connsiteX82" fmla="*/ 9574 w 10000"/>
                <a:gd name="connsiteY82" fmla="*/ 1346 h 10000"/>
                <a:gd name="connsiteX83" fmla="*/ 9726 w 10000"/>
                <a:gd name="connsiteY83" fmla="*/ 1267 h 10000"/>
                <a:gd name="connsiteX84" fmla="*/ 9879 w 10000"/>
                <a:gd name="connsiteY84" fmla="*/ 1160 h 10000"/>
                <a:gd name="connsiteX85" fmla="*/ 9969 w 10000"/>
                <a:gd name="connsiteY85" fmla="*/ 1053 h 10000"/>
                <a:gd name="connsiteX86" fmla="*/ 9969 w 10000"/>
                <a:gd name="connsiteY86" fmla="*/ 973 h 10000"/>
                <a:gd name="connsiteX87" fmla="*/ 10000 w 10000"/>
                <a:gd name="connsiteY87" fmla="*/ 825 h 10000"/>
                <a:gd name="connsiteX88" fmla="*/ 9817 w 10000"/>
                <a:gd name="connsiteY88" fmla="*/ 640 h 10000"/>
                <a:gd name="connsiteX89" fmla="*/ 9787 w 10000"/>
                <a:gd name="connsiteY89" fmla="*/ 572 h 10000"/>
                <a:gd name="connsiteX90" fmla="*/ 9787 w 10000"/>
                <a:gd name="connsiteY90" fmla="*/ 199 h 10000"/>
                <a:gd name="connsiteX91" fmla="*/ 9787 w 10000"/>
                <a:gd name="connsiteY91" fmla="*/ 120 h 10000"/>
                <a:gd name="connsiteX92" fmla="*/ 9787 w 10000"/>
                <a:gd name="connsiteY92" fmla="*/ 80 h 10000"/>
                <a:gd name="connsiteX93" fmla="*/ 9817 w 10000"/>
                <a:gd name="connsiteY93" fmla="*/ 39 h 10000"/>
                <a:gd name="connsiteX94" fmla="*/ 9879 w 10000"/>
                <a:gd name="connsiteY94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733 h 10000"/>
                <a:gd name="connsiteX65" fmla="*/ 5593 w 10000"/>
                <a:gd name="connsiteY65" fmla="*/ 4667 h 10000"/>
                <a:gd name="connsiteX66" fmla="*/ 9209 w 10000"/>
                <a:gd name="connsiteY66" fmla="*/ 2961 h 10000"/>
                <a:gd name="connsiteX67" fmla="*/ 9209 w 10000"/>
                <a:gd name="connsiteY67" fmla="*/ 2826 h 10000"/>
                <a:gd name="connsiteX68" fmla="*/ 8997 w 10000"/>
                <a:gd name="connsiteY68" fmla="*/ 2587 h 10000"/>
                <a:gd name="connsiteX69" fmla="*/ 8815 w 10000"/>
                <a:gd name="connsiteY69" fmla="*/ 2266 h 10000"/>
                <a:gd name="connsiteX70" fmla="*/ 8815 w 10000"/>
                <a:gd name="connsiteY70" fmla="*/ 2213 h 10000"/>
                <a:gd name="connsiteX71" fmla="*/ 8875 w 10000"/>
                <a:gd name="connsiteY71" fmla="*/ 2119 h 10000"/>
                <a:gd name="connsiteX72" fmla="*/ 8967 w 10000"/>
                <a:gd name="connsiteY72" fmla="*/ 2038 h 10000"/>
                <a:gd name="connsiteX73" fmla="*/ 9058 w 10000"/>
                <a:gd name="connsiteY73" fmla="*/ 1960 h 10000"/>
                <a:gd name="connsiteX74" fmla="*/ 9058 w 10000"/>
                <a:gd name="connsiteY74" fmla="*/ 1866 h 10000"/>
                <a:gd name="connsiteX75" fmla="*/ 9058 w 10000"/>
                <a:gd name="connsiteY75" fmla="*/ 1773 h 10000"/>
                <a:gd name="connsiteX76" fmla="*/ 9150 w 10000"/>
                <a:gd name="connsiteY76" fmla="*/ 1719 h 10000"/>
                <a:gd name="connsiteX77" fmla="*/ 9209 w 10000"/>
                <a:gd name="connsiteY77" fmla="*/ 1600 h 10000"/>
                <a:gd name="connsiteX78" fmla="*/ 9239 w 10000"/>
                <a:gd name="connsiteY78" fmla="*/ 1492 h 10000"/>
                <a:gd name="connsiteX79" fmla="*/ 9331 w 10000"/>
                <a:gd name="connsiteY79" fmla="*/ 1454 h 10000"/>
                <a:gd name="connsiteX80" fmla="*/ 9452 w 10000"/>
                <a:gd name="connsiteY80" fmla="*/ 1387 h 10000"/>
                <a:gd name="connsiteX81" fmla="*/ 9574 w 10000"/>
                <a:gd name="connsiteY81" fmla="*/ 1346 h 10000"/>
                <a:gd name="connsiteX82" fmla="*/ 9726 w 10000"/>
                <a:gd name="connsiteY82" fmla="*/ 1267 h 10000"/>
                <a:gd name="connsiteX83" fmla="*/ 9879 w 10000"/>
                <a:gd name="connsiteY83" fmla="*/ 1160 h 10000"/>
                <a:gd name="connsiteX84" fmla="*/ 9969 w 10000"/>
                <a:gd name="connsiteY84" fmla="*/ 1053 h 10000"/>
                <a:gd name="connsiteX85" fmla="*/ 9969 w 10000"/>
                <a:gd name="connsiteY85" fmla="*/ 973 h 10000"/>
                <a:gd name="connsiteX86" fmla="*/ 10000 w 10000"/>
                <a:gd name="connsiteY86" fmla="*/ 825 h 10000"/>
                <a:gd name="connsiteX87" fmla="*/ 9817 w 10000"/>
                <a:gd name="connsiteY87" fmla="*/ 640 h 10000"/>
                <a:gd name="connsiteX88" fmla="*/ 9787 w 10000"/>
                <a:gd name="connsiteY88" fmla="*/ 572 h 10000"/>
                <a:gd name="connsiteX89" fmla="*/ 9787 w 10000"/>
                <a:gd name="connsiteY89" fmla="*/ 199 h 10000"/>
                <a:gd name="connsiteX90" fmla="*/ 9787 w 10000"/>
                <a:gd name="connsiteY90" fmla="*/ 120 h 10000"/>
                <a:gd name="connsiteX91" fmla="*/ 9787 w 10000"/>
                <a:gd name="connsiteY91" fmla="*/ 80 h 10000"/>
                <a:gd name="connsiteX92" fmla="*/ 9817 w 10000"/>
                <a:gd name="connsiteY92" fmla="*/ 39 h 10000"/>
                <a:gd name="connsiteX93" fmla="*/ 9879 w 10000"/>
                <a:gd name="connsiteY93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5593 w 10000"/>
                <a:gd name="connsiteY64" fmla="*/ 4667 h 10000"/>
                <a:gd name="connsiteX65" fmla="*/ 9209 w 10000"/>
                <a:gd name="connsiteY65" fmla="*/ 2961 h 10000"/>
                <a:gd name="connsiteX66" fmla="*/ 9209 w 10000"/>
                <a:gd name="connsiteY66" fmla="*/ 2826 h 10000"/>
                <a:gd name="connsiteX67" fmla="*/ 8997 w 10000"/>
                <a:gd name="connsiteY67" fmla="*/ 2587 h 10000"/>
                <a:gd name="connsiteX68" fmla="*/ 8815 w 10000"/>
                <a:gd name="connsiteY68" fmla="*/ 2266 h 10000"/>
                <a:gd name="connsiteX69" fmla="*/ 8815 w 10000"/>
                <a:gd name="connsiteY69" fmla="*/ 2213 h 10000"/>
                <a:gd name="connsiteX70" fmla="*/ 8875 w 10000"/>
                <a:gd name="connsiteY70" fmla="*/ 2119 h 10000"/>
                <a:gd name="connsiteX71" fmla="*/ 8967 w 10000"/>
                <a:gd name="connsiteY71" fmla="*/ 2038 h 10000"/>
                <a:gd name="connsiteX72" fmla="*/ 9058 w 10000"/>
                <a:gd name="connsiteY72" fmla="*/ 1960 h 10000"/>
                <a:gd name="connsiteX73" fmla="*/ 9058 w 10000"/>
                <a:gd name="connsiteY73" fmla="*/ 1866 h 10000"/>
                <a:gd name="connsiteX74" fmla="*/ 9058 w 10000"/>
                <a:gd name="connsiteY74" fmla="*/ 1773 h 10000"/>
                <a:gd name="connsiteX75" fmla="*/ 9150 w 10000"/>
                <a:gd name="connsiteY75" fmla="*/ 1719 h 10000"/>
                <a:gd name="connsiteX76" fmla="*/ 9209 w 10000"/>
                <a:gd name="connsiteY76" fmla="*/ 1600 h 10000"/>
                <a:gd name="connsiteX77" fmla="*/ 9239 w 10000"/>
                <a:gd name="connsiteY77" fmla="*/ 1492 h 10000"/>
                <a:gd name="connsiteX78" fmla="*/ 9331 w 10000"/>
                <a:gd name="connsiteY78" fmla="*/ 1454 h 10000"/>
                <a:gd name="connsiteX79" fmla="*/ 9452 w 10000"/>
                <a:gd name="connsiteY79" fmla="*/ 1387 h 10000"/>
                <a:gd name="connsiteX80" fmla="*/ 9574 w 10000"/>
                <a:gd name="connsiteY80" fmla="*/ 1346 h 10000"/>
                <a:gd name="connsiteX81" fmla="*/ 9726 w 10000"/>
                <a:gd name="connsiteY81" fmla="*/ 1267 h 10000"/>
                <a:gd name="connsiteX82" fmla="*/ 9879 w 10000"/>
                <a:gd name="connsiteY82" fmla="*/ 1160 h 10000"/>
                <a:gd name="connsiteX83" fmla="*/ 9969 w 10000"/>
                <a:gd name="connsiteY83" fmla="*/ 1053 h 10000"/>
                <a:gd name="connsiteX84" fmla="*/ 9969 w 10000"/>
                <a:gd name="connsiteY84" fmla="*/ 973 h 10000"/>
                <a:gd name="connsiteX85" fmla="*/ 10000 w 10000"/>
                <a:gd name="connsiteY85" fmla="*/ 825 h 10000"/>
                <a:gd name="connsiteX86" fmla="*/ 9817 w 10000"/>
                <a:gd name="connsiteY86" fmla="*/ 640 h 10000"/>
                <a:gd name="connsiteX87" fmla="*/ 9787 w 10000"/>
                <a:gd name="connsiteY87" fmla="*/ 572 h 10000"/>
                <a:gd name="connsiteX88" fmla="*/ 9787 w 10000"/>
                <a:gd name="connsiteY88" fmla="*/ 199 h 10000"/>
                <a:gd name="connsiteX89" fmla="*/ 9787 w 10000"/>
                <a:gd name="connsiteY89" fmla="*/ 120 h 10000"/>
                <a:gd name="connsiteX90" fmla="*/ 9787 w 10000"/>
                <a:gd name="connsiteY90" fmla="*/ 80 h 10000"/>
                <a:gd name="connsiteX91" fmla="*/ 9817 w 10000"/>
                <a:gd name="connsiteY91" fmla="*/ 39 h 10000"/>
                <a:gd name="connsiteX92" fmla="*/ 9879 w 10000"/>
                <a:gd name="connsiteY92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5380 w 10000"/>
                <a:gd name="connsiteY63" fmla="*/ 4814 h 10000"/>
                <a:gd name="connsiteX64" fmla="*/ 9209 w 10000"/>
                <a:gd name="connsiteY64" fmla="*/ 2961 h 10000"/>
                <a:gd name="connsiteX65" fmla="*/ 9209 w 10000"/>
                <a:gd name="connsiteY65" fmla="*/ 2826 h 10000"/>
                <a:gd name="connsiteX66" fmla="*/ 8997 w 10000"/>
                <a:gd name="connsiteY66" fmla="*/ 2587 h 10000"/>
                <a:gd name="connsiteX67" fmla="*/ 8815 w 10000"/>
                <a:gd name="connsiteY67" fmla="*/ 2266 h 10000"/>
                <a:gd name="connsiteX68" fmla="*/ 8815 w 10000"/>
                <a:gd name="connsiteY68" fmla="*/ 2213 h 10000"/>
                <a:gd name="connsiteX69" fmla="*/ 8875 w 10000"/>
                <a:gd name="connsiteY69" fmla="*/ 2119 h 10000"/>
                <a:gd name="connsiteX70" fmla="*/ 8967 w 10000"/>
                <a:gd name="connsiteY70" fmla="*/ 2038 h 10000"/>
                <a:gd name="connsiteX71" fmla="*/ 9058 w 10000"/>
                <a:gd name="connsiteY71" fmla="*/ 1960 h 10000"/>
                <a:gd name="connsiteX72" fmla="*/ 9058 w 10000"/>
                <a:gd name="connsiteY72" fmla="*/ 1866 h 10000"/>
                <a:gd name="connsiteX73" fmla="*/ 9058 w 10000"/>
                <a:gd name="connsiteY73" fmla="*/ 1773 h 10000"/>
                <a:gd name="connsiteX74" fmla="*/ 9150 w 10000"/>
                <a:gd name="connsiteY74" fmla="*/ 1719 h 10000"/>
                <a:gd name="connsiteX75" fmla="*/ 9209 w 10000"/>
                <a:gd name="connsiteY75" fmla="*/ 1600 h 10000"/>
                <a:gd name="connsiteX76" fmla="*/ 9239 w 10000"/>
                <a:gd name="connsiteY76" fmla="*/ 1492 h 10000"/>
                <a:gd name="connsiteX77" fmla="*/ 9331 w 10000"/>
                <a:gd name="connsiteY77" fmla="*/ 1454 h 10000"/>
                <a:gd name="connsiteX78" fmla="*/ 9452 w 10000"/>
                <a:gd name="connsiteY78" fmla="*/ 1387 h 10000"/>
                <a:gd name="connsiteX79" fmla="*/ 9574 w 10000"/>
                <a:gd name="connsiteY79" fmla="*/ 1346 h 10000"/>
                <a:gd name="connsiteX80" fmla="*/ 9726 w 10000"/>
                <a:gd name="connsiteY80" fmla="*/ 1267 h 10000"/>
                <a:gd name="connsiteX81" fmla="*/ 9879 w 10000"/>
                <a:gd name="connsiteY81" fmla="*/ 1160 h 10000"/>
                <a:gd name="connsiteX82" fmla="*/ 9969 w 10000"/>
                <a:gd name="connsiteY82" fmla="*/ 1053 h 10000"/>
                <a:gd name="connsiteX83" fmla="*/ 9969 w 10000"/>
                <a:gd name="connsiteY83" fmla="*/ 973 h 10000"/>
                <a:gd name="connsiteX84" fmla="*/ 10000 w 10000"/>
                <a:gd name="connsiteY84" fmla="*/ 825 h 10000"/>
                <a:gd name="connsiteX85" fmla="*/ 9817 w 10000"/>
                <a:gd name="connsiteY85" fmla="*/ 640 h 10000"/>
                <a:gd name="connsiteX86" fmla="*/ 9787 w 10000"/>
                <a:gd name="connsiteY86" fmla="*/ 572 h 10000"/>
                <a:gd name="connsiteX87" fmla="*/ 9787 w 10000"/>
                <a:gd name="connsiteY87" fmla="*/ 199 h 10000"/>
                <a:gd name="connsiteX88" fmla="*/ 9787 w 10000"/>
                <a:gd name="connsiteY88" fmla="*/ 120 h 10000"/>
                <a:gd name="connsiteX89" fmla="*/ 9787 w 10000"/>
                <a:gd name="connsiteY89" fmla="*/ 80 h 10000"/>
                <a:gd name="connsiteX90" fmla="*/ 9817 w 10000"/>
                <a:gd name="connsiteY90" fmla="*/ 39 h 10000"/>
                <a:gd name="connsiteX91" fmla="*/ 9879 w 10000"/>
                <a:gd name="connsiteY91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5259 w 10000"/>
                <a:gd name="connsiteY62" fmla="*/ 4853 h 10000"/>
                <a:gd name="connsiteX63" fmla="*/ 9209 w 10000"/>
                <a:gd name="connsiteY63" fmla="*/ 2961 h 10000"/>
                <a:gd name="connsiteX64" fmla="*/ 9209 w 10000"/>
                <a:gd name="connsiteY64" fmla="*/ 2826 h 10000"/>
                <a:gd name="connsiteX65" fmla="*/ 8997 w 10000"/>
                <a:gd name="connsiteY65" fmla="*/ 2587 h 10000"/>
                <a:gd name="connsiteX66" fmla="*/ 8815 w 10000"/>
                <a:gd name="connsiteY66" fmla="*/ 2266 h 10000"/>
                <a:gd name="connsiteX67" fmla="*/ 8815 w 10000"/>
                <a:gd name="connsiteY67" fmla="*/ 2213 h 10000"/>
                <a:gd name="connsiteX68" fmla="*/ 8875 w 10000"/>
                <a:gd name="connsiteY68" fmla="*/ 2119 h 10000"/>
                <a:gd name="connsiteX69" fmla="*/ 8967 w 10000"/>
                <a:gd name="connsiteY69" fmla="*/ 2038 h 10000"/>
                <a:gd name="connsiteX70" fmla="*/ 9058 w 10000"/>
                <a:gd name="connsiteY70" fmla="*/ 1960 h 10000"/>
                <a:gd name="connsiteX71" fmla="*/ 9058 w 10000"/>
                <a:gd name="connsiteY71" fmla="*/ 1866 h 10000"/>
                <a:gd name="connsiteX72" fmla="*/ 9058 w 10000"/>
                <a:gd name="connsiteY72" fmla="*/ 1773 h 10000"/>
                <a:gd name="connsiteX73" fmla="*/ 9150 w 10000"/>
                <a:gd name="connsiteY73" fmla="*/ 1719 h 10000"/>
                <a:gd name="connsiteX74" fmla="*/ 9209 w 10000"/>
                <a:gd name="connsiteY74" fmla="*/ 1600 h 10000"/>
                <a:gd name="connsiteX75" fmla="*/ 9239 w 10000"/>
                <a:gd name="connsiteY75" fmla="*/ 1492 h 10000"/>
                <a:gd name="connsiteX76" fmla="*/ 9331 w 10000"/>
                <a:gd name="connsiteY76" fmla="*/ 1454 h 10000"/>
                <a:gd name="connsiteX77" fmla="*/ 9452 w 10000"/>
                <a:gd name="connsiteY77" fmla="*/ 1387 h 10000"/>
                <a:gd name="connsiteX78" fmla="*/ 9574 w 10000"/>
                <a:gd name="connsiteY78" fmla="*/ 1346 h 10000"/>
                <a:gd name="connsiteX79" fmla="*/ 9726 w 10000"/>
                <a:gd name="connsiteY79" fmla="*/ 1267 h 10000"/>
                <a:gd name="connsiteX80" fmla="*/ 9879 w 10000"/>
                <a:gd name="connsiteY80" fmla="*/ 1160 h 10000"/>
                <a:gd name="connsiteX81" fmla="*/ 9969 w 10000"/>
                <a:gd name="connsiteY81" fmla="*/ 1053 h 10000"/>
                <a:gd name="connsiteX82" fmla="*/ 9969 w 10000"/>
                <a:gd name="connsiteY82" fmla="*/ 973 h 10000"/>
                <a:gd name="connsiteX83" fmla="*/ 10000 w 10000"/>
                <a:gd name="connsiteY83" fmla="*/ 825 h 10000"/>
                <a:gd name="connsiteX84" fmla="*/ 9817 w 10000"/>
                <a:gd name="connsiteY84" fmla="*/ 640 h 10000"/>
                <a:gd name="connsiteX85" fmla="*/ 9787 w 10000"/>
                <a:gd name="connsiteY85" fmla="*/ 572 h 10000"/>
                <a:gd name="connsiteX86" fmla="*/ 9787 w 10000"/>
                <a:gd name="connsiteY86" fmla="*/ 199 h 10000"/>
                <a:gd name="connsiteX87" fmla="*/ 9787 w 10000"/>
                <a:gd name="connsiteY87" fmla="*/ 120 h 10000"/>
                <a:gd name="connsiteX88" fmla="*/ 9787 w 10000"/>
                <a:gd name="connsiteY88" fmla="*/ 80 h 10000"/>
                <a:gd name="connsiteX89" fmla="*/ 9817 w 10000"/>
                <a:gd name="connsiteY89" fmla="*/ 39 h 10000"/>
                <a:gd name="connsiteX90" fmla="*/ 9879 w 10000"/>
                <a:gd name="connsiteY90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4924 w 10000"/>
                <a:gd name="connsiteY60" fmla="*/ 4988 h 10000"/>
                <a:gd name="connsiteX61" fmla="*/ 5167 w 10000"/>
                <a:gd name="connsiteY61" fmla="*/ 4878 h 10000"/>
                <a:gd name="connsiteX62" fmla="*/ 9209 w 10000"/>
                <a:gd name="connsiteY62" fmla="*/ 2961 h 10000"/>
                <a:gd name="connsiteX63" fmla="*/ 9209 w 10000"/>
                <a:gd name="connsiteY63" fmla="*/ 2826 h 10000"/>
                <a:gd name="connsiteX64" fmla="*/ 8997 w 10000"/>
                <a:gd name="connsiteY64" fmla="*/ 2587 h 10000"/>
                <a:gd name="connsiteX65" fmla="*/ 8815 w 10000"/>
                <a:gd name="connsiteY65" fmla="*/ 2266 h 10000"/>
                <a:gd name="connsiteX66" fmla="*/ 8815 w 10000"/>
                <a:gd name="connsiteY66" fmla="*/ 2213 h 10000"/>
                <a:gd name="connsiteX67" fmla="*/ 8875 w 10000"/>
                <a:gd name="connsiteY67" fmla="*/ 2119 h 10000"/>
                <a:gd name="connsiteX68" fmla="*/ 8967 w 10000"/>
                <a:gd name="connsiteY68" fmla="*/ 2038 h 10000"/>
                <a:gd name="connsiteX69" fmla="*/ 9058 w 10000"/>
                <a:gd name="connsiteY69" fmla="*/ 1960 h 10000"/>
                <a:gd name="connsiteX70" fmla="*/ 9058 w 10000"/>
                <a:gd name="connsiteY70" fmla="*/ 1866 h 10000"/>
                <a:gd name="connsiteX71" fmla="*/ 9058 w 10000"/>
                <a:gd name="connsiteY71" fmla="*/ 1773 h 10000"/>
                <a:gd name="connsiteX72" fmla="*/ 9150 w 10000"/>
                <a:gd name="connsiteY72" fmla="*/ 1719 h 10000"/>
                <a:gd name="connsiteX73" fmla="*/ 9209 w 10000"/>
                <a:gd name="connsiteY73" fmla="*/ 1600 h 10000"/>
                <a:gd name="connsiteX74" fmla="*/ 9239 w 10000"/>
                <a:gd name="connsiteY74" fmla="*/ 1492 h 10000"/>
                <a:gd name="connsiteX75" fmla="*/ 9331 w 10000"/>
                <a:gd name="connsiteY75" fmla="*/ 1454 h 10000"/>
                <a:gd name="connsiteX76" fmla="*/ 9452 w 10000"/>
                <a:gd name="connsiteY76" fmla="*/ 1387 h 10000"/>
                <a:gd name="connsiteX77" fmla="*/ 9574 w 10000"/>
                <a:gd name="connsiteY77" fmla="*/ 1346 h 10000"/>
                <a:gd name="connsiteX78" fmla="*/ 9726 w 10000"/>
                <a:gd name="connsiteY78" fmla="*/ 1267 h 10000"/>
                <a:gd name="connsiteX79" fmla="*/ 9879 w 10000"/>
                <a:gd name="connsiteY79" fmla="*/ 1160 h 10000"/>
                <a:gd name="connsiteX80" fmla="*/ 9969 w 10000"/>
                <a:gd name="connsiteY80" fmla="*/ 1053 h 10000"/>
                <a:gd name="connsiteX81" fmla="*/ 9969 w 10000"/>
                <a:gd name="connsiteY81" fmla="*/ 973 h 10000"/>
                <a:gd name="connsiteX82" fmla="*/ 10000 w 10000"/>
                <a:gd name="connsiteY82" fmla="*/ 825 h 10000"/>
                <a:gd name="connsiteX83" fmla="*/ 9817 w 10000"/>
                <a:gd name="connsiteY83" fmla="*/ 640 h 10000"/>
                <a:gd name="connsiteX84" fmla="*/ 9787 w 10000"/>
                <a:gd name="connsiteY84" fmla="*/ 572 h 10000"/>
                <a:gd name="connsiteX85" fmla="*/ 9787 w 10000"/>
                <a:gd name="connsiteY85" fmla="*/ 199 h 10000"/>
                <a:gd name="connsiteX86" fmla="*/ 9787 w 10000"/>
                <a:gd name="connsiteY86" fmla="*/ 120 h 10000"/>
                <a:gd name="connsiteX87" fmla="*/ 9787 w 10000"/>
                <a:gd name="connsiteY87" fmla="*/ 80 h 10000"/>
                <a:gd name="connsiteX88" fmla="*/ 9817 w 10000"/>
                <a:gd name="connsiteY88" fmla="*/ 39 h 10000"/>
                <a:gd name="connsiteX89" fmla="*/ 9879 w 10000"/>
                <a:gd name="connsiteY89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4772 w 10000"/>
                <a:gd name="connsiteY59" fmla="*/ 5040 h 10000"/>
                <a:gd name="connsiteX60" fmla="*/ 5167 w 10000"/>
                <a:gd name="connsiteY60" fmla="*/ 4878 h 10000"/>
                <a:gd name="connsiteX61" fmla="*/ 9209 w 10000"/>
                <a:gd name="connsiteY61" fmla="*/ 2961 h 10000"/>
                <a:gd name="connsiteX62" fmla="*/ 9209 w 10000"/>
                <a:gd name="connsiteY62" fmla="*/ 2826 h 10000"/>
                <a:gd name="connsiteX63" fmla="*/ 8997 w 10000"/>
                <a:gd name="connsiteY63" fmla="*/ 2587 h 10000"/>
                <a:gd name="connsiteX64" fmla="*/ 8815 w 10000"/>
                <a:gd name="connsiteY64" fmla="*/ 2266 h 10000"/>
                <a:gd name="connsiteX65" fmla="*/ 8815 w 10000"/>
                <a:gd name="connsiteY65" fmla="*/ 2213 h 10000"/>
                <a:gd name="connsiteX66" fmla="*/ 8875 w 10000"/>
                <a:gd name="connsiteY66" fmla="*/ 2119 h 10000"/>
                <a:gd name="connsiteX67" fmla="*/ 8967 w 10000"/>
                <a:gd name="connsiteY67" fmla="*/ 2038 h 10000"/>
                <a:gd name="connsiteX68" fmla="*/ 9058 w 10000"/>
                <a:gd name="connsiteY68" fmla="*/ 1960 h 10000"/>
                <a:gd name="connsiteX69" fmla="*/ 9058 w 10000"/>
                <a:gd name="connsiteY69" fmla="*/ 1866 h 10000"/>
                <a:gd name="connsiteX70" fmla="*/ 9058 w 10000"/>
                <a:gd name="connsiteY70" fmla="*/ 1773 h 10000"/>
                <a:gd name="connsiteX71" fmla="*/ 9150 w 10000"/>
                <a:gd name="connsiteY71" fmla="*/ 1719 h 10000"/>
                <a:gd name="connsiteX72" fmla="*/ 9209 w 10000"/>
                <a:gd name="connsiteY72" fmla="*/ 1600 h 10000"/>
                <a:gd name="connsiteX73" fmla="*/ 9239 w 10000"/>
                <a:gd name="connsiteY73" fmla="*/ 1492 h 10000"/>
                <a:gd name="connsiteX74" fmla="*/ 9331 w 10000"/>
                <a:gd name="connsiteY74" fmla="*/ 1454 h 10000"/>
                <a:gd name="connsiteX75" fmla="*/ 9452 w 10000"/>
                <a:gd name="connsiteY75" fmla="*/ 1387 h 10000"/>
                <a:gd name="connsiteX76" fmla="*/ 9574 w 10000"/>
                <a:gd name="connsiteY76" fmla="*/ 1346 h 10000"/>
                <a:gd name="connsiteX77" fmla="*/ 9726 w 10000"/>
                <a:gd name="connsiteY77" fmla="*/ 1267 h 10000"/>
                <a:gd name="connsiteX78" fmla="*/ 9879 w 10000"/>
                <a:gd name="connsiteY78" fmla="*/ 1160 h 10000"/>
                <a:gd name="connsiteX79" fmla="*/ 9969 w 10000"/>
                <a:gd name="connsiteY79" fmla="*/ 1053 h 10000"/>
                <a:gd name="connsiteX80" fmla="*/ 9969 w 10000"/>
                <a:gd name="connsiteY80" fmla="*/ 973 h 10000"/>
                <a:gd name="connsiteX81" fmla="*/ 10000 w 10000"/>
                <a:gd name="connsiteY81" fmla="*/ 825 h 10000"/>
                <a:gd name="connsiteX82" fmla="*/ 9817 w 10000"/>
                <a:gd name="connsiteY82" fmla="*/ 640 h 10000"/>
                <a:gd name="connsiteX83" fmla="*/ 9787 w 10000"/>
                <a:gd name="connsiteY83" fmla="*/ 572 h 10000"/>
                <a:gd name="connsiteX84" fmla="*/ 9787 w 10000"/>
                <a:gd name="connsiteY84" fmla="*/ 199 h 10000"/>
                <a:gd name="connsiteX85" fmla="*/ 9787 w 10000"/>
                <a:gd name="connsiteY85" fmla="*/ 120 h 10000"/>
                <a:gd name="connsiteX86" fmla="*/ 9787 w 10000"/>
                <a:gd name="connsiteY86" fmla="*/ 80 h 10000"/>
                <a:gd name="connsiteX87" fmla="*/ 9817 w 10000"/>
                <a:gd name="connsiteY87" fmla="*/ 39 h 10000"/>
                <a:gd name="connsiteX88" fmla="*/ 9879 w 10000"/>
                <a:gd name="connsiteY88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89 w 10000"/>
                <a:gd name="connsiteY58" fmla="*/ 5135 h 10000"/>
                <a:gd name="connsiteX59" fmla="*/ 5167 w 10000"/>
                <a:gd name="connsiteY59" fmla="*/ 4878 h 10000"/>
                <a:gd name="connsiteX60" fmla="*/ 9209 w 10000"/>
                <a:gd name="connsiteY60" fmla="*/ 2961 h 10000"/>
                <a:gd name="connsiteX61" fmla="*/ 9209 w 10000"/>
                <a:gd name="connsiteY61" fmla="*/ 2826 h 10000"/>
                <a:gd name="connsiteX62" fmla="*/ 8997 w 10000"/>
                <a:gd name="connsiteY62" fmla="*/ 2587 h 10000"/>
                <a:gd name="connsiteX63" fmla="*/ 8815 w 10000"/>
                <a:gd name="connsiteY63" fmla="*/ 2266 h 10000"/>
                <a:gd name="connsiteX64" fmla="*/ 8815 w 10000"/>
                <a:gd name="connsiteY64" fmla="*/ 2213 h 10000"/>
                <a:gd name="connsiteX65" fmla="*/ 8875 w 10000"/>
                <a:gd name="connsiteY65" fmla="*/ 2119 h 10000"/>
                <a:gd name="connsiteX66" fmla="*/ 8967 w 10000"/>
                <a:gd name="connsiteY66" fmla="*/ 2038 h 10000"/>
                <a:gd name="connsiteX67" fmla="*/ 9058 w 10000"/>
                <a:gd name="connsiteY67" fmla="*/ 1960 h 10000"/>
                <a:gd name="connsiteX68" fmla="*/ 9058 w 10000"/>
                <a:gd name="connsiteY68" fmla="*/ 1866 h 10000"/>
                <a:gd name="connsiteX69" fmla="*/ 9058 w 10000"/>
                <a:gd name="connsiteY69" fmla="*/ 1773 h 10000"/>
                <a:gd name="connsiteX70" fmla="*/ 9150 w 10000"/>
                <a:gd name="connsiteY70" fmla="*/ 1719 h 10000"/>
                <a:gd name="connsiteX71" fmla="*/ 9209 w 10000"/>
                <a:gd name="connsiteY71" fmla="*/ 1600 h 10000"/>
                <a:gd name="connsiteX72" fmla="*/ 9239 w 10000"/>
                <a:gd name="connsiteY72" fmla="*/ 1492 h 10000"/>
                <a:gd name="connsiteX73" fmla="*/ 9331 w 10000"/>
                <a:gd name="connsiteY73" fmla="*/ 1454 h 10000"/>
                <a:gd name="connsiteX74" fmla="*/ 9452 w 10000"/>
                <a:gd name="connsiteY74" fmla="*/ 1387 h 10000"/>
                <a:gd name="connsiteX75" fmla="*/ 9574 w 10000"/>
                <a:gd name="connsiteY75" fmla="*/ 1346 h 10000"/>
                <a:gd name="connsiteX76" fmla="*/ 9726 w 10000"/>
                <a:gd name="connsiteY76" fmla="*/ 1267 h 10000"/>
                <a:gd name="connsiteX77" fmla="*/ 9879 w 10000"/>
                <a:gd name="connsiteY77" fmla="*/ 1160 h 10000"/>
                <a:gd name="connsiteX78" fmla="*/ 9969 w 10000"/>
                <a:gd name="connsiteY78" fmla="*/ 1053 h 10000"/>
                <a:gd name="connsiteX79" fmla="*/ 9969 w 10000"/>
                <a:gd name="connsiteY79" fmla="*/ 973 h 10000"/>
                <a:gd name="connsiteX80" fmla="*/ 10000 w 10000"/>
                <a:gd name="connsiteY80" fmla="*/ 825 h 10000"/>
                <a:gd name="connsiteX81" fmla="*/ 9817 w 10000"/>
                <a:gd name="connsiteY81" fmla="*/ 640 h 10000"/>
                <a:gd name="connsiteX82" fmla="*/ 9787 w 10000"/>
                <a:gd name="connsiteY82" fmla="*/ 572 h 10000"/>
                <a:gd name="connsiteX83" fmla="*/ 9787 w 10000"/>
                <a:gd name="connsiteY83" fmla="*/ 199 h 10000"/>
                <a:gd name="connsiteX84" fmla="*/ 9787 w 10000"/>
                <a:gd name="connsiteY84" fmla="*/ 120 h 10000"/>
                <a:gd name="connsiteX85" fmla="*/ 9787 w 10000"/>
                <a:gd name="connsiteY85" fmla="*/ 80 h 10000"/>
                <a:gd name="connsiteX86" fmla="*/ 9817 w 10000"/>
                <a:gd name="connsiteY86" fmla="*/ 39 h 10000"/>
                <a:gd name="connsiteX87" fmla="*/ 9879 w 10000"/>
                <a:gd name="connsiteY87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5167 w 10000"/>
                <a:gd name="connsiteY58" fmla="*/ 4878 h 10000"/>
                <a:gd name="connsiteX59" fmla="*/ 9209 w 10000"/>
                <a:gd name="connsiteY59" fmla="*/ 2961 h 10000"/>
                <a:gd name="connsiteX60" fmla="*/ 9209 w 10000"/>
                <a:gd name="connsiteY60" fmla="*/ 2826 h 10000"/>
                <a:gd name="connsiteX61" fmla="*/ 8997 w 10000"/>
                <a:gd name="connsiteY61" fmla="*/ 2587 h 10000"/>
                <a:gd name="connsiteX62" fmla="*/ 8815 w 10000"/>
                <a:gd name="connsiteY62" fmla="*/ 2266 h 10000"/>
                <a:gd name="connsiteX63" fmla="*/ 8815 w 10000"/>
                <a:gd name="connsiteY63" fmla="*/ 2213 h 10000"/>
                <a:gd name="connsiteX64" fmla="*/ 8875 w 10000"/>
                <a:gd name="connsiteY64" fmla="*/ 2119 h 10000"/>
                <a:gd name="connsiteX65" fmla="*/ 8967 w 10000"/>
                <a:gd name="connsiteY65" fmla="*/ 2038 h 10000"/>
                <a:gd name="connsiteX66" fmla="*/ 9058 w 10000"/>
                <a:gd name="connsiteY66" fmla="*/ 1960 h 10000"/>
                <a:gd name="connsiteX67" fmla="*/ 9058 w 10000"/>
                <a:gd name="connsiteY67" fmla="*/ 1866 h 10000"/>
                <a:gd name="connsiteX68" fmla="*/ 9058 w 10000"/>
                <a:gd name="connsiteY68" fmla="*/ 1773 h 10000"/>
                <a:gd name="connsiteX69" fmla="*/ 9150 w 10000"/>
                <a:gd name="connsiteY69" fmla="*/ 1719 h 10000"/>
                <a:gd name="connsiteX70" fmla="*/ 9209 w 10000"/>
                <a:gd name="connsiteY70" fmla="*/ 1600 h 10000"/>
                <a:gd name="connsiteX71" fmla="*/ 9239 w 10000"/>
                <a:gd name="connsiteY71" fmla="*/ 1492 h 10000"/>
                <a:gd name="connsiteX72" fmla="*/ 9331 w 10000"/>
                <a:gd name="connsiteY72" fmla="*/ 1454 h 10000"/>
                <a:gd name="connsiteX73" fmla="*/ 9452 w 10000"/>
                <a:gd name="connsiteY73" fmla="*/ 1387 h 10000"/>
                <a:gd name="connsiteX74" fmla="*/ 9574 w 10000"/>
                <a:gd name="connsiteY74" fmla="*/ 1346 h 10000"/>
                <a:gd name="connsiteX75" fmla="*/ 9726 w 10000"/>
                <a:gd name="connsiteY75" fmla="*/ 1267 h 10000"/>
                <a:gd name="connsiteX76" fmla="*/ 9879 w 10000"/>
                <a:gd name="connsiteY76" fmla="*/ 1160 h 10000"/>
                <a:gd name="connsiteX77" fmla="*/ 9969 w 10000"/>
                <a:gd name="connsiteY77" fmla="*/ 1053 h 10000"/>
                <a:gd name="connsiteX78" fmla="*/ 9969 w 10000"/>
                <a:gd name="connsiteY78" fmla="*/ 973 h 10000"/>
                <a:gd name="connsiteX79" fmla="*/ 10000 w 10000"/>
                <a:gd name="connsiteY79" fmla="*/ 825 h 10000"/>
                <a:gd name="connsiteX80" fmla="*/ 9817 w 10000"/>
                <a:gd name="connsiteY80" fmla="*/ 640 h 10000"/>
                <a:gd name="connsiteX81" fmla="*/ 9787 w 10000"/>
                <a:gd name="connsiteY81" fmla="*/ 572 h 10000"/>
                <a:gd name="connsiteX82" fmla="*/ 9787 w 10000"/>
                <a:gd name="connsiteY82" fmla="*/ 199 h 10000"/>
                <a:gd name="connsiteX83" fmla="*/ 9787 w 10000"/>
                <a:gd name="connsiteY83" fmla="*/ 120 h 10000"/>
                <a:gd name="connsiteX84" fmla="*/ 9787 w 10000"/>
                <a:gd name="connsiteY84" fmla="*/ 80 h 10000"/>
                <a:gd name="connsiteX85" fmla="*/ 9817 w 10000"/>
                <a:gd name="connsiteY85" fmla="*/ 39 h 10000"/>
                <a:gd name="connsiteX86" fmla="*/ 9879 w 10000"/>
                <a:gd name="connsiteY86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4505 w 10000"/>
                <a:gd name="connsiteY58" fmla="*/ 5164 h 10000"/>
                <a:gd name="connsiteX59" fmla="*/ 5167 w 10000"/>
                <a:gd name="connsiteY59" fmla="*/ 4878 h 10000"/>
                <a:gd name="connsiteX60" fmla="*/ 9209 w 10000"/>
                <a:gd name="connsiteY60" fmla="*/ 2961 h 10000"/>
                <a:gd name="connsiteX61" fmla="*/ 9209 w 10000"/>
                <a:gd name="connsiteY61" fmla="*/ 2826 h 10000"/>
                <a:gd name="connsiteX62" fmla="*/ 8997 w 10000"/>
                <a:gd name="connsiteY62" fmla="*/ 2587 h 10000"/>
                <a:gd name="connsiteX63" fmla="*/ 8815 w 10000"/>
                <a:gd name="connsiteY63" fmla="*/ 2266 h 10000"/>
                <a:gd name="connsiteX64" fmla="*/ 8815 w 10000"/>
                <a:gd name="connsiteY64" fmla="*/ 2213 h 10000"/>
                <a:gd name="connsiteX65" fmla="*/ 8875 w 10000"/>
                <a:gd name="connsiteY65" fmla="*/ 2119 h 10000"/>
                <a:gd name="connsiteX66" fmla="*/ 8967 w 10000"/>
                <a:gd name="connsiteY66" fmla="*/ 2038 h 10000"/>
                <a:gd name="connsiteX67" fmla="*/ 9058 w 10000"/>
                <a:gd name="connsiteY67" fmla="*/ 1960 h 10000"/>
                <a:gd name="connsiteX68" fmla="*/ 9058 w 10000"/>
                <a:gd name="connsiteY68" fmla="*/ 1866 h 10000"/>
                <a:gd name="connsiteX69" fmla="*/ 9058 w 10000"/>
                <a:gd name="connsiteY69" fmla="*/ 1773 h 10000"/>
                <a:gd name="connsiteX70" fmla="*/ 9150 w 10000"/>
                <a:gd name="connsiteY70" fmla="*/ 1719 h 10000"/>
                <a:gd name="connsiteX71" fmla="*/ 9209 w 10000"/>
                <a:gd name="connsiteY71" fmla="*/ 1600 h 10000"/>
                <a:gd name="connsiteX72" fmla="*/ 9239 w 10000"/>
                <a:gd name="connsiteY72" fmla="*/ 1492 h 10000"/>
                <a:gd name="connsiteX73" fmla="*/ 9331 w 10000"/>
                <a:gd name="connsiteY73" fmla="*/ 1454 h 10000"/>
                <a:gd name="connsiteX74" fmla="*/ 9452 w 10000"/>
                <a:gd name="connsiteY74" fmla="*/ 1387 h 10000"/>
                <a:gd name="connsiteX75" fmla="*/ 9574 w 10000"/>
                <a:gd name="connsiteY75" fmla="*/ 1346 h 10000"/>
                <a:gd name="connsiteX76" fmla="*/ 9726 w 10000"/>
                <a:gd name="connsiteY76" fmla="*/ 1267 h 10000"/>
                <a:gd name="connsiteX77" fmla="*/ 9879 w 10000"/>
                <a:gd name="connsiteY77" fmla="*/ 1160 h 10000"/>
                <a:gd name="connsiteX78" fmla="*/ 9969 w 10000"/>
                <a:gd name="connsiteY78" fmla="*/ 1053 h 10000"/>
                <a:gd name="connsiteX79" fmla="*/ 9969 w 10000"/>
                <a:gd name="connsiteY79" fmla="*/ 973 h 10000"/>
                <a:gd name="connsiteX80" fmla="*/ 10000 w 10000"/>
                <a:gd name="connsiteY80" fmla="*/ 825 h 10000"/>
                <a:gd name="connsiteX81" fmla="*/ 9817 w 10000"/>
                <a:gd name="connsiteY81" fmla="*/ 640 h 10000"/>
                <a:gd name="connsiteX82" fmla="*/ 9787 w 10000"/>
                <a:gd name="connsiteY82" fmla="*/ 572 h 10000"/>
                <a:gd name="connsiteX83" fmla="*/ 9787 w 10000"/>
                <a:gd name="connsiteY83" fmla="*/ 199 h 10000"/>
                <a:gd name="connsiteX84" fmla="*/ 9787 w 10000"/>
                <a:gd name="connsiteY84" fmla="*/ 120 h 10000"/>
                <a:gd name="connsiteX85" fmla="*/ 9787 w 10000"/>
                <a:gd name="connsiteY85" fmla="*/ 80 h 10000"/>
                <a:gd name="connsiteX86" fmla="*/ 9817 w 10000"/>
                <a:gd name="connsiteY86" fmla="*/ 39 h 10000"/>
                <a:gd name="connsiteX87" fmla="*/ 9879 w 10000"/>
                <a:gd name="connsiteY87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255 w 10000"/>
                <a:gd name="connsiteY56" fmla="*/ 5294 h 10000"/>
                <a:gd name="connsiteX57" fmla="*/ 4437 w 10000"/>
                <a:gd name="connsiteY57" fmla="*/ 5186 h 10000"/>
                <a:gd name="connsiteX58" fmla="*/ 5167 w 10000"/>
                <a:gd name="connsiteY58" fmla="*/ 4878 h 10000"/>
                <a:gd name="connsiteX59" fmla="*/ 9209 w 10000"/>
                <a:gd name="connsiteY59" fmla="*/ 2961 h 10000"/>
                <a:gd name="connsiteX60" fmla="*/ 9209 w 10000"/>
                <a:gd name="connsiteY60" fmla="*/ 2826 h 10000"/>
                <a:gd name="connsiteX61" fmla="*/ 8997 w 10000"/>
                <a:gd name="connsiteY61" fmla="*/ 2587 h 10000"/>
                <a:gd name="connsiteX62" fmla="*/ 8815 w 10000"/>
                <a:gd name="connsiteY62" fmla="*/ 2266 h 10000"/>
                <a:gd name="connsiteX63" fmla="*/ 8815 w 10000"/>
                <a:gd name="connsiteY63" fmla="*/ 2213 h 10000"/>
                <a:gd name="connsiteX64" fmla="*/ 8875 w 10000"/>
                <a:gd name="connsiteY64" fmla="*/ 2119 h 10000"/>
                <a:gd name="connsiteX65" fmla="*/ 8967 w 10000"/>
                <a:gd name="connsiteY65" fmla="*/ 2038 h 10000"/>
                <a:gd name="connsiteX66" fmla="*/ 9058 w 10000"/>
                <a:gd name="connsiteY66" fmla="*/ 1960 h 10000"/>
                <a:gd name="connsiteX67" fmla="*/ 9058 w 10000"/>
                <a:gd name="connsiteY67" fmla="*/ 1866 h 10000"/>
                <a:gd name="connsiteX68" fmla="*/ 9058 w 10000"/>
                <a:gd name="connsiteY68" fmla="*/ 1773 h 10000"/>
                <a:gd name="connsiteX69" fmla="*/ 9150 w 10000"/>
                <a:gd name="connsiteY69" fmla="*/ 1719 h 10000"/>
                <a:gd name="connsiteX70" fmla="*/ 9209 w 10000"/>
                <a:gd name="connsiteY70" fmla="*/ 1600 h 10000"/>
                <a:gd name="connsiteX71" fmla="*/ 9239 w 10000"/>
                <a:gd name="connsiteY71" fmla="*/ 1492 h 10000"/>
                <a:gd name="connsiteX72" fmla="*/ 9331 w 10000"/>
                <a:gd name="connsiteY72" fmla="*/ 1454 h 10000"/>
                <a:gd name="connsiteX73" fmla="*/ 9452 w 10000"/>
                <a:gd name="connsiteY73" fmla="*/ 1387 h 10000"/>
                <a:gd name="connsiteX74" fmla="*/ 9574 w 10000"/>
                <a:gd name="connsiteY74" fmla="*/ 1346 h 10000"/>
                <a:gd name="connsiteX75" fmla="*/ 9726 w 10000"/>
                <a:gd name="connsiteY75" fmla="*/ 1267 h 10000"/>
                <a:gd name="connsiteX76" fmla="*/ 9879 w 10000"/>
                <a:gd name="connsiteY76" fmla="*/ 1160 h 10000"/>
                <a:gd name="connsiteX77" fmla="*/ 9969 w 10000"/>
                <a:gd name="connsiteY77" fmla="*/ 1053 h 10000"/>
                <a:gd name="connsiteX78" fmla="*/ 9969 w 10000"/>
                <a:gd name="connsiteY78" fmla="*/ 973 h 10000"/>
                <a:gd name="connsiteX79" fmla="*/ 10000 w 10000"/>
                <a:gd name="connsiteY79" fmla="*/ 825 h 10000"/>
                <a:gd name="connsiteX80" fmla="*/ 9817 w 10000"/>
                <a:gd name="connsiteY80" fmla="*/ 640 h 10000"/>
                <a:gd name="connsiteX81" fmla="*/ 9787 w 10000"/>
                <a:gd name="connsiteY81" fmla="*/ 572 h 10000"/>
                <a:gd name="connsiteX82" fmla="*/ 9787 w 10000"/>
                <a:gd name="connsiteY82" fmla="*/ 199 h 10000"/>
                <a:gd name="connsiteX83" fmla="*/ 9787 w 10000"/>
                <a:gd name="connsiteY83" fmla="*/ 120 h 10000"/>
                <a:gd name="connsiteX84" fmla="*/ 9787 w 10000"/>
                <a:gd name="connsiteY84" fmla="*/ 80 h 10000"/>
                <a:gd name="connsiteX85" fmla="*/ 9817 w 10000"/>
                <a:gd name="connsiteY85" fmla="*/ 39 h 10000"/>
                <a:gd name="connsiteX86" fmla="*/ 9879 w 10000"/>
                <a:gd name="connsiteY86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4437 w 10000"/>
                <a:gd name="connsiteY56" fmla="*/ 5186 h 10000"/>
                <a:gd name="connsiteX57" fmla="*/ 5167 w 10000"/>
                <a:gd name="connsiteY57" fmla="*/ 4878 h 10000"/>
                <a:gd name="connsiteX58" fmla="*/ 9209 w 10000"/>
                <a:gd name="connsiteY58" fmla="*/ 2961 h 10000"/>
                <a:gd name="connsiteX59" fmla="*/ 9209 w 10000"/>
                <a:gd name="connsiteY59" fmla="*/ 2826 h 10000"/>
                <a:gd name="connsiteX60" fmla="*/ 8997 w 10000"/>
                <a:gd name="connsiteY60" fmla="*/ 2587 h 10000"/>
                <a:gd name="connsiteX61" fmla="*/ 8815 w 10000"/>
                <a:gd name="connsiteY61" fmla="*/ 2266 h 10000"/>
                <a:gd name="connsiteX62" fmla="*/ 8815 w 10000"/>
                <a:gd name="connsiteY62" fmla="*/ 2213 h 10000"/>
                <a:gd name="connsiteX63" fmla="*/ 8875 w 10000"/>
                <a:gd name="connsiteY63" fmla="*/ 2119 h 10000"/>
                <a:gd name="connsiteX64" fmla="*/ 8967 w 10000"/>
                <a:gd name="connsiteY64" fmla="*/ 2038 h 10000"/>
                <a:gd name="connsiteX65" fmla="*/ 9058 w 10000"/>
                <a:gd name="connsiteY65" fmla="*/ 1960 h 10000"/>
                <a:gd name="connsiteX66" fmla="*/ 9058 w 10000"/>
                <a:gd name="connsiteY66" fmla="*/ 1866 h 10000"/>
                <a:gd name="connsiteX67" fmla="*/ 9058 w 10000"/>
                <a:gd name="connsiteY67" fmla="*/ 1773 h 10000"/>
                <a:gd name="connsiteX68" fmla="*/ 9150 w 10000"/>
                <a:gd name="connsiteY68" fmla="*/ 1719 h 10000"/>
                <a:gd name="connsiteX69" fmla="*/ 9209 w 10000"/>
                <a:gd name="connsiteY69" fmla="*/ 1600 h 10000"/>
                <a:gd name="connsiteX70" fmla="*/ 9239 w 10000"/>
                <a:gd name="connsiteY70" fmla="*/ 1492 h 10000"/>
                <a:gd name="connsiteX71" fmla="*/ 9331 w 10000"/>
                <a:gd name="connsiteY71" fmla="*/ 1454 h 10000"/>
                <a:gd name="connsiteX72" fmla="*/ 9452 w 10000"/>
                <a:gd name="connsiteY72" fmla="*/ 1387 h 10000"/>
                <a:gd name="connsiteX73" fmla="*/ 9574 w 10000"/>
                <a:gd name="connsiteY73" fmla="*/ 1346 h 10000"/>
                <a:gd name="connsiteX74" fmla="*/ 9726 w 10000"/>
                <a:gd name="connsiteY74" fmla="*/ 1267 h 10000"/>
                <a:gd name="connsiteX75" fmla="*/ 9879 w 10000"/>
                <a:gd name="connsiteY75" fmla="*/ 1160 h 10000"/>
                <a:gd name="connsiteX76" fmla="*/ 9969 w 10000"/>
                <a:gd name="connsiteY76" fmla="*/ 1053 h 10000"/>
                <a:gd name="connsiteX77" fmla="*/ 9969 w 10000"/>
                <a:gd name="connsiteY77" fmla="*/ 973 h 10000"/>
                <a:gd name="connsiteX78" fmla="*/ 10000 w 10000"/>
                <a:gd name="connsiteY78" fmla="*/ 825 h 10000"/>
                <a:gd name="connsiteX79" fmla="*/ 9817 w 10000"/>
                <a:gd name="connsiteY79" fmla="*/ 640 h 10000"/>
                <a:gd name="connsiteX80" fmla="*/ 9787 w 10000"/>
                <a:gd name="connsiteY80" fmla="*/ 572 h 10000"/>
                <a:gd name="connsiteX81" fmla="*/ 9787 w 10000"/>
                <a:gd name="connsiteY81" fmla="*/ 199 h 10000"/>
                <a:gd name="connsiteX82" fmla="*/ 9787 w 10000"/>
                <a:gd name="connsiteY82" fmla="*/ 120 h 10000"/>
                <a:gd name="connsiteX83" fmla="*/ 9787 w 10000"/>
                <a:gd name="connsiteY83" fmla="*/ 80 h 10000"/>
                <a:gd name="connsiteX84" fmla="*/ 9817 w 10000"/>
                <a:gd name="connsiteY84" fmla="*/ 39 h 10000"/>
                <a:gd name="connsiteX85" fmla="*/ 9879 w 10000"/>
                <a:gd name="connsiteY85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5167 w 10000"/>
                <a:gd name="connsiteY56" fmla="*/ 4878 h 10000"/>
                <a:gd name="connsiteX57" fmla="*/ 9209 w 10000"/>
                <a:gd name="connsiteY57" fmla="*/ 2961 h 10000"/>
                <a:gd name="connsiteX58" fmla="*/ 9209 w 10000"/>
                <a:gd name="connsiteY58" fmla="*/ 2826 h 10000"/>
                <a:gd name="connsiteX59" fmla="*/ 8997 w 10000"/>
                <a:gd name="connsiteY59" fmla="*/ 2587 h 10000"/>
                <a:gd name="connsiteX60" fmla="*/ 8815 w 10000"/>
                <a:gd name="connsiteY60" fmla="*/ 2266 h 10000"/>
                <a:gd name="connsiteX61" fmla="*/ 8815 w 10000"/>
                <a:gd name="connsiteY61" fmla="*/ 2213 h 10000"/>
                <a:gd name="connsiteX62" fmla="*/ 8875 w 10000"/>
                <a:gd name="connsiteY62" fmla="*/ 2119 h 10000"/>
                <a:gd name="connsiteX63" fmla="*/ 8967 w 10000"/>
                <a:gd name="connsiteY63" fmla="*/ 2038 h 10000"/>
                <a:gd name="connsiteX64" fmla="*/ 9058 w 10000"/>
                <a:gd name="connsiteY64" fmla="*/ 1960 h 10000"/>
                <a:gd name="connsiteX65" fmla="*/ 9058 w 10000"/>
                <a:gd name="connsiteY65" fmla="*/ 1866 h 10000"/>
                <a:gd name="connsiteX66" fmla="*/ 9058 w 10000"/>
                <a:gd name="connsiteY66" fmla="*/ 1773 h 10000"/>
                <a:gd name="connsiteX67" fmla="*/ 9150 w 10000"/>
                <a:gd name="connsiteY67" fmla="*/ 1719 h 10000"/>
                <a:gd name="connsiteX68" fmla="*/ 9209 w 10000"/>
                <a:gd name="connsiteY68" fmla="*/ 1600 h 10000"/>
                <a:gd name="connsiteX69" fmla="*/ 9239 w 10000"/>
                <a:gd name="connsiteY69" fmla="*/ 1492 h 10000"/>
                <a:gd name="connsiteX70" fmla="*/ 9331 w 10000"/>
                <a:gd name="connsiteY70" fmla="*/ 1454 h 10000"/>
                <a:gd name="connsiteX71" fmla="*/ 9452 w 10000"/>
                <a:gd name="connsiteY71" fmla="*/ 1387 h 10000"/>
                <a:gd name="connsiteX72" fmla="*/ 9574 w 10000"/>
                <a:gd name="connsiteY72" fmla="*/ 1346 h 10000"/>
                <a:gd name="connsiteX73" fmla="*/ 9726 w 10000"/>
                <a:gd name="connsiteY73" fmla="*/ 1267 h 10000"/>
                <a:gd name="connsiteX74" fmla="*/ 9879 w 10000"/>
                <a:gd name="connsiteY74" fmla="*/ 1160 h 10000"/>
                <a:gd name="connsiteX75" fmla="*/ 9969 w 10000"/>
                <a:gd name="connsiteY75" fmla="*/ 1053 h 10000"/>
                <a:gd name="connsiteX76" fmla="*/ 9969 w 10000"/>
                <a:gd name="connsiteY76" fmla="*/ 973 h 10000"/>
                <a:gd name="connsiteX77" fmla="*/ 10000 w 10000"/>
                <a:gd name="connsiteY77" fmla="*/ 825 h 10000"/>
                <a:gd name="connsiteX78" fmla="*/ 9817 w 10000"/>
                <a:gd name="connsiteY78" fmla="*/ 640 h 10000"/>
                <a:gd name="connsiteX79" fmla="*/ 9787 w 10000"/>
                <a:gd name="connsiteY79" fmla="*/ 572 h 10000"/>
                <a:gd name="connsiteX80" fmla="*/ 9787 w 10000"/>
                <a:gd name="connsiteY80" fmla="*/ 199 h 10000"/>
                <a:gd name="connsiteX81" fmla="*/ 9787 w 10000"/>
                <a:gd name="connsiteY81" fmla="*/ 120 h 10000"/>
                <a:gd name="connsiteX82" fmla="*/ 9787 w 10000"/>
                <a:gd name="connsiteY82" fmla="*/ 80 h 10000"/>
                <a:gd name="connsiteX83" fmla="*/ 9817 w 10000"/>
                <a:gd name="connsiteY83" fmla="*/ 39 h 10000"/>
                <a:gd name="connsiteX84" fmla="*/ 9879 w 10000"/>
                <a:gd name="connsiteY84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4013 w 10000"/>
                <a:gd name="connsiteY55" fmla="*/ 5426 h 10000"/>
                <a:gd name="connsiteX56" fmla="*/ 9209 w 10000"/>
                <a:gd name="connsiteY56" fmla="*/ 2961 h 10000"/>
                <a:gd name="connsiteX57" fmla="*/ 9209 w 10000"/>
                <a:gd name="connsiteY57" fmla="*/ 2826 h 10000"/>
                <a:gd name="connsiteX58" fmla="*/ 8997 w 10000"/>
                <a:gd name="connsiteY58" fmla="*/ 2587 h 10000"/>
                <a:gd name="connsiteX59" fmla="*/ 8815 w 10000"/>
                <a:gd name="connsiteY59" fmla="*/ 2266 h 10000"/>
                <a:gd name="connsiteX60" fmla="*/ 8815 w 10000"/>
                <a:gd name="connsiteY60" fmla="*/ 2213 h 10000"/>
                <a:gd name="connsiteX61" fmla="*/ 8875 w 10000"/>
                <a:gd name="connsiteY61" fmla="*/ 2119 h 10000"/>
                <a:gd name="connsiteX62" fmla="*/ 8967 w 10000"/>
                <a:gd name="connsiteY62" fmla="*/ 2038 h 10000"/>
                <a:gd name="connsiteX63" fmla="*/ 9058 w 10000"/>
                <a:gd name="connsiteY63" fmla="*/ 1960 h 10000"/>
                <a:gd name="connsiteX64" fmla="*/ 9058 w 10000"/>
                <a:gd name="connsiteY64" fmla="*/ 1866 h 10000"/>
                <a:gd name="connsiteX65" fmla="*/ 9058 w 10000"/>
                <a:gd name="connsiteY65" fmla="*/ 1773 h 10000"/>
                <a:gd name="connsiteX66" fmla="*/ 9150 w 10000"/>
                <a:gd name="connsiteY66" fmla="*/ 1719 h 10000"/>
                <a:gd name="connsiteX67" fmla="*/ 9209 w 10000"/>
                <a:gd name="connsiteY67" fmla="*/ 1600 h 10000"/>
                <a:gd name="connsiteX68" fmla="*/ 9239 w 10000"/>
                <a:gd name="connsiteY68" fmla="*/ 1492 h 10000"/>
                <a:gd name="connsiteX69" fmla="*/ 9331 w 10000"/>
                <a:gd name="connsiteY69" fmla="*/ 1454 h 10000"/>
                <a:gd name="connsiteX70" fmla="*/ 9452 w 10000"/>
                <a:gd name="connsiteY70" fmla="*/ 1387 h 10000"/>
                <a:gd name="connsiteX71" fmla="*/ 9574 w 10000"/>
                <a:gd name="connsiteY71" fmla="*/ 1346 h 10000"/>
                <a:gd name="connsiteX72" fmla="*/ 9726 w 10000"/>
                <a:gd name="connsiteY72" fmla="*/ 1267 h 10000"/>
                <a:gd name="connsiteX73" fmla="*/ 9879 w 10000"/>
                <a:gd name="connsiteY73" fmla="*/ 1160 h 10000"/>
                <a:gd name="connsiteX74" fmla="*/ 9969 w 10000"/>
                <a:gd name="connsiteY74" fmla="*/ 1053 h 10000"/>
                <a:gd name="connsiteX75" fmla="*/ 9969 w 10000"/>
                <a:gd name="connsiteY75" fmla="*/ 973 h 10000"/>
                <a:gd name="connsiteX76" fmla="*/ 10000 w 10000"/>
                <a:gd name="connsiteY76" fmla="*/ 825 h 10000"/>
                <a:gd name="connsiteX77" fmla="*/ 9817 w 10000"/>
                <a:gd name="connsiteY77" fmla="*/ 640 h 10000"/>
                <a:gd name="connsiteX78" fmla="*/ 9787 w 10000"/>
                <a:gd name="connsiteY78" fmla="*/ 572 h 10000"/>
                <a:gd name="connsiteX79" fmla="*/ 9787 w 10000"/>
                <a:gd name="connsiteY79" fmla="*/ 199 h 10000"/>
                <a:gd name="connsiteX80" fmla="*/ 9787 w 10000"/>
                <a:gd name="connsiteY80" fmla="*/ 120 h 10000"/>
                <a:gd name="connsiteX81" fmla="*/ 9787 w 10000"/>
                <a:gd name="connsiteY81" fmla="*/ 80 h 10000"/>
                <a:gd name="connsiteX82" fmla="*/ 9817 w 10000"/>
                <a:gd name="connsiteY82" fmla="*/ 39 h 10000"/>
                <a:gd name="connsiteX83" fmla="*/ 9879 w 10000"/>
                <a:gd name="connsiteY83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3435 w 10000"/>
                <a:gd name="connsiteY54" fmla="*/ 5547 h 10000"/>
                <a:gd name="connsiteX55" fmla="*/ 9209 w 10000"/>
                <a:gd name="connsiteY55" fmla="*/ 2961 h 10000"/>
                <a:gd name="connsiteX56" fmla="*/ 9209 w 10000"/>
                <a:gd name="connsiteY56" fmla="*/ 2826 h 10000"/>
                <a:gd name="connsiteX57" fmla="*/ 8997 w 10000"/>
                <a:gd name="connsiteY57" fmla="*/ 2587 h 10000"/>
                <a:gd name="connsiteX58" fmla="*/ 8815 w 10000"/>
                <a:gd name="connsiteY58" fmla="*/ 2266 h 10000"/>
                <a:gd name="connsiteX59" fmla="*/ 8815 w 10000"/>
                <a:gd name="connsiteY59" fmla="*/ 2213 h 10000"/>
                <a:gd name="connsiteX60" fmla="*/ 8875 w 10000"/>
                <a:gd name="connsiteY60" fmla="*/ 2119 h 10000"/>
                <a:gd name="connsiteX61" fmla="*/ 8967 w 10000"/>
                <a:gd name="connsiteY61" fmla="*/ 2038 h 10000"/>
                <a:gd name="connsiteX62" fmla="*/ 9058 w 10000"/>
                <a:gd name="connsiteY62" fmla="*/ 1960 h 10000"/>
                <a:gd name="connsiteX63" fmla="*/ 9058 w 10000"/>
                <a:gd name="connsiteY63" fmla="*/ 1866 h 10000"/>
                <a:gd name="connsiteX64" fmla="*/ 9058 w 10000"/>
                <a:gd name="connsiteY64" fmla="*/ 1773 h 10000"/>
                <a:gd name="connsiteX65" fmla="*/ 9150 w 10000"/>
                <a:gd name="connsiteY65" fmla="*/ 1719 h 10000"/>
                <a:gd name="connsiteX66" fmla="*/ 9209 w 10000"/>
                <a:gd name="connsiteY66" fmla="*/ 1600 h 10000"/>
                <a:gd name="connsiteX67" fmla="*/ 9239 w 10000"/>
                <a:gd name="connsiteY67" fmla="*/ 1492 h 10000"/>
                <a:gd name="connsiteX68" fmla="*/ 9331 w 10000"/>
                <a:gd name="connsiteY68" fmla="*/ 1454 h 10000"/>
                <a:gd name="connsiteX69" fmla="*/ 9452 w 10000"/>
                <a:gd name="connsiteY69" fmla="*/ 1387 h 10000"/>
                <a:gd name="connsiteX70" fmla="*/ 9574 w 10000"/>
                <a:gd name="connsiteY70" fmla="*/ 1346 h 10000"/>
                <a:gd name="connsiteX71" fmla="*/ 9726 w 10000"/>
                <a:gd name="connsiteY71" fmla="*/ 1267 h 10000"/>
                <a:gd name="connsiteX72" fmla="*/ 9879 w 10000"/>
                <a:gd name="connsiteY72" fmla="*/ 1160 h 10000"/>
                <a:gd name="connsiteX73" fmla="*/ 9969 w 10000"/>
                <a:gd name="connsiteY73" fmla="*/ 1053 h 10000"/>
                <a:gd name="connsiteX74" fmla="*/ 9969 w 10000"/>
                <a:gd name="connsiteY74" fmla="*/ 973 h 10000"/>
                <a:gd name="connsiteX75" fmla="*/ 10000 w 10000"/>
                <a:gd name="connsiteY75" fmla="*/ 825 h 10000"/>
                <a:gd name="connsiteX76" fmla="*/ 9817 w 10000"/>
                <a:gd name="connsiteY76" fmla="*/ 640 h 10000"/>
                <a:gd name="connsiteX77" fmla="*/ 9787 w 10000"/>
                <a:gd name="connsiteY77" fmla="*/ 572 h 10000"/>
                <a:gd name="connsiteX78" fmla="*/ 9787 w 10000"/>
                <a:gd name="connsiteY78" fmla="*/ 199 h 10000"/>
                <a:gd name="connsiteX79" fmla="*/ 9787 w 10000"/>
                <a:gd name="connsiteY79" fmla="*/ 120 h 10000"/>
                <a:gd name="connsiteX80" fmla="*/ 9787 w 10000"/>
                <a:gd name="connsiteY80" fmla="*/ 80 h 10000"/>
                <a:gd name="connsiteX81" fmla="*/ 9817 w 10000"/>
                <a:gd name="connsiteY81" fmla="*/ 39 h 10000"/>
                <a:gd name="connsiteX82" fmla="*/ 9879 w 10000"/>
                <a:gd name="connsiteY82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3191 w 10000"/>
                <a:gd name="connsiteY53" fmla="*/ 5587 h 10000"/>
                <a:gd name="connsiteX54" fmla="*/ 9209 w 10000"/>
                <a:gd name="connsiteY54" fmla="*/ 2961 h 10000"/>
                <a:gd name="connsiteX55" fmla="*/ 9209 w 10000"/>
                <a:gd name="connsiteY55" fmla="*/ 2826 h 10000"/>
                <a:gd name="connsiteX56" fmla="*/ 8997 w 10000"/>
                <a:gd name="connsiteY56" fmla="*/ 2587 h 10000"/>
                <a:gd name="connsiteX57" fmla="*/ 8815 w 10000"/>
                <a:gd name="connsiteY57" fmla="*/ 2266 h 10000"/>
                <a:gd name="connsiteX58" fmla="*/ 8815 w 10000"/>
                <a:gd name="connsiteY58" fmla="*/ 2213 h 10000"/>
                <a:gd name="connsiteX59" fmla="*/ 8875 w 10000"/>
                <a:gd name="connsiteY59" fmla="*/ 2119 h 10000"/>
                <a:gd name="connsiteX60" fmla="*/ 8967 w 10000"/>
                <a:gd name="connsiteY60" fmla="*/ 2038 h 10000"/>
                <a:gd name="connsiteX61" fmla="*/ 9058 w 10000"/>
                <a:gd name="connsiteY61" fmla="*/ 1960 h 10000"/>
                <a:gd name="connsiteX62" fmla="*/ 9058 w 10000"/>
                <a:gd name="connsiteY62" fmla="*/ 1866 h 10000"/>
                <a:gd name="connsiteX63" fmla="*/ 9058 w 10000"/>
                <a:gd name="connsiteY63" fmla="*/ 1773 h 10000"/>
                <a:gd name="connsiteX64" fmla="*/ 9150 w 10000"/>
                <a:gd name="connsiteY64" fmla="*/ 1719 h 10000"/>
                <a:gd name="connsiteX65" fmla="*/ 9209 w 10000"/>
                <a:gd name="connsiteY65" fmla="*/ 1600 h 10000"/>
                <a:gd name="connsiteX66" fmla="*/ 9239 w 10000"/>
                <a:gd name="connsiteY66" fmla="*/ 1492 h 10000"/>
                <a:gd name="connsiteX67" fmla="*/ 9331 w 10000"/>
                <a:gd name="connsiteY67" fmla="*/ 1454 h 10000"/>
                <a:gd name="connsiteX68" fmla="*/ 9452 w 10000"/>
                <a:gd name="connsiteY68" fmla="*/ 1387 h 10000"/>
                <a:gd name="connsiteX69" fmla="*/ 9574 w 10000"/>
                <a:gd name="connsiteY69" fmla="*/ 1346 h 10000"/>
                <a:gd name="connsiteX70" fmla="*/ 9726 w 10000"/>
                <a:gd name="connsiteY70" fmla="*/ 1267 h 10000"/>
                <a:gd name="connsiteX71" fmla="*/ 9879 w 10000"/>
                <a:gd name="connsiteY71" fmla="*/ 1160 h 10000"/>
                <a:gd name="connsiteX72" fmla="*/ 9969 w 10000"/>
                <a:gd name="connsiteY72" fmla="*/ 1053 h 10000"/>
                <a:gd name="connsiteX73" fmla="*/ 9969 w 10000"/>
                <a:gd name="connsiteY73" fmla="*/ 973 h 10000"/>
                <a:gd name="connsiteX74" fmla="*/ 10000 w 10000"/>
                <a:gd name="connsiteY74" fmla="*/ 825 h 10000"/>
                <a:gd name="connsiteX75" fmla="*/ 9817 w 10000"/>
                <a:gd name="connsiteY75" fmla="*/ 640 h 10000"/>
                <a:gd name="connsiteX76" fmla="*/ 9787 w 10000"/>
                <a:gd name="connsiteY76" fmla="*/ 572 h 10000"/>
                <a:gd name="connsiteX77" fmla="*/ 9787 w 10000"/>
                <a:gd name="connsiteY77" fmla="*/ 199 h 10000"/>
                <a:gd name="connsiteX78" fmla="*/ 9787 w 10000"/>
                <a:gd name="connsiteY78" fmla="*/ 120 h 10000"/>
                <a:gd name="connsiteX79" fmla="*/ 9787 w 10000"/>
                <a:gd name="connsiteY79" fmla="*/ 80 h 10000"/>
                <a:gd name="connsiteX80" fmla="*/ 9817 w 10000"/>
                <a:gd name="connsiteY80" fmla="*/ 39 h 10000"/>
                <a:gd name="connsiteX81" fmla="*/ 9879 w 10000"/>
                <a:gd name="connsiteY81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3100 w 10000"/>
                <a:gd name="connsiteY52" fmla="*/ 5587 h 10000"/>
                <a:gd name="connsiteX53" fmla="*/ 9209 w 10000"/>
                <a:gd name="connsiteY53" fmla="*/ 2961 h 10000"/>
                <a:gd name="connsiteX54" fmla="*/ 9209 w 10000"/>
                <a:gd name="connsiteY54" fmla="*/ 2826 h 10000"/>
                <a:gd name="connsiteX55" fmla="*/ 8997 w 10000"/>
                <a:gd name="connsiteY55" fmla="*/ 2587 h 10000"/>
                <a:gd name="connsiteX56" fmla="*/ 8815 w 10000"/>
                <a:gd name="connsiteY56" fmla="*/ 2266 h 10000"/>
                <a:gd name="connsiteX57" fmla="*/ 8815 w 10000"/>
                <a:gd name="connsiteY57" fmla="*/ 2213 h 10000"/>
                <a:gd name="connsiteX58" fmla="*/ 8875 w 10000"/>
                <a:gd name="connsiteY58" fmla="*/ 2119 h 10000"/>
                <a:gd name="connsiteX59" fmla="*/ 8967 w 10000"/>
                <a:gd name="connsiteY59" fmla="*/ 2038 h 10000"/>
                <a:gd name="connsiteX60" fmla="*/ 9058 w 10000"/>
                <a:gd name="connsiteY60" fmla="*/ 1960 h 10000"/>
                <a:gd name="connsiteX61" fmla="*/ 9058 w 10000"/>
                <a:gd name="connsiteY61" fmla="*/ 1866 h 10000"/>
                <a:gd name="connsiteX62" fmla="*/ 9058 w 10000"/>
                <a:gd name="connsiteY62" fmla="*/ 1773 h 10000"/>
                <a:gd name="connsiteX63" fmla="*/ 9150 w 10000"/>
                <a:gd name="connsiteY63" fmla="*/ 1719 h 10000"/>
                <a:gd name="connsiteX64" fmla="*/ 9209 w 10000"/>
                <a:gd name="connsiteY64" fmla="*/ 1600 h 10000"/>
                <a:gd name="connsiteX65" fmla="*/ 9239 w 10000"/>
                <a:gd name="connsiteY65" fmla="*/ 1492 h 10000"/>
                <a:gd name="connsiteX66" fmla="*/ 9331 w 10000"/>
                <a:gd name="connsiteY66" fmla="*/ 1454 h 10000"/>
                <a:gd name="connsiteX67" fmla="*/ 9452 w 10000"/>
                <a:gd name="connsiteY67" fmla="*/ 1387 h 10000"/>
                <a:gd name="connsiteX68" fmla="*/ 9574 w 10000"/>
                <a:gd name="connsiteY68" fmla="*/ 1346 h 10000"/>
                <a:gd name="connsiteX69" fmla="*/ 9726 w 10000"/>
                <a:gd name="connsiteY69" fmla="*/ 1267 h 10000"/>
                <a:gd name="connsiteX70" fmla="*/ 9879 w 10000"/>
                <a:gd name="connsiteY70" fmla="*/ 1160 h 10000"/>
                <a:gd name="connsiteX71" fmla="*/ 9969 w 10000"/>
                <a:gd name="connsiteY71" fmla="*/ 1053 h 10000"/>
                <a:gd name="connsiteX72" fmla="*/ 9969 w 10000"/>
                <a:gd name="connsiteY72" fmla="*/ 973 h 10000"/>
                <a:gd name="connsiteX73" fmla="*/ 10000 w 10000"/>
                <a:gd name="connsiteY73" fmla="*/ 825 h 10000"/>
                <a:gd name="connsiteX74" fmla="*/ 9817 w 10000"/>
                <a:gd name="connsiteY74" fmla="*/ 640 h 10000"/>
                <a:gd name="connsiteX75" fmla="*/ 9787 w 10000"/>
                <a:gd name="connsiteY75" fmla="*/ 572 h 10000"/>
                <a:gd name="connsiteX76" fmla="*/ 9787 w 10000"/>
                <a:gd name="connsiteY76" fmla="*/ 199 h 10000"/>
                <a:gd name="connsiteX77" fmla="*/ 9787 w 10000"/>
                <a:gd name="connsiteY77" fmla="*/ 120 h 10000"/>
                <a:gd name="connsiteX78" fmla="*/ 9787 w 10000"/>
                <a:gd name="connsiteY78" fmla="*/ 80 h 10000"/>
                <a:gd name="connsiteX79" fmla="*/ 9817 w 10000"/>
                <a:gd name="connsiteY79" fmla="*/ 39 h 10000"/>
                <a:gd name="connsiteX80" fmla="*/ 9879 w 10000"/>
                <a:gd name="connsiteY80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3009 w 10000"/>
                <a:gd name="connsiteY51" fmla="*/ 5587 h 10000"/>
                <a:gd name="connsiteX52" fmla="*/ 9209 w 10000"/>
                <a:gd name="connsiteY52" fmla="*/ 2961 h 10000"/>
                <a:gd name="connsiteX53" fmla="*/ 9209 w 10000"/>
                <a:gd name="connsiteY53" fmla="*/ 2826 h 10000"/>
                <a:gd name="connsiteX54" fmla="*/ 8997 w 10000"/>
                <a:gd name="connsiteY54" fmla="*/ 2587 h 10000"/>
                <a:gd name="connsiteX55" fmla="*/ 8815 w 10000"/>
                <a:gd name="connsiteY55" fmla="*/ 2266 h 10000"/>
                <a:gd name="connsiteX56" fmla="*/ 8815 w 10000"/>
                <a:gd name="connsiteY56" fmla="*/ 2213 h 10000"/>
                <a:gd name="connsiteX57" fmla="*/ 8875 w 10000"/>
                <a:gd name="connsiteY57" fmla="*/ 2119 h 10000"/>
                <a:gd name="connsiteX58" fmla="*/ 8967 w 10000"/>
                <a:gd name="connsiteY58" fmla="*/ 2038 h 10000"/>
                <a:gd name="connsiteX59" fmla="*/ 9058 w 10000"/>
                <a:gd name="connsiteY59" fmla="*/ 1960 h 10000"/>
                <a:gd name="connsiteX60" fmla="*/ 9058 w 10000"/>
                <a:gd name="connsiteY60" fmla="*/ 1866 h 10000"/>
                <a:gd name="connsiteX61" fmla="*/ 9058 w 10000"/>
                <a:gd name="connsiteY61" fmla="*/ 1773 h 10000"/>
                <a:gd name="connsiteX62" fmla="*/ 9150 w 10000"/>
                <a:gd name="connsiteY62" fmla="*/ 1719 h 10000"/>
                <a:gd name="connsiteX63" fmla="*/ 9209 w 10000"/>
                <a:gd name="connsiteY63" fmla="*/ 1600 h 10000"/>
                <a:gd name="connsiteX64" fmla="*/ 9239 w 10000"/>
                <a:gd name="connsiteY64" fmla="*/ 1492 h 10000"/>
                <a:gd name="connsiteX65" fmla="*/ 9331 w 10000"/>
                <a:gd name="connsiteY65" fmla="*/ 1454 h 10000"/>
                <a:gd name="connsiteX66" fmla="*/ 9452 w 10000"/>
                <a:gd name="connsiteY66" fmla="*/ 1387 h 10000"/>
                <a:gd name="connsiteX67" fmla="*/ 9574 w 10000"/>
                <a:gd name="connsiteY67" fmla="*/ 1346 h 10000"/>
                <a:gd name="connsiteX68" fmla="*/ 9726 w 10000"/>
                <a:gd name="connsiteY68" fmla="*/ 1267 h 10000"/>
                <a:gd name="connsiteX69" fmla="*/ 9879 w 10000"/>
                <a:gd name="connsiteY69" fmla="*/ 1160 h 10000"/>
                <a:gd name="connsiteX70" fmla="*/ 9969 w 10000"/>
                <a:gd name="connsiteY70" fmla="*/ 1053 h 10000"/>
                <a:gd name="connsiteX71" fmla="*/ 9969 w 10000"/>
                <a:gd name="connsiteY71" fmla="*/ 973 h 10000"/>
                <a:gd name="connsiteX72" fmla="*/ 10000 w 10000"/>
                <a:gd name="connsiteY72" fmla="*/ 825 h 10000"/>
                <a:gd name="connsiteX73" fmla="*/ 9817 w 10000"/>
                <a:gd name="connsiteY73" fmla="*/ 640 h 10000"/>
                <a:gd name="connsiteX74" fmla="*/ 9787 w 10000"/>
                <a:gd name="connsiteY74" fmla="*/ 572 h 10000"/>
                <a:gd name="connsiteX75" fmla="*/ 9787 w 10000"/>
                <a:gd name="connsiteY75" fmla="*/ 199 h 10000"/>
                <a:gd name="connsiteX76" fmla="*/ 9787 w 10000"/>
                <a:gd name="connsiteY76" fmla="*/ 120 h 10000"/>
                <a:gd name="connsiteX77" fmla="*/ 9787 w 10000"/>
                <a:gd name="connsiteY77" fmla="*/ 80 h 10000"/>
                <a:gd name="connsiteX78" fmla="*/ 9817 w 10000"/>
                <a:gd name="connsiteY78" fmla="*/ 39 h 10000"/>
                <a:gd name="connsiteX79" fmla="*/ 9879 w 10000"/>
                <a:gd name="connsiteY79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856 w 10000"/>
                <a:gd name="connsiteY48" fmla="*/ 5694 h 10000"/>
                <a:gd name="connsiteX49" fmla="*/ 2978 w 10000"/>
                <a:gd name="connsiteY49" fmla="*/ 5665 h 10000"/>
                <a:gd name="connsiteX50" fmla="*/ 2978 w 10000"/>
                <a:gd name="connsiteY50" fmla="*/ 5614 h 10000"/>
                <a:gd name="connsiteX51" fmla="*/ 9209 w 10000"/>
                <a:gd name="connsiteY51" fmla="*/ 2961 h 10000"/>
                <a:gd name="connsiteX52" fmla="*/ 9209 w 10000"/>
                <a:gd name="connsiteY52" fmla="*/ 2826 h 10000"/>
                <a:gd name="connsiteX53" fmla="*/ 8997 w 10000"/>
                <a:gd name="connsiteY53" fmla="*/ 2587 h 10000"/>
                <a:gd name="connsiteX54" fmla="*/ 8815 w 10000"/>
                <a:gd name="connsiteY54" fmla="*/ 2266 h 10000"/>
                <a:gd name="connsiteX55" fmla="*/ 8815 w 10000"/>
                <a:gd name="connsiteY55" fmla="*/ 2213 h 10000"/>
                <a:gd name="connsiteX56" fmla="*/ 8875 w 10000"/>
                <a:gd name="connsiteY56" fmla="*/ 2119 h 10000"/>
                <a:gd name="connsiteX57" fmla="*/ 8967 w 10000"/>
                <a:gd name="connsiteY57" fmla="*/ 2038 h 10000"/>
                <a:gd name="connsiteX58" fmla="*/ 9058 w 10000"/>
                <a:gd name="connsiteY58" fmla="*/ 1960 h 10000"/>
                <a:gd name="connsiteX59" fmla="*/ 9058 w 10000"/>
                <a:gd name="connsiteY59" fmla="*/ 1866 h 10000"/>
                <a:gd name="connsiteX60" fmla="*/ 9058 w 10000"/>
                <a:gd name="connsiteY60" fmla="*/ 1773 h 10000"/>
                <a:gd name="connsiteX61" fmla="*/ 9150 w 10000"/>
                <a:gd name="connsiteY61" fmla="*/ 1719 h 10000"/>
                <a:gd name="connsiteX62" fmla="*/ 9209 w 10000"/>
                <a:gd name="connsiteY62" fmla="*/ 1600 h 10000"/>
                <a:gd name="connsiteX63" fmla="*/ 9239 w 10000"/>
                <a:gd name="connsiteY63" fmla="*/ 1492 h 10000"/>
                <a:gd name="connsiteX64" fmla="*/ 9331 w 10000"/>
                <a:gd name="connsiteY64" fmla="*/ 1454 h 10000"/>
                <a:gd name="connsiteX65" fmla="*/ 9452 w 10000"/>
                <a:gd name="connsiteY65" fmla="*/ 1387 h 10000"/>
                <a:gd name="connsiteX66" fmla="*/ 9574 w 10000"/>
                <a:gd name="connsiteY66" fmla="*/ 1346 h 10000"/>
                <a:gd name="connsiteX67" fmla="*/ 9726 w 10000"/>
                <a:gd name="connsiteY67" fmla="*/ 1267 h 10000"/>
                <a:gd name="connsiteX68" fmla="*/ 9879 w 10000"/>
                <a:gd name="connsiteY68" fmla="*/ 1160 h 10000"/>
                <a:gd name="connsiteX69" fmla="*/ 9969 w 10000"/>
                <a:gd name="connsiteY69" fmla="*/ 1053 h 10000"/>
                <a:gd name="connsiteX70" fmla="*/ 9969 w 10000"/>
                <a:gd name="connsiteY70" fmla="*/ 973 h 10000"/>
                <a:gd name="connsiteX71" fmla="*/ 10000 w 10000"/>
                <a:gd name="connsiteY71" fmla="*/ 825 h 10000"/>
                <a:gd name="connsiteX72" fmla="*/ 9817 w 10000"/>
                <a:gd name="connsiteY72" fmla="*/ 640 h 10000"/>
                <a:gd name="connsiteX73" fmla="*/ 9787 w 10000"/>
                <a:gd name="connsiteY73" fmla="*/ 572 h 10000"/>
                <a:gd name="connsiteX74" fmla="*/ 9787 w 10000"/>
                <a:gd name="connsiteY74" fmla="*/ 199 h 10000"/>
                <a:gd name="connsiteX75" fmla="*/ 9787 w 10000"/>
                <a:gd name="connsiteY75" fmla="*/ 120 h 10000"/>
                <a:gd name="connsiteX76" fmla="*/ 9787 w 10000"/>
                <a:gd name="connsiteY76" fmla="*/ 80 h 10000"/>
                <a:gd name="connsiteX77" fmla="*/ 9817 w 10000"/>
                <a:gd name="connsiteY77" fmla="*/ 39 h 10000"/>
                <a:gd name="connsiteX78" fmla="*/ 9879 w 10000"/>
                <a:gd name="connsiteY78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978 w 10000"/>
                <a:gd name="connsiteY48" fmla="*/ 5665 h 10000"/>
                <a:gd name="connsiteX49" fmla="*/ 2978 w 10000"/>
                <a:gd name="connsiteY49" fmla="*/ 5614 h 10000"/>
                <a:gd name="connsiteX50" fmla="*/ 9209 w 10000"/>
                <a:gd name="connsiteY50" fmla="*/ 2961 h 10000"/>
                <a:gd name="connsiteX51" fmla="*/ 9209 w 10000"/>
                <a:gd name="connsiteY51" fmla="*/ 2826 h 10000"/>
                <a:gd name="connsiteX52" fmla="*/ 8997 w 10000"/>
                <a:gd name="connsiteY52" fmla="*/ 2587 h 10000"/>
                <a:gd name="connsiteX53" fmla="*/ 8815 w 10000"/>
                <a:gd name="connsiteY53" fmla="*/ 2266 h 10000"/>
                <a:gd name="connsiteX54" fmla="*/ 8815 w 10000"/>
                <a:gd name="connsiteY54" fmla="*/ 2213 h 10000"/>
                <a:gd name="connsiteX55" fmla="*/ 8875 w 10000"/>
                <a:gd name="connsiteY55" fmla="*/ 2119 h 10000"/>
                <a:gd name="connsiteX56" fmla="*/ 8967 w 10000"/>
                <a:gd name="connsiteY56" fmla="*/ 2038 h 10000"/>
                <a:gd name="connsiteX57" fmla="*/ 9058 w 10000"/>
                <a:gd name="connsiteY57" fmla="*/ 1960 h 10000"/>
                <a:gd name="connsiteX58" fmla="*/ 9058 w 10000"/>
                <a:gd name="connsiteY58" fmla="*/ 1866 h 10000"/>
                <a:gd name="connsiteX59" fmla="*/ 9058 w 10000"/>
                <a:gd name="connsiteY59" fmla="*/ 1773 h 10000"/>
                <a:gd name="connsiteX60" fmla="*/ 9150 w 10000"/>
                <a:gd name="connsiteY60" fmla="*/ 1719 h 10000"/>
                <a:gd name="connsiteX61" fmla="*/ 9209 w 10000"/>
                <a:gd name="connsiteY61" fmla="*/ 1600 h 10000"/>
                <a:gd name="connsiteX62" fmla="*/ 9239 w 10000"/>
                <a:gd name="connsiteY62" fmla="*/ 1492 h 10000"/>
                <a:gd name="connsiteX63" fmla="*/ 9331 w 10000"/>
                <a:gd name="connsiteY63" fmla="*/ 1454 h 10000"/>
                <a:gd name="connsiteX64" fmla="*/ 9452 w 10000"/>
                <a:gd name="connsiteY64" fmla="*/ 1387 h 10000"/>
                <a:gd name="connsiteX65" fmla="*/ 9574 w 10000"/>
                <a:gd name="connsiteY65" fmla="*/ 1346 h 10000"/>
                <a:gd name="connsiteX66" fmla="*/ 9726 w 10000"/>
                <a:gd name="connsiteY66" fmla="*/ 1267 h 10000"/>
                <a:gd name="connsiteX67" fmla="*/ 9879 w 10000"/>
                <a:gd name="connsiteY67" fmla="*/ 1160 h 10000"/>
                <a:gd name="connsiteX68" fmla="*/ 9969 w 10000"/>
                <a:gd name="connsiteY68" fmla="*/ 1053 h 10000"/>
                <a:gd name="connsiteX69" fmla="*/ 9969 w 10000"/>
                <a:gd name="connsiteY69" fmla="*/ 973 h 10000"/>
                <a:gd name="connsiteX70" fmla="*/ 10000 w 10000"/>
                <a:gd name="connsiteY70" fmla="*/ 825 h 10000"/>
                <a:gd name="connsiteX71" fmla="*/ 9817 w 10000"/>
                <a:gd name="connsiteY71" fmla="*/ 640 h 10000"/>
                <a:gd name="connsiteX72" fmla="*/ 9787 w 10000"/>
                <a:gd name="connsiteY72" fmla="*/ 572 h 10000"/>
                <a:gd name="connsiteX73" fmla="*/ 9787 w 10000"/>
                <a:gd name="connsiteY73" fmla="*/ 199 h 10000"/>
                <a:gd name="connsiteX74" fmla="*/ 9787 w 10000"/>
                <a:gd name="connsiteY74" fmla="*/ 120 h 10000"/>
                <a:gd name="connsiteX75" fmla="*/ 9787 w 10000"/>
                <a:gd name="connsiteY75" fmla="*/ 80 h 10000"/>
                <a:gd name="connsiteX76" fmla="*/ 9817 w 10000"/>
                <a:gd name="connsiteY76" fmla="*/ 39 h 10000"/>
                <a:gd name="connsiteX77" fmla="*/ 9879 w 10000"/>
                <a:gd name="connsiteY77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2978 w 10000"/>
                <a:gd name="connsiteY48" fmla="*/ 5665 h 10000"/>
                <a:gd name="connsiteX49" fmla="*/ 9209 w 10000"/>
                <a:gd name="connsiteY49" fmla="*/ 2961 h 10000"/>
                <a:gd name="connsiteX50" fmla="*/ 9209 w 10000"/>
                <a:gd name="connsiteY50" fmla="*/ 2826 h 10000"/>
                <a:gd name="connsiteX51" fmla="*/ 8997 w 10000"/>
                <a:gd name="connsiteY51" fmla="*/ 2587 h 10000"/>
                <a:gd name="connsiteX52" fmla="*/ 8815 w 10000"/>
                <a:gd name="connsiteY52" fmla="*/ 2266 h 10000"/>
                <a:gd name="connsiteX53" fmla="*/ 8815 w 10000"/>
                <a:gd name="connsiteY53" fmla="*/ 2213 h 10000"/>
                <a:gd name="connsiteX54" fmla="*/ 8875 w 10000"/>
                <a:gd name="connsiteY54" fmla="*/ 2119 h 10000"/>
                <a:gd name="connsiteX55" fmla="*/ 8967 w 10000"/>
                <a:gd name="connsiteY55" fmla="*/ 2038 h 10000"/>
                <a:gd name="connsiteX56" fmla="*/ 9058 w 10000"/>
                <a:gd name="connsiteY56" fmla="*/ 1960 h 10000"/>
                <a:gd name="connsiteX57" fmla="*/ 9058 w 10000"/>
                <a:gd name="connsiteY57" fmla="*/ 1866 h 10000"/>
                <a:gd name="connsiteX58" fmla="*/ 9058 w 10000"/>
                <a:gd name="connsiteY58" fmla="*/ 1773 h 10000"/>
                <a:gd name="connsiteX59" fmla="*/ 9150 w 10000"/>
                <a:gd name="connsiteY59" fmla="*/ 1719 h 10000"/>
                <a:gd name="connsiteX60" fmla="*/ 9209 w 10000"/>
                <a:gd name="connsiteY60" fmla="*/ 1600 h 10000"/>
                <a:gd name="connsiteX61" fmla="*/ 9239 w 10000"/>
                <a:gd name="connsiteY61" fmla="*/ 1492 h 10000"/>
                <a:gd name="connsiteX62" fmla="*/ 9331 w 10000"/>
                <a:gd name="connsiteY62" fmla="*/ 1454 h 10000"/>
                <a:gd name="connsiteX63" fmla="*/ 9452 w 10000"/>
                <a:gd name="connsiteY63" fmla="*/ 1387 h 10000"/>
                <a:gd name="connsiteX64" fmla="*/ 9574 w 10000"/>
                <a:gd name="connsiteY64" fmla="*/ 1346 h 10000"/>
                <a:gd name="connsiteX65" fmla="*/ 9726 w 10000"/>
                <a:gd name="connsiteY65" fmla="*/ 1267 h 10000"/>
                <a:gd name="connsiteX66" fmla="*/ 9879 w 10000"/>
                <a:gd name="connsiteY66" fmla="*/ 1160 h 10000"/>
                <a:gd name="connsiteX67" fmla="*/ 9969 w 10000"/>
                <a:gd name="connsiteY67" fmla="*/ 1053 h 10000"/>
                <a:gd name="connsiteX68" fmla="*/ 9969 w 10000"/>
                <a:gd name="connsiteY68" fmla="*/ 973 h 10000"/>
                <a:gd name="connsiteX69" fmla="*/ 10000 w 10000"/>
                <a:gd name="connsiteY69" fmla="*/ 825 h 10000"/>
                <a:gd name="connsiteX70" fmla="*/ 9817 w 10000"/>
                <a:gd name="connsiteY70" fmla="*/ 640 h 10000"/>
                <a:gd name="connsiteX71" fmla="*/ 9787 w 10000"/>
                <a:gd name="connsiteY71" fmla="*/ 572 h 10000"/>
                <a:gd name="connsiteX72" fmla="*/ 9787 w 10000"/>
                <a:gd name="connsiteY72" fmla="*/ 199 h 10000"/>
                <a:gd name="connsiteX73" fmla="*/ 9787 w 10000"/>
                <a:gd name="connsiteY73" fmla="*/ 120 h 10000"/>
                <a:gd name="connsiteX74" fmla="*/ 9787 w 10000"/>
                <a:gd name="connsiteY74" fmla="*/ 80 h 10000"/>
                <a:gd name="connsiteX75" fmla="*/ 9817 w 10000"/>
                <a:gd name="connsiteY75" fmla="*/ 39 h 10000"/>
                <a:gd name="connsiteX76" fmla="*/ 9879 w 10000"/>
                <a:gd name="connsiteY76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2766 w 10000"/>
                <a:gd name="connsiteY47" fmla="*/ 5734 h 10000"/>
                <a:gd name="connsiteX48" fmla="*/ 9209 w 10000"/>
                <a:gd name="connsiteY48" fmla="*/ 2961 h 10000"/>
                <a:gd name="connsiteX49" fmla="*/ 9209 w 10000"/>
                <a:gd name="connsiteY49" fmla="*/ 2826 h 10000"/>
                <a:gd name="connsiteX50" fmla="*/ 8997 w 10000"/>
                <a:gd name="connsiteY50" fmla="*/ 2587 h 10000"/>
                <a:gd name="connsiteX51" fmla="*/ 8815 w 10000"/>
                <a:gd name="connsiteY51" fmla="*/ 2266 h 10000"/>
                <a:gd name="connsiteX52" fmla="*/ 8815 w 10000"/>
                <a:gd name="connsiteY52" fmla="*/ 2213 h 10000"/>
                <a:gd name="connsiteX53" fmla="*/ 8875 w 10000"/>
                <a:gd name="connsiteY53" fmla="*/ 2119 h 10000"/>
                <a:gd name="connsiteX54" fmla="*/ 8967 w 10000"/>
                <a:gd name="connsiteY54" fmla="*/ 2038 h 10000"/>
                <a:gd name="connsiteX55" fmla="*/ 9058 w 10000"/>
                <a:gd name="connsiteY55" fmla="*/ 1960 h 10000"/>
                <a:gd name="connsiteX56" fmla="*/ 9058 w 10000"/>
                <a:gd name="connsiteY56" fmla="*/ 1866 h 10000"/>
                <a:gd name="connsiteX57" fmla="*/ 9058 w 10000"/>
                <a:gd name="connsiteY57" fmla="*/ 1773 h 10000"/>
                <a:gd name="connsiteX58" fmla="*/ 9150 w 10000"/>
                <a:gd name="connsiteY58" fmla="*/ 1719 h 10000"/>
                <a:gd name="connsiteX59" fmla="*/ 9209 w 10000"/>
                <a:gd name="connsiteY59" fmla="*/ 1600 h 10000"/>
                <a:gd name="connsiteX60" fmla="*/ 9239 w 10000"/>
                <a:gd name="connsiteY60" fmla="*/ 1492 h 10000"/>
                <a:gd name="connsiteX61" fmla="*/ 9331 w 10000"/>
                <a:gd name="connsiteY61" fmla="*/ 1454 h 10000"/>
                <a:gd name="connsiteX62" fmla="*/ 9452 w 10000"/>
                <a:gd name="connsiteY62" fmla="*/ 1387 h 10000"/>
                <a:gd name="connsiteX63" fmla="*/ 9574 w 10000"/>
                <a:gd name="connsiteY63" fmla="*/ 1346 h 10000"/>
                <a:gd name="connsiteX64" fmla="*/ 9726 w 10000"/>
                <a:gd name="connsiteY64" fmla="*/ 1267 h 10000"/>
                <a:gd name="connsiteX65" fmla="*/ 9879 w 10000"/>
                <a:gd name="connsiteY65" fmla="*/ 1160 h 10000"/>
                <a:gd name="connsiteX66" fmla="*/ 9969 w 10000"/>
                <a:gd name="connsiteY66" fmla="*/ 1053 h 10000"/>
                <a:gd name="connsiteX67" fmla="*/ 9969 w 10000"/>
                <a:gd name="connsiteY67" fmla="*/ 973 h 10000"/>
                <a:gd name="connsiteX68" fmla="*/ 10000 w 10000"/>
                <a:gd name="connsiteY68" fmla="*/ 825 h 10000"/>
                <a:gd name="connsiteX69" fmla="*/ 9817 w 10000"/>
                <a:gd name="connsiteY69" fmla="*/ 640 h 10000"/>
                <a:gd name="connsiteX70" fmla="*/ 9787 w 10000"/>
                <a:gd name="connsiteY70" fmla="*/ 572 h 10000"/>
                <a:gd name="connsiteX71" fmla="*/ 9787 w 10000"/>
                <a:gd name="connsiteY71" fmla="*/ 199 h 10000"/>
                <a:gd name="connsiteX72" fmla="*/ 9787 w 10000"/>
                <a:gd name="connsiteY72" fmla="*/ 120 h 10000"/>
                <a:gd name="connsiteX73" fmla="*/ 9787 w 10000"/>
                <a:gd name="connsiteY73" fmla="*/ 80 h 10000"/>
                <a:gd name="connsiteX74" fmla="*/ 9817 w 10000"/>
                <a:gd name="connsiteY74" fmla="*/ 39 h 10000"/>
                <a:gd name="connsiteX75" fmla="*/ 9879 w 10000"/>
                <a:gd name="connsiteY75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2675 w 10000"/>
                <a:gd name="connsiteY46" fmla="*/ 5800 h 10000"/>
                <a:gd name="connsiteX47" fmla="*/ 9209 w 10000"/>
                <a:gd name="connsiteY47" fmla="*/ 2961 h 10000"/>
                <a:gd name="connsiteX48" fmla="*/ 9209 w 10000"/>
                <a:gd name="connsiteY48" fmla="*/ 2826 h 10000"/>
                <a:gd name="connsiteX49" fmla="*/ 8997 w 10000"/>
                <a:gd name="connsiteY49" fmla="*/ 2587 h 10000"/>
                <a:gd name="connsiteX50" fmla="*/ 8815 w 10000"/>
                <a:gd name="connsiteY50" fmla="*/ 2266 h 10000"/>
                <a:gd name="connsiteX51" fmla="*/ 8815 w 10000"/>
                <a:gd name="connsiteY51" fmla="*/ 2213 h 10000"/>
                <a:gd name="connsiteX52" fmla="*/ 8875 w 10000"/>
                <a:gd name="connsiteY52" fmla="*/ 2119 h 10000"/>
                <a:gd name="connsiteX53" fmla="*/ 8967 w 10000"/>
                <a:gd name="connsiteY53" fmla="*/ 2038 h 10000"/>
                <a:gd name="connsiteX54" fmla="*/ 9058 w 10000"/>
                <a:gd name="connsiteY54" fmla="*/ 1960 h 10000"/>
                <a:gd name="connsiteX55" fmla="*/ 9058 w 10000"/>
                <a:gd name="connsiteY55" fmla="*/ 1866 h 10000"/>
                <a:gd name="connsiteX56" fmla="*/ 9058 w 10000"/>
                <a:gd name="connsiteY56" fmla="*/ 1773 h 10000"/>
                <a:gd name="connsiteX57" fmla="*/ 9150 w 10000"/>
                <a:gd name="connsiteY57" fmla="*/ 1719 h 10000"/>
                <a:gd name="connsiteX58" fmla="*/ 9209 w 10000"/>
                <a:gd name="connsiteY58" fmla="*/ 1600 h 10000"/>
                <a:gd name="connsiteX59" fmla="*/ 9239 w 10000"/>
                <a:gd name="connsiteY59" fmla="*/ 1492 h 10000"/>
                <a:gd name="connsiteX60" fmla="*/ 9331 w 10000"/>
                <a:gd name="connsiteY60" fmla="*/ 1454 h 10000"/>
                <a:gd name="connsiteX61" fmla="*/ 9452 w 10000"/>
                <a:gd name="connsiteY61" fmla="*/ 1387 h 10000"/>
                <a:gd name="connsiteX62" fmla="*/ 9574 w 10000"/>
                <a:gd name="connsiteY62" fmla="*/ 1346 h 10000"/>
                <a:gd name="connsiteX63" fmla="*/ 9726 w 10000"/>
                <a:gd name="connsiteY63" fmla="*/ 1267 h 10000"/>
                <a:gd name="connsiteX64" fmla="*/ 9879 w 10000"/>
                <a:gd name="connsiteY64" fmla="*/ 1160 h 10000"/>
                <a:gd name="connsiteX65" fmla="*/ 9969 w 10000"/>
                <a:gd name="connsiteY65" fmla="*/ 1053 h 10000"/>
                <a:gd name="connsiteX66" fmla="*/ 9969 w 10000"/>
                <a:gd name="connsiteY66" fmla="*/ 973 h 10000"/>
                <a:gd name="connsiteX67" fmla="*/ 10000 w 10000"/>
                <a:gd name="connsiteY67" fmla="*/ 825 h 10000"/>
                <a:gd name="connsiteX68" fmla="*/ 9817 w 10000"/>
                <a:gd name="connsiteY68" fmla="*/ 640 h 10000"/>
                <a:gd name="connsiteX69" fmla="*/ 9787 w 10000"/>
                <a:gd name="connsiteY69" fmla="*/ 572 h 10000"/>
                <a:gd name="connsiteX70" fmla="*/ 9787 w 10000"/>
                <a:gd name="connsiteY70" fmla="*/ 199 h 10000"/>
                <a:gd name="connsiteX71" fmla="*/ 9787 w 10000"/>
                <a:gd name="connsiteY71" fmla="*/ 120 h 10000"/>
                <a:gd name="connsiteX72" fmla="*/ 9787 w 10000"/>
                <a:gd name="connsiteY72" fmla="*/ 80 h 10000"/>
                <a:gd name="connsiteX73" fmla="*/ 9817 w 10000"/>
                <a:gd name="connsiteY73" fmla="*/ 39 h 10000"/>
                <a:gd name="connsiteX74" fmla="*/ 9879 w 10000"/>
                <a:gd name="connsiteY74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2583 w 10000"/>
                <a:gd name="connsiteY45" fmla="*/ 5880 h 10000"/>
                <a:gd name="connsiteX46" fmla="*/ 9209 w 10000"/>
                <a:gd name="connsiteY46" fmla="*/ 2961 h 10000"/>
                <a:gd name="connsiteX47" fmla="*/ 9209 w 10000"/>
                <a:gd name="connsiteY47" fmla="*/ 2826 h 10000"/>
                <a:gd name="connsiteX48" fmla="*/ 8997 w 10000"/>
                <a:gd name="connsiteY48" fmla="*/ 2587 h 10000"/>
                <a:gd name="connsiteX49" fmla="*/ 8815 w 10000"/>
                <a:gd name="connsiteY49" fmla="*/ 2266 h 10000"/>
                <a:gd name="connsiteX50" fmla="*/ 8815 w 10000"/>
                <a:gd name="connsiteY50" fmla="*/ 2213 h 10000"/>
                <a:gd name="connsiteX51" fmla="*/ 8875 w 10000"/>
                <a:gd name="connsiteY51" fmla="*/ 2119 h 10000"/>
                <a:gd name="connsiteX52" fmla="*/ 8967 w 10000"/>
                <a:gd name="connsiteY52" fmla="*/ 2038 h 10000"/>
                <a:gd name="connsiteX53" fmla="*/ 9058 w 10000"/>
                <a:gd name="connsiteY53" fmla="*/ 1960 h 10000"/>
                <a:gd name="connsiteX54" fmla="*/ 9058 w 10000"/>
                <a:gd name="connsiteY54" fmla="*/ 1866 h 10000"/>
                <a:gd name="connsiteX55" fmla="*/ 9058 w 10000"/>
                <a:gd name="connsiteY55" fmla="*/ 1773 h 10000"/>
                <a:gd name="connsiteX56" fmla="*/ 9150 w 10000"/>
                <a:gd name="connsiteY56" fmla="*/ 1719 h 10000"/>
                <a:gd name="connsiteX57" fmla="*/ 9209 w 10000"/>
                <a:gd name="connsiteY57" fmla="*/ 1600 h 10000"/>
                <a:gd name="connsiteX58" fmla="*/ 9239 w 10000"/>
                <a:gd name="connsiteY58" fmla="*/ 1492 h 10000"/>
                <a:gd name="connsiteX59" fmla="*/ 9331 w 10000"/>
                <a:gd name="connsiteY59" fmla="*/ 1454 h 10000"/>
                <a:gd name="connsiteX60" fmla="*/ 9452 w 10000"/>
                <a:gd name="connsiteY60" fmla="*/ 1387 h 10000"/>
                <a:gd name="connsiteX61" fmla="*/ 9574 w 10000"/>
                <a:gd name="connsiteY61" fmla="*/ 1346 h 10000"/>
                <a:gd name="connsiteX62" fmla="*/ 9726 w 10000"/>
                <a:gd name="connsiteY62" fmla="*/ 1267 h 10000"/>
                <a:gd name="connsiteX63" fmla="*/ 9879 w 10000"/>
                <a:gd name="connsiteY63" fmla="*/ 1160 h 10000"/>
                <a:gd name="connsiteX64" fmla="*/ 9969 w 10000"/>
                <a:gd name="connsiteY64" fmla="*/ 1053 h 10000"/>
                <a:gd name="connsiteX65" fmla="*/ 9969 w 10000"/>
                <a:gd name="connsiteY65" fmla="*/ 973 h 10000"/>
                <a:gd name="connsiteX66" fmla="*/ 10000 w 10000"/>
                <a:gd name="connsiteY66" fmla="*/ 825 h 10000"/>
                <a:gd name="connsiteX67" fmla="*/ 9817 w 10000"/>
                <a:gd name="connsiteY67" fmla="*/ 640 h 10000"/>
                <a:gd name="connsiteX68" fmla="*/ 9787 w 10000"/>
                <a:gd name="connsiteY68" fmla="*/ 572 h 10000"/>
                <a:gd name="connsiteX69" fmla="*/ 9787 w 10000"/>
                <a:gd name="connsiteY69" fmla="*/ 199 h 10000"/>
                <a:gd name="connsiteX70" fmla="*/ 9787 w 10000"/>
                <a:gd name="connsiteY70" fmla="*/ 120 h 10000"/>
                <a:gd name="connsiteX71" fmla="*/ 9787 w 10000"/>
                <a:gd name="connsiteY71" fmla="*/ 80 h 10000"/>
                <a:gd name="connsiteX72" fmla="*/ 9817 w 10000"/>
                <a:gd name="connsiteY72" fmla="*/ 39 h 10000"/>
                <a:gd name="connsiteX73" fmla="*/ 9879 w 10000"/>
                <a:gd name="connsiteY73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2583 w 10000"/>
                <a:gd name="connsiteY44" fmla="*/ 5946 h 10000"/>
                <a:gd name="connsiteX45" fmla="*/ 9209 w 10000"/>
                <a:gd name="connsiteY45" fmla="*/ 2961 h 10000"/>
                <a:gd name="connsiteX46" fmla="*/ 9209 w 10000"/>
                <a:gd name="connsiteY46" fmla="*/ 2826 h 10000"/>
                <a:gd name="connsiteX47" fmla="*/ 8997 w 10000"/>
                <a:gd name="connsiteY47" fmla="*/ 2587 h 10000"/>
                <a:gd name="connsiteX48" fmla="*/ 8815 w 10000"/>
                <a:gd name="connsiteY48" fmla="*/ 2266 h 10000"/>
                <a:gd name="connsiteX49" fmla="*/ 8815 w 10000"/>
                <a:gd name="connsiteY49" fmla="*/ 2213 h 10000"/>
                <a:gd name="connsiteX50" fmla="*/ 8875 w 10000"/>
                <a:gd name="connsiteY50" fmla="*/ 2119 h 10000"/>
                <a:gd name="connsiteX51" fmla="*/ 8967 w 10000"/>
                <a:gd name="connsiteY51" fmla="*/ 2038 h 10000"/>
                <a:gd name="connsiteX52" fmla="*/ 9058 w 10000"/>
                <a:gd name="connsiteY52" fmla="*/ 1960 h 10000"/>
                <a:gd name="connsiteX53" fmla="*/ 9058 w 10000"/>
                <a:gd name="connsiteY53" fmla="*/ 1866 h 10000"/>
                <a:gd name="connsiteX54" fmla="*/ 9058 w 10000"/>
                <a:gd name="connsiteY54" fmla="*/ 1773 h 10000"/>
                <a:gd name="connsiteX55" fmla="*/ 9150 w 10000"/>
                <a:gd name="connsiteY55" fmla="*/ 1719 h 10000"/>
                <a:gd name="connsiteX56" fmla="*/ 9209 w 10000"/>
                <a:gd name="connsiteY56" fmla="*/ 1600 h 10000"/>
                <a:gd name="connsiteX57" fmla="*/ 9239 w 10000"/>
                <a:gd name="connsiteY57" fmla="*/ 1492 h 10000"/>
                <a:gd name="connsiteX58" fmla="*/ 9331 w 10000"/>
                <a:gd name="connsiteY58" fmla="*/ 1454 h 10000"/>
                <a:gd name="connsiteX59" fmla="*/ 9452 w 10000"/>
                <a:gd name="connsiteY59" fmla="*/ 1387 h 10000"/>
                <a:gd name="connsiteX60" fmla="*/ 9574 w 10000"/>
                <a:gd name="connsiteY60" fmla="*/ 1346 h 10000"/>
                <a:gd name="connsiteX61" fmla="*/ 9726 w 10000"/>
                <a:gd name="connsiteY61" fmla="*/ 1267 h 10000"/>
                <a:gd name="connsiteX62" fmla="*/ 9879 w 10000"/>
                <a:gd name="connsiteY62" fmla="*/ 1160 h 10000"/>
                <a:gd name="connsiteX63" fmla="*/ 9969 w 10000"/>
                <a:gd name="connsiteY63" fmla="*/ 1053 h 10000"/>
                <a:gd name="connsiteX64" fmla="*/ 9969 w 10000"/>
                <a:gd name="connsiteY64" fmla="*/ 973 h 10000"/>
                <a:gd name="connsiteX65" fmla="*/ 10000 w 10000"/>
                <a:gd name="connsiteY65" fmla="*/ 825 h 10000"/>
                <a:gd name="connsiteX66" fmla="*/ 9817 w 10000"/>
                <a:gd name="connsiteY66" fmla="*/ 640 h 10000"/>
                <a:gd name="connsiteX67" fmla="*/ 9787 w 10000"/>
                <a:gd name="connsiteY67" fmla="*/ 572 h 10000"/>
                <a:gd name="connsiteX68" fmla="*/ 9787 w 10000"/>
                <a:gd name="connsiteY68" fmla="*/ 199 h 10000"/>
                <a:gd name="connsiteX69" fmla="*/ 9787 w 10000"/>
                <a:gd name="connsiteY69" fmla="*/ 120 h 10000"/>
                <a:gd name="connsiteX70" fmla="*/ 9787 w 10000"/>
                <a:gd name="connsiteY70" fmla="*/ 80 h 10000"/>
                <a:gd name="connsiteX71" fmla="*/ 9817 w 10000"/>
                <a:gd name="connsiteY71" fmla="*/ 39 h 10000"/>
                <a:gd name="connsiteX72" fmla="*/ 9879 w 10000"/>
                <a:gd name="connsiteY72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524 w 10000"/>
                <a:gd name="connsiteY43" fmla="*/ 6027 h 10000"/>
                <a:gd name="connsiteX44" fmla="*/ 9209 w 10000"/>
                <a:gd name="connsiteY44" fmla="*/ 2961 h 10000"/>
                <a:gd name="connsiteX45" fmla="*/ 9209 w 10000"/>
                <a:gd name="connsiteY45" fmla="*/ 2826 h 10000"/>
                <a:gd name="connsiteX46" fmla="*/ 8997 w 10000"/>
                <a:gd name="connsiteY46" fmla="*/ 2587 h 10000"/>
                <a:gd name="connsiteX47" fmla="*/ 8815 w 10000"/>
                <a:gd name="connsiteY47" fmla="*/ 2266 h 10000"/>
                <a:gd name="connsiteX48" fmla="*/ 8815 w 10000"/>
                <a:gd name="connsiteY48" fmla="*/ 2213 h 10000"/>
                <a:gd name="connsiteX49" fmla="*/ 8875 w 10000"/>
                <a:gd name="connsiteY49" fmla="*/ 2119 h 10000"/>
                <a:gd name="connsiteX50" fmla="*/ 8967 w 10000"/>
                <a:gd name="connsiteY50" fmla="*/ 2038 h 10000"/>
                <a:gd name="connsiteX51" fmla="*/ 9058 w 10000"/>
                <a:gd name="connsiteY51" fmla="*/ 1960 h 10000"/>
                <a:gd name="connsiteX52" fmla="*/ 9058 w 10000"/>
                <a:gd name="connsiteY52" fmla="*/ 1866 h 10000"/>
                <a:gd name="connsiteX53" fmla="*/ 9058 w 10000"/>
                <a:gd name="connsiteY53" fmla="*/ 1773 h 10000"/>
                <a:gd name="connsiteX54" fmla="*/ 9150 w 10000"/>
                <a:gd name="connsiteY54" fmla="*/ 1719 h 10000"/>
                <a:gd name="connsiteX55" fmla="*/ 9209 w 10000"/>
                <a:gd name="connsiteY55" fmla="*/ 1600 h 10000"/>
                <a:gd name="connsiteX56" fmla="*/ 9239 w 10000"/>
                <a:gd name="connsiteY56" fmla="*/ 1492 h 10000"/>
                <a:gd name="connsiteX57" fmla="*/ 9331 w 10000"/>
                <a:gd name="connsiteY57" fmla="*/ 1454 h 10000"/>
                <a:gd name="connsiteX58" fmla="*/ 9452 w 10000"/>
                <a:gd name="connsiteY58" fmla="*/ 1387 h 10000"/>
                <a:gd name="connsiteX59" fmla="*/ 9574 w 10000"/>
                <a:gd name="connsiteY59" fmla="*/ 1346 h 10000"/>
                <a:gd name="connsiteX60" fmla="*/ 9726 w 10000"/>
                <a:gd name="connsiteY60" fmla="*/ 1267 h 10000"/>
                <a:gd name="connsiteX61" fmla="*/ 9879 w 10000"/>
                <a:gd name="connsiteY61" fmla="*/ 1160 h 10000"/>
                <a:gd name="connsiteX62" fmla="*/ 9969 w 10000"/>
                <a:gd name="connsiteY62" fmla="*/ 1053 h 10000"/>
                <a:gd name="connsiteX63" fmla="*/ 9969 w 10000"/>
                <a:gd name="connsiteY63" fmla="*/ 973 h 10000"/>
                <a:gd name="connsiteX64" fmla="*/ 10000 w 10000"/>
                <a:gd name="connsiteY64" fmla="*/ 825 h 10000"/>
                <a:gd name="connsiteX65" fmla="*/ 9817 w 10000"/>
                <a:gd name="connsiteY65" fmla="*/ 640 h 10000"/>
                <a:gd name="connsiteX66" fmla="*/ 9787 w 10000"/>
                <a:gd name="connsiteY66" fmla="*/ 572 h 10000"/>
                <a:gd name="connsiteX67" fmla="*/ 9787 w 10000"/>
                <a:gd name="connsiteY67" fmla="*/ 199 h 10000"/>
                <a:gd name="connsiteX68" fmla="*/ 9787 w 10000"/>
                <a:gd name="connsiteY68" fmla="*/ 120 h 10000"/>
                <a:gd name="connsiteX69" fmla="*/ 9787 w 10000"/>
                <a:gd name="connsiteY69" fmla="*/ 80 h 10000"/>
                <a:gd name="connsiteX70" fmla="*/ 9817 w 10000"/>
                <a:gd name="connsiteY70" fmla="*/ 39 h 10000"/>
                <a:gd name="connsiteX71" fmla="*/ 9879 w 10000"/>
                <a:gd name="connsiteY71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524 w 10000"/>
                <a:gd name="connsiteY42" fmla="*/ 6174 h 10000"/>
                <a:gd name="connsiteX43" fmla="*/ 2498 w 10000"/>
                <a:gd name="connsiteY43" fmla="*/ 6074 h 10000"/>
                <a:gd name="connsiteX44" fmla="*/ 2524 w 10000"/>
                <a:gd name="connsiteY44" fmla="*/ 6027 h 10000"/>
                <a:gd name="connsiteX45" fmla="*/ 9209 w 10000"/>
                <a:gd name="connsiteY45" fmla="*/ 2961 h 10000"/>
                <a:gd name="connsiteX46" fmla="*/ 9209 w 10000"/>
                <a:gd name="connsiteY46" fmla="*/ 2826 h 10000"/>
                <a:gd name="connsiteX47" fmla="*/ 8997 w 10000"/>
                <a:gd name="connsiteY47" fmla="*/ 2587 h 10000"/>
                <a:gd name="connsiteX48" fmla="*/ 8815 w 10000"/>
                <a:gd name="connsiteY48" fmla="*/ 2266 h 10000"/>
                <a:gd name="connsiteX49" fmla="*/ 8815 w 10000"/>
                <a:gd name="connsiteY49" fmla="*/ 2213 h 10000"/>
                <a:gd name="connsiteX50" fmla="*/ 8875 w 10000"/>
                <a:gd name="connsiteY50" fmla="*/ 2119 h 10000"/>
                <a:gd name="connsiteX51" fmla="*/ 8967 w 10000"/>
                <a:gd name="connsiteY51" fmla="*/ 2038 h 10000"/>
                <a:gd name="connsiteX52" fmla="*/ 9058 w 10000"/>
                <a:gd name="connsiteY52" fmla="*/ 1960 h 10000"/>
                <a:gd name="connsiteX53" fmla="*/ 9058 w 10000"/>
                <a:gd name="connsiteY53" fmla="*/ 1866 h 10000"/>
                <a:gd name="connsiteX54" fmla="*/ 9058 w 10000"/>
                <a:gd name="connsiteY54" fmla="*/ 1773 h 10000"/>
                <a:gd name="connsiteX55" fmla="*/ 9150 w 10000"/>
                <a:gd name="connsiteY55" fmla="*/ 1719 h 10000"/>
                <a:gd name="connsiteX56" fmla="*/ 9209 w 10000"/>
                <a:gd name="connsiteY56" fmla="*/ 1600 h 10000"/>
                <a:gd name="connsiteX57" fmla="*/ 9239 w 10000"/>
                <a:gd name="connsiteY57" fmla="*/ 1492 h 10000"/>
                <a:gd name="connsiteX58" fmla="*/ 9331 w 10000"/>
                <a:gd name="connsiteY58" fmla="*/ 1454 h 10000"/>
                <a:gd name="connsiteX59" fmla="*/ 9452 w 10000"/>
                <a:gd name="connsiteY59" fmla="*/ 1387 h 10000"/>
                <a:gd name="connsiteX60" fmla="*/ 9574 w 10000"/>
                <a:gd name="connsiteY60" fmla="*/ 1346 h 10000"/>
                <a:gd name="connsiteX61" fmla="*/ 9726 w 10000"/>
                <a:gd name="connsiteY61" fmla="*/ 1267 h 10000"/>
                <a:gd name="connsiteX62" fmla="*/ 9879 w 10000"/>
                <a:gd name="connsiteY62" fmla="*/ 1160 h 10000"/>
                <a:gd name="connsiteX63" fmla="*/ 9969 w 10000"/>
                <a:gd name="connsiteY63" fmla="*/ 1053 h 10000"/>
                <a:gd name="connsiteX64" fmla="*/ 9969 w 10000"/>
                <a:gd name="connsiteY64" fmla="*/ 973 h 10000"/>
                <a:gd name="connsiteX65" fmla="*/ 10000 w 10000"/>
                <a:gd name="connsiteY65" fmla="*/ 825 h 10000"/>
                <a:gd name="connsiteX66" fmla="*/ 9817 w 10000"/>
                <a:gd name="connsiteY66" fmla="*/ 640 h 10000"/>
                <a:gd name="connsiteX67" fmla="*/ 9787 w 10000"/>
                <a:gd name="connsiteY67" fmla="*/ 572 h 10000"/>
                <a:gd name="connsiteX68" fmla="*/ 9787 w 10000"/>
                <a:gd name="connsiteY68" fmla="*/ 199 h 10000"/>
                <a:gd name="connsiteX69" fmla="*/ 9787 w 10000"/>
                <a:gd name="connsiteY69" fmla="*/ 120 h 10000"/>
                <a:gd name="connsiteX70" fmla="*/ 9787 w 10000"/>
                <a:gd name="connsiteY70" fmla="*/ 80 h 10000"/>
                <a:gd name="connsiteX71" fmla="*/ 9817 w 10000"/>
                <a:gd name="connsiteY71" fmla="*/ 39 h 10000"/>
                <a:gd name="connsiteX72" fmla="*/ 9879 w 10000"/>
                <a:gd name="connsiteY72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498 w 10000"/>
                <a:gd name="connsiteY42" fmla="*/ 6074 h 10000"/>
                <a:gd name="connsiteX43" fmla="*/ 2524 w 10000"/>
                <a:gd name="connsiteY43" fmla="*/ 6027 h 10000"/>
                <a:gd name="connsiteX44" fmla="*/ 9209 w 10000"/>
                <a:gd name="connsiteY44" fmla="*/ 2961 h 10000"/>
                <a:gd name="connsiteX45" fmla="*/ 9209 w 10000"/>
                <a:gd name="connsiteY45" fmla="*/ 2826 h 10000"/>
                <a:gd name="connsiteX46" fmla="*/ 8997 w 10000"/>
                <a:gd name="connsiteY46" fmla="*/ 2587 h 10000"/>
                <a:gd name="connsiteX47" fmla="*/ 8815 w 10000"/>
                <a:gd name="connsiteY47" fmla="*/ 2266 h 10000"/>
                <a:gd name="connsiteX48" fmla="*/ 8815 w 10000"/>
                <a:gd name="connsiteY48" fmla="*/ 2213 h 10000"/>
                <a:gd name="connsiteX49" fmla="*/ 8875 w 10000"/>
                <a:gd name="connsiteY49" fmla="*/ 2119 h 10000"/>
                <a:gd name="connsiteX50" fmla="*/ 8967 w 10000"/>
                <a:gd name="connsiteY50" fmla="*/ 2038 h 10000"/>
                <a:gd name="connsiteX51" fmla="*/ 9058 w 10000"/>
                <a:gd name="connsiteY51" fmla="*/ 1960 h 10000"/>
                <a:gd name="connsiteX52" fmla="*/ 9058 w 10000"/>
                <a:gd name="connsiteY52" fmla="*/ 1866 h 10000"/>
                <a:gd name="connsiteX53" fmla="*/ 9058 w 10000"/>
                <a:gd name="connsiteY53" fmla="*/ 1773 h 10000"/>
                <a:gd name="connsiteX54" fmla="*/ 9150 w 10000"/>
                <a:gd name="connsiteY54" fmla="*/ 1719 h 10000"/>
                <a:gd name="connsiteX55" fmla="*/ 9209 w 10000"/>
                <a:gd name="connsiteY55" fmla="*/ 1600 h 10000"/>
                <a:gd name="connsiteX56" fmla="*/ 9239 w 10000"/>
                <a:gd name="connsiteY56" fmla="*/ 1492 h 10000"/>
                <a:gd name="connsiteX57" fmla="*/ 9331 w 10000"/>
                <a:gd name="connsiteY57" fmla="*/ 1454 h 10000"/>
                <a:gd name="connsiteX58" fmla="*/ 9452 w 10000"/>
                <a:gd name="connsiteY58" fmla="*/ 1387 h 10000"/>
                <a:gd name="connsiteX59" fmla="*/ 9574 w 10000"/>
                <a:gd name="connsiteY59" fmla="*/ 1346 h 10000"/>
                <a:gd name="connsiteX60" fmla="*/ 9726 w 10000"/>
                <a:gd name="connsiteY60" fmla="*/ 1267 h 10000"/>
                <a:gd name="connsiteX61" fmla="*/ 9879 w 10000"/>
                <a:gd name="connsiteY61" fmla="*/ 1160 h 10000"/>
                <a:gd name="connsiteX62" fmla="*/ 9969 w 10000"/>
                <a:gd name="connsiteY62" fmla="*/ 1053 h 10000"/>
                <a:gd name="connsiteX63" fmla="*/ 9969 w 10000"/>
                <a:gd name="connsiteY63" fmla="*/ 973 h 10000"/>
                <a:gd name="connsiteX64" fmla="*/ 10000 w 10000"/>
                <a:gd name="connsiteY64" fmla="*/ 825 h 10000"/>
                <a:gd name="connsiteX65" fmla="*/ 9817 w 10000"/>
                <a:gd name="connsiteY65" fmla="*/ 640 h 10000"/>
                <a:gd name="connsiteX66" fmla="*/ 9787 w 10000"/>
                <a:gd name="connsiteY66" fmla="*/ 572 h 10000"/>
                <a:gd name="connsiteX67" fmla="*/ 9787 w 10000"/>
                <a:gd name="connsiteY67" fmla="*/ 199 h 10000"/>
                <a:gd name="connsiteX68" fmla="*/ 9787 w 10000"/>
                <a:gd name="connsiteY68" fmla="*/ 120 h 10000"/>
                <a:gd name="connsiteX69" fmla="*/ 9787 w 10000"/>
                <a:gd name="connsiteY69" fmla="*/ 80 h 10000"/>
                <a:gd name="connsiteX70" fmla="*/ 9817 w 10000"/>
                <a:gd name="connsiteY70" fmla="*/ 39 h 10000"/>
                <a:gd name="connsiteX71" fmla="*/ 9879 w 10000"/>
                <a:gd name="connsiteY71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2498 w 10000"/>
                <a:gd name="connsiteY42" fmla="*/ 6074 h 10000"/>
                <a:gd name="connsiteX43" fmla="*/ 9209 w 10000"/>
                <a:gd name="connsiteY43" fmla="*/ 2961 h 10000"/>
                <a:gd name="connsiteX44" fmla="*/ 9209 w 10000"/>
                <a:gd name="connsiteY44" fmla="*/ 2826 h 10000"/>
                <a:gd name="connsiteX45" fmla="*/ 8997 w 10000"/>
                <a:gd name="connsiteY45" fmla="*/ 2587 h 10000"/>
                <a:gd name="connsiteX46" fmla="*/ 8815 w 10000"/>
                <a:gd name="connsiteY46" fmla="*/ 2266 h 10000"/>
                <a:gd name="connsiteX47" fmla="*/ 8815 w 10000"/>
                <a:gd name="connsiteY47" fmla="*/ 2213 h 10000"/>
                <a:gd name="connsiteX48" fmla="*/ 8875 w 10000"/>
                <a:gd name="connsiteY48" fmla="*/ 2119 h 10000"/>
                <a:gd name="connsiteX49" fmla="*/ 8967 w 10000"/>
                <a:gd name="connsiteY49" fmla="*/ 2038 h 10000"/>
                <a:gd name="connsiteX50" fmla="*/ 9058 w 10000"/>
                <a:gd name="connsiteY50" fmla="*/ 1960 h 10000"/>
                <a:gd name="connsiteX51" fmla="*/ 9058 w 10000"/>
                <a:gd name="connsiteY51" fmla="*/ 1866 h 10000"/>
                <a:gd name="connsiteX52" fmla="*/ 9058 w 10000"/>
                <a:gd name="connsiteY52" fmla="*/ 1773 h 10000"/>
                <a:gd name="connsiteX53" fmla="*/ 9150 w 10000"/>
                <a:gd name="connsiteY53" fmla="*/ 1719 h 10000"/>
                <a:gd name="connsiteX54" fmla="*/ 9209 w 10000"/>
                <a:gd name="connsiteY54" fmla="*/ 1600 h 10000"/>
                <a:gd name="connsiteX55" fmla="*/ 9239 w 10000"/>
                <a:gd name="connsiteY55" fmla="*/ 1492 h 10000"/>
                <a:gd name="connsiteX56" fmla="*/ 9331 w 10000"/>
                <a:gd name="connsiteY56" fmla="*/ 1454 h 10000"/>
                <a:gd name="connsiteX57" fmla="*/ 9452 w 10000"/>
                <a:gd name="connsiteY57" fmla="*/ 1387 h 10000"/>
                <a:gd name="connsiteX58" fmla="*/ 9574 w 10000"/>
                <a:gd name="connsiteY58" fmla="*/ 1346 h 10000"/>
                <a:gd name="connsiteX59" fmla="*/ 9726 w 10000"/>
                <a:gd name="connsiteY59" fmla="*/ 1267 h 10000"/>
                <a:gd name="connsiteX60" fmla="*/ 9879 w 10000"/>
                <a:gd name="connsiteY60" fmla="*/ 1160 h 10000"/>
                <a:gd name="connsiteX61" fmla="*/ 9969 w 10000"/>
                <a:gd name="connsiteY61" fmla="*/ 1053 h 10000"/>
                <a:gd name="connsiteX62" fmla="*/ 9969 w 10000"/>
                <a:gd name="connsiteY62" fmla="*/ 973 h 10000"/>
                <a:gd name="connsiteX63" fmla="*/ 10000 w 10000"/>
                <a:gd name="connsiteY63" fmla="*/ 825 h 10000"/>
                <a:gd name="connsiteX64" fmla="*/ 9817 w 10000"/>
                <a:gd name="connsiteY64" fmla="*/ 640 h 10000"/>
                <a:gd name="connsiteX65" fmla="*/ 9787 w 10000"/>
                <a:gd name="connsiteY65" fmla="*/ 572 h 10000"/>
                <a:gd name="connsiteX66" fmla="*/ 9787 w 10000"/>
                <a:gd name="connsiteY66" fmla="*/ 199 h 10000"/>
                <a:gd name="connsiteX67" fmla="*/ 9787 w 10000"/>
                <a:gd name="connsiteY67" fmla="*/ 120 h 10000"/>
                <a:gd name="connsiteX68" fmla="*/ 9787 w 10000"/>
                <a:gd name="connsiteY68" fmla="*/ 80 h 10000"/>
                <a:gd name="connsiteX69" fmla="*/ 9817 w 10000"/>
                <a:gd name="connsiteY69" fmla="*/ 39 h 10000"/>
                <a:gd name="connsiteX70" fmla="*/ 9879 w 10000"/>
                <a:gd name="connsiteY70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2583 w 10000"/>
                <a:gd name="connsiteY41" fmla="*/ 6480 h 10000"/>
                <a:gd name="connsiteX42" fmla="*/ 9209 w 10000"/>
                <a:gd name="connsiteY42" fmla="*/ 2961 h 10000"/>
                <a:gd name="connsiteX43" fmla="*/ 9209 w 10000"/>
                <a:gd name="connsiteY43" fmla="*/ 2826 h 10000"/>
                <a:gd name="connsiteX44" fmla="*/ 8997 w 10000"/>
                <a:gd name="connsiteY44" fmla="*/ 2587 h 10000"/>
                <a:gd name="connsiteX45" fmla="*/ 8815 w 10000"/>
                <a:gd name="connsiteY45" fmla="*/ 2266 h 10000"/>
                <a:gd name="connsiteX46" fmla="*/ 8815 w 10000"/>
                <a:gd name="connsiteY46" fmla="*/ 2213 h 10000"/>
                <a:gd name="connsiteX47" fmla="*/ 8875 w 10000"/>
                <a:gd name="connsiteY47" fmla="*/ 2119 h 10000"/>
                <a:gd name="connsiteX48" fmla="*/ 8967 w 10000"/>
                <a:gd name="connsiteY48" fmla="*/ 2038 h 10000"/>
                <a:gd name="connsiteX49" fmla="*/ 9058 w 10000"/>
                <a:gd name="connsiteY49" fmla="*/ 1960 h 10000"/>
                <a:gd name="connsiteX50" fmla="*/ 9058 w 10000"/>
                <a:gd name="connsiteY50" fmla="*/ 1866 h 10000"/>
                <a:gd name="connsiteX51" fmla="*/ 9058 w 10000"/>
                <a:gd name="connsiteY51" fmla="*/ 1773 h 10000"/>
                <a:gd name="connsiteX52" fmla="*/ 9150 w 10000"/>
                <a:gd name="connsiteY52" fmla="*/ 1719 h 10000"/>
                <a:gd name="connsiteX53" fmla="*/ 9209 w 10000"/>
                <a:gd name="connsiteY53" fmla="*/ 1600 h 10000"/>
                <a:gd name="connsiteX54" fmla="*/ 9239 w 10000"/>
                <a:gd name="connsiteY54" fmla="*/ 1492 h 10000"/>
                <a:gd name="connsiteX55" fmla="*/ 9331 w 10000"/>
                <a:gd name="connsiteY55" fmla="*/ 1454 h 10000"/>
                <a:gd name="connsiteX56" fmla="*/ 9452 w 10000"/>
                <a:gd name="connsiteY56" fmla="*/ 1387 h 10000"/>
                <a:gd name="connsiteX57" fmla="*/ 9574 w 10000"/>
                <a:gd name="connsiteY57" fmla="*/ 1346 h 10000"/>
                <a:gd name="connsiteX58" fmla="*/ 9726 w 10000"/>
                <a:gd name="connsiteY58" fmla="*/ 1267 h 10000"/>
                <a:gd name="connsiteX59" fmla="*/ 9879 w 10000"/>
                <a:gd name="connsiteY59" fmla="*/ 1160 h 10000"/>
                <a:gd name="connsiteX60" fmla="*/ 9969 w 10000"/>
                <a:gd name="connsiteY60" fmla="*/ 1053 h 10000"/>
                <a:gd name="connsiteX61" fmla="*/ 9969 w 10000"/>
                <a:gd name="connsiteY61" fmla="*/ 973 h 10000"/>
                <a:gd name="connsiteX62" fmla="*/ 10000 w 10000"/>
                <a:gd name="connsiteY62" fmla="*/ 825 h 10000"/>
                <a:gd name="connsiteX63" fmla="*/ 9817 w 10000"/>
                <a:gd name="connsiteY63" fmla="*/ 640 h 10000"/>
                <a:gd name="connsiteX64" fmla="*/ 9787 w 10000"/>
                <a:gd name="connsiteY64" fmla="*/ 572 h 10000"/>
                <a:gd name="connsiteX65" fmla="*/ 9787 w 10000"/>
                <a:gd name="connsiteY65" fmla="*/ 199 h 10000"/>
                <a:gd name="connsiteX66" fmla="*/ 9787 w 10000"/>
                <a:gd name="connsiteY66" fmla="*/ 120 h 10000"/>
                <a:gd name="connsiteX67" fmla="*/ 9787 w 10000"/>
                <a:gd name="connsiteY67" fmla="*/ 80 h 10000"/>
                <a:gd name="connsiteX68" fmla="*/ 9817 w 10000"/>
                <a:gd name="connsiteY68" fmla="*/ 39 h 10000"/>
                <a:gd name="connsiteX69" fmla="*/ 9879 w 10000"/>
                <a:gd name="connsiteY69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2644 w 10000"/>
                <a:gd name="connsiteY40" fmla="*/ 6840 h 10000"/>
                <a:gd name="connsiteX41" fmla="*/ 9209 w 10000"/>
                <a:gd name="connsiteY41" fmla="*/ 2961 h 10000"/>
                <a:gd name="connsiteX42" fmla="*/ 9209 w 10000"/>
                <a:gd name="connsiteY42" fmla="*/ 2826 h 10000"/>
                <a:gd name="connsiteX43" fmla="*/ 8997 w 10000"/>
                <a:gd name="connsiteY43" fmla="*/ 2587 h 10000"/>
                <a:gd name="connsiteX44" fmla="*/ 8815 w 10000"/>
                <a:gd name="connsiteY44" fmla="*/ 2266 h 10000"/>
                <a:gd name="connsiteX45" fmla="*/ 8815 w 10000"/>
                <a:gd name="connsiteY45" fmla="*/ 2213 h 10000"/>
                <a:gd name="connsiteX46" fmla="*/ 8875 w 10000"/>
                <a:gd name="connsiteY46" fmla="*/ 2119 h 10000"/>
                <a:gd name="connsiteX47" fmla="*/ 8967 w 10000"/>
                <a:gd name="connsiteY47" fmla="*/ 2038 h 10000"/>
                <a:gd name="connsiteX48" fmla="*/ 9058 w 10000"/>
                <a:gd name="connsiteY48" fmla="*/ 1960 h 10000"/>
                <a:gd name="connsiteX49" fmla="*/ 9058 w 10000"/>
                <a:gd name="connsiteY49" fmla="*/ 1866 h 10000"/>
                <a:gd name="connsiteX50" fmla="*/ 9058 w 10000"/>
                <a:gd name="connsiteY50" fmla="*/ 1773 h 10000"/>
                <a:gd name="connsiteX51" fmla="*/ 9150 w 10000"/>
                <a:gd name="connsiteY51" fmla="*/ 1719 h 10000"/>
                <a:gd name="connsiteX52" fmla="*/ 9209 w 10000"/>
                <a:gd name="connsiteY52" fmla="*/ 1600 h 10000"/>
                <a:gd name="connsiteX53" fmla="*/ 9239 w 10000"/>
                <a:gd name="connsiteY53" fmla="*/ 1492 h 10000"/>
                <a:gd name="connsiteX54" fmla="*/ 9331 w 10000"/>
                <a:gd name="connsiteY54" fmla="*/ 1454 h 10000"/>
                <a:gd name="connsiteX55" fmla="*/ 9452 w 10000"/>
                <a:gd name="connsiteY55" fmla="*/ 1387 h 10000"/>
                <a:gd name="connsiteX56" fmla="*/ 9574 w 10000"/>
                <a:gd name="connsiteY56" fmla="*/ 1346 h 10000"/>
                <a:gd name="connsiteX57" fmla="*/ 9726 w 10000"/>
                <a:gd name="connsiteY57" fmla="*/ 1267 h 10000"/>
                <a:gd name="connsiteX58" fmla="*/ 9879 w 10000"/>
                <a:gd name="connsiteY58" fmla="*/ 1160 h 10000"/>
                <a:gd name="connsiteX59" fmla="*/ 9969 w 10000"/>
                <a:gd name="connsiteY59" fmla="*/ 1053 h 10000"/>
                <a:gd name="connsiteX60" fmla="*/ 9969 w 10000"/>
                <a:gd name="connsiteY60" fmla="*/ 973 h 10000"/>
                <a:gd name="connsiteX61" fmla="*/ 10000 w 10000"/>
                <a:gd name="connsiteY61" fmla="*/ 825 h 10000"/>
                <a:gd name="connsiteX62" fmla="*/ 9817 w 10000"/>
                <a:gd name="connsiteY62" fmla="*/ 640 h 10000"/>
                <a:gd name="connsiteX63" fmla="*/ 9787 w 10000"/>
                <a:gd name="connsiteY63" fmla="*/ 572 h 10000"/>
                <a:gd name="connsiteX64" fmla="*/ 9787 w 10000"/>
                <a:gd name="connsiteY64" fmla="*/ 199 h 10000"/>
                <a:gd name="connsiteX65" fmla="*/ 9787 w 10000"/>
                <a:gd name="connsiteY65" fmla="*/ 120 h 10000"/>
                <a:gd name="connsiteX66" fmla="*/ 9787 w 10000"/>
                <a:gd name="connsiteY66" fmla="*/ 80 h 10000"/>
                <a:gd name="connsiteX67" fmla="*/ 9817 w 10000"/>
                <a:gd name="connsiteY67" fmla="*/ 39 h 10000"/>
                <a:gd name="connsiteX68" fmla="*/ 9879 w 10000"/>
                <a:gd name="connsiteY68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2644 w 10000"/>
                <a:gd name="connsiteY39" fmla="*/ 6908 h 10000"/>
                <a:gd name="connsiteX40" fmla="*/ 9209 w 10000"/>
                <a:gd name="connsiteY40" fmla="*/ 2961 h 10000"/>
                <a:gd name="connsiteX41" fmla="*/ 9209 w 10000"/>
                <a:gd name="connsiteY41" fmla="*/ 2826 h 10000"/>
                <a:gd name="connsiteX42" fmla="*/ 8997 w 10000"/>
                <a:gd name="connsiteY42" fmla="*/ 2587 h 10000"/>
                <a:gd name="connsiteX43" fmla="*/ 8815 w 10000"/>
                <a:gd name="connsiteY43" fmla="*/ 2266 h 10000"/>
                <a:gd name="connsiteX44" fmla="*/ 8815 w 10000"/>
                <a:gd name="connsiteY44" fmla="*/ 2213 h 10000"/>
                <a:gd name="connsiteX45" fmla="*/ 8875 w 10000"/>
                <a:gd name="connsiteY45" fmla="*/ 2119 h 10000"/>
                <a:gd name="connsiteX46" fmla="*/ 8967 w 10000"/>
                <a:gd name="connsiteY46" fmla="*/ 2038 h 10000"/>
                <a:gd name="connsiteX47" fmla="*/ 9058 w 10000"/>
                <a:gd name="connsiteY47" fmla="*/ 1960 h 10000"/>
                <a:gd name="connsiteX48" fmla="*/ 9058 w 10000"/>
                <a:gd name="connsiteY48" fmla="*/ 1866 h 10000"/>
                <a:gd name="connsiteX49" fmla="*/ 9058 w 10000"/>
                <a:gd name="connsiteY49" fmla="*/ 1773 h 10000"/>
                <a:gd name="connsiteX50" fmla="*/ 9150 w 10000"/>
                <a:gd name="connsiteY50" fmla="*/ 1719 h 10000"/>
                <a:gd name="connsiteX51" fmla="*/ 9209 w 10000"/>
                <a:gd name="connsiteY51" fmla="*/ 1600 h 10000"/>
                <a:gd name="connsiteX52" fmla="*/ 9239 w 10000"/>
                <a:gd name="connsiteY52" fmla="*/ 1492 h 10000"/>
                <a:gd name="connsiteX53" fmla="*/ 9331 w 10000"/>
                <a:gd name="connsiteY53" fmla="*/ 1454 h 10000"/>
                <a:gd name="connsiteX54" fmla="*/ 9452 w 10000"/>
                <a:gd name="connsiteY54" fmla="*/ 1387 h 10000"/>
                <a:gd name="connsiteX55" fmla="*/ 9574 w 10000"/>
                <a:gd name="connsiteY55" fmla="*/ 1346 h 10000"/>
                <a:gd name="connsiteX56" fmla="*/ 9726 w 10000"/>
                <a:gd name="connsiteY56" fmla="*/ 1267 h 10000"/>
                <a:gd name="connsiteX57" fmla="*/ 9879 w 10000"/>
                <a:gd name="connsiteY57" fmla="*/ 1160 h 10000"/>
                <a:gd name="connsiteX58" fmla="*/ 9969 w 10000"/>
                <a:gd name="connsiteY58" fmla="*/ 1053 h 10000"/>
                <a:gd name="connsiteX59" fmla="*/ 9969 w 10000"/>
                <a:gd name="connsiteY59" fmla="*/ 973 h 10000"/>
                <a:gd name="connsiteX60" fmla="*/ 10000 w 10000"/>
                <a:gd name="connsiteY60" fmla="*/ 825 h 10000"/>
                <a:gd name="connsiteX61" fmla="*/ 9817 w 10000"/>
                <a:gd name="connsiteY61" fmla="*/ 640 h 10000"/>
                <a:gd name="connsiteX62" fmla="*/ 9787 w 10000"/>
                <a:gd name="connsiteY62" fmla="*/ 572 h 10000"/>
                <a:gd name="connsiteX63" fmla="*/ 9787 w 10000"/>
                <a:gd name="connsiteY63" fmla="*/ 199 h 10000"/>
                <a:gd name="connsiteX64" fmla="*/ 9787 w 10000"/>
                <a:gd name="connsiteY64" fmla="*/ 120 h 10000"/>
                <a:gd name="connsiteX65" fmla="*/ 9787 w 10000"/>
                <a:gd name="connsiteY65" fmla="*/ 80 h 10000"/>
                <a:gd name="connsiteX66" fmla="*/ 9817 w 10000"/>
                <a:gd name="connsiteY66" fmla="*/ 39 h 10000"/>
                <a:gd name="connsiteX67" fmla="*/ 9879 w 10000"/>
                <a:gd name="connsiteY67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24 w 10000"/>
                <a:gd name="connsiteY37" fmla="*/ 7026 h 10000"/>
                <a:gd name="connsiteX38" fmla="*/ 2583 w 10000"/>
                <a:gd name="connsiteY38" fmla="*/ 6986 h 10000"/>
                <a:gd name="connsiteX39" fmla="*/ 9209 w 10000"/>
                <a:gd name="connsiteY39" fmla="*/ 2961 h 10000"/>
                <a:gd name="connsiteX40" fmla="*/ 9209 w 10000"/>
                <a:gd name="connsiteY40" fmla="*/ 2826 h 10000"/>
                <a:gd name="connsiteX41" fmla="*/ 8997 w 10000"/>
                <a:gd name="connsiteY41" fmla="*/ 2587 h 10000"/>
                <a:gd name="connsiteX42" fmla="*/ 8815 w 10000"/>
                <a:gd name="connsiteY42" fmla="*/ 2266 h 10000"/>
                <a:gd name="connsiteX43" fmla="*/ 8815 w 10000"/>
                <a:gd name="connsiteY43" fmla="*/ 2213 h 10000"/>
                <a:gd name="connsiteX44" fmla="*/ 8875 w 10000"/>
                <a:gd name="connsiteY44" fmla="*/ 2119 h 10000"/>
                <a:gd name="connsiteX45" fmla="*/ 8967 w 10000"/>
                <a:gd name="connsiteY45" fmla="*/ 2038 h 10000"/>
                <a:gd name="connsiteX46" fmla="*/ 9058 w 10000"/>
                <a:gd name="connsiteY46" fmla="*/ 1960 h 10000"/>
                <a:gd name="connsiteX47" fmla="*/ 9058 w 10000"/>
                <a:gd name="connsiteY47" fmla="*/ 1866 h 10000"/>
                <a:gd name="connsiteX48" fmla="*/ 9058 w 10000"/>
                <a:gd name="connsiteY48" fmla="*/ 1773 h 10000"/>
                <a:gd name="connsiteX49" fmla="*/ 9150 w 10000"/>
                <a:gd name="connsiteY49" fmla="*/ 1719 h 10000"/>
                <a:gd name="connsiteX50" fmla="*/ 9209 w 10000"/>
                <a:gd name="connsiteY50" fmla="*/ 1600 h 10000"/>
                <a:gd name="connsiteX51" fmla="*/ 9239 w 10000"/>
                <a:gd name="connsiteY51" fmla="*/ 1492 h 10000"/>
                <a:gd name="connsiteX52" fmla="*/ 9331 w 10000"/>
                <a:gd name="connsiteY52" fmla="*/ 1454 h 10000"/>
                <a:gd name="connsiteX53" fmla="*/ 9452 w 10000"/>
                <a:gd name="connsiteY53" fmla="*/ 1387 h 10000"/>
                <a:gd name="connsiteX54" fmla="*/ 9574 w 10000"/>
                <a:gd name="connsiteY54" fmla="*/ 1346 h 10000"/>
                <a:gd name="connsiteX55" fmla="*/ 9726 w 10000"/>
                <a:gd name="connsiteY55" fmla="*/ 1267 h 10000"/>
                <a:gd name="connsiteX56" fmla="*/ 9879 w 10000"/>
                <a:gd name="connsiteY56" fmla="*/ 1160 h 10000"/>
                <a:gd name="connsiteX57" fmla="*/ 9969 w 10000"/>
                <a:gd name="connsiteY57" fmla="*/ 1053 h 10000"/>
                <a:gd name="connsiteX58" fmla="*/ 9969 w 10000"/>
                <a:gd name="connsiteY58" fmla="*/ 973 h 10000"/>
                <a:gd name="connsiteX59" fmla="*/ 10000 w 10000"/>
                <a:gd name="connsiteY59" fmla="*/ 825 h 10000"/>
                <a:gd name="connsiteX60" fmla="*/ 9817 w 10000"/>
                <a:gd name="connsiteY60" fmla="*/ 640 h 10000"/>
                <a:gd name="connsiteX61" fmla="*/ 9787 w 10000"/>
                <a:gd name="connsiteY61" fmla="*/ 572 h 10000"/>
                <a:gd name="connsiteX62" fmla="*/ 9787 w 10000"/>
                <a:gd name="connsiteY62" fmla="*/ 199 h 10000"/>
                <a:gd name="connsiteX63" fmla="*/ 9787 w 10000"/>
                <a:gd name="connsiteY63" fmla="*/ 120 h 10000"/>
                <a:gd name="connsiteX64" fmla="*/ 9787 w 10000"/>
                <a:gd name="connsiteY64" fmla="*/ 80 h 10000"/>
                <a:gd name="connsiteX65" fmla="*/ 9817 w 10000"/>
                <a:gd name="connsiteY65" fmla="*/ 39 h 10000"/>
                <a:gd name="connsiteX66" fmla="*/ 9879 w 10000"/>
                <a:gd name="connsiteY66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2583 w 10000"/>
                <a:gd name="connsiteY37" fmla="*/ 6986 h 10000"/>
                <a:gd name="connsiteX38" fmla="*/ 9209 w 10000"/>
                <a:gd name="connsiteY38" fmla="*/ 2961 h 10000"/>
                <a:gd name="connsiteX39" fmla="*/ 9209 w 10000"/>
                <a:gd name="connsiteY39" fmla="*/ 2826 h 10000"/>
                <a:gd name="connsiteX40" fmla="*/ 8997 w 10000"/>
                <a:gd name="connsiteY40" fmla="*/ 2587 h 10000"/>
                <a:gd name="connsiteX41" fmla="*/ 8815 w 10000"/>
                <a:gd name="connsiteY41" fmla="*/ 2266 h 10000"/>
                <a:gd name="connsiteX42" fmla="*/ 8815 w 10000"/>
                <a:gd name="connsiteY42" fmla="*/ 2213 h 10000"/>
                <a:gd name="connsiteX43" fmla="*/ 8875 w 10000"/>
                <a:gd name="connsiteY43" fmla="*/ 2119 h 10000"/>
                <a:gd name="connsiteX44" fmla="*/ 8967 w 10000"/>
                <a:gd name="connsiteY44" fmla="*/ 2038 h 10000"/>
                <a:gd name="connsiteX45" fmla="*/ 9058 w 10000"/>
                <a:gd name="connsiteY45" fmla="*/ 1960 h 10000"/>
                <a:gd name="connsiteX46" fmla="*/ 9058 w 10000"/>
                <a:gd name="connsiteY46" fmla="*/ 1866 h 10000"/>
                <a:gd name="connsiteX47" fmla="*/ 9058 w 10000"/>
                <a:gd name="connsiteY47" fmla="*/ 1773 h 10000"/>
                <a:gd name="connsiteX48" fmla="*/ 9150 w 10000"/>
                <a:gd name="connsiteY48" fmla="*/ 1719 h 10000"/>
                <a:gd name="connsiteX49" fmla="*/ 9209 w 10000"/>
                <a:gd name="connsiteY49" fmla="*/ 1600 h 10000"/>
                <a:gd name="connsiteX50" fmla="*/ 9239 w 10000"/>
                <a:gd name="connsiteY50" fmla="*/ 1492 h 10000"/>
                <a:gd name="connsiteX51" fmla="*/ 9331 w 10000"/>
                <a:gd name="connsiteY51" fmla="*/ 1454 h 10000"/>
                <a:gd name="connsiteX52" fmla="*/ 9452 w 10000"/>
                <a:gd name="connsiteY52" fmla="*/ 1387 h 10000"/>
                <a:gd name="connsiteX53" fmla="*/ 9574 w 10000"/>
                <a:gd name="connsiteY53" fmla="*/ 1346 h 10000"/>
                <a:gd name="connsiteX54" fmla="*/ 9726 w 10000"/>
                <a:gd name="connsiteY54" fmla="*/ 1267 h 10000"/>
                <a:gd name="connsiteX55" fmla="*/ 9879 w 10000"/>
                <a:gd name="connsiteY55" fmla="*/ 1160 h 10000"/>
                <a:gd name="connsiteX56" fmla="*/ 9969 w 10000"/>
                <a:gd name="connsiteY56" fmla="*/ 1053 h 10000"/>
                <a:gd name="connsiteX57" fmla="*/ 9969 w 10000"/>
                <a:gd name="connsiteY57" fmla="*/ 973 h 10000"/>
                <a:gd name="connsiteX58" fmla="*/ 10000 w 10000"/>
                <a:gd name="connsiteY58" fmla="*/ 825 h 10000"/>
                <a:gd name="connsiteX59" fmla="*/ 9817 w 10000"/>
                <a:gd name="connsiteY59" fmla="*/ 640 h 10000"/>
                <a:gd name="connsiteX60" fmla="*/ 9787 w 10000"/>
                <a:gd name="connsiteY60" fmla="*/ 572 h 10000"/>
                <a:gd name="connsiteX61" fmla="*/ 9787 w 10000"/>
                <a:gd name="connsiteY61" fmla="*/ 199 h 10000"/>
                <a:gd name="connsiteX62" fmla="*/ 9787 w 10000"/>
                <a:gd name="connsiteY62" fmla="*/ 120 h 10000"/>
                <a:gd name="connsiteX63" fmla="*/ 9787 w 10000"/>
                <a:gd name="connsiteY63" fmla="*/ 80 h 10000"/>
                <a:gd name="connsiteX64" fmla="*/ 9817 w 10000"/>
                <a:gd name="connsiteY64" fmla="*/ 39 h 10000"/>
                <a:gd name="connsiteX65" fmla="*/ 9879 w 10000"/>
                <a:gd name="connsiteY65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2432 w 10000"/>
                <a:gd name="connsiteY36" fmla="*/ 7068 h 10000"/>
                <a:gd name="connsiteX37" fmla="*/ 9209 w 10000"/>
                <a:gd name="connsiteY37" fmla="*/ 2961 h 10000"/>
                <a:gd name="connsiteX38" fmla="*/ 9209 w 10000"/>
                <a:gd name="connsiteY38" fmla="*/ 2826 h 10000"/>
                <a:gd name="connsiteX39" fmla="*/ 8997 w 10000"/>
                <a:gd name="connsiteY39" fmla="*/ 2587 h 10000"/>
                <a:gd name="connsiteX40" fmla="*/ 8815 w 10000"/>
                <a:gd name="connsiteY40" fmla="*/ 2266 h 10000"/>
                <a:gd name="connsiteX41" fmla="*/ 8815 w 10000"/>
                <a:gd name="connsiteY41" fmla="*/ 2213 h 10000"/>
                <a:gd name="connsiteX42" fmla="*/ 8875 w 10000"/>
                <a:gd name="connsiteY42" fmla="*/ 2119 h 10000"/>
                <a:gd name="connsiteX43" fmla="*/ 8967 w 10000"/>
                <a:gd name="connsiteY43" fmla="*/ 2038 h 10000"/>
                <a:gd name="connsiteX44" fmla="*/ 9058 w 10000"/>
                <a:gd name="connsiteY44" fmla="*/ 1960 h 10000"/>
                <a:gd name="connsiteX45" fmla="*/ 9058 w 10000"/>
                <a:gd name="connsiteY45" fmla="*/ 1866 h 10000"/>
                <a:gd name="connsiteX46" fmla="*/ 9058 w 10000"/>
                <a:gd name="connsiteY46" fmla="*/ 1773 h 10000"/>
                <a:gd name="connsiteX47" fmla="*/ 9150 w 10000"/>
                <a:gd name="connsiteY47" fmla="*/ 1719 h 10000"/>
                <a:gd name="connsiteX48" fmla="*/ 9209 w 10000"/>
                <a:gd name="connsiteY48" fmla="*/ 1600 h 10000"/>
                <a:gd name="connsiteX49" fmla="*/ 9239 w 10000"/>
                <a:gd name="connsiteY49" fmla="*/ 1492 h 10000"/>
                <a:gd name="connsiteX50" fmla="*/ 9331 w 10000"/>
                <a:gd name="connsiteY50" fmla="*/ 1454 h 10000"/>
                <a:gd name="connsiteX51" fmla="*/ 9452 w 10000"/>
                <a:gd name="connsiteY51" fmla="*/ 1387 h 10000"/>
                <a:gd name="connsiteX52" fmla="*/ 9574 w 10000"/>
                <a:gd name="connsiteY52" fmla="*/ 1346 h 10000"/>
                <a:gd name="connsiteX53" fmla="*/ 9726 w 10000"/>
                <a:gd name="connsiteY53" fmla="*/ 1267 h 10000"/>
                <a:gd name="connsiteX54" fmla="*/ 9879 w 10000"/>
                <a:gd name="connsiteY54" fmla="*/ 1160 h 10000"/>
                <a:gd name="connsiteX55" fmla="*/ 9969 w 10000"/>
                <a:gd name="connsiteY55" fmla="*/ 1053 h 10000"/>
                <a:gd name="connsiteX56" fmla="*/ 9969 w 10000"/>
                <a:gd name="connsiteY56" fmla="*/ 973 h 10000"/>
                <a:gd name="connsiteX57" fmla="*/ 10000 w 10000"/>
                <a:gd name="connsiteY57" fmla="*/ 825 h 10000"/>
                <a:gd name="connsiteX58" fmla="*/ 9817 w 10000"/>
                <a:gd name="connsiteY58" fmla="*/ 640 h 10000"/>
                <a:gd name="connsiteX59" fmla="*/ 9787 w 10000"/>
                <a:gd name="connsiteY59" fmla="*/ 572 h 10000"/>
                <a:gd name="connsiteX60" fmla="*/ 9787 w 10000"/>
                <a:gd name="connsiteY60" fmla="*/ 199 h 10000"/>
                <a:gd name="connsiteX61" fmla="*/ 9787 w 10000"/>
                <a:gd name="connsiteY61" fmla="*/ 120 h 10000"/>
                <a:gd name="connsiteX62" fmla="*/ 9787 w 10000"/>
                <a:gd name="connsiteY62" fmla="*/ 80 h 10000"/>
                <a:gd name="connsiteX63" fmla="*/ 9817 w 10000"/>
                <a:gd name="connsiteY63" fmla="*/ 39 h 10000"/>
                <a:gd name="connsiteX64" fmla="*/ 9879 w 10000"/>
                <a:gd name="connsiteY64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2249 w 10000"/>
                <a:gd name="connsiteY35" fmla="*/ 7172 h 10000"/>
                <a:gd name="connsiteX36" fmla="*/ 9209 w 10000"/>
                <a:gd name="connsiteY36" fmla="*/ 2961 h 10000"/>
                <a:gd name="connsiteX37" fmla="*/ 9209 w 10000"/>
                <a:gd name="connsiteY37" fmla="*/ 2826 h 10000"/>
                <a:gd name="connsiteX38" fmla="*/ 8997 w 10000"/>
                <a:gd name="connsiteY38" fmla="*/ 2587 h 10000"/>
                <a:gd name="connsiteX39" fmla="*/ 8815 w 10000"/>
                <a:gd name="connsiteY39" fmla="*/ 2266 h 10000"/>
                <a:gd name="connsiteX40" fmla="*/ 8815 w 10000"/>
                <a:gd name="connsiteY40" fmla="*/ 2213 h 10000"/>
                <a:gd name="connsiteX41" fmla="*/ 8875 w 10000"/>
                <a:gd name="connsiteY41" fmla="*/ 2119 h 10000"/>
                <a:gd name="connsiteX42" fmla="*/ 8967 w 10000"/>
                <a:gd name="connsiteY42" fmla="*/ 2038 h 10000"/>
                <a:gd name="connsiteX43" fmla="*/ 9058 w 10000"/>
                <a:gd name="connsiteY43" fmla="*/ 1960 h 10000"/>
                <a:gd name="connsiteX44" fmla="*/ 9058 w 10000"/>
                <a:gd name="connsiteY44" fmla="*/ 1866 h 10000"/>
                <a:gd name="connsiteX45" fmla="*/ 9058 w 10000"/>
                <a:gd name="connsiteY45" fmla="*/ 1773 h 10000"/>
                <a:gd name="connsiteX46" fmla="*/ 9150 w 10000"/>
                <a:gd name="connsiteY46" fmla="*/ 1719 h 10000"/>
                <a:gd name="connsiteX47" fmla="*/ 9209 w 10000"/>
                <a:gd name="connsiteY47" fmla="*/ 1600 h 10000"/>
                <a:gd name="connsiteX48" fmla="*/ 9239 w 10000"/>
                <a:gd name="connsiteY48" fmla="*/ 1492 h 10000"/>
                <a:gd name="connsiteX49" fmla="*/ 9331 w 10000"/>
                <a:gd name="connsiteY49" fmla="*/ 1454 h 10000"/>
                <a:gd name="connsiteX50" fmla="*/ 9452 w 10000"/>
                <a:gd name="connsiteY50" fmla="*/ 1387 h 10000"/>
                <a:gd name="connsiteX51" fmla="*/ 9574 w 10000"/>
                <a:gd name="connsiteY51" fmla="*/ 1346 h 10000"/>
                <a:gd name="connsiteX52" fmla="*/ 9726 w 10000"/>
                <a:gd name="connsiteY52" fmla="*/ 1267 h 10000"/>
                <a:gd name="connsiteX53" fmla="*/ 9879 w 10000"/>
                <a:gd name="connsiteY53" fmla="*/ 1160 h 10000"/>
                <a:gd name="connsiteX54" fmla="*/ 9969 w 10000"/>
                <a:gd name="connsiteY54" fmla="*/ 1053 h 10000"/>
                <a:gd name="connsiteX55" fmla="*/ 9969 w 10000"/>
                <a:gd name="connsiteY55" fmla="*/ 973 h 10000"/>
                <a:gd name="connsiteX56" fmla="*/ 10000 w 10000"/>
                <a:gd name="connsiteY56" fmla="*/ 825 h 10000"/>
                <a:gd name="connsiteX57" fmla="*/ 9817 w 10000"/>
                <a:gd name="connsiteY57" fmla="*/ 640 h 10000"/>
                <a:gd name="connsiteX58" fmla="*/ 9787 w 10000"/>
                <a:gd name="connsiteY58" fmla="*/ 572 h 10000"/>
                <a:gd name="connsiteX59" fmla="*/ 9787 w 10000"/>
                <a:gd name="connsiteY59" fmla="*/ 199 h 10000"/>
                <a:gd name="connsiteX60" fmla="*/ 9787 w 10000"/>
                <a:gd name="connsiteY60" fmla="*/ 120 h 10000"/>
                <a:gd name="connsiteX61" fmla="*/ 9787 w 10000"/>
                <a:gd name="connsiteY61" fmla="*/ 80 h 10000"/>
                <a:gd name="connsiteX62" fmla="*/ 9817 w 10000"/>
                <a:gd name="connsiteY62" fmla="*/ 39 h 10000"/>
                <a:gd name="connsiteX63" fmla="*/ 9879 w 10000"/>
                <a:gd name="connsiteY63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2097 w 10000"/>
                <a:gd name="connsiteY34" fmla="*/ 7240 h 10000"/>
                <a:gd name="connsiteX35" fmla="*/ 9209 w 10000"/>
                <a:gd name="connsiteY35" fmla="*/ 2961 h 10000"/>
                <a:gd name="connsiteX36" fmla="*/ 9209 w 10000"/>
                <a:gd name="connsiteY36" fmla="*/ 2826 h 10000"/>
                <a:gd name="connsiteX37" fmla="*/ 8997 w 10000"/>
                <a:gd name="connsiteY37" fmla="*/ 2587 h 10000"/>
                <a:gd name="connsiteX38" fmla="*/ 8815 w 10000"/>
                <a:gd name="connsiteY38" fmla="*/ 2266 h 10000"/>
                <a:gd name="connsiteX39" fmla="*/ 8815 w 10000"/>
                <a:gd name="connsiteY39" fmla="*/ 2213 h 10000"/>
                <a:gd name="connsiteX40" fmla="*/ 8875 w 10000"/>
                <a:gd name="connsiteY40" fmla="*/ 2119 h 10000"/>
                <a:gd name="connsiteX41" fmla="*/ 8967 w 10000"/>
                <a:gd name="connsiteY41" fmla="*/ 2038 h 10000"/>
                <a:gd name="connsiteX42" fmla="*/ 9058 w 10000"/>
                <a:gd name="connsiteY42" fmla="*/ 1960 h 10000"/>
                <a:gd name="connsiteX43" fmla="*/ 9058 w 10000"/>
                <a:gd name="connsiteY43" fmla="*/ 1866 h 10000"/>
                <a:gd name="connsiteX44" fmla="*/ 9058 w 10000"/>
                <a:gd name="connsiteY44" fmla="*/ 1773 h 10000"/>
                <a:gd name="connsiteX45" fmla="*/ 9150 w 10000"/>
                <a:gd name="connsiteY45" fmla="*/ 1719 h 10000"/>
                <a:gd name="connsiteX46" fmla="*/ 9209 w 10000"/>
                <a:gd name="connsiteY46" fmla="*/ 1600 h 10000"/>
                <a:gd name="connsiteX47" fmla="*/ 9239 w 10000"/>
                <a:gd name="connsiteY47" fmla="*/ 1492 h 10000"/>
                <a:gd name="connsiteX48" fmla="*/ 9331 w 10000"/>
                <a:gd name="connsiteY48" fmla="*/ 1454 h 10000"/>
                <a:gd name="connsiteX49" fmla="*/ 9452 w 10000"/>
                <a:gd name="connsiteY49" fmla="*/ 1387 h 10000"/>
                <a:gd name="connsiteX50" fmla="*/ 9574 w 10000"/>
                <a:gd name="connsiteY50" fmla="*/ 1346 h 10000"/>
                <a:gd name="connsiteX51" fmla="*/ 9726 w 10000"/>
                <a:gd name="connsiteY51" fmla="*/ 1267 h 10000"/>
                <a:gd name="connsiteX52" fmla="*/ 9879 w 10000"/>
                <a:gd name="connsiteY52" fmla="*/ 1160 h 10000"/>
                <a:gd name="connsiteX53" fmla="*/ 9969 w 10000"/>
                <a:gd name="connsiteY53" fmla="*/ 1053 h 10000"/>
                <a:gd name="connsiteX54" fmla="*/ 9969 w 10000"/>
                <a:gd name="connsiteY54" fmla="*/ 973 h 10000"/>
                <a:gd name="connsiteX55" fmla="*/ 10000 w 10000"/>
                <a:gd name="connsiteY55" fmla="*/ 825 h 10000"/>
                <a:gd name="connsiteX56" fmla="*/ 9817 w 10000"/>
                <a:gd name="connsiteY56" fmla="*/ 640 h 10000"/>
                <a:gd name="connsiteX57" fmla="*/ 9787 w 10000"/>
                <a:gd name="connsiteY57" fmla="*/ 572 h 10000"/>
                <a:gd name="connsiteX58" fmla="*/ 9787 w 10000"/>
                <a:gd name="connsiteY58" fmla="*/ 199 h 10000"/>
                <a:gd name="connsiteX59" fmla="*/ 9787 w 10000"/>
                <a:gd name="connsiteY59" fmla="*/ 120 h 10000"/>
                <a:gd name="connsiteX60" fmla="*/ 9787 w 10000"/>
                <a:gd name="connsiteY60" fmla="*/ 80 h 10000"/>
                <a:gd name="connsiteX61" fmla="*/ 9817 w 10000"/>
                <a:gd name="connsiteY61" fmla="*/ 39 h 10000"/>
                <a:gd name="connsiteX62" fmla="*/ 9879 w 10000"/>
                <a:gd name="connsiteY62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1976 w 10000"/>
                <a:gd name="connsiteY33" fmla="*/ 7388 h 10000"/>
                <a:gd name="connsiteX34" fmla="*/ 9209 w 10000"/>
                <a:gd name="connsiteY34" fmla="*/ 2961 h 10000"/>
                <a:gd name="connsiteX35" fmla="*/ 9209 w 10000"/>
                <a:gd name="connsiteY35" fmla="*/ 2826 h 10000"/>
                <a:gd name="connsiteX36" fmla="*/ 8997 w 10000"/>
                <a:gd name="connsiteY36" fmla="*/ 2587 h 10000"/>
                <a:gd name="connsiteX37" fmla="*/ 8815 w 10000"/>
                <a:gd name="connsiteY37" fmla="*/ 2266 h 10000"/>
                <a:gd name="connsiteX38" fmla="*/ 8815 w 10000"/>
                <a:gd name="connsiteY38" fmla="*/ 2213 h 10000"/>
                <a:gd name="connsiteX39" fmla="*/ 8875 w 10000"/>
                <a:gd name="connsiteY39" fmla="*/ 2119 h 10000"/>
                <a:gd name="connsiteX40" fmla="*/ 8967 w 10000"/>
                <a:gd name="connsiteY40" fmla="*/ 2038 h 10000"/>
                <a:gd name="connsiteX41" fmla="*/ 9058 w 10000"/>
                <a:gd name="connsiteY41" fmla="*/ 1960 h 10000"/>
                <a:gd name="connsiteX42" fmla="*/ 9058 w 10000"/>
                <a:gd name="connsiteY42" fmla="*/ 1866 h 10000"/>
                <a:gd name="connsiteX43" fmla="*/ 9058 w 10000"/>
                <a:gd name="connsiteY43" fmla="*/ 1773 h 10000"/>
                <a:gd name="connsiteX44" fmla="*/ 9150 w 10000"/>
                <a:gd name="connsiteY44" fmla="*/ 1719 h 10000"/>
                <a:gd name="connsiteX45" fmla="*/ 9209 w 10000"/>
                <a:gd name="connsiteY45" fmla="*/ 1600 h 10000"/>
                <a:gd name="connsiteX46" fmla="*/ 9239 w 10000"/>
                <a:gd name="connsiteY46" fmla="*/ 1492 h 10000"/>
                <a:gd name="connsiteX47" fmla="*/ 9331 w 10000"/>
                <a:gd name="connsiteY47" fmla="*/ 1454 h 10000"/>
                <a:gd name="connsiteX48" fmla="*/ 9452 w 10000"/>
                <a:gd name="connsiteY48" fmla="*/ 1387 h 10000"/>
                <a:gd name="connsiteX49" fmla="*/ 9574 w 10000"/>
                <a:gd name="connsiteY49" fmla="*/ 1346 h 10000"/>
                <a:gd name="connsiteX50" fmla="*/ 9726 w 10000"/>
                <a:gd name="connsiteY50" fmla="*/ 1267 h 10000"/>
                <a:gd name="connsiteX51" fmla="*/ 9879 w 10000"/>
                <a:gd name="connsiteY51" fmla="*/ 1160 h 10000"/>
                <a:gd name="connsiteX52" fmla="*/ 9969 w 10000"/>
                <a:gd name="connsiteY52" fmla="*/ 1053 h 10000"/>
                <a:gd name="connsiteX53" fmla="*/ 9969 w 10000"/>
                <a:gd name="connsiteY53" fmla="*/ 973 h 10000"/>
                <a:gd name="connsiteX54" fmla="*/ 10000 w 10000"/>
                <a:gd name="connsiteY54" fmla="*/ 825 h 10000"/>
                <a:gd name="connsiteX55" fmla="*/ 9817 w 10000"/>
                <a:gd name="connsiteY55" fmla="*/ 640 h 10000"/>
                <a:gd name="connsiteX56" fmla="*/ 9787 w 10000"/>
                <a:gd name="connsiteY56" fmla="*/ 572 h 10000"/>
                <a:gd name="connsiteX57" fmla="*/ 9787 w 10000"/>
                <a:gd name="connsiteY57" fmla="*/ 199 h 10000"/>
                <a:gd name="connsiteX58" fmla="*/ 9787 w 10000"/>
                <a:gd name="connsiteY58" fmla="*/ 120 h 10000"/>
                <a:gd name="connsiteX59" fmla="*/ 9787 w 10000"/>
                <a:gd name="connsiteY59" fmla="*/ 80 h 10000"/>
                <a:gd name="connsiteX60" fmla="*/ 9817 w 10000"/>
                <a:gd name="connsiteY60" fmla="*/ 39 h 10000"/>
                <a:gd name="connsiteX61" fmla="*/ 9879 w 10000"/>
                <a:gd name="connsiteY61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1884 w 10000"/>
                <a:gd name="connsiteY32" fmla="*/ 7466 h 10000"/>
                <a:gd name="connsiteX33" fmla="*/ 9209 w 10000"/>
                <a:gd name="connsiteY33" fmla="*/ 2961 h 10000"/>
                <a:gd name="connsiteX34" fmla="*/ 9209 w 10000"/>
                <a:gd name="connsiteY34" fmla="*/ 2826 h 10000"/>
                <a:gd name="connsiteX35" fmla="*/ 8997 w 10000"/>
                <a:gd name="connsiteY35" fmla="*/ 2587 h 10000"/>
                <a:gd name="connsiteX36" fmla="*/ 8815 w 10000"/>
                <a:gd name="connsiteY36" fmla="*/ 2266 h 10000"/>
                <a:gd name="connsiteX37" fmla="*/ 8815 w 10000"/>
                <a:gd name="connsiteY37" fmla="*/ 2213 h 10000"/>
                <a:gd name="connsiteX38" fmla="*/ 8875 w 10000"/>
                <a:gd name="connsiteY38" fmla="*/ 2119 h 10000"/>
                <a:gd name="connsiteX39" fmla="*/ 8967 w 10000"/>
                <a:gd name="connsiteY39" fmla="*/ 2038 h 10000"/>
                <a:gd name="connsiteX40" fmla="*/ 9058 w 10000"/>
                <a:gd name="connsiteY40" fmla="*/ 1960 h 10000"/>
                <a:gd name="connsiteX41" fmla="*/ 9058 w 10000"/>
                <a:gd name="connsiteY41" fmla="*/ 1866 h 10000"/>
                <a:gd name="connsiteX42" fmla="*/ 9058 w 10000"/>
                <a:gd name="connsiteY42" fmla="*/ 1773 h 10000"/>
                <a:gd name="connsiteX43" fmla="*/ 9150 w 10000"/>
                <a:gd name="connsiteY43" fmla="*/ 1719 h 10000"/>
                <a:gd name="connsiteX44" fmla="*/ 9209 w 10000"/>
                <a:gd name="connsiteY44" fmla="*/ 1600 h 10000"/>
                <a:gd name="connsiteX45" fmla="*/ 9239 w 10000"/>
                <a:gd name="connsiteY45" fmla="*/ 1492 h 10000"/>
                <a:gd name="connsiteX46" fmla="*/ 9331 w 10000"/>
                <a:gd name="connsiteY46" fmla="*/ 1454 h 10000"/>
                <a:gd name="connsiteX47" fmla="*/ 9452 w 10000"/>
                <a:gd name="connsiteY47" fmla="*/ 1387 h 10000"/>
                <a:gd name="connsiteX48" fmla="*/ 9574 w 10000"/>
                <a:gd name="connsiteY48" fmla="*/ 1346 h 10000"/>
                <a:gd name="connsiteX49" fmla="*/ 9726 w 10000"/>
                <a:gd name="connsiteY49" fmla="*/ 1267 h 10000"/>
                <a:gd name="connsiteX50" fmla="*/ 9879 w 10000"/>
                <a:gd name="connsiteY50" fmla="*/ 1160 h 10000"/>
                <a:gd name="connsiteX51" fmla="*/ 9969 w 10000"/>
                <a:gd name="connsiteY51" fmla="*/ 1053 h 10000"/>
                <a:gd name="connsiteX52" fmla="*/ 9969 w 10000"/>
                <a:gd name="connsiteY52" fmla="*/ 973 h 10000"/>
                <a:gd name="connsiteX53" fmla="*/ 10000 w 10000"/>
                <a:gd name="connsiteY53" fmla="*/ 825 h 10000"/>
                <a:gd name="connsiteX54" fmla="*/ 9817 w 10000"/>
                <a:gd name="connsiteY54" fmla="*/ 640 h 10000"/>
                <a:gd name="connsiteX55" fmla="*/ 9787 w 10000"/>
                <a:gd name="connsiteY55" fmla="*/ 572 h 10000"/>
                <a:gd name="connsiteX56" fmla="*/ 9787 w 10000"/>
                <a:gd name="connsiteY56" fmla="*/ 199 h 10000"/>
                <a:gd name="connsiteX57" fmla="*/ 9787 w 10000"/>
                <a:gd name="connsiteY57" fmla="*/ 120 h 10000"/>
                <a:gd name="connsiteX58" fmla="*/ 9787 w 10000"/>
                <a:gd name="connsiteY58" fmla="*/ 80 h 10000"/>
                <a:gd name="connsiteX59" fmla="*/ 9817 w 10000"/>
                <a:gd name="connsiteY59" fmla="*/ 39 h 10000"/>
                <a:gd name="connsiteX60" fmla="*/ 9879 w 10000"/>
                <a:gd name="connsiteY60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4 w 10000"/>
                <a:gd name="connsiteY31" fmla="*/ 7613 h 10000"/>
                <a:gd name="connsiteX32" fmla="*/ 9209 w 10000"/>
                <a:gd name="connsiteY32" fmla="*/ 2961 h 10000"/>
                <a:gd name="connsiteX33" fmla="*/ 9209 w 10000"/>
                <a:gd name="connsiteY33" fmla="*/ 2826 h 10000"/>
                <a:gd name="connsiteX34" fmla="*/ 8997 w 10000"/>
                <a:gd name="connsiteY34" fmla="*/ 2587 h 10000"/>
                <a:gd name="connsiteX35" fmla="*/ 8815 w 10000"/>
                <a:gd name="connsiteY35" fmla="*/ 2266 h 10000"/>
                <a:gd name="connsiteX36" fmla="*/ 8815 w 10000"/>
                <a:gd name="connsiteY36" fmla="*/ 2213 h 10000"/>
                <a:gd name="connsiteX37" fmla="*/ 8875 w 10000"/>
                <a:gd name="connsiteY37" fmla="*/ 2119 h 10000"/>
                <a:gd name="connsiteX38" fmla="*/ 8967 w 10000"/>
                <a:gd name="connsiteY38" fmla="*/ 2038 h 10000"/>
                <a:gd name="connsiteX39" fmla="*/ 9058 w 10000"/>
                <a:gd name="connsiteY39" fmla="*/ 1960 h 10000"/>
                <a:gd name="connsiteX40" fmla="*/ 9058 w 10000"/>
                <a:gd name="connsiteY40" fmla="*/ 1866 h 10000"/>
                <a:gd name="connsiteX41" fmla="*/ 9058 w 10000"/>
                <a:gd name="connsiteY41" fmla="*/ 1773 h 10000"/>
                <a:gd name="connsiteX42" fmla="*/ 9150 w 10000"/>
                <a:gd name="connsiteY42" fmla="*/ 1719 h 10000"/>
                <a:gd name="connsiteX43" fmla="*/ 9209 w 10000"/>
                <a:gd name="connsiteY43" fmla="*/ 1600 h 10000"/>
                <a:gd name="connsiteX44" fmla="*/ 9239 w 10000"/>
                <a:gd name="connsiteY44" fmla="*/ 1492 h 10000"/>
                <a:gd name="connsiteX45" fmla="*/ 9331 w 10000"/>
                <a:gd name="connsiteY45" fmla="*/ 1454 h 10000"/>
                <a:gd name="connsiteX46" fmla="*/ 9452 w 10000"/>
                <a:gd name="connsiteY46" fmla="*/ 1387 h 10000"/>
                <a:gd name="connsiteX47" fmla="*/ 9574 w 10000"/>
                <a:gd name="connsiteY47" fmla="*/ 1346 h 10000"/>
                <a:gd name="connsiteX48" fmla="*/ 9726 w 10000"/>
                <a:gd name="connsiteY48" fmla="*/ 1267 h 10000"/>
                <a:gd name="connsiteX49" fmla="*/ 9879 w 10000"/>
                <a:gd name="connsiteY49" fmla="*/ 1160 h 10000"/>
                <a:gd name="connsiteX50" fmla="*/ 9969 w 10000"/>
                <a:gd name="connsiteY50" fmla="*/ 1053 h 10000"/>
                <a:gd name="connsiteX51" fmla="*/ 9969 w 10000"/>
                <a:gd name="connsiteY51" fmla="*/ 973 h 10000"/>
                <a:gd name="connsiteX52" fmla="*/ 10000 w 10000"/>
                <a:gd name="connsiteY52" fmla="*/ 825 h 10000"/>
                <a:gd name="connsiteX53" fmla="*/ 9817 w 10000"/>
                <a:gd name="connsiteY53" fmla="*/ 640 h 10000"/>
                <a:gd name="connsiteX54" fmla="*/ 9787 w 10000"/>
                <a:gd name="connsiteY54" fmla="*/ 572 h 10000"/>
                <a:gd name="connsiteX55" fmla="*/ 9787 w 10000"/>
                <a:gd name="connsiteY55" fmla="*/ 199 h 10000"/>
                <a:gd name="connsiteX56" fmla="*/ 9787 w 10000"/>
                <a:gd name="connsiteY56" fmla="*/ 120 h 10000"/>
                <a:gd name="connsiteX57" fmla="*/ 9787 w 10000"/>
                <a:gd name="connsiteY57" fmla="*/ 80 h 10000"/>
                <a:gd name="connsiteX58" fmla="*/ 9817 w 10000"/>
                <a:gd name="connsiteY58" fmla="*/ 39 h 10000"/>
                <a:gd name="connsiteX59" fmla="*/ 9879 w 10000"/>
                <a:gd name="connsiteY59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719 h 10000"/>
                <a:gd name="connsiteX31" fmla="*/ 1829 w 10000"/>
                <a:gd name="connsiteY31" fmla="*/ 7659 h 10000"/>
                <a:gd name="connsiteX32" fmla="*/ 1824 w 10000"/>
                <a:gd name="connsiteY32" fmla="*/ 7613 h 10000"/>
                <a:gd name="connsiteX33" fmla="*/ 9209 w 10000"/>
                <a:gd name="connsiteY33" fmla="*/ 2961 h 10000"/>
                <a:gd name="connsiteX34" fmla="*/ 9209 w 10000"/>
                <a:gd name="connsiteY34" fmla="*/ 2826 h 10000"/>
                <a:gd name="connsiteX35" fmla="*/ 8997 w 10000"/>
                <a:gd name="connsiteY35" fmla="*/ 2587 h 10000"/>
                <a:gd name="connsiteX36" fmla="*/ 8815 w 10000"/>
                <a:gd name="connsiteY36" fmla="*/ 2266 h 10000"/>
                <a:gd name="connsiteX37" fmla="*/ 8815 w 10000"/>
                <a:gd name="connsiteY37" fmla="*/ 2213 h 10000"/>
                <a:gd name="connsiteX38" fmla="*/ 8875 w 10000"/>
                <a:gd name="connsiteY38" fmla="*/ 2119 h 10000"/>
                <a:gd name="connsiteX39" fmla="*/ 8967 w 10000"/>
                <a:gd name="connsiteY39" fmla="*/ 2038 h 10000"/>
                <a:gd name="connsiteX40" fmla="*/ 9058 w 10000"/>
                <a:gd name="connsiteY40" fmla="*/ 1960 h 10000"/>
                <a:gd name="connsiteX41" fmla="*/ 9058 w 10000"/>
                <a:gd name="connsiteY41" fmla="*/ 1866 h 10000"/>
                <a:gd name="connsiteX42" fmla="*/ 9058 w 10000"/>
                <a:gd name="connsiteY42" fmla="*/ 1773 h 10000"/>
                <a:gd name="connsiteX43" fmla="*/ 9150 w 10000"/>
                <a:gd name="connsiteY43" fmla="*/ 1719 h 10000"/>
                <a:gd name="connsiteX44" fmla="*/ 9209 w 10000"/>
                <a:gd name="connsiteY44" fmla="*/ 1600 h 10000"/>
                <a:gd name="connsiteX45" fmla="*/ 9239 w 10000"/>
                <a:gd name="connsiteY45" fmla="*/ 1492 h 10000"/>
                <a:gd name="connsiteX46" fmla="*/ 9331 w 10000"/>
                <a:gd name="connsiteY46" fmla="*/ 1454 h 10000"/>
                <a:gd name="connsiteX47" fmla="*/ 9452 w 10000"/>
                <a:gd name="connsiteY47" fmla="*/ 1387 h 10000"/>
                <a:gd name="connsiteX48" fmla="*/ 9574 w 10000"/>
                <a:gd name="connsiteY48" fmla="*/ 1346 h 10000"/>
                <a:gd name="connsiteX49" fmla="*/ 9726 w 10000"/>
                <a:gd name="connsiteY49" fmla="*/ 1267 h 10000"/>
                <a:gd name="connsiteX50" fmla="*/ 9879 w 10000"/>
                <a:gd name="connsiteY50" fmla="*/ 1160 h 10000"/>
                <a:gd name="connsiteX51" fmla="*/ 9969 w 10000"/>
                <a:gd name="connsiteY51" fmla="*/ 1053 h 10000"/>
                <a:gd name="connsiteX52" fmla="*/ 9969 w 10000"/>
                <a:gd name="connsiteY52" fmla="*/ 973 h 10000"/>
                <a:gd name="connsiteX53" fmla="*/ 10000 w 10000"/>
                <a:gd name="connsiteY53" fmla="*/ 825 h 10000"/>
                <a:gd name="connsiteX54" fmla="*/ 9817 w 10000"/>
                <a:gd name="connsiteY54" fmla="*/ 640 h 10000"/>
                <a:gd name="connsiteX55" fmla="*/ 9787 w 10000"/>
                <a:gd name="connsiteY55" fmla="*/ 572 h 10000"/>
                <a:gd name="connsiteX56" fmla="*/ 9787 w 10000"/>
                <a:gd name="connsiteY56" fmla="*/ 199 h 10000"/>
                <a:gd name="connsiteX57" fmla="*/ 9787 w 10000"/>
                <a:gd name="connsiteY57" fmla="*/ 120 h 10000"/>
                <a:gd name="connsiteX58" fmla="*/ 9787 w 10000"/>
                <a:gd name="connsiteY58" fmla="*/ 80 h 10000"/>
                <a:gd name="connsiteX59" fmla="*/ 9817 w 10000"/>
                <a:gd name="connsiteY59" fmla="*/ 39 h 10000"/>
                <a:gd name="connsiteX60" fmla="*/ 9879 w 10000"/>
                <a:gd name="connsiteY60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9 w 10000"/>
                <a:gd name="connsiteY30" fmla="*/ 7659 h 10000"/>
                <a:gd name="connsiteX31" fmla="*/ 1824 w 10000"/>
                <a:gd name="connsiteY31" fmla="*/ 7613 h 10000"/>
                <a:gd name="connsiteX32" fmla="*/ 9209 w 10000"/>
                <a:gd name="connsiteY32" fmla="*/ 2961 h 10000"/>
                <a:gd name="connsiteX33" fmla="*/ 9209 w 10000"/>
                <a:gd name="connsiteY33" fmla="*/ 2826 h 10000"/>
                <a:gd name="connsiteX34" fmla="*/ 8997 w 10000"/>
                <a:gd name="connsiteY34" fmla="*/ 2587 h 10000"/>
                <a:gd name="connsiteX35" fmla="*/ 8815 w 10000"/>
                <a:gd name="connsiteY35" fmla="*/ 2266 h 10000"/>
                <a:gd name="connsiteX36" fmla="*/ 8815 w 10000"/>
                <a:gd name="connsiteY36" fmla="*/ 2213 h 10000"/>
                <a:gd name="connsiteX37" fmla="*/ 8875 w 10000"/>
                <a:gd name="connsiteY37" fmla="*/ 2119 h 10000"/>
                <a:gd name="connsiteX38" fmla="*/ 8967 w 10000"/>
                <a:gd name="connsiteY38" fmla="*/ 2038 h 10000"/>
                <a:gd name="connsiteX39" fmla="*/ 9058 w 10000"/>
                <a:gd name="connsiteY39" fmla="*/ 1960 h 10000"/>
                <a:gd name="connsiteX40" fmla="*/ 9058 w 10000"/>
                <a:gd name="connsiteY40" fmla="*/ 1866 h 10000"/>
                <a:gd name="connsiteX41" fmla="*/ 9058 w 10000"/>
                <a:gd name="connsiteY41" fmla="*/ 1773 h 10000"/>
                <a:gd name="connsiteX42" fmla="*/ 9150 w 10000"/>
                <a:gd name="connsiteY42" fmla="*/ 1719 h 10000"/>
                <a:gd name="connsiteX43" fmla="*/ 9209 w 10000"/>
                <a:gd name="connsiteY43" fmla="*/ 1600 h 10000"/>
                <a:gd name="connsiteX44" fmla="*/ 9239 w 10000"/>
                <a:gd name="connsiteY44" fmla="*/ 1492 h 10000"/>
                <a:gd name="connsiteX45" fmla="*/ 9331 w 10000"/>
                <a:gd name="connsiteY45" fmla="*/ 1454 h 10000"/>
                <a:gd name="connsiteX46" fmla="*/ 9452 w 10000"/>
                <a:gd name="connsiteY46" fmla="*/ 1387 h 10000"/>
                <a:gd name="connsiteX47" fmla="*/ 9574 w 10000"/>
                <a:gd name="connsiteY47" fmla="*/ 1346 h 10000"/>
                <a:gd name="connsiteX48" fmla="*/ 9726 w 10000"/>
                <a:gd name="connsiteY48" fmla="*/ 1267 h 10000"/>
                <a:gd name="connsiteX49" fmla="*/ 9879 w 10000"/>
                <a:gd name="connsiteY49" fmla="*/ 1160 h 10000"/>
                <a:gd name="connsiteX50" fmla="*/ 9969 w 10000"/>
                <a:gd name="connsiteY50" fmla="*/ 1053 h 10000"/>
                <a:gd name="connsiteX51" fmla="*/ 9969 w 10000"/>
                <a:gd name="connsiteY51" fmla="*/ 973 h 10000"/>
                <a:gd name="connsiteX52" fmla="*/ 10000 w 10000"/>
                <a:gd name="connsiteY52" fmla="*/ 825 h 10000"/>
                <a:gd name="connsiteX53" fmla="*/ 9817 w 10000"/>
                <a:gd name="connsiteY53" fmla="*/ 640 h 10000"/>
                <a:gd name="connsiteX54" fmla="*/ 9787 w 10000"/>
                <a:gd name="connsiteY54" fmla="*/ 572 h 10000"/>
                <a:gd name="connsiteX55" fmla="*/ 9787 w 10000"/>
                <a:gd name="connsiteY55" fmla="*/ 199 h 10000"/>
                <a:gd name="connsiteX56" fmla="*/ 9787 w 10000"/>
                <a:gd name="connsiteY56" fmla="*/ 120 h 10000"/>
                <a:gd name="connsiteX57" fmla="*/ 9787 w 10000"/>
                <a:gd name="connsiteY57" fmla="*/ 80 h 10000"/>
                <a:gd name="connsiteX58" fmla="*/ 9817 w 10000"/>
                <a:gd name="connsiteY58" fmla="*/ 39 h 10000"/>
                <a:gd name="connsiteX59" fmla="*/ 9879 w 10000"/>
                <a:gd name="connsiteY59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1824 w 10000"/>
                <a:gd name="connsiteY30" fmla="*/ 7613 h 10000"/>
                <a:gd name="connsiteX31" fmla="*/ 9209 w 10000"/>
                <a:gd name="connsiteY31" fmla="*/ 2961 h 10000"/>
                <a:gd name="connsiteX32" fmla="*/ 9209 w 10000"/>
                <a:gd name="connsiteY32" fmla="*/ 2826 h 10000"/>
                <a:gd name="connsiteX33" fmla="*/ 8997 w 10000"/>
                <a:gd name="connsiteY33" fmla="*/ 2587 h 10000"/>
                <a:gd name="connsiteX34" fmla="*/ 8815 w 10000"/>
                <a:gd name="connsiteY34" fmla="*/ 2266 h 10000"/>
                <a:gd name="connsiteX35" fmla="*/ 8815 w 10000"/>
                <a:gd name="connsiteY35" fmla="*/ 2213 h 10000"/>
                <a:gd name="connsiteX36" fmla="*/ 8875 w 10000"/>
                <a:gd name="connsiteY36" fmla="*/ 2119 h 10000"/>
                <a:gd name="connsiteX37" fmla="*/ 8967 w 10000"/>
                <a:gd name="connsiteY37" fmla="*/ 2038 h 10000"/>
                <a:gd name="connsiteX38" fmla="*/ 9058 w 10000"/>
                <a:gd name="connsiteY38" fmla="*/ 1960 h 10000"/>
                <a:gd name="connsiteX39" fmla="*/ 9058 w 10000"/>
                <a:gd name="connsiteY39" fmla="*/ 1866 h 10000"/>
                <a:gd name="connsiteX40" fmla="*/ 9058 w 10000"/>
                <a:gd name="connsiteY40" fmla="*/ 1773 h 10000"/>
                <a:gd name="connsiteX41" fmla="*/ 9150 w 10000"/>
                <a:gd name="connsiteY41" fmla="*/ 1719 h 10000"/>
                <a:gd name="connsiteX42" fmla="*/ 9209 w 10000"/>
                <a:gd name="connsiteY42" fmla="*/ 1600 h 10000"/>
                <a:gd name="connsiteX43" fmla="*/ 9239 w 10000"/>
                <a:gd name="connsiteY43" fmla="*/ 1492 h 10000"/>
                <a:gd name="connsiteX44" fmla="*/ 9331 w 10000"/>
                <a:gd name="connsiteY44" fmla="*/ 1454 h 10000"/>
                <a:gd name="connsiteX45" fmla="*/ 9452 w 10000"/>
                <a:gd name="connsiteY45" fmla="*/ 1387 h 10000"/>
                <a:gd name="connsiteX46" fmla="*/ 9574 w 10000"/>
                <a:gd name="connsiteY46" fmla="*/ 1346 h 10000"/>
                <a:gd name="connsiteX47" fmla="*/ 9726 w 10000"/>
                <a:gd name="connsiteY47" fmla="*/ 1267 h 10000"/>
                <a:gd name="connsiteX48" fmla="*/ 9879 w 10000"/>
                <a:gd name="connsiteY48" fmla="*/ 1160 h 10000"/>
                <a:gd name="connsiteX49" fmla="*/ 9969 w 10000"/>
                <a:gd name="connsiteY49" fmla="*/ 1053 h 10000"/>
                <a:gd name="connsiteX50" fmla="*/ 9969 w 10000"/>
                <a:gd name="connsiteY50" fmla="*/ 973 h 10000"/>
                <a:gd name="connsiteX51" fmla="*/ 10000 w 10000"/>
                <a:gd name="connsiteY51" fmla="*/ 825 h 10000"/>
                <a:gd name="connsiteX52" fmla="*/ 9817 w 10000"/>
                <a:gd name="connsiteY52" fmla="*/ 640 h 10000"/>
                <a:gd name="connsiteX53" fmla="*/ 9787 w 10000"/>
                <a:gd name="connsiteY53" fmla="*/ 572 h 10000"/>
                <a:gd name="connsiteX54" fmla="*/ 9787 w 10000"/>
                <a:gd name="connsiteY54" fmla="*/ 199 h 10000"/>
                <a:gd name="connsiteX55" fmla="*/ 9787 w 10000"/>
                <a:gd name="connsiteY55" fmla="*/ 120 h 10000"/>
                <a:gd name="connsiteX56" fmla="*/ 9787 w 10000"/>
                <a:gd name="connsiteY56" fmla="*/ 80 h 10000"/>
                <a:gd name="connsiteX57" fmla="*/ 9817 w 10000"/>
                <a:gd name="connsiteY57" fmla="*/ 39 h 10000"/>
                <a:gd name="connsiteX58" fmla="*/ 9879 w 10000"/>
                <a:gd name="connsiteY58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1884 w 10000"/>
                <a:gd name="connsiteY29" fmla="*/ 7800 h 10000"/>
                <a:gd name="connsiteX30" fmla="*/ 9209 w 10000"/>
                <a:gd name="connsiteY30" fmla="*/ 2961 h 10000"/>
                <a:gd name="connsiteX31" fmla="*/ 9209 w 10000"/>
                <a:gd name="connsiteY31" fmla="*/ 2826 h 10000"/>
                <a:gd name="connsiteX32" fmla="*/ 8997 w 10000"/>
                <a:gd name="connsiteY32" fmla="*/ 2587 h 10000"/>
                <a:gd name="connsiteX33" fmla="*/ 8815 w 10000"/>
                <a:gd name="connsiteY33" fmla="*/ 2266 h 10000"/>
                <a:gd name="connsiteX34" fmla="*/ 8815 w 10000"/>
                <a:gd name="connsiteY34" fmla="*/ 2213 h 10000"/>
                <a:gd name="connsiteX35" fmla="*/ 8875 w 10000"/>
                <a:gd name="connsiteY35" fmla="*/ 2119 h 10000"/>
                <a:gd name="connsiteX36" fmla="*/ 8967 w 10000"/>
                <a:gd name="connsiteY36" fmla="*/ 2038 h 10000"/>
                <a:gd name="connsiteX37" fmla="*/ 9058 w 10000"/>
                <a:gd name="connsiteY37" fmla="*/ 1960 h 10000"/>
                <a:gd name="connsiteX38" fmla="*/ 9058 w 10000"/>
                <a:gd name="connsiteY38" fmla="*/ 1866 h 10000"/>
                <a:gd name="connsiteX39" fmla="*/ 9058 w 10000"/>
                <a:gd name="connsiteY39" fmla="*/ 1773 h 10000"/>
                <a:gd name="connsiteX40" fmla="*/ 9150 w 10000"/>
                <a:gd name="connsiteY40" fmla="*/ 1719 h 10000"/>
                <a:gd name="connsiteX41" fmla="*/ 9209 w 10000"/>
                <a:gd name="connsiteY41" fmla="*/ 1600 h 10000"/>
                <a:gd name="connsiteX42" fmla="*/ 9239 w 10000"/>
                <a:gd name="connsiteY42" fmla="*/ 1492 h 10000"/>
                <a:gd name="connsiteX43" fmla="*/ 9331 w 10000"/>
                <a:gd name="connsiteY43" fmla="*/ 1454 h 10000"/>
                <a:gd name="connsiteX44" fmla="*/ 9452 w 10000"/>
                <a:gd name="connsiteY44" fmla="*/ 1387 h 10000"/>
                <a:gd name="connsiteX45" fmla="*/ 9574 w 10000"/>
                <a:gd name="connsiteY45" fmla="*/ 1346 h 10000"/>
                <a:gd name="connsiteX46" fmla="*/ 9726 w 10000"/>
                <a:gd name="connsiteY46" fmla="*/ 1267 h 10000"/>
                <a:gd name="connsiteX47" fmla="*/ 9879 w 10000"/>
                <a:gd name="connsiteY47" fmla="*/ 1160 h 10000"/>
                <a:gd name="connsiteX48" fmla="*/ 9969 w 10000"/>
                <a:gd name="connsiteY48" fmla="*/ 1053 h 10000"/>
                <a:gd name="connsiteX49" fmla="*/ 9969 w 10000"/>
                <a:gd name="connsiteY49" fmla="*/ 973 h 10000"/>
                <a:gd name="connsiteX50" fmla="*/ 10000 w 10000"/>
                <a:gd name="connsiteY50" fmla="*/ 825 h 10000"/>
                <a:gd name="connsiteX51" fmla="*/ 9817 w 10000"/>
                <a:gd name="connsiteY51" fmla="*/ 640 h 10000"/>
                <a:gd name="connsiteX52" fmla="*/ 9787 w 10000"/>
                <a:gd name="connsiteY52" fmla="*/ 572 h 10000"/>
                <a:gd name="connsiteX53" fmla="*/ 9787 w 10000"/>
                <a:gd name="connsiteY53" fmla="*/ 199 h 10000"/>
                <a:gd name="connsiteX54" fmla="*/ 9787 w 10000"/>
                <a:gd name="connsiteY54" fmla="*/ 120 h 10000"/>
                <a:gd name="connsiteX55" fmla="*/ 9787 w 10000"/>
                <a:gd name="connsiteY55" fmla="*/ 80 h 10000"/>
                <a:gd name="connsiteX56" fmla="*/ 9817 w 10000"/>
                <a:gd name="connsiteY56" fmla="*/ 39 h 10000"/>
                <a:gd name="connsiteX57" fmla="*/ 9879 w 10000"/>
                <a:gd name="connsiteY57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2006 w 10000"/>
                <a:gd name="connsiteY28" fmla="*/ 7906 h 10000"/>
                <a:gd name="connsiteX29" fmla="*/ 9209 w 10000"/>
                <a:gd name="connsiteY29" fmla="*/ 2961 h 10000"/>
                <a:gd name="connsiteX30" fmla="*/ 9209 w 10000"/>
                <a:gd name="connsiteY30" fmla="*/ 2826 h 10000"/>
                <a:gd name="connsiteX31" fmla="*/ 8997 w 10000"/>
                <a:gd name="connsiteY31" fmla="*/ 2587 h 10000"/>
                <a:gd name="connsiteX32" fmla="*/ 8815 w 10000"/>
                <a:gd name="connsiteY32" fmla="*/ 2266 h 10000"/>
                <a:gd name="connsiteX33" fmla="*/ 8815 w 10000"/>
                <a:gd name="connsiteY33" fmla="*/ 2213 h 10000"/>
                <a:gd name="connsiteX34" fmla="*/ 8875 w 10000"/>
                <a:gd name="connsiteY34" fmla="*/ 2119 h 10000"/>
                <a:gd name="connsiteX35" fmla="*/ 8967 w 10000"/>
                <a:gd name="connsiteY35" fmla="*/ 2038 h 10000"/>
                <a:gd name="connsiteX36" fmla="*/ 9058 w 10000"/>
                <a:gd name="connsiteY36" fmla="*/ 1960 h 10000"/>
                <a:gd name="connsiteX37" fmla="*/ 9058 w 10000"/>
                <a:gd name="connsiteY37" fmla="*/ 1866 h 10000"/>
                <a:gd name="connsiteX38" fmla="*/ 9058 w 10000"/>
                <a:gd name="connsiteY38" fmla="*/ 1773 h 10000"/>
                <a:gd name="connsiteX39" fmla="*/ 9150 w 10000"/>
                <a:gd name="connsiteY39" fmla="*/ 1719 h 10000"/>
                <a:gd name="connsiteX40" fmla="*/ 9209 w 10000"/>
                <a:gd name="connsiteY40" fmla="*/ 1600 h 10000"/>
                <a:gd name="connsiteX41" fmla="*/ 9239 w 10000"/>
                <a:gd name="connsiteY41" fmla="*/ 1492 h 10000"/>
                <a:gd name="connsiteX42" fmla="*/ 9331 w 10000"/>
                <a:gd name="connsiteY42" fmla="*/ 1454 h 10000"/>
                <a:gd name="connsiteX43" fmla="*/ 9452 w 10000"/>
                <a:gd name="connsiteY43" fmla="*/ 1387 h 10000"/>
                <a:gd name="connsiteX44" fmla="*/ 9574 w 10000"/>
                <a:gd name="connsiteY44" fmla="*/ 1346 h 10000"/>
                <a:gd name="connsiteX45" fmla="*/ 9726 w 10000"/>
                <a:gd name="connsiteY45" fmla="*/ 1267 h 10000"/>
                <a:gd name="connsiteX46" fmla="*/ 9879 w 10000"/>
                <a:gd name="connsiteY46" fmla="*/ 1160 h 10000"/>
                <a:gd name="connsiteX47" fmla="*/ 9969 w 10000"/>
                <a:gd name="connsiteY47" fmla="*/ 1053 h 10000"/>
                <a:gd name="connsiteX48" fmla="*/ 9969 w 10000"/>
                <a:gd name="connsiteY48" fmla="*/ 973 h 10000"/>
                <a:gd name="connsiteX49" fmla="*/ 10000 w 10000"/>
                <a:gd name="connsiteY49" fmla="*/ 825 h 10000"/>
                <a:gd name="connsiteX50" fmla="*/ 9817 w 10000"/>
                <a:gd name="connsiteY50" fmla="*/ 640 h 10000"/>
                <a:gd name="connsiteX51" fmla="*/ 9787 w 10000"/>
                <a:gd name="connsiteY51" fmla="*/ 572 h 10000"/>
                <a:gd name="connsiteX52" fmla="*/ 9787 w 10000"/>
                <a:gd name="connsiteY52" fmla="*/ 199 h 10000"/>
                <a:gd name="connsiteX53" fmla="*/ 9787 w 10000"/>
                <a:gd name="connsiteY53" fmla="*/ 120 h 10000"/>
                <a:gd name="connsiteX54" fmla="*/ 9787 w 10000"/>
                <a:gd name="connsiteY54" fmla="*/ 80 h 10000"/>
                <a:gd name="connsiteX55" fmla="*/ 9817 w 10000"/>
                <a:gd name="connsiteY55" fmla="*/ 39 h 10000"/>
                <a:gd name="connsiteX56" fmla="*/ 9879 w 10000"/>
                <a:gd name="connsiteY56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49 w 10000"/>
                <a:gd name="connsiteY26" fmla="*/ 8174 h 10000"/>
                <a:gd name="connsiteX27" fmla="*/ 2219 w 10000"/>
                <a:gd name="connsiteY27" fmla="*/ 8092 h 10000"/>
                <a:gd name="connsiteX28" fmla="*/ 9209 w 10000"/>
                <a:gd name="connsiteY28" fmla="*/ 2961 h 10000"/>
                <a:gd name="connsiteX29" fmla="*/ 9209 w 10000"/>
                <a:gd name="connsiteY29" fmla="*/ 2826 h 10000"/>
                <a:gd name="connsiteX30" fmla="*/ 8997 w 10000"/>
                <a:gd name="connsiteY30" fmla="*/ 2587 h 10000"/>
                <a:gd name="connsiteX31" fmla="*/ 8815 w 10000"/>
                <a:gd name="connsiteY31" fmla="*/ 2266 h 10000"/>
                <a:gd name="connsiteX32" fmla="*/ 8815 w 10000"/>
                <a:gd name="connsiteY32" fmla="*/ 2213 h 10000"/>
                <a:gd name="connsiteX33" fmla="*/ 8875 w 10000"/>
                <a:gd name="connsiteY33" fmla="*/ 2119 h 10000"/>
                <a:gd name="connsiteX34" fmla="*/ 8967 w 10000"/>
                <a:gd name="connsiteY34" fmla="*/ 2038 h 10000"/>
                <a:gd name="connsiteX35" fmla="*/ 9058 w 10000"/>
                <a:gd name="connsiteY35" fmla="*/ 1960 h 10000"/>
                <a:gd name="connsiteX36" fmla="*/ 9058 w 10000"/>
                <a:gd name="connsiteY36" fmla="*/ 1866 h 10000"/>
                <a:gd name="connsiteX37" fmla="*/ 9058 w 10000"/>
                <a:gd name="connsiteY37" fmla="*/ 1773 h 10000"/>
                <a:gd name="connsiteX38" fmla="*/ 9150 w 10000"/>
                <a:gd name="connsiteY38" fmla="*/ 1719 h 10000"/>
                <a:gd name="connsiteX39" fmla="*/ 9209 w 10000"/>
                <a:gd name="connsiteY39" fmla="*/ 1600 h 10000"/>
                <a:gd name="connsiteX40" fmla="*/ 9239 w 10000"/>
                <a:gd name="connsiteY40" fmla="*/ 1492 h 10000"/>
                <a:gd name="connsiteX41" fmla="*/ 9331 w 10000"/>
                <a:gd name="connsiteY41" fmla="*/ 1454 h 10000"/>
                <a:gd name="connsiteX42" fmla="*/ 9452 w 10000"/>
                <a:gd name="connsiteY42" fmla="*/ 1387 h 10000"/>
                <a:gd name="connsiteX43" fmla="*/ 9574 w 10000"/>
                <a:gd name="connsiteY43" fmla="*/ 1346 h 10000"/>
                <a:gd name="connsiteX44" fmla="*/ 9726 w 10000"/>
                <a:gd name="connsiteY44" fmla="*/ 1267 h 10000"/>
                <a:gd name="connsiteX45" fmla="*/ 9879 w 10000"/>
                <a:gd name="connsiteY45" fmla="*/ 1160 h 10000"/>
                <a:gd name="connsiteX46" fmla="*/ 9969 w 10000"/>
                <a:gd name="connsiteY46" fmla="*/ 1053 h 10000"/>
                <a:gd name="connsiteX47" fmla="*/ 9969 w 10000"/>
                <a:gd name="connsiteY47" fmla="*/ 973 h 10000"/>
                <a:gd name="connsiteX48" fmla="*/ 10000 w 10000"/>
                <a:gd name="connsiteY48" fmla="*/ 825 h 10000"/>
                <a:gd name="connsiteX49" fmla="*/ 9817 w 10000"/>
                <a:gd name="connsiteY49" fmla="*/ 640 h 10000"/>
                <a:gd name="connsiteX50" fmla="*/ 9787 w 10000"/>
                <a:gd name="connsiteY50" fmla="*/ 572 h 10000"/>
                <a:gd name="connsiteX51" fmla="*/ 9787 w 10000"/>
                <a:gd name="connsiteY51" fmla="*/ 199 h 10000"/>
                <a:gd name="connsiteX52" fmla="*/ 9787 w 10000"/>
                <a:gd name="connsiteY52" fmla="*/ 120 h 10000"/>
                <a:gd name="connsiteX53" fmla="*/ 9787 w 10000"/>
                <a:gd name="connsiteY53" fmla="*/ 80 h 10000"/>
                <a:gd name="connsiteX54" fmla="*/ 9817 w 10000"/>
                <a:gd name="connsiteY54" fmla="*/ 39 h 10000"/>
                <a:gd name="connsiteX55" fmla="*/ 9879 w 10000"/>
                <a:gd name="connsiteY55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266 h 10000"/>
                <a:gd name="connsiteX26" fmla="*/ 2219 w 10000"/>
                <a:gd name="connsiteY26" fmla="*/ 8092 h 10000"/>
                <a:gd name="connsiteX27" fmla="*/ 9209 w 10000"/>
                <a:gd name="connsiteY27" fmla="*/ 2961 h 10000"/>
                <a:gd name="connsiteX28" fmla="*/ 9209 w 10000"/>
                <a:gd name="connsiteY28" fmla="*/ 2826 h 10000"/>
                <a:gd name="connsiteX29" fmla="*/ 8997 w 10000"/>
                <a:gd name="connsiteY29" fmla="*/ 2587 h 10000"/>
                <a:gd name="connsiteX30" fmla="*/ 8815 w 10000"/>
                <a:gd name="connsiteY30" fmla="*/ 2266 h 10000"/>
                <a:gd name="connsiteX31" fmla="*/ 8815 w 10000"/>
                <a:gd name="connsiteY31" fmla="*/ 2213 h 10000"/>
                <a:gd name="connsiteX32" fmla="*/ 8875 w 10000"/>
                <a:gd name="connsiteY32" fmla="*/ 2119 h 10000"/>
                <a:gd name="connsiteX33" fmla="*/ 8967 w 10000"/>
                <a:gd name="connsiteY33" fmla="*/ 2038 h 10000"/>
                <a:gd name="connsiteX34" fmla="*/ 9058 w 10000"/>
                <a:gd name="connsiteY34" fmla="*/ 1960 h 10000"/>
                <a:gd name="connsiteX35" fmla="*/ 9058 w 10000"/>
                <a:gd name="connsiteY35" fmla="*/ 1866 h 10000"/>
                <a:gd name="connsiteX36" fmla="*/ 9058 w 10000"/>
                <a:gd name="connsiteY36" fmla="*/ 1773 h 10000"/>
                <a:gd name="connsiteX37" fmla="*/ 9150 w 10000"/>
                <a:gd name="connsiteY37" fmla="*/ 1719 h 10000"/>
                <a:gd name="connsiteX38" fmla="*/ 9209 w 10000"/>
                <a:gd name="connsiteY38" fmla="*/ 1600 h 10000"/>
                <a:gd name="connsiteX39" fmla="*/ 9239 w 10000"/>
                <a:gd name="connsiteY39" fmla="*/ 1492 h 10000"/>
                <a:gd name="connsiteX40" fmla="*/ 9331 w 10000"/>
                <a:gd name="connsiteY40" fmla="*/ 1454 h 10000"/>
                <a:gd name="connsiteX41" fmla="*/ 9452 w 10000"/>
                <a:gd name="connsiteY41" fmla="*/ 1387 h 10000"/>
                <a:gd name="connsiteX42" fmla="*/ 9574 w 10000"/>
                <a:gd name="connsiteY42" fmla="*/ 1346 h 10000"/>
                <a:gd name="connsiteX43" fmla="*/ 9726 w 10000"/>
                <a:gd name="connsiteY43" fmla="*/ 1267 h 10000"/>
                <a:gd name="connsiteX44" fmla="*/ 9879 w 10000"/>
                <a:gd name="connsiteY44" fmla="*/ 1160 h 10000"/>
                <a:gd name="connsiteX45" fmla="*/ 9969 w 10000"/>
                <a:gd name="connsiteY45" fmla="*/ 1053 h 10000"/>
                <a:gd name="connsiteX46" fmla="*/ 9969 w 10000"/>
                <a:gd name="connsiteY46" fmla="*/ 973 h 10000"/>
                <a:gd name="connsiteX47" fmla="*/ 10000 w 10000"/>
                <a:gd name="connsiteY47" fmla="*/ 825 h 10000"/>
                <a:gd name="connsiteX48" fmla="*/ 9817 w 10000"/>
                <a:gd name="connsiteY48" fmla="*/ 640 h 10000"/>
                <a:gd name="connsiteX49" fmla="*/ 9787 w 10000"/>
                <a:gd name="connsiteY49" fmla="*/ 572 h 10000"/>
                <a:gd name="connsiteX50" fmla="*/ 9787 w 10000"/>
                <a:gd name="connsiteY50" fmla="*/ 199 h 10000"/>
                <a:gd name="connsiteX51" fmla="*/ 9787 w 10000"/>
                <a:gd name="connsiteY51" fmla="*/ 120 h 10000"/>
                <a:gd name="connsiteX52" fmla="*/ 9787 w 10000"/>
                <a:gd name="connsiteY52" fmla="*/ 80 h 10000"/>
                <a:gd name="connsiteX53" fmla="*/ 9817 w 10000"/>
                <a:gd name="connsiteY53" fmla="*/ 39 h 10000"/>
                <a:gd name="connsiteX54" fmla="*/ 9879 w 10000"/>
                <a:gd name="connsiteY54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219 w 10000"/>
                <a:gd name="connsiteY24" fmla="*/ 8306 h 10000"/>
                <a:gd name="connsiteX25" fmla="*/ 2219 w 10000"/>
                <a:gd name="connsiteY25" fmla="*/ 8092 h 10000"/>
                <a:gd name="connsiteX26" fmla="*/ 9209 w 10000"/>
                <a:gd name="connsiteY26" fmla="*/ 2961 h 10000"/>
                <a:gd name="connsiteX27" fmla="*/ 9209 w 10000"/>
                <a:gd name="connsiteY27" fmla="*/ 2826 h 10000"/>
                <a:gd name="connsiteX28" fmla="*/ 8997 w 10000"/>
                <a:gd name="connsiteY28" fmla="*/ 2587 h 10000"/>
                <a:gd name="connsiteX29" fmla="*/ 8815 w 10000"/>
                <a:gd name="connsiteY29" fmla="*/ 2266 h 10000"/>
                <a:gd name="connsiteX30" fmla="*/ 8815 w 10000"/>
                <a:gd name="connsiteY30" fmla="*/ 2213 h 10000"/>
                <a:gd name="connsiteX31" fmla="*/ 8875 w 10000"/>
                <a:gd name="connsiteY31" fmla="*/ 2119 h 10000"/>
                <a:gd name="connsiteX32" fmla="*/ 8967 w 10000"/>
                <a:gd name="connsiteY32" fmla="*/ 2038 h 10000"/>
                <a:gd name="connsiteX33" fmla="*/ 9058 w 10000"/>
                <a:gd name="connsiteY33" fmla="*/ 1960 h 10000"/>
                <a:gd name="connsiteX34" fmla="*/ 9058 w 10000"/>
                <a:gd name="connsiteY34" fmla="*/ 1866 h 10000"/>
                <a:gd name="connsiteX35" fmla="*/ 9058 w 10000"/>
                <a:gd name="connsiteY35" fmla="*/ 1773 h 10000"/>
                <a:gd name="connsiteX36" fmla="*/ 9150 w 10000"/>
                <a:gd name="connsiteY36" fmla="*/ 1719 h 10000"/>
                <a:gd name="connsiteX37" fmla="*/ 9209 w 10000"/>
                <a:gd name="connsiteY37" fmla="*/ 1600 h 10000"/>
                <a:gd name="connsiteX38" fmla="*/ 9239 w 10000"/>
                <a:gd name="connsiteY38" fmla="*/ 1492 h 10000"/>
                <a:gd name="connsiteX39" fmla="*/ 9331 w 10000"/>
                <a:gd name="connsiteY39" fmla="*/ 1454 h 10000"/>
                <a:gd name="connsiteX40" fmla="*/ 9452 w 10000"/>
                <a:gd name="connsiteY40" fmla="*/ 1387 h 10000"/>
                <a:gd name="connsiteX41" fmla="*/ 9574 w 10000"/>
                <a:gd name="connsiteY41" fmla="*/ 1346 h 10000"/>
                <a:gd name="connsiteX42" fmla="*/ 9726 w 10000"/>
                <a:gd name="connsiteY42" fmla="*/ 1267 h 10000"/>
                <a:gd name="connsiteX43" fmla="*/ 9879 w 10000"/>
                <a:gd name="connsiteY43" fmla="*/ 1160 h 10000"/>
                <a:gd name="connsiteX44" fmla="*/ 9969 w 10000"/>
                <a:gd name="connsiteY44" fmla="*/ 1053 h 10000"/>
                <a:gd name="connsiteX45" fmla="*/ 9969 w 10000"/>
                <a:gd name="connsiteY45" fmla="*/ 973 h 10000"/>
                <a:gd name="connsiteX46" fmla="*/ 10000 w 10000"/>
                <a:gd name="connsiteY46" fmla="*/ 825 h 10000"/>
                <a:gd name="connsiteX47" fmla="*/ 9817 w 10000"/>
                <a:gd name="connsiteY47" fmla="*/ 640 h 10000"/>
                <a:gd name="connsiteX48" fmla="*/ 9787 w 10000"/>
                <a:gd name="connsiteY48" fmla="*/ 572 h 10000"/>
                <a:gd name="connsiteX49" fmla="*/ 9787 w 10000"/>
                <a:gd name="connsiteY49" fmla="*/ 199 h 10000"/>
                <a:gd name="connsiteX50" fmla="*/ 9787 w 10000"/>
                <a:gd name="connsiteY50" fmla="*/ 120 h 10000"/>
                <a:gd name="connsiteX51" fmla="*/ 9787 w 10000"/>
                <a:gd name="connsiteY51" fmla="*/ 80 h 10000"/>
                <a:gd name="connsiteX52" fmla="*/ 9817 w 10000"/>
                <a:gd name="connsiteY52" fmla="*/ 39 h 10000"/>
                <a:gd name="connsiteX53" fmla="*/ 9879 w 10000"/>
                <a:gd name="connsiteY53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80 h 10000"/>
                <a:gd name="connsiteX22" fmla="*/ 1976 w 10000"/>
                <a:gd name="connsiteY22" fmla="*/ 8614 h 10000"/>
                <a:gd name="connsiteX23" fmla="*/ 2006 w 10000"/>
                <a:gd name="connsiteY23" fmla="*/ 8467 h 10000"/>
                <a:gd name="connsiteX24" fmla="*/ 2096 w 10000"/>
                <a:gd name="connsiteY24" fmla="*/ 8432 h 10000"/>
                <a:gd name="connsiteX25" fmla="*/ 2219 w 10000"/>
                <a:gd name="connsiteY25" fmla="*/ 8306 h 10000"/>
                <a:gd name="connsiteX26" fmla="*/ 2219 w 10000"/>
                <a:gd name="connsiteY26" fmla="*/ 8092 h 10000"/>
                <a:gd name="connsiteX27" fmla="*/ 9209 w 10000"/>
                <a:gd name="connsiteY27" fmla="*/ 2961 h 10000"/>
                <a:gd name="connsiteX28" fmla="*/ 9209 w 10000"/>
                <a:gd name="connsiteY28" fmla="*/ 2826 h 10000"/>
                <a:gd name="connsiteX29" fmla="*/ 8997 w 10000"/>
                <a:gd name="connsiteY29" fmla="*/ 2587 h 10000"/>
                <a:gd name="connsiteX30" fmla="*/ 8815 w 10000"/>
                <a:gd name="connsiteY30" fmla="*/ 2266 h 10000"/>
                <a:gd name="connsiteX31" fmla="*/ 8815 w 10000"/>
                <a:gd name="connsiteY31" fmla="*/ 2213 h 10000"/>
                <a:gd name="connsiteX32" fmla="*/ 8875 w 10000"/>
                <a:gd name="connsiteY32" fmla="*/ 2119 h 10000"/>
                <a:gd name="connsiteX33" fmla="*/ 8967 w 10000"/>
                <a:gd name="connsiteY33" fmla="*/ 2038 h 10000"/>
                <a:gd name="connsiteX34" fmla="*/ 9058 w 10000"/>
                <a:gd name="connsiteY34" fmla="*/ 1960 h 10000"/>
                <a:gd name="connsiteX35" fmla="*/ 9058 w 10000"/>
                <a:gd name="connsiteY35" fmla="*/ 1866 h 10000"/>
                <a:gd name="connsiteX36" fmla="*/ 9058 w 10000"/>
                <a:gd name="connsiteY36" fmla="*/ 1773 h 10000"/>
                <a:gd name="connsiteX37" fmla="*/ 9150 w 10000"/>
                <a:gd name="connsiteY37" fmla="*/ 1719 h 10000"/>
                <a:gd name="connsiteX38" fmla="*/ 9209 w 10000"/>
                <a:gd name="connsiteY38" fmla="*/ 1600 h 10000"/>
                <a:gd name="connsiteX39" fmla="*/ 9239 w 10000"/>
                <a:gd name="connsiteY39" fmla="*/ 1492 h 10000"/>
                <a:gd name="connsiteX40" fmla="*/ 9331 w 10000"/>
                <a:gd name="connsiteY40" fmla="*/ 1454 h 10000"/>
                <a:gd name="connsiteX41" fmla="*/ 9452 w 10000"/>
                <a:gd name="connsiteY41" fmla="*/ 1387 h 10000"/>
                <a:gd name="connsiteX42" fmla="*/ 9574 w 10000"/>
                <a:gd name="connsiteY42" fmla="*/ 1346 h 10000"/>
                <a:gd name="connsiteX43" fmla="*/ 9726 w 10000"/>
                <a:gd name="connsiteY43" fmla="*/ 1267 h 10000"/>
                <a:gd name="connsiteX44" fmla="*/ 9879 w 10000"/>
                <a:gd name="connsiteY44" fmla="*/ 1160 h 10000"/>
                <a:gd name="connsiteX45" fmla="*/ 9969 w 10000"/>
                <a:gd name="connsiteY45" fmla="*/ 1053 h 10000"/>
                <a:gd name="connsiteX46" fmla="*/ 9969 w 10000"/>
                <a:gd name="connsiteY46" fmla="*/ 973 h 10000"/>
                <a:gd name="connsiteX47" fmla="*/ 10000 w 10000"/>
                <a:gd name="connsiteY47" fmla="*/ 825 h 10000"/>
                <a:gd name="connsiteX48" fmla="*/ 9817 w 10000"/>
                <a:gd name="connsiteY48" fmla="*/ 640 h 10000"/>
                <a:gd name="connsiteX49" fmla="*/ 9787 w 10000"/>
                <a:gd name="connsiteY49" fmla="*/ 572 h 10000"/>
                <a:gd name="connsiteX50" fmla="*/ 9787 w 10000"/>
                <a:gd name="connsiteY50" fmla="*/ 199 h 10000"/>
                <a:gd name="connsiteX51" fmla="*/ 9787 w 10000"/>
                <a:gd name="connsiteY51" fmla="*/ 120 h 10000"/>
                <a:gd name="connsiteX52" fmla="*/ 9787 w 10000"/>
                <a:gd name="connsiteY52" fmla="*/ 80 h 10000"/>
                <a:gd name="connsiteX53" fmla="*/ 9817 w 10000"/>
                <a:gd name="connsiteY53" fmla="*/ 39 h 10000"/>
                <a:gd name="connsiteX54" fmla="*/ 9879 w 10000"/>
                <a:gd name="connsiteY54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2006 w 10000"/>
                <a:gd name="connsiteY20" fmla="*/ 8799 h 10000"/>
                <a:gd name="connsiteX21" fmla="*/ 1976 w 10000"/>
                <a:gd name="connsiteY21" fmla="*/ 8614 h 10000"/>
                <a:gd name="connsiteX22" fmla="*/ 2006 w 10000"/>
                <a:gd name="connsiteY22" fmla="*/ 8467 h 10000"/>
                <a:gd name="connsiteX23" fmla="*/ 2096 w 10000"/>
                <a:gd name="connsiteY23" fmla="*/ 8432 h 10000"/>
                <a:gd name="connsiteX24" fmla="*/ 2219 w 10000"/>
                <a:gd name="connsiteY24" fmla="*/ 8306 h 10000"/>
                <a:gd name="connsiteX25" fmla="*/ 2219 w 10000"/>
                <a:gd name="connsiteY25" fmla="*/ 8092 h 10000"/>
                <a:gd name="connsiteX26" fmla="*/ 9209 w 10000"/>
                <a:gd name="connsiteY26" fmla="*/ 2961 h 10000"/>
                <a:gd name="connsiteX27" fmla="*/ 9209 w 10000"/>
                <a:gd name="connsiteY27" fmla="*/ 2826 h 10000"/>
                <a:gd name="connsiteX28" fmla="*/ 8997 w 10000"/>
                <a:gd name="connsiteY28" fmla="*/ 2587 h 10000"/>
                <a:gd name="connsiteX29" fmla="*/ 8815 w 10000"/>
                <a:gd name="connsiteY29" fmla="*/ 2266 h 10000"/>
                <a:gd name="connsiteX30" fmla="*/ 8815 w 10000"/>
                <a:gd name="connsiteY30" fmla="*/ 2213 h 10000"/>
                <a:gd name="connsiteX31" fmla="*/ 8875 w 10000"/>
                <a:gd name="connsiteY31" fmla="*/ 2119 h 10000"/>
                <a:gd name="connsiteX32" fmla="*/ 8967 w 10000"/>
                <a:gd name="connsiteY32" fmla="*/ 2038 h 10000"/>
                <a:gd name="connsiteX33" fmla="*/ 9058 w 10000"/>
                <a:gd name="connsiteY33" fmla="*/ 1960 h 10000"/>
                <a:gd name="connsiteX34" fmla="*/ 9058 w 10000"/>
                <a:gd name="connsiteY34" fmla="*/ 1866 h 10000"/>
                <a:gd name="connsiteX35" fmla="*/ 9058 w 10000"/>
                <a:gd name="connsiteY35" fmla="*/ 1773 h 10000"/>
                <a:gd name="connsiteX36" fmla="*/ 9150 w 10000"/>
                <a:gd name="connsiteY36" fmla="*/ 1719 h 10000"/>
                <a:gd name="connsiteX37" fmla="*/ 9209 w 10000"/>
                <a:gd name="connsiteY37" fmla="*/ 1600 h 10000"/>
                <a:gd name="connsiteX38" fmla="*/ 9239 w 10000"/>
                <a:gd name="connsiteY38" fmla="*/ 1492 h 10000"/>
                <a:gd name="connsiteX39" fmla="*/ 9331 w 10000"/>
                <a:gd name="connsiteY39" fmla="*/ 1454 h 10000"/>
                <a:gd name="connsiteX40" fmla="*/ 9452 w 10000"/>
                <a:gd name="connsiteY40" fmla="*/ 1387 h 10000"/>
                <a:gd name="connsiteX41" fmla="*/ 9574 w 10000"/>
                <a:gd name="connsiteY41" fmla="*/ 1346 h 10000"/>
                <a:gd name="connsiteX42" fmla="*/ 9726 w 10000"/>
                <a:gd name="connsiteY42" fmla="*/ 1267 h 10000"/>
                <a:gd name="connsiteX43" fmla="*/ 9879 w 10000"/>
                <a:gd name="connsiteY43" fmla="*/ 1160 h 10000"/>
                <a:gd name="connsiteX44" fmla="*/ 9969 w 10000"/>
                <a:gd name="connsiteY44" fmla="*/ 1053 h 10000"/>
                <a:gd name="connsiteX45" fmla="*/ 9969 w 10000"/>
                <a:gd name="connsiteY45" fmla="*/ 973 h 10000"/>
                <a:gd name="connsiteX46" fmla="*/ 10000 w 10000"/>
                <a:gd name="connsiteY46" fmla="*/ 825 h 10000"/>
                <a:gd name="connsiteX47" fmla="*/ 9817 w 10000"/>
                <a:gd name="connsiteY47" fmla="*/ 640 h 10000"/>
                <a:gd name="connsiteX48" fmla="*/ 9787 w 10000"/>
                <a:gd name="connsiteY48" fmla="*/ 572 h 10000"/>
                <a:gd name="connsiteX49" fmla="*/ 9787 w 10000"/>
                <a:gd name="connsiteY49" fmla="*/ 199 h 10000"/>
                <a:gd name="connsiteX50" fmla="*/ 9787 w 10000"/>
                <a:gd name="connsiteY50" fmla="*/ 120 h 10000"/>
                <a:gd name="connsiteX51" fmla="*/ 9787 w 10000"/>
                <a:gd name="connsiteY51" fmla="*/ 80 h 10000"/>
                <a:gd name="connsiteX52" fmla="*/ 9817 w 10000"/>
                <a:gd name="connsiteY52" fmla="*/ 39 h 10000"/>
                <a:gd name="connsiteX53" fmla="*/ 9879 w 10000"/>
                <a:gd name="connsiteY53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884 w 10000"/>
                <a:gd name="connsiteY17" fmla="*/ 8973 h 10000"/>
                <a:gd name="connsiteX18" fmla="*/ 1976 w 10000"/>
                <a:gd name="connsiteY18" fmla="*/ 8933 h 10000"/>
                <a:gd name="connsiteX19" fmla="*/ 2006 w 10000"/>
                <a:gd name="connsiteY19" fmla="*/ 8894 h 10000"/>
                <a:gd name="connsiteX20" fmla="*/ 1976 w 10000"/>
                <a:gd name="connsiteY20" fmla="*/ 8614 h 10000"/>
                <a:gd name="connsiteX21" fmla="*/ 2006 w 10000"/>
                <a:gd name="connsiteY21" fmla="*/ 8467 h 10000"/>
                <a:gd name="connsiteX22" fmla="*/ 2096 w 10000"/>
                <a:gd name="connsiteY22" fmla="*/ 8432 h 10000"/>
                <a:gd name="connsiteX23" fmla="*/ 2219 w 10000"/>
                <a:gd name="connsiteY23" fmla="*/ 8306 h 10000"/>
                <a:gd name="connsiteX24" fmla="*/ 2219 w 10000"/>
                <a:gd name="connsiteY24" fmla="*/ 8092 h 10000"/>
                <a:gd name="connsiteX25" fmla="*/ 9209 w 10000"/>
                <a:gd name="connsiteY25" fmla="*/ 2961 h 10000"/>
                <a:gd name="connsiteX26" fmla="*/ 9209 w 10000"/>
                <a:gd name="connsiteY26" fmla="*/ 2826 h 10000"/>
                <a:gd name="connsiteX27" fmla="*/ 8997 w 10000"/>
                <a:gd name="connsiteY27" fmla="*/ 2587 h 10000"/>
                <a:gd name="connsiteX28" fmla="*/ 8815 w 10000"/>
                <a:gd name="connsiteY28" fmla="*/ 2266 h 10000"/>
                <a:gd name="connsiteX29" fmla="*/ 8815 w 10000"/>
                <a:gd name="connsiteY29" fmla="*/ 2213 h 10000"/>
                <a:gd name="connsiteX30" fmla="*/ 8875 w 10000"/>
                <a:gd name="connsiteY30" fmla="*/ 2119 h 10000"/>
                <a:gd name="connsiteX31" fmla="*/ 8967 w 10000"/>
                <a:gd name="connsiteY31" fmla="*/ 2038 h 10000"/>
                <a:gd name="connsiteX32" fmla="*/ 9058 w 10000"/>
                <a:gd name="connsiteY32" fmla="*/ 1960 h 10000"/>
                <a:gd name="connsiteX33" fmla="*/ 9058 w 10000"/>
                <a:gd name="connsiteY33" fmla="*/ 1866 h 10000"/>
                <a:gd name="connsiteX34" fmla="*/ 9058 w 10000"/>
                <a:gd name="connsiteY34" fmla="*/ 1773 h 10000"/>
                <a:gd name="connsiteX35" fmla="*/ 9150 w 10000"/>
                <a:gd name="connsiteY35" fmla="*/ 1719 h 10000"/>
                <a:gd name="connsiteX36" fmla="*/ 9209 w 10000"/>
                <a:gd name="connsiteY36" fmla="*/ 1600 h 10000"/>
                <a:gd name="connsiteX37" fmla="*/ 9239 w 10000"/>
                <a:gd name="connsiteY37" fmla="*/ 1492 h 10000"/>
                <a:gd name="connsiteX38" fmla="*/ 9331 w 10000"/>
                <a:gd name="connsiteY38" fmla="*/ 1454 h 10000"/>
                <a:gd name="connsiteX39" fmla="*/ 9452 w 10000"/>
                <a:gd name="connsiteY39" fmla="*/ 1387 h 10000"/>
                <a:gd name="connsiteX40" fmla="*/ 9574 w 10000"/>
                <a:gd name="connsiteY40" fmla="*/ 1346 h 10000"/>
                <a:gd name="connsiteX41" fmla="*/ 9726 w 10000"/>
                <a:gd name="connsiteY41" fmla="*/ 1267 h 10000"/>
                <a:gd name="connsiteX42" fmla="*/ 9879 w 10000"/>
                <a:gd name="connsiteY42" fmla="*/ 1160 h 10000"/>
                <a:gd name="connsiteX43" fmla="*/ 9969 w 10000"/>
                <a:gd name="connsiteY43" fmla="*/ 1053 h 10000"/>
                <a:gd name="connsiteX44" fmla="*/ 9969 w 10000"/>
                <a:gd name="connsiteY44" fmla="*/ 973 h 10000"/>
                <a:gd name="connsiteX45" fmla="*/ 10000 w 10000"/>
                <a:gd name="connsiteY45" fmla="*/ 825 h 10000"/>
                <a:gd name="connsiteX46" fmla="*/ 9817 w 10000"/>
                <a:gd name="connsiteY46" fmla="*/ 640 h 10000"/>
                <a:gd name="connsiteX47" fmla="*/ 9787 w 10000"/>
                <a:gd name="connsiteY47" fmla="*/ 572 h 10000"/>
                <a:gd name="connsiteX48" fmla="*/ 9787 w 10000"/>
                <a:gd name="connsiteY48" fmla="*/ 199 h 10000"/>
                <a:gd name="connsiteX49" fmla="*/ 9787 w 10000"/>
                <a:gd name="connsiteY49" fmla="*/ 120 h 10000"/>
                <a:gd name="connsiteX50" fmla="*/ 9787 w 10000"/>
                <a:gd name="connsiteY50" fmla="*/ 80 h 10000"/>
                <a:gd name="connsiteX51" fmla="*/ 9817 w 10000"/>
                <a:gd name="connsiteY51" fmla="*/ 39 h 10000"/>
                <a:gd name="connsiteX52" fmla="*/ 9879 w 10000"/>
                <a:gd name="connsiteY52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641 w 10000"/>
                <a:gd name="connsiteY14" fmla="*/ 9053 h 10000"/>
                <a:gd name="connsiteX15" fmla="*/ 1732 w 10000"/>
                <a:gd name="connsiteY15" fmla="*/ 8985 h 10000"/>
                <a:gd name="connsiteX16" fmla="*/ 1763 w 10000"/>
                <a:gd name="connsiteY16" fmla="*/ 8985 h 10000"/>
                <a:gd name="connsiteX17" fmla="*/ 1976 w 10000"/>
                <a:gd name="connsiteY17" fmla="*/ 8933 h 10000"/>
                <a:gd name="connsiteX18" fmla="*/ 2006 w 10000"/>
                <a:gd name="connsiteY18" fmla="*/ 8894 h 10000"/>
                <a:gd name="connsiteX19" fmla="*/ 1976 w 10000"/>
                <a:gd name="connsiteY19" fmla="*/ 8614 h 10000"/>
                <a:gd name="connsiteX20" fmla="*/ 2006 w 10000"/>
                <a:gd name="connsiteY20" fmla="*/ 8467 h 10000"/>
                <a:gd name="connsiteX21" fmla="*/ 2096 w 10000"/>
                <a:gd name="connsiteY21" fmla="*/ 8432 h 10000"/>
                <a:gd name="connsiteX22" fmla="*/ 2219 w 10000"/>
                <a:gd name="connsiteY22" fmla="*/ 8306 h 10000"/>
                <a:gd name="connsiteX23" fmla="*/ 2219 w 10000"/>
                <a:gd name="connsiteY23" fmla="*/ 8092 h 10000"/>
                <a:gd name="connsiteX24" fmla="*/ 9209 w 10000"/>
                <a:gd name="connsiteY24" fmla="*/ 2961 h 10000"/>
                <a:gd name="connsiteX25" fmla="*/ 9209 w 10000"/>
                <a:gd name="connsiteY25" fmla="*/ 2826 h 10000"/>
                <a:gd name="connsiteX26" fmla="*/ 8997 w 10000"/>
                <a:gd name="connsiteY26" fmla="*/ 2587 h 10000"/>
                <a:gd name="connsiteX27" fmla="*/ 8815 w 10000"/>
                <a:gd name="connsiteY27" fmla="*/ 2266 h 10000"/>
                <a:gd name="connsiteX28" fmla="*/ 8815 w 10000"/>
                <a:gd name="connsiteY28" fmla="*/ 2213 h 10000"/>
                <a:gd name="connsiteX29" fmla="*/ 8875 w 10000"/>
                <a:gd name="connsiteY29" fmla="*/ 2119 h 10000"/>
                <a:gd name="connsiteX30" fmla="*/ 8967 w 10000"/>
                <a:gd name="connsiteY30" fmla="*/ 2038 h 10000"/>
                <a:gd name="connsiteX31" fmla="*/ 9058 w 10000"/>
                <a:gd name="connsiteY31" fmla="*/ 1960 h 10000"/>
                <a:gd name="connsiteX32" fmla="*/ 9058 w 10000"/>
                <a:gd name="connsiteY32" fmla="*/ 1866 h 10000"/>
                <a:gd name="connsiteX33" fmla="*/ 9058 w 10000"/>
                <a:gd name="connsiteY33" fmla="*/ 1773 h 10000"/>
                <a:gd name="connsiteX34" fmla="*/ 9150 w 10000"/>
                <a:gd name="connsiteY34" fmla="*/ 1719 h 10000"/>
                <a:gd name="connsiteX35" fmla="*/ 9209 w 10000"/>
                <a:gd name="connsiteY35" fmla="*/ 1600 h 10000"/>
                <a:gd name="connsiteX36" fmla="*/ 9239 w 10000"/>
                <a:gd name="connsiteY36" fmla="*/ 1492 h 10000"/>
                <a:gd name="connsiteX37" fmla="*/ 9331 w 10000"/>
                <a:gd name="connsiteY37" fmla="*/ 1454 h 10000"/>
                <a:gd name="connsiteX38" fmla="*/ 9452 w 10000"/>
                <a:gd name="connsiteY38" fmla="*/ 1387 h 10000"/>
                <a:gd name="connsiteX39" fmla="*/ 9574 w 10000"/>
                <a:gd name="connsiteY39" fmla="*/ 1346 h 10000"/>
                <a:gd name="connsiteX40" fmla="*/ 9726 w 10000"/>
                <a:gd name="connsiteY40" fmla="*/ 1267 h 10000"/>
                <a:gd name="connsiteX41" fmla="*/ 9879 w 10000"/>
                <a:gd name="connsiteY41" fmla="*/ 1160 h 10000"/>
                <a:gd name="connsiteX42" fmla="*/ 9969 w 10000"/>
                <a:gd name="connsiteY42" fmla="*/ 1053 h 10000"/>
                <a:gd name="connsiteX43" fmla="*/ 9969 w 10000"/>
                <a:gd name="connsiteY43" fmla="*/ 973 h 10000"/>
                <a:gd name="connsiteX44" fmla="*/ 10000 w 10000"/>
                <a:gd name="connsiteY44" fmla="*/ 825 h 10000"/>
                <a:gd name="connsiteX45" fmla="*/ 9817 w 10000"/>
                <a:gd name="connsiteY45" fmla="*/ 640 h 10000"/>
                <a:gd name="connsiteX46" fmla="*/ 9787 w 10000"/>
                <a:gd name="connsiteY46" fmla="*/ 572 h 10000"/>
                <a:gd name="connsiteX47" fmla="*/ 9787 w 10000"/>
                <a:gd name="connsiteY47" fmla="*/ 199 h 10000"/>
                <a:gd name="connsiteX48" fmla="*/ 9787 w 10000"/>
                <a:gd name="connsiteY48" fmla="*/ 120 h 10000"/>
                <a:gd name="connsiteX49" fmla="*/ 9787 w 10000"/>
                <a:gd name="connsiteY49" fmla="*/ 80 h 10000"/>
                <a:gd name="connsiteX50" fmla="*/ 9817 w 10000"/>
                <a:gd name="connsiteY50" fmla="*/ 39 h 10000"/>
                <a:gd name="connsiteX51" fmla="*/ 9879 w 10000"/>
                <a:gd name="connsiteY51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50 w 10000"/>
                <a:gd name="connsiteY12" fmla="*/ 9160 h 10000"/>
                <a:gd name="connsiteX13" fmla="*/ 1581 w 10000"/>
                <a:gd name="connsiteY13" fmla="*/ 9093 h 10000"/>
                <a:gd name="connsiteX14" fmla="*/ 1732 w 10000"/>
                <a:gd name="connsiteY14" fmla="*/ 8985 h 10000"/>
                <a:gd name="connsiteX15" fmla="*/ 1763 w 10000"/>
                <a:gd name="connsiteY15" fmla="*/ 8985 h 10000"/>
                <a:gd name="connsiteX16" fmla="*/ 1976 w 10000"/>
                <a:gd name="connsiteY16" fmla="*/ 8933 h 10000"/>
                <a:gd name="connsiteX17" fmla="*/ 2006 w 10000"/>
                <a:gd name="connsiteY17" fmla="*/ 8894 h 10000"/>
                <a:gd name="connsiteX18" fmla="*/ 1976 w 10000"/>
                <a:gd name="connsiteY18" fmla="*/ 8614 h 10000"/>
                <a:gd name="connsiteX19" fmla="*/ 2006 w 10000"/>
                <a:gd name="connsiteY19" fmla="*/ 8467 h 10000"/>
                <a:gd name="connsiteX20" fmla="*/ 2096 w 10000"/>
                <a:gd name="connsiteY20" fmla="*/ 8432 h 10000"/>
                <a:gd name="connsiteX21" fmla="*/ 2219 w 10000"/>
                <a:gd name="connsiteY21" fmla="*/ 8306 h 10000"/>
                <a:gd name="connsiteX22" fmla="*/ 2219 w 10000"/>
                <a:gd name="connsiteY22" fmla="*/ 8092 h 10000"/>
                <a:gd name="connsiteX23" fmla="*/ 9209 w 10000"/>
                <a:gd name="connsiteY23" fmla="*/ 2961 h 10000"/>
                <a:gd name="connsiteX24" fmla="*/ 9209 w 10000"/>
                <a:gd name="connsiteY24" fmla="*/ 2826 h 10000"/>
                <a:gd name="connsiteX25" fmla="*/ 8997 w 10000"/>
                <a:gd name="connsiteY25" fmla="*/ 2587 h 10000"/>
                <a:gd name="connsiteX26" fmla="*/ 8815 w 10000"/>
                <a:gd name="connsiteY26" fmla="*/ 2266 h 10000"/>
                <a:gd name="connsiteX27" fmla="*/ 8815 w 10000"/>
                <a:gd name="connsiteY27" fmla="*/ 2213 h 10000"/>
                <a:gd name="connsiteX28" fmla="*/ 8875 w 10000"/>
                <a:gd name="connsiteY28" fmla="*/ 2119 h 10000"/>
                <a:gd name="connsiteX29" fmla="*/ 8967 w 10000"/>
                <a:gd name="connsiteY29" fmla="*/ 2038 h 10000"/>
                <a:gd name="connsiteX30" fmla="*/ 9058 w 10000"/>
                <a:gd name="connsiteY30" fmla="*/ 1960 h 10000"/>
                <a:gd name="connsiteX31" fmla="*/ 9058 w 10000"/>
                <a:gd name="connsiteY31" fmla="*/ 1866 h 10000"/>
                <a:gd name="connsiteX32" fmla="*/ 9058 w 10000"/>
                <a:gd name="connsiteY32" fmla="*/ 1773 h 10000"/>
                <a:gd name="connsiteX33" fmla="*/ 9150 w 10000"/>
                <a:gd name="connsiteY33" fmla="*/ 1719 h 10000"/>
                <a:gd name="connsiteX34" fmla="*/ 9209 w 10000"/>
                <a:gd name="connsiteY34" fmla="*/ 1600 h 10000"/>
                <a:gd name="connsiteX35" fmla="*/ 9239 w 10000"/>
                <a:gd name="connsiteY35" fmla="*/ 1492 h 10000"/>
                <a:gd name="connsiteX36" fmla="*/ 9331 w 10000"/>
                <a:gd name="connsiteY36" fmla="*/ 1454 h 10000"/>
                <a:gd name="connsiteX37" fmla="*/ 9452 w 10000"/>
                <a:gd name="connsiteY37" fmla="*/ 1387 h 10000"/>
                <a:gd name="connsiteX38" fmla="*/ 9574 w 10000"/>
                <a:gd name="connsiteY38" fmla="*/ 1346 h 10000"/>
                <a:gd name="connsiteX39" fmla="*/ 9726 w 10000"/>
                <a:gd name="connsiteY39" fmla="*/ 1267 h 10000"/>
                <a:gd name="connsiteX40" fmla="*/ 9879 w 10000"/>
                <a:gd name="connsiteY40" fmla="*/ 1160 h 10000"/>
                <a:gd name="connsiteX41" fmla="*/ 9969 w 10000"/>
                <a:gd name="connsiteY41" fmla="*/ 1053 h 10000"/>
                <a:gd name="connsiteX42" fmla="*/ 9969 w 10000"/>
                <a:gd name="connsiteY42" fmla="*/ 973 h 10000"/>
                <a:gd name="connsiteX43" fmla="*/ 10000 w 10000"/>
                <a:gd name="connsiteY43" fmla="*/ 825 h 10000"/>
                <a:gd name="connsiteX44" fmla="*/ 9817 w 10000"/>
                <a:gd name="connsiteY44" fmla="*/ 640 h 10000"/>
                <a:gd name="connsiteX45" fmla="*/ 9787 w 10000"/>
                <a:gd name="connsiteY45" fmla="*/ 572 h 10000"/>
                <a:gd name="connsiteX46" fmla="*/ 9787 w 10000"/>
                <a:gd name="connsiteY46" fmla="*/ 199 h 10000"/>
                <a:gd name="connsiteX47" fmla="*/ 9787 w 10000"/>
                <a:gd name="connsiteY47" fmla="*/ 120 h 10000"/>
                <a:gd name="connsiteX48" fmla="*/ 9787 w 10000"/>
                <a:gd name="connsiteY48" fmla="*/ 80 h 10000"/>
                <a:gd name="connsiteX49" fmla="*/ 9817 w 10000"/>
                <a:gd name="connsiteY49" fmla="*/ 39 h 10000"/>
                <a:gd name="connsiteX50" fmla="*/ 9879 w 10000"/>
                <a:gd name="connsiteY50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398 w 10000"/>
                <a:gd name="connsiteY11" fmla="*/ 9279 h 10000"/>
                <a:gd name="connsiteX12" fmla="*/ 1581 w 10000"/>
                <a:gd name="connsiteY12" fmla="*/ 9093 h 10000"/>
                <a:gd name="connsiteX13" fmla="*/ 1732 w 10000"/>
                <a:gd name="connsiteY13" fmla="*/ 8985 h 10000"/>
                <a:gd name="connsiteX14" fmla="*/ 1763 w 10000"/>
                <a:gd name="connsiteY14" fmla="*/ 8985 h 10000"/>
                <a:gd name="connsiteX15" fmla="*/ 1976 w 10000"/>
                <a:gd name="connsiteY15" fmla="*/ 8933 h 10000"/>
                <a:gd name="connsiteX16" fmla="*/ 2006 w 10000"/>
                <a:gd name="connsiteY16" fmla="*/ 8894 h 10000"/>
                <a:gd name="connsiteX17" fmla="*/ 1976 w 10000"/>
                <a:gd name="connsiteY17" fmla="*/ 8614 h 10000"/>
                <a:gd name="connsiteX18" fmla="*/ 2006 w 10000"/>
                <a:gd name="connsiteY18" fmla="*/ 8467 h 10000"/>
                <a:gd name="connsiteX19" fmla="*/ 2096 w 10000"/>
                <a:gd name="connsiteY19" fmla="*/ 8432 h 10000"/>
                <a:gd name="connsiteX20" fmla="*/ 2219 w 10000"/>
                <a:gd name="connsiteY20" fmla="*/ 8306 h 10000"/>
                <a:gd name="connsiteX21" fmla="*/ 2219 w 10000"/>
                <a:gd name="connsiteY21" fmla="*/ 8092 h 10000"/>
                <a:gd name="connsiteX22" fmla="*/ 9209 w 10000"/>
                <a:gd name="connsiteY22" fmla="*/ 2961 h 10000"/>
                <a:gd name="connsiteX23" fmla="*/ 9209 w 10000"/>
                <a:gd name="connsiteY23" fmla="*/ 2826 h 10000"/>
                <a:gd name="connsiteX24" fmla="*/ 8997 w 10000"/>
                <a:gd name="connsiteY24" fmla="*/ 2587 h 10000"/>
                <a:gd name="connsiteX25" fmla="*/ 8815 w 10000"/>
                <a:gd name="connsiteY25" fmla="*/ 2266 h 10000"/>
                <a:gd name="connsiteX26" fmla="*/ 8815 w 10000"/>
                <a:gd name="connsiteY26" fmla="*/ 2213 h 10000"/>
                <a:gd name="connsiteX27" fmla="*/ 8875 w 10000"/>
                <a:gd name="connsiteY27" fmla="*/ 2119 h 10000"/>
                <a:gd name="connsiteX28" fmla="*/ 8967 w 10000"/>
                <a:gd name="connsiteY28" fmla="*/ 2038 h 10000"/>
                <a:gd name="connsiteX29" fmla="*/ 9058 w 10000"/>
                <a:gd name="connsiteY29" fmla="*/ 1960 h 10000"/>
                <a:gd name="connsiteX30" fmla="*/ 9058 w 10000"/>
                <a:gd name="connsiteY30" fmla="*/ 1866 h 10000"/>
                <a:gd name="connsiteX31" fmla="*/ 9058 w 10000"/>
                <a:gd name="connsiteY31" fmla="*/ 1773 h 10000"/>
                <a:gd name="connsiteX32" fmla="*/ 9150 w 10000"/>
                <a:gd name="connsiteY32" fmla="*/ 1719 h 10000"/>
                <a:gd name="connsiteX33" fmla="*/ 9209 w 10000"/>
                <a:gd name="connsiteY33" fmla="*/ 1600 h 10000"/>
                <a:gd name="connsiteX34" fmla="*/ 9239 w 10000"/>
                <a:gd name="connsiteY34" fmla="*/ 1492 h 10000"/>
                <a:gd name="connsiteX35" fmla="*/ 9331 w 10000"/>
                <a:gd name="connsiteY35" fmla="*/ 1454 h 10000"/>
                <a:gd name="connsiteX36" fmla="*/ 9452 w 10000"/>
                <a:gd name="connsiteY36" fmla="*/ 1387 h 10000"/>
                <a:gd name="connsiteX37" fmla="*/ 9574 w 10000"/>
                <a:gd name="connsiteY37" fmla="*/ 1346 h 10000"/>
                <a:gd name="connsiteX38" fmla="*/ 9726 w 10000"/>
                <a:gd name="connsiteY38" fmla="*/ 1267 h 10000"/>
                <a:gd name="connsiteX39" fmla="*/ 9879 w 10000"/>
                <a:gd name="connsiteY39" fmla="*/ 1160 h 10000"/>
                <a:gd name="connsiteX40" fmla="*/ 9969 w 10000"/>
                <a:gd name="connsiteY40" fmla="*/ 1053 h 10000"/>
                <a:gd name="connsiteX41" fmla="*/ 9969 w 10000"/>
                <a:gd name="connsiteY41" fmla="*/ 973 h 10000"/>
                <a:gd name="connsiteX42" fmla="*/ 10000 w 10000"/>
                <a:gd name="connsiteY42" fmla="*/ 825 h 10000"/>
                <a:gd name="connsiteX43" fmla="*/ 9817 w 10000"/>
                <a:gd name="connsiteY43" fmla="*/ 640 h 10000"/>
                <a:gd name="connsiteX44" fmla="*/ 9787 w 10000"/>
                <a:gd name="connsiteY44" fmla="*/ 572 h 10000"/>
                <a:gd name="connsiteX45" fmla="*/ 9787 w 10000"/>
                <a:gd name="connsiteY45" fmla="*/ 199 h 10000"/>
                <a:gd name="connsiteX46" fmla="*/ 9787 w 10000"/>
                <a:gd name="connsiteY46" fmla="*/ 120 h 10000"/>
                <a:gd name="connsiteX47" fmla="*/ 9787 w 10000"/>
                <a:gd name="connsiteY47" fmla="*/ 80 h 10000"/>
                <a:gd name="connsiteX48" fmla="*/ 9817 w 10000"/>
                <a:gd name="connsiteY48" fmla="*/ 39 h 10000"/>
                <a:gd name="connsiteX49" fmla="*/ 9879 w 10000"/>
                <a:gd name="connsiteY49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002 w 10000"/>
                <a:gd name="connsiteY9" fmla="*/ 9520 h 10000"/>
                <a:gd name="connsiteX10" fmla="*/ 1246 w 10000"/>
                <a:gd name="connsiteY10" fmla="*/ 9386 h 10000"/>
                <a:gd name="connsiteX11" fmla="*/ 1581 w 10000"/>
                <a:gd name="connsiteY11" fmla="*/ 9093 h 10000"/>
                <a:gd name="connsiteX12" fmla="*/ 1732 w 10000"/>
                <a:gd name="connsiteY12" fmla="*/ 8985 h 10000"/>
                <a:gd name="connsiteX13" fmla="*/ 1763 w 10000"/>
                <a:gd name="connsiteY13" fmla="*/ 8985 h 10000"/>
                <a:gd name="connsiteX14" fmla="*/ 1976 w 10000"/>
                <a:gd name="connsiteY14" fmla="*/ 8933 h 10000"/>
                <a:gd name="connsiteX15" fmla="*/ 2006 w 10000"/>
                <a:gd name="connsiteY15" fmla="*/ 8894 h 10000"/>
                <a:gd name="connsiteX16" fmla="*/ 1976 w 10000"/>
                <a:gd name="connsiteY16" fmla="*/ 8614 h 10000"/>
                <a:gd name="connsiteX17" fmla="*/ 2006 w 10000"/>
                <a:gd name="connsiteY17" fmla="*/ 8467 h 10000"/>
                <a:gd name="connsiteX18" fmla="*/ 2096 w 10000"/>
                <a:gd name="connsiteY18" fmla="*/ 8432 h 10000"/>
                <a:gd name="connsiteX19" fmla="*/ 2219 w 10000"/>
                <a:gd name="connsiteY19" fmla="*/ 8306 h 10000"/>
                <a:gd name="connsiteX20" fmla="*/ 2219 w 10000"/>
                <a:gd name="connsiteY20" fmla="*/ 8092 h 10000"/>
                <a:gd name="connsiteX21" fmla="*/ 9209 w 10000"/>
                <a:gd name="connsiteY21" fmla="*/ 2961 h 10000"/>
                <a:gd name="connsiteX22" fmla="*/ 9209 w 10000"/>
                <a:gd name="connsiteY22" fmla="*/ 2826 h 10000"/>
                <a:gd name="connsiteX23" fmla="*/ 8997 w 10000"/>
                <a:gd name="connsiteY23" fmla="*/ 2587 h 10000"/>
                <a:gd name="connsiteX24" fmla="*/ 8815 w 10000"/>
                <a:gd name="connsiteY24" fmla="*/ 2266 h 10000"/>
                <a:gd name="connsiteX25" fmla="*/ 8815 w 10000"/>
                <a:gd name="connsiteY25" fmla="*/ 2213 h 10000"/>
                <a:gd name="connsiteX26" fmla="*/ 8875 w 10000"/>
                <a:gd name="connsiteY26" fmla="*/ 2119 h 10000"/>
                <a:gd name="connsiteX27" fmla="*/ 8967 w 10000"/>
                <a:gd name="connsiteY27" fmla="*/ 2038 h 10000"/>
                <a:gd name="connsiteX28" fmla="*/ 9058 w 10000"/>
                <a:gd name="connsiteY28" fmla="*/ 1960 h 10000"/>
                <a:gd name="connsiteX29" fmla="*/ 9058 w 10000"/>
                <a:gd name="connsiteY29" fmla="*/ 1866 h 10000"/>
                <a:gd name="connsiteX30" fmla="*/ 9058 w 10000"/>
                <a:gd name="connsiteY30" fmla="*/ 1773 h 10000"/>
                <a:gd name="connsiteX31" fmla="*/ 9150 w 10000"/>
                <a:gd name="connsiteY31" fmla="*/ 1719 h 10000"/>
                <a:gd name="connsiteX32" fmla="*/ 9209 w 10000"/>
                <a:gd name="connsiteY32" fmla="*/ 1600 h 10000"/>
                <a:gd name="connsiteX33" fmla="*/ 9239 w 10000"/>
                <a:gd name="connsiteY33" fmla="*/ 1492 h 10000"/>
                <a:gd name="connsiteX34" fmla="*/ 9331 w 10000"/>
                <a:gd name="connsiteY34" fmla="*/ 1454 h 10000"/>
                <a:gd name="connsiteX35" fmla="*/ 9452 w 10000"/>
                <a:gd name="connsiteY35" fmla="*/ 1387 h 10000"/>
                <a:gd name="connsiteX36" fmla="*/ 9574 w 10000"/>
                <a:gd name="connsiteY36" fmla="*/ 1346 h 10000"/>
                <a:gd name="connsiteX37" fmla="*/ 9726 w 10000"/>
                <a:gd name="connsiteY37" fmla="*/ 1267 h 10000"/>
                <a:gd name="connsiteX38" fmla="*/ 9879 w 10000"/>
                <a:gd name="connsiteY38" fmla="*/ 1160 h 10000"/>
                <a:gd name="connsiteX39" fmla="*/ 9969 w 10000"/>
                <a:gd name="connsiteY39" fmla="*/ 1053 h 10000"/>
                <a:gd name="connsiteX40" fmla="*/ 9969 w 10000"/>
                <a:gd name="connsiteY40" fmla="*/ 973 h 10000"/>
                <a:gd name="connsiteX41" fmla="*/ 10000 w 10000"/>
                <a:gd name="connsiteY41" fmla="*/ 825 h 10000"/>
                <a:gd name="connsiteX42" fmla="*/ 9817 w 10000"/>
                <a:gd name="connsiteY42" fmla="*/ 640 h 10000"/>
                <a:gd name="connsiteX43" fmla="*/ 9787 w 10000"/>
                <a:gd name="connsiteY43" fmla="*/ 572 h 10000"/>
                <a:gd name="connsiteX44" fmla="*/ 9787 w 10000"/>
                <a:gd name="connsiteY44" fmla="*/ 199 h 10000"/>
                <a:gd name="connsiteX45" fmla="*/ 9787 w 10000"/>
                <a:gd name="connsiteY45" fmla="*/ 120 h 10000"/>
                <a:gd name="connsiteX46" fmla="*/ 9787 w 10000"/>
                <a:gd name="connsiteY46" fmla="*/ 80 h 10000"/>
                <a:gd name="connsiteX47" fmla="*/ 9817 w 10000"/>
                <a:gd name="connsiteY47" fmla="*/ 39 h 10000"/>
                <a:gd name="connsiteX48" fmla="*/ 9879 w 10000"/>
                <a:gd name="connsiteY48" fmla="*/ 0 h 10000"/>
                <a:gd name="connsiteX0" fmla="*/ 0 w 10000"/>
                <a:gd name="connsiteY0" fmla="*/ 10000 h 10000"/>
                <a:gd name="connsiteX1" fmla="*/ 60 w 10000"/>
                <a:gd name="connsiteY1" fmla="*/ 9934 h 10000"/>
                <a:gd name="connsiteX2" fmla="*/ 152 w 10000"/>
                <a:gd name="connsiteY2" fmla="*/ 9894 h 10000"/>
                <a:gd name="connsiteX3" fmla="*/ 243 w 10000"/>
                <a:gd name="connsiteY3" fmla="*/ 9853 h 10000"/>
                <a:gd name="connsiteX4" fmla="*/ 456 w 10000"/>
                <a:gd name="connsiteY4" fmla="*/ 9801 h 10000"/>
                <a:gd name="connsiteX5" fmla="*/ 547 w 10000"/>
                <a:gd name="connsiteY5" fmla="*/ 9786 h 10000"/>
                <a:gd name="connsiteX6" fmla="*/ 638 w 10000"/>
                <a:gd name="connsiteY6" fmla="*/ 9747 h 10000"/>
                <a:gd name="connsiteX7" fmla="*/ 669 w 10000"/>
                <a:gd name="connsiteY7" fmla="*/ 9642 h 10000"/>
                <a:gd name="connsiteX8" fmla="*/ 790 w 10000"/>
                <a:gd name="connsiteY8" fmla="*/ 9599 h 10000"/>
                <a:gd name="connsiteX9" fmla="*/ 1246 w 10000"/>
                <a:gd name="connsiteY9" fmla="*/ 9386 h 10000"/>
                <a:gd name="connsiteX10" fmla="*/ 1581 w 10000"/>
                <a:gd name="connsiteY10" fmla="*/ 9093 h 10000"/>
                <a:gd name="connsiteX11" fmla="*/ 1732 w 10000"/>
                <a:gd name="connsiteY11" fmla="*/ 8985 h 10000"/>
                <a:gd name="connsiteX12" fmla="*/ 1763 w 10000"/>
                <a:gd name="connsiteY12" fmla="*/ 8985 h 10000"/>
                <a:gd name="connsiteX13" fmla="*/ 1976 w 10000"/>
                <a:gd name="connsiteY13" fmla="*/ 8933 h 10000"/>
                <a:gd name="connsiteX14" fmla="*/ 2006 w 10000"/>
                <a:gd name="connsiteY14" fmla="*/ 8894 h 10000"/>
                <a:gd name="connsiteX15" fmla="*/ 1976 w 10000"/>
                <a:gd name="connsiteY15" fmla="*/ 8614 h 10000"/>
                <a:gd name="connsiteX16" fmla="*/ 2006 w 10000"/>
                <a:gd name="connsiteY16" fmla="*/ 8467 h 10000"/>
                <a:gd name="connsiteX17" fmla="*/ 2096 w 10000"/>
                <a:gd name="connsiteY17" fmla="*/ 8432 h 10000"/>
                <a:gd name="connsiteX18" fmla="*/ 2219 w 10000"/>
                <a:gd name="connsiteY18" fmla="*/ 8306 h 10000"/>
                <a:gd name="connsiteX19" fmla="*/ 2219 w 10000"/>
                <a:gd name="connsiteY19" fmla="*/ 8092 h 10000"/>
                <a:gd name="connsiteX20" fmla="*/ 9209 w 10000"/>
                <a:gd name="connsiteY20" fmla="*/ 2961 h 10000"/>
                <a:gd name="connsiteX21" fmla="*/ 9209 w 10000"/>
                <a:gd name="connsiteY21" fmla="*/ 2826 h 10000"/>
                <a:gd name="connsiteX22" fmla="*/ 8997 w 10000"/>
                <a:gd name="connsiteY22" fmla="*/ 2587 h 10000"/>
                <a:gd name="connsiteX23" fmla="*/ 8815 w 10000"/>
                <a:gd name="connsiteY23" fmla="*/ 2266 h 10000"/>
                <a:gd name="connsiteX24" fmla="*/ 8815 w 10000"/>
                <a:gd name="connsiteY24" fmla="*/ 2213 h 10000"/>
                <a:gd name="connsiteX25" fmla="*/ 8875 w 10000"/>
                <a:gd name="connsiteY25" fmla="*/ 2119 h 10000"/>
                <a:gd name="connsiteX26" fmla="*/ 8967 w 10000"/>
                <a:gd name="connsiteY26" fmla="*/ 2038 h 10000"/>
                <a:gd name="connsiteX27" fmla="*/ 9058 w 10000"/>
                <a:gd name="connsiteY27" fmla="*/ 1960 h 10000"/>
                <a:gd name="connsiteX28" fmla="*/ 9058 w 10000"/>
                <a:gd name="connsiteY28" fmla="*/ 1866 h 10000"/>
                <a:gd name="connsiteX29" fmla="*/ 9058 w 10000"/>
                <a:gd name="connsiteY29" fmla="*/ 1773 h 10000"/>
                <a:gd name="connsiteX30" fmla="*/ 9150 w 10000"/>
                <a:gd name="connsiteY30" fmla="*/ 1719 h 10000"/>
                <a:gd name="connsiteX31" fmla="*/ 9209 w 10000"/>
                <a:gd name="connsiteY31" fmla="*/ 1600 h 10000"/>
                <a:gd name="connsiteX32" fmla="*/ 9239 w 10000"/>
                <a:gd name="connsiteY32" fmla="*/ 1492 h 10000"/>
                <a:gd name="connsiteX33" fmla="*/ 9331 w 10000"/>
                <a:gd name="connsiteY33" fmla="*/ 1454 h 10000"/>
                <a:gd name="connsiteX34" fmla="*/ 9452 w 10000"/>
                <a:gd name="connsiteY34" fmla="*/ 1387 h 10000"/>
                <a:gd name="connsiteX35" fmla="*/ 9574 w 10000"/>
                <a:gd name="connsiteY35" fmla="*/ 1346 h 10000"/>
                <a:gd name="connsiteX36" fmla="*/ 9726 w 10000"/>
                <a:gd name="connsiteY36" fmla="*/ 1267 h 10000"/>
                <a:gd name="connsiteX37" fmla="*/ 9879 w 10000"/>
                <a:gd name="connsiteY37" fmla="*/ 1160 h 10000"/>
                <a:gd name="connsiteX38" fmla="*/ 9969 w 10000"/>
                <a:gd name="connsiteY38" fmla="*/ 1053 h 10000"/>
                <a:gd name="connsiteX39" fmla="*/ 9969 w 10000"/>
                <a:gd name="connsiteY39" fmla="*/ 973 h 10000"/>
                <a:gd name="connsiteX40" fmla="*/ 10000 w 10000"/>
                <a:gd name="connsiteY40" fmla="*/ 825 h 10000"/>
                <a:gd name="connsiteX41" fmla="*/ 9817 w 10000"/>
                <a:gd name="connsiteY41" fmla="*/ 640 h 10000"/>
                <a:gd name="connsiteX42" fmla="*/ 9787 w 10000"/>
                <a:gd name="connsiteY42" fmla="*/ 572 h 10000"/>
                <a:gd name="connsiteX43" fmla="*/ 9787 w 10000"/>
                <a:gd name="connsiteY43" fmla="*/ 199 h 10000"/>
                <a:gd name="connsiteX44" fmla="*/ 9787 w 10000"/>
                <a:gd name="connsiteY44" fmla="*/ 120 h 10000"/>
                <a:gd name="connsiteX45" fmla="*/ 9787 w 10000"/>
                <a:gd name="connsiteY45" fmla="*/ 80 h 10000"/>
                <a:gd name="connsiteX46" fmla="*/ 9817 w 10000"/>
                <a:gd name="connsiteY46" fmla="*/ 39 h 10000"/>
                <a:gd name="connsiteX47" fmla="*/ 9879 w 10000"/>
                <a:gd name="connsiteY47" fmla="*/ 0 h 10000"/>
                <a:gd name="connsiteX0" fmla="*/ 0 w 9940"/>
                <a:gd name="connsiteY0" fmla="*/ 9934 h 9934"/>
                <a:gd name="connsiteX1" fmla="*/ 92 w 9940"/>
                <a:gd name="connsiteY1" fmla="*/ 9894 h 9934"/>
                <a:gd name="connsiteX2" fmla="*/ 183 w 9940"/>
                <a:gd name="connsiteY2" fmla="*/ 9853 h 9934"/>
                <a:gd name="connsiteX3" fmla="*/ 396 w 9940"/>
                <a:gd name="connsiteY3" fmla="*/ 9801 h 9934"/>
                <a:gd name="connsiteX4" fmla="*/ 487 w 9940"/>
                <a:gd name="connsiteY4" fmla="*/ 9786 h 9934"/>
                <a:gd name="connsiteX5" fmla="*/ 578 w 9940"/>
                <a:gd name="connsiteY5" fmla="*/ 9747 h 9934"/>
                <a:gd name="connsiteX6" fmla="*/ 609 w 9940"/>
                <a:gd name="connsiteY6" fmla="*/ 9642 h 9934"/>
                <a:gd name="connsiteX7" fmla="*/ 730 w 9940"/>
                <a:gd name="connsiteY7" fmla="*/ 9599 h 9934"/>
                <a:gd name="connsiteX8" fmla="*/ 1186 w 9940"/>
                <a:gd name="connsiteY8" fmla="*/ 9386 h 9934"/>
                <a:gd name="connsiteX9" fmla="*/ 1521 w 9940"/>
                <a:gd name="connsiteY9" fmla="*/ 9093 h 9934"/>
                <a:gd name="connsiteX10" fmla="*/ 1672 w 9940"/>
                <a:gd name="connsiteY10" fmla="*/ 8985 h 9934"/>
                <a:gd name="connsiteX11" fmla="*/ 1703 w 9940"/>
                <a:gd name="connsiteY11" fmla="*/ 8985 h 9934"/>
                <a:gd name="connsiteX12" fmla="*/ 1916 w 9940"/>
                <a:gd name="connsiteY12" fmla="*/ 8933 h 9934"/>
                <a:gd name="connsiteX13" fmla="*/ 1946 w 9940"/>
                <a:gd name="connsiteY13" fmla="*/ 8894 h 9934"/>
                <a:gd name="connsiteX14" fmla="*/ 1916 w 9940"/>
                <a:gd name="connsiteY14" fmla="*/ 8614 h 9934"/>
                <a:gd name="connsiteX15" fmla="*/ 1946 w 9940"/>
                <a:gd name="connsiteY15" fmla="*/ 8467 h 9934"/>
                <a:gd name="connsiteX16" fmla="*/ 2036 w 9940"/>
                <a:gd name="connsiteY16" fmla="*/ 8432 h 9934"/>
                <a:gd name="connsiteX17" fmla="*/ 2159 w 9940"/>
                <a:gd name="connsiteY17" fmla="*/ 8306 h 9934"/>
                <a:gd name="connsiteX18" fmla="*/ 2159 w 9940"/>
                <a:gd name="connsiteY18" fmla="*/ 8092 h 9934"/>
                <a:gd name="connsiteX19" fmla="*/ 9149 w 9940"/>
                <a:gd name="connsiteY19" fmla="*/ 2961 h 9934"/>
                <a:gd name="connsiteX20" fmla="*/ 9149 w 9940"/>
                <a:gd name="connsiteY20" fmla="*/ 2826 h 9934"/>
                <a:gd name="connsiteX21" fmla="*/ 8937 w 9940"/>
                <a:gd name="connsiteY21" fmla="*/ 2587 h 9934"/>
                <a:gd name="connsiteX22" fmla="*/ 8755 w 9940"/>
                <a:gd name="connsiteY22" fmla="*/ 2266 h 9934"/>
                <a:gd name="connsiteX23" fmla="*/ 8755 w 9940"/>
                <a:gd name="connsiteY23" fmla="*/ 2213 h 9934"/>
                <a:gd name="connsiteX24" fmla="*/ 8815 w 9940"/>
                <a:gd name="connsiteY24" fmla="*/ 2119 h 9934"/>
                <a:gd name="connsiteX25" fmla="*/ 8907 w 9940"/>
                <a:gd name="connsiteY25" fmla="*/ 2038 h 9934"/>
                <a:gd name="connsiteX26" fmla="*/ 8998 w 9940"/>
                <a:gd name="connsiteY26" fmla="*/ 1960 h 9934"/>
                <a:gd name="connsiteX27" fmla="*/ 8998 w 9940"/>
                <a:gd name="connsiteY27" fmla="*/ 1866 h 9934"/>
                <a:gd name="connsiteX28" fmla="*/ 8998 w 9940"/>
                <a:gd name="connsiteY28" fmla="*/ 1773 h 9934"/>
                <a:gd name="connsiteX29" fmla="*/ 9090 w 9940"/>
                <a:gd name="connsiteY29" fmla="*/ 1719 h 9934"/>
                <a:gd name="connsiteX30" fmla="*/ 9149 w 9940"/>
                <a:gd name="connsiteY30" fmla="*/ 1600 h 9934"/>
                <a:gd name="connsiteX31" fmla="*/ 9179 w 9940"/>
                <a:gd name="connsiteY31" fmla="*/ 1492 h 9934"/>
                <a:gd name="connsiteX32" fmla="*/ 9271 w 9940"/>
                <a:gd name="connsiteY32" fmla="*/ 1454 h 9934"/>
                <a:gd name="connsiteX33" fmla="*/ 9392 w 9940"/>
                <a:gd name="connsiteY33" fmla="*/ 1387 h 9934"/>
                <a:gd name="connsiteX34" fmla="*/ 9514 w 9940"/>
                <a:gd name="connsiteY34" fmla="*/ 1346 h 9934"/>
                <a:gd name="connsiteX35" fmla="*/ 9666 w 9940"/>
                <a:gd name="connsiteY35" fmla="*/ 1267 h 9934"/>
                <a:gd name="connsiteX36" fmla="*/ 9819 w 9940"/>
                <a:gd name="connsiteY36" fmla="*/ 1160 h 9934"/>
                <a:gd name="connsiteX37" fmla="*/ 9909 w 9940"/>
                <a:gd name="connsiteY37" fmla="*/ 1053 h 9934"/>
                <a:gd name="connsiteX38" fmla="*/ 9909 w 9940"/>
                <a:gd name="connsiteY38" fmla="*/ 973 h 9934"/>
                <a:gd name="connsiteX39" fmla="*/ 9940 w 9940"/>
                <a:gd name="connsiteY39" fmla="*/ 825 h 9934"/>
                <a:gd name="connsiteX40" fmla="*/ 9757 w 9940"/>
                <a:gd name="connsiteY40" fmla="*/ 640 h 9934"/>
                <a:gd name="connsiteX41" fmla="*/ 9727 w 9940"/>
                <a:gd name="connsiteY41" fmla="*/ 572 h 9934"/>
                <a:gd name="connsiteX42" fmla="*/ 9727 w 9940"/>
                <a:gd name="connsiteY42" fmla="*/ 199 h 9934"/>
                <a:gd name="connsiteX43" fmla="*/ 9727 w 9940"/>
                <a:gd name="connsiteY43" fmla="*/ 120 h 9934"/>
                <a:gd name="connsiteX44" fmla="*/ 9727 w 9940"/>
                <a:gd name="connsiteY44" fmla="*/ 80 h 9934"/>
                <a:gd name="connsiteX45" fmla="*/ 9757 w 9940"/>
                <a:gd name="connsiteY45" fmla="*/ 39 h 9934"/>
                <a:gd name="connsiteX46" fmla="*/ 9819 w 9940"/>
                <a:gd name="connsiteY46" fmla="*/ 0 h 9934"/>
                <a:gd name="connsiteX0" fmla="*/ 0 w 9907"/>
                <a:gd name="connsiteY0" fmla="*/ 9960 h 9960"/>
                <a:gd name="connsiteX1" fmla="*/ 91 w 9907"/>
                <a:gd name="connsiteY1" fmla="*/ 9918 h 9960"/>
                <a:gd name="connsiteX2" fmla="*/ 305 w 9907"/>
                <a:gd name="connsiteY2" fmla="*/ 9866 h 9960"/>
                <a:gd name="connsiteX3" fmla="*/ 397 w 9907"/>
                <a:gd name="connsiteY3" fmla="*/ 9851 h 9960"/>
                <a:gd name="connsiteX4" fmla="*/ 488 w 9907"/>
                <a:gd name="connsiteY4" fmla="*/ 9812 h 9960"/>
                <a:gd name="connsiteX5" fmla="*/ 520 w 9907"/>
                <a:gd name="connsiteY5" fmla="*/ 9706 h 9960"/>
                <a:gd name="connsiteX6" fmla="*/ 641 w 9907"/>
                <a:gd name="connsiteY6" fmla="*/ 9663 h 9960"/>
                <a:gd name="connsiteX7" fmla="*/ 1100 w 9907"/>
                <a:gd name="connsiteY7" fmla="*/ 9448 h 9960"/>
                <a:gd name="connsiteX8" fmla="*/ 1437 w 9907"/>
                <a:gd name="connsiteY8" fmla="*/ 9153 h 9960"/>
                <a:gd name="connsiteX9" fmla="*/ 1589 w 9907"/>
                <a:gd name="connsiteY9" fmla="*/ 9045 h 9960"/>
                <a:gd name="connsiteX10" fmla="*/ 1620 w 9907"/>
                <a:gd name="connsiteY10" fmla="*/ 9045 h 9960"/>
                <a:gd name="connsiteX11" fmla="*/ 1835 w 9907"/>
                <a:gd name="connsiteY11" fmla="*/ 8992 h 9960"/>
                <a:gd name="connsiteX12" fmla="*/ 1865 w 9907"/>
                <a:gd name="connsiteY12" fmla="*/ 8953 h 9960"/>
                <a:gd name="connsiteX13" fmla="*/ 1835 w 9907"/>
                <a:gd name="connsiteY13" fmla="*/ 8671 h 9960"/>
                <a:gd name="connsiteX14" fmla="*/ 1865 w 9907"/>
                <a:gd name="connsiteY14" fmla="*/ 8523 h 9960"/>
                <a:gd name="connsiteX15" fmla="*/ 1955 w 9907"/>
                <a:gd name="connsiteY15" fmla="*/ 8488 h 9960"/>
                <a:gd name="connsiteX16" fmla="*/ 2079 w 9907"/>
                <a:gd name="connsiteY16" fmla="*/ 8361 h 9960"/>
                <a:gd name="connsiteX17" fmla="*/ 2079 w 9907"/>
                <a:gd name="connsiteY17" fmla="*/ 8146 h 9960"/>
                <a:gd name="connsiteX18" fmla="*/ 9111 w 9907"/>
                <a:gd name="connsiteY18" fmla="*/ 2981 h 9960"/>
                <a:gd name="connsiteX19" fmla="*/ 9111 w 9907"/>
                <a:gd name="connsiteY19" fmla="*/ 2845 h 9960"/>
                <a:gd name="connsiteX20" fmla="*/ 8898 w 9907"/>
                <a:gd name="connsiteY20" fmla="*/ 2604 h 9960"/>
                <a:gd name="connsiteX21" fmla="*/ 8715 w 9907"/>
                <a:gd name="connsiteY21" fmla="*/ 2281 h 9960"/>
                <a:gd name="connsiteX22" fmla="*/ 8715 w 9907"/>
                <a:gd name="connsiteY22" fmla="*/ 2228 h 9960"/>
                <a:gd name="connsiteX23" fmla="*/ 8775 w 9907"/>
                <a:gd name="connsiteY23" fmla="*/ 2133 h 9960"/>
                <a:gd name="connsiteX24" fmla="*/ 8868 w 9907"/>
                <a:gd name="connsiteY24" fmla="*/ 2052 h 9960"/>
                <a:gd name="connsiteX25" fmla="*/ 8959 w 9907"/>
                <a:gd name="connsiteY25" fmla="*/ 1973 h 9960"/>
                <a:gd name="connsiteX26" fmla="*/ 8959 w 9907"/>
                <a:gd name="connsiteY26" fmla="*/ 1878 h 9960"/>
                <a:gd name="connsiteX27" fmla="*/ 8959 w 9907"/>
                <a:gd name="connsiteY27" fmla="*/ 1785 h 9960"/>
                <a:gd name="connsiteX28" fmla="*/ 9052 w 9907"/>
                <a:gd name="connsiteY28" fmla="*/ 1730 h 9960"/>
                <a:gd name="connsiteX29" fmla="*/ 9111 w 9907"/>
                <a:gd name="connsiteY29" fmla="*/ 1611 h 9960"/>
                <a:gd name="connsiteX30" fmla="*/ 9141 w 9907"/>
                <a:gd name="connsiteY30" fmla="*/ 1502 h 9960"/>
                <a:gd name="connsiteX31" fmla="*/ 9234 w 9907"/>
                <a:gd name="connsiteY31" fmla="*/ 1464 h 9960"/>
                <a:gd name="connsiteX32" fmla="*/ 9356 w 9907"/>
                <a:gd name="connsiteY32" fmla="*/ 1396 h 9960"/>
                <a:gd name="connsiteX33" fmla="*/ 9478 w 9907"/>
                <a:gd name="connsiteY33" fmla="*/ 1355 h 9960"/>
                <a:gd name="connsiteX34" fmla="*/ 9631 w 9907"/>
                <a:gd name="connsiteY34" fmla="*/ 1275 h 9960"/>
                <a:gd name="connsiteX35" fmla="*/ 9785 w 9907"/>
                <a:gd name="connsiteY35" fmla="*/ 1168 h 9960"/>
                <a:gd name="connsiteX36" fmla="*/ 9876 w 9907"/>
                <a:gd name="connsiteY36" fmla="*/ 1060 h 9960"/>
                <a:gd name="connsiteX37" fmla="*/ 9876 w 9907"/>
                <a:gd name="connsiteY37" fmla="*/ 979 h 9960"/>
                <a:gd name="connsiteX38" fmla="*/ 9907 w 9907"/>
                <a:gd name="connsiteY38" fmla="*/ 830 h 9960"/>
                <a:gd name="connsiteX39" fmla="*/ 9723 w 9907"/>
                <a:gd name="connsiteY39" fmla="*/ 644 h 9960"/>
                <a:gd name="connsiteX40" fmla="*/ 9693 w 9907"/>
                <a:gd name="connsiteY40" fmla="*/ 576 h 9960"/>
                <a:gd name="connsiteX41" fmla="*/ 9693 w 9907"/>
                <a:gd name="connsiteY41" fmla="*/ 200 h 9960"/>
                <a:gd name="connsiteX42" fmla="*/ 9693 w 9907"/>
                <a:gd name="connsiteY42" fmla="*/ 121 h 9960"/>
                <a:gd name="connsiteX43" fmla="*/ 9693 w 9907"/>
                <a:gd name="connsiteY43" fmla="*/ 81 h 9960"/>
                <a:gd name="connsiteX44" fmla="*/ 9723 w 9907"/>
                <a:gd name="connsiteY44" fmla="*/ 39 h 9960"/>
                <a:gd name="connsiteX45" fmla="*/ 9785 w 9907"/>
                <a:gd name="connsiteY45" fmla="*/ 0 h 9960"/>
                <a:gd name="connsiteX0" fmla="*/ 0 w 10000"/>
                <a:gd name="connsiteY0" fmla="*/ 10000 h 10000"/>
                <a:gd name="connsiteX1" fmla="*/ 308 w 10000"/>
                <a:gd name="connsiteY1" fmla="*/ 9906 h 10000"/>
                <a:gd name="connsiteX2" fmla="*/ 401 w 10000"/>
                <a:gd name="connsiteY2" fmla="*/ 9891 h 10000"/>
                <a:gd name="connsiteX3" fmla="*/ 493 w 10000"/>
                <a:gd name="connsiteY3" fmla="*/ 9851 h 10000"/>
                <a:gd name="connsiteX4" fmla="*/ 525 w 10000"/>
                <a:gd name="connsiteY4" fmla="*/ 9745 h 10000"/>
                <a:gd name="connsiteX5" fmla="*/ 647 w 10000"/>
                <a:gd name="connsiteY5" fmla="*/ 9702 h 10000"/>
                <a:gd name="connsiteX6" fmla="*/ 1110 w 10000"/>
                <a:gd name="connsiteY6" fmla="*/ 9486 h 10000"/>
                <a:gd name="connsiteX7" fmla="*/ 1450 w 10000"/>
                <a:gd name="connsiteY7" fmla="*/ 9190 h 10000"/>
                <a:gd name="connsiteX8" fmla="*/ 1604 w 10000"/>
                <a:gd name="connsiteY8" fmla="*/ 9081 h 10000"/>
                <a:gd name="connsiteX9" fmla="*/ 1635 w 10000"/>
                <a:gd name="connsiteY9" fmla="*/ 9081 h 10000"/>
                <a:gd name="connsiteX10" fmla="*/ 1852 w 10000"/>
                <a:gd name="connsiteY10" fmla="*/ 9028 h 10000"/>
                <a:gd name="connsiteX11" fmla="*/ 1883 w 10000"/>
                <a:gd name="connsiteY11" fmla="*/ 8989 h 10000"/>
                <a:gd name="connsiteX12" fmla="*/ 1852 w 10000"/>
                <a:gd name="connsiteY12" fmla="*/ 8706 h 10000"/>
                <a:gd name="connsiteX13" fmla="*/ 1883 w 10000"/>
                <a:gd name="connsiteY13" fmla="*/ 8557 h 10000"/>
                <a:gd name="connsiteX14" fmla="*/ 1973 w 10000"/>
                <a:gd name="connsiteY14" fmla="*/ 8522 h 10000"/>
                <a:gd name="connsiteX15" fmla="*/ 2099 w 10000"/>
                <a:gd name="connsiteY15" fmla="*/ 8395 h 10000"/>
                <a:gd name="connsiteX16" fmla="*/ 2099 w 10000"/>
                <a:gd name="connsiteY16" fmla="*/ 8179 h 10000"/>
                <a:gd name="connsiteX17" fmla="*/ 9197 w 10000"/>
                <a:gd name="connsiteY17" fmla="*/ 2993 h 10000"/>
                <a:gd name="connsiteX18" fmla="*/ 9197 w 10000"/>
                <a:gd name="connsiteY18" fmla="*/ 2856 h 10000"/>
                <a:gd name="connsiteX19" fmla="*/ 8982 w 10000"/>
                <a:gd name="connsiteY19" fmla="*/ 2614 h 10000"/>
                <a:gd name="connsiteX20" fmla="*/ 8797 w 10000"/>
                <a:gd name="connsiteY20" fmla="*/ 2290 h 10000"/>
                <a:gd name="connsiteX21" fmla="*/ 8797 w 10000"/>
                <a:gd name="connsiteY21" fmla="*/ 2237 h 10000"/>
                <a:gd name="connsiteX22" fmla="*/ 8857 w 10000"/>
                <a:gd name="connsiteY22" fmla="*/ 2142 h 10000"/>
                <a:gd name="connsiteX23" fmla="*/ 8951 w 10000"/>
                <a:gd name="connsiteY23" fmla="*/ 2060 h 10000"/>
                <a:gd name="connsiteX24" fmla="*/ 9043 w 10000"/>
                <a:gd name="connsiteY24" fmla="*/ 1981 h 10000"/>
                <a:gd name="connsiteX25" fmla="*/ 9043 w 10000"/>
                <a:gd name="connsiteY25" fmla="*/ 1886 h 10000"/>
                <a:gd name="connsiteX26" fmla="*/ 9043 w 10000"/>
                <a:gd name="connsiteY26" fmla="*/ 1792 h 10000"/>
                <a:gd name="connsiteX27" fmla="*/ 9137 w 10000"/>
                <a:gd name="connsiteY27" fmla="*/ 1737 h 10000"/>
                <a:gd name="connsiteX28" fmla="*/ 9197 w 10000"/>
                <a:gd name="connsiteY28" fmla="*/ 1617 h 10000"/>
                <a:gd name="connsiteX29" fmla="*/ 9227 w 10000"/>
                <a:gd name="connsiteY29" fmla="*/ 1508 h 10000"/>
                <a:gd name="connsiteX30" fmla="*/ 9321 w 10000"/>
                <a:gd name="connsiteY30" fmla="*/ 1470 h 10000"/>
                <a:gd name="connsiteX31" fmla="*/ 9444 w 10000"/>
                <a:gd name="connsiteY31" fmla="*/ 1402 h 10000"/>
                <a:gd name="connsiteX32" fmla="*/ 9567 w 10000"/>
                <a:gd name="connsiteY32" fmla="*/ 1360 h 10000"/>
                <a:gd name="connsiteX33" fmla="*/ 9721 w 10000"/>
                <a:gd name="connsiteY33" fmla="*/ 1280 h 10000"/>
                <a:gd name="connsiteX34" fmla="*/ 9877 w 10000"/>
                <a:gd name="connsiteY34" fmla="*/ 1173 h 10000"/>
                <a:gd name="connsiteX35" fmla="*/ 9969 w 10000"/>
                <a:gd name="connsiteY35" fmla="*/ 1064 h 10000"/>
                <a:gd name="connsiteX36" fmla="*/ 9969 w 10000"/>
                <a:gd name="connsiteY36" fmla="*/ 983 h 10000"/>
                <a:gd name="connsiteX37" fmla="*/ 10000 w 10000"/>
                <a:gd name="connsiteY37" fmla="*/ 833 h 10000"/>
                <a:gd name="connsiteX38" fmla="*/ 9814 w 10000"/>
                <a:gd name="connsiteY38" fmla="*/ 647 h 10000"/>
                <a:gd name="connsiteX39" fmla="*/ 9784 w 10000"/>
                <a:gd name="connsiteY39" fmla="*/ 578 h 10000"/>
                <a:gd name="connsiteX40" fmla="*/ 9784 w 10000"/>
                <a:gd name="connsiteY40" fmla="*/ 201 h 10000"/>
                <a:gd name="connsiteX41" fmla="*/ 9784 w 10000"/>
                <a:gd name="connsiteY41" fmla="*/ 121 h 10000"/>
                <a:gd name="connsiteX42" fmla="*/ 9784 w 10000"/>
                <a:gd name="connsiteY42" fmla="*/ 81 h 10000"/>
                <a:gd name="connsiteX43" fmla="*/ 9814 w 10000"/>
                <a:gd name="connsiteY43" fmla="*/ 39 h 10000"/>
                <a:gd name="connsiteX44" fmla="*/ 9877 w 10000"/>
                <a:gd name="connsiteY44" fmla="*/ 0 h 10000"/>
                <a:gd name="connsiteX0" fmla="*/ 0 w 9692"/>
                <a:gd name="connsiteY0" fmla="*/ 9906 h 9906"/>
                <a:gd name="connsiteX1" fmla="*/ 93 w 9692"/>
                <a:gd name="connsiteY1" fmla="*/ 9891 h 9906"/>
                <a:gd name="connsiteX2" fmla="*/ 185 w 9692"/>
                <a:gd name="connsiteY2" fmla="*/ 9851 h 9906"/>
                <a:gd name="connsiteX3" fmla="*/ 217 w 9692"/>
                <a:gd name="connsiteY3" fmla="*/ 9745 h 9906"/>
                <a:gd name="connsiteX4" fmla="*/ 339 w 9692"/>
                <a:gd name="connsiteY4" fmla="*/ 9702 h 9906"/>
                <a:gd name="connsiteX5" fmla="*/ 802 w 9692"/>
                <a:gd name="connsiteY5" fmla="*/ 9486 h 9906"/>
                <a:gd name="connsiteX6" fmla="*/ 1142 w 9692"/>
                <a:gd name="connsiteY6" fmla="*/ 9190 h 9906"/>
                <a:gd name="connsiteX7" fmla="*/ 1296 w 9692"/>
                <a:gd name="connsiteY7" fmla="*/ 9081 h 9906"/>
                <a:gd name="connsiteX8" fmla="*/ 1327 w 9692"/>
                <a:gd name="connsiteY8" fmla="*/ 9081 h 9906"/>
                <a:gd name="connsiteX9" fmla="*/ 1544 w 9692"/>
                <a:gd name="connsiteY9" fmla="*/ 9028 h 9906"/>
                <a:gd name="connsiteX10" fmla="*/ 1575 w 9692"/>
                <a:gd name="connsiteY10" fmla="*/ 8989 h 9906"/>
                <a:gd name="connsiteX11" fmla="*/ 1544 w 9692"/>
                <a:gd name="connsiteY11" fmla="*/ 8706 h 9906"/>
                <a:gd name="connsiteX12" fmla="*/ 1575 w 9692"/>
                <a:gd name="connsiteY12" fmla="*/ 8557 h 9906"/>
                <a:gd name="connsiteX13" fmla="*/ 1665 w 9692"/>
                <a:gd name="connsiteY13" fmla="*/ 8522 h 9906"/>
                <a:gd name="connsiteX14" fmla="*/ 1791 w 9692"/>
                <a:gd name="connsiteY14" fmla="*/ 8395 h 9906"/>
                <a:gd name="connsiteX15" fmla="*/ 1791 w 9692"/>
                <a:gd name="connsiteY15" fmla="*/ 8179 h 9906"/>
                <a:gd name="connsiteX16" fmla="*/ 8889 w 9692"/>
                <a:gd name="connsiteY16" fmla="*/ 2993 h 9906"/>
                <a:gd name="connsiteX17" fmla="*/ 8889 w 9692"/>
                <a:gd name="connsiteY17" fmla="*/ 2856 h 9906"/>
                <a:gd name="connsiteX18" fmla="*/ 8674 w 9692"/>
                <a:gd name="connsiteY18" fmla="*/ 2614 h 9906"/>
                <a:gd name="connsiteX19" fmla="*/ 8489 w 9692"/>
                <a:gd name="connsiteY19" fmla="*/ 2290 h 9906"/>
                <a:gd name="connsiteX20" fmla="*/ 8489 w 9692"/>
                <a:gd name="connsiteY20" fmla="*/ 2237 h 9906"/>
                <a:gd name="connsiteX21" fmla="*/ 8549 w 9692"/>
                <a:gd name="connsiteY21" fmla="*/ 2142 h 9906"/>
                <a:gd name="connsiteX22" fmla="*/ 8643 w 9692"/>
                <a:gd name="connsiteY22" fmla="*/ 2060 h 9906"/>
                <a:gd name="connsiteX23" fmla="*/ 8735 w 9692"/>
                <a:gd name="connsiteY23" fmla="*/ 1981 h 9906"/>
                <a:gd name="connsiteX24" fmla="*/ 8735 w 9692"/>
                <a:gd name="connsiteY24" fmla="*/ 1886 h 9906"/>
                <a:gd name="connsiteX25" fmla="*/ 8735 w 9692"/>
                <a:gd name="connsiteY25" fmla="*/ 1792 h 9906"/>
                <a:gd name="connsiteX26" fmla="*/ 8829 w 9692"/>
                <a:gd name="connsiteY26" fmla="*/ 1737 h 9906"/>
                <a:gd name="connsiteX27" fmla="*/ 8889 w 9692"/>
                <a:gd name="connsiteY27" fmla="*/ 1617 h 9906"/>
                <a:gd name="connsiteX28" fmla="*/ 8919 w 9692"/>
                <a:gd name="connsiteY28" fmla="*/ 1508 h 9906"/>
                <a:gd name="connsiteX29" fmla="*/ 9013 w 9692"/>
                <a:gd name="connsiteY29" fmla="*/ 1470 h 9906"/>
                <a:gd name="connsiteX30" fmla="*/ 9136 w 9692"/>
                <a:gd name="connsiteY30" fmla="*/ 1402 h 9906"/>
                <a:gd name="connsiteX31" fmla="*/ 9259 w 9692"/>
                <a:gd name="connsiteY31" fmla="*/ 1360 h 9906"/>
                <a:gd name="connsiteX32" fmla="*/ 9413 w 9692"/>
                <a:gd name="connsiteY32" fmla="*/ 1280 h 9906"/>
                <a:gd name="connsiteX33" fmla="*/ 9569 w 9692"/>
                <a:gd name="connsiteY33" fmla="*/ 1173 h 9906"/>
                <a:gd name="connsiteX34" fmla="*/ 9661 w 9692"/>
                <a:gd name="connsiteY34" fmla="*/ 1064 h 9906"/>
                <a:gd name="connsiteX35" fmla="*/ 9661 w 9692"/>
                <a:gd name="connsiteY35" fmla="*/ 983 h 9906"/>
                <a:gd name="connsiteX36" fmla="*/ 9692 w 9692"/>
                <a:gd name="connsiteY36" fmla="*/ 833 h 9906"/>
                <a:gd name="connsiteX37" fmla="*/ 9506 w 9692"/>
                <a:gd name="connsiteY37" fmla="*/ 647 h 9906"/>
                <a:gd name="connsiteX38" fmla="*/ 9476 w 9692"/>
                <a:gd name="connsiteY38" fmla="*/ 578 h 9906"/>
                <a:gd name="connsiteX39" fmla="*/ 9476 w 9692"/>
                <a:gd name="connsiteY39" fmla="*/ 201 h 9906"/>
                <a:gd name="connsiteX40" fmla="*/ 9476 w 9692"/>
                <a:gd name="connsiteY40" fmla="*/ 121 h 9906"/>
                <a:gd name="connsiteX41" fmla="*/ 9476 w 9692"/>
                <a:gd name="connsiteY41" fmla="*/ 81 h 9906"/>
                <a:gd name="connsiteX42" fmla="*/ 9506 w 9692"/>
                <a:gd name="connsiteY42" fmla="*/ 39 h 9906"/>
                <a:gd name="connsiteX43" fmla="*/ 9569 w 9692"/>
                <a:gd name="connsiteY43" fmla="*/ 0 h 9906"/>
                <a:gd name="connsiteX0" fmla="*/ 0 w 9904"/>
                <a:gd name="connsiteY0" fmla="*/ 9985 h 9985"/>
                <a:gd name="connsiteX1" fmla="*/ 95 w 9904"/>
                <a:gd name="connsiteY1" fmla="*/ 9944 h 9985"/>
                <a:gd name="connsiteX2" fmla="*/ 128 w 9904"/>
                <a:gd name="connsiteY2" fmla="*/ 9837 h 9985"/>
                <a:gd name="connsiteX3" fmla="*/ 254 w 9904"/>
                <a:gd name="connsiteY3" fmla="*/ 9794 h 9985"/>
                <a:gd name="connsiteX4" fmla="*/ 731 w 9904"/>
                <a:gd name="connsiteY4" fmla="*/ 9576 h 9985"/>
                <a:gd name="connsiteX5" fmla="*/ 1082 w 9904"/>
                <a:gd name="connsiteY5" fmla="*/ 9277 h 9985"/>
                <a:gd name="connsiteX6" fmla="*/ 1241 w 9904"/>
                <a:gd name="connsiteY6" fmla="*/ 9167 h 9985"/>
                <a:gd name="connsiteX7" fmla="*/ 1273 w 9904"/>
                <a:gd name="connsiteY7" fmla="*/ 9167 h 9985"/>
                <a:gd name="connsiteX8" fmla="*/ 1497 w 9904"/>
                <a:gd name="connsiteY8" fmla="*/ 9114 h 9985"/>
                <a:gd name="connsiteX9" fmla="*/ 1529 w 9904"/>
                <a:gd name="connsiteY9" fmla="*/ 9074 h 9985"/>
                <a:gd name="connsiteX10" fmla="*/ 1497 w 9904"/>
                <a:gd name="connsiteY10" fmla="*/ 8789 h 9985"/>
                <a:gd name="connsiteX11" fmla="*/ 1529 w 9904"/>
                <a:gd name="connsiteY11" fmla="*/ 8638 h 9985"/>
                <a:gd name="connsiteX12" fmla="*/ 1622 w 9904"/>
                <a:gd name="connsiteY12" fmla="*/ 8603 h 9985"/>
                <a:gd name="connsiteX13" fmla="*/ 1752 w 9904"/>
                <a:gd name="connsiteY13" fmla="*/ 8475 h 9985"/>
                <a:gd name="connsiteX14" fmla="*/ 1752 w 9904"/>
                <a:gd name="connsiteY14" fmla="*/ 8257 h 9985"/>
                <a:gd name="connsiteX15" fmla="*/ 9075 w 9904"/>
                <a:gd name="connsiteY15" fmla="*/ 3021 h 9985"/>
                <a:gd name="connsiteX16" fmla="*/ 9075 w 9904"/>
                <a:gd name="connsiteY16" fmla="*/ 2883 h 9985"/>
                <a:gd name="connsiteX17" fmla="*/ 8854 w 9904"/>
                <a:gd name="connsiteY17" fmla="*/ 2639 h 9985"/>
                <a:gd name="connsiteX18" fmla="*/ 8663 w 9904"/>
                <a:gd name="connsiteY18" fmla="*/ 2312 h 9985"/>
                <a:gd name="connsiteX19" fmla="*/ 8663 w 9904"/>
                <a:gd name="connsiteY19" fmla="*/ 2258 h 9985"/>
                <a:gd name="connsiteX20" fmla="*/ 8725 w 9904"/>
                <a:gd name="connsiteY20" fmla="*/ 2162 h 9985"/>
                <a:gd name="connsiteX21" fmla="*/ 8822 w 9904"/>
                <a:gd name="connsiteY21" fmla="*/ 2080 h 9985"/>
                <a:gd name="connsiteX22" fmla="*/ 8917 w 9904"/>
                <a:gd name="connsiteY22" fmla="*/ 2000 h 9985"/>
                <a:gd name="connsiteX23" fmla="*/ 8917 w 9904"/>
                <a:gd name="connsiteY23" fmla="*/ 1904 h 9985"/>
                <a:gd name="connsiteX24" fmla="*/ 8917 w 9904"/>
                <a:gd name="connsiteY24" fmla="*/ 1809 h 9985"/>
                <a:gd name="connsiteX25" fmla="*/ 9014 w 9904"/>
                <a:gd name="connsiteY25" fmla="*/ 1753 h 9985"/>
                <a:gd name="connsiteX26" fmla="*/ 9075 w 9904"/>
                <a:gd name="connsiteY26" fmla="*/ 1632 h 9985"/>
                <a:gd name="connsiteX27" fmla="*/ 9106 w 9904"/>
                <a:gd name="connsiteY27" fmla="*/ 1522 h 9985"/>
                <a:gd name="connsiteX28" fmla="*/ 9203 w 9904"/>
                <a:gd name="connsiteY28" fmla="*/ 1484 h 9985"/>
                <a:gd name="connsiteX29" fmla="*/ 9330 w 9904"/>
                <a:gd name="connsiteY29" fmla="*/ 1415 h 9985"/>
                <a:gd name="connsiteX30" fmla="*/ 9457 w 9904"/>
                <a:gd name="connsiteY30" fmla="*/ 1373 h 9985"/>
                <a:gd name="connsiteX31" fmla="*/ 9616 w 9904"/>
                <a:gd name="connsiteY31" fmla="*/ 1292 h 9985"/>
                <a:gd name="connsiteX32" fmla="*/ 9777 w 9904"/>
                <a:gd name="connsiteY32" fmla="*/ 1184 h 9985"/>
                <a:gd name="connsiteX33" fmla="*/ 9872 w 9904"/>
                <a:gd name="connsiteY33" fmla="*/ 1074 h 9985"/>
                <a:gd name="connsiteX34" fmla="*/ 9872 w 9904"/>
                <a:gd name="connsiteY34" fmla="*/ 992 h 9985"/>
                <a:gd name="connsiteX35" fmla="*/ 9904 w 9904"/>
                <a:gd name="connsiteY35" fmla="*/ 841 h 9985"/>
                <a:gd name="connsiteX36" fmla="*/ 9712 w 9904"/>
                <a:gd name="connsiteY36" fmla="*/ 653 h 9985"/>
                <a:gd name="connsiteX37" fmla="*/ 9681 w 9904"/>
                <a:gd name="connsiteY37" fmla="*/ 583 h 9985"/>
                <a:gd name="connsiteX38" fmla="*/ 9681 w 9904"/>
                <a:gd name="connsiteY38" fmla="*/ 203 h 9985"/>
                <a:gd name="connsiteX39" fmla="*/ 9681 w 9904"/>
                <a:gd name="connsiteY39" fmla="*/ 122 h 9985"/>
                <a:gd name="connsiteX40" fmla="*/ 9681 w 9904"/>
                <a:gd name="connsiteY40" fmla="*/ 82 h 9985"/>
                <a:gd name="connsiteX41" fmla="*/ 9712 w 9904"/>
                <a:gd name="connsiteY41" fmla="*/ 39 h 9985"/>
                <a:gd name="connsiteX42" fmla="*/ 9777 w 9904"/>
                <a:gd name="connsiteY42" fmla="*/ 0 h 9985"/>
                <a:gd name="connsiteX0" fmla="*/ 0 w 10000"/>
                <a:gd name="connsiteY0" fmla="*/ 10000 h 10000"/>
                <a:gd name="connsiteX1" fmla="*/ 129 w 10000"/>
                <a:gd name="connsiteY1" fmla="*/ 9852 h 10000"/>
                <a:gd name="connsiteX2" fmla="*/ 256 w 10000"/>
                <a:gd name="connsiteY2" fmla="*/ 9809 h 10000"/>
                <a:gd name="connsiteX3" fmla="*/ 738 w 10000"/>
                <a:gd name="connsiteY3" fmla="*/ 9590 h 10000"/>
                <a:gd name="connsiteX4" fmla="*/ 1092 w 10000"/>
                <a:gd name="connsiteY4" fmla="*/ 9291 h 10000"/>
                <a:gd name="connsiteX5" fmla="*/ 1253 w 10000"/>
                <a:gd name="connsiteY5" fmla="*/ 9181 h 10000"/>
                <a:gd name="connsiteX6" fmla="*/ 1285 w 10000"/>
                <a:gd name="connsiteY6" fmla="*/ 9181 h 10000"/>
                <a:gd name="connsiteX7" fmla="*/ 1512 w 10000"/>
                <a:gd name="connsiteY7" fmla="*/ 9128 h 10000"/>
                <a:gd name="connsiteX8" fmla="*/ 1544 w 10000"/>
                <a:gd name="connsiteY8" fmla="*/ 9088 h 10000"/>
                <a:gd name="connsiteX9" fmla="*/ 1512 w 10000"/>
                <a:gd name="connsiteY9" fmla="*/ 8802 h 10000"/>
                <a:gd name="connsiteX10" fmla="*/ 1544 w 10000"/>
                <a:gd name="connsiteY10" fmla="*/ 8651 h 10000"/>
                <a:gd name="connsiteX11" fmla="*/ 1638 w 10000"/>
                <a:gd name="connsiteY11" fmla="*/ 8616 h 10000"/>
                <a:gd name="connsiteX12" fmla="*/ 1769 w 10000"/>
                <a:gd name="connsiteY12" fmla="*/ 8488 h 10000"/>
                <a:gd name="connsiteX13" fmla="*/ 1769 w 10000"/>
                <a:gd name="connsiteY13" fmla="*/ 8269 h 10000"/>
                <a:gd name="connsiteX14" fmla="*/ 9163 w 10000"/>
                <a:gd name="connsiteY14" fmla="*/ 3026 h 10000"/>
                <a:gd name="connsiteX15" fmla="*/ 9163 w 10000"/>
                <a:gd name="connsiteY15" fmla="*/ 2887 h 10000"/>
                <a:gd name="connsiteX16" fmla="*/ 8940 w 10000"/>
                <a:gd name="connsiteY16" fmla="*/ 2643 h 10000"/>
                <a:gd name="connsiteX17" fmla="*/ 8747 w 10000"/>
                <a:gd name="connsiteY17" fmla="*/ 2315 h 10000"/>
                <a:gd name="connsiteX18" fmla="*/ 8747 w 10000"/>
                <a:gd name="connsiteY18" fmla="*/ 2261 h 10000"/>
                <a:gd name="connsiteX19" fmla="*/ 8810 w 10000"/>
                <a:gd name="connsiteY19" fmla="*/ 2165 h 10000"/>
                <a:gd name="connsiteX20" fmla="*/ 8908 w 10000"/>
                <a:gd name="connsiteY20" fmla="*/ 2083 h 10000"/>
                <a:gd name="connsiteX21" fmla="*/ 9003 w 10000"/>
                <a:gd name="connsiteY21" fmla="*/ 2003 h 10000"/>
                <a:gd name="connsiteX22" fmla="*/ 9003 w 10000"/>
                <a:gd name="connsiteY22" fmla="*/ 1907 h 10000"/>
                <a:gd name="connsiteX23" fmla="*/ 9003 w 10000"/>
                <a:gd name="connsiteY23" fmla="*/ 1812 h 10000"/>
                <a:gd name="connsiteX24" fmla="*/ 9101 w 10000"/>
                <a:gd name="connsiteY24" fmla="*/ 1756 h 10000"/>
                <a:gd name="connsiteX25" fmla="*/ 9163 w 10000"/>
                <a:gd name="connsiteY25" fmla="*/ 1634 h 10000"/>
                <a:gd name="connsiteX26" fmla="*/ 9194 w 10000"/>
                <a:gd name="connsiteY26" fmla="*/ 1524 h 10000"/>
                <a:gd name="connsiteX27" fmla="*/ 9292 w 10000"/>
                <a:gd name="connsiteY27" fmla="*/ 1486 h 10000"/>
                <a:gd name="connsiteX28" fmla="*/ 9420 w 10000"/>
                <a:gd name="connsiteY28" fmla="*/ 1417 h 10000"/>
                <a:gd name="connsiteX29" fmla="*/ 9549 w 10000"/>
                <a:gd name="connsiteY29" fmla="*/ 1375 h 10000"/>
                <a:gd name="connsiteX30" fmla="*/ 9709 w 10000"/>
                <a:gd name="connsiteY30" fmla="*/ 1294 h 10000"/>
                <a:gd name="connsiteX31" fmla="*/ 9872 w 10000"/>
                <a:gd name="connsiteY31" fmla="*/ 1186 h 10000"/>
                <a:gd name="connsiteX32" fmla="*/ 9968 w 10000"/>
                <a:gd name="connsiteY32" fmla="*/ 1076 h 10000"/>
                <a:gd name="connsiteX33" fmla="*/ 9968 w 10000"/>
                <a:gd name="connsiteY33" fmla="*/ 993 h 10000"/>
                <a:gd name="connsiteX34" fmla="*/ 10000 w 10000"/>
                <a:gd name="connsiteY34" fmla="*/ 842 h 10000"/>
                <a:gd name="connsiteX35" fmla="*/ 9806 w 10000"/>
                <a:gd name="connsiteY35" fmla="*/ 654 h 10000"/>
                <a:gd name="connsiteX36" fmla="*/ 9775 w 10000"/>
                <a:gd name="connsiteY36" fmla="*/ 584 h 10000"/>
                <a:gd name="connsiteX37" fmla="*/ 9775 w 10000"/>
                <a:gd name="connsiteY37" fmla="*/ 203 h 10000"/>
                <a:gd name="connsiteX38" fmla="*/ 9775 w 10000"/>
                <a:gd name="connsiteY38" fmla="*/ 122 h 10000"/>
                <a:gd name="connsiteX39" fmla="*/ 9775 w 10000"/>
                <a:gd name="connsiteY39" fmla="*/ 82 h 10000"/>
                <a:gd name="connsiteX40" fmla="*/ 9806 w 10000"/>
                <a:gd name="connsiteY40" fmla="*/ 39 h 10000"/>
                <a:gd name="connsiteX41" fmla="*/ 9872 w 10000"/>
                <a:gd name="connsiteY41" fmla="*/ 0 h 10000"/>
                <a:gd name="connsiteX0" fmla="*/ 0 w 10000"/>
                <a:gd name="connsiteY0" fmla="*/ 10000 h 10000"/>
                <a:gd name="connsiteX1" fmla="*/ 256 w 10000"/>
                <a:gd name="connsiteY1" fmla="*/ 9809 h 10000"/>
                <a:gd name="connsiteX2" fmla="*/ 738 w 10000"/>
                <a:gd name="connsiteY2" fmla="*/ 9590 h 10000"/>
                <a:gd name="connsiteX3" fmla="*/ 1092 w 10000"/>
                <a:gd name="connsiteY3" fmla="*/ 9291 h 10000"/>
                <a:gd name="connsiteX4" fmla="*/ 1253 w 10000"/>
                <a:gd name="connsiteY4" fmla="*/ 9181 h 10000"/>
                <a:gd name="connsiteX5" fmla="*/ 1285 w 10000"/>
                <a:gd name="connsiteY5" fmla="*/ 9181 h 10000"/>
                <a:gd name="connsiteX6" fmla="*/ 1512 w 10000"/>
                <a:gd name="connsiteY6" fmla="*/ 9128 h 10000"/>
                <a:gd name="connsiteX7" fmla="*/ 1544 w 10000"/>
                <a:gd name="connsiteY7" fmla="*/ 9088 h 10000"/>
                <a:gd name="connsiteX8" fmla="*/ 1512 w 10000"/>
                <a:gd name="connsiteY8" fmla="*/ 8802 h 10000"/>
                <a:gd name="connsiteX9" fmla="*/ 1544 w 10000"/>
                <a:gd name="connsiteY9" fmla="*/ 8651 h 10000"/>
                <a:gd name="connsiteX10" fmla="*/ 1638 w 10000"/>
                <a:gd name="connsiteY10" fmla="*/ 8616 h 10000"/>
                <a:gd name="connsiteX11" fmla="*/ 1769 w 10000"/>
                <a:gd name="connsiteY11" fmla="*/ 8488 h 10000"/>
                <a:gd name="connsiteX12" fmla="*/ 1769 w 10000"/>
                <a:gd name="connsiteY12" fmla="*/ 8269 h 10000"/>
                <a:gd name="connsiteX13" fmla="*/ 9163 w 10000"/>
                <a:gd name="connsiteY13" fmla="*/ 3026 h 10000"/>
                <a:gd name="connsiteX14" fmla="*/ 9163 w 10000"/>
                <a:gd name="connsiteY14" fmla="*/ 2887 h 10000"/>
                <a:gd name="connsiteX15" fmla="*/ 8940 w 10000"/>
                <a:gd name="connsiteY15" fmla="*/ 2643 h 10000"/>
                <a:gd name="connsiteX16" fmla="*/ 8747 w 10000"/>
                <a:gd name="connsiteY16" fmla="*/ 2315 h 10000"/>
                <a:gd name="connsiteX17" fmla="*/ 8747 w 10000"/>
                <a:gd name="connsiteY17" fmla="*/ 2261 h 10000"/>
                <a:gd name="connsiteX18" fmla="*/ 8810 w 10000"/>
                <a:gd name="connsiteY18" fmla="*/ 2165 h 10000"/>
                <a:gd name="connsiteX19" fmla="*/ 8908 w 10000"/>
                <a:gd name="connsiteY19" fmla="*/ 2083 h 10000"/>
                <a:gd name="connsiteX20" fmla="*/ 9003 w 10000"/>
                <a:gd name="connsiteY20" fmla="*/ 2003 h 10000"/>
                <a:gd name="connsiteX21" fmla="*/ 9003 w 10000"/>
                <a:gd name="connsiteY21" fmla="*/ 1907 h 10000"/>
                <a:gd name="connsiteX22" fmla="*/ 9003 w 10000"/>
                <a:gd name="connsiteY22" fmla="*/ 1812 h 10000"/>
                <a:gd name="connsiteX23" fmla="*/ 9101 w 10000"/>
                <a:gd name="connsiteY23" fmla="*/ 1756 h 10000"/>
                <a:gd name="connsiteX24" fmla="*/ 9163 w 10000"/>
                <a:gd name="connsiteY24" fmla="*/ 1634 h 10000"/>
                <a:gd name="connsiteX25" fmla="*/ 9194 w 10000"/>
                <a:gd name="connsiteY25" fmla="*/ 1524 h 10000"/>
                <a:gd name="connsiteX26" fmla="*/ 9292 w 10000"/>
                <a:gd name="connsiteY26" fmla="*/ 1486 h 10000"/>
                <a:gd name="connsiteX27" fmla="*/ 9420 w 10000"/>
                <a:gd name="connsiteY27" fmla="*/ 1417 h 10000"/>
                <a:gd name="connsiteX28" fmla="*/ 9549 w 10000"/>
                <a:gd name="connsiteY28" fmla="*/ 1375 h 10000"/>
                <a:gd name="connsiteX29" fmla="*/ 9709 w 10000"/>
                <a:gd name="connsiteY29" fmla="*/ 1294 h 10000"/>
                <a:gd name="connsiteX30" fmla="*/ 9872 w 10000"/>
                <a:gd name="connsiteY30" fmla="*/ 1186 h 10000"/>
                <a:gd name="connsiteX31" fmla="*/ 9968 w 10000"/>
                <a:gd name="connsiteY31" fmla="*/ 1076 h 10000"/>
                <a:gd name="connsiteX32" fmla="*/ 9968 w 10000"/>
                <a:gd name="connsiteY32" fmla="*/ 993 h 10000"/>
                <a:gd name="connsiteX33" fmla="*/ 10000 w 10000"/>
                <a:gd name="connsiteY33" fmla="*/ 842 h 10000"/>
                <a:gd name="connsiteX34" fmla="*/ 9806 w 10000"/>
                <a:gd name="connsiteY34" fmla="*/ 654 h 10000"/>
                <a:gd name="connsiteX35" fmla="*/ 9775 w 10000"/>
                <a:gd name="connsiteY35" fmla="*/ 584 h 10000"/>
                <a:gd name="connsiteX36" fmla="*/ 9775 w 10000"/>
                <a:gd name="connsiteY36" fmla="*/ 203 h 10000"/>
                <a:gd name="connsiteX37" fmla="*/ 9775 w 10000"/>
                <a:gd name="connsiteY37" fmla="*/ 122 h 10000"/>
                <a:gd name="connsiteX38" fmla="*/ 9775 w 10000"/>
                <a:gd name="connsiteY38" fmla="*/ 82 h 10000"/>
                <a:gd name="connsiteX39" fmla="*/ 9806 w 10000"/>
                <a:gd name="connsiteY39" fmla="*/ 39 h 10000"/>
                <a:gd name="connsiteX40" fmla="*/ 9872 w 10000"/>
                <a:gd name="connsiteY40" fmla="*/ 0 h 10000"/>
                <a:gd name="connsiteX0" fmla="*/ 0 w 9744"/>
                <a:gd name="connsiteY0" fmla="*/ 9809 h 9809"/>
                <a:gd name="connsiteX1" fmla="*/ 482 w 9744"/>
                <a:gd name="connsiteY1" fmla="*/ 9590 h 9809"/>
                <a:gd name="connsiteX2" fmla="*/ 836 w 9744"/>
                <a:gd name="connsiteY2" fmla="*/ 9291 h 9809"/>
                <a:gd name="connsiteX3" fmla="*/ 997 w 9744"/>
                <a:gd name="connsiteY3" fmla="*/ 9181 h 9809"/>
                <a:gd name="connsiteX4" fmla="*/ 1029 w 9744"/>
                <a:gd name="connsiteY4" fmla="*/ 9181 h 9809"/>
                <a:gd name="connsiteX5" fmla="*/ 1256 w 9744"/>
                <a:gd name="connsiteY5" fmla="*/ 9128 h 9809"/>
                <a:gd name="connsiteX6" fmla="*/ 1288 w 9744"/>
                <a:gd name="connsiteY6" fmla="*/ 9088 h 9809"/>
                <a:gd name="connsiteX7" fmla="*/ 1256 w 9744"/>
                <a:gd name="connsiteY7" fmla="*/ 8802 h 9809"/>
                <a:gd name="connsiteX8" fmla="*/ 1288 w 9744"/>
                <a:gd name="connsiteY8" fmla="*/ 8651 h 9809"/>
                <a:gd name="connsiteX9" fmla="*/ 1382 w 9744"/>
                <a:gd name="connsiteY9" fmla="*/ 8616 h 9809"/>
                <a:gd name="connsiteX10" fmla="*/ 1513 w 9744"/>
                <a:gd name="connsiteY10" fmla="*/ 8488 h 9809"/>
                <a:gd name="connsiteX11" fmla="*/ 1513 w 9744"/>
                <a:gd name="connsiteY11" fmla="*/ 8269 h 9809"/>
                <a:gd name="connsiteX12" fmla="*/ 8907 w 9744"/>
                <a:gd name="connsiteY12" fmla="*/ 3026 h 9809"/>
                <a:gd name="connsiteX13" fmla="*/ 8907 w 9744"/>
                <a:gd name="connsiteY13" fmla="*/ 2887 h 9809"/>
                <a:gd name="connsiteX14" fmla="*/ 8684 w 9744"/>
                <a:gd name="connsiteY14" fmla="*/ 2643 h 9809"/>
                <a:gd name="connsiteX15" fmla="*/ 8491 w 9744"/>
                <a:gd name="connsiteY15" fmla="*/ 2315 h 9809"/>
                <a:gd name="connsiteX16" fmla="*/ 8491 w 9744"/>
                <a:gd name="connsiteY16" fmla="*/ 2261 h 9809"/>
                <a:gd name="connsiteX17" fmla="*/ 8554 w 9744"/>
                <a:gd name="connsiteY17" fmla="*/ 2165 h 9809"/>
                <a:gd name="connsiteX18" fmla="*/ 8652 w 9744"/>
                <a:gd name="connsiteY18" fmla="*/ 2083 h 9809"/>
                <a:gd name="connsiteX19" fmla="*/ 8747 w 9744"/>
                <a:gd name="connsiteY19" fmla="*/ 2003 h 9809"/>
                <a:gd name="connsiteX20" fmla="*/ 8747 w 9744"/>
                <a:gd name="connsiteY20" fmla="*/ 1907 h 9809"/>
                <a:gd name="connsiteX21" fmla="*/ 8747 w 9744"/>
                <a:gd name="connsiteY21" fmla="*/ 1812 h 9809"/>
                <a:gd name="connsiteX22" fmla="*/ 8845 w 9744"/>
                <a:gd name="connsiteY22" fmla="*/ 1756 h 9809"/>
                <a:gd name="connsiteX23" fmla="*/ 8907 w 9744"/>
                <a:gd name="connsiteY23" fmla="*/ 1634 h 9809"/>
                <a:gd name="connsiteX24" fmla="*/ 8938 w 9744"/>
                <a:gd name="connsiteY24" fmla="*/ 1524 h 9809"/>
                <a:gd name="connsiteX25" fmla="*/ 9036 w 9744"/>
                <a:gd name="connsiteY25" fmla="*/ 1486 h 9809"/>
                <a:gd name="connsiteX26" fmla="*/ 9164 w 9744"/>
                <a:gd name="connsiteY26" fmla="*/ 1417 h 9809"/>
                <a:gd name="connsiteX27" fmla="*/ 9293 w 9744"/>
                <a:gd name="connsiteY27" fmla="*/ 1375 h 9809"/>
                <a:gd name="connsiteX28" fmla="*/ 9453 w 9744"/>
                <a:gd name="connsiteY28" fmla="*/ 1294 h 9809"/>
                <a:gd name="connsiteX29" fmla="*/ 9616 w 9744"/>
                <a:gd name="connsiteY29" fmla="*/ 1186 h 9809"/>
                <a:gd name="connsiteX30" fmla="*/ 9712 w 9744"/>
                <a:gd name="connsiteY30" fmla="*/ 1076 h 9809"/>
                <a:gd name="connsiteX31" fmla="*/ 9712 w 9744"/>
                <a:gd name="connsiteY31" fmla="*/ 993 h 9809"/>
                <a:gd name="connsiteX32" fmla="*/ 9744 w 9744"/>
                <a:gd name="connsiteY32" fmla="*/ 842 h 9809"/>
                <a:gd name="connsiteX33" fmla="*/ 9550 w 9744"/>
                <a:gd name="connsiteY33" fmla="*/ 654 h 9809"/>
                <a:gd name="connsiteX34" fmla="*/ 9519 w 9744"/>
                <a:gd name="connsiteY34" fmla="*/ 584 h 9809"/>
                <a:gd name="connsiteX35" fmla="*/ 9519 w 9744"/>
                <a:gd name="connsiteY35" fmla="*/ 203 h 9809"/>
                <a:gd name="connsiteX36" fmla="*/ 9519 w 9744"/>
                <a:gd name="connsiteY36" fmla="*/ 122 h 9809"/>
                <a:gd name="connsiteX37" fmla="*/ 9519 w 9744"/>
                <a:gd name="connsiteY37" fmla="*/ 82 h 9809"/>
                <a:gd name="connsiteX38" fmla="*/ 9550 w 9744"/>
                <a:gd name="connsiteY38" fmla="*/ 39 h 9809"/>
                <a:gd name="connsiteX39" fmla="*/ 9616 w 9744"/>
                <a:gd name="connsiteY39" fmla="*/ 0 h 9809"/>
                <a:gd name="connsiteX0" fmla="*/ 0 w 9505"/>
                <a:gd name="connsiteY0" fmla="*/ 9777 h 9777"/>
                <a:gd name="connsiteX1" fmla="*/ 363 w 9505"/>
                <a:gd name="connsiteY1" fmla="*/ 9472 h 9777"/>
                <a:gd name="connsiteX2" fmla="*/ 528 w 9505"/>
                <a:gd name="connsiteY2" fmla="*/ 9360 h 9777"/>
                <a:gd name="connsiteX3" fmla="*/ 561 w 9505"/>
                <a:gd name="connsiteY3" fmla="*/ 9360 h 9777"/>
                <a:gd name="connsiteX4" fmla="*/ 794 w 9505"/>
                <a:gd name="connsiteY4" fmla="*/ 9306 h 9777"/>
                <a:gd name="connsiteX5" fmla="*/ 827 w 9505"/>
                <a:gd name="connsiteY5" fmla="*/ 9265 h 9777"/>
                <a:gd name="connsiteX6" fmla="*/ 794 w 9505"/>
                <a:gd name="connsiteY6" fmla="*/ 8973 h 9777"/>
                <a:gd name="connsiteX7" fmla="*/ 827 w 9505"/>
                <a:gd name="connsiteY7" fmla="*/ 8819 h 9777"/>
                <a:gd name="connsiteX8" fmla="*/ 923 w 9505"/>
                <a:gd name="connsiteY8" fmla="*/ 8784 h 9777"/>
                <a:gd name="connsiteX9" fmla="*/ 1058 w 9505"/>
                <a:gd name="connsiteY9" fmla="*/ 8653 h 9777"/>
                <a:gd name="connsiteX10" fmla="*/ 1058 w 9505"/>
                <a:gd name="connsiteY10" fmla="*/ 8430 h 9777"/>
                <a:gd name="connsiteX11" fmla="*/ 8646 w 9505"/>
                <a:gd name="connsiteY11" fmla="*/ 3085 h 9777"/>
                <a:gd name="connsiteX12" fmla="*/ 8646 w 9505"/>
                <a:gd name="connsiteY12" fmla="*/ 2943 h 9777"/>
                <a:gd name="connsiteX13" fmla="*/ 8417 w 9505"/>
                <a:gd name="connsiteY13" fmla="*/ 2694 h 9777"/>
                <a:gd name="connsiteX14" fmla="*/ 8219 w 9505"/>
                <a:gd name="connsiteY14" fmla="*/ 2360 h 9777"/>
                <a:gd name="connsiteX15" fmla="*/ 8219 w 9505"/>
                <a:gd name="connsiteY15" fmla="*/ 2305 h 9777"/>
                <a:gd name="connsiteX16" fmla="*/ 8284 w 9505"/>
                <a:gd name="connsiteY16" fmla="*/ 2207 h 9777"/>
                <a:gd name="connsiteX17" fmla="*/ 8384 w 9505"/>
                <a:gd name="connsiteY17" fmla="*/ 2124 h 9777"/>
                <a:gd name="connsiteX18" fmla="*/ 8482 w 9505"/>
                <a:gd name="connsiteY18" fmla="*/ 2042 h 9777"/>
                <a:gd name="connsiteX19" fmla="*/ 8482 w 9505"/>
                <a:gd name="connsiteY19" fmla="*/ 1944 h 9777"/>
                <a:gd name="connsiteX20" fmla="*/ 8482 w 9505"/>
                <a:gd name="connsiteY20" fmla="*/ 1847 h 9777"/>
                <a:gd name="connsiteX21" fmla="*/ 8582 w 9505"/>
                <a:gd name="connsiteY21" fmla="*/ 1790 h 9777"/>
                <a:gd name="connsiteX22" fmla="*/ 8646 w 9505"/>
                <a:gd name="connsiteY22" fmla="*/ 1666 h 9777"/>
                <a:gd name="connsiteX23" fmla="*/ 8678 w 9505"/>
                <a:gd name="connsiteY23" fmla="*/ 1554 h 9777"/>
                <a:gd name="connsiteX24" fmla="*/ 8778 w 9505"/>
                <a:gd name="connsiteY24" fmla="*/ 1515 h 9777"/>
                <a:gd name="connsiteX25" fmla="*/ 8910 w 9505"/>
                <a:gd name="connsiteY25" fmla="*/ 1445 h 9777"/>
                <a:gd name="connsiteX26" fmla="*/ 9042 w 9505"/>
                <a:gd name="connsiteY26" fmla="*/ 1402 h 9777"/>
                <a:gd name="connsiteX27" fmla="*/ 9206 w 9505"/>
                <a:gd name="connsiteY27" fmla="*/ 1319 h 9777"/>
                <a:gd name="connsiteX28" fmla="*/ 9374 w 9505"/>
                <a:gd name="connsiteY28" fmla="*/ 1209 h 9777"/>
                <a:gd name="connsiteX29" fmla="*/ 9472 w 9505"/>
                <a:gd name="connsiteY29" fmla="*/ 1097 h 9777"/>
                <a:gd name="connsiteX30" fmla="*/ 9472 w 9505"/>
                <a:gd name="connsiteY30" fmla="*/ 1012 h 9777"/>
                <a:gd name="connsiteX31" fmla="*/ 9505 w 9505"/>
                <a:gd name="connsiteY31" fmla="*/ 858 h 9777"/>
                <a:gd name="connsiteX32" fmla="*/ 9306 w 9505"/>
                <a:gd name="connsiteY32" fmla="*/ 667 h 9777"/>
                <a:gd name="connsiteX33" fmla="*/ 9274 w 9505"/>
                <a:gd name="connsiteY33" fmla="*/ 595 h 9777"/>
                <a:gd name="connsiteX34" fmla="*/ 9274 w 9505"/>
                <a:gd name="connsiteY34" fmla="*/ 207 h 9777"/>
                <a:gd name="connsiteX35" fmla="*/ 9274 w 9505"/>
                <a:gd name="connsiteY35" fmla="*/ 124 h 9777"/>
                <a:gd name="connsiteX36" fmla="*/ 9274 w 9505"/>
                <a:gd name="connsiteY36" fmla="*/ 84 h 9777"/>
                <a:gd name="connsiteX37" fmla="*/ 9306 w 9505"/>
                <a:gd name="connsiteY37" fmla="*/ 40 h 9777"/>
                <a:gd name="connsiteX38" fmla="*/ 9374 w 9505"/>
                <a:gd name="connsiteY38" fmla="*/ 0 h 9777"/>
                <a:gd name="connsiteX0" fmla="*/ 0 w 9618"/>
                <a:gd name="connsiteY0" fmla="*/ 9688 h 9688"/>
                <a:gd name="connsiteX1" fmla="*/ 173 w 9618"/>
                <a:gd name="connsiteY1" fmla="*/ 9573 h 9688"/>
                <a:gd name="connsiteX2" fmla="*/ 208 w 9618"/>
                <a:gd name="connsiteY2" fmla="*/ 9573 h 9688"/>
                <a:gd name="connsiteX3" fmla="*/ 453 w 9618"/>
                <a:gd name="connsiteY3" fmla="*/ 9518 h 9688"/>
                <a:gd name="connsiteX4" fmla="*/ 488 w 9618"/>
                <a:gd name="connsiteY4" fmla="*/ 9476 h 9688"/>
                <a:gd name="connsiteX5" fmla="*/ 453 w 9618"/>
                <a:gd name="connsiteY5" fmla="*/ 9178 h 9688"/>
                <a:gd name="connsiteX6" fmla="*/ 488 w 9618"/>
                <a:gd name="connsiteY6" fmla="*/ 9020 h 9688"/>
                <a:gd name="connsiteX7" fmla="*/ 589 w 9618"/>
                <a:gd name="connsiteY7" fmla="*/ 8984 h 9688"/>
                <a:gd name="connsiteX8" fmla="*/ 731 w 9618"/>
                <a:gd name="connsiteY8" fmla="*/ 8850 h 9688"/>
                <a:gd name="connsiteX9" fmla="*/ 731 w 9618"/>
                <a:gd name="connsiteY9" fmla="*/ 8622 h 9688"/>
                <a:gd name="connsiteX10" fmla="*/ 8714 w 9618"/>
                <a:gd name="connsiteY10" fmla="*/ 3155 h 9688"/>
                <a:gd name="connsiteX11" fmla="*/ 8714 w 9618"/>
                <a:gd name="connsiteY11" fmla="*/ 3010 h 9688"/>
                <a:gd name="connsiteX12" fmla="*/ 8473 w 9618"/>
                <a:gd name="connsiteY12" fmla="*/ 2755 h 9688"/>
                <a:gd name="connsiteX13" fmla="*/ 8265 w 9618"/>
                <a:gd name="connsiteY13" fmla="*/ 2414 h 9688"/>
                <a:gd name="connsiteX14" fmla="*/ 8265 w 9618"/>
                <a:gd name="connsiteY14" fmla="*/ 2358 h 9688"/>
                <a:gd name="connsiteX15" fmla="*/ 8333 w 9618"/>
                <a:gd name="connsiteY15" fmla="*/ 2257 h 9688"/>
                <a:gd name="connsiteX16" fmla="*/ 8439 w 9618"/>
                <a:gd name="connsiteY16" fmla="*/ 2172 h 9688"/>
                <a:gd name="connsiteX17" fmla="*/ 8542 w 9618"/>
                <a:gd name="connsiteY17" fmla="*/ 2089 h 9688"/>
                <a:gd name="connsiteX18" fmla="*/ 8542 w 9618"/>
                <a:gd name="connsiteY18" fmla="*/ 1988 h 9688"/>
                <a:gd name="connsiteX19" fmla="*/ 8542 w 9618"/>
                <a:gd name="connsiteY19" fmla="*/ 1889 h 9688"/>
                <a:gd name="connsiteX20" fmla="*/ 8647 w 9618"/>
                <a:gd name="connsiteY20" fmla="*/ 1831 h 9688"/>
                <a:gd name="connsiteX21" fmla="*/ 8714 w 9618"/>
                <a:gd name="connsiteY21" fmla="*/ 1704 h 9688"/>
                <a:gd name="connsiteX22" fmla="*/ 8748 w 9618"/>
                <a:gd name="connsiteY22" fmla="*/ 1589 h 9688"/>
                <a:gd name="connsiteX23" fmla="*/ 8853 w 9618"/>
                <a:gd name="connsiteY23" fmla="*/ 1550 h 9688"/>
                <a:gd name="connsiteX24" fmla="*/ 8992 w 9618"/>
                <a:gd name="connsiteY24" fmla="*/ 1478 h 9688"/>
                <a:gd name="connsiteX25" fmla="*/ 9131 w 9618"/>
                <a:gd name="connsiteY25" fmla="*/ 1434 h 9688"/>
                <a:gd name="connsiteX26" fmla="*/ 9303 w 9618"/>
                <a:gd name="connsiteY26" fmla="*/ 1349 h 9688"/>
                <a:gd name="connsiteX27" fmla="*/ 9480 w 9618"/>
                <a:gd name="connsiteY27" fmla="*/ 1237 h 9688"/>
                <a:gd name="connsiteX28" fmla="*/ 9583 w 9618"/>
                <a:gd name="connsiteY28" fmla="*/ 1122 h 9688"/>
                <a:gd name="connsiteX29" fmla="*/ 9583 w 9618"/>
                <a:gd name="connsiteY29" fmla="*/ 1035 h 9688"/>
                <a:gd name="connsiteX30" fmla="*/ 9618 w 9618"/>
                <a:gd name="connsiteY30" fmla="*/ 878 h 9688"/>
                <a:gd name="connsiteX31" fmla="*/ 9409 w 9618"/>
                <a:gd name="connsiteY31" fmla="*/ 682 h 9688"/>
                <a:gd name="connsiteX32" fmla="*/ 9375 w 9618"/>
                <a:gd name="connsiteY32" fmla="*/ 609 h 9688"/>
                <a:gd name="connsiteX33" fmla="*/ 9375 w 9618"/>
                <a:gd name="connsiteY33" fmla="*/ 212 h 9688"/>
                <a:gd name="connsiteX34" fmla="*/ 9375 w 9618"/>
                <a:gd name="connsiteY34" fmla="*/ 127 h 9688"/>
                <a:gd name="connsiteX35" fmla="*/ 9375 w 9618"/>
                <a:gd name="connsiteY35" fmla="*/ 86 h 9688"/>
                <a:gd name="connsiteX36" fmla="*/ 9409 w 9618"/>
                <a:gd name="connsiteY36" fmla="*/ 41 h 9688"/>
                <a:gd name="connsiteX37" fmla="*/ 9480 w 9618"/>
                <a:gd name="connsiteY37" fmla="*/ 0 h 9688"/>
                <a:gd name="connsiteX0" fmla="*/ 0 w 9820"/>
                <a:gd name="connsiteY0" fmla="*/ 9881 h 9881"/>
                <a:gd name="connsiteX1" fmla="*/ 36 w 9820"/>
                <a:gd name="connsiteY1" fmla="*/ 9881 h 9881"/>
                <a:gd name="connsiteX2" fmla="*/ 291 w 9820"/>
                <a:gd name="connsiteY2" fmla="*/ 9825 h 9881"/>
                <a:gd name="connsiteX3" fmla="*/ 327 w 9820"/>
                <a:gd name="connsiteY3" fmla="*/ 9781 h 9881"/>
                <a:gd name="connsiteX4" fmla="*/ 291 w 9820"/>
                <a:gd name="connsiteY4" fmla="*/ 9474 h 9881"/>
                <a:gd name="connsiteX5" fmla="*/ 327 w 9820"/>
                <a:gd name="connsiteY5" fmla="*/ 9310 h 9881"/>
                <a:gd name="connsiteX6" fmla="*/ 432 w 9820"/>
                <a:gd name="connsiteY6" fmla="*/ 9273 h 9881"/>
                <a:gd name="connsiteX7" fmla="*/ 580 w 9820"/>
                <a:gd name="connsiteY7" fmla="*/ 9135 h 9881"/>
                <a:gd name="connsiteX8" fmla="*/ 580 w 9820"/>
                <a:gd name="connsiteY8" fmla="*/ 8900 h 9881"/>
                <a:gd name="connsiteX9" fmla="*/ 8880 w 9820"/>
                <a:gd name="connsiteY9" fmla="*/ 3257 h 9881"/>
                <a:gd name="connsiteX10" fmla="*/ 8880 w 9820"/>
                <a:gd name="connsiteY10" fmla="*/ 3107 h 9881"/>
                <a:gd name="connsiteX11" fmla="*/ 8630 w 9820"/>
                <a:gd name="connsiteY11" fmla="*/ 2844 h 9881"/>
                <a:gd name="connsiteX12" fmla="*/ 8413 w 9820"/>
                <a:gd name="connsiteY12" fmla="*/ 2492 h 9881"/>
                <a:gd name="connsiteX13" fmla="*/ 8413 w 9820"/>
                <a:gd name="connsiteY13" fmla="*/ 2434 h 9881"/>
                <a:gd name="connsiteX14" fmla="*/ 8484 w 9820"/>
                <a:gd name="connsiteY14" fmla="*/ 2330 h 9881"/>
                <a:gd name="connsiteX15" fmla="*/ 8594 w 9820"/>
                <a:gd name="connsiteY15" fmla="*/ 2242 h 9881"/>
                <a:gd name="connsiteX16" fmla="*/ 8701 w 9820"/>
                <a:gd name="connsiteY16" fmla="*/ 2156 h 9881"/>
                <a:gd name="connsiteX17" fmla="*/ 8701 w 9820"/>
                <a:gd name="connsiteY17" fmla="*/ 2052 h 9881"/>
                <a:gd name="connsiteX18" fmla="*/ 8701 w 9820"/>
                <a:gd name="connsiteY18" fmla="*/ 1950 h 9881"/>
                <a:gd name="connsiteX19" fmla="*/ 8810 w 9820"/>
                <a:gd name="connsiteY19" fmla="*/ 1890 h 9881"/>
                <a:gd name="connsiteX20" fmla="*/ 8880 w 9820"/>
                <a:gd name="connsiteY20" fmla="*/ 1759 h 9881"/>
                <a:gd name="connsiteX21" fmla="*/ 8915 w 9820"/>
                <a:gd name="connsiteY21" fmla="*/ 1640 h 9881"/>
                <a:gd name="connsiteX22" fmla="*/ 9025 w 9820"/>
                <a:gd name="connsiteY22" fmla="*/ 1600 h 9881"/>
                <a:gd name="connsiteX23" fmla="*/ 9169 w 9820"/>
                <a:gd name="connsiteY23" fmla="*/ 1526 h 9881"/>
                <a:gd name="connsiteX24" fmla="*/ 9314 w 9820"/>
                <a:gd name="connsiteY24" fmla="*/ 1480 h 9881"/>
                <a:gd name="connsiteX25" fmla="*/ 9492 w 9820"/>
                <a:gd name="connsiteY25" fmla="*/ 1392 h 9881"/>
                <a:gd name="connsiteX26" fmla="*/ 9677 w 9820"/>
                <a:gd name="connsiteY26" fmla="*/ 1277 h 9881"/>
                <a:gd name="connsiteX27" fmla="*/ 9784 w 9820"/>
                <a:gd name="connsiteY27" fmla="*/ 1158 h 9881"/>
                <a:gd name="connsiteX28" fmla="*/ 9784 w 9820"/>
                <a:gd name="connsiteY28" fmla="*/ 1068 h 9881"/>
                <a:gd name="connsiteX29" fmla="*/ 9820 w 9820"/>
                <a:gd name="connsiteY29" fmla="*/ 906 h 9881"/>
                <a:gd name="connsiteX30" fmla="*/ 9603 w 9820"/>
                <a:gd name="connsiteY30" fmla="*/ 704 h 9881"/>
                <a:gd name="connsiteX31" fmla="*/ 9567 w 9820"/>
                <a:gd name="connsiteY31" fmla="*/ 629 h 9881"/>
                <a:gd name="connsiteX32" fmla="*/ 9567 w 9820"/>
                <a:gd name="connsiteY32" fmla="*/ 219 h 9881"/>
                <a:gd name="connsiteX33" fmla="*/ 9567 w 9820"/>
                <a:gd name="connsiteY33" fmla="*/ 131 h 9881"/>
                <a:gd name="connsiteX34" fmla="*/ 9567 w 9820"/>
                <a:gd name="connsiteY34" fmla="*/ 89 h 9881"/>
                <a:gd name="connsiteX35" fmla="*/ 9603 w 9820"/>
                <a:gd name="connsiteY35" fmla="*/ 42 h 9881"/>
                <a:gd name="connsiteX36" fmla="*/ 9677 w 9820"/>
                <a:gd name="connsiteY36" fmla="*/ 0 h 9881"/>
                <a:gd name="connsiteX0" fmla="*/ 0 w 10000"/>
                <a:gd name="connsiteY0" fmla="*/ 10000 h 10000"/>
                <a:gd name="connsiteX1" fmla="*/ 296 w 10000"/>
                <a:gd name="connsiteY1" fmla="*/ 9943 h 10000"/>
                <a:gd name="connsiteX2" fmla="*/ 333 w 10000"/>
                <a:gd name="connsiteY2" fmla="*/ 9899 h 10000"/>
                <a:gd name="connsiteX3" fmla="*/ 296 w 10000"/>
                <a:gd name="connsiteY3" fmla="*/ 9588 h 10000"/>
                <a:gd name="connsiteX4" fmla="*/ 333 w 10000"/>
                <a:gd name="connsiteY4" fmla="*/ 9422 h 10000"/>
                <a:gd name="connsiteX5" fmla="*/ 440 w 10000"/>
                <a:gd name="connsiteY5" fmla="*/ 9385 h 10000"/>
                <a:gd name="connsiteX6" fmla="*/ 591 w 10000"/>
                <a:gd name="connsiteY6" fmla="*/ 9245 h 10000"/>
                <a:gd name="connsiteX7" fmla="*/ 591 w 10000"/>
                <a:gd name="connsiteY7" fmla="*/ 9007 h 10000"/>
                <a:gd name="connsiteX8" fmla="*/ 9043 w 10000"/>
                <a:gd name="connsiteY8" fmla="*/ 3296 h 10000"/>
                <a:gd name="connsiteX9" fmla="*/ 9043 w 10000"/>
                <a:gd name="connsiteY9" fmla="*/ 3144 h 10000"/>
                <a:gd name="connsiteX10" fmla="*/ 8788 w 10000"/>
                <a:gd name="connsiteY10" fmla="*/ 2878 h 10000"/>
                <a:gd name="connsiteX11" fmla="*/ 8567 w 10000"/>
                <a:gd name="connsiteY11" fmla="*/ 2522 h 10000"/>
                <a:gd name="connsiteX12" fmla="*/ 8567 w 10000"/>
                <a:gd name="connsiteY12" fmla="*/ 2463 h 10000"/>
                <a:gd name="connsiteX13" fmla="*/ 8640 w 10000"/>
                <a:gd name="connsiteY13" fmla="*/ 2358 h 10000"/>
                <a:gd name="connsiteX14" fmla="*/ 8752 w 10000"/>
                <a:gd name="connsiteY14" fmla="*/ 2269 h 10000"/>
                <a:gd name="connsiteX15" fmla="*/ 8860 w 10000"/>
                <a:gd name="connsiteY15" fmla="*/ 2182 h 10000"/>
                <a:gd name="connsiteX16" fmla="*/ 8860 w 10000"/>
                <a:gd name="connsiteY16" fmla="*/ 2077 h 10000"/>
                <a:gd name="connsiteX17" fmla="*/ 8860 w 10000"/>
                <a:gd name="connsiteY17" fmla="*/ 1973 h 10000"/>
                <a:gd name="connsiteX18" fmla="*/ 8971 w 10000"/>
                <a:gd name="connsiteY18" fmla="*/ 1913 h 10000"/>
                <a:gd name="connsiteX19" fmla="*/ 9043 w 10000"/>
                <a:gd name="connsiteY19" fmla="*/ 1780 h 10000"/>
                <a:gd name="connsiteX20" fmla="*/ 9078 w 10000"/>
                <a:gd name="connsiteY20" fmla="*/ 1660 h 10000"/>
                <a:gd name="connsiteX21" fmla="*/ 9190 w 10000"/>
                <a:gd name="connsiteY21" fmla="*/ 1619 h 10000"/>
                <a:gd name="connsiteX22" fmla="*/ 9337 w 10000"/>
                <a:gd name="connsiteY22" fmla="*/ 1544 h 10000"/>
                <a:gd name="connsiteX23" fmla="*/ 9485 w 10000"/>
                <a:gd name="connsiteY23" fmla="*/ 1498 h 10000"/>
                <a:gd name="connsiteX24" fmla="*/ 9666 w 10000"/>
                <a:gd name="connsiteY24" fmla="*/ 1409 h 10000"/>
                <a:gd name="connsiteX25" fmla="*/ 9854 w 10000"/>
                <a:gd name="connsiteY25" fmla="*/ 1292 h 10000"/>
                <a:gd name="connsiteX26" fmla="*/ 9963 w 10000"/>
                <a:gd name="connsiteY26" fmla="*/ 1172 h 10000"/>
                <a:gd name="connsiteX27" fmla="*/ 9963 w 10000"/>
                <a:gd name="connsiteY27" fmla="*/ 1081 h 10000"/>
                <a:gd name="connsiteX28" fmla="*/ 10000 w 10000"/>
                <a:gd name="connsiteY28" fmla="*/ 917 h 10000"/>
                <a:gd name="connsiteX29" fmla="*/ 9779 w 10000"/>
                <a:gd name="connsiteY29" fmla="*/ 712 h 10000"/>
                <a:gd name="connsiteX30" fmla="*/ 9742 w 10000"/>
                <a:gd name="connsiteY30" fmla="*/ 637 h 10000"/>
                <a:gd name="connsiteX31" fmla="*/ 9742 w 10000"/>
                <a:gd name="connsiteY31" fmla="*/ 222 h 10000"/>
                <a:gd name="connsiteX32" fmla="*/ 9742 w 10000"/>
                <a:gd name="connsiteY32" fmla="*/ 133 h 10000"/>
                <a:gd name="connsiteX33" fmla="*/ 9742 w 10000"/>
                <a:gd name="connsiteY33" fmla="*/ 90 h 10000"/>
                <a:gd name="connsiteX34" fmla="*/ 9779 w 10000"/>
                <a:gd name="connsiteY34" fmla="*/ 43 h 10000"/>
                <a:gd name="connsiteX35" fmla="*/ 9854 w 10000"/>
                <a:gd name="connsiteY35" fmla="*/ 0 h 10000"/>
                <a:gd name="connsiteX0" fmla="*/ 0 w 10000"/>
                <a:gd name="connsiteY0" fmla="*/ 10000 h 10000"/>
                <a:gd name="connsiteX1" fmla="*/ 296 w 10000"/>
                <a:gd name="connsiteY1" fmla="*/ 9943 h 10000"/>
                <a:gd name="connsiteX2" fmla="*/ 296 w 10000"/>
                <a:gd name="connsiteY2" fmla="*/ 9588 h 10000"/>
                <a:gd name="connsiteX3" fmla="*/ 333 w 10000"/>
                <a:gd name="connsiteY3" fmla="*/ 9422 h 10000"/>
                <a:gd name="connsiteX4" fmla="*/ 440 w 10000"/>
                <a:gd name="connsiteY4" fmla="*/ 9385 h 10000"/>
                <a:gd name="connsiteX5" fmla="*/ 591 w 10000"/>
                <a:gd name="connsiteY5" fmla="*/ 9245 h 10000"/>
                <a:gd name="connsiteX6" fmla="*/ 591 w 10000"/>
                <a:gd name="connsiteY6" fmla="*/ 9007 h 10000"/>
                <a:gd name="connsiteX7" fmla="*/ 9043 w 10000"/>
                <a:gd name="connsiteY7" fmla="*/ 3296 h 10000"/>
                <a:gd name="connsiteX8" fmla="*/ 9043 w 10000"/>
                <a:gd name="connsiteY8" fmla="*/ 3144 h 10000"/>
                <a:gd name="connsiteX9" fmla="*/ 8788 w 10000"/>
                <a:gd name="connsiteY9" fmla="*/ 2878 h 10000"/>
                <a:gd name="connsiteX10" fmla="*/ 8567 w 10000"/>
                <a:gd name="connsiteY10" fmla="*/ 2522 h 10000"/>
                <a:gd name="connsiteX11" fmla="*/ 8567 w 10000"/>
                <a:gd name="connsiteY11" fmla="*/ 2463 h 10000"/>
                <a:gd name="connsiteX12" fmla="*/ 8640 w 10000"/>
                <a:gd name="connsiteY12" fmla="*/ 2358 h 10000"/>
                <a:gd name="connsiteX13" fmla="*/ 8752 w 10000"/>
                <a:gd name="connsiteY13" fmla="*/ 2269 h 10000"/>
                <a:gd name="connsiteX14" fmla="*/ 8860 w 10000"/>
                <a:gd name="connsiteY14" fmla="*/ 2182 h 10000"/>
                <a:gd name="connsiteX15" fmla="*/ 8860 w 10000"/>
                <a:gd name="connsiteY15" fmla="*/ 2077 h 10000"/>
                <a:gd name="connsiteX16" fmla="*/ 8860 w 10000"/>
                <a:gd name="connsiteY16" fmla="*/ 1973 h 10000"/>
                <a:gd name="connsiteX17" fmla="*/ 8971 w 10000"/>
                <a:gd name="connsiteY17" fmla="*/ 1913 h 10000"/>
                <a:gd name="connsiteX18" fmla="*/ 9043 w 10000"/>
                <a:gd name="connsiteY18" fmla="*/ 1780 h 10000"/>
                <a:gd name="connsiteX19" fmla="*/ 9078 w 10000"/>
                <a:gd name="connsiteY19" fmla="*/ 1660 h 10000"/>
                <a:gd name="connsiteX20" fmla="*/ 9190 w 10000"/>
                <a:gd name="connsiteY20" fmla="*/ 1619 h 10000"/>
                <a:gd name="connsiteX21" fmla="*/ 9337 w 10000"/>
                <a:gd name="connsiteY21" fmla="*/ 1544 h 10000"/>
                <a:gd name="connsiteX22" fmla="*/ 9485 w 10000"/>
                <a:gd name="connsiteY22" fmla="*/ 1498 h 10000"/>
                <a:gd name="connsiteX23" fmla="*/ 9666 w 10000"/>
                <a:gd name="connsiteY23" fmla="*/ 1409 h 10000"/>
                <a:gd name="connsiteX24" fmla="*/ 9854 w 10000"/>
                <a:gd name="connsiteY24" fmla="*/ 1292 h 10000"/>
                <a:gd name="connsiteX25" fmla="*/ 9963 w 10000"/>
                <a:gd name="connsiteY25" fmla="*/ 1172 h 10000"/>
                <a:gd name="connsiteX26" fmla="*/ 9963 w 10000"/>
                <a:gd name="connsiteY26" fmla="*/ 1081 h 10000"/>
                <a:gd name="connsiteX27" fmla="*/ 10000 w 10000"/>
                <a:gd name="connsiteY27" fmla="*/ 917 h 10000"/>
                <a:gd name="connsiteX28" fmla="*/ 9779 w 10000"/>
                <a:gd name="connsiteY28" fmla="*/ 712 h 10000"/>
                <a:gd name="connsiteX29" fmla="*/ 9742 w 10000"/>
                <a:gd name="connsiteY29" fmla="*/ 637 h 10000"/>
                <a:gd name="connsiteX30" fmla="*/ 9742 w 10000"/>
                <a:gd name="connsiteY30" fmla="*/ 222 h 10000"/>
                <a:gd name="connsiteX31" fmla="*/ 9742 w 10000"/>
                <a:gd name="connsiteY31" fmla="*/ 133 h 10000"/>
                <a:gd name="connsiteX32" fmla="*/ 9742 w 10000"/>
                <a:gd name="connsiteY32" fmla="*/ 90 h 10000"/>
                <a:gd name="connsiteX33" fmla="*/ 9779 w 10000"/>
                <a:gd name="connsiteY33" fmla="*/ 43 h 10000"/>
                <a:gd name="connsiteX34" fmla="*/ 9854 w 10000"/>
                <a:gd name="connsiteY34" fmla="*/ 0 h 10000"/>
                <a:gd name="connsiteX0" fmla="*/ 1 w 9705"/>
                <a:gd name="connsiteY0" fmla="*/ 9943 h 9943"/>
                <a:gd name="connsiteX1" fmla="*/ 1 w 9705"/>
                <a:gd name="connsiteY1" fmla="*/ 9588 h 9943"/>
                <a:gd name="connsiteX2" fmla="*/ 38 w 9705"/>
                <a:gd name="connsiteY2" fmla="*/ 9422 h 9943"/>
                <a:gd name="connsiteX3" fmla="*/ 145 w 9705"/>
                <a:gd name="connsiteY3" fmla="*/ 9385 h 9943"/>
                <a:gd name="connsiteX4" fmla="*/ 296 w 9705"/>
                <a:gd name="connsiteY4" fmla="*/ 9245 h 9943"/>
                <a:gd name="connsiteX5" fmla="*/ 296 w 9705"/>
                <a:gd name="connsiteY5" fmla="*/ 9007 h 9943"/>
                <a:gd name="connsiteX6" fmla="*/ 8748 w 9705"/>
                <a:gd name="connsiteY6" fmla="*/ 3296 h 9943"/>
                <a:gd name="connsiteX7" fmla="*/ 8748 w 9705"/>
                <a:gd name="connsiteY7" fmla="*/ 3144 h 9943"/>
                <a:gd name="connsiteX8" fmla="*/ 8493 w 9705"/>
                <a:gd name="connsiteY8" fmla="*/ 2878 h 9943"/>
                <a:gd name="connsiteX9" fmla="*/ 8272 w 9705"/>
                <a:gd name="connsiteY9" fmla="*/ 2522 h 9943"/>
                <a:gd name="connsiteX10" fmla="*/ 8272 w 9705"/>
                <a:gd name="connsiteY10" fmla="*/ 2463 h 9943"/>
                <a:gd name="connsiteX11" fmla="*/ 8345 w 9705"/>
                <a:gd name="connsiteY11" fmla="*/ 2358 h 9943"/>
                <a:gd name="connsiteX12" fmla="*/ 8457 w 9705"/>
                <a:gd name="connsiteY12" fmla="*/ 2269 h 9943"/>
                <a:gd name="connsiteX13" fmla="*/ 8565 w 9705"/>
                <a:gd name="connsiteY13" fmla="*/ 2182 h 9943"/>
                <a:gd name="connsiteX14" fmla="*/ 8565 w 9705"/>
                <a:gd name="connsiteY14" fmla="*/ 2077 h 9943"/>
                <a:gd name="connsiteX15" fmla="*/ 8565 w 9705"/>
                <a:gd name="connsiteY15" fmla="*/ 1973 h 9943"/>
                <a:gd name="connsiteX16" fmla="*/ 8676 w 9705"/>
                <a:gd name="connsiteY16" fmla="*/ 1913 h 9943"/>
                <a:gd name="connsiteX17" fmla="*/ 8748 w 9705"/>
                <a:gd name="connsiteY17" fmla="*/ 1780 h 9943"/>
                <a:gd name="connsiteX18" fmla="*/ 8783 w 9705"/>
                <a:gd name="connsiteY18" fmla="*/ 1660 h 9943"/>
                <a:gd name="connsiteX19" fmla="*/ 8895 w 9705"/>
                <a:gd name="connsiteY19" fmla="*/ 1619 h 9943"/>
                <a:gd name="connsiteX20" fmla="*/ 9042 w 9705"/>
                <a:gd name="connsiteY20" fmla="*/ 1544 h 9943"/>
                <a:gd name="connsiteX21" fmla="*/ 9190 w 9705"/>
                <a:gd name="connsiteY21" fmla="*/ 1498 h 9943"/>
                <a:gd name="connsiteX22" fmla="*/ 9371 w 9705"/>
                <a:gd name="connsiteY22" fmla="*/ 1409 h 9943"/>
                <a:gd name="connsiteX23" fmla="*/ 9559 w 9705"/>
                <a:gd name="connsiteY23" fmla="*/ 1292 h 9943"/>
                <a:gd name="connsiteX24" fmla="*/ 9668 w 9705"/>
                <a:gd name="connsiteY24" fmla="*/ 1172 h 9943"/>
                <a:gd name="connsiteX25" fmla="*/ 9668 w 9705"/>
                <a:gd name="connsiteY25" fmla="*/ 1081 h 9943"/>
                <a:gd name="connsiteX26" fmla="*/ 9705 w 9705"/>
                <a:gd name="connsiteY26" fmla="*/ 917 h 9943"/>
                <a:gd name="connsiteX27" fmla="*/ 9484 w 9705"/>
                <a:gd name="connsiteY27" fmla="*/ 712 h 9943"/>
                <a:gd name="connsiteX28" fmla="*/ 9447 w 9705"/>
                <a:gd name="connsiteY28" fmla="*/ 637 h 9943"/>
                <a:gd name="connsiteX29" fmla="*/ 9447 w 9705"/>
                <a:gd name="connsiteY29" fmla="*/ 222 h 9943"/>
                <a:gd name="connsiteX30" fmla="*/ 9447 w 9705"/>
                <a:gd name="connsiteY30" fmla="*/ 133 h 9943"/>
                <a:gd name="connsiteX31" fmla="*/ 9447 w 9705"/>
                <a:gd name="connsiteY31" fmla="*/ 90 h 9943"/>
                <a:gd name="connsiteX32" fmla="*/ 9484 w 9705"/>
                <a:gd name="connsiteY32" fmla="*/ 43 h 9943"/>
                <a:gd name="connsiteX33" fmla="*/ 9559 w 9705"/>
                <a:gd name="connsiteY33" fmla="*/ 0 h 9943"/>
                <a:gd name="connsiteX0" fmla="*/ 0 w 9999"/>
                <a:gd name="connsiteY0" fmla="*/ 9643 h 9643"/>
                <a:gd name="connsiteX1" fmla="*/ 38 w 9999"/>
                <a:gd name="connsiteY1" fmla="*/ 9476 h 9643"/>
                <a:gd name="connsiteX2" fmla="*/ 148 w 9999"/>
                <a:gd name="connsiteY2" fmla="*/ 9439 h 9643"/>
                <a:gd name="connsiteX3" fmla="*/ 304 w 9999"/>
                <a:gd name="connsiteY3" fmla="*/ 9298 h 9643"/>
                <a:gd name="connsiteX4" fmla="*/ 304 w 9999"/>
                <a:gd name="connsiteY4" fmla="*/ 9059 h 9643"/>
                <a:gd name="connsiteX5" fmla="*/ 9013 w 9999"/>
                <a:gd name="connsiteY5" fmla="*/ 3315 h 9643"/>
                <a:gd name="connsiteX6" fmla="*/ 9013 w 9999"/>
                <a:gd name="connsiteY6" fmla="*/ 3162 h 9643"/>
                <a:gd name="connsiteX7" fmla="*/ 8750 w 9999"/>
                <a:gd name="connsiteY7" fmla="*/ 2894 h 9643"/>
                <a:gd name="connsiteX8" fmla="*/ 8522 w 9999"/>
                <a:gd name="connsiteY8" fmla="*/ 2536 h 9643"/>
                <a:gd name="connsiteX9" fmla="*/ 8522 w 9999"/>
                <a:gd name="connsiteY9" fmla="*/ 2477 h 9643"/>
                <a:gd name="connsiteX10" fmla="*/ 8598 w 9999"/>
                <a:gd name="connsiteY10" fmla="*/ 2372 h 9643"/>
                <a:gd name="connsiteX11" fmla="*/ 8713 w 9999"/>
                <a:gd name="connsiteY11" fmla="*/ 2282 h 9643"/>
                <a:gd name="connsiteX12" fmla="*/ 8824 w 9999"/>
                <a:gd name="connsiteY12" fmla="*/ 2195 h 9643"/>
                <a:gd name="connsiteX13" fmla="*/ 8824 w 9999"/>
                <a:gd name="connsiteY13" fmla="*/ 2089 h 9643"/>
                <a:gd name="connsiteX14" fmla="*/ 8824 w 9999"/>
                <a:gd name="connsiteY14" fmla="*/ 1984 h 9643"/>
                <a:gd name="connsiteX15" fmla="*/ 8939 w 9999"/>
                <a:gd name="connsiteY15" fmla="*/ 1924 h 9643"/>
                <a:gd name="connsiteX16" fmla="*/ 9013 w 9999"/>
                <a:gd name="connsiteY16" fmla="*/ 1790 h 9643"/>
                <a:gd name="connsiteX17" fmla="*/ 9049 w 9999"/>
                <a:gd name="connsiteY17" fmla="*/ 1670 h 9643"/>
                <a:gd name="connsiteX18" fmla="*/ 9164 w 9999"/>
                <a:gd name="connsiteY18" fmla="*/ 1628 h 9643"/>
                <a:gd name="connsiteX19" fmla="*/ 9316 w 9999"/>
                <a:gd name="connsiteY19" fmla="*/ 1553 h 9643"/>
                <a:gd name="connsiteX20" fmla="*/ 9468 w 9999"/>
                <a:gd name="connsiteY20" fmla="*/ 1507 h 9643"/>
                <a:gd name="connsiteX21" fmla="*/ 9655 w 9999"/>
                <a:gd name="connsiteY21" fmla="*/ 1417 h 9643"/>
                <a:gd name="connsiteX22" fmla="*/ 9849 w 9999"/>
                <a:gd name="connsiteY22" fmla="*/ 1299 h 9643"/>
                <a:gd name="connsiteX23" fmla="*/ 9961 w 9999"/>
                <a:gd name="connsiteY23" fmla="*/ 1179 h 9643"/>
                <a:gd name="connsiteX24" fmla="*/ 9961 w 9999"/>
                <a:gd name="connsiteY24" fmla="*/ 1087 h 9643"/>
                <a:gd name="connsiteX25" fmla="*/ 9999 w 9999"/>
                <a:gd name="connsiteY25" fmla="*/ 922 h 9643"/>
                <a:gd name="connsiteX26" fmla="*/ 9771 w 9999"/>
                <a:gd name="connsiteY26" fmla="*/ 716 h 9643"/>
                <a:gd name="connsiteX27" fmla="*/ 9733 w 9999"/>
                <a:gd name="connsiteY27" fmla="*/ 641 h 9643"/>
                <a:gd name="connsiteX28" fmla="*/ 9733 w 9999"/>
                <a:gd name="connsiteY28" fmla="*/ 223 h 9643"/>
                <a:gd name="connsiteX29" fmla="*/ 9733 w 9999"/>
                <a:gd name="connsiteY29" fmla="*/ 134 h 9643"/>
                <a:gd name="connsiteX30" fmla="*/ 9733 w 9999"/>
                <a:gd name="connsiteY30" fmla="*/ 91 h 9643"/>
                <a:gd name="connsiteX31" fmla="*/ 9771 w 9999"/>
                <a:gd name="connsiteY31" fmla="*/ 43 h 9643"/>
                <a:gd name="connsiteX32" fmla="*/ 9849 w 9999"/>
                <a:gd name="connsiteY32" fmla="*/ 0 h 9643"/>
                <a:gd name="connsiteX0" fmla="*/ 0 w 9962"/>
                <a:gd name="connsiteY0" fmla="*/ 9827 h 9827"/>
                <a:gd name="connsiteX1" fmla="*/ 110 w 9962"/>
                <a:gd name="connsiteY1" fmla="*/ 9788 h 9827"/>
                <a:gd name="connsiteX2" fmla="*/ 266 w 9962"/>
                <a:gd name="connsiteY2" fmla="*/ 9642 h 9827"/>
                <a:gd name="connsiteX3" fmla="*/ 266 w 9962"/>
                <a:gd name="connsiteY3" fmla="*/ 9394 h 9827"/>
                <a:gd name="connsiteX4" fmla="*/ 8976 w 9962"/>
                <a:gd name="connsiteY4" fmla="*/ 3438 h 9827"/>
                <a:gd name="connsiteX5" fmla="*/ 8976 w 9962"/>
                <a:gd name="connsiteY5" fmla="*/ 3279 h 9827"/>
                <a:gd name="connsiteX6" fmla="*/ 8713 w 9962"/>
                <a:gd name="connsiteY6" fmla="*/ 3001 h 9827"/>
                <a:gd name="connsiteX7" fmla="*/ 8485 w 9962"/>
                <a:gd name="connsiteY7" fmla="*/ 2630 h 9827"/>
                <a:gd name="connsiteX8" fmla="*/ 8485 w 9962"/>
                <a:gd name="connsiteY8" fmla="*/ 2569 h 9827"/>
                <a:gd name="connsiteX9" fmla="*/ 8561 w 9962"/>
                <a:gd name="connsiteY9" fmla="*/ 2460 h 9827"/>
                <a:gd name="connsiteX10" fmla="*/ 8676 w 9962"/>
                <a:gd name="connsiteY10" fmla="*/ 2366 h 9827"/>
                <a:gd name="connsiteX11" fmla="*/ 8787 w 9962"/>
                <a:gd name="connsiteY11" fmla="*/ 2276 h 9827"/>
                <a:gd name="connsiteX12" fmla="*/ 8787 w 9962"/>
                <a:gd name="connsiteY12" fmla="*/ 2166 h 9827"/>
                <a:gd name="connsiteX13" fmla="*/ 8787 w 9962"/>
                <a:gd name="connsiteY13" fmla="*/ 2057 h 9827"/>
                <a:gd name="connsiteX14" fmla="*/ 8902 w 9962"/>
                <a:gd name="connsiteY14" fmla="*/ 1995 h 9827"/>
                <a:gd name="connsiteX15" fmla="*/ 8976 w 9962"/>
                <a:gd name="connsiteY15" fmla="*/ 1856 h 9827"/>
                <a:gd name="connsiteX16" fmla="*/ 9012 w 9962"/>
                <a:gd name="connsiteY16" fmla="*/ 1732 h 9827"/>
                <a:gd name="connsiteX17" fmla="*/ 9127 w 9962"/>
                <a:gd name="connsiteY17" fmla="*/ 1688 h 9827"/>
                <a:gd name="connsiteX18" fmla="*/ 9279 w 9962"/>
                <a:gd name="connsiteY18" fmla="*/ 1610 h 9827"/>
                <a:gd name="connsiteX19" fmla="*/ 9431 w 9962"/>
                <a:gd name="connsiteY19" fmla="*/ 1563 h 9827"/>
                <a:gd name="connsiteX20" fmla="*/ 9618 w 9962"/>
                <a:gd name="connsiteY20" fmla="*/ 1469 h 9827"/>
                <a:gd name="connsiteX21" fmla="*/ 9812 w 9962"/>
                <a:gd name="connsiteY21" fmla="*/ 1347 h 9827"/>
                <a:gd name="connsiteX22" fmla="*/ 9924 w 9962"/>
                <a:gd name="connsiteY22" fmla="*/ 1223 h 9827"/>
                <a:gd name="connsiteX23" fmla="*/ 9924 w 9962"/>
                <a:gd name="connsiteY23" fmla="*/ 1127 h 9827"/>
                <a:gd name="connsiteX24" fmla="*/ 9962 w 9962"/>
                <a:gd name="connsiteY24" fmla="*/ 956 h 9827"/>
                <a:gd name="connsiteX25" fmla="*/ 9734 w 9962"/>
                <a:gd name="connsiteY25" fmla="*/ 743 h 9827"/>
                <a:gd name="connsiteX26" fmla="*/ 9696 w 9962"/>
                <a:gd name="connsiteY26" fmla="*/ 665 h 9827"/>
                <a:gd name="connsiteX27" fmla="*/ 9696 w 9962"/>
                <a:gd name="connsiteY27" fmla="*/ 231 h 9827"/>
                <a:gd name="connsiteX28" fmla="*/ 9696 w 9962"/>
                <a:gd name="connsiteY28" fmla="*/ 139 h 9827"/>
                <a:gd name="connsiteX29" fmla="*/ 9696 w 9962"/>
                <a:gd name="connsiteY29" fmla="*/ 94 h 9827"/>
                <a:gd name="connsiteX30" fmla="*/ 9734 w 9962"/>
                <a:gd name="connsiteY30" fmla="*/ 45 h 9827"/>
                <a:gd name="connsiteX31" fmla="*/ 9812 w 9962"/>
                <a:gd name="connsiteY31" fmla="*/ 0 h 9827"/>
                <a:gd name="connsiteX0" fmla="*/ 0 w 9890"/>
                <a:gd name="connsiteY0" fmla="*/ 9960 h 9960"/>
                <a:gd name="connsiteX1" fmla="*/ 157 w 9890"/>
                <a:gd name="connsiteY1" fmla="*/ 9812 h 9960"/>
                <a:gd name="connsiteX2" fmla="*/ 157 w 9890"/>
                <a:gd name="connsiteY2" fmla="*/ 9559 h 9960"/>
                <a:gd name="connsiteX3" fmla="*/ 8900 w 9890"/>
                <a:gd name="connsiteY3" fmla="*/ 3499 h 9960"/>
                <a:gd name="connsiteX4" fmla="*/ 8900 w 9890"/>
                <a:gd name="connsiteY4" fmla="*/ 3337 h 9960"/>
                <a:gd name="connsiteX5" fmla="*/ 8636 w 9890"/>
                <a:gd name="connsiteY5" fmla="*/ 3054 h 9960"/>
                <a:gd name="connsiteX6" fmla="*/ 8407 w 9890"/>
                <a:gd name="connsiteY6" fmla="*/ 2676 h 9960"/>
                <a:gd name="connsiteX7" fmla="*/ 8407 w 9890"/>
                <a:gd name="connsiteY7" fmla="*/ 2614 h 9960"/>
                <a:gd name="connsiteX8" fmla="*/ 8484 w 9890"/>
                <a:gd name="connsiteY8" fmla="*/ 2503 h 9960"/>
                <a:gd name="connsiteX9" fmla="*/ 8599 w 9890"/>
                <a:gd name="connsiteY9" fmla="*/ 2408 h 9960"/>
                <a:gd name="connsiteX10" fmla="*/ 8711 w 9890"/>
                <a:gd name="connsiteY10" fmla="*/ 2316 h 9960"/>
                <a:gd name="connsiteX11" fmla="*/ 8711 w 9890"/>
                <a:gd name="connsiteY11" fmla="*/ 2204 h 9960"/>
                <a:gd name="connsiteX12" fmla="*/ 8711 w 9890"/>
                <a:gd name="connsiteY12" fmla="*/ 2093 h 9960"/>
                <a:gd name="connsiteX13" fmla="*/ 8826 w 9890"/>
                <a:gd name="connsiteY13" fmla="*/ 2030 h 9960"/>
                <a:gd name="connsiteX14" fmla="*/ 8900 w 9890"/>
                <a:gd name="connsiteY14" fmla="*/ 1889 h 9960"/>
                <a:gd name="connsiteX15" fmla="*/ 8936 w 9890"/>
                <a:gd name="connsiteY15" fmla="*/ 1762 h 9960"/>
                <a:gd name="connsiteX16" fmla="*/ 9052 w 9890"/>
                <a:gd name="connsiteY16" fmla="*/ 1718 h 9960"/>
                <a:gd name="connsiteX17" fmla="*/ 9204 w 9890"/>
                <a:gd name="connsiteY17" fmla="*/ 1638 h 9960"/>
                <a:gd name="connsiteX18" fmla="*/ 9357 w 9890"/>
                <a:gd name="connsiteY18" fmla="*/ 1591 h 9960"/>
                <a:gd name="connsiteX19" fmla="*/ 9545 w 9890"/>
                <a:gd name="connsiteY19" fmla="*/ 1495 h 9960"/>
                <a:gd name="connsiteX20" fmla="*/ 9739 w 9890"/>
                <a:gd name="connsiteY20" fmla="*/ 1371 h 9960"/>
                <a:gd name="connsiteX21" fmla="*/ 9852 w 9890"/>
                <a:gd name="connsiteY21" fmla="*/ 1245 h 9960"/>
                <a:gd name="connsiteX22" fmla="*/ 9852 w 9890"/>
                <a:gd name="connsiteY22" fmla="*/ 1147 h 9960"/>
                <a:gd name="connsiteX23" fmla="*/ 9890 w 9890"/>
                <a:gd name="connsiteY23" fmla="*/ 973 h 9960"/>
                <a:gd name="connsiteX24" fmla="*/ 9661 w 9890"/>
                <a:gd name="connsiteY24" fmla="*/ 756 h 9960"/>
                <a:gd name="connsiteX25" fmla="*/ 9623 w 9890"/>
                <a:gd name="connsiteY25" fmla="*/ 677 h 9960"/>
                <a:gd name="connsiteX26" fmla="*/ 9623 w 9890"/>
                <a:gd name="connsiteY26" fmla="*/ 235 h 9960"/>
                <a:gd name="connsiteX27" fmla="*/ 9623 w 9890"/>
                <a:gd name="connsiteY27" fmla="*/ 141 h 9960"/>
                <a:gd name="connsiteX28" fmla="*/ 9623 w 9890"/>
                <a:gd name="connsiteY28" fmla="*/ 96 h 9960"/>
                <a:gd name="connsiteX29" fmla="*/ 9661 w 9890"/>
                <a:gd name="connsiteY29" fmla="*/ 46 h 9960"/>
                <a:gd name="connsiteX30" fmla="*/ 9739 w 9890"/>
                <a:gd name="connsiteY30" fmla="*/ 0 h 9960"/>
                <a:gd name="connsiteX0" fmla="*/ 0 w 9841"/>
                <a:gd name="connsiteY0" fmla="*/ 9851 h 9851"/>
                <a:gd name="connsiteX1" fmla="*/ 0 w 9841"/>
                <a:gd name="connsiteY1" fmla="*/ 9597 h 9851"/>
                <a:gd name="connsiteX2" fmla="*/ 8840 w 9841"/>
                <a:gd name="connsiteY2" fmla="*/ 3513 h 9851"/>
                <a:gd name="connsiteX3" fmla="*/ 8840 w 9841"/>
                <a:gd name="connsiteY3" fmla="*/ 3350 h 9851"/>
                <a:gd name="connsiteX4" fmla="*/ 8573 w 9841"/>
                <a:gd name="connsiteY4" fmla="*/ 3066 h 9851"/>
                <a:gd name="connsiteX5" fmla="*/ 8342 w 9841"/>
                <a:gd name="connsiteY5" fmla="*/ 2687 h 9851"/>
                <a:gd name="connsiteX6" fmla="*/ 8342 w 9841"/>
                <a:gd name="connsiteY6" fmla="*/ 2624 h 9851"/>
                <a:gd name="connsiteX7" fmla="*/ 8419 w 9841"/>
                <a:gd name="connsiteY7" fmla="*/ 2513 h 9851"/>
                <a:gd name="connsiteX8" fmla="*/ 8536 w 9841"/>
                <a:gd name="connsiteY8" fmla="*/ 2418 h 9851"/>
                <a:gd name="connsiteX9" fmla="*/ 8649 w 9841"/>
                <a:gd name="connsiteY9" fmla="*/ 2325 h 9851"/>
                <a:gd name="connsiteX10" fmla="*/ 8649 w 9841"/>
                <a:gd name="connsiteY10" fmla="*/ 2213 h 9851"/>
                <a:gd name="connsiteX11" fmla="*/ 8649 w 9841"/>
                <a:gd name="connsiteY11" fmla="*/ 2101 h 9851"/>
                <a:gd name="connsiteX12" fmla="*/ 8765 w 9841"/>
                <a:gd name="connsiteY12" fmla="*/ 2038 h 9851"/>
                <a:gd name="connsiteX13" fmla="*/ 8840 w 9841"/>
                <a:gd name="connsiteY13" fmla="*/ 1897 h 9851"/>
                <a:gd name="connsiteX14" fmla="*/ 8876 w 9841"/>
                <a:gd name="connsiteY14" fmla="*/ 1769 h 9851"/>
                <a:gd name="connsiteX15" fmla="*/ 8994 w 9841"/>
                <a:gd name="connsiteY15" fmla="*/ 1725 h 9851"/>
                <a:gd name="connsiteX16" fmla="*/ 9147 w 9841"/>
                <a:gd name="connsiteY16" fmla="*/ 1645 h 9851"/>
                <a:gd name="connsiteX17" fmla="*/ 9302 w 9841"/>
                <a:gd name="connsiteY17" fmla="*/ 1597 h 9851"/>
                <a:gd name="connsiteX18" fmla="*/ 9492 w 9841"/>
                <a:gd name="connsiteY18" fmla="*/ 1501 h 9851"/>
                <a:gd name="connsiteX19" fmla="*/ 9688 w 9841"/>
                <a:gd name="connsiteY19" fmla="*/ 1377 h 9851"/>
                <a:gd name="connsiteX20" fmla="*/ 9803 w 9841"/>
                <a:gd name="connsiteY20" fmla="*/ 1250 h 9851"/>
                <a:gd name="connsiteX21" fmla="*/ 9803 w 9841"/>
                <a:gd name="connsiteY21" fmla="*/ 1152 h 9851"/>
                <a:gd name="connsiteX22" fmla="*/ 9841 w 9841"/>
                <a:gd name="connsiteY22" fmla="*/ 977 h 9851"/>
                <a:gd name="connsiteX23" fmla="*/ 9609 w 9841"/>
                <a:gd name="connsiteY23" fmla="*/ 759 h 9851"/>
                <a:gd name="connsiteX24" fmla="*/ 9571 w 9841"/>
                <a:gd name="connsiteY24" fmla="*/ 680 h 9851"/>
                <a:gd name="connsiteX25" fmla="*/ 9571 w 9841"/>
                <a:gd name="connsiteY25" fmla="*/ 236 h 9851"/>
                <a:gd name="connsiteX26" fmla="*/ 9571 w 9841"/>
                <a:gd name="connsiteY26" fmla="*/ 142 h 9851"/>
                <a:gd name="connsiteX27" fmla="*/ 9571 w 9841"/>
                <a:gd name="connsiteY27" fmla="*/ 96 h 9851"/>
                <a:gd name="connsiteX28" fmla="*/ 9609 w 9841"/>
                <a:gd name="connsiteY28" fmla="*/ 46 h 9851"/>
                <a:gd name="connsiteX29" fmla="*/ 9688 w 9841"/>
                <a:gd name="connsiteY29" fmla="*/ 0 h 9851"/>
                <a:gd name="connsiteX0" fmla="*/ 0 w 10000"/>
                <a:gd name="connsiteY0" fmla="*/ 9742 h 9742"/>
                <a:gd name="connsiteX1" fmla="*/ 8983 w 10000"/>
                <a:gd name="connsiteY1" fmla="*/ 3566 h 9742"/>
                <a:gd name="connsiteX2" fmla="*/ 8983 w 10000"/>
                <a:gd name="connsiteY2" fmla="*/ 3401 h 9742"/>
                <a:gd name="connsiteX3" fmla="*/ 8712 w 10000"/>
                <a:gd name="connsiteY3" fmla="*/ 3112 h 9742"/>
                <a:gd name="connsiteX4" fmla="*/ 8477 w 10000"/>
                <a:gd name="connsiteY4" fmla="*/ 2728 h 9742"/>
                <a:gd name="connsiteX5" fmla="*/ 8477 w 10000"/>
                <a:gd name="connsiteY5" fmla="*/ 2664 h 9742"/>
                <a:gd name="connsiteX6" fmla="*/ 8555 w 10000"/>
                <a:gd name="connsiteY6" fmla="*/ 2551 h 9742"/>
                <a:gd name="connsiteX7" fmla="*/ 8674 w 10000"/>
                <a:gd name="connsiteY7" fmla="*/ 2455 h 9742"/>
                <a:gd name="connsiteX8" fmla="*/ 8789 w 10000"/>
                <a:gd name="connsiteY8" fmla="*/ 2360 h 9742"/>
                <a:gd name="connsiteX9" fmla="*/ 8789 w 10000"/>
                <a:gd name="connsiteY9" fmla="*/ 2246 h 9742"/>
                <a:gd name="connsiteX10" fmla="*/ 8789 w 10000"/>
                <a:gd name="connsiteY10" fmla="*/ 2133 h 9742"/>
                <a:gd name="connsiteX11" fmla="*/ 8907 w 10000"/>
                <a:gd name="connsiteY11" fmla="*/ 2069 h 9742"/>
                <a:gd name="connsiteX12" fmla="*/ 8983 w 10000"/>
                <a:gd name="connsiteY12" fmla="*/ 1926 h 9742"/>
                <a:gd name="connsiteX13" fmla="*/ 9019 w 10000"/>
                <a:gd name="connsiteY13" fmla="*/ 1796 h 9742"/>
                <a:gd name="connsiteX14" fmla="*/ 9139 w 10000"/>
                <a:gd name="connsiteY14" fmla="*/ 1751 h 9742"/>
                <a:gd name="connsiteX15" fmla="*/ 9295 w 10000"/>
                <a:gd name="connsiteY15" fmla="*/ 1670 h 9742"/>
                <a:gd name="connsiteX16" fmla="*/ 9452 w 10000"/>
                <a:gd name="connsiteY16" fmla="*/ 1621 h 9742"/>
                <a:gd name="connsiteX17" fmla="*/ 9645 w 10000"/>
                <a:gd name="connsiteY17" fmla="*/ 1524 h 9742"/>
                <a:gd name="connsiteX18" fmla="*/ 9845 w 10000"/>
                <a:gd name="connsiteY18" fmla="*/ 1398 h 9742"/>
                <a:gd name="connsiteX19" fmla="*/ 9961 w 10000"/>
                <a:gd name="connsiteY19" fmla="*/ 1269 h 9742"/>
                <a:gd name="connsiteX20" fmla="*/ 9961 w 10000"/>
                <a:gd name="connsiteY20" fmla="*/ 1169 h 9742"/>
                <a:gd name="connsiteX21" fmla="*/ 10000 w 10000"/>
                <a:gd name="connsiteY21" fmla="*/ 992 h 9742"/>
                <a:gd name="connsiteX22" fmla="*/ 9764 w 10000"/>
                <a:gd name="connsiteY22" fmla="*/ 770 h 9742"/>
                <a:gd name="connsiteX23" fmla="*/ 9726 w 10000"/>
                <a:gd name="connsiteY23" fmla="*/ 690 h 9742"/>
                <a:gd name="connsiteX24" fmla="*/ 9726 w 10000"/>
                <a:gd name="connsiteY24" fmla="*/ 240 h 9742"/>
                <a:gd name="connsiteX25" fmla="*/ 9726 w 10000"/>
                <a:gd name="connsiteY25" fmla="*/ 144 h 9742"/>
                <a:gd name="connsiteX26" fmla="*/ 9726 w 10000"/>
                <a:gd name="connsiteY26" fmla="*/ 97 h 9742"/>
                <a:gd name="connsiteX27" fmla="*/ 9764 w 10000"/>
                <a:gd name="connsiteY27" fmla="*/ 47 h 9742"/>
                <a:gd name="connsiteX28" fmla="*/ 9845 w 10000"/>
                <a:gd name="connsiteY28" fmla="*/ 0 h 9742"/>
                <a:gd name="connsiteX0" fmla="*/ 506 w 1523"/>
                <a:gd name="connsiteY0" fmla="*/ 3660 h 3660"/>
                <a:gd name="connsiteX1" fmla="*/ 506 w 1523"/>
                <a:gd name="connsiteY1" fmla="*/ 3491 h 3660"/>
                <a:gd name="connsiteX2" fmla="*/ 235 w 1523"/>
                <a:gd name="connsiteY2" fmla="*/ 3194 h 3660"/>
                <a:gd name="connsiteX3" fmla="*/ 0 w 1523"/>
                <a:gd name="connsiteY3" fmla="*/ 2800 h 3660"/>
                <a:gd name="connsiteX4" fmla="*/ 0 w 1523"/>
                <a:gd name="connsiteY4" fmla="*/ 2735 h 3660"/>
                <a:gd name="connsiteX5" fmla="*/ 78 w 1523"/>
                <a:gd name="connsiteY5" fmla="*/ 2619 h 3660"/>
                <a:gd name="connsiteX6" fmla="*/ 197 w 1523"/>
                <a:gd name="connsiteY6" fmla="*/ 2520 h 3660"/>
                <a:gd name="connsiteX7" fmla="*/ 312 w 1523"/>
                <a:gd name="connsiteY7" fmla="*/ 2423 h 3660"/>
                <a:gd name="connsiteX8" fmla="*/ 312 w 1523"/>
                <a:gd name="connsiteY8" fmla="*/ 2305 h 3660"/>
                <a:gd name="connsiteX9" fmla="*/ 312 w 1523"/>
                <a:gd name="connsiteY9" fmla="*/ 2189 h 3660"/>
                <a:gd name="connsiteX10" fmla="*/ 430 w 1523"/>
                <a:gd name="connsiteY10" fmla="*/ 2124 h 3660"/>
                <a:gd name="connsiteX11" fmla="*/ 506 w 1523"/>
                <a:gd name="connsiteY11" fmla="*/ 1977 h 3660"/>
                <a:gd name="connsiteX12" fmla="*/ 542 w 1523"/>
                <a:gd name="connsiteY12" fmla="*/ 1844 h 3660"/>
                <a:gd name="connsiteX13" fmla="*/ 662 w 1523"/>
                <a:gd name="connsiteY13" fmla="*/ 1797 h 3660"/>
                <a:gd name="connsiteX14" fmla="*/ 818 w 1523"/>
                <a:gd name="connsiteY14" fmla="*/ 1714 h 3660"/>
                <a:gd name="connsiteX15" fmla="*/ 975 w 1523"/>
                <a:gd name="connsiteY15" fmla="*/ 1664 h 3660"/>
                <a:gd name="connsiteX16" fmla="*/ 1168 w 1523"/>
                <a:gd name="connsiteY16" fmla="*/ 1564 h 3660"/>
                <a:gd name="connsiteX17" fmla="*/ 1368 w 1523"/>
                <a:gd name="connsiteY17" fmla="*/ 1435 h 3660"/>
                <a:gd name="connsiteX18" fmla="*/ 1484 w 1523"/>
                <a:gd name="connsiteY18" fmla="*/ 1303 h 3660"/>
                <a:gd name="connsiteX19" fmla="*/ 1484 w 1523"/>
                <a:gd name="connsiteY19" fmla="*/ 1200 h 3660"/>
                <a:gd name="connsiteX20" fmla="*/ 1523 w 1523"/>
                <a:gd name="connsiteY20" fmla="*/ 1018 h 3660"/>
                <a:gd name="connsiteX21" fmla="*/ 1287 w 1523"/>
                <a:gd name="connsiteY21" fmla="*/ 790 h 3660"/>
                <a:gd name="connsiteX22" fmla="*/ 1249 w 1523"/>
                <a:gd name="connsiteY22" fmla="*/ 708 h 3660"/>
                <a:gd name="connsiteX23" fmla="*/ 1249 w 1523"/>
                <a:gd name="connsiteY23" fmla="*/ 246 h 3660"/>
                <a:gd name="connsiteX24" fmla="*/ 1249 w 1523"/>
                <a:gd name="connsiteY24" fmla="*/ 148 h 3660"/>
                <a:gd name="connsiteX25" fmla="*/ 1249 w 1523"/>
                <a:gd name="connsiteY25" fmla="*/ 100 h 3660"/>
                <a:gd name="connsiteX26" fmla="*/ 1287 w 1523"/>
                <a:gd name="connsiteY26" fmla="*/ 48 h 3660"/>
                <a:gd name="connsiteX27" fmla="*/ 1368 w 1523"/>
                <a:gd name="connsiteY27" fmla="*/ 0 h 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23" h="3660">
                  <a:moveTo>
                    <a:pt x="506" y="3660"/>
                  </a:moveTo>
                  <a:lnTo>
                    <a:pt x="506" y="3491"/>
                  </a:lnTo>
                  <a:lnTo>
                    <a:pt x="235" y="3194"/>
                  </a:lnTo>
                  <a:cubicBezTo>
                    <a:pt x="156" y="3065"/>
                    <a:pt x="78" y="2934"/>
                    <a:pt x="0" y="2800"/>
                  </a:cubicBezTo>
                  <a:lnTo>
                    <a:pt x="0" y="2735"/>
                  </a:lnTo>
                  <a:cubicBezTo>
                    <a:pt x="24" y="2696"/>
                    <a:pt x="51" y="2659"/>
                    <a:pt x="78" y="2619"/>
                  </a:cubicBezTo>
                  <a:cubicBezTo>
                    <a:pt x="118" y="2587"/>
                    <a:pt x="156" y="2552"/>
                    <a:pt x="197" y="2520"/>
                  </a:cubicBezTo>
                  <a:cubicBezTo>
                    <a:pt x="236" y="2486"/>
                    <a:pt x="273" y="2455"/>
                    <a:pt x="312" y="2423"/>
                  </a:cubicBezTo>
                  <a:lnTo>
                    <a:pt x="312" y="2305"/>
                  </a:lnTo>
                  <a:lnTo>
                    <a:pt x="312" y="2189"/>
                  </a:lnTo>
                  <a:cubicBezTo>
                    <a:pt x="350" y="2171"/>
                    <a:pt x="393" y="2149"/>
                    <a:pt x="430" y="2124"/>
                  </a:cubicBezTo>
                  <a:cubicBezTo>
                    <a:pt x="454" y="2078"/>
                    <a:pt x="479" y="2028"/>
                    <a:pt x="506" y="1977"/>
                  </a:cubicBezTo>
                  <a:cubicBezTo>
                    <a:pt x="520" y="1932"/>
                    <a:pt x="531" y="1887"/>
                    <a:pt x="542" y="1844"/>
                  </a:cubicBezTo>
                  <a:lnTo>
                    <a:pt x="662" y="1797"/>
                  </a:lnTo>
                  <a:cubicBezTo>
                    <a:pt x="714" y="1768"/>
                    <a:pt x="766" y="1741"/>
                    <a:pt x="818" y="1714"/>
                  </a:cubicBezTo>
                  <a:cubicBezTo>
                    <a:pt x="872" y="1698"/>
                    <a:pt x="925" y="1681"/>
                    <a:pt x="975" y="1664"/>
                  </a:cubicBezTo>
                  <a:lnTo>
                    <a:pt x="1168" y="1564"/>
                  </a:lnTo>
                  <a:cubicBezTo>
                    <a:pt x="1237" y="1522"/>
                    <a:pt x="1299" y="1477"/>
                    <a:pt x="1368" y="1435"/>
                  </a:cubicBezTo>
                  <a:cubicBezTo>
                    <a:pt x="1406" y="1390"/>
                    <a:pt x="1445" y="1343"/>
                    <a:pt x="1484" y="1303"/>
                  </a:cubicBezTo>
                  <a:lnTo>
                    <a:pt x="1484" y="1200"/>
                  </a:lnTo>
                  <a:cubicBezTo>
                    <a:pt x="1497" y="1141"/>
                    <a:pt x="1514" y="1083"/>
                    <a:pt x="1523" y="1018"/>
                  </a:cubicBezTo>
                  <a:lnTo>
                    <a:pt x="1287" y="790"/>
                  </a:lnTo>
                  <a:cubicBezTo>
                    <a:pt x="1276" y="764"/>
                    <a:pt x="1262" y="736"/>
                    <a:pt x="1249" y="708"/>
                  </a:cubicBezTo>
                  <a:lnTo>
                    <a:pt x="1249" y="246"/>
                  </a:lnTo>
                  <a:lnTo>
                    <a:pt x="1249" y="148"/>
                  </a:lnTo>
                  <a:lnTo>
                    <a:pt x="1249" y="100"/>
                  </a:lnTo>
                  <a:cubicBezTo>
                    <a:pt x="1262" y="81"/>
                    <a:pt x="1276" y="63"/>
                    <a:pt x="1287" y="48"/>
                  </a:cubicBezTo>
                  <a:cubicBezTo>
                    <a:pt x="1314" y="29"/>
                    <a:pt x="1341" y="13"/>
                    <a:pt x="1368" y="0"/>
                  </a:cubicBezTo>
                </a:path>
              </a:pathLst>
            </a:cu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1598">
              <a:extLst>
                <a:ext uri="{FF2B5EF4-FFF2-40B4-BE49-F238E27FC236}">
                  <a16:creationId xmlns:a16="http://schemas.microsoft.com/office/drawing/2014/main" id="{68822713-54EA-A0BA-AAF5-EF79FBB89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749" y="3409981"/>
              <a:ext cx="254537" cy="306620"/>
            </a:xfrm>
            <a:custGeom>
              <a:avLst/>
              <a:gdLst>
                <a:gd name="T0" fmla="*/ 2147483647 w 367"/>
                <a:gd name="T1" fmla="*/ 2147483647 h 822"/>
                <a:gd name="T2" fmla="*/ 2147483647 w 367"/>
                <a:gd name="T3" fmla="*/ 2147483647 h 822"/>
                <a:gd name="T4" fmla="*/ 2147483647 w 367"/>
                <a:gd name="T5" fmla="*/ 2147483647 h 822"/>
                <a:gd name="T6" fmla="*/ 2147483647 w 367"/>
                <a:gd name="T7" fmla="*/ 2147483647 h 822"/>
                <a:gd name="T8" fmla="*/ 2147483647 w 367"/>
                <a:gd name="T9" fmla="*/ 2147483647 h 822"/>
                <a:gd name="T10" fmla="*/ 2147483647 w 367"/>
                <a:gd name="T11" fmla="*/ 2147483647 h 822"/>
                <a:gd name="T12" fmla="*/ 2147483647 w 367"/>
                <a:gd name="T13" fmla="*/ 2147483647 h 822"/>
                <a:gd name="T14" fmla="*/ 2147483647 w 367"/>
                <a:gd name="T15" fmla="*/ 2147483647 h 822"/>
                <a:gd name="T16" fmla="*/ 2147483647 w 367"/>
                <a:gd name="T17" fmla="*/ 2147483647 h 822"/>
                <a:gd name="T18" fmla="*/ 2147483647 w 367"/>
                <a:gd name="T19" fmla="*/ 2147483647 h 822"/>
                <a:gd name="T20" fmla="*/ 2147483647 w 367"/>
                <a:gd name="T21" fmla="*/ 2147483647 h 822"/>
                <a:gd name="T22" fmla="*/ 2147483647 w 367"/>
                <a:gd name="T23" fmla="*/ 2147483647 h 822"/>
                <a:gd name="T24" fmla="*/ 2147483647 w 367"/>
                <a:gd name="T25" fmla="*/ 2147483647 h 822"/>
                <a:gd name="T26" fmla="*/ 2147483647 w 367"/>
                <a:gd name="T27" fmla="*/ 2147483647 h 822"/>
                <a:gd name="T28" fmla="*/ 2147483647 w 367"/>
                <a:gd name="T29" fmla="*/ 2147483647 h 822"/>
                <a:gd name="T30" fmla="*/ 2147483647 w 367"/>
                <a:gd name="T31" fmla="*/ 2147483647 h 822"/>
                <a:gd name="T32" fmla="*/ 2147483647 w 367"/>
                <a:gd name="T33" fmla="*/ 2147483647 h 822"/>
                <a:gd name="T34" fmla="*/ 2147483647 w 367"/>
                <a:gd name="T35" fmla="*/ 2147483647 h 822"/>
                <a:gd name="T36" fmla="*/ 2147483647 w 367"/>
                <a:gd name="T37" fmla="*/ 2147483647 h 822"/>
                <a:gd name="T38" fmla="*/ 2147483647 w 367"/>
                <a:gd name="T39" fmla="*/ 2147483647 h 822"/>
                <a:gd name="T40" fmla="*/ 2147483647 w 367"/>
                <a:gd name="T41" fmla="*/ 2147483647 h 822"/>
                <a:gd name="T42" fmla="*/ 2147483647 w 367"/>
                <a:gd name="T43" fmla="*/ 2147483647 h 822"/>
                <a:gd name="T44" fmla="*/ 2147483647 w 367"/>
                <a:gd name="T45" fmla="*/ 2147483647 h 822"/>
                <a:gd name="T46" fmla="*/ 2147483647 w 367"/>
                <a:gd name="T47" fmla="*/ 2147483647 h 822"/>
                <a:gd name="T48" fmla="*/ 2147483647 w 367"/>
                <a:gd name="T49" fmla="*/ 2147483647 h 822"/>
                <a:gd name="T50" fmla="*/ 2147483647 w 367"/>
                <a:gd name="T51" fmla="*/ 2147483647 h 822"/>
                <a:gd name="T52" fmla="*/ 2147483647 w 367"/>
                <a:gd name="T53" fmla="*/ 2147483647 h 822"/>
                <a:gd name="T54" fmla="*/ 2147483647 w 367"/>
                <a:gd name="T55" fmla="*/ 2147483647 h 822"/>
                <a:gd name="T56" fmla="*/ 2147483647 w 367"/>
                <a:gd name="T57" fmla="*/ 2147483647 h 822"/>
                <a:gd name="T58" fmla="*/ 2147483647 w 367"/>
                <a:gd name="T59" fmla="*/ 2147483647 h 822"/>
                <a:gd name="T60" fmla="*/ 2147483647 w 367"/>
                <a:gd name="T61" fmla="*/ 2147483647 h 822"/>
                <a:gd name="T62" fmla="*/ 2147483647 w 367"/>
                <a:gd name="T63" fmla="*/ 2147483647 h 822"/>
                <a:gd name="T64" fmla="*/ 2147483647 w 367"/>
                <a:gd name="T65" fmla="*/ 2147483647 h 822"/>
                <a:gd name="T66" fmla="*/ 2147483647 w 367"/>
                <a:gd name="T67" fmla="*/ 2147483647 h 822"/>
                <a:gd name="T68" fmla="*/ 2147483647 w 367"/>
                <a:gd name="T69" fmla="*/ 2147483647 h 822"/>
                <a:gd name="T70" fmla="*/ 2147483647 w 367"/>
                <a:gd name="T71" fmla="*/ 2147483647 h 822"/>
                <a:gd name="T72" fmla="*/ 2147483647 w 367"/>
                <a:gd name="T73" fmla="*/ 2147483647 h 822"/>
                <a:gd name="T74" fmla="*/ 2147483647 w 367"/>
                <a:gd name="T75" fmla="*/ 2147483647 h 822"/>
                <a:gd name="T76" fmla="*/ 2147483647 w 367"/>
                <a:gd name="T77" fmla="*/ 2147483647 h 822"/>
                <a:gd name="T78" fmla="*/ 2147483647 w 367"/>
                <a:gd name="T79" fmla="*/ 2147483647 h 822"/>
                <a:gd name="T80" fmla="*/ 2147483647 w 367"/>
                <a:gd name="T81" fmla="*/ 2147483647 h 822"/>
                <a:gd name="T82" fmla="*/ 2147483647 w 367"/>
                <a:gd name="T83" fmla="*/ 2147483647 h 822"/>
                <a:gd name="T84" fmla="*/ 2147483647 w 367"/>
                <a:gd name="T85" fmla="*/ 2147483647 h 822"/>
                <a:gd name="T86" fmla="*/ 2147483647 w 367"/>
                <a:gd name="T87" fmla="*/ 2147483647 h 822"/>
                <a:gd name="T88" fmla="*/ 2147483647 w 367"/>
                <a:gd name="T89" fmla="*/ 2147483647 h 822"/>
                <a:gd name="T90" fmla="*/ 2147483647 w 367"/>
                <a:gd name="T91" fmla="*/ 2147483647 h 8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connsiteX0" fmla="*/ 0 w 9946"/>
                <a:gd name="connsiteY0" fmla="*/ 9939 h 9939"/>
                <a:gd name="connsiteX1" fmla="*/ 82 w 9946"/>
                <a:gd name="connsiteY1" fmla="*/ 9903 h 9939"/>
                <a:gd name="connsiteX2" fmla="*/ 164 w 9946"/>
                <a:gd name="connsiteY2" fmla="*/ 9866 h 9939"/>
                <a:gd name="connsiteX3" fmla="*/ 355 w 9946"/>
                <a:gd name="connsiteY3" fmla="*/ 9818 h 9939"/>
                <a:gd name="connsiteX4" fmla="*/ 436 w 9946"/>
                <a:gd name="connsiteY4" fmla="*/ 9805 h 9939"/>
                <a:gd name="connsiteX5" fmla="*/ 518 w 9946"/>
                <a:gd name="connsiteY5" fmla="*/ 9769 h 9939"/>
                <a:gd name="connsiteX6" fmla="*/ 545 w 9946"/>
                <a:gd name="connsiteY6" fmla="*/ 9672 h 9939"/>
                <a:gd name="connsiteX7" fmla="*/ 654 w 9946"/>
                <a:gd name="connsiteY7" fmla="*/ 9635 h 9939"/>
                <a:gd name="connsiteX8" fmla="*/ 845 w 9946"/>
                <a:gd name="connsiteY8" fmla="*/ 9562 h 9939"/>
                <a:gd name="connsiteX9" fmla="*/ 1063 w 9946"/>
                <a:gd name="connsiteY9" fmla="*/ 9440 h 9939"/>
                <a:gd name="connsiteX10" fmla="*/ 1199 w 9946"/>
                <a:gd name="connsiteY10" fmla="*/ 9343 h 9939"/>
                <a:gd name="connsiteX11" fmla="*/ 1336 w 9946"/>
                <a:gd name="connsiteY11" fmla="*/ 9234 h 9939"/>
                <a:gd name="connsiteX12" fmla="*/ 1363 w 9946"/>
                <a:gd name="connsiteY12" fmla="*/ 9173 h 9939"/>
                <a:gd name="connsiteX13" fmla="*/ 1417 w 9946"/>
                <a:gd name="connsiteY13" fmla="*/ 9136 h 9939"/>
                <a:gd name="connsiteX14" fmla="*/ 1499 w 9946"/>
                <a:gd name="connsiteY14" fmla="*/ 9075 h 9939"/>
                <a:gd name="connsiteX15" fmla="*/ 1526 w 9946"/>
                <a:gd name="connsiteY15" fmla="*/ 9075 h 9939"/>
                <a:gd name="connsiteX16" fmla="*/ 1635 w 9946"/>
                <a:gd name="connsiteY16" fmla="*/ 9063 h 9939"/>
                <a:gd name="connsiteX17" fmla="*/ 1717 w 9946"/>
                <a:gd name="connsiteY17" fmla="*/ 9027 h 9939"/>
                <a:gd name="connsiteX18" fmla="*/ 1744 w 9946"/>
                <a:gd name="connsiteY18" fmla="*/ 8990 h 9939"/>
                <a:gd name="connsiteX19" fmla="*/ 1744 w 9946"/>
                <a:gd name="connsiteY19" fmla="*/ 8905 h 9939"/>
                <a:gd name="connsiteX20" fmla="*/ 1717 w 9946"/>
                <a:gd name="connsiteY20" fmla="*/ 8796 h 9939"/>
                <a:gd name="connsiteX21" fmla="*/ 1717 w 9946"/>
                <a:gd name="connsiteY21" fmla="*/ 8735 h 9939"/>
                <a:gd name="connsiteX22" fmla="*/ 1744 w 9946"/>
                <a:gd name="connsiteY22" fmla="*/ 8601 h 9939"/>
                <a:gd name="connsiteX23" fmla="*/ 1935 w 9946"/>
                <a:gd name="connsiteY23" fmla="*/ 8455 h 9939"/>
                <a:gd name="connsiteX24" fmla="*/ 1935 w 9946"/>
                <a:gd name="connsiteY24" fmla="*/ 8418 h 9939"/>
                <a:gd name="connsiteX25" fmla="*/ 1962 w 9946"/>
                <a:gd name="connsiteY25" fmla="*/ 8333 h 9939"/>
                <a:gd name="connsiteX26" fmla="*/ 1935 w 9946"/>
                <a:gd name="connsiteY26" fmla="*/ 8260 h 9939"/>
                <a:gd name="connsiteX27" fmla="*/ 1744 w 9946"/>
                <a:gd name="connsiteY27" fmla="*/ 8090 h 9939"/>
                <a:gd name="connsiteX28" fmla="*/ 1635 w 9946"/>
                <a:gd name="connsiteY28" fmla="*/ 7993 h 9939"/>
                <a:gd name="connsiteX29" fmla="*/ 1581 w 9946"/>
                <a:gd name="connsiteY29" fmla="*/ 7920 h 9939"/>
                <a:gd name="connsiteX30" fmla="*/ 1581 w 9946"/>
                <a:gd name="connsiteY30" fmla="*/ 7822 h 9939"/>
                <a:gd name="connsiteX31" fmla="*/ 1635 w 9946"/>
                <a:gd name="connsiteY31" fmla="*/ 7689 h 9939"/>
                <a:gd name="connsiteX32" fmla="*/ 1717 w 9946"/>
                <a:gd name="connsiteY32" fmla="*/ 7616 h 9939"/>
                <a:gd name="connsiteX33" fmla="*/ 1826 w 9946"/>
                <a:gd name="connsiteY33" fmla="*/ 7482 h 9939"/>
                <a:gd name="connsiteX34" fmla="*/ 1962 w 9946"/>
                <a:gd name="connsiteY34" fmla="*/ 7421 h 9939"/>
                <a:gd name="connsiteX35" fmla="*/ 2126 w 9946"/>
                <a:gd name="connsiteY35" fmla="*/ 7324 h 9939"/>
                <a:gd name="connsiteX36" fmla="*/ 2208 w 9946"/>
                <a:gd name="connsiteY36" fmla="*/ 7287 h 9939"/>
                <a:gd name="connsiteX37" fmla="*/ 2262 w 9946"/>
                <a:gd name="connsiteY37" fmla="*/ 7251 h 9939"/>
                <a:gd name="connsiteX38" fmla="*/ 2317 w 9946"/>
                <a:gd name="connsiteY38" fmla="*/ 7178 h 9939"/>
                <a:gd name="connsiteX39" fmla="*/ 2317 w 9946"/>
                <a:gd name="connsiteY39" fmla="*/ 7117 h 9939"/>
                <a:gd name="connsiteX40" fmla="*/ 2262 w 9946"/>
                <a:gd name="connsiteY40" fmla="*/ 6788 h 9939"/>
                <a:gd name="connsiteX41" fmla="*/ 2208 w 9946"/>
                <a:gd name="connsiteY41" fmla="*/ 6509 h 9939"/>
                <a:gd name="connsiteX42" fmla="*/ 2208 w 9946"/>
                <a:gd name="connsiteY42" fmla="*/ 6375 h 9939"/>
                <a:gd name="connsiteX43" fmla="*/ 2262 w 9946"/>
                <a:gd name="connsiteY43" fmla="*/ 6302 h 9939"/>
                <a:gd name="connsiteX44" fmla="*/ 2262 w 9946"/>
                <a:gd name="connsiteY44" fmla="*/ 6241 h 9939"/>
                <a:gd name="connsiteX45" fmla="*/ 2344 w 9946"/>
                <a:gd name="connsiteY45" fmla="*/ 6168 h 9939"/>
                <a:gd name="connsiteX46" fmla="*/ 2426 w 9946"/>
                <a:gd name="connsiteY46" fmla="*/ 6107 h 9939"/>
                <a:gd name="connsiteX47" fmla="*/ 2507 w 9946"/>
                <a:gd name="connsiteY47" fmla="*/ 6071 h 9939"/>
                <a:gd name="connsiteX48" fmla="*/ 2616 w 9946"/>
                <a:gd name="connsiteY48" fmla="*/ 6046 h 9939"/>
                <a:gd name="connsiteX49" fmla="*/ 2616 w 9946"/>
                <a:gd name="connsiteY49" fmla="*/ 5998 h 9939"/>
                <a:gd name="connsiteX50" fmla="*/ 2644 w 9946"/>
                <a:gd name="connsiteY50" fmla="*/ 5973 h 9939"/>
                <a:gd name="connsiteX51" fmla="*/ 2725 w 9946"/>
                <a:gd name="connsiteY51" fmla="*/ 5973 h 9939"/>
                <a:gd name="connsiteX52" fmla="*/ 2807 w 9946"/>
                <a:gd name="connsiteY52" fmla="*/ 5973 h 9939"/>
                <a:gd name="connsiteX53" fmla="*/ 3025 w 9946"/>
                <a:gd name="connsiteY53" fmla="*/ 5937 h 9939"/>
                <a:gd name="connsiteX54" fmla="*/ 3543 w 9946"/>
                <a:gd name="connsiteY54" fmla="*/ 5827 h 9939"/>
                <a:gd name="connsiteX55" fmla="*/ 3761 w 9946"/>
                <a:gd name="connsiteY55" fmla="*/ 5706 h 9939"/>
                <a:gd name="connsiteX56" fmla="*/ 3924 w 9946"/>
                <a:gd name="connsiteY56" fmla="*/ 5608 h 9939"/>
                <a:gd name="connsiteX57" fmla="*/ 4060 w 9946"/>
                <a:gd name="connsiteY57" fmla="*/ 5560 h 9939"/>
                <a:gd name="connsiteX58" fmla="*/ 4224 w 9946"/>
                <a:gd name="connsiteY58" fmla="*/ 5474 h 9939"/>
                <a:gd name="connsiteX59" fmla="*/ 4360 w 9946"/>
                <a:gd name="connsiteY59" fmla="*/ 5426 h 9939"/>
                <a:gd name="connsiteX60" fmla="*/ 4578 w 9946"/>
                <a:gd name="connsiteY60" fmla="*/ 5328 h 9939"/>
                <a:gd name="connsiteX61" fmla="*/ 4660 w 9946"/>
                <a:gd name="connsiteY61" fmla="*/ 5304 h 9939"/>
                <a:gd name="connsiteX62" fmla="*/ 4769 w 9946"/>
                <a:gd name="connsiteY62" fmla="*/ 5268 h 9939"/>
                <a:gd name="connsiteX63" fmla="*/ 4960 w 9946"/>
                <a:gd name="connsiteY63" fmla="*/ 5195 h 9939"/>
                <a:gd name="connsiteX64" fmla="*/ 4960 w 9946"/>
                <a:gd name="connsiteY64" fmla="*/ 5134 h 9939"/>
                <a:gd name="connsiteX65" fmla="*/ 4987 w 9946"/>
                <a:gd name="connsiteY65" fmla="*/ 5000 h 9939"/>
                <a:gd name="connsiteX66" fmla="*/ 5041 w 9946"/>
                <a:gd name="connsiteY66" fmla="*/ 4903 h 9939"/>
                <a:gd name="connsiteX67" fmla="*/ 5069 w 9946"/>
                <a:gd name="connsiteY67" fmla="*/ 4818 h 9939"/>
                <a:gd name="connsiteX68" fmla="*/ 5178 w 9946"/>
                <a:gd name="connsiteY68" fmla="*/ 4720 h 9939"/>
                <a:gd name="connsiteX69" fmla="*/ 5341 w 9946"/>
                <a:gd name="connsiteY69" fmla="*/ 4586 h 9939"/>
                <a:gd name="connsiteX70" fmla="*/ 5559 w 9946"/>
                <a:gd name="connsiteY70" fmla="*/ 4465 h 9939"/>
                <a:gd name="connsiteX71" fmla="*/ 5641 w 9946"/>
                <a:gd name="connsiteY71" fmla="*/ 4380 h 9939"/>
                <a:gd name="connsiteX72" fmla="*/ 5941 w 9946"/>
                <a:gd name="connsiteY72" fmla="*/ 4294 h 9939"/>
                <a:gd name="connsiteX73" fmla="*/ 6050 w 9946"/>
                <a:gd name="connsiteY73" fmla="*/ 4282 h 9939"/>
                <a:gd name="connsiteX74" fmla="*/ 6104 w 9946"/>
                <a:gd name="connsiteY74" fmla="*/ 4221 h 9939"/>
                <a:gd name="connsiteX75" fmla="*/ 6240 w 9946"/>
                <a:gd name="connsiteY75" fmla="*/ 4088 h 9939"/>
                <a:gd name="connsiteX76" fmla="*/ 6322 w 9946"/>
                <a:gd name="connsiteY76" fmla="*/ 3942 h 9939"/>
                <a:gd name="connsiteX77" fmla="*/ 6322 w 9946"/>
                <a:gd name="connsiteY77" fmla="*/ 3881 h 9939"/>
                <a:gd name="connsiteX78" fmla="*/ 6349 w 9946"/>
                <a:gd name="connsiteY78" fmla="*/ 3844 h 9939"/>
                <a:gd name="connsiteX79" fmla="*/ 6458 w 9946"/>
                <a:gd name="connsiteY79" fmla="*/ 3820 h 9939"/>
                <a:gd name="connsiteX80" fmla="*/ 6567 w 9946"/>
                <a:gd name="connsiteY80" fmla="*/ 3820 h 9939"/>
                <a:gd name="connsiteX81" fmla="*/ 6785 w 9946"/>
                <a:gd name="connsiteY81" fmla="*/ 3820 h 9939"/>
                <a:gd name="connsiteX82" fmla="*/ 6921 w 9946"/>
                <a:gd name="connsiteY82" fmla="*/ 3844 h 9939"/>
                <a:gd name="connsiteX83" fmla="*/ 7085 w 9946"/>
                <a:gd name="connsiteY83" fmla="*/ 3844 h 9939"/>
                <a:gd name="connsiteX84" fmla="*/ 7248 w 9946"/>
                <a:gd name="connsiteY84" fmla="*/ 3808 h 9939"/>
                <a:gd name="connsiteX85" fmla="*/ 7385 w 9946"/>
                <a:gd name="connsiteY85" fmla="*/ 3820 h 9939"/>
                <a:gd name="connsiteX86" fmla="*/ 7548 w 9946"/>
                <a:gd name="connsiteY86" fmla="*/ 3783 h 9939"/>
                <a:gd name="connsiteX87" fmla="*/ 7684 w 9946"/>
                <a:gd name="connsiteY87" fmla="*/ 3747 h 9939"/>
                <a:gd name="connsiteX88" fmla="*/ 7821 w 9946"/>
                <a:gd name="connsiteY88" fmla="*/ 3747 h 9939"/>
                <a:gd name="connsiteX89" fmla="*/ 7930 w 9946"/>
                <a:gd name="connsiteY89" fmla="*/ 3747 h 9939"/>
                <a:gd name="connsiteX90" fmla="*/ 8011 w 9946"/>
                <a:gd name="connsiteY90" fmla="*/ 3723 h 9939"/>
                <a:gd name="connsiteX91" fmla="*/ 8120 w 9946"/>
                <a:gd name="connsiteY91" fmla="*/ 3710 h 9939"/>
                <a:gd name="connsiteX92" fmla="*/ 8202 w 9946"/>
                <a:gd name="connsiteY92" fmla="*/ 3650 h 9939"/>
                <a:gd name="connsiteX93" fmla="*/ 8202 w 9946"/>
                <a:gd name="connsiteY93" fmla="*/ 3577 h 9939"/>
                <a:gd name="connsiteX94" fmla="*/ 8202 w 9946"/>
                <a:gd name="connsiteY94" fmla="*/ 3455 h 9939"/>
                <a:gd name="connsiteX95" fmla="*/ 8011 w 9946"/>
                <a:gd name="connsiteY95" fmla="*/ 3236 h 9939"/>
                <a:gd name="connsiteX96" fmla="*/ 7848 w 9946"/>
                <a:gd name="connsiteY96" fmla="*/ 2944 h 9939"/>
                <a:gd name="connsiteX97" fmla="*/ 7848 w 9946"/>
                <a:gd name="connsiteY97" fmla="*/ 2895 h 9939"/>
                <a:gd name="connsiteX98" fmla="*/ 7902 w 9946"/>
                <a:gd name="connsiteY98" fmla="*/ 2810 h 9939"/>
                <a:gd name="connsiteX99" fmla="*/ 7984 w 9946"/>
                <a:gd name="connsiteY99" fmla="*/ 2737 h 9939"/>
                <a:gd name="connsiteX100" fmla="*/ 8066 w 9946"/>
                <a:gd name="connsiteY100" fmla="*/ 2664 h 9939"/>
                <a:gd name="connsiteX101" fmla="*/ 8066 w 9946"/>
                <a:gd name="connsiteY101" fmla="*/ 2579 h 9939"/>
                <a:gd name="connsiteX102" fmla="*/ 8066 w 9946"/>
                <a:gd name="connsiteY102" fmla="*/ 2494 h 9939"/>
                <a:gd name="connsiteX103" fmla="*/ 8148 w 9946"/>
                <a:gd name="connsiteY103" fmla="*/ 2445 h 9939"/>
                <a:gd name="connsiteX104" fmla="*/ 8202 w 9946"/>
                <a:gd name="connsiteY104" fmla="*/ 2336 h 9939"/>
                <a:gd name="connsiteX105" fmla="*/ 8229 w 9946"/>
                <a:gd name="connsiteY105" fmla="*/ 2238 h 9939"/>
                <a:gd name="connsiteX106" fmla="*/ 8311 w 9946"/>
                <a:gd name="connsiteY106" fmla="*/ 2202 h 9939"/>
                <a:gd name="connsiteX107" fmla="*/ 8420 w 9946"/>
                <a:gd name="connsiteY107" fmla="*/ 2141 h 9939"/>
                <a:gd name="connsiteX108" fmla="*/ 8529 w 9946"/>
                <a:gd name="connsiteY108" fmla="*/ 2105 h 9939"/>
                <a:gd name="connsiteX109" fmla="*/ 8665 w 9946"/>
                <a:gd name="connsiteY109" fmla="*/ 2032 h 9939"/>
                <a:gd name="connsiteX110" fmla="*/ 8802 w 9946"/>
                <a:gd name="connsiteY110" fmla="*/ 1934 h 9939"/>
                <a:gd name="connsiteX111" fmla="*/ 8883 w 9946"/>
                <a:gd name="connsiteY111" fmla="*/ 1837 h 9939"/>
                <a:gd name="connsiteX112" fmla="*/ 8883 w 9946"/>
                <a:gd name="connsiteY112" fmla="*/ 1764 h 9939"/>
                <a:gd name="connsiteX113" fmla="*/ 8911 w 9946"/>
                <a:gd name="connsiteY113" fmla="*/ 1630 h 9939"/>
                <a:gd name="connsiteX114" fmla="*/ 8747 w 9946"/>
                <a:gd name="connsiteY114" fmla="*/ 1460 h 9939"/>
                <a:gd name="connsiteX115" fmla="*/ 8720 w 9946"/>
                <a:gd name="connsiteY115" fmla="*/ 1399 h 9939"/>
                <a:gd name="connsiteX116" fmla="*/ 8720 w 9946"/>
                <a:gd name="connsiteY116" fmla="*/ 1058 h 9939"/>
                <a:gd name="connsiteX117" fmla="*/ 8720 w 9946"/>
                <a:gd name="connsiteY117" fmla="*/ 985 h 9939"/>
                <a:gd name="connsiteX118" fmla="*/ 8720 w 9946"/>
                <a:gd name="connsiteY118" fmla="*/ 949 h 9939"/>
                <a:gd name="connsiteX119" fmla="*/ 8747 w 9946"/>
                <a:gd name="connsiteY119" fmla="*/ 912 h 9939"/>
                <a:gd name="connsiteX120" fmla="*/ 8802 w 9946"/>
                <a:gd name="connsiteY120" fmla="*/ 876 h 9939"/>
                <a:gd name="connsiteX121" fmla="*/ 8911 w 9946"/>
                <a:gd name="connsiteY121" fmla="*/ 815 h 9939"/>
                <a:gd name="connsiteX122" fmla="*/ 9101 w 9946"/>
                <a:gd name="connsiteY122" fmla="*/ 791 h 9939"/>
                <a:gd name="connsiteX123" fmla="*/ 9210 w 9946"/>
                <a:gd name="connsiteY123" fmla="*/ 779 h 9939"/>
                <a:gd name="connsiteX124" fmla="*/ 9292 w 9946"/>
                <a:gd name="connsiteY124" fmla="*/ 742 h 9939"/>
                <a:gd name="connsiteX125" fmla="*/ 9428 w 9946"/>
                <a:gd name="connsiteY125" fmla="*/ 693 h 9939"/>
                <a:gd name="connsiteX126" fmla="*/ 9592 w 9946"/>
                <a:gd name="connsiteY126" fmla="*/ 584 h 9939"/>
                <a:gd name="connsiteX127" fmla="*/ 9701 w 9946"/>
                <a:gd name="connsiteY127" fmla="*/ 523 h 9939"/>
                <a:gd name="connsiteX128" fmla="*/ 9892 w 9946"/>
                <a:gd name="connsiteY128" fmla="*/ 450 h 9939"/>
                <a:gd name="connsiteX129" fmla="*/ 9946 w 9946"/>
                <a:gd name="connsiteY129" fmla="*/ 389 h 9939"/>
                <a:gd name="connsiteX130" fmla="*/ 9946 w 9946"/>
                <a:gd name="connsiteY130" fmla="*/ 341 h 9939"/>
                <a:gd name="connsiteX131" fmla="*/ 9892 w 9946"/>
                <a:gd name="connsiteY131" fmla="*/ 280 h 9939"/>
                <a:gd name="connsiteX132" fmla="*/ 9783 w 9946"/>
                <a:gd name="connsiteY132" fmla="*/ 219 h 9939"/>
                <a:gd name="connsiteX133" fmla="*/ 9728 w 9946"/>
                <a:gd name="connsiteY133" fmla="*/ 170 h 9939"/>
                <a:gd name="connsiteX134" fmla="*/ 9701 w 9946"/>
                <a:gd name="connsiteY134" fmla="*/ 85 h 9939"/>
                <a:gd name="connsiteX135" fmla="*/ 9701 w 9946"/>
                <a:gd name="connsiteY135" fmla="*/ 36 h 9939"/>
                <a:gd name="connsiteX136" fmla="*/ 9701 w 9946"/>
                <a:gd name="connsiteY136" fmla="*/ 12 h 9939"/>
                <a:gd name="connsiteX137" fmla="*/ 9646 w 9946"/>
                <a:gd name="connsiteY137" fmla="*/ 0 h 9939"/>
                <a:gd name="connsiteX0" fmla="*/ 0 w 10000"/>
                <a:gd name="connsiteY0" fmla="*/ 10000 h 10000"/>
                <a:gd name="connsiteX1" fmla="*/ 165 w 10000"/>
                <a:gd name="connsiteY1" fmla="*/ 9927 h 10000"/>
                <a:gd name="connsiteX2" fmla="*/ 357 w 10000"/>
                <a:gd name="connsiteY2" fmla="*/ 9878 h 10000"/>
                <a:gd name="connsiteX3" fmla="*/ 438 w 10000"/>
                <a:gd name="connsiteY3" fmla="*/ 9865 h 10000"/>
                <a:gd name="connsiteX4" fmla="*/ 521 w 10000"/>
                <a:gd name="connsiteY4" fmla="*/ 9829 h 10000"/>
                <a:gd name="connsiteX5" fmla="*/ 548 w 10000"/>
                <a:gd name="connsiteY5" fmla="*/ 9731 h 10000"/>
                <a:gd name="connsiteX6" fmla="*/ 658 w 10000"/>
                <a:gd name="connsiteY6" fmla="*/ 9694 h 10000"/>
                <a:gd name="connsiteX7" fmla="*/ 850 w 10000"/>
                <a:gd name="connsiteY7" fmla="*/ 9621 h 10000"/>
                <a:gd name="connsiteX8" fmla="*/ 1069 w 10000"/>
                <a:gd name="connsiteY8" fmla="*/ 9498 h 10000"/>
                <a:gd name="connsiteX9" fmla="*/ 1206 w 10000"/>
                <a:gd name="connsiteY9" fmla="*/ 9400 h 10000"/>
                <a:gd name="connsiteX10" fmla="*/ 1343 w 10000"/>
                <a:gd name="connsiteY10" fmla="*/ 9291 h 10000"/>
                <a:gd name="connsiteX11" fmla="*/ 1370 w 10000"/>
                <a:gd name="connsiteY11" fmla="*/ 9229 h 10000"/>
                <a:gd name="connsiteX12" fmla="*/ 1425 w 10000"/>
                <a:gd name="connsiteY12" fmla="*/ 9192 h 10000"/>
                <a:gd name="connsiteX13" fmla="*/ 1507 w 10000"/>
                <a:gd name="connsiteY13" fmla="*/ 9131 h 10000"/>
                <a:gd name="connsiteX14" fmla="*/ 1534 w 10000"/>
                <a:gd name="connsiteY14" fmla="*/ 9131 h 10000"/>
                <a:gd name="connsiteX15" fmla="*/ 1644 w 10000"/>
                <a:gd name="connsiteY15" fmla="*/ 9119 h 10000"/>
                <a:gd name="connsiteX16" fmla="*/ 1726 w 10000"/>
                <a:gd name="connsiteY16" fmla="*/ 9082 h 10000"/>
                <a:gd name="connsiteX17" fmla="*/ 1753 w 10000"/>
                <a:gd name="connsiteY17" fmla="*/ 9045 h 10000"/>
                <a:gd name="connsiteX18" fmla="*/ 1753 w 10000"/>
                <a:gd name="connsiteY18" fmla="*/ 8960 h 10000"/>
                <a:gd name="connsiteX19" fmla="*/ 1726 w 10000"/>
                <a:gd name="connsiteY19" fmla="*/ 8850 h 10000"/>
                <a:gd name="connsiteX20" fmla="*/ 1726 w 10000"/>
                <a:gd name="connsiteY20" fmla="*/ 8789 h 10000"/>
                <a:gd name="connsiteX21" fmla="*/ 1753 w 10000"/>
                <a:gd name="connsiteY21" fmla="*/ 8654 h 10000"/>
                <a:gd name="connsiteX22" fmla="*/ 1946 w 10000"/>
                <a:gd name="connsiteY22" fmla="*/ 8507 h 10000"/>
                <a:gd name="connsiteX23" fmla="*/ 1946 w 10000"/>
                <a:gd name="connsiteY23" fmla="*/ 8470 h 10000"/>
                <a:gd name="connsiteX24" fmla="*/ 1973 w 10000"/>
                <a:gd name="connsiteY24" fmla="*/ 8384 h 10000"/>
                <a:gd name="connsiteX25" fmla="*/ 1946 w 10000"/>
                <a:gd name="connsiteY25" fmla="*/ 8311 h 10000"/>
                <a:gd name="connsiteX26" fmla="*/ 1753 w 10000"/>
                <a:gd name="connsiteY26" fmla="*/ 8140 h 10000"/>
                <a:gd name="connsiteX27" fmla="*/ 1644 w 10000"/>
                <a:gd name="connsiteY27" fmla="*/ 8042 h 10000"/>
                <a:gd name="connsiteX28" fmla="*/ 1590 w 10000"/>
                <a:gd name="connsiteY28" fmla="*/ 7969 h 10000"/>
                <a:gd name="connsiteX29" fmla="*/ 1590 w 10000"/>
                <a:gd name="connsiteY29" fmla="*/ 7870 h 10000"/>
                <a:gd name="connsiteX30" fmla="*/ 1644 w 10000"/>
                <a:gd name="connsiteY30" fmla="*/ 7736 h 10000"/>
                <a:gd name="connsiteX31" fmla="*/ 1726 w 10000"/>
                <a:gd name="connsiteY31" fmla="*/ 7663 h 10000"/>
                <a:gd name="connsiteX32" fmla="*/ 1836 w 10000"/>
                <a:gd name="connsiteY32" fmla="*/ 7528 h 10000"/>
                <a:gd name="connsiteX33" fmla="*/ 1973 w 10000"/>
                <a:gd name="connsiteY33" fmla="*/ 7467 h 10000"/>
                <a:gd name="connsiteX34" fmla="*/ 2138 w 10000"/>
                <a:gd name="connsiteY34" fmla="*/ 7369 h 10000"/>
                <a:gd name="connsiteX35" fmla="*/ 2220 w 10000"/>
                <a:gd name="connsiteY35" fmla="*/ 7332 h 10000"/>
                <a:gd name="connsiteX36" fmla="*/ 2274 w 10000"/>
                <a:gd name="connsiteY36" fmla="*/ 7296 h 10000"/>
                <a:gd name="connsiteX37" fmla="*/ 2330 w 10000"/>
                <a:gd name="connsiteY37" fmla="*/ 7222 h 10000"/>
                <a:gd name="connsiteX38" fmla="*/ 2330 w 10000"/>
                <a:gd name="connsiteY38" fmla="*/ 7161 h 10000"/>
                <a:gd name="connsiteX39" fmla="*/ 2274 w 10000"/>
                <a:gd name="connsiteY39" fmla="*/ 6830 h 10000"/>
                <a:gd name="connsiteX40" fmla="*/ 2220 w 10000"/>
                <a:gd name="connsiteY40" fmla="*/ 6549 h 10000"/>
                <a:gd name="connsiteX41" fmla="*/ 2220 w 10000"/>
                <a:gd name="connsiteY41" fmla="*/ 6414 h 10000"/>
                <a:gd name="connsiteX42" fmla="*/ 2274 w 10000"/>
                <a:gd name="connsiteY42" fmla="*/ 6341 h 10000"/>
                <a:gd name="connsiteX43" fmla="*/ 2274 w 10000"/>
                <a:gd name="connsiteY43" fmla="*/ 6279 h 10000"/>
                <a:gd name="connsiteX44" fmla="*/ 2357 w 10000"/>
                <a:gd name="connsiteY44" fmla="*/ 6206 h 10000"/>
                <a:gd name="connsiteX45" fmla="*/ 2439 w 10000"/>
                <a:gd name="connsiteY45" fmla="*/ 6144 h 10000"/>
                <a:gd name="connsiteX46" fmla="*/ 2521 w 10000"/>
                <a:gd name="connsiteY46" fmla="*/ 6108 h 10000"/>
                <a:gd name="connsiteX47" fmla="*/ 2630 w 10000"/>
                <a:gd name="connsiteY47" fmla="*/ 6083 h 10000"/>
                <a:gd name="connsiteX48" fmla="*/ 2630 w 10000"/>
                <a:gd name="connsiteY48" fmla="*/ 6035 h 10000"/>
                <a:gd name="connsiteX49" fmla="*/ 2658 w 10000"/>
                <a:gd name="connsiteY49" fmla="*/ 6010 h 10000"/>
                <a:gd name="connsiteX50" fmla="*/ 2740 w 10000"/>
                <a:gd name="connsiteY50" fmla="*/ 6010 h 10000"/>
                <a:gd name="connsiteX51" fmla="*/ 2822 w 10000"/>
                <a:gd name="connsiteY51" fmla="*/ 6010 h 10000"/>
                <a:gd name="connsiteX52" fmla="*/ 3041 w 10000"/>
                <a:gd name="connsiteY52" fmla="*/ 5973 h 10000"/>
                <a:gd name="connsiteX53" fmla="*/ 3562 w 10000"/>
                <a:gd name="connsiteY53" fmla="*/ 5863 h 10000"/>
                <a:gd name="connsiteX54" fmla="*/ 3781 w 10000"/>
                <a:gd name="connsiteY54" fmla="*/ 5741 h 10000"/>
                <a:gd name="connsiteX55" fmla="*/ 3945 w 10000"/>
                <a:gd name="connsiteY55" fmla="*/ 5642 h 10000"/>
                <a:gd name="connsiteX56" fmla="*/ 4082 w 10000"/>
                <a:gd name="connsiteY56" fmla="*/ 5594 h 10000"/>
                <a:gd name="connsiteX57" fmla="*/ 4247 w 10000"/>
                <a:gd name="connsiteY57" fmla="*/ 5508 h 10000"/>
                <a:gd name="connsiteX58" fmla="*/ 4384 w 10000"/>
                <a:gd name="connsiteY58" fmla="*/ 5459 h 10000"/>
                <a:gd name="connsiteX59" fmla="*/ 4603 w 10000"/>
                <a:gd name="connsiteY59" fmla="*/ 5361 h 10000"/>
                <a:gd name="connsiteX60" fmla="*/ 4685 w 10000"/>
                <a:gd name="connsiteY60" fmla="*/ 5337 h 10000"/>
                <a:gd name="connsiteX61" fmla="*/ 4795 w 10000"/>
                <a:gd name="connsiteY61" fmla="*/ 5300 h 10000"/>
                <a:gd name="connsiteX62" fmla="*/ 4987 w 10000"/>
                <a:gd name="connsiteY62" fmla="*/ 5227 h 10000"/>
                <a:gd name="connsiteX63" fmla="*/ 4987 w 10000"/>
                <a:gd name="connsiteY63" fmla="*/ 5166 h 10000"/>
                <a:gd name="connsiteX64" fmla="*/ 5014 w 10000"/>
                <a:gd name="connsiteY64" fmla="*/ 5031 h 10000"/>
                <a:gd name="connsiteX65" fmla="*/ 5068 w 10000"/>
                <a:gd name="connsiteY65" fmla="*/ 4933 h 10000"/>
                <a:gd name="connsiteX66" fmla="*/ 5097 w 10000"/>
                <a:gd name="connsiteY66" fmla="*/ 4848 h 10000"/>
                <a:gd name="connsiteX67" fmla="*/ 5206 w 10000"/>
                <a:gd name="connsiteY67" fmla="*/ 4749 h 10000"/>
                <a:gd name="connsiteX68" fmla="*/ 5370 w 10000"/>
                <a:gd name="connsiteY68" fmla="*/ 4614 h 10000"/>
                <a:gd name="connsiteX69" fmla="*/ 5589 w 10000"/>
                <a:gd name="connsiteY69" fmla="*/ 4492 h 10000"/>
                <a:gd name="connsiteX70" fmla="*/ 5672 w 10000"/>
                <a:gd name="connsiteY70" fmla="*/ 4407 h 10000"/>
                <a:gd name="connsiteX71" fmla="*/ 5973 w 10000"/>
                <a:gd name="connsiteY71" fmla="*/ 4320 h 10000"/>
                <a:gd name="connsiteX72" fmla="*/ 6083 w 10000"/>
                <a:gd name="connsiteY72" fmla="*/ 4308 h 10000"/>
                <a:gd name="connsiteX73" fmla="*/ 6137 w 10000"/>
                <a:gd name="connsiteY73" fmla="*/ 4247 h 10000"/>
                <a:gd name="connsiteX74" fmla="*/ 6274 w 10000"/>
                <a:gd name="connsiteY74" fmla="*/ 4113 h 10000"/>
                <a:gd name="connsiteX75" fmla="*/ 6356 w 10000"/>
                <a:gd name="connsiteY75" fmla="*/ 3966 h 10000"/>
                <a:gd name="connsiteX76" fmla="*/ 6356 w 10000"/>
                <a:gd name="connsiteY76" fmla="*/ 3905 h 10000"/>
                <a:gd name="connsiteX77" fmla="*/ 6383 w 10000"/>
                <a:gd name="connsiteY77" fmla="*/ 3868 h 10000"/>
                <a:gd name="connsiteX78" fmla="*/ 6493 w 10000"/>
                <a:gd name="connsiteY78" fmla="*/ 3843 h 10000"/>
                <a:gd name="connsiteX79" fmla="*/ 6603 w 10000"/>
                <a:gd name="connsiteY79" fmla="*/ 3843 h 10000"/>
                <a:gd name="connsiteX80" fmla="*/ 6822 w 10000"/>
                <a:gd name="connsiteY80" fmla="*/ 3843 h 10000"/>
                <a:gd name="connsiteX81" fmla="*/ 6959 w 10000"/>
                <a:gd name="connsiteY81" fmla="*/ 3868 h 10000"/>
                <a:gd name="connsiteX82" fmla="*/ 7123 w 10000"/>
                <a:gd name="connsiteY82" fmla="*/ 3868 h 10000"/>
                <a:gd name="connsiteX83" fmla="*/ 7287 w 10000"/>
                <a:gd name="connsiteY83" fmla="*/ 3831 h 10000"/>
                <a:gd name="connsiteX84" fmla="*/ 7425 w 10000"/>
                <a:gd name="connsiteY84" fmla="*/ 3843 h 10000"/>
                <a:gd name="connsiteX85" fmla="*/ 7589 w 10000"/>
                <a:gd name="connsiteY85" fmla="*/ 3806 h 10000"/>
                <a:gd name="connsiteX86" fmla="*/ 7726 w 10000"/>
                <a:gd name="connsiteY86" fmla="*/ 3770 h 10000"/>
                <a:gd name="connsiteX87" fmla="*/ 7863 w 10000"/>
                <a:gd name="connsiteY87" fmla="*/ 3770 h 10000"/>
                <a:gd name="connsiteX88" fmla="*/ 7973 w 10000"/>
                <a:gd name="connsiteY88" fmla="*/ 3770 h 10000"/>
                <a:gd name="connsiteX89" fmla="*/ 8054 w 10000"/>
                <a:gd name="connsiteY89" fmla="*/ 3746 h 10000"/>
                <a:gd name="connsiteX90" fmla="*/ 8164 w 10000"/>
                <a:gd name="connsiteY90" fmla="*/ 3733 h 10000"/>
                <a:gd name="connsiteX91" fmla="*/ 8247 w 10000"/>
                <a:gd name="connsiteY91" fmla="*/ 3672 h 10000"/>
                <a:gd name="connsiteX92" fmla="*/ 8247 w 10000"/>
                <a:gd name="connsiteY92" fmla="*/ 3599 h 10000"/>
                <a:gd name="connsiteX93" fmla="*/ 8247 w 10000"/>
                <a:gd name="connsiteY93" fmla="*/ 3476 h 10000"/>
                <a:gd name="connsiteX94" fmla="*/ 8054 w 10000"/>
                <a:gd name="connsiteY94" fmla="*/ 3256 h 10000"/>
                <a:gd name="connsiteX95" fmla="*/ 7891 w 10000"/>
                <a:gd name="connsiteY95" fmla="*/ 2962 h 10000"/>
                <a:gd name="connsiteX96" fmla="*/ 7891 w 10000"/>
                <a:gd name="connsiteY96" fmla="*/ 2913 h 10000"/>
                <a:gd name="connsiteX97" fmla="*/ 7945 w 10000"/>
                <a:gd name="connsiteY97" fmla="*/ 2827 h 10000"/>
                <a:gd name="connsiteX98" fmla="*/ 8027 w 10000"/>
                <a:gd name="connsiteY98" fmla="*/ 2754 h 10000"/>
                <a:gd name="connsiteX99" fmla="*/ 8110 w 10000"/>
                <a:gd name="connsiteY99" fmla="*/ 2680 h 10000"/>
                <a:gd name="connsiteX100" fmla="*/ 8110 w 10000"/>
                <a:gd name="connsiteY100" fmla="*/ 2595 h 10000"/>
                <a:gd name="connsiteX101" fmla="*/ 8110 w 10000"/>
                <a:gd name="connsiteY101" fmla="*/ 2509 h 10000"/>
                <a:gd name="connsiteX102" fmla="*/ 8192 w 10000"/>
                <a:gd name="connsiteY102" fmla="*/ 2460 h 10000"/>
                <a:gd name="connsiteX103" fmla="*/ 8247 w 10000"/>
                <a:gd name="connsiteY103" fmla="*/ 2350 h 10000"/>
                <a:gd name="connsiteX104" fmla="*/ 8274 w 10000"/>
                <a:gd name="connsiteY104" fmla="*/ 2252 h 10000"/>
                <a:gd name="connsiteX105" fmla="*/ 8356 w 10000"/>
                <a:gd name="connsiteY105" fmla="*/ 2216 h 10000"/>
                <a:gd name="connsiteX106" fmla="*/ 8466 w 10000"/>
                <a:gd name="connsiteY106" fmla="*/ 2154 h 10000"/>
                <a:gd name="connsiteX107" fmla="*/ 8575 w 10000"/>
                <a:gd name="connsiteY107" fmla="*/ 2118 h 10000"/>
                <a:gd name="connsiteX108" fmla="*/ 8712 w 10000"/>
                <a:gd name="connsiteY108" fmla="*/ 2044 h 10000"/>
                <a:gd name="connsiteX109" fmla="*/ 8850 w 10000"/>
                <a:gd name="connsiteY109" fmla="*/ 1946 h 10000"/>
                <a:gd name="connsiteX110" fmla="*/ 8931 w 10000"/>
                <a:gd name="connsiteY110" fmla="*/ 1848 h 10000"/>
                <a:gd name="connsiteX111" fmla="*/ 8931 w 10000"/>
                <a:gd name="connsiteY111" fmla="*/ 1775 h 10000"/>
                <a:gd name="connsiteX112" fmla="*/ 8959 w 10000"/>
                <a:gd name="connsiteY112" fmla="*/ 1640 h 10000"/>
                <a:gd name="connsiteX113" fmla="*/ 8794 w 10000"/>
                <a:gd name="connsiteY113" fmla="*/ 1469 h 10000"/>
                <a:gd name="connsiteX114" fmla="*/ 8767 w 10000"/>
                <a:gd name="connsiteY114" fmla="*/ 1408 h 10000"/>
                <a:gd name="connsiteX115" fmla="*/ 8767 w 10000"/>
                <a:gd name="connsiteY115" fmla="*/ 1064 h 10000"/>
                <a:gd name="connsiteX116" fmla="*/ 8767 w 10000"/>
                <a:gd name="connsiteY116" fmla="*/ 991 h 10000"/>
                <a:gd name="connsiteX117" fmla="*/ 8767 w 10000"/>
                <a:gd name="connsiteY117" fmla="*/ 955 h 10000"/>
                <a:gd name="connsiteX118" fmla="*/ 8794 w 10000"/>
                <a:gd name="connsiteY118" fmla="*/ 918 h 10000"/>
                <a:gd name="connsiteX119" fmla="*/ 8850 w 10000"/>
                <a:gd name="connsiteY119" fmla="*/ 881 h 10000"/>
                <a:gd name="connsiteX120" fmla="*/ 8959 w 10000"/>
                <a:gd name="connsiteY120" fmla="*/ 820 h 10000"/>
                <a:gd name="connsiteX121" fmla="*/ 9150 w 10000"/>
                <a:gd name="connsiteY121" fmla="*/ 796 h 10000"/>
                <a:gd name="connsiteX122" fmla="*/ 9260 w 10000"/>
                <a:gd name="connsiteY122" fmla="*/ 784 h 10000"/>
                <a:gd name="connsiteX123" fmla="*/ 9342 w 10000"/>
                <a:gd name="connsiteY123" fmla="*/ 747 h 10000"/>
                <a:gd name="connsiteX124" fmla="*/ 9479 w 10000"/>
                <a:gd name="connsiteY124" fmla="*/ 697 h 10000"/>
                <a:gd name="connsiteX125" fmla="*/ 9644 w 10000"/>
                <a:gd name="connsiteY125" fmla="*/ 588 h 10000"/>
                <a:gd name="connsiteX126" fmla="*/ 9754 w 10000"/>
                <a:gd name="connsiteY126" fmla="*/ 526 h 10000"/>
                <a:gd name="connsiteX127" fmla="*/ 9946 w 10000"/>
                <a:gd name="connsiteY127" fmla="*/ 453 h 10000"/>
                <a:gd name="connsiteX128" fmla="*/ 10000 w 10000"/>
                <a:gd name="connsiteY128" fmla="*/ 391 h 10000"/>
                <a:gd name="connsiteX129" fmla="*/ 10000 w 10000"/>
                <a:gd name="connsiteY129" fmla="*/ 343 h 10000"/>
                <a:gd name="connsiteX130" fmla="*/ 9946 w 10000"/>
                <a:gd name="connsiteY130" fmla="*/ 282 h 10000"/>
                <a:gd name="connsiteX131" fmla="*/ 9836 w 10000"/>
                <a:gd name="connsiteY131" fmla="*/ 220 h 10000"/>
                <a:gd name="connsiteX132" fmla="*/ 9781 w 10000"/>
                <a:gd name="connsiteY132" fmla="*/ 171 h 10000"/>
                <a:gd name="connsiteX133" fmla="*/ 9754 w 10000"/>
                <a:gd name="connsiteY133" fmla="*/ 86 h 10000"/>
                <a:gd name="connsiteX134" fmla="*/ 9754 w 10000"/>
                <a:gd name="connsiteY134" fmla="*/ 36 h 10000"/>
                <a:gd name="connsiteX135" fmla="*/ 9754 w 10000"/>
                <a:gd name="connsiteY135" fmla="*/ 12 h 10000"/>
                <a:gd name="connsiteX136" fmla="*/ 9698 w 10000"/>
                <a:gd name="connsiteY136" fmla="*/ 0 h 10000"/>
                <a:gd name="connsiteX0" fmla="*/ 0 w 10000"/>
                <a:gd name="connsiteY0" fmla="*/ 10000 h 10000"/>
                <a:gd name="connsiteX1" fmla="*/ 357 w 10000"/>
                <a:gd name="connsiteY1" fmla="*/ 9878 h 10000"/>
                <a:gd name="connsiteX2" fmla="*/ 438 w 10000"/>
                <a:gd name="connsiteY2" fmla="*/ 9865 h 10000"/>
                <a:gd name="connsiteX3" fmla="*/ 521 w 10000"/>
                <a:gd name="connsiteY3" fmla="*/ 9829 h 10000"/>
                <a:gd name="connsiteX4" fmla="*/ 548 w 10000"/>
                <a:gd name="connsiteY4" fmla="*/ 9731 h 10000"/>
                <a:gd name="connsiteX5" fmla="*/ 658 w 10000"/>
                <a:gd name="connsiteY5" fmla="*/ 9694 h 10000"/>
                <a:gd name="connsiteX6" fmla="*/ 850 w 10000"/>
                <a:gd name="connsiteY6" fmla="*/ 9621 h 10000"/>
                <a:gd name="connsiteX7" fmla="*/ 1069 w 10000"/>
                <a:gd name="connsiteY7" fmla="*/ 9498 h 10000"/>
                <a:gd name="connsiteX8" fmla="*/ 1206 w 10000"/>
                <a:gd name="connsiteY8" fmla="*/ 9400 h 10000"/>
                <a:gd name="connsiteX9" fmla="*/ 1343 w 10000"/>
                <a:gd name="connsiteY9" fmla="*/ 9291 h 10000"/>
                <a:gd name="connsiteX10" fmla="*/ 1370 w 10000"/>
                <a:gd name="connsiteY10" fmla="*/ 9229 h 10000"/>
                <a:gd name="connsiteX11" fmla="*/ 1425 w 10000"/>
                <a:gd name="connsiteY11" fmla="*/ 9192 h 10000"/>
                <a:gd name="connsiteX12" fmla="*/ 1507 w 10000"/>
                <a:gd name="connsiteY12" fmla="*/ 9131 h 10000"/>
                <a:gd name="connsiteX13" fmla="*/ 1534 w 10000"/>
                <a:gd name="connsiteY13" fmla="*/ 9131 h 10000"/>
                <a:gd name="connsiteX14" fmla="*/ 1644 w 10000"/>
                <a:gd name="connsiteY14" fmla="*/ 9119 h 10000"/>
                <a:gd name="connsiteX15" fmla="*/ 1726 w 10000"/>
                <a:gd name="connsiteY15" fmla="*/ 9082 h 10000"/>
                <a:gd name="connsiteX16" fmla="*/ 1753 w 10000"/>
                <a:gd name="connsiteY16" fmla="*/ 9045 h 10000"/>
                <a:gd name="connsiteX17" fmla="*/ 1753 w 10000"/>
                <a:gd name="connsiteY17" fmla="*/ 8960 h 10000"/>
                <a:gd name="connsiteX18" fmla="*/ 1726 w 10000"/>
                <a:gd name="connsiteY18" fmla="*/ 8850 h 10000"/>
                <a:gd name="connsiteX19" fmla="*/ 1726 w 10000"/>
                <a:gd name="connsiteY19" fmla="*/ 8789 h 10000"/>
                <a:gd name="connsiteX20" fmla="*/ 1753 w 10000"/>
                <a:gd name="connsiteY20" fmla="*/ 8654 h 10000"/>
                <a:gd name="connsiteX21" fmla="*/ 1946 w 10000"/>
                <a:gd name="connsiteY21" fmla="*/ 8507 h 10000"/>
                <a:gd name="connsiteX22" fmla="*/ 1946 w 10000"/>
                <a:gd name="connsiteY22" fmla="*/ 8470 h 10000"/>
                <a:gd name="connsiteX23" fmla="*/ 1973 w 10000"/>
                <a:gd name="connsiteY23" fmla="*/ 8384 h 10000"/>
                <a:gd name="connsiteX24" fmla="*/ 1946 w 10000"/>
                <a:gd name="connsiteY24" fmla="*/ 8311 h 10000"/>
                <a:gd name="connsiteX25" fmla="*/ 1753 w 10000"/>
                <a:gd name="connsiteY25" fmla="*/ 8140 h 10000"/>
                <a:gd name="connsiteX26" fmla="*/ 1644 w 10000"/>
                <a:gd name="connsiteY26" fmla="*/ 8042 h 10000"/>
                <a:gd name="connsiteX27" fmla="*/ 1590 w 10000"/>
                <a:gd name="connsiteY27" fmla="*/ 7969 h 10000"/>
                <a:gd name="connsiteX28" fmla="*/ 1590 w 10000"/>
                <a:gd name="connsiteY28" fmla="*/ 7870 h 10000"/>
                <a:gd name="connsiteX29" fmla="*/ 1644 w 10000"/>
                <a:gd name="connsiteY29" fmla="*/ 7736 h 10000"/>
                <a:gd name="connsiteX30" fmla="*/ 1726 w 10000"/>
                <a:gd name="connsiteY30" fmla="*/ 7663 h 10000"/>
                <a:gd name="connsiteX31" fmla="*/ 1836 w 10000"/>
                <a:gd name="connsiteY31" fmla="*/ 7528 h 10000"/>
                <a:gd name="connsiteX32" fmla="*/ 1973 w 10000"/>
                <a:gd name="connsiteY32" fmla="*/ 7467 h 10000"/>
                <a:gd name="connsiteX33" fmla="*/ 2138 w 10000"/>
                <a:gd name="connsiteY33" fmla="*/ 7369 h 10000"/>
                <a:gd name="connsiteX34" fmla="*/ 2220 w 10000"/>
                <a:gd name="connsiteY34" fmla="*/ 7332 h 10000"/>
                <a:gd name="connsiteX35" fmla="*/ 2274 w 10000"/>
                <a:gd name="connsiteY35" fmla="*/ 7296 h 10000"/>
                <a:gd name="connsiteX36" fmla="*/ 2330 w 10000"/>
                <a:gd name="connsiteY36" fmla="*/ 7222 h 10000"/>
                <a:gd name="connsiteX37" fmla="*/ 2330 w 10000"/>
                <a:gd name="connsiteY37" fmla="*/ 7161 h 10000"/>
                <a:gd name="connsiteX38" fmla="*/ 2274 w 10000"/>
                <a:gd name="connsiteY38" fmla="*/ 6830 h 10000"/>
                <a:gd name="connsiteX39" fmla="*/ 2220 w 10000"/>
                <a:gd name="connsiteY39" fmla="*/ 6549 h 10000"/>
                <a:gd name="connsiteX40" fmla="*/ 2220 w 10000"/>
                <a:gd name="connsiteY40" fmla="*/ 6414 h 10000"/>
                <a:gd name="connsiteX41" fmla="*/ 2274 w 10000"/>
                <a:gd name="connsiteY41" fmla="*/ 6341 h 10000"/>
                <a:gd name="connsiteX42" fmla="*/ 2274 w 10000"/>
                <a:gd name="connsiteY42" fmla="*/ 6279 h 10000"/>
                <a:gd name="connsiteX43" fmla="*/ 2357 w 10000"/>
                <a:gd name="connsiteY43" fmla="*/ 6206 h 10000"/>
                <a:gd name="connsiteX44" fmla="*/ 2439 w 10000"/>
                <a:gd name="connsiteY44" fmla="*/ 6144 h 10000"/>
                <a:gd name="connsiteX45" fmla="*/ 2521 w 10000"/>
                <a:gd name="connsiteY45" fmla="*/ 6108 h 10000"/>
                <a:gd name="connsiteX46" fmla="*/ 2630 w 10000"/>
                <a:gd name="connsiteY46" fmla="*/ 6083 h 10000"/>
                <a:gd name="connsiteX47" fmla="*/ 2630 w 10000"/>
                <a:gd name="connsiteY47" fmla="*/ 6035 h 10000"/>
                <a:gd name="connsiteX48" fmla="*/ 2658 w 10000"/>
                <a:gd name="connsiteY48" fmla="*/ 6010 h 10000"/>
                <a:gd name="connsiteX49" fmla="*/ 2740 w 10000"/>
                <a:gd name="connsiteY49" fmla="*/ 6010 h 10000"/>
                <a:gd name="connsiteX50" fmla="*/ 2822 w 10000"/>
                <a:gd name="connsiteY50" fmla="*/ 6010 h 10000"/>
                <a:gd name="connsiteX51" fmla="*/ 3041 w 10000"/>
                <a:gd name="connsiteY51" fmla="*/ 5973 h 10000"/>
                <a:gd name="connsiteX52" fmla="*/ 3562 w 10000"/>
                <a:gd name="connsiteY52" fmla="*/ 5863 h 10000"/>
                <a:gd name="connsiteX53" fmla="*/ 3781 w 10000"/>
                <a:gd name="connsiteY53" fmla="*/ 5741 h 10000"/>
                <a:gd name="connsiteX54" fmla="*/ 3945 w 10000"/>
                <a:gd name="connsiteY54" fmla="*/ 5642 h 10000"/>
                <a:gd name="connsiteX55" fmla="*/ 4082 w 10000"/>
                <a:gd name="connsiteY55" fmla="*/ 5594 h 10000"/>
                <a:gd name="connsiteX56" fmla="*/ 4247 w 10000"/>
                <a:gd name="connsiteY56" fmla="*/ 5508 h 10000"/>
                <a:gd name="connsiteX57" fmla="*/ 4384 w 10000"/>
                <a:gd name="connsiteY57" fmla="*/ 5459 h 10000"/>
                <a:gd name="connsiteX58" fmla="*/ 4603 w 10000"/>
                <a:gd name="connsiteY58" fmla="*/ 5361 h 10000"/>
                <a:gd name="connsiteX59" fmla="*/ 4685 w 10000"/>
                <a:gd name="connsiteY59" fmla="*/ 5337 h 10000"/>
                <a:gd name="connsiteX60" fmla="*/ 4795 w 10000"/>
                <a:gd name="connsiteY60" fmla="*/ 5300 h 10000"/>
                <a:gd name="connsiteX61" fmla="*/ 4987 w 10000"/>
                <a:gd name="connsiteY61" fmla="*/ 5227 h 10000"/>
                <a:gd name="connsiteX62" fmla="*/ 4987 w 10000"/>
                <a:gd name="connsiteY62" fmla="*/ 5166 h 10000"/>
                <a:gd name="connsiteX63" fmla="*/ 5014 w 10000"/>
                <a:gd name="connsiteY63" fmla="*/ 5031 h 10000"/>
                <a:gd name="connsiteX64" fmla="*/ 5068 w 10000"/>
                <a:gd name="connsiteY64" fmla="*/ 4933 h 10000"/>
                <a:gd name="connsiteX65" fmla="*/ 5097 w 10000"/>
                <a:gd name="connsiteY65" fmla="*/ 4848 h 10000"/>
                <a:gd name="connsiteX66" fmla="*/ 5206 w 10000"/>
                <a:gd name="connsiteY66" fmla="*/ 4749 h 10000"/>
                <a:gd name="connsiteX67" fmla="*/ 5370 w 10000"/>
                <a:gd name="connsiteY67" fmla="*/ 4614 h 10000"/>
                <a:gd name="connsiteX68" fmla="*/ 5589 w 10000"/>
                <a:gd name="connsiteY68" fmla="*/ 4492 h 10000"/>
                <a:gd name="connsiteX69" fmla="*/ 5672 w 10000"/>
                <a:gd name="connsiteY69" fmla="*/ 4407 h 10000"/>
                <a:gd name="connsiteX70" fmla="*/ 5973 w 10000"/>
                <a:gd name="connsiteY70" fmla="*/ 4320 h 10000"/>
                <a:gd name="connsiteX71" fmla="*/ 6083 w 10000"/>
                <a:gd name="connsiteY71" fmla="*/ 4308 h 10000"/>
                <a:gd name="connsiteX72" fmla="*/ 6137 w 10000"/>
                <a:gd name="connsiteY72" fmla="*/ 4247 h 10000"/>
                <a:gd name="connsiteX73" fmla="*/ 6274 w 10000"/>
                <a:gd name="connsiteY73" fmla="*/ 4113 h 10000"/>
                <a:gd name="connsiteX74" fmla="*/ 6356 w 10000"/>
                <a:gd name="connsiteY74" fmla="*/ 3966 h 10000"/>
                <a:gd name="connsiteX75" fmla="*/ 6356 w 10000"/>
                <a:gd name="connsiteY75" fmla="*/ 3905 h 10000"/>
                <a:gd name="connsiteX76" fmla="*/ 6383 w 10000"/>
                <a:gd name="connsiteY76" fmla="*/ 3868 h 10000"/>
                <a:gd name="connsiteX77" fmla="*/ 6493 w 10000"/>
                <a:gd name="connsiteY77" fmla="*/ 3843 h 10000"/>
                <a:gd name="connsiteX78" fmla="*/ 6603 w 10000"/>
                <a:gd name="connsiteY78" fmla="*/ 3843 h 10000"/>
                <a:gd name="connsiteX79" fmla="*/ 6822 w 10000"/>
                <a:gd name="connsiteY79" fmla="*/ 3843 h 10000"/>
                <a:gd name="connsiteX80" fmla="*/ 6959 w 10000"/>
                <a:gd name="connsiteY80" fmla="*/ 3868 h 10000"/>
                <a:gd name="connsiteX81" fmla="*/ 7123 w 10000"/>
                <a:gd name="connsiteY81" fmla="*/ 3868 h 10000"/>
                <a:gd name="connsiteX82" fmla="*/ 7287 w 10000"/>
                <a:gd name="connsiteY82" fmla="*/ 3831 h 10000"/>
                <a:gd name="connsiteX83" fmla="*/ 7425 w 10000"/>
                <a:gd name="connsiteY83" fmla="*/ 3843 h 10000"/>
                <a:gd name="connsiteX84" fmla="*/ 7589 w 10000"/>
                <a:gd name="connsiteY84" fmla="*/ 3806 h 10000"/>
                <a:gd name="connsiteX85" fmla="*/ 7726 w 10000"/>
                <a:gd name="connsiteY85" fmla="*/ 3770 h 10000"/>
                <a:gd name="connsiteX86" fmla="*/ 7863 w 10000"/>
                <a:gd name="connsiteY86" fmla="*/ 3770 h 10000"/>
                <a:gd name="connsiteX87" fmla="*/ 7973 w 10000"/>
                <a:gd name="connsiteY87" fmla="*/ 3770 h 10000"/>
                <a:gd name="connsiteX88" fmla="*/ 8054 w 10000"/>
                <a:gd name="connsiteY88" fmla="*/ 3746 h 10000"/>
                <a:gd name="connsiteX89" fmla="*/ 8164 w 10000"/>
                <a:gd name="connsiteY89" fmla="*/ 3733 h 10000"/>
                <a:gd name="connsiteX90" fmla="*/ 8247 w 10000"/>
                <a:gd name="connsiteY90" fmla="*/ 3672 h 10000"/>
                <a:gd name="connsiteX91" fmla="*/ 8247 w 10000"/>
                <a:gd name="connsiteY91" fmla="*/ 3599 h 10000"/>
                <a:gd name="connsiteX92" fmla="*/ 8247 w 10000"/>
                <a:gd name="connsiteY92" fmla="*/ 3476 h 10000"/>
                <a:gd name="connsiteX93" fmla="*/ 8054 w 10000"/>
                <a:gd name="connsiteY93" fmla="*/ 3256 h 10000"/>
                <a:gd name="connsiteX94" fmla="*/ 7891 w 10000"/>
                <a:gd name="connsiteY94" fmla="*/ 2962 h 10000"/>
                <a:gd name="connsiteX95" fmla="*/ 7891 w 10000"/>
                <a:gd name="connsiteY95" fmla="*/ 2913 h 10000"/>
                <a:gd name="connsiteX96" fmla="*/ 7945 w 10000"/>
                <a:gd name="connsiteY96" fmla="*/ 2827 h 10000"/>
                <a:gd name="connsiteX97" fmla="*/ 8027 w 10000"/>
                <a:gd name="connsiteY97" fmla="*/ 2754 h 10000"/>
                <a:gd name="connsiteX98" fmla="*/ 8110 w 10000"/>
                <a:gd name="connsiteY98" fmla="*/ 2680 h 10000"/>
                <a:gd name="connsiteX99" fmla="*/ 8110 w 10000"/>
                <a:gd name="connsiteY99" fmla="*/ 2595 h 10000"/>
                <a:gd name="connsiteX100" fmla="*/ 8110 w 10000"/>
                <a:gd name="connsiteY100" fmla="*/ 2509 h 10000"/>
                <a:gd name="connsiteX101" fmla="*/ 8192 w 10000"/>
                <a:gd name="connsiteY101" fmla="*/ 2460 h 10000"/>
                <a:gd name="connsiteX102" fmla="*/ 8247 w 10000"/>
                <a:gd name="connsiteY102" fmla="*/ 2350 h 10000"/>
                <a:gd name="connsiteX103" fmla="*/ 8274 w 10000"/>
                <a:gd name="connsiteY103" fmla="*/ 2252 h 10000"/>
                <a:gd name="connsiteX104" fmla="*/ 8356 w 10000"/>
                <a:gd name="connsiteY104" fmla="*/ 2216 h 10000"/>
                <a:gd name="connsiteX105" fmla="*/ 8466 w 10000"/>
                <a:gd name="connsiteY105" fmla="*/ 2154 h 10000"/>
                <a:gd name="connsiteX106" fmla="*/ 8575 w 10000"/>
                <a:gd name="connsiteY106" fmla="*/ 2118 h 10000"/>
                <a:gd name="connsiteX107" fmla="*/ 8712 w 10000"/>
                <a:gd name="connsiteY107" fmla="*/ 2044 h 10000"/>
                <a:gd name="connsiteX108" fmla="*/ 8850 w 10000"/>
                <a:gd name="connsiteY108" fmla="*/ 1946 h 10000"/>
                <a:gd name="connsiteX109" fmla="*/ 8931 w 10000"/>
                <a:gd name="connsiteY109" fmla="*/ 1848 h 10000"/>
                <a:gd name="connsiteX110" fmla="*/ 8931 w 10000"/>
                <a:gd name="connsiteY110" fmla="*/ 1775 h 10000"/>
                <a:gd name="connsiteX111" fmla="*/ 8959 w 10000"/>
                <a:gd name="connsiteY111" fmla="*/ 1640 h 10000"/>
                <a:gd name="connsiteX112" fmla="*/ 8794 w 10000"/>
                <a:gd name="connsiteY112" fmla="*/ 1469 h 10000"/>
                <a:gd name="connsiteX113" fmla="*/ 8767 w 10000"/>
                <a:gd name="connsiteY113" fmla="*/ 1408 h 10000"/>
                <a:gd name="connsiteX114" fmla="*/ 8767 w 10000"/>
                <a:gd name="connsiteY114" fmla="*/ 1064 h 10000"/>
                <a:gd name="connsiteX115" fmla="*/ 8767 w 10000"/>
                <a:gd name="connsiteY115" fmla="*/ 991 h 10000"/>
                <a:gd name="connsiteX116" fmla="*/ 8767 w 10000"/>
                <a:gd name="connsiteY116" fmla="*/ 955 h 10000"/>
                <a:gd name="connsiteX117" fmla="*/ 8794 w 10000"/>
                <a:gd name="connsiteY117" fmla="*/ 918 h 10000"/>
                <a:gd name="connsiteX118" fmla="*/ 8850 w 10000"/>
                <a:gd name="connsiteY118" fmla="*/ 881 h 10000"/>
                <a:gd name="connsiteX119" fmla="*/ 8959 w 10000"/>
                <a:gd name="connsiteY119" fmla="*/ 820 h 10000"/>
                <a:gd name="connsiteX120" fmla="*/ 9150 w 10000"/>
                <a:gd name="connsiteY120" fmla="*/ 796 h 10000"/>
                <a:gd name="connsiteX121" fmla="*/ 9260 w 10000"/>
                <a:gd name="connsiteY121" fmla="*/ 784 h 10000"/>
                <a:gd name="connsiteX122" fmla="*/ 9342 w 10000"/>
                <a:gd name="connsiteY122" fmla="*/ 747 h 10000"/>
                <a:gd name="connsiteX123" fmla="*/ 9479 w 10000"/>
                <a:gd name="connsiteY123" fmla="*/ 697 h 10000"/>
                <a:gd name="connsiteX124" fmla="*/ 9644 w 10000"/>
                <a:gd name="connsiteY124" fmla="*/ 588 h 10000"/>
                <a:gd name="connsiteX125" fmla="*/ 9754 w 10000"/>
                <a:gd name="connsiteY125" fmla="*/ 526 h 10000"/>
                <a:gd name="connsiteX126" fmla="*/ 9946 w 10000"/>
                <a:gd name="connsiteY126" fmla="*/ 453 h 10000"/>
                <a:gd name="connsiteX127" fmla="*/ 10000 w 10000"/>
                <a:gd name="connsiteY127" fmla="*/ 391 h 10000"/>
                <a:gd name="connsiteX128" fmla="*/ 10000 w 10000"/>
                <a:gd name="connsiteY128" fmla="*/ 343 h 10000"/>
                <a:gd name="connsiteX129" fmla="*/ 9946 w 10000"/>
                <a:gd name="connsiteY129" fmla="*/ 282 h 10000"/>
                <a:gd name="connsiteX130" fmla="*/ 9836 w 10000"/>
                <a:gd name="connsiteY130" fmla="*/ 220 h 10000"/>
                <a:gd name="connsiteX131" fmla="*/ 9781 w 10000"/>
                <a:gd name="connsiteY131" fmla="*/ 171 h 10000"/>
                <a:gd name="connsiteX132" fmla="*/ 9754 w 10000"/>
                <a:gd name="connsiteY132" fmla="*/ 86 h 10000"/>
                <a:gd name="connsiteX133" fmla="*/ 9754 w 10000"/>
                <a:gd name="connsiteY133" fmla="*/ 36 h 10000"/>
                <a:gd name="connsiteX134" fmla="*/ 9754 w 10000"/>
                <a:gd name="connsiteY134" fmla="*/ 12 h 10000"/>
                <a:gd name="connsiteX135" fmla="*/ 9698 w 10000"/>
                <a:gd name="connsiteY135" fmla="*/ 0 h 10000"/>
                <a:gd name="connsiteX0" fmla="*/ 0 w 10000"/>
                <a:gd name="connsiteY0" fmla="*/ 10000 h 10000"/>
                <a:gd name="connsiteX1" fmla="*/ 438 w 10000"/>
                <a:gd name="connsiteY1" fmla="*/ 9865 h 10000"/>
                <a:gd name="connsiteX2" fmla="*/ 521 w 10000"/>
                <a:gd name="connsiteY2" fmla="*/ 9829 h 10000"/>
                <a:gd name="connsiteX3" fmla="*/ 548 w 10000"/>
                <a:gd name="connsiteY3" fmla="*/ 9731 h 10000"/>
                <a:gd name="connsiteX4" fmla="*/ 658 w 10000"/>
                <a:gd name="connsiteY4" fmla="*/ 9694 h 10000"/>
                <a:gd name="connsiteX5" fmla="*/ 850 w 10000"/>
                <a:gd name="connsiteY5" fmla="*/ 9621 h 10000"/>
                <a:gd name="connsiteX6" fmla="*/ 1069 w 10000"/>
                <a:gd name="connsiteY6" fmla="*/ 9498 h 10000"/>
                <a:gd name="connsiteX7" fmla="*/ 1206 w 10000"/>
                <a:gd name="connsiteY7" fmla="*/ 9400 h 10000"/>
                <a:gd name="connsiteX8" fmla="*/ 1343 w 10000"/>
                <a:gd name="connsiteY8" fmla="*/ 9291 h 10000"/>
                <a:gd name="connsiteX9" fmla="*/ 1370 w 10000"/>
                <a:gd name="connsiteY9" fmla="*/ 9229 h 10000"/>
                <a:gd name="connsiteX10" fmla="*/ 1425 w 10000"/>
                <a:gd name="connsiteY10" fmla="*/ 9192 h 10000"/>
                <a:gd name="connsiteX11" fmla="*/ 1507 w 10000"/>
                <a:gd name="connsiteY11" fmla="*/ 9131 h 10000"/>
                <a:gd name="connsiteX12" fmla="*/ 1534 w 10000"/>
                <a:gd name="connsiteY12" fmla="*/ 9131 h 10000"/>
                <a:gd name="connsiteX13" fmla="*/ 1644 w 10000"/>
                <a:gd name="connsiteY13" fmla="*/ 9119 h 10000"/>
                <a:gd name="connsiteX14" fmla="*/ 1726 w 10000"/>
                <a:gd name="connsiteY14" fmla="*/ 9082 h 10000"/>
                <a:gd name="connsiteX15" fmla="*/ 1753 w 10000"/>
                <a:gd name="connsiteY15" fmla="*/ 9045 h 10000"/>
                <a:gd name="connsiteX16" fmla="*/ 1753 w 10000"/>
                <a:gd name="connsiteY16" fmla="*/ 8960 h 10000"/>
                <a:gd name="connsiteX17" fmla="*/ 1726 w 10000"/>
                <a:gd name="connsiteY17" fmla="*/ 8850 h 10000"/>
                <a:gd name="connsiteX18" fmla="*/ 1726 w 10000"/>
                <a:gd name="connsiteY18" fmla="*/ 8789 h 10000"/>
                <a:gd name="connsiteX19" fmla="*/ 1753 w 10000"/>
                <a:gd name="connsiteY19" fmla="*/ 8654 h 10000"/>
                <a:gd name="connsiteX20" fmla="*/ 1946 w 10000"/>
                <a:gd name="connsiteY20" fmla="*/ 8507 h 10000"/>
                <a:gd name="connsiteX21" fmla="*/ 1946 w 10000"/>
                <a:gd name="connsiteY21" fmla="*/ 8470 h 10000"/>
                <a:gd name="connsiteX22" fmla="*/ 1973 w 10000"/>
                <a:gd name="connsiteY22" fmla="*/ 8384 h 10000"/>
                <a:gd name="connsiteX23" fmla="*/ 1946 w 10000"/>
                <a:gd name="connsiteY23" fmla="*/ 8311 h 10000"/>
                <a:gd name="connsiteX24" fmla="*/ 1753 w 10000"/>
                <a:gd name="connsiteY24" fmla="*/ 8140 h 10000"/>
                <a:gd name="connsiteX25" fmla="*/ 1644 w 10000"/>
                <a:gd name="connsiteY25" fmla="*/ 8042 h 10000"/>
                <a:gd name="connsiteX26" fmla="*/ 1590 w 10000"/>
                <a:gd name="connsiteY26" fmla="*/ 7969 h 10000"/>
                <a:gd name="connsiteX27" fmla="*/ 1590 w 10000"/>
                <a:gd name="connsiteY27" fmla="*/ 7870 h 10000"/>
                <a:gd name="connsiteX28" fmla="*/ 1644 w 10000"/>
                <a:gd name="connsiteY28" fmla="*/ 7736 h 10000"/>
                <a:gd name="connsiteX29" fmla="*/ 1726 w 10000"/>
                <a:gd name="connsiteY29" fmla="*/ 7663 h 10000"/>
                <a:gd name="connsiteX30" fmla="*/ 1836 w 10000"/>
                <a:gd name="connsiteY30" fmla="*/ 7528 h 10000"/>
                <a:gd name="connsiteX31" fmla="*/ 1973 w 10000"/>
                <a:gd name="connsiteY31" fmla="*/ 7467 h 10000"/>
                <a:gd name="connsiteX32" fmla="*/ 2138 w 10000"/>
                <a:gd name="connsiteY32" fmla="*/ 7369 h 10000"/>
                <a:gd name="connsiteX33" fmla="*/ 2220 w 10000"/>
                <a:gd name="connsiteY33" fmla="*/ 7332 h 10000"/>
                <a:gd name="connsiteX34" fmla="*/ 2274 w 10000"/>
                <a:gd name="connsiteY34" fmla="*/ 7296 h 10000"/>
                <a:gd name="connsiteX35" fmla="*/ 2330 w 10000"/>
                <a:gd name="connsiteY35" fmla="*/ 7222 h 10000"/>
                <a:gd name="connsiteX36" fmla="*/ 2330 w 10000"/>
                <a:gd name="connsiteY36" fmla="*/ 7161 h 10000"/>
                <a:gd name="connsiteX37" fmla="*/ 2274 w 10000"/>
                <a:gd name="connsiteY37" fmla="*/ 6830 h 10000"/>
                <a:gd name="connsiteX38" fmla="*/ 2220 w 10000"/>
                <a:gd name="connsiteY38" fmla="*/ 6549 h 10000"/>
                <a:gd name="connsiteX39" fmla="*/ 2220 w 10000"/>
                <a:gd name="connsiteY39" fmla="*/ 6414 h 10000"/>
                <a:gd name="connsiteX40" fmla="*/ 2274 w 10000"/>
                <a:gd name="connsiteY40" fmla="*/ 6341 h 10000"/>
                <a:gd name="connsiteX41" fmla="*/ 2274 w 10000"/>
                <a:gd name="connsiteY41" fmla="*/ 6279 h 10000"/>
                <a:gd name="connsiteX42" fmla="*/ 2357 w 10000"/>
                <a:gd name="connsiteY42" fmla="*/ 6206 h 10000"/>
                <a:gd name="connsiteX43" fmla="*/ 2439 w 10000"/>
                <a:gd name="connsiteY43" fmla="*/ 6144 h 10000"/>
                <a:gd name="connsiteX44" fmla="*/ 2521 w 10000"/>
                <a:gd name="connsiteY44" fmla="*/ 6108 h 10000"/>
                <a:gd name="connsiteX45" fmla="*/ 2630 w 10000"/>
                <a:gd name="connsiteY45" fmla="*/ 6083 h 10000"/>
                <a:gd name="connsiteX46" fmla="*/ 2630 w 10000"/>
                <a:gd name="connsiteY46" fmla="*/ 6035 h 10000"/>
                <a:gd name="connsiteX47" fmla="*/ 2658 w 10000"/>
                <a:gd name="connsiteY47" fmla="*/ 6010 h 10000"/>
                <a:gd name="connsiteX48" fmla="*/ 2740 w 10000"/>
                <a:gd name="connsiteY48" fmla="*/ 6010 h 10000"/>
                <a:gd name="connsiteX49" fmla="*/ 2822 w 10000"/>
                <a:gd name="connsiteY49" fmla="*/ 6010 h 10000"/>
                <a:gd name="connsiteX50" fmla="*/ 3041 w 10000"/>
                <a:gd name="connsiteY50" fmla="*/ 5973 h 10000"/>
                <a:gd name="connsiteX51" fmla="*/ 3562 w 10000"/>
                <a:gd name="connsiteY51" fmla="*/ 5863 h 10000"/>
                <a:gd name="connsiteX52" fmla="*/ 3781 w 10000"/>
                <a:gd name="connsiteY52" fmla="*/ 5741 h 10000"/>
                <a:gd name="connsiteX53" fmla="*/ 3945 w 10000"/>
                <a:gd name="connsiteY53" fmla="*/ 5642 h 10000"/>
                <a:gd name="connsiteX54" fmla="*/ 4082 w 10000"/>
                <a:gd name="connsiteY54" fmla="*/ 5594 h 10000"/>
                <a:gd name="connsiteX55" fmla="*/ 4247 w 10000"/>
                <a:gd name="connsiteY55" fmla="*/ 5508 h 10000"/>
                <a:gd name="connsiteX56" fmla="*/ 4384 w 10000"/>
                <a:gd name="connsiteY56" fmla="*/ 5459 h 10000"/>
                <a:gd name="connsiteX57" fmla="*/ 4603 w 10000"/>
                <a:gd name="connsiteY57" fmla="*/ 5361 h 10000"/>
                <a:gd name="connsiteX58" fmla="*/ 4685 w 10000"/>
                <a:gd name="connsiteY58" fmla="*/ 5337 h 10000"/>
                <a:gd name="connsiteX59" fmla="*/ 4795 w 10000"/>
                <a:gd name="connsiteY59" fmla="*/ 5300 h 10000"/>
                <a:gd name="connsiteX60" fmla="*/ 4987 w 10000"/>
                <a:gd name="connsiteY60" fmla="*/ 5227 h 10000"/>
                <a:gd name="connsiteX61" fmla="*/ 4987 w 10000"/>
                <a:gd name="connsiteY61" fmla="*/ 5166 h 10000"/>
                <a:gd name="connsiteX62" fmla="*/ 5014 w 10000"/>
                <a:gd name="connsiteY62" fmla="*/ 5031 h 10000"/>
                <a:gd name="connsiteX63" fmla="*/ 5068 w 10000"/>
                <a:gd name="connsiteY63" fmla="*/ 4933 h 10000"/>
                <a:gd name="connsiteX64" fmla="*/ 5097 w 10000"/>
                <a:gd name="connsiteY64" fmla="*/ 4848 h 10000"/>
                <a:gd name="connsiteX65" fmla="*/ 5206 w 10000"/>
                <a:gd name="connsiteY65" fmla="*/ 4749 h 10000"/>
                <a:gd name="connsiteX66" fmla="*/ 5370 w 10000"/>
                <a:gd name="connsiteY66" fmla="*/ 4614 h 10000"/>
                <a:gd name="connsiteX67" fmla="*/ 5589 w 10000"/>
                <a:gd name="connsiteY67" fmla="*/ 4492 h 10000"/>
                <a:gd name="connsiteX68" fmla="*/ 5672 w 10000"/>
                <a:gd name="connsiteY68" fmla="*/ 4407 h 10000"/>
                <a:gd name="connsiteX69" fmla="*/ 5973 w 10000"/>
                <a:gd name="connsiteY69" fmla="*/ 4320 h 10000"/>
                <a:gd name="connsiteX70" fmla="*/ 6083 w 10000"/>
                <a:gd name="connsiteY70" fmla="*/ 4308 h 10000"/>
                <a:gd name="connsiteX71" fmla="*/ 6137 w 10000"/>
                <a:gd name="connsiteY71" fmla="*/ 4247 h 10000"/>
                <a:gd name="connsiteX72" fmla="*/ 6274 w 10000"/>
                <a:gd name="connsiteY72" fmla="*/ 4113 h 10000"/>
                <a:gd name="connsiteX73" fmla="*/ 6356 w 10000"/>
                <a:gd name="connsiteY73" fmla="*/ 3966 h 10000"/>
                <a:gd name="connsiteX74" fmla="*/ 6356 w 10000"/>
                <a:gd name="connsiteY74" fmla="*/ 3905 h 10000"/>
                <a:gd name="connsiteX75" fmla="*/ 6383 w 10000"/>
                <a:gd name="connsiteY75" fmla="*/ 3868 h 10000"/>
                <a:gd name="connsiteX76" fmla="*/ 6493 w 10000"/>
                <a:gd name="connsiteY76" fmla="*/ 3843 h 10000"/>
                <a:gd name="connsiteX77" fmla="*/ 6603 w 10000"/>
                <a:gd name="connsiteY77" fmla="*/ 3843 h 10000"/>
                <a:gd name="connsiteX78" fmla="*/ 6822 w 10000"/>
                <a:gd name="connsiteY78" fmla="*/ 3843 h 10000"/>
                <a:gd name="connsiteX79" fmla="*/ 6959 w 10000"/>
                <a:gd name="connsiteY79" fmla="*/ 3868 h 10000"/>
                <a:gd name="connsiteX80" fmla="*/ 7123 w 10000"/>
                <a:gd name="connsiteY80" fmla="*/ 3868 h 10000"/>
                <a:gd name="connsiteX81" fmla="*/ 7287 w 10000"/>
                <a:gd name="connsiteY81" fmla="*/ 3831 h 10000"/>
                <a:gd name="connsiteX82" fmla="*/ 7425 w 10000"/>
                <a:gd name="connsiteY82" fmla="*/ 3843 h 10000"/>
                <a:gd name="connsiteX83" fmla="*/ 7589 w 10000"/>
                <a:gd name="connsiteY83" fmla="*/ 3806 h 10000"/>
                <a:gd name="connsiteX84" fmla="*/ 7726 w 10000"/>
                <a:gd name="connsiteY84" fmla="*/ 3770 h 10000"/>
                <a:gd name="connsiteX85" fmla="*/ 7863 w 10000"/>
                <a:gd name="connsiteY85" fmla="*/ 3770 h 10000"/>
                <a:gd name="connsiteX86" fmla="*/ 7973 w 10000"/>
                <a:gd name="connsiteY86" fmla="*/ 3770 h 10000"/>
                <a:gd name="connsiteX87" fmla="*/ 8054 w 10000"/>
                <a:gd name="connsiteY87" fmla="*/ 3746 h 10000"/>
                <a:gd name="connsiteX88" fmla="*/ 8164 w 10000"/>
                <a:gd name="connsiteY88" fmla="*/ 3733 h 10000"/>
                <a:gd name="connsiteX89" fmla="*/ 8247 w 10000"/>
                <a:gd name="connsiteY89" fmla="*/ 3672 h 10000"/>
                <a:gd name="connsiteX90" fmla="*/ 8247 w 10000"/>
                <a:gd name="connsiteY90" fmla="*/ 3599 h 10000"/>
                <a:gd name="connsiteX91" fmla="*/ 8247 w 10000"/>
                <a:gd name="connsiteY91" fmla="*/ 3476 h 10000"/>
                <a:gd name="connsiteX92" fmla="*/ 8054 w 10000"/>
                <a:gd name="connsiteY92" fmla="*/ 3256 h 10000"/>
                <a:gd name="connsiteX93" fmla="*/ 7891 w 10000"/>
                <a:gd name="connsiteY93" fmla="*/ 2962 h 10000"/>
                <a:gd name="connsiteX94" fmla="*/ 7891 w 10000"/>
                <a:gd name="connsiteY94" fmla="*/ 2913 h 10000"/>
                <a:gd name="connsiteX95" fmla="*/ 7945 w 10000"/>
                <a:gd name="connsiteY95" fmla="*/ 2827 h 10000"/>
                <a:gd name="connsiteX96" fmla="*/ 8027 w 10000"/>
                <a:gd name="connsiteY96" fmla="*/ 2754 h 10000"/>
                <a:gd name="connsiteX97" fmla="*/ 8110 w 10000"/>
                <a:gd name="connsiteY97" fmla="*/ 2680 h 10000"/>
                <a:gd name="connsiteX98" fmla="*/ 8110 w 10000"/>
                <a:gd name="connsiteY98" fmla="*/ 2595 h 10000"/>
                <a:gd name="connsiteX99" fmla="*/ 8110 w 10000"/>
                <a:gd name="connsiteY99" fmla="*/ 2509 h 10000"/>
                <a:gd name="connsiteX100" fmla="*/ 8192 w 10000"/>
                <a:gd name="connsiteY100" fmla="*/ 2460 h 10000"/>
                <a:gd name="connsiteX101" fmla="*/ 8247 w 10000"/>
                <a:gd name="connsiteY101" fmla="*/ 2350 h 10000"/>
                <a:gd name="connsiteX102" fmla="*/ 8274 w 10000"/>
                <a:gd name="connsiteY102" fmla="*/ 2252 h 10000"/>
                <a:gd name="connsiteX103" fmla="*/ 8356 w 10000"/>
                <a:gd name="connsiteY103" fmla="*/ 2216 h 10000"/>
                <a:gd name="connsiteX104" fmla="*/ 8466 w 10000"/>
                <a:gd name="connsiteY104" fmla="*/ 2154 h 10000"/>
                <a:gd name="connsiteX105" fmla="*/ 8575 w 10000"/>
                <a:gd name="connsiteY105" fmla="*/ 2118 h 10000"/>
                <a:gd name="connsiteX106" fmla="*/ 8712 w 10000"/>
                <a:gd name="connsiteY106" fmla="*/ 2044 h 10000"/>
                <a:gd name="connsiteX107" fmla="*/ 8850 w 10000"/>
                <a:gd name="connsiteY107" fmla="*/ 1946 h 10000"/>
                <a:gd name="connsiteX108" fmla="*/ 8931 w 10000"/>
                <a:gd name="connsiteY108" fmla="*/ 1848 h 10000"/>
                <a:gd name="connsiteX109" fmla="*/ 8931 w 10000"/>
                <a:gd name="connsiteY109" fmla="*/ 1775 h 10000"/>
                <a:gd name="connsiteX110" fmla="*/ 8959 w 10000"/>
                <a:gd name="connsiteY110" fmla="*/ 1640 h 10000"/>
                <a:gd name="connsiteX111" fmla="*/ 8794 w 10000"/>
                <a:gd name="connsiteY111" fmla="*/ 1469 h 10000"/>
                <a:gd name="connsiteX112" fmla="*/ 8767 w 10000"/>
                <a:gd name="connsiteY112" fmla="*/ 1408 h 10000"/>
                <a:gd name="connsiteX113" fmla="*/ 8767 w 10000"/>
                <a:gd name="connsiteY113" fmla="*/ 1064 h 10000"/>
                <a:gd name="connsiteX114" fmla="*/ 8767 w 10000"/>
                <a:gd name="connsiteY114" fmla="*/ 991 h 10000"/>
                <a:gd name="connsiteX115" fmla="*/ 8767 w 10000"/>
                <a:gd name="connsiteY115" fmla="*/ 955 h 10000"/>
                <a:gd name="connsiteX116" fmla="*/ 8794 w 10000"/>
                <a:gd name="connsiteY116" fmla="*/ 918 h 10000"/>
                <a:gd name="connsiteX117" fmla="*/ 8850 w 10000"/>
                <a:gd name="connsiteY117" fmla="*/ 881 h 10000"/>
                <a:gd name="connsiteX118" fmla="*/ 8959 w 10000"/>
                <a:gd name="connsiteY118" fmla="*/ 820 h 10000"/>
                <a:gd name="connsiteX119" fmla="*/ 9150 w 10000"/>
                <a:gd name="connsiteY119" fmla="*/ 796 h 10000"/>
                <a:gd name="connsiteX120" fmla="*/ 9260 w 10000"/>
                <a:gd name="connsiteY120" fmla="*/ 784 h 10000"/>
                <a:gd name="connsiteX121" fmla="*/ 9342 w 10000"/>
                <a:gd name="connsiteY121" fmla="*/ 747 h 10000"/>
                <a:gd name="connsiteX122" fmla="*/ 9479 w 10000"/>
                <a:gd name="connsiteY122" fmla="*/ 697 h 10000"/>
                <a:gd name="connsiteX123" fmla="*/ 9644 w 10000"/>
                <a:gd name="connsiteY123" fmla="*/ 588 h 10000"/>
                <a:gd name="connsiteX124" fmla="*/ 9754 w 10000"/>
                <a:gd name="connsiteY124" fmla="*/ 526 h 10000"/>
                <a:gd name="connsiteX125" fmla="*/ 9946 w 10000"/>
                <a:gd name="connsiteY125" fmla="*/ 453 h 10000"/>
                <a:gd name="connsiteX126" fmla="*/ 10000 w 10000"/>
                <a:gd name="connsiteY126" fmla="*/ 391 h 10000"/>
                <a:gd name="connsiteX127" fmla="*/ 10000 w 10000"/>
                <a:gd name="connsiteY127" fmla="*/ 343 h 10000"/>
                <a:gd name="connsiteX128" fmla="*/ 9946 w 10000"/>
                <a:gd name="connsiteY128" fmla="*/ 282 h 10000"/>
                <a:gd name="connsiteX129" fmla="*/ 9836 w 10000"/>
                <a:gd name="connsiteY129" fmla="*/ 220 h 10000"/>
                <a:gd name="connsiteX130" fmla="*/ 9781 w 10000"/>
                <a:gd name="connsiteY130" fmla="*/ 171 h 10000"/>
                <a:gd name="connsiteX131" fmla="*/ 9754 w 10000"/>
                <a:gd name="connsiteY131" fmla="*/ 86 h 10000"/>
                <a:gd name="connsiteX132" fmla="*/ 9754 w 10000"/>
                <a:gd name="connsiteY132" fmla="*/ 36 h 10000"/>
                <a:gd name="connsiteX133" fmla="*/ 9754 w 10000"/>
                <a:gd name="connsiteY133" fmla="*/ 12 h 10000"/>
                <a:gd name="connsiteX134" fmla="*/ 9698 w 10000"/>
                <a:gd name="connsiteY134" fmla="*/ 0 h 10000"/>
                <a:gd name="connsiteX0" fmla="*/ 0 w 10000"/>
                <a:gd name="connsiteY0" fmla="*/ 10000 h 10000"/>
                <a:gd name="connsiteX1" fmla="*/ 521 w 10000"/>
                <a:gd name="connsiteY1" fmla="*/ 9829 h 10000"/>
                <a:gd name="connsiteX2" fmla="*/ 548 w 10000"/>
                <a:gd name="connsiteY2" fmla="*/ 9731 h 10000"/>
                <a:gd name="connsiteX3" fmla="*/ 658 w 10000"/>
                <a:gd name="connsiteY3" fmla="*/ 9694 h 10000"/>
                <a:gd name="connsiteX4" fmla="*/ 850 w 10000"/>
                <a:gd name="connsiteY4" fmla="*/ 9621 h 10000"/>
                <a:gd name="connsiteX5" fmla="*/ 1069 w 10000"/>
                <a:gd name="connsiteY5" fmla="*/ 9498 h 10000"/>
                <a:gd name="connsiteX6" fmla="*/ 1206 w 10000"/>
                <a:gd name="connsiteY6" fmla="*/ 9400 h 10000"/>
                <a:gd name="connsiteX7" fmla="*/ 1343 w 10000"/>
                <a:gd name="connsiteY7" fmla="*/ 9291 h 10000"/>
                <a:gd name="connsiteX8" fmla="*/ 1370 w 10000"/>
                <a:gd name="connsiteY8" fmla="*/ 9229 h 10000"/>
                <a:gd name="connsiteX9" fmla="*/ 1425 w 10000"/>
                <a:gd name="connsiteY9" fmla="*/ 9192 h 10000"/>
                <a:gd name="connsiteX10" fmla="*/ 1507 w 10000"/>
                <a:gd name="connsiteY10" fmla="*/ 9131 h 10000"/>
                <a:gd name="connsiteX11" fmla="*/ 1534 w 10000"/>
                <a:gd name="connsiteY11" fmla="*/ 9131 h 10000"/>
                <a:gd name="connsiteX12" fmla="*/ 1644 w 10000"/>
                <a:gd name="connsiteY12" fmla="*/ 9119 h 10000"/>
                <a:gd name="connsiteX13" fmla="*/ 1726 w 10000"/>
                <a:gd name="connsiteY13" fmla="*/ 9082 h 10000"/>
                <a:gd name="connsiteX14" fmla="*/ 1753 w 10000"/>
                <a:gd name="connsiteY14" fmla="*/ 9045 h 10000"/>
                <a:gd name="connsiteX15" fmla="*/ 1753 w 10000"/>
                <a:gd name="connsiteY15" fmla="*/ 8960 h 10000"/>
                <a:gd name="connsiteX16" fmla="*/ 1726 w 10000"/>
                <a:gd name="connsiteY16" fmla="*/ 8850 h 10000"/>
                <a:gd name="connsiteX17" fmla="*/ 1726 w 10000"/>
                <a:gd name="connsiteY17" fmla="*/ 8789 h 10000"/>
                <a:gd name="connsiteX18" fmla="*/ 1753 w 10000"/>
                <a:gd name="connsiteY18" fmla="*/ 8654 h 10000"/>
                <a:gd name="connsiteX19" fmla="*/ 1946 w 10000"/>
                <a:gd name="connsiteY19" fmla="*/ 8507 h 10000"/>
                <a:gd name="connsiteX20" fmla="*/ 1946 w 10000"/>
                <a:gd name="connsiteY20" fmla="*/ 8470 h 10000"/>
                <a:gd name="connsiteX21" fmla="*/ 1973 w 10000"/>
                <a:gd name="connsiteY21" fmla="*/ 8384 h 10000"/>
                <a:gd name="connsiteX22" fmla="*/ 1946 w 10000"/>
                <a:gd name="connsiteY22" fmla="*/ 8311 h 10000"/>
                <a:gd name="connsiteX23" fmla="*/ 1753 w 10000"/>
                <a:gd name="connsiteY23" fmla="*/ 8140 h 10000"/>
                <a:gd name="connsiteX24" fmla="*/ 1644 w 10000"/>
                <a:gd name="connsiteY24" fmla="*/ 8042 h 10000"/>
                <a:gd name="connsiteX25" fmla="*/ 1590 w 10000"/>
                <a:gd name="connsiteY25" fmla="*/ 7969 h 10000"/>
                <a:gd name="connsiteX26" fmla="*/ 1590 w 10000"/>
                <a:gd name="connsiteY26" fmla="*/ 7870 h 10000"/>
                <a:gd name="connsiteX27" fmla="*/ 1644 w 10000"/>
                <a:gd name="connsiteY27" fmla="*/ 7736 h 10000"/>
                <a:gd name="connsiteX28" fmla="*/ 1726 w 10000"/>
                <a:gd name="connsiteY28" fmla="*/ 7663 h 10000"/>
                <a:gd name="connsiteX29" fmla="*/ 1836 w 10000"/>
                <a:gd name="connsiteY29" fmla="*/ 7528 h 10000"/>
                <a:gd name="connsiteX30" fmla="*/ 1973 w 10000"/>
                <a:gd name="connsiteY30" fmla="*/ 7467 h 10000"/>
                <a:gd name="connsiteX31" fmla="*/ 2138 w 10000"/>
                <a:gd name="connsiteY31" fmla="*/ 7369 h 10000"/>
                <a:gd name="connsiteX32" fmla="*/ 2220 w 10000"/>
                <a:gd name="connsiteY32" fmla="*/ 7332 h 10000"/>
                <a:gd name="connsiteX33" fmla="*/ 2274 w 10000"/>
                <a:gd name="connsiteY33" fmla="*/ 7296 h 10000"/>
                <a:gd name="connsiteX34" fmla="*/ 2330 w 10000"/>
                <a:gd name="connsiteY34" fmla="*/ 7222 h 10000"/>
                <a:gd name="connsiteX35" fmla="*/ 2330 w 10000"/>
                <a:gd name="connsiteY35" fmla="*/ 7161 h 10000"/>
                <a:gd name="connsiteX36" fmla="*/ 2274 w 10000"/>
                <a:gd name="connsiteY36" fmla="*/ 6830 h 10000"/>
                <a:gd name="connsiteX37" fmla="*/ 2220 w 10000"/>
                <a:gd name="connsiteY37" fmla="*/ 6549 h 10000"/>
                <a:gd name="connsiteX38" fmla="*/ 2220 w 10000"/>
                <a:gd name="connsiteY38" fmla="*/ 6414 h 10000"/>
                <a:gd name="connsiteX39" fmla="*/ 2274 w 10000"/>
                <a:gd name="connsiteY39" fmla="*/ 6341 h 10000"/>
                <a:gd name="connsiteX40" fmla="*/ 2274 w 10000"/>
                <a:gd name="connsiteY40" fmla="*/ 6279 h 10000"/>
                <a:gd name="connsiteX41" fmla="*/ 2357 w 10000"/>
                <a:gd name="connsiteY41" fmla="*/ 6206 h 10000"/>
                <a:gd name="connsiteX42" fmla="*/ 2439 w 10000"/>
                <a:gd name="connsiteY42" fmla="*/ 6144 h 10000"/>
                <a:gd name="connsiteX43" fmla="*/ 2521 w 10000"/>
                <a:gd name="connsiteY43" fmla="*/ 6108 h 10000"/>
                <a:gd name="connsiteX44" fmla="*/ 2630 w 10000"/>
                <a:gd name="connsiteY44" fmla="*/ 6083 h 10000"/>
                <a:gd name="connsiteX45" fmla="*/ 2630 w 10000"/>
                <a:gd name="connsiteY45" fmla="*/ 6035 h 10000"/>
                <a:gd name="connsiteX46" fmla="*/ 2658 w 10000"/>
                <a:gd name="connsiteY46" fmla="*/ 6010 h 10000"/>
                <a:gd name="connsiteX47" fmla="*/ 2740 w 10000"/>
                <a:gd name="connsiteY47" fmla="*/ 6010 h 10000"/>
                <a:gd name="connsiteX48" fmla="*/ 2822 w 10000"/>
                <a:gd name="connsiteY48" fmla="*/ 6010 h 10000"/>
                <a:gd name="connsiteX49" fmla="*/ 3041 w 10000"/>
                <a:gd name="connsiteY49" fmla="*/ 5973 h 10000"/>
                <a:gd name="connsiteX50" fmla="*/ 3562 w 10000"/>
                <a:gd name="connsiteY50" fmla="*/ 5863 h 10000"/>
                <a:gd name="connsiteX51" fmla="*/ 3781 w 10000"/>
                <a:gd name="connsiteY51" fmla="*/ 5741 h 10000"/>
                <a:gd name="connsiteX52" fmla="*/ 3945 w 10000"/>
                <a:gd name="connsiteY52" fmla="*/ 5642 h 10000"/>
                <a:gd name="connsiteX53" fmla="*/ 4082 w 10000"/>
                <a:gd name="connsiteY53" fmla="*/ 5594 h 10000"/>
                <a:gd name="connsiteX54" fmla="*/ 4247 w 10000"/>
                <a:gd name="connsiteY54" fmla="*/ 5508 h 10000"/>
                <a:gd name="connsiteX55" fmla="*/ 4384 w 10000"/>
                <a:gd name="connsiteY55" fmla="*/ 5459 h 10000"/>
                <a:gd name="connsiteX56" fmla="*/ 4603 w 10000"/>
                <a:gd name="connsiteY56" fmla="*/ 5361 h 10000"/>
                <a:gd name="connsiteX57" fmla="*/ 4685 w 10000"/>
                <a:gd name="connsiteY57" fmla="*/ 5337 h 10000"/>
                <a:gd name="connsiteX58" fmla="*/ 4795 w 10000"/>
                <a:gd name="connsiteY58" fmla="*/ 5300 h 10000"/>
                <a:gd name="connsiteX59" fmla="*/ 4987 w 10000"/>
                <a:gd name="connsiteY59" fmla="*/ 5227 h 10000"/>
                <a:gd name="connsiteX60" fmla="*/ 4987 w 10000"/>
                <a:gd name="connsiteY60" fmla="*/ 5166 h 10000"/>
                <a:gd name="connsiteX61" fmla="*/ 5014 w 10000"/>
                <a:gd name="connsiteY61" fmla="*/ 5031 h 10000"/>
                <a:gd name="connsiteX62" fmla="*/ 5068 w 10000"/>
                <a:gd name="connsiteY62" fmla="*/ 4933 h 10000"/>
                <a:gd name="connsiteX63" fmla="*/ 5097 w 10000"/>
                <a:gd name="connsiteY63" fmla="*/ 4848 h 10000"/>
                <a:gd name="connsiteX64" fmla="*/ 5206 w 10000"/>
                <a:gd name="connsiteY64" fmla="*/ 4749 h 10000"/>
                <a:gd name="connsiteX65" fmla="*/ 5370 w 10000"/>
                <a:gd name="connsiteY65" fmla="*/ 4614 h 10000"/>
                <a:gd name="connsiteX66" fmla="*/ 5589 w 10000"/>
                <a:gd name="connsiteY66" fmla="*/ 4492 h 10000"/>
                <a:gd name="connsiteX67" fmla="*/ 5672 w 10000"/>
                <a:gd name="connsiteY67" fmla="*/ 4407 h 10000"/>
                <a:gd name="connsiteX68" fmla="*/ 5973 w 10000"/>
                <a:gd name="connsiteY68" fmla="*/ 4320 h 10000"/>
                <a:gd name="connsiteX69" fmla="*/ 6083 w 10000"/>
                <a:gd name="connsiteY69" fmla="*/ 4308 h 10000"/>
                <a:gd name="connsiteX70" fmla="*/ 6137 w 10000"/>
                <a:gd name="connsiteY70" fmla="*/ 4247 h 10000"/>
                <a:gd name="connsiteX71" fmla="*/ 6274 w 10000"/>
                <a:gd name="connsiteY71" fmla="*/ 4113 h 10000"/>
                <a:gd name="connsiteX72" fmla="*/ 6356 w 10000"/>
                <a:gd name="connsiteY72" fmla="*/ 3966 h 10000"/>
                <a:gd name="connsiteX73" fmla="*/ 6356 w 10000"/>
                <a:gd name="connsiteY73" fmla="*/ 3905 h 10000"/>
                <a:gd name="connsiteX74" fmla="*/ 6383 w 10000"/>
                <a:gd name="connsiteY74" fmla="*/ 3868 h 10000"/>
                <a:gd name="connsiteX75" fmla="*/ 6493 w 10000"/>
                <a:gd name="connsiteY75" fmla="*/ 3843 h 10000"/>
                <a:gd name="connsiteX76" fmla="*/ 6603 w 10000"/>
                <a:gd name="connsiteY76" fmla="*/ 3843 h 10000"/>
                <a:gd name="connsiteX77" fmla="*/ 6822 w 10000"/>
                <a:gd name="connsiteY77" fmla="*/ 3843 h 10000"/>
                <a:gd name="connsiteX78" fmla="*/ 6959 w 10000"/>
                <a:gd name="connsiteY78" fmla="*/ 3868 h 10000"/>
                <a:gd name="connsiteX79" fmla="*/ 7123 w 10000"/>
                <a:gd name="connsiteY79" fmla="*/ 3868 h 10000"/>
                <a:gd name="connsiteX80" fmla="*/ 7287 w 10000"/>
                <a:gd name="connsiteY80" fmla="*/ 3831 h 10000"/>
                <a:gd name="connsiteX81" fmla="*/ 7425 w 10000"/>
                <a:gd name="connsiteY81" fmla="*/ 3843 h 10000"/>
                <a:gd name="connsiteX82" fmla="*/ 7589 w 10000"/>
                <a:gd name="connsiteY82" fmla="*/ 3806 h 10000"/>
                <a:gd name="connsiteX83" fmla="*/ 7726 w 10000"/>
                <a:gd name="connsiteY83" fmla="*/ 3770 h 10000"/>
                <a:gd name="connsiteX84" fmla="*/ 7863 w 10000"/>
                <a:gd name="connsiteY84" fmla="*/ 3770 h 10000"/>
                <a:gd name="connsiteX85" fmla="*/ 7973 w 10000"/>
                <a:gd name="connsiteY85" fmla="*/ 3770 h 10000"/>
                <a:gd name="connsiteX86" fmla="*/ 8054 w 10000"/>
                <a:gd name="connsiteY86" fmla="*/ 3746 h 10000"/>
                <a:gd name="connsiteX87" fmla="*/ 8164 w 10000"/>
                <a:gd name="connsiteY87" fmla="*/ 3733 h 10000"/>
                <a:gd name="connsiteX88" fmla="*/ 8247 w 10000"/>
                <a:gd name="connsiteY88" fmla="*/ 3672 h 10000"/>
                <a:gd name="connsiteX89" fmla="*/ 8247 w 10000"/>
                <a:gd name="connsiteY89" fmla="*/ 3599 h 10000"/>
                <a:gd name="connsiteX90" fmla="*/ 8247 w 10000"/>
                <a:gd name="connsiteY90" fmla="*/ 3476 h 10000"/>
                <a:gd name="connsiteX91" fmla="*/ 8054 w 10000"/>
                <a:gd name="connsiteY91" fmla="*/ 3256 h 10000"/>
                <a:gd name="connsiteX92" fmla="*/ 7891 w 10000"/>
                <a:gd name="connsiteY92" fmla="*/ 2962 h 10000"/>
                <a:gd name="connsiteX93" fmla="*/ 7891 w 10000"/>
                <a:gd name="connsiteY93" fmla="*/ 2913 h 10000"/>
                <a:gd name="connsiteX94" fmla="*/ 7945 w 10000"/>
                <a:gd name="connsiteY94" fmla="*/ 2827 h 10000"/>
                <a:gd name="connsiteX95" fmla="*/ 8027 w 10000"/>
                <a:gd name="connsiteY95" fmla="*/ 2754 h 10000"/>
                <a:gd name="connsiteX96" fmla="*/ 8110 w 10000"/>
                <a:gd name="connsiteY96" fmla="*/ 2680 h 10000"/>
                <a:gd name="connsiteX97" fmla="*/ 8110 w 10000"/>
                <a:gd name="connsiteY97" fmla="*/ 2595 h 10000"/>
                <a:gd name="connsiteX98" fmla="*/ 8110 w 10000"/>
                <a:gd name="connsiteY98" fmla="*/ 2509 h 10000"/>
                <a:gd name="connsiteX99" fmla="*/ 8192 w 10000"/>
                <a:gd name="connsiteY99" fmla="*/ 2460 h 10000"/>
                <a:gd name="connsiteX100" fmla="*/ 8247 w 10000"/>
                <a:gd name="connsiteY100" fmla="*/ 2350 h 10000"/>
                <a:gd name="connsiteX101" fmla="*/ 8274 w 10000"/>
                <a:gd name="connsiteY101" fmla="*/ 2252 h 10000"/>
                <a:gd name="connsiteX102" fmla="*/ 8356 w 10000"/>
                <a:gd name="connsiteY102" fmla="*/ 2216 h 10000"/>
                <a:gd name="connsiteX103" fmla="*/ 8466 w 10000"/>
                <a:gd name="connsiteY103" fmla="*/ 2154 h 10000"/>
                <a:gd name="connsiteX104" fmla="*/ 8575 w 10000"/>
                <a:gd name="connsiteY104" fmla="*/ 2118 h 10000"/>
                <a:gd name="connsiteX105" fmla="*/ 8712 w 10000"/>
                <a:gd name="connsiteY105" fmla="*/ 2044 h 10000"/>
                <a:gd name="connsiteX106" fmla="*/ 8850 w 10000"/>
                <a:gd name="connsiteY106" fmla="*/ 1946 h 10000"/>
                <a:gd name="connsiteX107" fmla="*/ 8931 w 10000"/>
                <a:gd name="connsiteY107" fmla="*/ 1848 h 10000"/>
                <a:gd name="connsiteX108" fmla="*/ 8931 w 10000"/>
                <a:gd name="connsiteY108" fmla="*/ 1775 h 10000"/>
                <a:gd name="connsiteX109" fmla="*/ 8959 w 10000"/>
                <a:gd name="connsiteY109" fmla="*/ 1640 h 10000"/>
                <a:gd name="connsiteX110" fmla="*/ 8794 w 10000"/>
                <a:gd name="connsiteY110" fmla="*/ 1469 h 10000"/>
                <a:gd name="connsiteX111" fmla="*/ 8767 w 10000"/>
                <a:gd name="connsiteY111" fmla="*/ 1408 h 10000"/>
                <a:gd name="connsiteX112" fmla="*/ 8767 w 10000"/>
                <a:gd name="connsiteY112" fmla="*/ 1064 h 10000"/>
                <a:gd name="connsiteX113" fmla="*/ 8767 w 10000"/>
                <a:gd name="connsiteY113" fmla="*/ 991 h 10000"/>
                <a:gd name="connsiteX114" fmla="*/ 8767 w 10000"/>
                <a:gd name="connsiteY114" fmla="*/ 955 h 10000"/>
                <a:gd name="connsiteX115" fmla="*/ 8794 w 10000"/>
                <a:gd name="connsiteY115" fmla="*/ 918 h 10000"/>
                <a:gd name="connsiteX116" fmla="*/ 8850 w 10000"/>
                <a:gd name="connsiteY116" fmla="*/ 881 h 10000"/>
                <a:gd name="connsiteX117" fmla="*/ 8959 w 10000"/>
                <a:gd name="connsiteY117" fmla="*/ 820 h 10000"/>
                <a:gd name="connsiteX118" fmla="*/ 9150 w 10000"/>
                <a:gd name="connsiteY118" fmla="*/ 796 h 10000"/>
                <a:gd name="connsiteX119" fmla="*/ 9260 w 10000"/>
                <a:gd name="connsiteY119" fmla="*/ 784 h 10000"/>
                <a:gd name="connsiteX120" fmla="*/ 9342 w 10000"/>
                <a:gd name="connsiteY120" fmla="*/ 747 h 10000"/>
                <a:gd name="connsiteX121" fmla="*/ 9479 w 10000"/>
                <a:gd name="connsiteY121" fmla="*/ 697 h 10000"/>
                <a:gd name="connsiteX122" fmla="*/ 9644 w 10000"/>
                <a:gd name="connsiteY122" fmla="*/ 588 h 10000"/>
                <a:gd name="connsiteX123" fmla="*/ 9754 w 10000"/>
                <a:gd name="connsiteY123" fmla="*/ 526 h 10000"/>
                <a:gd name="connsiteX124" fmla="*/ 9946 w 10000"/>
                <a:gd name="connsiteY124" fmla="*/ 453 h 10000"/>
                <a:gd name="connsiteX125" fmla="*/ 10000 w 10000"/>
                <a:gd name="connsiteY125" fmla="*/ 391 h 10000"/>
                <a:gd name="connsiteX126" fmla="*/ 10000 w 10000"/>
                <a:gd name="connsiteY126" fmla="*/ 343 h 10000"/>
                <a:gd name="connsiteX127" fmla="*/ 9946 w 10000"/>
                <a:gd name="connsiteY127" fmla="*/ 282 h 10000"/>
                <a:gd name="connsiteX128" fmla="*/ 9836 w 10000"/>
                <a:gd name="connsiteY128" fmla="*/ 220 h 10000"/>
                <a:gd name="connsiteX129" fmla="*/ 9781 w 10000"/>
                <a:gd name="connsiteY129" fmla="*/ 171 h 10000"/>
                <a:gd name="connsiteX130" fmla="*/ 9754 w 10000"/>
                <a:gd name="connsiteY130" fmla="*/ 86 h 10000"/>
                <a:gd name="connsiteX131" fmla="*/ 9754 w 10000"/>
                <a:gd name="connsiteY131" fmla="*/ 36 h 10000"/>
                <a:gd name="connsiteX132" fmla="*/ 9754 w 10000"/>
                <a:gd name="connsiteY132" fmla="*/ 12 h 10000"/>
                <a:gd name="connsiteX133" fmla="*/ 9698 w 10000"/>
                <a:gd name="connsiteY133" fmla="*/ 0 h 10000"/>
                <a:gd name="connsiteX0" fmla="*/ 0 w 9479"/>
                <a:gd name="connsiteY0" fmla="*/ 9829 h 9829"/>
                <a:gd name="connsiteX1" fmla="*/ 27 w 9479"/>
                <a:gd name="connsiteY1" fmla="*/ 9731 h 9829"/>
                <a:gd name="connsiteX2" fmla="*/ 137 w 9479"/>
                <a:gd name="connsiteY2" fmla="*/ 9694 h 9829"/>
                <a:gd name="connsiteX3" fmla="*/ 329 w 9479"/>
                <a:gd name="connsiteY3" fmla="*/ 9621 h 9829"/>
                <a:gd name="connsiteX4" fmla="*/ 548 w 9479"/>
                <a:gd name="connsiteY4" fmla="*/ 9498 h 9829"/>
                <a:gd name="connsiteX5" fmla="*/ 685 w 9479"/>
                <a:gd name="connsiteY5" fmla="*/ 9400 h 9829"/>
                <a:gd name="connsiteX6" fmla="*/ 822 w 9479"/>
                <a:gd name="connsiteY6" fmla="*/ 9291 h 9829"/>
                <a:gd name="connsiteX7" fmla="*/ 849 w 9479"/>
                <a:gd name="connsiteY7" fmla="*/ 9229 h 9829"/>
                <a:gd name="connsiteX8" fmla="*/ 904 w 9479"/>
                <a:gd name="connsiteY8" fmla="*/ 9192 h 9829"/>
                <a:gd name="connsiteX9" fmla="*/ 986 w 9479"/>
                <a:gd name="connsiteY9" fmla="*/ 9131 h 9829"/>
                <a:gd name="connsiteX10" fmla="*/ 1013 w 9479"/>
                <a:gd name="connsiteY10" fmla="*/ 9131 h 9829"/>
                <a:gd name="connsiteX11" fmla="*/ 1123 w 9479"/>
                <a:gd name="connsiteY11" fmla="*/ 9119 h 9829"/>
                <a:gd name="connsiteX12" fmla="*/ 1205 w 9479"/>
                <a:gd name="connsiteY12" fmla="*/ 9082 h 9829"/>
                <a:gd name="connsiteX13" fmla="*/ 1232 w 9479"/>
                <a:gd name="connsiteY13" fmla="*/ 9045 h 9829"/>
                <a:gd name="connsiteX14" fmla="*/ 1232 w 9479"/>
                <a:gd name="connsiteY14" fmla="*/ 8960 h 9829"/>
                <a:gd name="connsiteX15" fmla="*/ 1205 w 9479"/>
                <a:gd name="connsiteY15" fmla="*/ 8850 h 9829"/>
                <a:gd name="connsiteX16" fmla="*/ 1205 w 9479"/>
                <a:gd name="connsiteY16" fmla="*/ 8789 h 9829"/>
                <a:gd name="connsiteX17" fmla="*/ 1232 w 9479"/>
                <a:gd name="connsiteY17" fmla="*/ 8654 h 9829"/>
                <a:gd name="connsiteX18" fmla="*/ 1425 w 9479"/>
                <a:gd name="connsiteY18" fmla="*/ 8507 h 9829"/>
                <a:gd name="connsiteX19" fmla="*/ 1425 w 9479"/>
                <a:gd name="connsiteY19" fmla="*/ 8470 h 9829"/>
                <a:gd name="connsiteX20" fmla="*/ 1452 w 9479"/>
                <a:gd name="connsiteY20" fmla="*/ 8384 h 9829"/>
                <a:gd name="connsiteX21" fmla="*/ 1425 w 9479"/>
                <a:gd name="connsiteY21" fmla="*/ 8311 h 9829"/>
                <a:gd name="connsiteX22" fmla="*/ 1232 w 9479"/>
                <a:gd name="connsiteY22" fmla="*/ 8140 h 9829"/>
                <a:gd name="connsiteX23" fmla="*/ 1123 w 9479"/>
                <a:gd name="connsiteY23" fmla="*/ 8042 h 9829"/>
                <a:gd name="connsiteX24" fmla="*/ 1069 w 9479"/>
                <a:gd name="connsiteY24" fmla="*/ 7969 h 9829"/>
                <a:gd name="connsiteX25" fmla="*/ 1069 w 9479"/>
                <a:gd name="connsiteY25" fmla="*/ 7870 h 9829"/>
                <a:gd name="connsiteX26" fmla="*/ 1123 w 9479"/>
                <a:gd name="connsiteY26" fmla="*/ 7736 h 9829"/>
                <a:gd name="connsiteX27" fmla="*/ 1205 w 9479"/>
                <a:gd name="connsiteY27" fmla="*/ 7663 h 9829"/>
                <a:gd name="connsiteX28" fmla="*/ 1315 w 9479"/>
                <a:gd name="connsiteY28" fmla="*/ 7528 h 9829"/>
                <a:gd name="connsiteX29" fmla="*/ 1452 w 9479"/>
                <a:gd name="connsiteY29" fmla="*/ 7467 h 9829"/>
                <a:gd name="connsiteX30" fmla="*/ 1617 w 9479"/>
                <a:gd name="connsiteY30" fmla="*/ 7369 h 9829"/>
                <a:gd name="connsiteX31" fmla="*/ 1699 w 9479"/>
                <a:gd name="connsiteY31" fmla="*/ 7332 h 9829"/>
                <a:gd name="connsiteX32" fmla="*/ 1753 w 9479"/>
                <a:gd name="connsiteY32" fmla="*/ 7296 h 9829"/>
                <a:gd name="connsiteX33" fmla="*/ 1809 w 9479"/>
                <a:gd name="connsiteY33" fmla="*/ 7222 h 9829"/>
                <a:gd name="connsiteX34" fmla="*/ 1809 w 9479"/>
                <a:gd name="connsiteY34" fmla="*/ 7161 h 9829"/>
                <a:gd name="connsiteX35" fmla="*/ 1753 w 9479"/>
                <a:gd name="connsiteY35" fmla="*/ 6830 h 9829"/>
                <a:gd name="connsiteX36" fmla="*/ 1699 w 9479"/>
                <a:gd name="connsiteY36" fmla="*/ 6549 h 9829"/>
                <a:gd name="connsiteX37" fmla="*/ 1699 w 9479"/>
                <a:gd name="connsiteY37" fmla="*/ 6414 h 9829"/>
                <a:gd name="connsiteX38" fmla="*/ 1753 w 9479"/>
                <a:gd name="connsiteY38" fmla="*/ 6341 h 9829"/>
                <a:gd name="connsiteX39" fmla="*/ 1753 w 9479"/>
                <a:gd name="connsiteY39" fmla="*/ 6279 h 9829"/>
                <a:gd name="connsiteX40" fmla="*/ 1836 w 9479"/>
                <a:gd name="connsiteY40" fmla="*/ 6206 h 9829"/>
                <a:gd name="connsiteX41" fmla="*/ 1918 w 9479"/>
                <a:gd name="connsiteY41" fmla="*/ 6144 h 9829"/>
                <a:gd name="connsiteX42" fmla="*/ 2000 w 9479"/>
                <a:gd name="connsiteY42" fmla="*/ 6108 h 9829"/>
                <a:gd name="connsiteX43" fmla="*/ 2109 w 9479"/>
                <a:gd name="connsiteY43" fmla="*/ 6083 h 9829"/>
                <a:gd name="connsiteX44" fmla="*/ 2109 w 9479"/>
                <a:gd name="connsiteY44" fmla="*/ 6035 h 9829"/>
                <a:gd name="connsiteX45" fmla="*/ 2137 w 9479"/>
                <a:gd name="connsiteY45" fmla="*/ 6010 h 9829"/>
                <a:gd name="connsiteX46" fmla="*/ 2219 w 9479"/>
                <a:gd name="connsiteY46" fmla="*/ 6010 h 9829"/>
                <a:gd name="connsiteX47" fmla="*/ 2301 w 9479"/>
                <a:gd name="connsiteY47" fmla="*/ 6010 h 9829"/>
                <a:gd name="connsiteX48" fmla="*/ 2520 w 9479"/>
                <a:gd name="connsiteY48" fmla="*/ 5973 h 9829"/>
                <a:gd name="connsiteX49" fmla="*/ 3041 w 9479"/>
                <a:gd name="connsiteY49" fmla="*/ 5863 h 9829"/>
                <a:gd name="connsiteX50" fmla="*/ 3260 w 9479"/>
                <a:gd name="connsiteY50" fmla="*/ 5741 h 9829"/>
                <a:gd name="connsiteX51" fmla="*/ 3424 w 9479"/>
                <a:gd name="connsiteY51" fmla="*/ 5642 h 9829"/>
                <a:gd name="connsiteX52" fmla="*/ 3561 w 9479"/>
                <a:gd name="connsiteY52" fmla="*/ 5594 h 9829"/>
                <a:gd name="connsiteX53" fmla="*/ 3726 w 9479"/>
                <a:gd name="connsiteY53" fmla="*/ 5508 h 9829"/>
                <a:gd name="connsiteX54" fmla="*/ 3863 w 9479"/>
                <a:gd name="connsiteY54" fmla="*/ 5459 h 9829"/>
                <a:gd name="connsiteX55" fmla="*/ 4082 w 9479"/>
                <a:gd name="connsiteY55" fmla="*/ 5361 h 9829"/>
                <a:gd name="connsiteX56" fmla="*/ 4164 w 9479"/>
                <a:gd name="connsiteY56" fmla="*/ 5337 h 9829"/>
                <a:gd name="connsiteX57" fmla="*/ 4274 w 9479"/>
                <a:gd name="connsiteY57" fmla="*/ 5300 h 9829"/>
                <a:gd name="connsiteX58" fmla="*/ 4466 w 9479"/>
                <a:gd name="connsiteY58" fmla="*/ 5227 h 9829"/>
                <a:gd name="connsiteX59" fmla="*/ 4466 w 9479"/>
                <a:gd name="connsiteY59" fmla="*/ 5166 h 9829"/>
                <a:gd name="connsiteX60" fmla="*/ 4493 w 9479"/>
                <a:gd name="connsiteY60" fmla="*/ 5031 h 9829"/>
                <a:gd name="connsiteX61" fmla="*/ 4547 w 9479"/>
                <a:gd name="connsiteY61" fmla="*/ 4933 h 9829"/>
                <a:gd name="connsiteX62" fmla="*/ 4576 w 9479"/>
                <a:gd name="connsiteY62" fmla="*/ 4848 h 9829"/>
                <a:gd name="connsiteX63" fmla="*/ 4685 w 9479"/>
                <a:gd name="connsiteY63" fmla="*/ 4749 h 9829"/>
                <a:gd name="connsiteX64" fmla="*/ 4849 w 9479"/>
                <a:gd name="connsiteY64" fmla="*/ 4614 h 9829"/>
                <a:gd name="connsiteX65" fmla="*/ 5068 w 9479"/>
                <a:gd name="connsiteY65" fmla="*/ 4492 h 9829"/>
                <a:gd name="connsiteX66" fmla="*/ 5151 w 9479"/>
                <a:gd name="connsiteY66" fmla="*/ 4407 h 9829"/>
                <a:gd name="connsiteX67" fmla="*/ 5452 w 9479"/>
                <a:gd name="connsiteY67" fmla="*/ 4320 h 9829"/>
                <a:gd name="connsiteX68" fmla="*/ 5562 w 9479"/>
                <a:gd name="connsiteY68" fmla="*/ 4308 h 9829"/>
                <a:gd name="connsiteX69" fmla="*/ 5616 w 9479"/>
                <a:gd name="connsiteY69" fmla="*/ 4247 h 9829"/>
                <a:gd name="connsiteX70" fmla="*/ 5753 w 9479"/>
                <a:gd name="connsiteY70" fmla="*/ 4113 h 9829"/>
                <a:gd name="connsiteX71" fmla="*/ 5835 w 9479"/>
                <a:gd name="connsiteY71" fmla="*/ 3966 h 9829"/>
                <a:gd name="connsiteX72" fmla="*/ 5835 w 9479"/>
                <a:gd name="connsiteY72" fmla="*/ 3905 h 9829"/>
                <a:gd name="connsiteX73" fmla="*/ 5862 w 9479"/>
                <a:gd name="connsiteY73" fmla="*/ 3868 h 9829"/>
                <a:gd name="connsiteX74" fmla="*/ 5972 w 9479"/>
                <a:gd name="connsiteY74" fmla="*/ 3843 h 9829"/>
                <a:gd name="connsiteX75" fmla="*/ 6082 w 9479"/>
                <a:gd name="connsiteY75" fmla="*/ 3843 h 9829"/>
                <a:gd name="connsiteX76" fmla="*/ 6301 w 9479"/>
                <a:gd name="connsiteY76" fmla="*/ 3843 h 9829"/>
                <a:gd name="connsiteX77" fmla="*/ 6438 w 9479"/>
                <a:gd name="connsiteY77" fmla="*/ 3868 h 9829"/>
                <a:gd name="connsiteX78" fmla="*/ 6602 w 9479"/>
                <a:gd name="connsiteY78" fmla="*/ 3868 h 9829"/>
                <a:gd name="connsiteX79" fmla="*/ 6766 w 9479"/>
                <a:gd name="connsiteY79" fmla="*/ 3831 h 9829"/>
                <a:gd name="connsiteX80" fmla="*/ 6904 w 9479"/>
                <a:gd name="connsiteY80" fmla="*/ 3843 h 9829"/>
                <a:gd name="connsiteX81" fmla="*/ 7068 w 9479"/>
                <a:gd name="connsiteY81" fmla="*/ 3806 h 9829"/>
                <a:gd name="connsiteX82" fmla="*/ 7205 w 9479"/>
                <a:gd name="connsiteY82" fmla="*/ 3770 h 9829"/>
                <a:gd name="connsiteX83" fmla="*/ 7342 w 9479"/>
                <a:gd name="connsiteY83" fmla="*/ 3770 h 9829"/>
                <a:gd name="connsiteX84" fmla="*/ 7452 w 9479"/>
                <a:gd name="connsiteY84" fmla="*/ 3770 h 9829"/>
                <a:gd name="connsiteX85" fmla="*/ 7533 w 9479"/>
                <a:gd name="connsiteY85" fmla="*/ 3746 h 9829"/>
                <a:gd name="connsiteX86" fmla="*/ 7643 w 9479"/>
                <a:gd name="connsiteY86" fmla="*/ 3733 h 9829"/>
                <a:gd name="connsiteX87" fmla="*/ 7726 w 9479"/>
                <a:gd name="connsiteY87" fmla="*/ 3672 h 9829"/>
                <a:gd name="connsiteX88" fmla="*/ 7726 w 9479"/>
                <a:gd name="connsiteY88" fmla="*/ 3599 h 9829"/>
                <a:gd name="connsiteX89" fmla="*/ 7726 w 9479"/>
                <a:gd name="connsiteY89" fmla="*/ 3476 h 9829"/>
                <a:gd name="connsiteX90" fmla="*/ 7533 w 9479"/>
                <a:gd name="connsiteY90" fmla="*/ 3256 h 9829"/>
                <a:gd name="connsiteX91" fmla="*/ 7370 w 9479"/>
                <a:gd name="connsiteY91" fmla="*/ 2962 h 9829"/>
                <a:gd name="connsiteX92" fmla="*/ 7370 w 9479"/>
                <a:gd name="connsiteY92" fmla="*/ 2913 h 9829"/>
                <a:gd name="connsiteX93" fmla="*/ 7424 w 9479"/>
                <a:gd name="connsiteY93" fmla="*/ 2827 h 9829"/>
                <a:gd name="connsiteX94" fmla="*/ 7506 w 9479"/>
                <a:gd name="connsiteY94" fmla="*/ 2754 h 9829"/>
                <a:gd name="connsiteX95" fmla="*/ 7589 w 9479"/>
                <a:gd name="connsiteY95" fmla="*/ 2680 h 9829"/>
                <a:gd name="connsiteX96" fmla="*/ 7589 w 9479"/>
                <a:gd name="connsiteY96" fmla="*/ 2595 h 9829"/>
                <a:gd name="connsiteX97" fmla="*/ 7589 w 9479"/>
                <a:gd name="connsiteY97" fmla="*/ 2509 h 9829"/>
                <a:gd name="connsiteX98" fmla="*/ 7671 w 9479"/>
                <a:gd name="connsiteY98" fmla="*/ 2460 h 9829"/>
                <a:gd name="connsiteX99" fmla="*/ 7726 w 9479"/>
                <a:gd name="connsiteY99" fmla="*/ 2350 h 9829"/>
                <a:gd name="connsiteX100" fmla="*/ 7753 w 9479"/>
                <a:gd name="connsiteY100" fmla="*/ 2252 h 9829"/>
                <a:gd name="connsiteX101" fmla="*/ 7835 w 9479"/>
                <a:gd name="connsiteY101" fmla="*/ 2216 h 9829"/>
                <a:gd name="connsiteX102" fmla="*/ 7945 w 9479"/>
                <a:gd name="connsiteY102" fmla="*/ 2154 h 9829"/>
                <a:gd name="connsiteX103" fmla="*/ 8054 w 9479"/>
                <a:gd name="connsiteY103" fmla="*/ 2118 h 9829"/>
                <a:gd name="connsiteX104" fmla="*/ 8191 w 9479"/>
                <a:gd name="connsiteY104" fmla="*/ 2044 h 9829"/>
                <a:gd name="connsiteX105" fmla="*/ 8329 w 9479"/>
                <a:gd name="connsiteY105" fmla="*/ 1946 h 9829"/>
                <a:gd name="connsiteX106" fmla="*/ 8410 w 9479"/>
                <a:gd name="connsiteY106" fmla="*/ 1848 h 9829"/>
                <a:gd name="connsiteX107" fmla="*/ 8410 w 9479"/>
                <a:gd name="connsiteY107" fmla="*/ 1775 h 9829"/>
                <a:gd name="connsiteX108" fmla="*/ 8438 w 9479"/>
                <a:gd name="connsiteY108" fmla="*/ 1640 h 9829"/>
                <a:gd name="connsiteX109" fmla="*/ 8273 w 9479"/>
                <a:gd name="connsiteY109" fmla="*/ 1469 h 9829"/>
                <a:gd name="connsiteX110" fmla="*/ 8246 w 9479"/>
                <a:gd name="connsiteY110" fmla="*/ 1408 h 9829"/>
                <a:gd name="connsiteX111" fmla="*/ 8246 w 9479"/>
                <a:gd name="connsiteY111" fmla="*/ 1064 h 9829"/>
                <a:gd name="connsiteX112" fmla="*/ 8246 w 9479"/>
                <a:gd name="connsiteY112" fmla="*/ 991 h 9829"/>
                <a:gd name="connsiteX113" fmla="*/ 8246 w 9479"/>
                <a:gd name="connsiteY113" fmla="*/ 955 h 9829"/>
                <a:gd name="connsiteX114" fmla="*/ 8273 w 9479"/>
                <a:gd name="connsiteY114" fmla="*/ 918 h 9829"/>
                <a:gd name="connsiteX115" fmla="*/ 8329 w 9479"/>
                <a:gd name="connsiteY115" fmla="*/ 881 h 9829"/>
                <a:gd name="connsiteX116" fmla="*/ 8438 w 9479"/>
                <a:gd name="connsiteY116" fmla="*/ 820 h 9829"/>
                <a:gd name="connsiteX117" fmla="*/ 8629 w 9479"/>
                <a:gd name="connsiteY117" fmla="*/ 796 h 9829"/>
                <a:gd name="connsiteX118" fmla="*/ 8739 w 9479"/>
                <a:gd name="connsiteY118" fmla="*/ 784 h 9829"/>
                <a:gd name="connsiteX119" fmla="*/ 8821 w 9479"/>
                <a:gd name="connsiteY119" fmla="*/ 747 h 9829"/>
                <a:gd name="connsiteX120" fmla="*/ 8958 w 9479"/>
                <a:gd name="connsiteY120" fmla="*/ 697 h 9829"/>
                <a:gd name="connsiteX121" fmla="*/ 9123 w 9479"/>
                <a:gd name="connsiteY121" fmla="*/ 588 h 9829"/>
                <a:gd name="connsiteX122" fmla="*/ 9233 w 9479"/>
                <a:gd name="connsiteY122" fmla="*/ 526 h 9829"/>
                <a:gd name="connsiteX123" fmla="*/ 9425 w 9479"/>
                <a:gd name="connsiteY123" fmla="*/ 453 h 9829"/>
                <a:gd name="connsiteX124" fmla="*/ 9479 w 9479"/>
                <a:gd name="connsiteY124" fmla="*/ 391 h 9829"/>
                <a:gd name="connsiteX125" fmla="*/ 9479 w 9479"/>
                <a:gd name="connsiteY125" fmla="*/ 343 h 9829"/>
                <a:gd name="connsiteX126" fmla="*/ 9425 w 9479"/>
                <a:gd name="connsiteY126" fmla="*/ 282 h 9829"/>
                <a:gd name="connsiteX127" fmla="*/ 9315 w 9479"/>
                <a:gd name="connsiteY127" fmla="*/ 220 h 9829"/>
                <a:gd name="connsiteX128" fmla="*/ 9260 w 9479"/>
                <a:gd name="connsiteY128" fmla="*/ 171 h 9829"/>
                <a:gd name="connsiteX129" fmla="*/ 9233 w 9479"/>
                <a:gd name="connsiteY129" fmla="*/ 86 h 9829"/>
                <a:gd name="connsiteX130" fmla="*/ 9233 w 9479"/>
                <a:gd name="connsiteY130" fmla="*/ 36 h 9829"/>
                <a:gd name="connsiteX131" fmla="*/ 9233 w 9479"/>
                <a:gd name="connsiteY131" fmla="*/ 12 h 9829"/>
                <a:gd name="connsiteX132" fmla="*/ 9177 w 9479"/>
                <a:gd name="connsiteY132" fmla="*/ 0 h 9829"/>
                <a:gd name="connsiteX0" fmla="*/ 0 w 9972"/>
                <a:gd name="connsiteY0" fmla="*/ 9900 h 9900"/>
                <a:gd name="connsiteX1" fmla="*/ 117 w 9972"/>
                <a:gd name="connsiteY1" fmla="*/ 9863 h 9900"/>
                <a:gd name="connsiteX2" fmla="*/ 319 w 9972"/>
                <a:gd name="connsiteY2" fmla="*/ 9788 h 9900"/>
                <a:gd name="connsiteX3" fmla="*/ 550 w 9972"/>
                <a:gd name="connsiteY3" fmla="*/ 9663 h 9900"/>
                <a:gd name="connsiteX4" fmla="*/ 695 w 9972"/>
                <a:gd name="connsiteY4" fmla="*/ 9564 h 9900"/>
                <a:gd name="connsiteX5" fmla="*/ 839 w 9972"/>
                <a:gd name="connsiteY5" fmla="*/ 9453 h 9900"/>
                <a:gd name="connsiteX6" fmla="*/ 868 w 9972"/>
                <a:gd name="connsiteY6" fmla="*/ 9390 h 9900"/>
                <a:gd name="connsiteX7" fmla="*/ 926 w 9972"/>
                <a:gd name="connsiteY7" fmla="*/ 9352 h 9900"/>
                <a:gd name="connsiteX8" fmla="*/ 1012 w 9972"/>
                <a:gd name="connsiteY8" fmla="*/ 9290 h 9900"/>
                <a:gd name="connsiteX9" fmla="*/ 1041 w 9972"/>
                <a:gd name="connsiteY9" fmla="*/ 9290 h 9900"/>
                <a:gd name="connsiteX10" fmla="*/ 1157 w 9972"/>
                <a:gd name="connsiteY10" fmla="*/ 9278 h 9900"/>
                <a:gd name="connsiteX11" fmla="*/ 1243 w 9972"/>
                <a:gd name="connsiteY11" fmla="*/ 9240 h 9900"/>
                <a:gd name="connsiteX12" fmla="*/ 1272 w 9972"/>
                <a:gd name="connsiteY12" fmla="*/ 9202 h 9900"/>
                <a:gd name="connsiteX13" fmla="*/ 1272 w 9972"/>
                <a:gd name="connsiteY13" fmla="*/ 9116 h 9900"/>
                <a:gd name="connsiteX14" fmla="*/ 1243 w 9972"/>
                <a:gd name="connsiteY14" fmla="*/ 9004 h 9900"/>
                <a:gd name="connsiteX15" fmla="*/ 1243 w 9972"/>
                <a:gd name="connsiteY15" fmla="*/ 8942 h 9900"/>
                <a:gd name="connsiteX16" fmla="*/ 1272 w 9972"/>
                <a:gd name="connsiteY16" fmla="*/ 8805 h 9900"/>
                <a:gd name="connsiteX17" fmla="*/ 1475 w 9972"/>
                <a:gd name="connsiteY17" fmla="*/ 8655 h 9900"/>
                <a:gd name="connsiteX18" fmla="*/ 1475 w 9972"/>
                <a:gd name="connsiteY18" fmla="*/ 8617 h 9900"/>
                <a:gd name="connsiteX19" fmla="*/ 1504 w 9972"/>
                <a:gd name="connsiteY19" fmla="*/ 8530 h 9900"/>
                <a:gd name="connsiteX20" fmla="*/ 1475 w 9972"/>
                <a:gd name="connsiteY20" fmla="*/ 8456 h 9900"/>
                <a:gd name="connsiteX21" fmla="*/ 1272 w 9972"/>
                <a:gd name="connsiteY21" fmla="*/ 8282 h 9900"/>
                <a:gd name="connsiteX22" fmla="*/ 1157 w 9972"/>
                <a:gd name="connsiteY22" fmla="*/ 8182 h 9900"/>
                <a:gd name="connsiteX23" fmla="*/ 1100 w 9972"/>
                <a:gd name="connsiteY23" fmla="*/ 8108 h 9900"/>
                <a:gd name="connsiteX24" fmla="*/ 1100 w 9972"/>
                <a:gd name="connsiteY24" fmla="*/ 8007 h 9900"/>
                <a:gd name="connsiteX25" fmla="*/ 1157 w 9972"/>
                <a:gd name="connsiteY25" fmla="*/ 7871 h 9900"/>
                <a:gd name="connsiteX26" fmla="*/ 1243 w 9972"/>
                <a:gd name="connsiteY26" fmla="*/ 7796 h 9900"/>
                <a:gd name="connsiteX27" fmla="*/ 1359 w 9972"/>
                <a:gd name="connsiteY27" fmla="*/ 7659 h 9900"/>
                <a:gd name="connsiteX28" fmla="*/ 1504 w 9972"/>
                <a:gd name="connsiteY28" fmla="*/ 7597 h 9900"/>
                <a:gd name="connsiteX29" fmla="*/ 1678 w 9972"/>
                <a:gd name="connsiteY29" fmla="*/ 7497 h 9900"/>
                <a:gd name="connsiteX30" fmla="*/ 1764 w 9972"/>
                <a:gd name="connsiteY30" fmla="*/ 7460 h 9900"/>
                <a:gd name="connsiteX31" fmla="*/ 1821 w 9972"/>
                <a:gd name="connsiteY31" fmla="*/ 7423 h 9900"/>
                <a:gd name="connsiteX32" fmla="*/ 1880 w 9972"/>
                <a:gd name="connsiteY32" fmla="*/ 7348 h 9900"/>
                <a:gd name="connsiteX33" fmla="*/ 1880 w 9972"/>
                <a:gd name="connsiteY33" fmla="*/ 7286 h 9900"/>
                <a:gd name="connsiteX34" fmla="*/ 1821 w 9972"/>
                <a:gd name="connsiteY34" fmla="*/ 6949 h 9900"/>
                <a:gd name="connsiteX35" fmla="*/ 1764 w 9972"/>
                <a:gd name="connsiteY35" fmla="*/ 6663 h 9900"/>
                <a:gd name="connsiteX36" fmla="*/ 1764 w 9972"/>
                <a:gd name="connsiteY36" fmla="*/ 6526 h 9900"/>
                <a:gd name="connsiteX37" fmla="*/ 1821 w 9972"/>
                <a:gd name="connsiteY37" fmla="*/ 6451 h 9900"/>
                <a:gd name="connsiteX38" fmla="*/ 1821 w 9972"/>
                <a:gd name="connsiteY38" fmla="*/ 6388 h 9900"/>
                <a:gd name="connsiteX39" fmla="*/ 1909 w 9972"/>
                <a:gd name="connsiteY39" fmla="*/ 6314 h 9900"/>
                <a:gd name="connsiteX40" fmla="*/ 1995 w 9972"/>
                <a:gd name="connsiteY40" fmla="*/ 6251 h 9900"/>
                <a:gd name="connsiteX41" fmla="*/ 2082 w 9972"/>
                <a:gd name="connsiteY41" fmla="*/ 6214 h 9900"/>
                <a:gd name="connsiteX42" fmla="*/ 2197 w 9972"/>
                <a:gd name="connsiteY42" fmla="*/ 6189 h 9900"/>
                <a:gd name="connsiteX43" fmla="*/ 2197 w 9972"/>
                <a:gd name="connsiteY43" fmla="*/ 6140 h 9900"/>
                <a:gd name="connsiteX44" fmla="*/ 2226 w 9972"/>
                <a:gd name="connsiteY44" fmla="*/ 6115 h 9900"/>
                <a:gd name="connsiteX45" fmla="*/ 2313 w 9972"/>
                <a:gd name="connsiteY45" fmla="*/ 6115 h 9900"/>
                <a:gd name="connsiteX46" fmla="*/ 2399 w 9972"/>
                <a:gd name="connsiteY46" fmla="*/ 6115 h 9900"/>
                <a:gd name="connsiteX47" fmla="*/ 2631 w 9972"/>
                <a:gd name="connsiteY47" fmla="*/ 6077 h 9900"/>
                <a:gd name="connsiteX48" fmla="*/ 3180 w 9972"/>
                <a:gd name="connsiteY48" fmla="*/ 5965 h 9900"/>
                <a:gd name="connsiteX49" fmla="*/ 3411 w 9972"/>
                <a:gd name="connsiteY49" fmla="*/ 5841 h 9900"/>
                <a:gd name="connsiteX50" fmla="*/ 3584 w 9972"/>
                <a:gd name="connsiteY50" fmla="*/ 5740 h 9900"/>
                <a:gd name="connsiteX51" fmla="*/ 3729 w 9972"/>
                <a:gd name="connsiteY51" fmla="*/ 5691 h 9900"/>
                <a:gd name="connsiteX52" fmla="*/ 3903 w 9972"/>
                <a:gd name="connsiteY52" fmla="*/ 5604 h 9900"/>
                <a:gd name="connsiteX53" fmla="*/ 4047 w 9972"/>
                <a:gd name="connsiteY53" fmla="*/ 5554 h 9900"/>
                <a:gd name="connsiteX54" fmla="*/ 4278 w 9972"/>
                <a:gd name="connsiteY54" fmla="*/ 5454 h 9900"/>
                <a:gd name="connsiteX55" fmla="*/ 4365 w 9972"/>
                <a:gd name="connsiteY55" fmla="*/ 5430 h 9900"/>
                <a:gd name="connsiteX56" fmla="*/ 4481 w 9972"/>
                <a:gd name="connsiteY56" fmla="*/ 5392 h 9900"/>
                <a:gd name="connsiteX57" fmla="*/ 4683 w 9972"/>
                <a:gd name="connsiteY57" fmla="*/ 5318 h 9900"/>
                <a:gd name="connsiteX58" fmla="*/ 4683 w 9972"/>
                <a:gd name="connsiteY58" fmla="*/ 5256 h 9900"/>
                <a:gd name="connsiteX59" fmla="*/ 4712 w 9972"/>
                <a:gd name="connsiteY59" fmla="*/ 5119 h 9900"/>
                <a:gd name="connsiteX60" fmla="*/ 4769 w 9972"/>
                <a:gd name="connsiteY60" fmla="*/ 5019 h 9900"/>
                <a:gd name="connsiteX61" fmla="*/ 4800 w 9972"/>
                <a:gd name="connsiteY61" fmla="*/ 4932 h 9900"/>
                <a:gd name="connsiteX62" fmla="*/ 4915 w 9972"/>
                <a:gd name="connsiteY62" fmla="*/ 4832 h 9900"/>
                <a:gd name="connsiteX63" fmla="*/ 5088 w 9972"/>
                <a:gd name="connsiteY63" fmla="*/ 4694 h 9900"/>
                <a:gd name="connsiteX64" fmla="*/ 5319 w 9972"/>
                <a:gd name="connsiteY64" fmla="*/ 4570 h 9900"/>
                <a:gd name="connsiteX65" fmla="*/ 5406 w 9972"/>
                <a:gd name="connsiteY65" fmla="*/ 4484 h 9900"/>
                <a:gd name="connsiteX66" fmla="*/ 5724 w 9972"/>
                <a:gd name="connsiteY66" fmla="*/ 4395 h 9900"/>
                <a:gd name="connsiteX67" fmla="*/ 5840 w 9972"/>
                <a:gd name="connsiteY67" fmla="*/ 4383 h 9900"/>
                <a:gd name="connsiteX68" fmla="*/ 5897 w 9972"/>
                <a:gd name="connsiteY68" fmla="*/ 4321 h 9900"/>
                <a:gd name="connsiteX69" fmla="*/ 6041 w 9972"/>
                <a:gd name="connsiteY69" fmla="*/ 4185 h 9900"/>
                <a:gd name="connsiteX70" fmla="*/ 6128 w 9972"/>
                <a:gd name="connsiteY70" fmla="*/ 4035 h 9900"/>
                <a:gd name="connsiteX71" fmla="*/ 6128 w 9972"/>
                <a:gd name="connsiteY71" fmla="*/ 3973 h 9900"/>
                <a:gd name="connsiteX72" fmla="*/ 6156 w 9972"/>
                <a:gd name="connsiteY72" fmla="*/ 3935 h 9900"/>
                <a:gd name="connsiteX73" fmla="*/ 6272 w 9972"/>
                <a:gd name="connsiteY73" fmla="*/ 3910 h 9900"/>
                <a:gd name="connsiteX74" fmla="*/ 6388 w 9972"/>
                <a:gd name="connsiteY74" fmla="*/ 3910 h 9900"/>
                <a:gd name="connsiteX75" fmla="*/ 6619 w 9972"/>
                <a:gd name="connsiteY75" fmla="*/ 3910 h 9900"/>
                <a:gd name="connsiteX76" fmla="*/ 6764 w 9972"/>
                <a:gd name="connsiteY76" fmla="*/ 3935 h 9900"/>
                <a:gd name="connsiteX77" fmla="*/ 6937 w 9972"/>
                <a:gd name="connsiteY77" fmla="*/ 3935 h 9900"/>
                <a:gd name="connsiteX78" fmla="*/ 7110 w 9972"/>
                <a:gd name="connsiteY78" fmla="*/ 3898 h 9900"/>
                <a:gd name="connsiteX79" fmla="*/ 7255 w 9972"/>
                <a:gd name="connsiteY79" fmla="*/ 3910 h 9900"/>
                <a:gd name="connsiteX80" fmla="*/ 7428 w 9972"/>
                <a:gd name="connsiteY80" fmla="*/ 3872 h 9900"/>
                <a:gd name="connsiteX81" fmla="*/ 7573 w 9972"/>
                <a:gd name="connsiteY81" fmla="*/ 3836 h 9900"/>
                <a:gd name="connsiteX82" fmla="*/ 7718 w 9972"/>
                <a:gd name="connsiteY82" fmla="*/ 3836 h 9900"/>
                <a:gd name="connsiteX83" fmla="*/ 7834 w 9972"/>
                <a:gd name="connsiteY83" fmla="*/ 3836 h 9900"/>
                <a:gd name="connsiteX84" fmla="*/ 7919 w 9972"/>
                <a:gd name="connsiteY84" fmla="*/ 3811 h 9900"/>
                <a:gd name="connsiteX85" fmla="*/ 8035 w 9972"/>
                <a:gd name="connsiteY85" fmla="*/ 3798 h 9900"/>
                <a:gd name="connsiteX86" fmla="*/ 8123 w 9972"/>
                <a:gd name="connsiteY86" fmla="*/ 3736 h 9900"/>
                <a:gd name="connsiteX87" fmla="*/ 8123 w 9972"/>
                <a:gd name="connsiteY87" fmla="*/ 3662 h 9900"/>
                <a:gd name="connsiteX88" fmla="*/ 8123 w 9972"/>
                <a:gd name="connsiteY88" fmla="*/ 3536 h 9900"/>
                <a:gd name="connsiteX89" fmla="*/ 7919 w 9972"/>
                <a:gd name="connsiteY89" fmla="*/ 3313 h 9900"/>
                <a:gd name="connsiteX90" fmla="*/ 7747 w 9972"/>
                <a:gd name="connsiteY90" fmla="*/ 3014 h 9900"/>
                <a:gd name="connsiteX91" fmla="*/ 7747 w 9972"/>
                <a:gd name="connsiteY91" fmla="*/ 2964 h 9900"/>
                <a:gd name="connsiteX92" fmla="*/ 7804 w 9972"/>
                <a:gd name="connsiteY92" fmla="*/ 2876 h 9900"/>
                <a:gd name="connsiteX93" fmla="*/ 7891 w 9972"/>
                <a:gd name="connsiteY93" fmla="*/ 2802 h 9900"/>
                <a:gd name="connsiteX94" fmla="*/ 7978 w 9972"/>
                <a:gd name="connsiteY94" fmla="*/ 2727 h 9900"/>
                <a:gd name="connsiteX95" fmla="*/ 7978 w 9972"/>
                <a:gd name="connsiteY95" fmla="*/ 2640 h 9900"/>
                <a:gd name="connsiteX96" fmla="*/ 7978 w 9972"/>
                <a:gd name="connsiteY96" fmla="*/ 2553 h 9900"/>
                <a:gd name="connsiteX97" fmla="*/ 8065 w 9972"/>
                <a:gd name="connsiteY97" fmla="*/ 2503 h 9900"/>
                <a:gd name="connsiteX98" fmla="*/ 8123 w 9972"/>
                <a:gd name="connsiteY98" fmla="*/ 2391 h 9900"/>
                <a:gd name="connsiteX99" fmla="*/ 8151 w 9972"/>
                <a:gd name="connsiteY99" fmla="*/ 2291 h 9900"/>
                <a:gd name="connsiteX100" fmla="*/ 8238 w 9972"/>
                <a:gd name="connsiteY100" fmla="*/ 2255 h 9900"/>
                <a:gd name="connsiteX101" fmla="*/ 8354 w 9972"/>
                <a:gd name="connsiteY101" fmla="*/ 2191 h 9900"/>
                <a:gd name="connsiteX102" fmla="*/ 8469 w 9972"/>
                <a:gd name="connsiteY102" fmla="*/ 2155 h 9900"/>
                <a:gd name="connsiteX103" fmla="*/ 8613 w 9972"/>
                <a:gd name="connsiteY103" fmla="*/ 2080 h 9900"/>
                <a:gd name="connsiteX104" fmla="*/ 8759 w 9972"/>
                <a:gd name="connsiteY104" fmla="*/ 1980 h 9900"/>
                <a:gd name="connsiteX105" fmla="*/ 8844 w 9972"/>
                <a:gd name="connsiteY105" fmla="*/ 1880 h 9900"/>
                <a:gd name="connsiteX106" fmla="*/ 8844 w 9972"/>
                <a:gd name="connsiteY106" fmla="*/ 1806 h 9900"/>
                <a:gd name="connsiteX107" fmla="*/ 8874 w 9972"/>
                <a:gd name="connsiteY107" fmla="*/ 1669 h 9900"/>
                <a:gd name="connsiteX108" fmla="*/ 8700 w 9972"/>
                <a:gd name="connsiteY108" fmla="*/ 1495 h 9900"/>
                <a:gd name="connsiteX109" fmla="*/ 8671 w 9972"/>
                <a:gd name="connsiteY109" fmla="*/ 1432 h 9900"/>
                <a:gd name="connsiteX110" fmla="*/ 8671 w 9972"/>
                <a:gd name="connsiteY110" fmla="*/ 1083 h 9900"/>
                <a:gd name="connsiteX111" fmla="*/ 8671 w 9972"/>
                <a:gd name="connsiteY111" fmla="*/ 1008 h 9900"/>
                <a:gd name="connsiteX112" fmla="*/ 8671 w 9972"/>
                <a:gd name="connsiteY112" fmla="*/ 972 h 9900"/>
                <a:gd name="connsiteX113" fmla="*/ 8700 w 9972"/>
                <a:gd name="connsiteY113" fmla="*/ 934 h 9900"/>
                <a:gd name="connsiteX114" fmla="*/ 8759 w 9972"/>
                <a:gd name="connsiteY114" fmla="*/ 896 h 9900"/>
                <a:gd name="connsiteX115" fmla="*/ 8874 w 9972"/>
                <a:gd name="connsiteY115" fmla="*/ 834 h 9900"/>
                <a:gd name="connsiteX116" fmla="*/ 9075 w 9972"/>
                <a:gd name="connsiteY116" fmla="*/ 810 h 9900"/>
                <a:gd name="connsiteX117" fmla="*/ 9191 w 9972"/>
                <a:gd name="connsiteY117" fmla="*/ 798 h 9900"/>
                <a:gd name="connsiteX118" fmla="*/ 9278 w 9972"/>
                <a:gd name="connsiteY118" fmla="*/ 760 h 9900"/>
                <a:gd name="connsiteX119" fmla="*/ 9422 w 9972"/>
                <a:gd name="connsiteY119" fmla="*/ 709 h 9900"/>
                <a:gd name="connsiteX120" fmla="*/ 9596 w 9972"/>
                <a:gd name="connsiteY120" fmla="*/ 598 h 9900"/>
                <a:gd name="connsiteX121" fmla="*/ 9712 w 9972"/>
                <a:gd name="connsiteY121" fmla="*/ 535 h 9900"/>
                <a:gd name="connsiteX122" fmla="*/ 9915 w 9972"/>
                <a:gd name="connsiteY122" fmla="*/ 461 h 9900"/>
                <a:gd name="connsiteX123" fmla="*/ 9972 w 9972"/>
                <a:gd name="connsiteY123" fmla="*/ 398 h 9900"/>
                <a:gd name="connsiteX124" fmla="*/ 9972 w 9972"/>
                <a:gd name="connsiteY124" fmla="*/ 349 h 9900"/>
                <a:gd name="connsiteX125" fmla="*/ 9915 w 9972"/>
                <a:gd name="connsiteY125" fmla="*/ 287 h 9900"/>
                <a:gd name="connsiteX126" fmla="*/ 9799 w 9972"/>
                <a:gd name="connsiteY126" fmla="*/ 224 h 9900"/>
                <a:gd name="connsiteX127" fmla="*/ 9741 w 9972"/>
                <a:gd name="connsiteY127" fmla="*/ 174 h 9900"/>
                <a:gd name="connsiteX128" fmla="*/ 9712 w 9972"/>
                <a:gd name="connsiteY128" fmla="*/ 87 h 9900"/>
                <a:gd name="connsiteX129" fmla="*/ 9712 w 9972"/>
                <a:gd name="connsiteY129" fmla="*/ 37 h 9900"/>
                <a:gd name="connsiteX130" fmla="*/ 9712 w 9972"/>
                <a:gd name="connsiteY130" fmla="*/ 12 h 9900"/>
                <a:gd name="connsiteX131" fmla="*/ 9653 w 9972"/>
                <a:gd name="connsiteY131" fmla="*/ 0 h 9900"/>
                <a:gd name="connsiteX0" fmla="*/ 0 w 9883"/>
                <a:gd name="connsiteY0" fmla="*/ 9963 h 9963"/>
                <a:gd name="connsiteX1" fmla="*/ 203 w 9883"/>
                <a:gd name="connsiteY1" fmla="*/ 9887 h 9963"/>
                <a:gd name="connsiteX2" fmla="*/ 435 w 9883"/>
                <a:gd name="connsiteY2" fmla="*/ 9761 h 9963"/>
                <a:gd name="connsiteX3" fmla="*/ 580 w 9883"/>
                <a:gd name="connsiteY3" fmla="*/ 9661 h 9963"/>
                <a:gd name="connsiteX4" fmla="*/ 724 w 9883"/>
                <a:gd name="connsiteY4" fmla="*/ 9548 h 9963"/>
                <a:gd name="connsiteX5" fmla="*/ 753 w 9883"/>
                <a:gd name="connsiteY5" fmla="*/ 9485 h 9963"/>
                <a:gd name="connsiteX6" fmla="*/ 812 w 9883"/>
                <a:gd name="connsiteY6" fmla="*/ 9446 h 9963"/>
                <a:gd name="connsiteX7" fmla="*/ 898 w 9883"/>
                <a:gd name="connsiteY7" fmla="*/ 9384 h 9963"/>
                <a:gd name="connsiteX8" fmla="*/ 927 w 9883"/>
                <a:gd name="connsiteY8" fmla="*/ 9384 h 9963"/>
                <a:gd name="connsiteX9" fmla="*/ 1043 w 9883"/>
                <a:gd name="connsiteY9" fmla="*/ 9372 h 9963"/>
                <a:gd name="connsiteX10" fmla="*/ 1129 w 9883"/>
                <a:gd name="connsiteY10" fmla="*/ 9333 h 9963"/>
                <a:gd name="connsiteX11" fmla="*/ 1159 w 9883"/>
                <a:gd name="connsiteY11" fmla="*/ 9295 h 9963"/>
                <a:gd name="connsiteX12" fmla="*/ 1159 w 9883"/>
                <a:gd name="connsiteY12" fmla="*/ 9208 h 9963"/>
                <a:gd name="connsiteX13" fmla="*/ 1129 w 9883"/>
                <a:gd name="connsiteY13" fmla="*/ 9095 h 9963"/>
                <a:gd name="connsiteX14" fmla="*/ 1129 w 9883"/>
                <a:gd name="connsiteY14" fmla="*/ 9032 h 9963"/>
                <a:gd name="connsiteX15" fmla="*/ 1159 w 9883"/>
                <a:gd name="connsiteY15" fmla="*/ 8894 h 9963"/>
                <a:gd name="connsiteX16" fmla="*/ 1362 w 9883"/>
                <a:gd name="connsiteY16" fmla="*/ 8742 h 9963"/>
                <a:gd name="connsiteX17" fmla="*/ 1362 w 9883"/>
                <a:gd name="connsiteY17" fmla="*/ 8704 h 9963"/>
                <a:gd name="connsiteX18" fmla="*/ 1391 w 9883"/>
                <a:gd name="connsiteY18" fmla="*/ 8616 h 9963"/>
                <a:gd name="connsiteX19" fmla="*/ 1362 w 9883"/>
                <a:gd name="connsiteY19" fmla="*/ 8541 h 9963"/>
                <a:gd name="connsiteX20" fmla="*/ 1159 w 9883"/>
                <a:gd name="connsiteY20" fmla="*/ 8366 h 9963"/>
                <a:gd name="connsiteX21" fmla="*/ 1043 w 9883"/>
                <a:gd name="connsiteY21" fmla="*/ 8265 h 9963"/>
                <a:gd name="connsiteX22" fmla="*/ 986 w 9883"/>
                <a:gd name="connsiteY22" fmla="*/ 8190 h 9963"/>
                <a:gd name="connsiteX23" fmla="*/ 986 w 9883"/>
                <a:gd name="connsiteY23" fmla="*/ 8088 h 9963"/>
                <a:gd name="connsiteX24" fmla="*/ 1043 w 9883"/>
                <a:gd name="connsiteY24" fmla="*/ 7951 h 9963"/>
                <a:gd name="connsiteX25" fmla="*/ 1129 w 9883"/>
                <a:gd name="connsiteY25" fmla="*/ 7875 h 9963"/>
                <a:gd name="connsiteX26" fmla="*/ 1246 w 9883"/>
                <a:gd name="connsiteY26" fmla="*/ 7736 h 9963"/>
                <a:gd name="connsiteX27" fmla="*/ 1391 w 9883"/>
                <a:gd name="connsiteY27" fmla="*/ 7674 h 9963"/>
                <a:gd name="connsiteX28" fmla="*/ 1566 w 9883"/>
                <a:gd name="connsiteY28" fmla="*/ 7573 h 9963"/>
                <a:gd name="connsiteX29" fmla="*/ 1652 w 9883"/>
                <a:gd name="connsiteY29" fmla="*/ 7535 h 9963"/>
                <a:gd name="connsiteX30" fmla="*/ 1709 w 9883"/>
                <a:gd name="connsiteY30" fmla="*/ 7498 h 9963"/>
                <a:gd name="connsiteX31" fmla="*/ 1768 w 9883"/>
                <a:gd name="connsiteY31" fmla="*/ 7422 h 9963"/>
                <a:gd name="connsiteX32" fmla="*/ 1768 w 9883"/>
                <a:gd name="connsiteY32" fmla="*/ 7360 h 9963"/>
                <a:gd name="connsiteX33" fmla="*/ 1709 w 9883"/>
                <a:gd name="connsiteY33" fmla="*/ 7019 h 9963"/>
                <a:gd name="connsiteX34" fmla="*/ 1652 w 9883"/>
                <a:gd name="connsiteY34" fmla="*/ 6730 h 9963"/>
                <a:gd name="connsiteX35" fmla="*/ 1652 w 9883"/>
                <a:gd name="connsiteY35" fmla="*/ 6592 h 9963"/>
                <a:gd name="connsiteX36" fmla="*/ 1709 w 9883"/>
                <a:gd name="connsiteY36" fmla="*/ 6516 h 9963"/>
                <a:gd name="connsiteX37" fmla="*/ 1709 w 9883"/>
                <a:gd name="connsiteY37" fmla="*/ 6453 h 9963"/>
                <a:gd name="connsiteX38" fmla="*/ 1797 w 9883"/>
                <a:gd name="connsiteY38" fmla="*/ 6378 h 9963"/>
                <a:gd name="connsiteX39" fmla="*/ 1884 w 9883"/>
                <a:gd name="connsiteY39" fmla="*/ 6314 h 9963"/>
                <a:gd name="connsiteX40" fmla="*/ 1971 w 9883"/>
                <a:gd name="connsiteY40" fmla="*/ 6277 h 9963"/>
                <a:gd name="connsiteX41" fmla="*/ 2086 w 9883"/>
                <a:gd name="connsiteY41" fmla="*/ 6252 h 9963"/>
                <a:gd name="connsiteX42" fmla="*/ 2086 w 9883"/>
                <a:gd name="connsiteY42" fmla="*/ 6202 h 9963"/>
                <a:gd name="connsiteX43" fmla="*/ 2115 w 9883"/>
                <a:gd name="connsiteY43" fmla="*/ 6177 h 9963"/>
                <a:gd name="connsiteX44" fmla="*/ 2202 w 9883"/>
                <a:gd name="connsiteY44" fmla="*/ 6177 h 9963"/>
                <a:gd name="connsiteX45" fmla="*/ 2289 w 9883"/>
                <a:gd name="connsiteY45" fmla="*/ 6177 h 9963"/>
                <a:gd name="connsiteX46" fmla="*/ 2521 w 9883"/>
                <a:gd name="connsiteY46" fmla="*/ 6138 h 9963"/>
                <a:gd name="connsiteX47" fmla="*/ 3072 w 9883"/>
                <a:gd name="connsiteY47" fmla="*/ 6025 h 9963"/>
                <a:gd name="connsiteX48" fmla="*/ 3304 w 9883"/>
                <a:gd name="connsiteY48" fmla="*/ 5900 h 9963"/>
                <a:gd name="connsiteX49" fmla="*/ 3477 w 9883"/>
                <a:gd name="connsiteY49" fmla="*/ 5798 h 9963"/>
                <a:gd name="connsiteX50" fmla="*/ 3622 w 9883"/>
                <a:gd name="connsiteY50" fmla="*/ 5748 h 9963"/>
                <a:gd name="connsiteX51" fmla="*/ 3797 w 9883"/>
                <a:gd name="connsiteY51" fmla="*/ 5661 h 9963"/>
                <a:gd name="connsiteX52" fmla="*/ 3941 w 9883"/>
                <a:gd name="connsiteY52" fmla="*/ 5610 h 9963"/>
                <a:gd name="connsiteX53" fmla="*/ 4173 w 9883"/>
                <a:gd name="connsiteY53" fmla="*/ 5509 h 9963"/>
                <a:gd name="connsiteX54" fmla="*/ 4260 w 9883"/>
                <a:gd name="connsiteY54" fmla="*/ 5485 h 9963"/>
                <a:gd name="connsiteX55" fmla="*/ 4377 w 9883"/>
                <a:gd name="connsiteY55" fmla="*/ 5446 h 9963"/>
                <a:gd name="connsiteX56" fmla="*/ 4579 w 9883"/>
                <a:gd name="connsiteY56" fmla="*/ 5372 h 9963"/>
                <a:gd name="connsiteX57" fmla="*/ 4579 w 9883"/>
                <a:gd name="connsiteY57" fmla="*/ 5309 h 9963"/>
                <a:gd name="connsiteX58" fmla="*/ 4608 w 9883"/>
                <a:gd name="connsiteY58" fmla="*/ 5171 h 9963"/>
                <a:gd name="connsiteX59" fmla="*/ 4665 w 9883"/>
                <a:gd name="connsiteY59" fmla="*/ 5070 h 9963"/>
                <a:gd name="connsiteX60" fmla="*/ 4696 w 9883"/>
                <a:gd name="connsiteY60" fmla="*/ 4982 h 9963"/>
                <a:gd name="connsiteX61" fmla="*/ 4812 w 9883"/>
                <a:gd name="connsiteY61" fmla="*/ 4881 h 9963"/>
                <a:gd name="connsiteX62" fmla="*/ 4985 w 9883"/>
                <a:gd name="connsiteY62" fmla="*/ 4741 h 9963"/>
                <a:gd name="connsiteX63" fmla="*/ 5217 w 9883"/>
                <a:gd name="connsiteY63" fmla="*/ 4616 h 9963"/>
                <a:gd name="connsiteX64" fmla="*/ 5304 w 9883"/>
                <a:gd name="connsiteY64" fmla="*/ 4529 h 9963"/>
                <a:gd name="connsiteX65" fmla="*/ 5623 w 9883"/>
                <a:gd name="connsiteY65" fmla="*/ 4439 h 9963"/>
                <a:gd name="connsiteX66" fmla="*/ 5739 w 9883"/>
                <a:gd name="connsiteY66" fmla="*/ 4427 h 9963"/>
                <a:gd name="connsiteX67" fmla="*/ 5797 w 9883"/>
                <a:gd name="connsiteY67" fmla="*/ 4365 h 9963"/>
                <a:gd name="connsiteX68" fmla="*/ 5941 w 9883"/>
                <a:gd name="connsiteY68" fmla="*/ 4227 h 9963"/>
                <a:gd name="connsiteX69" fmla="*/ 6028 w 9883"/>
                <a:gd name="connsiteY69" fmla="*/ 4076 h 9963"/>
                <a:gd name="connsiteX70" fmla="*/ 6028 w 9883"/>
                <a:gd name="connsiteY70" fmla="*/ 4013 h 9963"/>
                <a:gd name="connsiteX71" fmla="*/ 6056 w 9883"/>
                <a:gd name="connsiteY71" fmla="*/ 3975 h 9963"/>
                <a:gd name="connsiteX72" fmla="*/ 6173 w 9883"/>
                <a:gd name="connsiteY72" fmla="*/ 3949 h 9963"/>
                <a:gd name="connsiteX73" fmla="*/ 6289 w 9883"/>
                <a:gd name="connsiteY73" fmla="*/ 3949 h 9963"/>
                <a:gd name="connsiteX74" fmla="*/ 6521 w 9883"/>
                <a:gd name="connsiteY74" fmla="*/ 3949 h 9963"/>
                <a:gd name="connsiteX75" fmla="*/ 6666 w 9883"/>
                <a:gd name="connsiteY75" fmla="*/ 3975 h 9963"/>
                <a:gd name="connsiteX76" fmla="*/ 6839 w 9883"/>
                <a:gd name="connsiteY76" fmla="*/ 3975 h 9963"/>
                <a:gd name="connsiteX77" fmla="*/ 7013 w 9883"/>
                <a:gd name="connsiteY77" fmla="*/ 3937 h 9963"/>
                <a:gd name="connsiteX78" fmla="*/ 7158 w 9883"/>
                <a:gd name="connsiteY78" fmla="*/ 3949 h 9963"/>
                <a:gd name="connsiteX79" fmla="*/ 7332 w 9883"/>
                <a:gd name="connsiteY79" fmla="*/ 3911 h 9963"/>
                <a:gd name="connsiteX80" fmla="*/ 7477 w 9883"/>
                <a:gd name="connsiteY80" fmla="*/ 3875 h 9963"/>
                <a:gd name="connsiteX81" fmla="*/ 7623 w 9883"/>
                <a:gd name="connsiteY81" fmla="*/ 3875 h 9963"/>
                <a:gd name="connsiteX82" fmla="*/ 7739 w 9883"/>
                <a:gd name="connsiteY82" fmla="*/ 3875 h 9963"/>
                <a:gd name="connsiteX83" fmla="*/ 7824 w 9883"/>
                <a:gd name="connsiteY83" fmla="*/ 3849 h 9963"/>
                <a:gd name="connsiteX84" fmla="*/ 7941 w 9883"/>
                <a:gd name="connsiteY84" fmla="*/ 3836 h 9963"/>
                <a:gd name="connsiteX85" fmla="*/ 8029 w 9883"/>
                <a:gd name="connsiteY85" fmla="*/ 3774 h 9963"/>
                <a:gd name="connsiteX86" fmla="*/ 8029 w 9883"/>
                <a:gd name="connsiteY86" fmla="*/ 3699 h 9963"/>
                <a:gd name="connsiteX87" fmla="*/ 8029 w 9883"/>
                <a:gd name="connsiteY87" fmla="*/ 3572 h 9963"/>
                <a:gd name="connsiteX88" fmla="*/ 7824 w 9883"/>
                <a:gd name="connsiteY88" fmla="*/ 3346 h 9963"/>
                <a:gd name="connsiteX89" fmla="*/ 7652 w 9883"/>
                <a:gd name="connsiteY89" fmla="*/ 3044 h 9963"/>
                <a:gd name="connsiteX90" fmla="*/ 7652 w 9883"/>
                <a:gd name="connsiteY90" fmla="*/ 2994 h 9963"/>
                <a:gd name="connsiteX91" fmla="*/ 7709 w 9883"/>
                <a:gd name="connsiteY91" fmla="*/ 2905 h 9963"/>
                <a:gd name="connsiteX92" fmla="*/ 7796 w 9883"/>
                <a:gd name="connsiteY92" fmla="*/ 2830 h 9963"/>
                <a:gd name="connsiteX93" fmla="*/ 7883 w 9883"/>
                <a:gd name="connsiteY93" fmla="*/ 2755 h 9963"/>
                <a:gd name="connsiteX94" fmla="*/ 7883 w 9883"/>
                <a:gd name="connsiteY94" fmla="*/ 2667 h 9963"/>
                <a:gd name="connsiteX95" fmla="*/ 7883 w 9883"/>
                <a:gd name="connsiteY95" fmla="*/ 2579 h 9963"/>
                <a:gd name="connsiteX96" fmla="*/ 7971 w 9883"/>
                <a:gd name="connsiteY96" fmla="*/ 2528 h 9963"/>
                <a:gd name="connsiteX97" fmla="*/ 8029 w 9883"/>
                <a:gd name="connsiteY97" fmla="*/ 2415 h 9963"/>
                <a:gd name="connsiteX98" fmla="*/ 8057 w 9883"/>
                <a:gd name="connsiteY98" fmla="*/ 2314 h 9963"/>
                <a:gd name="connsiteX99" fmla="*/ 8144 w 9883"/>
                <a:gd name="connsiteY99" fmla="*/ 2278 h 9963"/>
                <a:gd name="connsiteX100" fmla="*/ 8260 w 9883"/>
                <a:gd name="connsiteY100" fmla="*/ 2213 h 9963"/>
                <a:gd name="connsiteX101" fmla="*/ 8376 w 9883"/>
                <a:gd name="connsiteY101" fmla="*/ 2177 h 9963"/>
                <a:gd name="connsiteX102" fmla="*/ 8520 w 9883"/>
                <a:gd name="connsiteY102" fmla="*/ 2101 h 9963"/>
                <a:gd name="connsiteX103" fmla="*/ 8667 w 9883"/>
                <a:gd name="connsiteY103" fmla="*/ 2000 h 9963"/>
                <a:gd name="connsiteX104" fmla="*/ 8752 w 9883"/>
                <a:gd name="connsiteY104" fmla="*/ 1899 h 9963"/>
                <a:gd name="connsiteX105" fmla="*/ 8752 w 9883"/>
                <a:gd name="connsiteY105" fmla="*/ 1824 h 9963"/>
                <a:gd name="connsiteX106" fmla="*/ 8782 w 9883"/>
                <a:gd name="connsiteY106" fmla="*/ 1686 h 9963"/>
                <a:gd name="connsiteX107" fmla="*/ 8607 w 9883"/>
                <a:gd name="connsiteY107" fmla="*/ 1510 h 9963"/>
                <a:gd name="connsiteX108" fmla="*/ 8578 w 9883"/>
                <a:gd name="connsiteY108" fmla="*/ 1446 h 9963"/>
                <a:gd name="connsiteX109" fmla="*/ 8578 w 9883"/>
                <a:gd name="connsiteY109" fmla="*/ 1094 h 9963"/>
                <a:gd name="connsiteX110" fmla="*/ 8578 w 9883"/>
                <a:gd name="connsiteY110" fmla="*/ 1018 h 9963"/>
                <a:gd name="connsiteX111" fmla="*/ 8578 w 9883"/>
                <a:gd name="connsiteY111" fmla="*/ 982 h 9963"/>
                <a:gd name="connsiteX112" fmla="*/ 8607 w 9883"/>
                <a:gd name="connsiteY112" fmla="*/ 943 h 9963"/>
                <a:gd name="connsiteX113" fmla="*/ 8667 w 9883"/>
                <a:gd name="connsiteY113" fmla="*/ 905 h 9963"/>
                <a:gd name="connsiteX114" fmla="*/ 8782 w 9883"/>
                <a:gd name="connsiteY114" fmla="*/ 842 h 9963"/>
                <a:gd name="connsiteX115" fmla="*/ 8983 w 9883"/>
                <a:gd name="connsiteY115" fmla="*/ 818 h 9963"/>
                <a:gd name="connsiteX116" fmla="*/ 9100 w 9883"/>
                <a:gd name="connsiteY116" fmla="*/ 806 h 9963"/>
                <a:gd name="connsiteX117" fmla="*/ 9187 w 9883"/>
                <a:gd name="connsiteY117" fmla="*/ 768 h 9963"/>
                <a:gd name="connsiteX118" fmla="*/ 9331 w 9883"/>
                <a:gd name="connsiteY118" fmla="*/ 716 h 9963"/>
                <a:gd name="connsiteX119" fmla="*/ 9506 w 9883"/>
                <a:gd name="connsiteY119" fmla="*/ 604 h 9963"/>
                <a:gd name="connsiteX120" fmla="*/ 9622 w 9883"/>
                <a:gd name="connsiteY120" fmla="*/ 540 h 9963"/>
                <a:gd name="connsiteX121" fmla="*/ 9826 w 9883"/>
                <a:gd name="connsiteY121" fmla="*/ 466 h 9963"/>
                <a:gd name="connsiteX122" fmla="*/ 9883 w 9883"/>
                <a:gd name="connsiteY122" fmla="*/ 402 h 9963"/>
                <a:gd name="connsiteX123" fmla="*/ 9883 w 9883"/>
                <a:gd name="connsiteY123" fmla="*/ 353 h 9963"/>
                <a:gd name="connsiteX124" fmla="*/ 9826 w 9883"/>
                <a:gd name="connsiteY124" fmla="*/ 290 h 9963"/>
                <a:gd name="connsiteX125" fmla="*/ 9710 w 9883"/>
                <a:gd name="connsiteY125" fmla="*/ 226 h 9963"/>
                <a:gd name="connsiteX126" fmla="*/ 9651 w 9883"/>
                <a:gd name="connsiteY126" fmla="*/ 176 h 9963"/>
                <a:gd name="connsiteX127" fmla="*/ 9622 w 9883"/>
                <a:gd name="connsiteY127" fmla="*/ 88 h 9963"/>
                <a:gd name="connsiteX128" fmla="*/ 9622 w 9883"/>
                <a:gd name="connsiteY128" fmla="*/ 37 h 9963"/>
                <a:gd name="connsiteX129" fmla="*/ 9622 w 9883"/>
                <a:gd name="connsiteY129" fmla="*/ 12 h 9963"/>
                <a:gd name="connsiteX130" fmla="*/ 9563 w 9883"/>
                <a:gd name="connsiteY130" fmla="*/ 0 h 9963"/>
                <a:gd name="connsiteX0" fmla="*/ 0 w 9795"/>
                <a:gd name="connsiteY0" fmla="*/ 9924 h 9924"/>
                <a:gd name="connsiteX1" fmla="*/ 235 w 9795"/>
                <a:gd name="connsiteY1" fmla="*/ 9797 h 9924"/>
                <a:gd name="connsiteX2" fmla="*/ 382 w 9795"/>
                <a:gd name="connsiteY2" fmla="*/ 9697 h 9924"/>
                <a:gd name="connsiteX3" fmla="*/ 528 w 9795"/>
                <a:gd name="connsiteY3" fmla="*/ 9583 h 9924"/>
                <a:gd name="connsiteX4" fmla="*/ 557 w 9795"/>
                <a:gd name="connsiteY4" fmla="*/ 9520 h 9924"/>
                <a:gd name="connsiteX5" fmla="*/ 617 w 9795"/>
                <a:gd name="connsiteY5" fmla="*/ 9481 h 9924"/>
                <a:gd name="connsiteX6" fmla="*/ 704 w 9795"/>
                <a:gd name="connsiteY6" fmla="*/ 9419 h 9924"/>
                <a:gd name="connsiteX7" fmla="*/ 733 w 9795"/>
                <a:gd name="connsiteY7" fmla="*/ 9419 h 9924"/>
                <a:gd name="connsiteX8" fmla="*/ 850 w 9795"/>
                <a:gd name="connsiteY8" fmla="*/ 9407 h 9924"/>
                <a:gd name="connsiteX9" fmla="*/ 937 w 9795"/>
                <a:gd name="connsiteY9" fmla="*/ 9368 h 9924"/>
                <a:gd name="connsiteX10" fmla="*/ 968 w 9795"/>
                <a:gd name="connsiteY10" fmla="*/ 9330 h 9924"/>
                <a:gd name="connsiteX11" fmla="*/ 968 w 9795"/>
                <a:gd name="connsiteY11" fmla="*/ 9242 h 9924"/>
                <a:gd name="connsiteX12" fmla="*/ 937 w 9795"/>
                <a:gd name="connsiteY12" fmla="*/ 9129 h 9924"/>
                <a:gd name="connsiteX13" fmla="*/ 937 w 9795"/>
                <a:gd name="connsiteY13" fmla="*/ 9066 h 9924"/>
                <a:gd name="connsiteX14" fmla="*/ 968 w 9795"/>
                <a:gd name="connsiteY14" fmla="*/ 8927 h 9924"/>
                <a:gd name="connsiteX15" fmla="*/ 1173 w 9795"/>
                <a:gd name="connsiteY15" fmla="*/ 8774 h 9924"/>
                <a:gd name="connsiteX16" fmla="*/ 1173 w 9795"/>
                <a:gd name="connsiteY16" fmla="*/ 8736 h 9924"/>
                <a:gd name="connsiteX17" fmla="*/ 1202 w 9795"/>
                <a:gd name="connsiteY17" fmla="*/ 8648 h 9924"/>
                <a:gd name="connsiteX18" fmla="*/ 1173 w 9795"/>
                <a:gd name="connsiteY18" fmla="*/ 8573 h 9924"/>
                <a:gd name="connsiteX19" fmla="*/ 968 w 9795"/>
                <a:gd name="connsiteY19" fmla="*/ 8397 h 9924"/>
                <a:gd name="connsiteX20" fmla="*/ 850 w 9795"/>
                <a:gd name="connsiteY20" fmla="*/ 8296 h 9924"/>
                <a:gd name="connsiteX21" fmla="*/ 793 w 9795"/>
                <a:gd name="connsiteY21" fmla="*/ 8220 h 9924"/>
                <a:gd name="connsiteX22" fmla="*/ 793 w 9795"/>
                <a:gd name="connsiteY22" fmla="*/ 8118 h 9924"/>
                <a:gd name="connsiteX23" fmla="*/ 850 w 9795"/>
                <a:gd name="connsiteY23" fmla="*/ 7981 h 9924"/>
                <a:gd name="connsiteX24" fmla="*/ 937 w 9795"/>
                <a:gd name="connsiteY24" fmla="*/ 7904 h 9924"/>
                <a:gd name="connsiteX25" fmla="*/ 1056 w 9795"/>
                <a:gd name="connsiteY25" fmla="*/ 7765 h 9924"/>
                <a:gd name="connsiteX26" fmla="*/ 1202 w 9795"/>
                <a:gd name="connsiteY26" fmla="*/ 7702 h 9924"/>
                <a:gd name="connsiteX27" fmla="*/ 1380 w 9795"/>
                <a:gd name="connsiteY27" fmla="*/ 7601 h 9924"/>
                <a:gd name="connsiteX28" fmla="*/ 1467 w 9795"/>
                <a:gd name="connsiteY28" fmla="*/ 7563 h 9924"/>
                <a:gd name="connsiteX29" fmla="*/ 1524 w 9795"/>
                <a:gd name="connsiteY29" fmla="*/ 7526 h 9924"/>
                <a:gd name="connsiteX30" fmla="*/ 1584 w 9795"/>
                <a:gd name="connsiteY30" fmla="*/ 7450 h 9924"/>
                <a:gd name="connsiteX31" fmla="*/ 1584 w 9795"/>
                <a:gd name="connsiteY31" fmla="*/ 7387 h 9924"/>
                <a:gd name="connsiteX32" fmla="*/ 1524 w 9795"/>
                <a:gd name="connsiteY32" fmla="*/ 7045 h 9924"/>
                <a:gd name="connsiteX33" fmla="*/ 1467 w 9795"/>
                <a:gd name="connsiteY33" fmla="*/ 6755 h 9924"/>
                <a:gd name="connsiteX34" fmla="*/ 1467 w 9795"/>
                <a:gd name="connsiteY34" fmla="*/ 6616 h 9924"/>
                <a:gd name="connsiteX35" fmla="*/ 1524 w 9795"/>
                <a:gd name="connsiteY35" fmla="*/ 6540 h 9924"/>
                <a:gd name="connsiteX36" fmla="*/ 1524 w 9795"/>
                <a:gd name="connsiteY36" fmla="*/ 6477 h 9924"/>
                <a:gd name="connsiteX37" fmla="*/ 1613 w 9795"/>
                <a:gd name="connsiteY37" fmla="*/ 6402 h 9924"/>
                <a:gd name="connsiteX38" fmla="*/ 1701 w 9795"/>
                <a:gd name="connsiteY38" fmla="*/ 6337 h 9924"/>
                <a:gd name="connsiteX39" fmla="*/ 1789 w 9795"/>
                <a:gd name="connsiteY39" fmla="*/ 6300 h 9924"/>
                <a:gd name="connsiteX40" fmla="*/ 1906 w 9795"/>
                <a:gd name="connsiteY40" fmla="*/ 6275 h 9924"/>
                <a:gd name="connsiteX41" fmla="*/ 1906 w 9795"/>
                <a:gd name="connsiteY41" fmla="*/ 6225 h 9924"/>
                <a:gd name="connsiteX42" fmla="*/ 1935 w 9795"/>
                <a:gd name="connsiteY42" fmla="*/ 6200 h 9924"/>
                <a:gd name="connsiteX43" fmla="*/ 2023 w 9795"/>
                <a:gd name="connsiteY43" fmla="*/ 6200 h 9924"/>
                <a:gd name="connsiteX44" fmla="*/ 2111 w 9795"/>
                <a:gd name="connsiteY44" fmla="*/ 6200 h 9924"/>
                <a:gd name="connsiteX45" fmla="*/ 2346 w 9795"/>
                <a:gd name="connsiteY45" fmla="*/ 6161 h 9924"/>
                <a:gd name="connsiteX46" fmla="*/ 2903 w 9795"/>
                <a:gd name="connsiteY46" fmla="*/ 6047 h 9924"/>
                <a:gd name="connsiteX47" fmla="*/ 3138 w 9795"/>
                <a:gd name="connsiteY47" fmla="*/ 5922 h 9924"/>
                <a:gd name="connsiteX48" fmla="*/ 3313 w 9795"/>
                <a:gd name="connsiteY48" fmla="*/ 5820 h 9924"/>
                <a:gd name="connsiteX49" fmla="*/ 3460 w 9795"/>
                <a:gd name="connsiteY49" fmla="*/ 5769 h 9924"/>
                <a:gd name="connsiteX50" fmla="*/ 3637 w 9795"/>
                <a:gd name="connsiteY50" fmla="*/ 5682 h 9924"/>
                <a:gd name="connsiteX51" fmla="*/ 3783 w 9795"/>
                <a:gd name="connsiteY51" fmla="*/ 5631 h 9924"/>
                <a:gd name="connsiteX52" fmla="*/ 4017 w 9795"/>
                <a:gd name="connsiteY52" fmla="*/ 5529 h 9924"/>
                <a:gd name="connsiteX53" fmla="*/ 4105 w 9795"/>
                <a:gd name="connsiteY53" fmla="*/ 5505 h 9924"/>
                <a:gd name="connsiteX54" fmla="*/ 4224 w 9795"/>
                <a:gd name="connsiteY54" fmla="*/ 5466 h 9924"/>
                <a:gd name="connsiteX55" fmla="*/ 4428 w 9795"/>
                <a:gd name="connsiteY55" fmla="*/ 5392 h 9924"/>
                <a:gd name="connsiteX56" fmla="*/ 4428 w 9795"/>
                <a:gd name="connsiteY56" fmla="*/ 5329 h 9924"/>
                <a:gd name="connsiteX57" fmla="*/ 4458 w 9795"/>
                <a:gd name="connsiteY57" fmla="*/ 5190 h 9924"/>
                <a:gd name="connsiteX58" fmla="*/ 4515 w 9795"/>
                <a:gd name="connsiteY58" fmla="*/ 5089 h 9924"/>
                <a:gd name="connsiteX59" fmla="*/ 4547 w 9795"/>
                <a:gd name="connsiteY59" fmla="*/ 5001 h 9924"/>
                <a:gd name="connsiteX60" fmla="*/ 4664 w 9795"/>
                <a:gd name="connsiteY60" fmla="*/ 4899 h 9924"/>
                <a:gd name="connsiteX61" fmla="*/ 4839 w 9795"/>
                <a:gd name="connsiteY61" fmla="*/ 4759 h 9924"/>
                <a:gd name="connsiteX62" fmla="*/ 5074 w 9795"/>
                <a:gd name="connsiteY62" fmla="*/ 4633 h 9924"/>
                <a:gd name="connsiteX63" fmla="*/ 5162 w 9795"/>
                <a:gd name="connsiteY63" fmla="*/ 4546 h 9924"/>
                <a:gd name="connsiteX64" fmla="*/ 5485 w 9795"/>
                <a:gd name="connsiteY64" fmla="*/ 4455 h 9924"/>
                <a:gd name="connsiteX65" fmla="*/ 5602 w 9795"/>
                <a:gd name="connsiteY65" fmla="*/ 4443 h 9924"/>
                <a:gd name="connsiteX66" fmla="*/ 5661 w 9795"/>
                <a:gd name="connsiteY66" fmla="*/ 4381 h 9924"/>
                <a:gd name="connsiteX67" fmla="*/ 5806 w 9795"/>
                <a:gd name="connsiteY67" fmla="*/ 4243 h 9924"/>
                <a:gd name="connsiteX68" fmla="*/ 5894 w 9795"/>
                <a:gd name="connsiteY68" fmla="*/ 4091 h 9924"/>
                <a:gd name="connsiteX69" fmla="*/ 5894 w 9795"/>
                <a:gd name="connsiteY69" fmla="*/ 4028 h 9924"/>
                <a:gd name="connsiteX70" fmla="*/ 5923 w 9795"/>
                <a:gd name="connsiteY70" fmla="*/ 3990 h 9924"/>
                <a:gd name="connsiteX71" fmla="*/ 6041 w 9795"/>
                <a:gd name="connsiteY71" fmla="*/ 3964 h 9924"/>
                <a:gd name="connsiteX72" fmla="*/ 6158 w 9795"/>
                <a:gd name="connsiteY72" fmla="*/ 3964 h 9924"/>
                <a:gd name="connsiteX73" fmla="*/ 6393 w 9795"/>
                <a:gd name="connsiteY73" fmla="*/ 3964 h 9924"/>
                <a:gd name="connsiteX74" fmla="*/ 6540 w 9795"/>
                <a:gd name="connsiteY74" fmla="*/ 3990 h 9924"/>
                <a:gd name="connsiteX75" fmla="*/ 6715 w 9795"/>
                <a:gd name="connsiteY75" fmla="*/ 3990 h 9924"/>
                <a:gd name="connsiteX76" fmla="*/ 6891 w 9795"/>
                <a:gd name="connsiteY76" fmla="*/ 3952 h 9924"/>
                <a:gd name="connsiteX77" fmla="*/ 7038 w 9795"/>
                <a:gd name="connsiteY77" fmla="*/ 3964 h 9924"/>
                <a:gd name="connsiteX78" fmla="*/ 7214 w 9795"/>
                <a:gd name="connsiteY78" fmla="*/ 3926 h 9924"/>
                <a:gd name="connsiteX79" fmla="*/ 7361 w 9795"/>
                <a:gd name="connsiteY79" fmla="*/ 3889 h 9924"/>
                <a:gd name="connsiteX80" fmla="*/ 7508 w 9795"/>
                <a:gd name="connsiteY80" fmla="*/ 3889 h 9924"/>
                <a:gd name="connsiteX81" fmla="*/ 7626 w 9795"/>
                <a:gd name="connsiteY81" fmla="*/ 3889 h 9924"/>
                <a:gd name="connsiteX82" fmla="*/ 7712 w 9795"/>
                <a:gd name="connsiteY82" fmla="*/ 3863 h 9924"/>
                <a:gd name="connsiteX83" fmla="*/ 7830 w 9795"/>
                <a:gd name="connsiteY83" fmla="*/ 3850 h 9924"/>
                <a:gd name="connsiteX84" fmla="*/ 7919 w 9795"/>
                <a:gd name="connsiteY84" fmla="*/ 3788 h 9924"/>
                <a:gd name="connsiteX85" fmla="*/ 7919 w 9795"/>
                <a:gd name="connsiteY85" fmla="*/ 3713 h 9924"/>
                <a:gd name="connsiteX86" fmla="*/ 7919 w 9795"/>
                <a:gd name="connsiteY86" fmla="*/ 3585 h 9924"/>
                <a:gd name="connsiteX87" fmla="*/ 7712 w 9795"/>
                <a:gd name="connsiteY87" fmla="*/ 3358 h 9924"/>
                <a:gd name="connsiteX88" fmla="*/ 7538 w 9795"/>
                <a:gd name="connsiteY88" fmla="*/ 3055 h 9924"/>
                <a:gd name="connsiteX89" fmla="*/ 7538 w 9795"/>
                <a:gd name="connsiteY89" fmla="*/ 3005 h 9924"/>
                <a:gd name="connsiteX90" fmla="*/ 7595 w 9795"/>
                <a:gd name="connsiteY90" fmla="*/ 2916 h 9924"/>
                <a:gd name="connsiteX91" fmla="*/ 7683 w 9795"/>
                <a:gd name="connsiteY91" fmla="*/ 2841 h 9924"/>
                <a:gd name="connsiteX92" fmla="*/ 7771 w 9795"/>
                <a:gd name="connsiteY92" fmla="*/ 2765 h 9924"/>
                <a:gd name="connsiteX93" fmla="*/ 7771 w 9795"/>
                <a:gd name="connsiteY93" fmla="*/ 2677 h 9924"/>
                <a:gd name="connsiteX94" fmla="*/ 7771 w 9795"/>
                <a:gd name="connsiteY94" fmla="*/ 2589 h 9924"/>
                <a:gd name="connsiteX95" fmla="*/ 7860 w 9795"/>
                <a:gd name="connsiteY95" fmla="*/ 2537 h 9924"/>
                <a:gd name="connsiteX96" fmla="*/ 7919 w 9795"/>
                <a:gd name="connsiteY96" fmla="*/ 2424 h 9924"/>
                <a:gd name="connsiteX97" fmla="*/ 7947 w 9795"/>
                <a:gd name="connsiteY97" fmla="*/ 2323 h 9924"/>
                <a:gd name="connsiteX98" fmla="*/ 8035 w 9795"/>
                <a:gd name="connsiteY98" fmla="*/ 2286 h 9924"/>
                <a:gd name="connsiteX99" fmla="*/ 8153 w 9795"/>
                <a:gd name="connsiteY99" fmla="*/ 2221 h 9924"/>
                <a:gd name="connsiteX100" fmla="*/ 8270 w 9795"/>
                <a:gd name="connsiteY100" fmla="*/ 2185 h 9924"/>
                <a:gd name="connsiteX101" fmla="*/ 8416 w 9795"/>
                <a:gd name="connsiteY101" fmla="*/ 2109 h 9924"/>
                <a:gd name="connsiteX102" fmla="*/ 8565 w 9795"/>
                <a:gd name="connsiteY102" fmla="*/ 2007 h 9924"/>
                <a:gd name="connsiteX103" fmla="*/ 8651 w 9795"/>
                <a:gd name="connsiteY103" fmla="*/ 1906 h 9924"/>
                <a:gd name="connsiteX104" fmla="*/ 8651 w 9795"/>
                <a:gd name="connsiteY104" fmla="*/ 1831 h 9924"/>
                <a:gd name="connsiteX105" fmla="*/ 8681 w 9795"/>
                <a:gd name="connsiteY105" fmla="*/ 1692 h 9924"/>
                <a:gd name="connsiteX106" fmla="*/ 8504 w 9795"/>
                <a:gd name="connsiteY106" fmla="*/ 1516 h 9924"/>
                <a:gd name="connsiteX107" fmla="*/ 8475 w 9795"/>
                <a:gd name="connsiteY107" fmla="*/ 1451 h 9924"/>
                <a:gd name="connsiteX108" fmla="*/ 8475 w 9795"/>
                <a:gd name="connsiteY108" fmla="*/ 1098 h 9924"/>
                <a:gd name="connsiteX109" fmla="*/ 8475 w 9795"/>
                <a:gd name="connsiteY109" fmla="*/ 1022 h 9924"/>
                <a:gd name="connsiteX110" fmla="*/ 8475 w 9795"/>
                <a:gd name="connsiteY110" fmla="*/ 986 h 9924"/>
                <a:gd name="connsiteX111" fmla="*/ 8504 w 9795"/>
                <a:gd name="connsiteY111" fmla="*/ 947 h 9924"/>
                <a:gd name="connsiteX112" fmla="*/ 8565 w 9795"/>
                <a:gd name="connsiteY112" fmla="*/ 908 h 9924"/>
                <a:gd name="connsiteX113" fmla="*/ 8681 w 9795"/>
                <a:gd name="connsiteY113" fmla="*/ 845 h 9924"/>
                <a:gd name="connsiteX114" fmla="*/ 8884 w 9795"/>
                <a:gd name="connsiteY114" fmla="*/ 821 h 9924"/>
                <a:gd name="connsiteX115" fmla="*/ 9003 w 9795"/>
                <a:gd name="connsiteY115" fmla="*/ 809 h 9924"/>
                <a:gd name="connsiteX116" fmla="*/ 9091 w 9795"/>
                <a:gd name="connsiteY116" fmla="*/ 771 h 9924"/>
                <a:gd name="connsiteX117" fmla="*/ 9236 w 9795"/>
                <a:gd name="connsiteY117" fmla="*/ 719 h 9924"/>
                <a:gd name="connsiteX118" fmla="*/ 9414 w 9795"/>
                <a:gd name="connsiteY118" fmla="*/ 606 h 9924"/>
                <a:gd name="connsiteX119" fmla="*/ 9531 w 9795"/>
                <a:gd name="connsiteY119" fmla="*/ 542 h 9924"/>
                <a:gd name="connsiteX120" fmla="*/ 9737 w 9795"/>
                <a:gd name="connsiteY120" fmla="*/ 468 h 9924"/>
                <a:gd name="connsiteX121" fmla="*/ 9795 w 9795"/>
                <a:gd name="connsiteY121" fmla="*/ 403 h 9924"/>
                <a:gd name="connsiteX122" fmla="*/ 9795 w 9795"/>
                <a:gd name="connsiteY122" fmla="*/ 354 h 9924"/>
                <a:gd name="connsiteX123" fmla="*/ 9737 w 9795"/>
                <a:gd name="connsiteY123" fmla="*/ 291 h 9924"/>
                <a:gd name="connsiteX124" fmla="*/ 9620 w 9795"/>
                <a:gd name="connsiteY124" fmla="*/ 227 h 9924"/>
                <a:gd name="connsiteX125" fmla="*/ 9560 w 9795"/>
                <a:gd name="connsiteY125" fmla="*/ 177 h 9924"/>
                <a:gd name="connsiteX126" fmla="*/ 9531 w 9795"/>
                <a:gd name="connsiteY126" fmla="*/ 88 h 9924"/>
                <a:gd name="connsiteX127" fmla="*/ 9531 w 9795"/>
                <a:gd name="connsiteY127" fmla="*/ 37 h 9924"/>
                <a:gd name="connsiteX128" fmla="*/ 9531 w 9795"/>
                <a:gd name="connsiteY128" fmla="*/ 12 h 9924"/>
                <a:gd name="connsiteX129" fmla="*/ 9471 w 9795"/>
                <a:gd name="connsiteY129" fmla="*/ 0 h 9924"/>
                <a:gd name="connsiteX0" fmla="*/ 0 w 9760"/>
                <a:gd name="connsiteY0" fmla="*/ 9872 h 9872"/>
                <a:gd name="connsiteX1" fmla="*/ 150 w 9760"/>
                <a:gd name="connsiteY1" fmla="*/ 9771 h 9872"/>
                <a:gd name="connsiteX2" fmla="*/ 299 w 9760"/>
                <a:gd name="connsiteY2" fmla="*/ 9656 h 9872"/>
                <a:gd name="connsiteX3" fmla="*/ 329 w 9760"/>
                <a:gd name="connsiteY3" fmla="*/ 9593 h 9872"/>
                <a:gd name="connsiteX4" fmla="*/ 390 w 9760"/>
                <a:gd name="connsiteY4" fmla="*/ 9554 h 9872"/>
                <a:gd name="connsiteX5" fmla="*/ 479 w 9760"/>
                <a:gd name="connsiteY5" fmla="*/ 9491 h 9872"/>
                <a:gd name="connsiteX6" fmla="*/ 508 w 9760"/>
                <a:gd name="connsiteY6" fmla="*/ 9491 h 9872"/>
                <a:gd name="connsiteX7" fmla="*/ 628 w 9760"/>
                <a:gd name="connsiteY7" fmla="*/ 9479 h 9872"/>
                <a:gd name="connsiteX8" fmla="*/ 717 w 9760"/>
                <a:gd name="connsiteY8" fmla="*/ 9440 h 9872"/>
                <a:gd name="connsiteX9" fmla="*/ 748 w 9760"/>
                <a:gd name="connsiteY9" fmla="*/ 9401 h 9872"/>
                <a:gd name="connsiteX10" fmla="*/ 748 w 9760"/>
                <a:gd name="connsiteY10" fmla="*/ 9313 h 9872"/>
                <a:gd name="connsiteX11" fmla="*/ 717 w 9760"/>
                <a:gd name="connsiteY11" fmla="*/ 9199 h 9872"/>
                <a:gd name="connsiteX12" fmla="*/ 717 w 9760"/>
                <a:gd name="connsiteY12" fmla="*/ 9135 h 9872"/>
                <a:gd name="connsiteX13" fmla="*/ 748 w 9760"/>
                <a:gd name="connsiteY13" fmla="*/ 8995 h 9872"/>
                <a:gd name="connsiteX14" fmla="*/ 958 w 9760"/>
                <a:gd name="connsiteY14" fmla="*/ 8841 h 9872"/>
                <a:gd name="connsiteX15" fmla="*/ 958 w 9760"/>
                <a:gd name="connsiteY15" fmla="*/ 8803 h 9872"/>
                <a:gd name="connsiteX16" fmla="*/ 987 w 9760"/>
                <a:gd name="connsiteY16" fmla="*/ 8714 h 9872"/>
                <a:gd name="connsiteX17" fmla="*/ 958 w 9760"/>
                <a:gd name="connsiteY17" fmla="*/ 8639 h 9872"/>
                <a:gd name="connsiteX18" fmla="*/ 748 w 9760"/>
                <a:gd name="connsiteY18" fmla="*/ 8461 h 9872"/>
                <a:gd name="connsiteX19" fmla="*/ 628 w 9760"/>
                <a:gd name="connsiteY19" fmla="*/ 8360 h 9872"/>
                <a:gd name="connsiteX20" fmla="*/ 570 w 9760"/>
                <a:gd name="connsiteY20" fmla="*/ 8283 h 9872"/>
                <a:gd name="connsiteX21" fmla="*/ 570 w 9760"/>
                <a:gd name="connsiteY21" fmla="*/ 8180 h 9872"/>
                <a:gd name="connsiteX22" fmla="*/ 628 w 9760"/>
                <a:gd name="connsiteY22" fmla="*/ 8042 h 9872"/>
                <a:gd name="connsiteX23" fmla="*/ 717 w 9760"/>
                <a:gd name="connsiteY23" fmla="*/ 7965 h 9872"/>
                <a:gd name="connsiteX24" fmla="*/ 838 w 9760"/>
                <a:gd name="connsiteY24" fmla="*/ 7824 h 9872"/>
                <a:gd name="connsiteX25" fmla="*/ 987 w 9760"/>
                <a:gd name="connsiteY25" fmla="*/ 7761 h 9872"/>
                <a:gd name="connsiteX26" fmla="*/ 1169 w 9760"/>
                <a:gd name="connsiteY26" fmla="*/ 7659 h 9872"/>
                <a:gd name="connsiteX27" fmla="*/ 1258 w 9760"/>
                <a:gd name="connsiteY27" fmla="*/ 7621 h 9872"/>
                <a:gd name="connsiteX28" fmla="*/ 1316 w 9760"/>
                <a:gd name="connsiteY28" fmla="*/ 7584 h 9872"/>
                <a:gd name="connsiteX29" fmla="*/ 1377 w 9760"/>
                <a:gd name="connsiteY29" fmla="*/ 7507 h 9872"/>
                <a:gd name="connsiteX30" fmla="*/ 1377 w 9760"/>
                <a:gd name="connsiteY30" fmla="*/ 7444 h 9872"/>
                <a:gd name="connsiteX31" fmla="*/ 1316 w 9760"/>
                <a:gd name="connsiteY31" fmla="*/ 7099 h 9872"/>
                <a:gd name="connsiteX32" fmla="*/ 1258 w 9760"/>
                <a:gd name="connsiteY32" fmla="*/ 6807 h 9872"/>
                <a:gd name="connsiteX33" fmla="*/ 1258 w 9760"/>
                <a:gd name="connsiteY33" fmla="*/ 6667 h 9872"/>
                <a:gd name="connsiteX34" fmla="*/ 1316 w 9760"/>
                <a:gd name="connsiteY34" fmla="*/ 6590 h 9872"/>
                <a:gd name="connsiteX35" fmla="*/ 1316 w 9760"/>
                <a:gd name="connsiteY35" fmla="*/ 6527 h 9872"/>
                <a:gd name="connsiteX36" fmla="*/ 1407 w 9760"/>
                <a:gd name="connsiteY36" fmla="*/ 6451 h 9872"/>
                <a:gd name="connsiteX37" fmla="*/ 1497 w 9760"/>
                <a:gd name="connsiteY37" fmla="*/ 6386 h 9872"/>
                <a:gd name="connsiteX38" fmla="*/ 1586 w 9760"/>
                <a:gd name="connsiteY38" fmla="*/ 6348 h 9872"/>
                <a:gd name="connsiteX39" fmla="*/ 1706 w 9760"/>
                <a:gd name="connsiteY39" fmla="*/ 6323 h 9872"/>
                <a:gd name="connsiteX40" fmla="*/ 1706 w 9760"/>
                <a:gd name="connsiteY40" fmla="*/ 6273 h 9872"/>
                <a:gd name="connsiteX41" fmla="*/ 1735 w 9760"/>
                <a:gd name="connsiteY41" fmla="*/ 6247 h 9872"/>
                <a:gd name="connsiteX42" fmla="*/ 1825 w 9760"/>
                <a:gd name="connsiteY42" fmla="*/ 6247 h 9872"/>
                <a:gd name="connsiteX43" fmla="*/ 1915 w 9760"/>
                <a:gd name="connsiteY43" fmla="*/ 6247 h 9872"/>
                <a:gd name="connsiteX44" fmla="*/ 2155 w 9760"/>
                <a:gd name="connsiteY44" fmla="*/ 6208 h 9872"/>
                <a:gd name="connsiteX45" fmla="*/ 2724 w 9760"/>
                <a:gd name="connsiteY45" fmla="*/ 6093 h 9872"/>
                <a:gd name="connsiteX46" fmla="*/ 2964 w 9760"/>
                <a:gd name="connsiteY46" fmla="*/ 5967 h 9872"/>
                <a:gd name="connsiteX47" fmla="*/ 3142 w 9760"/>
                <a:gd name="connsiteY47" fmla="*/ 5865 h 9872"/>
                <a:gd name="connsiteX48" fmla="*/ 3292 w 9760"/>
                <a:gd name="connsiteY48" fmla="*/ 5813 h 9872"/>
                <a:gd name="connsiteX49" fmla="*/ 3473 w 9760"/>
                <a:gd name="connsiteY49" fmla="*/ 5726 h 9872"/>
                <a:gd name="connsiteX50" fmla="*/ 3622 w 9760"/>
                <a:gd name="connsiteY50" fmla="*/ 5674 h 9872"/>
                <a:gd name="connsiteX51" fmla="*/ 3861 w 9760"/>
                <a:gd name="connsiteY51" fmla="*/ 5571 h 9872"/>
                <a:gd name="connsiteX52" fmla="*/ 3951 w 9760"/>
                <a:gd name="connsiteY52" fmla="*/ 5547 h 9872"/>
                <a:gd name="connsiteX53" fmla="*/ 4072 w 9760"/>
                <a:gd name="connsiteY53" fmla="*/ 5508 h 9872"/>
                <a:gd name="connsiteX54" fmla="*/ 4281 w 9760"/>
                <a:gd name="connsiteY54" fmla="*/ 5433 h 9872"/>
                <a:gd name="connsiteX55" fmla="*/ 4281 w 9760"/>
                <a:gd name="connsiteY55" fmla="*/ 5370 h 9872"/>
                <a:gd name="connsiteX56" fmla="*/ 4311 w 9760"/>
                <a:gd name="connsiteY56" fmla="*/ 5230 h 9872"/>
                <a:gd name="connsiteX57" fmla="*/ 4369 w 9760"/>
                <a:gd name="connsiteY57" fmla="*/ 5128 h 9872"/>
                <a:gd name="connsiteX58" fmla="*/ 4402 w 9760"/>
                <a:gd name="connsiteY58" fmla="*/ 5039 h 9872"/>
                <a:gd name="connsiteX59" fmla="*/ 4522 w 9760"/>
                <a:gd name="connsiteY59" fmla="*/ 4937 h 9872"/>
                <a:gd name="connsiteX60" fmla="*/ 4700 w 9760"/>
                <a:gd name="connsiteY60" fmla="*/ 4795 h 9872"/>
                <a:gd name="connsiteX61" fmla="*/ 4940 w 9760"/>
                <a:gd name="connsiteY61" fmla="*/ 4668 h 9872"/>
                <a:gd name="connsiteX62" fmla="*/ 5030 w 9760"/>
                <a:gd name="connsiteY62" fmla="*/ 4581 h 9872"/>
                <a:gd name="connsiteX63" fmla="*/ 5360 w 9760"/>
                <a:gd name="connsiteY63" fmla="*/ 4489 h 9872"/>
                <a:gd name="connsiteX64" fmla="*/ 5479 w 9760"/>
                <a:gd name="connsiteY64" fmla="*/ 4477 h 9872"/>
                <a:gd name="connsiteX65" fmla="*/ 5539 w 9760"/>
                <a:gd name="connsiteY65" fmla="*/ 4415 h 9872"/>
                <a:gd name="connsiteX66" fmla="*/ 5688 w 9760"/>
                <a:gd name="connsiteY66" fmla="*/ 4275 h 9872"/>
                <a:gd name="connsiteX67" fmla="*/ 5777 w 9760"/>
                <a:gd name="connsiteY67" fmla="*/ 4122 h 9872"/>
                <a:gd name="connsiteX68" fmla="*/ 5777 w 9760"/>
                <a:gd name="connsiteY68" fmla="*/ 4059 h 9872"/>
                <a:gd name="connsiteX69" fmla="*/ 5807 w 9760"/>
                <a:gd name="connsiteY69" fmla="*/ 4021 h 9872"/>
                <a:gd name="connsiteX70" fmla="*/ 5927 w 9760"/>
                <a:gd name="connsiteY70" fmla="*/ 3994 h 9872"/>
                <a:gd name="connsiteX71" fmla="*/ 6047 w 9760"/>
                <a:gd name="connsiteY71" fmla="*/ 3994 h 9872"/>
                <a:gd name="connsiteX72" fmla="*/ 6287 w 9760"/>
                <a:gd name="connsiteY72" fmla="*/ 3994 h 9872"/>
                <a:gd name="connsiteX73" fmla="*/ 6437 w 9760"/>
                <a:gd name="connsiteY73" fmla="*/ 4021 h 9872"/>
                <a:gd name="connsiteX74" fmla="*/ 6616 w 9760"/>
                <a:gd name="connsiteY74" fmla="*/ 4021 h 9872"/>
                <a:gd name="connsiteX75" fmla="*/ 6795 w 9760"/>
                <a:gd name="connsiteY75" fmla="*/ 3982 h 9872"/>
                <a:gd name="connsiteX76" fmla="*/ 6945 w 9760"/>
                <a:gd name="connsiteY76" fmla="*/ 3994 h 9872"/>
                <a:gd name="connsiteX77" fmla="*/ 7125 w 9760"/>
                <a:gd name="connsiteY77" fmla="*/ 3956 h 9872"/>
                <a:gd name="connsiteX78" fmla="*/ 7275 w 9760"/>
                <a:gd name="connsiteY78" fmla="*/ 3919 h 9872"/>
                <a:gd name="connsiteX79" fmla="*/ 7425 w 9760"/>
                <a:gd name="connsiteY79" fmla="*/ 3919 h 9872"/>
                <a:gd name="connsiteX80" fmla="*/ 7546 w 9760"/>
                <a:gd name="connsiteY80" fmla="*/ 3919 h 9872"/>
                <a:gd name="connsiteX81" fmla="*/ 7633 w 9760"/>
                <a:gd name="connsiteY81" fmla="*/ 3893 h 9872"/>
                <a:gd name="connsiteX82" fmla="*/ 7754 w 9760"/>
                <a:gd name="connsiteY82" fmla="*/ 3879 h 9872"/>
                <a:gd name="connsiteX83" fmla="*/ 7845 w 9760"/>
                <a:gd name="connsiteY83" fmla="*/ 3817 h 9872"/>
                <a:gd name="connsiteX84" fmla="*/ 7845 w 9760"/>
                <a:gd name="connsiteY84" fmla="*/ 3741 h 9872"/>
                <a:gd name="connsiteX85" fmla="*/ 7845 w 9760"/>
                <a:gd name="connsiteY85" fmla="*/ 3612 h 9872"/>
                <a:gd name="connsiteX86" fmla="*/ 7633 w 9760"/>
                <a:gd name="connsiteY86" fmla="*/ 3384 h 9872"/>
                <a:gd name="connsiteX87" fmla="*/ 7456 w 9760"/>
                <a:gd name="connsiteY87" fmla="*/ 3078 h 9872"/>
                <a:gd name="connsiteX88" fmla="*/ 7456 w 9760"/>
                <a:gd name="connsiteY88" fmla="*/ 3028 h 9872"/>
                <a:gd name="connsiteX89" fmla="*/ 7514 w 9760"/>
                <a:gd name="connsiteY89" fmla="*/ 2938 h 9872"/>
                <a:gd name="connsiteX90" fmla="*/ 7604 w 9760"/>
                <a:gd name="connsiteY90" fmla="*/ 2863 h 9872"/>
                <a:gd name="connsiteX91" fmla="*/ 7694 w 9760"/>
                <a:gd name="connsiteY91" fmla="*/ 2786 h 9872"/>
                <a:gd name="connsiteX92" fmla="*/ 7694 w 9760"/>
                <a:gd name="connsiteY92" fmla="*/ 2698 h 9872"/>
                <a:gd name="connsiteX93" fmla="*/ 7694 w 9760"/>
                <a:gd name="connsiteY93" fmla="*/ 2609 h 9872"/>
                <a:gd name="connsiteX94" fmla="*/ 7785 w 9760"/>
                <a:gd name="connsiteY94" fmla="*/ 2556 h 9872"/>
                <a:gd name="connsiteX95" fmla="*/ 7845 w 9760"/>
                <a:gd name="connsiteY95" fmla="*/ 2443 h 9872"/>
                <a:gd name="connsiteX96" fmla="*/ 7873 w 9760"/>
                <a:gd name="connsiteY96" fmla="*/ 2341 h 9872"/>
                <a:gd name="connsiteX97" fmla="*/ 7963 w 9760"/>
                <a:gd name="connsiteY97" fmla="*/ 2304 h 9872"/>
                <a:gd name="connsiteX98" fmla="*/ 8084 w 9760"/>
                <a:gd name="connsiteY98" fmla="*/ 2238 h 9872"/>
                <a:gd name="connsiteX99" fmla="*/ 8203 w 9760"/>
                <a:gd name="connsiteY99" fmla="*/ 2202 h 9872"/>
                <a:gd name="connsiteX100" fmla="*/ 8352 w 9760"/>
                <a:gd name="connsiteY100" fmla="*/ 2125 h 9872"/>
                <a:gd name="connsiteX101" fmla="*/ 8504 w 9760"/>
                <a:gd name="connsiteY101" fmla="*/ 2022 h 9872"/>
                <a:gd name="connsiteX102" fmla="*/ 8592 w 9760"/>
                <a:gd name="connsiteY102" fmla="*/ 1921 h 9872"/>
                <a:gd name="connsiteX103" fmla="*/ 8592 w 9760"/>
                <a:gd name="connsiteY103" fmla="*/ 1845 h 9872"/>
                <a:gd name="connsiteX104" fmla="*/ 8623 w 9760"/>
                <a:gd name="connsiteY104" fmla="*/ 1705 h 9872"/>
                <a:gd name="connsiteX105" fmla="*/ 8442 w 9760"/>
                <a:gd name="connsiteY105" fmla="*/ 1528 h 9872"/>
                <a:gd name="connsiteX106" fmla="*/ 8412 w 9760"/>
                <a:gd name="connsiteY106" fmla="*/ 1462 h 9872"/>
                <a:gd name="connsiteX107" fmla="*/ 8412 w 9760"/>
                <a:gd name="connsiteY107" fmla="*/ 1106 h 9872"/>
                <a:gd name="connsiteX108" fmla="*/ 8412 w 9760"/>
                <a:gd name="connsiteY108" fmla="*/ 1030 h 9872"/>
                <a:gd name="connsiteX109" fmla="*/ 8412 w 9760"/>
                <a:gd name="connsiteY109" fmla="*/ 994 h 9872"/>
                <a:gd name="connsiteX110" fmla="*/ 8442 w 9760"/>
                <a:gd name="connsiteY110" fmla="*/ 954 h 9872"/>
                <a:gd name="connsiteX111" fmla="*/ 8504 w 9760"/>
                <a:gd name="connsiteY111" fmla="*/ 915 h 9872"/>
                <a:gd name="connsiteX112" fmla="*/ 8623 w 9760"/>
                <a:gd name="connsiteY112" fmla="*/ 851 h 9872"/>
                <a:gd name="connsiteX113" fmla="*/ 8830 w 9760"/>
                <a:gd name="connsiteY113" fmla="*/ 827 h 9872"/>
                <a:gd name="connsiteX114" fmla="*/ 8951 w 9760"/>
                <a:gd name="connsiteY114" fmla="*/ 815 h 9872"/>
                <a:gd name="connsiteX115" fmla="*/ 9041 w 9760"/>
                <a:gd name="connsiteY115" fmla="*/ 777 h 9872"/>
                <a:gd name="connsiteX116" fmla="*/ 9189 w 9760"/>
                <a:gd name="connsiteY116" fmla="*/ 725 h 9872"/>
                <a:gd name="connsiteX117" fmla="*/ 9371 w 9760"/>
                <a:gd name="connsiteY117" fmla="*/ 611 h 9872"/>
                <a:gd name="connsiteX118" fmla="*/ 9490 w 9760"/>
                <a:gd name="connsiteY118" fmla="*/ 546 h 9872"/>
                <a:gd name="connsiteX119" fmla="*/ 9701 w 9760"/>
                <a:gd name="connsiteY119" fmla="*/ 472 h 9872"/>
                <a:gd name="connsiteX120" fmla="*/ 9760 w 9760"/>
                <a:gd name="connsiteY120" fmla="*/ 406 h 9872"/>
                <a:gd name="connsiteX121" fmla="*/ 9760 w 9760"/>
                <a:gd name="connsiteY121" fmla="*/ 357 h 9872"/>
                <a:gd name="connsiteX122" fmla="*/ 9701 w 9760"/>
                <a:gd name="connsiteY122" fmla="*/ 293 h 9872"/>
                <a:gd name="connsiteX123" fmla="*/ 9581 w 9760"/>
                <a:gd name="connsiteY123" fmla="*/ 229 h 9872"/>
                <a:gd name="connsiteX124" fmla="*/ 9520 w 9760"/>
                <a:gd name="connsiteY124" fmla="*/ 178 h 9872"/>
                <a:gd name="connsiteX125" fmla="*/ 9490 w 9760"/>
                <a:gd name="connsiteY125" fmla="*/ 89 h 9872"/>
                <a:gd name="connsiteX126" fmla="*/ 9490 w 9760"/>
                <a:gd name="connsiteY126" fmla="*/ 37 h 9872"/>
                <a:gd name="connsiteX127" fmla="*/ 9490 w 9760"/>
                <a:gd name="connsiteY127" fmla="*/ 12 h 9872"/>
                <a:gd name="connsiteX128" fmla="*/ 9429 w 9760"/>
                <a:gd name="connsiteY128" fmla="*/ 0 h 9872"/>
                <a:gd name="connsiteX0" fmla="*/ 0 w 9846"/>
                <a:gd name="connsiteY0" fmla="*/ 9898 h 9898"/>
                <a:gd name="connsiteX1" fmla="*/ 152 w 9846"/>
                <a:gd name="connsiteY1" fmla="*/ 9781 h 9898"/>
                <a:gd name="connsiteX2" fmla="*/ 183 w 9846"/>
                <a:gd name="connsiteY2" fmla="*/ 9717 h 9898"/>
                <a:gd name="connsiteX3" fmla="*/ 246 w 9846"/>
                <a:gd name="connsiteY3" fmla="*/ 9678 h 9898"/>
                <a:gd name="connsiteX4" fmla="*/ 337 w 9846"/>
                <a:gd name="connsiteY4" fmla="*/ 9614 h 9898"/>
                <a:gd name="connsiteX5" fmla="*/ 366 w 9846"/>
                <a:gd name="connsiteY5" fmla="*/ 9614 h 9898"/>
                <a:gd name="connsiteX6" fmla="*/ 489 w 9846"/>
                <a:gd name="connsiteY6" fmla="*/ 9602 h 9898"/>
                <a:gd name="connsiteX7" fmla="*/ 581 w 9846"/>
                <a:gd name="connsiteY7" fmla="*/ 9562 h 9898"/>
                <a:gd name="connsiteX8" fmla="*/ 612 w 9846"/>
                <a:gd name="connsiteY8" fmla="*/ 9523 h 9898"/>
                <a:gd name="connsiteX9" fmla="*/ 612 w 9846"/>
                <a:gd name="connsiteY9" fmla="*/ 9434 h 9898"/>
                <a:gd name="connsiteX10" fmla="*/ 581 w 9846"/>
                <a:gd name="connsiteY10" fmla="*/ 9318 h 9898"/>
                <a:gd name="connsiteX11" fmla="*/ 581 w 9846"/>
                <a:gd name="connsiteY11" fmla="*/ 9253 h 9898"/>
                <a:gd name="connsiteX12" fmla="*/ 612 w 9846"/>
                <a:gd name="connsiteY12" fmla="*/ 9112 h 9898"/>
                <a:gd name="connsiteX13" fmla="*/ 828 w 9846"/>
                <a:gd name="connsiteY13" fmla="*/ 8956 h 9898"/>
                <a:gd name="connsiteX14" fmla="*/ 828 w 9846"/>
                <a:gd name="connsiteY14" fmla="*/ 8917 h 9898"/>
                <a:gd name="connsiteX15" fmla="*/ 857 w 9846"/>
                <a:gd name="connsiteY15" fmla="*/ 8827 h 9898"/>
                <a:gd name="connsiteX16" fmla="*/ 828 w 9846"/>
                <a:gd name="connsiteY16" fmla="*/ 8751 h 9898"/>
                <a:gd name="connsiteX17" fmla="*/ 612 w 9846"/>
                <a:gd name="connsiteY17" fmla="*/ 8571 h 9898"/>
                <a:gd name="connsiteX18" fmla="*/ 489 w 9846"/>
                <a:gd name="connsiteY18" fmla="*/ 8468 h 9898"/>
                <a:gd name="connsiteX19" fmla="*/ 430 w 9846"/>
                <a:gd name="connsiteY19" fmla="*/ 8390 h 9898"/>
                <a:gd name="connsiteX20" fmla="*/ 430 w 9846"/>
                <a:gd name="connsiteY20" fmla="*/ 8286 h 9898"/>
                <a:gd name="connsiteX21" fmla="*/ 489 w 9846"/>
                <a:gd name="connsiteY21" fmla="*/ 8146 h 9898"/>
                <a:gd name="connsiteX22" fmla="*/ 581 w 9846"/>
                <a:gd name="connsiteY22" fmla="*/ 8068 h 9898"/>
                <a:gd name="connsiteX23" fmla="*/ 705 w 9846"/>
                <a:gd name="connsiteY23" fmla="*/ 7925 h 9898"/>
                <a:gd name="connsiteX24" fmla="*/ 857 w 9846"/>
                <a:gd name="connsiteY24" fmla="*/ 7862 h 9898"/>
                <a:gd name="connsiteX25" fmla="*/ 1044 w 9846"/>
                <a:gd name="connsiteY25" fmla="*/ 7758 h 9898"/>
                <a:gd name="connsiteX26" fmla="*/ 1135 w 9846"/>
                <a:gd name="connsiteY26" fmla="*/ 7720 h 9898"/>
                <a:gd name="connsiteX27" fmla="*/ 1194 w 9846"/>
                <a:gd name="connsiteY27" fmla="*/ 7682 h 9898"/>
                <a:gd name="connsiteX28" fmla="*/ 1257 w 9846"/>
                <a:gd name="connsiteY28" fmla="*/ 7604 h 9898"/>
                <a:gd name="connsiteX29" fmla="*/ 1257 w 9846"/>
                <a:gd name="connsiteY29" fmla="*/ 7541 h 9898"/>
                <a:gd name="connsiteX30" fmla="*/ 1194 w 9846"/>
                <a:gd name="connsiteY30" fmla="*/ 7191 h 9898"/>
                <a:gd name="connsiteX31" fmla="*/ 1135 w 9846"/>
                <a:gd name="connsiteY31" fmla="*/ 6895 h 9898"/>
                <a:gd name="connsiteX32" fmla="*/ 1135 w 9846"/>
                <a:gd name="connsiteY32" fmla="*/ 6753 h 9898"/>
                <a:gd name="connsiteX33" fmla="*/ 1194 w 9846"/>
                <a:gd name="connsiteY33" fmla="*/ 6675 h 9898"/>
                <a:gd name="connsiteX34" fmla="*/ 1194 w 9846"/>
                <a:gd name="connsiteY34" fmla="*/ 6612 h 9898"/>
                <a:gd name="connsiteX35" fmla="*/ 1288 w 9846"/>
                <a:gd name="connsiteY35" fmla="*/ 6535 h 9898"/>
                <a:gd name="connsiteX36" fmla="*/ 1380 w 9846"/>
                <a:gd name="connsiteY36" fmla="*/ 6469 h 9898"/>
                <a:gd name="connsiteX37" fmla="*/ 1471 w 9846"/>
                <a:gd name="connsiteY37" fmla="*/ 6430 h 9898"/>
                <a:gd name="connsiteX38" fmla="*/ 1594 w 9846"/>
                <a:gd name="connsiteY38" fmla="*/ 6405 h 9898"/>
                <a:gd name="connsiteX39" fmla="*/ 1594 w 9846"/>
                <a:gd name="connsiteY39" fmla="*/ 6354 h 9898"/>
                <a:gd name="connsiteX40" fmla="*/ 1624 w 9846"/>
                <a:gd name="connsiteY40" fmla="*/ 6328 h 9898"/>
                <a:gd name="connsiteX41" fmla="*/ 1716 w 9846"/>
                <a:gd name="connsiteY41" fmla="*/ 6328 h 9898"/>
                <a:gd name="connsiteX42" fmla="*/ 1808 w 9846"/>
                <a:gd name="connsiteY42" fmla="*/ 6328 h 9898"/>
                <a:gd name="connsiteX43" fmla="*/ 2054 w 9846"/>
                <a:gd name="connsiteY43" fmla="*/ 6288 h 9898"/>
                <a:gd name="connsiteX44" fmla="*/ 2637 w 9846"/>
                <a:gd name="connsiteY44" fmla="*/ 6172 h 9898"/>
                <a:gd name="connsiteX45" fmla="*/ 2883 w 9846"/>
                <a:gd name="connsiteY45" fmla="*/ 6044 h 9898"/>
                <a:gd name="connsiteX46" fmla="*/ 3065 w 9846"/>
                <a:gd name="connsiteY46" fmla="*/ 5941 h 9898"/>
                <a:gd name="connsiteX47" fmla="*/ 3219 w 9846"/>
                <a:gd name="connsiteY47" fmla="*/ 5888 h 9898"/>
                <a:gd name="connsiteX48" fmla="*/ 3404 w 9846"/>
                <a:gd name="connsiteY48" fmla="*/ 5800 h 9898"/>
                <a:gd name="connsiteX49" fmla="*/ 3557 w 9846"/>
                <a:gd name="connsiteY49" fmla="*/ 5748 h 9898"/>
                <a:gd name="connsiteX50" fmla="*/ 3802 w 9846"/>
                <a:gd name="connsiteY50" fmla="*/ 5643 h 9898"/>
                <a:gd name="connsiteX51" fmla="*/ 3894 w 9846"/>
                <a:gd name="connsiteY51" fmla="*/ 5619 h 9898"/>
                <a:gd name="connsiteX52" fmla="*/ 4018 w 9846"/>
                <a:gd name="connsiteY52" fmla="*/ 5579 h 9898"/>
                <a:gd name="connsiteX53" fmla="*/ 4232 w 9846"/>
                <a:gd name="connsiteY53" fmla="*/ 5503 h 9898"/>
                <a:gd name="connsiteX54" fmla="*/ 4232 w 9846"/>
                <a:gd name="connsiteY54" fmla="*/ 5440 h 9898"/>
                <a:gd name="connsiteX55" fmla="*/ 4263 w 9846"/>
                <a:gd name="connsiteY55" fmla="*/ 5298 h 9898"/>
                <a:gd name="connsiteX56" fmla="*/ 4322 w 9846"/>
                <a:gd name="connsiteY56" fmla="*/ 5194 h 9898"/>
                <a:gd name="connsiteX57" fmla="*/ 4356 w 9846"/>
                <a:gd name="connsiteY57" fmla="*/ 5104 h 9898"/>
                <a:gd name="connsiteX58" fmla="*/ 4479 w 9846"/>
                <a:gd name="connsiteY58" fmla="*/ 5001 h 9898"/>
                <a:gd name="connsiteX59" fmla="*/ 4662 w 9846"/>
                <a:gd name="connsiteY59" fmla="*/ 4857 h 9898"/>
                <a:gd name="connsiteX60" fmla="*/ 4907 w 9846"/>
                <a:gd name="connsiteY60" fmla="*/ 4729 h 9898"/>
                <a:gd name="connsiteX61" fmla="*/ 5000 w 9846"/>
                <a:gd name="connsiteY61" fmla="*/ 4640 h 9898"/>
                <a:gd name="connsiteX62" fmla="*/ 5338 w 9846"/>
                <a:gd name="connsiteY62" fmla="*/ 4547 h 9898"/>
                <a:gd name="connsiteX63" fmla="*/ 5460 w 9846"/>
                <a:gd name="connsiteY63" fmla="*/ 4535 h 9898"/>
                <a:gd name="connsiteX64" fmla="*/ 5521 w 9846"/>
                <a:gd name="connsiteY64" fmla="*/ 4472 h 9898"/>
                <a:gd name="connsiteX65" fmla="*/ 5674 w 9846"/>
                <a:gd name="connsiteY65" fmla="*/ 4330 h 9898"/>
                <a:gd name="connsiteX66" fmla="*/ 5765 w 9846"/>
                <a:gd name="connsiteY66" fmla="*/ 4175 h 9898"/>
                <a:gd name="connsiteX67" fmla="*/ 5765 w 9846"/>
                <a:gd name="connsiteY67" fmla="*/ 4112 h 9898"/>
                <a:gd name="connsiteX68" fmla="*/ 5796 w 9846"/>
                <a:gd name="connsiteY68" fmla="*/ 4073 h 9898"/>
                <a:gd name="connsiteX69" fmla="*/ 5919 w 9846"/>
                <a:gd name="connsiteY69" fmla="*/ 4046 h 9898"/>
                <a:gd name="connsiteX70" fmla="*/ 6042 w 9846"/>
                <a:gd name="connsiteY70" fmla="*/ 4046 h 9898"/>
                <a:gd name="connsiteX71" fmla="*/ 6288 w 9846"/>
                <a:gd name="connsiteY71" fmla="*/ 4046 h 9898"/>
                <a:gd name="connsiteX72" fmla="*/ 6441 w 9846"/>
                <a:gd name="connsiteY72" fmla="*/ 4073 h 9898"/>
                <a:gd name="connsiteX73" fmla="*/ 6625 w 9846"/>
                <a:gd name="connsiteY73" fmla="*/ 4073 h 9898"/>
                <a:gd name="connsiteX74" fmla="*/ 6808 w 9846"/>
                <a:gd name="connsiteY74" fmla="*/ 4034 h 9898"/>
                <a:gd name="connsiteX75" fmla="*/ 6962 w 9846"/>
                <a:gd name="connsiteY75" fmla="*/ 4046 h 9898"/>
                <a:gd name="connsiteX76" fmla="*/ 7146 w 9846"/>
                <a:gd name="connsiteY76" fmla="*/ 4007 h 9898"/>
                <a:gd name="connsiteX77" fmla="*/ 7300 w 9846"/>
                <a:gd name="connsiteY77" fmla="*/ 3970 h 9898"/>
                <a:gd name="connsiteX78" fmla="*/ 7454 w 9846"/>
                <a:gd name="connsiteY78" fmla="*/ 3970 h 9898"/>
                <a:gd name="connsiteX79" fmla="*/ 7578 w 9846"/>
                <a:gd name="connsiteY79" fmla="*/ 3970 h 9898"/>
                <a:gd name="connsiteX80" fmla="*/ 7667 w 9846"/>
                <a:gd name="connsiteY80" fmla="*/ 3943 h 9898"/>
                <a:gd name="connsiteX81" fmla="*/ 7791 w 9846"/>
                <a:gd name="connsiteY81" fmla="*/ 3929 h 9898"/>
                <a:gd name="connsiteX82" fmla="*/ 7884 w 9846"/>
                <a:gd name="connsiteY82" fmla="*/ 3866 h 9898"/>
                <a:gd name="connsiteX83" fmla="*/ 7884 w 9846"/>
                <a:gd name="connsiteY83" fmla="*/ 3790 h 9898"/>
                <a:gd name="connsiteX84" fmla="*/ 7884 w 9846"/>
                <a:gd name="connsiteY84" fmla="*/ 3659 h 9898"/>
                <a:gd name="connsiteX85" fmla="*/ 7667 w 9846"/>
                <a:gd name="connsiteY85" fmla="*/ 3428 h 9898"/>
                <a:gd name="connsiteX86" fmla="*/ 7485 w 9846"/>
                <a:gd name="connsiteY86" fmla="*/ 3118 h 9898"/>
                <a:gd name="connsiteX87" fmla="*/ 7485 w 9846"/>
                <a:gd name="connsiteY87" fmla="*/ 3067 h 9898"/>
                <a:gd name="connsiteX88" fmla="*/ 7545 w 9846"/>
                <a:gd name="connsiteY88" fmla="*/ 2976 h 9898"/>
                <a:gd name="connsiteX89" fmla="*/ 7637 w 9846"/>
                <a:gd name="connsiteY89" fmla="*/ 2900 h 9898"/>
                <a:gd name="connsiteX90" fmla="*/ 7729 w 9846"/>
                <a:gd name="connsiteY90" fmla="*/ 2822 h 9898"/>
                <a:gd name="connsiteX91" fmla="*/ 7729 w 9846"/>
                <a:gd name="connsiteY91" fmla="*/ 2733 h 9898"/>
                <a:gd name="connsiteX92" fmla="*/ 7729 w 9846"/>
                <a:gd name="connsiteY92" fmla="*/ 2643 h 9898"/>
                <a:gd name="connsiteX93" fmla="*/ 7822 w 9846"/>
                <a:gd name="connsiteY93" fmla="*/ 2589 h 9898"/>
                <a:gd name="connsiteX94" fmla="*/ 7884 w 9846"/>
                <a:gd name="connsiteY94" fmla="*/ 2475 h 9898"/>
                <a:gd name="connsiteX95" fmla="*/ 7913 w 9846"/>
                <a:gd name="connsiteY95" fmla="*/ 2371 h 9898"/>
                <a:gd name="connsiteX96" fmla="*/ 8005 w 9846"/>
                <a:gd name="connsiteY96" fmla="*/ 2334 h 9898"/>
                <a:gd name="connsiteX97" fmla="*/ 8129 w 9846"/>
                <a:gd name="connsiteY97" fmla="*/ 2267 h 9898"/>
                <a:gd name="connsiteX98" fmla="*/ 8251 w 9846"/>
                <a:gd name="connsiteY98" fmla="*/ 2231 h 9898"/>
                <a:gd name="connsiteX99" fmla="*/ 8403 w 9846"/>
                <a:gd name="connsiteY99" fmla="*/ 2153 h 9898"/>
                <a:gd name="connsiteX100" fmla="*/ 8559 w 9846"/>
                <a:gd name="connsiteY100" fmla="*/ 2048 h 9898"/>
                <a:gd name="connsiteX101" fmla="*/ 8649 w 9846"/>
                <a:gd name="connsiteY101" fmla="*/ 1946 h 9898"/>
                <a:gd name="connsiteX102" fmla="*/ 8649 w 9846"/>
                <a:gd name="connsiteY102" fmla="*/ 1869 h 9898"/>
                <a:gd name="connsiteX103" fmla="*/ 8681 w 9846"/>
                <a:gd name="connsiteY103" fmla="*/ 1727 h 9898"/>
                <a:gd name="connsiteX104" fmla="*/ 8496 w 9846"/>
                <a:gd name="connsiteY104" fmla="*/ 1548 h 9898"/>
                <a:gd name="connsiteX105" fmla="*/ 8465 w 9846"/>
                <a:gd name="connsiteY105" fmla="*/ 1481 h 9898"/>
                <a:gd name="connsiteX106" fmla="*/ 8465 w 9846"/>
                <a:gd name="connsiteY106" fmla="*/ 1120 h 9898"/>
                <a:gd name="connsiteX107" fmla="*/ 8465 w 9846"/>
                <a:gd name="connsiteY107" fmla="*/ 1043 h 9898"/>
                <a:gd name="connsiteX108" fmla="*/ 8465 w 9846"/>
                <a:gd name="connsiteY108" fmla="*/ 1007 h 9898"/>
                <a:gd name="connsiteX109" fmla="*/ 8496 w 9846"/>
                <a:gd name="connsiteY109" fmla="*/ 966 h 9898"/>
                <a:gd name="connsiteX110" fmla="*/ 8559 w 9846"/>
                <a:gd name="connsiteY110" fmla="*/ 927 h 9898"/>
                <a:gd name="connsiteX111" fmla="*/ 8681 w 9846"/>
                <a:gd name="connsiteY111" fmla="*/ 862 h 9898"/>
                <a:gd name="connsiteX112" fmla="*/ 8893 w 9846"/>
                <a:gd name="connsiteY112" fmla="*/ 838 h 9898"/>
                <a:gd name="connsiteX113" fmla="*/ 9017 w 9846"/>
                <a:gd name="connsiteY113" fmla="*/ 826 h 9898"/>
                <a:gd name="connsiteX114" fmla="*/ 9109 w 9846"/>
                <a:gd name="connsiteY114" fmla="*/ 787 h 9898"/>
                <a:gd name="connsiteX115" fmla="*/ 9261 w 9846"/>
                <a:gd name="connsiteY115" fmla="*/ 734 h 9898"/>
                <a:gd name="connsiteX116" fmla="*/ 9447 w 9846"/>
                <a:gd name="connsiteY116" fmla="*/ 619 h 9898"/>
                <a:gd name="connsiteX117" fmla="*/ 9569 w 9846"/>
                <a:gd name="connsiteY117" fmla="*/ 553 h 9898"/>
                <a:gd name="connsiteX118" fmla="*/ 9786 w 9846"/>
                <a:gd name="connsiteY118" fmla="*/ 478 h 9898"/>
                <a:gd name="connsiteX119" fmla="*/ 9846 w 9846"/>
                <a:gd name="connsiteY119" fmla="*/ 411 h 9898"/>
                <a:gd name="connsiteX120" fmla="*/ 9846 w 9846"/>
                <a:gd name="connsiteY120" fmla="*/ 362 h 9898"/>
                <a:gd name="connsiteX121" fmla="*/ 9786 w 9846"/>
                <a:gd name="connsiteY121" fmla="*/ 297 h 9898"/>
                <a:gd name="connsiteX122" fmla="*/ 9663 w 9846"/>
                <a:gd name="connsiteY122" fmla="*/ 232 h 9898"/>
                <a:gd name="connsiteX123" fmla="*/ 9600 w 9846"/>
                <a:gd name="connsiteY123" fmla="*/ 180 h 9898"/>
                <a:gd name="connsiteX124" fmla="*/ 9569 w 9846"/>
                <a:gd name="connsiteY124" fmla="*/ 90 h 9898"/>
                <a:gd name="connsiteX125" fmla="*/ 9569 w 9846"/>
                <a:gd name="connsiteY125" fmla="*/ 37 h 9898"/>
                <a:gd name="connsiteX126" fmla="*/ 9569 w 9846"/>
                <a:gd name="connsiteY126" fmla="*/ 12 h 9898"/>
                <a:gd name="connsiteX127" fmla="*/ 9507 w 9846"/>
                <a:gd name="connsiteY127" fmla="*/ 0 h 9898"/>
                <a:gd name="connsiteX0" fmla="*/ 0 w 9846"/>
                <a:gd name="connsiteY0" fmla="*/ 9882 h 9882"/>
                <a:gd name="connsiteX1" fmla="*/ 32 w 9846"/>
                <a:gd name="connsiteY1" fmla="*/ 9817 h 9882"/>
                <a:gd name="connsiteX2" fmla="*/ 96 w 9846"/>
                <a:gd name="connsiteY2" fmla="*/ 9778 h 9882"/>
                <a:gd name="connsiteX3" fmla="*/ 188 w 9846"/>
                <a:gd name="connsiteY3" fmla="*/ 9713 h 9882"/>
                <a:gd name="connsiteX4" fmla="*/ 218 w 9846"/>
                <a:gd name="connsiteY4" fmla="*/ 9713 h 9882"/>
                <a:gd name="connsiteX5" fmla="*/ 343 w 9846"/>
                <a:gd name="connsiteY5" fmla="*/ 9701 h 9882"/>
                <a:gd name="connsiteX6" fmla="*/ 436 w 9846"/>
                <a:gd name="connsiteY6" fmla="*/ 9661 h 9882"/>
                <a:gd name="connsiteX7" fmla="*/ 468 w 9846"/>
                <a:gd name="connsiteY7" fmla="*/ 9621 h 9882"/>
                <a:gd name="connsiteX8" fmla="*/ 468 w 9846"/>
                <a:gd name="connsiteY8" fmla="*/ 9531 h 9882"/>
                <a:gd name="connsiteX9" fmla="*/ 436 w 9846"/>
                <a:gd name="connsiteY9" fmla="*/ 9414 h 9882"/>
                <a:gd name="connsiteX10" fmla="*/ 436 w 9846"/>
                <a:gd name="connsiteY10" fmla="*/ 9348 h 9882"/>
                <a:gd name="connsiteX11" fmla="*/ 468 w 9846"/>
                <a:gd name="connsiteY11" fmla="*/ 9206 h 9882"/>
                <a:gd name="connsiteX12" fmla="*/ 687 w 9846"/>
                <a:gd name="connsiteY12" fmla="*/ 9048 h 9882"/>
                <a:gd name="connsiteX13" fmla="*/ 687 w 9846"/>
                <a:gd name="connsiteY13" fmla="*/ 9009 h 9882"/>
                <a:gd name="connsiteX14" fmla="*/ 716 w 9846"/>
                <a:gd name="connsiteY14" fmla="*/ 8918 h 9882"/>
                <a:gd name="connsiteX15" fmla="*/ 687 w 9846"/>
                <a:gd name="connsiteY15" fmla="*/ 8841 h 9882"/>
                <a:gd name="connsiteX16" fmla="*/ 468 w 9846"/>
                <a:gd name="connsiteY16" fmla="*/ 8659 h 9882"/>
                <a:gd name="connsiteX17" fmla="*/ 343 w 9846"/>
                <a:gd name="connsiteY17" fmla="*/ 8555 h 9882"/>
                <a:gd name="connsiteX18" fmla="*/ 283 w 9846"/>
                <a:gd name="connsiteY18" fmla="*/ 8476 h 9882"/>
                <a:gd name="connsiteX19" fmla="*/ 283 w 9846"/>
                <a:gd name="connsiteY19" fmla="*/ 8371 h 9882"/>
                <a:gd name="connsiteX20" fmla="*/ 343 w 9846"/>
                <a:gd name="connsiteY20" fmla="*/ 8230 h 9882"/>
                <a:gd name="connsiteX21" fmla="*/ 436 w 9846"/>
                <a:gd name="connsiteY21" fmla="*/ 8151 h 9882"/>
                <a:gd name="connsiteX22" fmla="*/ 562 w 9846"/>
                <a:gd name="connsiteY22" fmla="*/ 8007 h 9882"/>
                <a:gd name="connsiteX23" fmla="*/ 716 w 9846"/>
                <a:gd name="connsiteY23" fmla="*/ 7943 h 9882"/>
                <a:gd name="connsiteX24" fmla="*/ 906 w 9846"/>
                <a:gd name="connsiteY24" fmla="*/ 7838 h 9882"/>
                <a:gd name="connsiteX25" fmla="*/ 999 w 9846"/>
                <a:gd name="connsiteY25" fmla="*/ 7800 h 9882"/>
                <a:gd name="connsiteX26" fmla="*/ 1059 w 9846"/>
                <a:gd name="connsiteY26" fmla="*/ 7761 h 9882"/>
                <a:gd name="connsiteX27" fmla="*/ 1123 w 9846"/>
                <a:gd name="connsiteY27" fmla="*/ 7682 h 9882"/>
                <a:gd name="connsiteX28" fmla="*/ 1123 w 9846"/>
                <a:gd name="connsiteY28" fmla="*/ 7619 h 9882"/>
                <a:gd name="connsiteX29" fmla="*/ 1059 w 9846"/>
                <a:gd name="connsiteY29" fmla="*/ 7265 h 9882"/>
                <a:gd name="connsiteX30" fmla="*/ 999 w 9846"/>
                <a:gd name="connsiteY30" fmla="*/ 6966 h 9882"/>
                <a:gd name="connsiteX31" fmla="*/ 999 w 9846"/>
                <a:gd name="connsiteY31" fmla="*/ 6823 h 9882"/>
                <a:gd name="connsiteX32" fmla="*/ 1059 w 9846"/>
                <a:gd name="connsiteY32" fmla="*/ 6744 h 9882"/>
                <a:gd name="connsiteX33" fmla="*/ 1059 w 9846"/>
                <a:gd name="connsiteY33" fmla="*/ 6680 h 9882"/>
                <a:gd name="connsiteX34" fmla="*/ 1154 w 9846"/>
                <a:gd name="connsiteY34" fmla="*/ 6602 h 9882"/>
                <a:gd name="connsiteX35" fmla="*/ 1248 w 9846"/>
                <a:gd name="connsiteY35" fmla="*/ 6536 h 9882"/>
                <a:gd name="connsiteX36" fmla="*/ 1340 w 9846"/>
                <a:gd name="connsiteY36" fmla="*/ 6496 h 9882"/>
                <a:gd name="connsiteX37" fmla="*/ 1465 w 9846"/>
                <a:gd name="connsiteY37" fmla="*/ 6471 h 9882"/>
                <a:gd name="connsiteX38" fmla="*/ 1465 w 9846"/>
                <a:gd name="connsiteY38" fmla="*/ 6419 h 9882"/>
                <a:gd name="connsiteX39" fmla="*/ 1495 w 9846"/>
                <a:gd name="connsiteY39" fmla="*/ 6393 h 9882"/>
                <a:gd name="connsiteX40" fmla="*/ 1589 w 9846"/>
                <a:gd name="connsiteY40" fmla="*/ 6393 h 9882"/>
                <a:gd name="connsiteX41" fmla="*/ 1682 w 9846"/>
                <a:gd name="connsiteY41" fmla="*/ 6393 h 9882"/>
                <a:gd name="connsiteX42" fmla="*/ 1932 w 9846"/>
                <a:gd name="connsiteY42" fmla="*/ 6353 h 9882"/>
                <a:gd name="connsiteX43" fmla="*/ 2524 w 9846"/>
                <a:gd name="connsiteY43" fmla="*/ 6236 h 9882"/>
                <a:gd name="connsiteX44" fmla="*/ 2774 w 9846"/>
                <a:gd name="connsiteY44" fmla="*/ 6106 h 9882"/>
                <a:gd name="connsiteX45" fmla="*/ 2959 w 9846"/>
                <a:gd name="connsiteY45" fmla="*/ 6002 h 9882"/>
                <a:gd name="connsiteX46" fmla="*/ 3115 w 9846"/>
                <a:gd name="connsiteY46" fmla="*/ 5949 h 9882"/>
                <a:gd name="connsiteX47" fmla="*/ 3303 w 9846"/>
                <a:gd name="connsiteY47" fmla="*/ 5860 h 9882"/>
                <a:gd name="connsiteX48" fmla="*/ 3459 w 9846"/>
                <a:gd name="connsiteY48" fmla="*/ 5807 h 9882"/>
                <a:gd name="connsiteX49" fmla="*/ 3707 w 9846"/>
                <a:gd name="connsiteY49" fmla="*/ 5701 h 9882"/>
                <a:gd name="connsiteX50" fmla="*/ 3801 w 9846"/>
                <a:gd name="connsiteY50" fmla="*/ 5677 h 9882"/>
                <a:gd name="connsiteX51" fmla="*/ 3927 w 9846"/>
                <a:gd name="connsiteY51" fmla="*/ 5636 h 9882"/>
                <a:gd name="connsiteX52" fmla="*/ 4144 w 9846"/>
                <a:gd name="connsiteY52" fmla="*/ 5560 h 9882"/>
                <a:gd name="connsiteX53" fmla="*/ 4144 w 9846"/>
                <a:gd name="connsiteY53" fmla="*/ 5496 h 9882"/>
                <a:gd name="connsiteX54" fmla="*/ 4176 w 9846"/>
                <a:gd name="connsiteY54" fmla="*/ 5353 h 9882"/>
                <a:gd name="connsiteX55" fmla="*/ 4236 w 9846"/>
                <a:gd name="connsiteY55" fmla="*/ 5248 h 9882"/>
                <a:gd name="connsiteX56" fmla="*/ 4270 w 9846"/>
                <a:gd name="connsiteY56" fmla="*/ 5157 h 9882"/>
                <a:gd name="connsiteX57" fmla="*/ 4395 w 9846"/>
                <a:gd name="connsiteY57" fmla="*/ 5053 h 9882"/>
                <a:gd name="connsiteX58" fmla="*/ 4581 w 9846"/>
                <a:gd name="connsiteY58" fmla="*/ 4907 h 9882"/>
                <a:gd name="connsiteX59" fmla="*/ 4830 w 9846"/>
                <a:gd name="connsiteY59" fmla="*/ 4778 h 9882"/>
                <a:gd name="connsiteX60" fmla="*/ 4924 w 9846"/>
                <a:gd name="connsiteY60" fmla="*/ 4688 h 9882"/>
                <a:gd name="connsiteX61" fmla="*/ 5267 w 9846"/>
                <a:gd name="connsiteY61" fmla="*/ 4594 h 9882"/>
                <a:gd name="connsiteX62" fmla="*/ 5391 w 9846"/>
                <a:gd name="connsiteY62" fmla="*/ 4582 h 9882"/>
                <a:gd name="connsiteX63" fmla="*/ 5453 w 9846"/>
                <a:gd name="connsiteY63" fmla="*/ 4518 h 9882"/>
                <a:gd name="connsiteX64" fmla="*/ 5609 w 9846"/>
                <a:gd name="connsiteY64" fmla="*/ 4375 h 9882"/>
                <a:gd name="connsiteX65" fmla="*/ 5701 w 9846"/>
                <a:gd name="connsiteY65" fmla="*/ 4218 h 9882"/>
                <a:gd name="connsiteX66" fmla="*/ 5701 w 9846"/>
                <a:gd name="connsiteY66" fmla="*/ 4154 h 9882"/>
                <a:gd name="connsiteX67" fmla="*/ 5733 w 9846"/>
                <a:gd name="connsiteY67" fmla="*/ 4115 h 9882"/>
                <a:gd name="connsiteX68" fmla="*/ 5858 w 9846"/>
                <a:gd name="connsiteY68" fmla="*/ 4088 h 9882"/>
                <a:gd name="connsiteX69" fmla="*/ 5983 w 9846"/>
                <a:gd name="connsiteY69" fmla="*/ 4088 h 9882"/>
                <a:gd name="connsiteX70" fmla="*/ 6232 w 9846"/>
                <a:gd name="connsiteY70" fmla="*/ 4088 h 9882"/>
                <a:gd name="connsiteX71" fmla="*/ 6388 w 9846"/>
                <a:gd name="connsiteY71" fmla="*/ 4115 h 9882"/>
                <a:gd name="connsiteX72" fmla="*/ 6575 w 9846"/>
                <a:gd name="connsiteY72" fmla="*/ 4115 h 9882"/>
                <a:gd name="connsiteX73" fmla="*/ 6760 w 9846"/>
                <a:gd name="connsiteY73" fmla="*/ 4076 h 9882"/>
                <a:gd name="connsiteX74" fmla="*/ 6917 w 9846"/>
                <a:gd name="connsiteY74" fmla="*/ 4088 h 9882"/>
                <a:gd name="connsiteX75" fmla="*/ 7104 w 9846"/>
                <a:gd name="connsiteY75" fmla="*/ 4048 h 9882"/>
                <a:gd name="connsiteX76" fmla="*/ 7260 w 9846"/>
                <a:gd name="connsiteY76" fmla="*/ 4011 h 9882"/>
                <a:gd name="connsiteX77" fmla="*/ 7417 w 9846"/>
                <a:gd name="connsiteY77" fmla="*/ 4011 h 9882"/>
                <a:gd name="connsiteX78" fmla="*/ 7543 w 9846"/>
                <a:gd name="connsiteY78" fmla="*/ 4011 h 9882"/>
                <a:gd name="connsiteX79" fmla="*/ 7633 w 9846"/>
                <a:gd name="connsiteY79" fmla="*/ 3984 h 9882"/>
                <a:gd name="connsiteX80" fmla="*/ 7759 w 9846"/>
                <a:gd name="connsiteY80" fmla="*/ 3969 h 9882"/>
                <a:gd name="connsiteX81" fmla="*/ 7853 w 9846"/>
                <a:gd name="connsiteY81" fmla="*/ 3906 h 9882"/>
                <a:gd name="connsiteX82" fmla="*/ 7853 w 9846"/>
                <a:gd name="connsiteY82" fmla="*/ 3829 h 9882"/>
                <a:gd name="connsiteX83" fmla="*/ 7853 w 9846"/>
                <a:gd name="connsiteY83" fmla="*/ 3697 h 9882"/>
                <a:gd name="connsiteX84" fmla="*/ 7633 w 9846"/>
                <a:gd name="connsiteY84" fmla="*/ 3463 h 9882"/>
                <a:gd name="connsiteX85" fmla="*/ 7448 w 9846"/>
                <a:gd name="connsiteY85" fmla="*/ 3150 h 9882"/>
                <a:gd name="connsiteX86" fmla="*/ 7448 w 9846"/>
                <a:gd name="connsiteY86" fmla="*/ 3099 h 9882"/>
                <a:gd name="connsiteX87" fmla="*/ 7509 w 9846"/>
                <a:gd name="connsiteY87" fmla="*/ 3007 h 9882"/>
                <a:gd name="connsiteX88" fmla="*/ 7602 w 9846"/>
                <a:gd name="connsiteY88" fmla="*/ 2930 h 9882"/>
                <a:gd name="connsiteX89" fmla="*/ 7696 w 9846"/>
                <a:gd name="connsiteY89" fmla="*/ 2851 h 9882"/>
                <a:gd name="connsiteX90" fmla="*/ 7696 w 9846"/>
                <a:gd name="connsiteY90" fmla="*/ 2761 h 9882"/>
                <a:gd name="connsiteX91" fmla="*/ 7696 w 9846"/>
                <a:gd name="connsiteY91" fmla="*/ 2670 h 9882"/>
                <a:gd name="connsiteX92" fmla="*/ 7790 w 9846"/>
                <a:gd name="connsiteY92" fmla="*/ 2616 h 9882"/>
                <a:gd name="connsiteX93" fmla="*/ 7853 w 9846"/>
                <a:gd name="connsiteY93" fmla="*/ 2501 h 9882"/>
                <a:gd name="connsiteX94" fmla="*/ 7883 w 9846"/>
                <a:gd name="connsiteY94" fmla="*/ 2395 h 9882"/>
                <a:gd name="connsiteX95" fmla="*/ 7976 w 9846"/>
                <a:gd name="connsiteY95" fmla="*/ 2358 h 9882"/>
                <a:gd name="connsiteX96" fmla="*/ 8102 w 9846"/>
                <a:gd name="connsiteY96" fmla="*/ 2290 h 9882"/>
                <a:gd name="connsiteX97" fmla="*/ 8226 w 9846"/>
                <a:gd name="connsiteY97" fmla="*/ 2254 h 9882"/>
                <a:gd name="connsiteX98" fmla="*/ 8380 w 9846"/>
                <a:gd name="connsiteY98" fmla="*/ 2175 h 9882"/>
                <a:gd name="connsiteX99" fmla="*/ 8539 w 9846"/>
                <a:gd name="connsiteY99" fmla="*/ 2069 h 9882"/>
                <a:gd name="connsiteX100" fmla="*/ 8630 w 9846"/>
                <a:gd name="connsiteY100" fmla="*/ 1966 h 9882"/>
                <a:gd name="connsiteX101" fmla="*/ 8630 w 9846"/>
                <a:gd name="connsiteY101" fmla="*/ 1888 h 9882"/>
                <a:gd name="connsiteX102" fmla="*/ 8663 w 9846"/>
                <a:gd name="connsiteY102" fmla="*/ 1745 h 9882"/>
                <a:gd name="connsiteX103" fmla="*/ 8475 w 9846"/>
                <a:gd name="connsiteY103" fmla="*/ 1564 h 9882"/>
                <a:gd name="connsiteX104" fmla="*/ 8443 w 9846"/>
                <a:gd name="connsiteY104" fmla="*/ 1496 h 9882"/>
                <a:gd name="connsiteX105" fmla="*/ 8443 w 9846"/>
                <a:gd name="connsiteY105" fmla="*/ 1132 h 9882"/>
                <a:gd name="connsiteX106" fmla="*/ 8443 w 9846"/>
                <a:gd name="connsiteY106" fmla="*/ 1054 h 9882"/>
                <a:gd name="connsiteX107" fmla="*/ 8443 w 9846"/>
                <a:gd name="connsiteY107" fmla="*/ 1017 h 9882"/>
                <a:gd name="connsiteX108" fmla="*/ 8475 w 9846"/>
                <a:gd name="connsiteY108" fmla="*/ 976 h 9882"/>
                <a:gd name="connsiteX109" fmla="*/ 8539 w 9846"/>
                <a:gd name="connsiteY109" fmla="*/ 937 h 9882"/>
                <a:gd name="connsiteX110" fmla="*/ 8663 w 9846"/>
                <a:gd name="connsiteY110" fmla="*/ 871 h 9882"/>
                <a:gd name="connsiteX111" fmla="*/ 8878 w 9846"/>
                <a:gd name="connsiteY111" fmla="*/ 847 h 9882"/>
                <a:gd name="connsiteX112" fmla="*/ 9004 w 9846"/>
                <a:gd name="connsiteY112" fmla="*/ 835 h 9882"/>
                <a:gd name="connsiteX113" fmla="*/ 9097 w 9846"/>
                <a:gd name="connsiteY113" fmla="*/ 795 h 9882"/>
                <a:gd name="connsiteX114" fmla="*/ 9252 w 9846"/>
                <a:gd name="connsiteY114" fmla="*/ 742 h 9882"/>
                <a:gd name="connsiteX115" fmla="*/ 9441 w 9846"/>
                <a:gd name="connsiteY115" fmla="*/ 625 h 9882"/>
                <a:gd name="connsiteX116" fmla="*/ 9565 w 9846"/>
                <a:gd name="connsiteY116" fmla="*/ 559 h 9882"/>
                <a:gd name="connsiteX117" fmla="*/ 9785 w 9846"/>
                <a:gd name="connsiteY117" fmla="*/ 483 h 9882"/>
                <a:gd name="connsiteX118" fmla="*/ 9846 w 9846"/>
                <a:gd name="connsiteY118" fmla="*/ 415 h 9882"/>
                <a:gd name="connsiteX119" fmla="*/ 9846 w 9846"/>
                <a:gd name="connsiteY119" fmla="*/ 366 h 9882"/>
                <a:gd name="connsiteX120" fmla="*/ 9785 w 9846"/>
                <a:gd name="connsiteY120" fmla="*/ 300 h 9882"/>
                <a:gd name="connsiteX121" fmla="*/ 9660 w 9846"/>
                <a:gd name="connsiteY121" fmla="*/ 234 h 9882"/>
                <a:gd name="connsiteX122" fmla="*/ 9596 w 9846"/>
                <a:gd name="connsiteY122" fmla="*/ 182 h 9882"/>
                <a:gd name="connsiteX123" fmla="*/ 9565 w 9846"/>
                <a:gd name="connsiteY123" fmla="*/ 91 h 9882"/>
                <a:gd name="connsiteX124" fmla="*/ 9565 w 9846"/>
                <a:gd name="connsiteY124" fmla="*/ 37 h 9882"/>
                <a:gd name="connsiteX125" fmla="*/ 9565 w 9846"/>
                <a:gd name="connsiteY125" fmla="*/ 12 h 9882"/>
                <a:gd name="connsiteX126" fmla="*/ 9502 w 9846"/>
                <a:gd name="connsiteY126" fmla="*/ 0 h 9882"/>
                <a:gd name="connsiteX0" fmla="*/ 0 w 9967"/>
                <a:gd name="connsiteY0" fmla="*/ 9934 h 9934"/>
                <a:gd name="connsiteX1" fmla="*/ 65 w 9967"/>
                <a:gd name="connsiteY1" fmla="*/ 9895 h 9934"/>
                <a:gd name="connsiteX2" fmla="*/ 158 w 9967"/>
                <a:gd name="connsiteY2" fmla="*/ 9829 h 9934"/>
                <a:gd name="connsiteX3" fmla="*/ 188 w 9967"/>
                <a:gd name="connsiteY3" fmla="*/ 9829 h 9934"/>
                <a:gd name="connsiteX4" fmla="*/ 315 w 9967"/>
                <a:gd name="connsiteY4" fmla="*/ 9817 h 9934"/>
                <a:gd name="connsiteX5" fmla="*/ 410 w 9967"/>
                <a:gd name="connsiteY5" fmla="*/ 9776 h 9934"/>
                <a:gd name="connsiteX6" fmla="*/ 442 w 9967"/>
                <a:gd name="connsiteY6" fmla="*/ 9736 h 9934"/>
                <a:gd name="connsiteX7" fmla="*/ 442 w 9967"/>
                <a:gd name="connsiteY7" fmla="*/ 9645 h 9934"/>
                <a:gd name="connsiteX8" fmla="*/ 410 w 9967"/>
                <a:gd name="connsiteY8" fmla="*/ 9526 h 9934"/>
                <a:gd name="connsiteX9" fmla="*/ 410 w 9967"/>
                <a:gd name="connsiteY9" fmla="*/ 9460 h 9934"/>
                <a:gd name="connsiteX10" fmla="*/ 442 w 9967"/>
                <a:gd name="connsiteY10" fmla="*/ 9316 h 9934"/>
                <a:gd name="connsiteX11" fmla="*/ 665 w 9967"/>
                <a:gd name="connsiteY11" fmla="*/ 9156 h 9934"/>
                <a:gd name="connsiteX12" fmla="*/ 665 w 9967"/>
                <a:gd name="connsiteY12" fmla="*/ 9117 h 9934"/>
                <a:gd name="connsiteX13" fmla="*/ 694 w 9967"/>
                <a:gd name="connsiteY13" fmla="*/ 9024 h 9934"/>
                <a:gd name="connsiteX14" fmla="*/ 665 w 9967"/>
                <a:gd name="connsiteY14" fmla="*/ 8947 h 9934"/>
                <a:gd name="connsiteX15" fmla="*/ 442 w 9967"/>
                <a:gd name="connsiteY15" fmla="*/ 8762 h 9934"/>
                <a:gd name="connsiteX16" fmla="*/ 315 w 9967"/>
                <a:gd name="connsiteY16" fmla="*/ 8657 h 9934"/>
                <a:gd name="connsiteX17" fmla="*/ 254 w 9967"/>
                <a:gd name="connsiteY17" fmla="*/ 8577 h 9934"/>
                <a:gd name="connsiteX18" fmla="*/ 254 w 9967"/>
                <a:gd name="connsiteY18" fmla="*/ 8471 h 9934"/>
                <a:gd name="connsiteX19" fmla="*/ 315 w 9967"/>
                <a:gd name="connsiteY19" fmla="*/ 8328 h 9934"/>
                <a:gd name="connsiteX20" fmla="*/ 410 w 9967"/>
                <a:gd name="connsiteY20" fmla="*/ 8248 h 9934"/>
                <a:gd name="connsiteX21" fmla="*/ 538 w 9967"/>
                <a:gd name="connsiteY21" fmla="*/ 8103 h 9934"/>
                <a:gd name="connsiteX22" fmla="*/ 694 w 9967"/>
                <a:gd name="connsiteY22" fmla="*/ 8038 h 9934"/>
                <a:gd name="connsiteX23" fmla="*/ 887 w 9967"/>
                <a:gd name="connsiteY23" fmla="*/ 7932 h 9934"/>
                <a:gd name="connsiteX24" fmla="*/ 982 w 9967"/>
                <a:gd name="connsiteY24" fmla="*/ 7893 h 9934"/>
                <a:gd name="connsiteX25" fmla="*/ 1043 w 9967"/>
                <a:gd name="connsiteY25" fmla="*/ 7854 h 9934"/>
                <a:gd name="connsiteX26" fmla="*/ 1108 w 9967"/>
                <a:gd name="connsiteY26" fmla="*/ 7774 h 9934"/>
                <a:gd name="connsiteX27" fmla="*/ 1108 w 9967"/>
                <a:gd name="connsiteY27" fmla="*/ 7710 h 9934"/>
                <a:gd name="connsiteX28" fmla="*/ 1043 w 9967"/>
                <a:gd name="connsiteY28" fmla="*/ 7352 h 9934"/>
                <a:gd name="connsiteX29" fmla="*/ 982 w 9967"/>
                <a:gd name="connsiteY29" fmla="*/ 7049 h 9934"/>
                <a:gd name="connsiteX30" fmla="*/ 982 w 9967"/>
                <a:gd name="connsiteY30" fmla="*/ 6904 h 9934"/>
                <a:gd name="connsiteX31" fmla="*/ 1043 w 9967"/>
                <a:gd name="connsiteY31" fmla="*/ 6825 h 9934"/>
                <a:gd name="connsiteX32" fmla="*/ 1043 w 9967"/>
                <a:gd name="connsiteY32" fmla="*/ 6760 h 9934"/>
                <a:gd name="connsiteX33" fmla="*/ 1139 w 9967"/>
                <a:gd name="connsiteY33" fmla="*/ 6681 h 9934"/>
                <a:gd name="connsiteX34" fmla="*/ 1235 w 9967"/>
                <a:gd name="connsiteY34" fmla="*/ 6614 h 9934"/>
                <a:gd name="connsiteX35" fmla="*/ 1328 w 9967"/>
                <a:gd name="connsiteY35" fmla="*/ 6574 h 9934"/>
                <a:gd name="connsiteX36" fmla="*/ 1455 w 9967"/>
                <a:gd name="connsiteY36" fmla="*/ 6548 h 9934"/>
                <a:gd name="connsiteX37" fmla="*/ 1455 w 9967"/>
                <a:gd name="connsiteY37" fmla="*/ 6496 h 9934"/>
                <a:gd name="connsiteX38" fmla="*/ 1485 w 9967"/>
                <a:gd name="connsiteY38" fmla="*/ 6469 h 9934"/>
                <a:gd name="connsiteX39" fmla="*/ 1581 w 9967"/>
                <a:gd name="connsiteY39" fmla="*/ 6469 h 9934"/>
                <a:gd name="connsiteX40" fmla="*/ 1675 w 9967"/>
                <a:gd name="connsiteY40" fmla="*/ 6469 h 9934"/>
                <a:gd name="connsiteX41" fmla="*/ 1929 w 9967"/>
                <a:gd name="connsiteY41" fmla="*/ 6429 h 9934"/>
                <a:gd name="connsiteX42" fmla="*/ 2530 w 9967"/>
                <a:gd name="connsiteY42" fmla="*/ 6310 h 9934"/>
                <a:gd name="connsiteX43" fmla="*/ 2784 w 9967"/>
                <a:gd name="connsiteY43" fmla="*/ 6179 h 9934"/>
                <a:gd name="connsiteX44" fmla="*/ 2972 w 9967"/>
                <a:gd name="connsiteY44" fmla="*/ 6074 h 9934"/>
                <a:gd name="connsiteX45" fmla="*/ 3131 w 9967"/>
                <a:gd name="connsiteY45" fmla="*/ 6020 h 9934"/>
                <a:gd name="connsiteX46" fmla="*/ 3322 w 9967"/>
                <a:gd name="connsiteY46" fmla="*/ 5930 h 9934"/>
                <a:gd name="connsiteX47" fmla="*/ 3480 w 9967"/>
                <a:gd name="connsiteY47" fmla="*/ 5876 h 9934"/>
                <a:gd name="connsiteX48" fmla="*/ 3732 w 9967"/>
                <a:gd name="connsiteY48" fmla="*/ 5769 h 9934"/>
                <a:gd name="connsiteX49" fmla="*/ 3827 w 9967"/>
                <a:gd name="connsiteY49" fmla="*/ 5745 h 9934"/>
                <a:gd name="connsiteX50" fmla="*/ 3955 w 9967"/>
                <a:gd name="connsiteY50" fmla="*/ 5703 h 9934"/>
                <a:gd name="connsiteX51" fmla="*/ 4176 w 9967"/>
                <a:gd name="connsiteY51" fmla="*/ 5626 h 9934"/>
                <a:gd name="connsiteX52" fmla="*/ 4176 w 9967"/>
                <a:gd name="connsiteY52" fmla="*/ 5562 h 9934"/>
                <a:gd name="connsiteX53" fmla="*/ 4208 w 9967"/>
                <a:gd name="connsiteY53" fmla="*/ 5417 h 9934"/>
                <a:gd name="connsiteX54" fmla="*/ 4269 w 9967"/>
                <a:gd name="connsiteY54" fmla="*/ 5311 h 9934"/>
                <a:gd name="connsiteX55" fmla="*/ 4304 w 9967"/>
                <a:gd name="connsiteY55" fmla="*/ 5219 h 9934"/>
                <a:gd name="connsiteX56" fmla="*/ 4431 w 9967"/>
                <a:gd name="connsiteY56" fmla="*/ 5113 h 9934"/>
                <a:gd name="connsiteX57" fmla="*/ 4620 w 9967"/>
                <a:gd name="connsiteY57" fmla="*/ 4966 h 9934"/>
                <a:gd name="connsiteX58" fmla="*/ 4873 w 9967"/>
                <a:gd name="connsiteY58" fmla="*/ 4835 h 9934"/>
                <a:gd name="connsiteX59" fmla="*/ 4968 w 9967"/>
                <a:gd name="connsiteY59" fmla="*/ 4744 h 9934"/>
                <a:gd name="connsiteX60" fmla="*/ 5316 w 9967"/>
                <a:gd name="connsiteY60" fmla="*/ 4649 h 9934"/>
                <a:gd name="connsiteX61" fmla="*/ 5442 w 9967"/>
                <a:gd name="connsiteY61" fmla="*/ 4637 h 9934"/>
                <a:gd name="connsiteX62" fmla="*/ 5505 w 9967"/>
                <a:gd name="connsiteY62" fmla="*/ 4572 h 9934"/>
                <a:gd name="connsiteX63" fmla="*/ 5664 w 9967"/>
                <a:gd name="connsiteY63" fmla="*/ 4427 h 9934"/>
                <a:gd name="connsiteX64" fmla="*/ 5757 w 9967"/>
                <a:gd name="connsiteY64" fmla="*/ 4268 h 9934"/>
                <a:gd name="connsiteX65" fmla="*/ 5757 w 9967"/>
                <a:gd name="connsiteY65" fmla="*/ 4204 h 9934"/>
                <a:gd name="connsiteX66" fmla="*/ 5790 w 9967"/>
                <a:gd name="connsiteY66" fmla="*/ 4164 h 9934"/>
                <a:gd name="connsiteX67" fmla="*/ 5917 w 9967"/>
                <a:gd name="connsiteY67" fmla="*/ 4137 h 9934"/>
                <a:gd name="connsiteX68" fmla="*/ 6044 w 9967"/>
                <a:gd name="connsiteY68" fmla="*/ 4137 h 9934"/>
                <a:gd name="connsiteX69" fmla="*/ 6296 w 9967"/>
                <a:gd name="connsiteY69" fmla="*/ 4137 h 9934"/>
                <a:gd name="connsiteX70" fmla="*/ 6455 w 9967"/>
                <a:gd name="connsiteY70" fmla="*/ 4164 h 9934"/>
                <a:gd name="connsiteX71" fmla="*/ 6645 w 9967"/>
                <a:gd name="connsiteY71" fmla="*/ 4164 h 9934"/>
                <a:gd name="connsiteX72" fmla="*/ 6833 w 9967"/>
                <a:gd name="connsiteY72" fmla="*/ 4125 h 9934"/>
                <a:gd name="connsiteX73" fmla="*/ 6992 w 9967"/>
                <a:gd name="connsiteY73" fmla="*/ 4137 h 9934"/>
                <a:gd name="connsiteX74" fmla="*/ 7182 w 9967"/>
                <a:gd name="connsiteY74" fmla="*/ 4096 h 9934"/>
                <a:gd name="connsiteX75" fmla="*/ 7341 w 9967"/>
                <a:gd name="connsiteY75" fmla="*/ 4059 h 9934"/>
                <a:gd name="connsiteX76" fmla="*/ 7500 w 9967"/>
                <a:gd name="connsiteY76" fmla="*/ 4059 h 9934"/>
                <a:gd name="connsiteX77" fmla="*/ 7628 w 9967"/>
                <a:gd name="connsiteY77" fmla="*/ 4059 h 9934"/>
                <a:gd name="connsiteX78" fmla="*/ 7719 w 9967"/>
                <a:gd name="connsiteY78" fmla="*/ 4032 h 9934"/>
                <a:gd name="connsiteX79" fmla="*/ 7847 w 9967"/>
                <a:gd name="connsiteY79" fmla="*/ 4016 h 9934"/>
                <a:gd name="connsiteX80" fmla="*/ 7943 w 9967"/>
                <a:gd name="connsiteY80" fmla="*/ 3953 h 9934"/>
                <a:gd name="connsiteX81" fmla="*/ 7943 w 9967"/>
                <a:gd name="connsiteY81" fmla="*/ 3875 h 9934"/>
                <a:gd name="connsiteX82" fmla="*/ 7943 w 9967"/>
                <a:gd name="connsiteY82" fmla="*/ 3741 h 9934"/>
                <a:gd name="connsiteX83" fmla="*/ 7719 w 9967"/>
                <a:gd name="connsiteY83" fmla="*/ 3504 h 9934"/>
                <a:gd name="connsiteX84" fmla="*/ 7531 w 9967"/>
                <a:gd name="connsiteY84" fmla="*/ 3188 h 9934"/>
                <a:gd name="connsiteX85" fmla="*/ 7531 w 9967"/>
                <a:gd name="connsiteY85" fmla="*/ 3136 h 9934"/>
                <a:gd name="connsiteX86" fmla="*/ 7593 w 9967"/>
                <a:gd name="connsiteY86" fmla="*/ 3043 h 9934"/>
                <a:gd name="connsiteX87" fmla="*/ 7688 w 9967"/>
                <a:gd name="connsiteY87" fmla="*/ 2965 h 9934"/>
                <a:gd name="connsiteX88" fmla="*/ 7783 w 9967"/>
                <a:gd name="connsiteY88" fmla="*/ 2885 h 9934"/>
                <a:gd name="connsiteX89" fmla="*/ 7783 w 9967"/>
                <a:gd name="connsiteY89" fmla="*/ 2794 h 9934"/>
                <a:gd name="connsiteX90" fmla="*/ 7783 w 9967"/>
                <a:gd name="connsiteY90" fmla="*/ 2702 h 9934"/>
                <a:gd name="connsiteX91" fmla="*/ 7879 w 9967"/>
                <a:gd name="connsiteY91" fmla="*/ 2647 h 9934"/>
                <a:gd name="connsiteX92" fmla="*/ 7943 w 9967"/>
                <a:gd name="connsiteY92" fmla="*/ 2531 h 9934"/>
                <a:gd name="connsiteX93" fmla="*/ 7973 w 9967"/>
                <a:gd name="connsiteY93" fmla="*/ 2424 h 9934"/>
                <a:gd name="connsiteX94" fmla="*/ 8068 w 9967"/>
                <a:gd name="connsiteY94" fmla="*/ 2386 h 9934"/>
                <a:gd name="connsiteX95" fmla="*/ 8196 w 9967"/>
                <a:gd name="connsiteY95" fmla="*/ 2317 h 9934"/>
                <a:gd name="connsiteX96" fmla="*/ 8322 w 9967"/>
                <a:gd name="connsiteY96" fmla="*/ 2281 h 9934"/>
                <a:gd name="connsiteX97" fmla="*/ 8478 w 9967"/>
                <a:gd name="connsiteY97" fmla="*/ 2201 h 9934"/>
                <a:gd name="connsiteX98" fmla="*/ 8640 w 9967"/>
                <a:gd name="connsiteY98" fmla="*/ 2094 h 9934"/>
                <a:gd name="connsiteX99" fmla="*/ 8732 w 9967"/>
                <a:gd name="connsiteY99" fmla="*/ 1989 h 9934"/>
                <a:gd name="connsiteX100" fmla="*/ 8732 w 9967"/>
                <a:gd name="connsiteY100" fmla="*/ 1911 h 9934"/>
                <a:gd name="connsiteX101" fmla="*/ 8765 w 9967"/>
                <a:gd name="connsiteY101" fmla="*/ 1766 h 9934"/>
                <a:gd name="connsiteX102" fmla="*/ 8575 w 9967"/>
                <a:gd name="connsiteY102" fmla="*/ 1583 h 9934"/>
                <a:gd name="connsiteX103" fmla="*/ 8542 w 9967"/>
                <a:gd name="connsiteY103" fmla="*/ 1514 h 9934"/>
                <a:gd name="connsiteX104" fmla="*/ 8542 w 9967"/>
                <a:gd name="connsiteY104" fmla="*/ 1146 h 9934"/>
                <a:gd name="connsiteX105" fmla="*/ 8542 w 9967"/>
                <a:gd name="connsiteY105" fmla="*/ 1067 h 9934"/>
                <a:gd name="connsiteX106" fmla="*/ 8542 w 9967"/>
                <a:gd name="connsiteY106" fmla="*/ 1029 h 9934"/>
                <a:gd name="connsiteX107" fmla="*/ 8575 w 9967"/>
                <a:gd name="connsiteY107" fmla="*/ 988 h 9934"/>
                <a:gd name="connsiteX108" fmla="*/ 8640 w 9967"/>
                <a:gd name="connsiteY108" fmla="*/ 948 h 9934"/>
                <a:gd name="connsiteX109" fmla="*/ 8765 w 9967"/>
                <a:gd name="connsiteY109" fmla="*/ 881 h 9934"/>
                <a:gd name="connsiteX110" fmla="*/ 8984 w 9967"/>
                <a:gd name="connsiteY110" fmla="*/ 857 h 9934"/>
                <a:gd name="connsiteX111" fmla="*/ 9112 w 9967"/>
                <a:gd name="connsiteY111" fmla="*/ 845 h 9934"/>
                <a:gd name="connsiteX112" fmla="*/ 9206 w 9967"/>
                <a:gd name="connsiteY112" fmla="*/ 804 h 9934"/>
                <a:gd name="connsiteX113" fmla="*/ 9364 w 9967"/>
                <a:gd name="connsiteY113" fmla="*/ 751 h 9934"/>
                <a:gd name="connsiteX114" fmla="*/ 9556 w 9967"/>
                <a:gd name="connsiteY114" fmla="*/ 632 h 9934"/>
                <a:gd name="connsiteX115" fmla="*/ 9682 w 9967"/>
                <a:gd name="connsiteY115" fmla="*/ 566 h 9934"/>
                <a:gd name="connsiteX116" fmla="*/ 9905 w 9967"/>
                <a:gd name="connsiteY116" fmla="*/ 489 h 9934"/>
                <a:gd name="connsiteX117" fmla="*/ 9967 w 9967"/>
                <a:gd name="connsiteY117" fmla="*/ 420 h 9934"/>
                <a:gd name="connsiteX118" fmla="*/ 9967 w 9967"/>
                <a:gd name="connsiteY118" fmla="*/ 370 h 9934"/>
                <a:gd name="connsiteX119" fmla="*/ 9905 w 9967"/>
                <a:gd name="connsiteY119" fmla="*/ 304 h 9934"/>
                <a:gd name="connsiteX120" fmla="*/ 9778 w 9967"/>
                <a:gd name="connsiteY120" fmla="*/ 237 h 9934"/>
                <a:gd name="connsiteX121" fmla="*/ 9713 w 9967"/>
                <a:gd name="connsiteY121" fmla="*/ 184 h 9934"/>
                <a:gd name="connsiteX122" fmla="*/ 9682 w 9967"/>
                <a:gd name="connsiteY122" fmla="*/ 92 h 9934"/>
                <a:gd name="connsiteX123" fmla="*/ 9682 w 9967"/>
                <a:gd name="connsiteY123" fmla="*/ 37 h 9934"/>
                <a:gd name="connsiteX124" fmla="*/ 9682 w 9967"/>
                <a:gd name="connsiteY124" fmla="*/ 12 h 9934"/>
                <a:gd name="connsiteX125" fmla="*/ 9618 w 9967"/>
                <a:gd name="connsiteY125" fmla="*/ 0 h 9934"/>
                <a:gd name="connsiteX0" fmla="*/ 0 w 9935"/>
                <a:gd name="connsiteY0" fmla="*/ 9961 h 9961"/>
                <a:gd name="connsiteX1" fmla="*/ 94 w 9935"/>
                <a:gd name="connsiteY1" fmla="*/ 9894 h 9961"/>
                <a:gd name="connsiteX2" fmla="*/ 124 w 9935"/>
                <a:gd name="connsiteY2" fmla="*/ 9894 h 9961"/>
                <a:gd name="connsiteX3" fmla="*/ 251 w 9935"/>
                <a:gd name="connsiteY3" fmla="*/ 9882 h 9961"/>
                <a:gd name="connsiteX4" fmla="*/ 346 w 9935"/>
                <a:gd name="connsiteY4" fmla="*/ 9841 h 9961"/>
                <a:gd name="connsiteX5" fmla="*/ 378 w 9935"/>
                <a:gd name="connsiteY5" fmla="*/ 9801 h 9961"/>
                <a:gd name="connsiteX6" fmla="*/ 378 w 9935"/>
                <a:gd name="connsiteY6" fmla="*/ 9709 h 9961"/>
                <a:gd name="connsiteX7" fmla="*/ 346 w 9935"/>
                <a:gd name="connsiteY7" fmla="*/ 9589 h 9961"/>
                <a:gd name="connsiteX8" fmla="*/ 346 w 9935"/>
                <a:gd name="connsiteY8" fmla="*/ 9523 h 9961"/>
                <a:gd name="connsiteX9" fmla="*/ 378 w 9935"/>
                <a:gd name="connsiteY9" fmla="*/ 9378 h 9961"/>
                <a:gd name="connsiteX10" fmla="*/ 602 w 9935"/>
                <a:gd name="connsiteY10" fmla="*/ 9217 h 9961"/>
                <a:gd name="connsiteX11" fmla="*/ 602 w 9935"/>
                <a:gd name="connsiteY11" fmla="*/ 9178 h 9961"/>
                <a:gd name="connsiteX12" fmla="*/ 631 w 9935"/>
                <a:gd name="connsiteY12" fmla="*/ 9084 h 9961"/>
                <a:gd name="connsiteX13" fmla="*/ 602 w 9935"/>
                <a:gd name="connsiteY13" fmla="*/ 9006 h 9961"/>
                <a:gd name="connsiteX14" fmla="*/ 378 w 9935"/>
                <a:gd name="connsiteY14" fmla="*/ 8820 h 9961"/>
                <a:gd name="connsiteX15" fmla="*/ 251 w 9935"/>
                <a:gd name="connsiteY15" fmla="*/ 8715 h 9961"/>
                <a:gd name="connsiteX16" fmla="*/ 190 w 9935"/>
                <a:gd name="connsiteY16" fmla="*/ 8634 h 9961"/>
                <a:gd name="connsiteX17" fmla="*/ 190 w 9935"/>
                <a:gd name="connsiteY17" fmla="*/ 8527 h 9961"/>
                <a:gd name="connsiteX18" fmla="*/ 251 w 9935"/>
                <a:gd name="connsiteY18" fmla="*/ 8383 h 9961"/>
                <a:gd name="connsiteX19" fmla="*/ 346 w 9935"/>
                <a:gd name="connsiteY19" fmla="*/ 8303 h 9961"/>
                <a:gd name="connsiteX20" fmla="*/ 475 w 9935"/>
                <a:gd name="connsiteY20" fmla="*/ 8157 h 9961"/>
                <a:gd name="connsiteX21" fmla="*/ 631 w 9935"/>
                <a:gd name="connsiteY21" fmla="*/ 8091 h 9961"/>
                <a:gd name="connsiteX22" fmla="*/ 825 w 9935"/>
                <a:gd name="connsiteY22" fmla="*/ 7985 h 9961"/>
                <a:gd name="connsiteX23" fmla="*/ 920 w 9935"/>
                <a:gd name="connsiteY23" fmla="*/ 7945 h 9961"/>
                <a:gd name="connsiteX24" fmla="*/ 981 w 9935"/>
                <a:gd name="connsiteY24" fmla="*/ 7906 h 9961"/>
                <a:gd name="connsiteX25" fmla="*/ 1047 w 9935"/>
                <a:gd name="connsiteY25" fmla="*/ 7826 h 9961"/>
                <a:gd name="connsiteX26" fmla="*/ 1047 w 9935"/>
                <a:gd name="connsiteY26" fmla="*/ 7761 h 9961"/>
                <a:gd name="connsiteX27" fmla="*/ 981 w 9935"/>
                <a:gd name="connsiteY27" fmla="*/ 7401 h 9961"/>
                <a:gd name="connsiteX28" fmla="*/ 920 w 9935"/>
                <a:gd name="connsiteY28" fmla="*/ 7096 h 9961"/>
                <a:gd name="connsiteX29" fmla="*/ 920 w 9935"/>
                <a:gd name="connsiteY29" fmla="*/ 6950 h 9961"/>
                <a:gd name="connsiteX30" fmla="*/ 981 w 9935"/>
                <a:gd name="connsiteY30" fmla="*/ 6870 h 9961"/>
                <a:gd name="connsiteX31" fmla="*/ 981 w 9935"/>
                <a:gd name="connsiteY31" fmla="*/ 6805 h 9961"/>
                <a:gd name="connsiteX32" fmla="*/ 1078 w 9935"/>
                <a:gd name="connsiteY32" fmla="*/ 6725 h 9961"/>
                <a:gd name="connsiteX33" fmla="*/ 1174 w 9935"/>
                <a:gd name="connsiteY33" fmla="*/ 6658 h 9961"/>
                <a:gd name="connsiteX34" fmla="*/ 1267 w 9935"/>
                <a:gd name="connsiteY34" fmla="*/ 6618 h 9961"/>
                <a:gd name="connsiteX35" fmla="*/ 1395 w 9935"/>
                <a:gd name="connsiteY35" fmla="*/ 6592 h 9961"/>
                <a:gd name="connsiteX36" fmla="*/ 1395 w 9935"/>
                <a:gd name="connsiteY36" fmla="*/ 6539 h 9961"/>
                <a:gd name="connsiteX37" fmla="*/ 1425 w 9935"/>
                <a:gd name="connsiteY37" fmla="*/ 6512 h 9961"/>
                <a:gd name="connsiteX38" fmla="*/ 1521 w 9935"/>
                <a:gd name="connsiteY38" fmla="*/ 6512 h 9961"/>
                <a:gd name="connsiteX39" fmla="*/ 1616 w 9935"/>
                <a:gd name="connsiteY39" fmla="*/ 6512 h 9961"/>
                <a:gd name="connsiteX40" fmla="*/ 1870 w 9935"/>
                <a:gd name="connsiteY40" fmla="*/ 6472 h 9961"/>
                <a:gd name="connsiteX41" fmla="*/ 2473 w 9935"/>
                <a:gd name="connsiteY41" fmla="*/ 6352 h 9961"/>
                <a:gd name="connsiteX42" fmla="*/ 2728 w 9935"/>
                <a:gd name="connsiteY42" fmla="*/ 6220 h 9961"/>
                <a:gd name="connsiteX43" fmla="*/ 2917 w 9935"/>
                <a:gd name="connsiteY43" fmla="*/ 6114 h 9961"/>
                <a:gd name="connsiteX44" fmla="*/ 3076 w 9935"/>
                <a:gd name="connsiteY44" fmla="*/ 6060 h 9961"/>
                <a:gd name="connsiteX45" fmla="*/ 3268 w 9935"/>
                <a:gd name="connsiteY45" fmla="*/ 5969 h 9961"/>
                <a:gd name="connsiteX46" fmla="*/ 3427 w 9935"/>
                <a:gd name="connsiteY46" fmla="*/ 5915 h 9961"/>
                <a:gd name="connsiteX47" fmla="*/ 3679 w 9935"/>
                <a:gd name="connsiteY47" fmla="*/ 5807 h 9961"/>
                <a:gd name="connsiteX48" fmla="*/ 3775 w 9935"/>
                <a:gd name="connsiteY48" fmla="*/ 5783 h 9961"/>
                <a:gd name="connsiteX49" fmla="*/ 3903 w 9935"/>
                <a:gd name="connsiteY49" fmla="*/ 5741 h 9961"/>
                <a:gd name="connsiteX50" fmla="*/ 4125 w 9935"/>
                <a:gd name="connsiteY50" fmla="*/ 5663 h 9961"/>
                <a:gd name="connsiteX51" fmla="*/ 4125 w 9935"/>
                <a:gd name="connsiteY51" fmla="*/ 5599 h 9961"/>
                <a:gd name="connsiteX52" fmla="*/ 4157 w 9935"/>
                <a:gd name="connsiteY52" fmla="*/ 5453 h 9961"/>
                <a:gd name="connsiteX53" fmla="*/ 4218 w 9935"/>
                <a:gd name="connsiteY53" fmla="*/ 5346 h 9961"/>
                <a:gd name="connsiteX54" fmla="*/ 4253 w 9935"/>
                <a:gd name="connsiteY54" fmla="*/ 5254 h 9961"/>
                <a:gd name="connsiteX55" fmla="*/ 4381 w 9935"/>
                <a:gd name="connsiteY55" fmla="*/ 5147 h 9961"/>
                <a:gd name="connsiteX56" fmla="*/ 4570 w 9935"/>
                <a:gd name="connsiteY56" fmla="*/ 4999 h 9961"/>
                <a:gd name="connsiteX57" fmla="*/ 4824 w 9935"/>
                <a:gd name="connsiteY57" fmla="*/ 4867 h 9961"/>
                <a:gd name="connsiteX58" fmla="*/ 4919 w 9935"/>
                <a:gd name="connsiteY58" fmla="*/ 4776 h 9961"/>
                <a:gd name="connsiteX59" fmla="*/ 5269 w 9935"/>
                <a:gd name="connsiteY59" fmla="*/ 4680 h 9961"/>
                <a:gd name="connsiteX60" fmla="*/ 5395 w 9935"/>
                <a:gd name="connsiteY60" fmla="*/ 4668 h 9961"/>
                <a:gd name="connsiteX61" fmla="*/ 5458 w 9935"/>
                <a:gd name="connsiteY61" fmla="*/ 4602 h 9961"/>
                <a:gd name="connsiteX62" fmla="*/ 5618 w 9935"/>
                <a:gd name="connsiteY62" fmla="*/ 4456 h 9961"/>
                <a:gd name="connsiteX63" fmla="*/ 5711 w 9935"/>
                <a:gd name="connsiteY63" fmla="*/ 4296 h 9961"/>
                <a:gd name="connsiteX64" fmla="*/ 5711 w 9935"/>
                <a:gd name="connsiteY64" fmla="*/ 4232 h 9961"/>
                <a:gd name="connsiteX65" fmla="*/ 5744 w 9935"/>
                <a:gd name="connsiteY65" fmla="*/ 4192 h 9961"/>
                <a:gd name="connsiteX66" fmla="*/ 5872 w 9935"/>
                <a:gd name="connsiteY66" fmla="*/ 4164 h 9961"/>
                <a:gd name="connsiteX67" fmla="*/ 5999 w 9935"/>
                <a:gd name="connsiteY67" fmla="*/ 4164 h 9961"/>
                <a:gd name="connsiteX68" fmla="*/ 6252 w 9935"/>
                <a:gd name="connsiteY68" fmla="*/ 4164 h 9961"/>
                <a:gd name="connsiteX69" fmla="*/ 6411 w 9935"/>
                <a:gd name="connsiteY69" fmla="*/ 4192 h 9961"/>
                <a:gd name="connsiteX70" fmla="*/ 6602 w 9935"/>
                <a:gd name="connsiteY70" fmla="*/ 4192 h 9961"/>
                <a:gd name="connsiteX71" fmla="*/ 6791 w 9935"/>
                <a:gd name="connsiteY71" fmla="*/ 4152 h 9961"/>
                <a:gd name="connsiteX72" fmla="*/ 6950 w 9935"/>
                <a:gd name="connsiteY72" fmla="*/ 4164 h 9961"/>
                <a:gd name="connsiteX73" fmla="*/ 7141 w 9935"/>
                <a:gd name="connsiteY73" fmla="*/ 4123 h 9961"/>
                <a:gd name="connsiteX74" fmla="*/ 7300 w 9935"/>
                <a:gd name="connsiteY74" fmla="*/ 4086 h 9961"/>
                <a:gd name="connsiteX75" fmla="*/ 7460 w 9935"/>
                <a:gd name="connsiteY75" fmla="*/ 4086 h 9961"/>
                <a:gd name="connsiteX76" fmla="*/ 7588 w 9935"/>
                <a:gd name="connsiteY76" fmla="*/ 4086 h 9961"/>
                <a:gd name="connsiteX77" fmla="*/ 7680 w 9935"/>
                <a:gd name="connsiteY77" fmla="*/ 4059 h 9961"/>
                <a:gd name="connsiteX78" fmla="*/ 7808 w 9935"/>
                <a:gd name="connsiteY78" fmla="*/ 4043 h 9961"/>
                <a:gd name="connsiteX79" fmla="*/ 7904 w 9935"/>
                <a:gd name="connsiteY79" fmla="*/ 3979 h 9961"/>
                <a:gd name="connsiteX80" fmla="*/ 7904 w 9935"/>
                <a:gd name="connsiteY80" fmla="*/ 3901 h 9961"/>
                <a:gd name="connsiteX81" fmla="*/ 7904 w 9935"/>
                <a:gd name="connsiteY81" fmla="*/ 3766 h 9961"/>
                <a:gd name="connsiteX82" fmla="*/ 7680 w 9935"/>
                <a:gd name="connsiteY82" fmla="*/ 3527 h 9961"/>
                <a:gd name="connsiteX83" fmla="*/ 7491 w 9935"/>
                <a:gd name="connsiteY83" fmla="*/ 3209 h 9961"/>
                <a:gd name="connsiteX84" fmla="*/ 7491 w 9935"/>
                <a:gd name="connsiteY84" fmla="*/ 3157 h 9961"/>
                <a:gd name="connsiteX85" fmla="*/ 7553 w 9935"/>
                <a:gd name="connsiteY85" fmla="*/ 3063 h 9961"/>
                <a:gd name="connsiteX86" fmla="*/ 7648 w 9935"/>
                <a:gd name="connsiteY86" fmla="*/ 2985 h 9961"/>
                <a:gd name="connsiteX87" fmla="*/ 7744 w 9935"/>
                <a:gd name="connsiteY87" fmla="*/ 2904 h 9961"/>
                <a:gd name="connsiteX88" fmla="*/ 7744 w 9935"/>
                <a:gd name="connsiteY88" fmla="*/ 2813 h 9961"/>
                <a:gd name="connsiteX89" fmla="*/ 7744 w 9935"/>
                <a:gd name="connsiteY89" fmla="*/ 2720 h 9961"/>
                <a:gd name="connsiteX90" fmla="*/ 7840 w 9935"/>
                <a:gd name="connsiteY90" fmla="*/ 2665 h 9961"/>
                <a:gd name="connsiteX91" fmla="*/ 7904 w 9935"/>
                <a:gd name="connsiteY91" fmla="*/ 2548 h 9961"/>
                <a:gd name="connsiteX92" fmla="*/ 7934 w 9935"/>
                <a:gd name="connsiteY92" fmla="*/ 2440 h 9961"/>
                <a:gd name="connsiteX93" fmla="*/ 8030 w 9935"/>
                <a:gd name="connsiteY93" fmla="*/ 2402 h 9961"/>
                <a:gd name="connsiteX94" fmla="*/ 8158 w 9935"/>
                <a:gd name="connsiteY94" fmla="*/ 2332 h 9961"/>
                <a:gd name="connsiteX95" fmla="*/ 8285 w 9935"/>
                <a:gd name="connsiteY95" fmla="*/ 2296 h 9961"/>
                <a:gd name="connsiteX96" fmla="*/ 8441 w 9935"/>
                <a:gd name="connsiteY96" fmla="*/ 2216 h 9961"/>
                <a:gd name="connsiteX97" fmla="*/ 8604 w 9935"/>
                <a:gd name="connsiteY97" fmla="*/ 2108 h 9961"/>
                <a:gd name="connsiteX98" fmla="*/ 8696 w 9935"/>
                <a:gd name="connsiteY98" fmla="*/ 2002 h 9961"/>
                <a:gd name="connsiteX99" fmla="*/ 8696 w 9935"/>
                <a:gd name="connsiteY99" fmla="*/ 1924 h 9961"/>
                <a:gd name="connsiteX100" fmla="*/ 8729 w 9935"/>
                <a:gd name="connsiteY100" fmla="*/ 1778 h 9961"/>
                <a:gd name="connsiteX101" fmla="*/ 8538 w 9935"/>
                <a:gd name="connsiteY101" fmla="*/ 1594 h 9961"/>
                <a:gd name="connsiteX102" fmla="*/ 8505 w 9935"/>
                <a:gd name="connsiteY102" fmla="*/ 1524 h 9961"/>
                <a:gd name="connsiteX103" fmla="*/ 8505 w 9935"/>
                <a:gd name="connsiteY103" fmla="*/ 1154 h 9961"/>
                <a:gd name="connsiteX104" fmla="*/ 8505 w 9935"/>
                <a:gd name="connsiteY104" fmla="*/ 1074 h 9961"/>
                <a:gd name="connsiteX105" fmla="*/ 8505 w 9935"/>
                <a:gd name="connsiteY105" fmla="*/ 1036 h 9961"/>
                <a:gd name="connsiteX106" fmla="*/ 8538 w 9935"/>
                <a:gd name="connsiteY106" fmla="*/ 995 h 9961"/>
                <a:gd name="connsiteX107" fmla="*/ 8604 w 9935"/>
                <a:gd name="connsiteY107" fmla="*/ 954 h 9961"/>
                <a:gd name="connsiteX108" fmla="*/ 8729 w 9935"/>
                <a:gd name="connsiteY108" fmla="*/ 887 h 9961"/>
                <a:gd name="connsiteX109" fmla="*/ 8949 w 9935"/>
                <a:gd name="connsiteY109" fmla="*/ 863 h 9961"/>
                <a:gd name="connsiteX110" fmla="*/ 9077 w 9935"/>
                <a:gd name="connsiteY110" fmla="*/ 851 h 9961"/>
                <a:gd name="connsiteX111" fmla="*/ 9171 w 9935"/>
                <a:gd name="connsiteY111" fmla="*/ 809 h 9961"/>
                <a:gd name="connsiteX112" fmla="*/ 9330 w 9935"/>
                <a:gd name="connsiteY112" fmla="*/ 756 h 9961"/>
                <a:gd name="connsiteX113" fmla="*/ 9523 w 9935"/>
                <a:gd name="connsiteY113" fmla="*/ 636 h 9961"/>
                <a:gd name="connsiteX114" fmla="*/ 9649 w 9935"/>
                <a:gd name="connsiteY114" fmla="*/ 570 h 9961"/>
                <a:gd name="connsiteX115" fmla="*/ 9873 w 9935"/>
                <a:gd name="connsiteY115" fmla="*/ 492 h 9961"/>
                <a:gd name="connsiteX116" fmla="*/ 9935 w 9935"/>
                <a:gd name="connsiteY116" fmla="*/ 423 h 9961"/>
                <a:gd name="connsiteX117" fmla="*/ 9935 w 9935"/>
                <a:gd name="connsiteY117" fmla="*/ 372 h 9961"/>
                <a:gd name="connsiteX118" fmla="*/ 9873 w 9935"/>
                <a:gd name="connsiteY118" fmla="*/ 306 h 9961"/>
                <a:gd name="connsiteX119" fmla="*/ 9745 w 9935"/>
                <a:gd name="connsiteY119" fmla="*/ 239 h 9961"/>
                <a:gd name="connsiteX120" fmla="*/ 9680 w 9935"/>
                <a:gd name="connsiteY120" fmla="*/ 185 h 9961"/>
                <a:gd name="connsiteX121" fmla="*/ 9649 w 9935"/>
                <a:gd name="connsiteY121" fmla="*/ 93 h 9961"/>
                <a:gd name="connsiteX122" fmla="*/ 9649 w 9935"/>
                <a:gd name="connsiteY122" fmla="*/ 37 h 9961"/>
                <a:gd name="connsiteX123" fmla="*/ 9649 w 9935"/>
                <a:gd name="connsiteY123" fmla="*/ 12 h 9961"/>
                <a:gd name="connsiteX124" fmla="*/ 9585 w 9935"/>
                <a:gd name="connsiteY124" fmla="*/ 0 h 9961"/>
                <a:gd name="connsiteX0" fmla="*/ 0 w 9905"/>
                <a:gd name="connsiteY0" fmla="*/ 9933 h 9933"/>
                <a:gd name="connsiteX1" fmla="*/ 30 w 9905"/>
                <a:gd name="connsiteY1" fmla="*/ 9933 h 9933"/>
                <a:gd name="connsiteX2" fmla="*/ 158 w 9905"/>
                <a:gd name="connsiteY2" fmla="*/ 9921 h 9933"/>
                <a:gd name="connsiteX3" fmla="*/ 253 w 9905"/>
                <a:gd name="connsiteY3" fmla="*/ 9880 h 9933"/>
                <a:gd name="connsiteX4" fmla="*/ 285 w 9905"/>
                <a:gd name="connsiteY4" fmla="*/ 9839 h 9933"/>
                <a:gd name="connsiteX5" fmla="*/ 285 w 9905"/>
                <a:gd name="connsiteY5" fmla="*/ 9747 h 9933"/>
                <a:gd name="connsiteX6" fmla="*/ 253 w 9905"/>
                <a:gd name="connsiteY6" fmla="*/ 9627 h 9933"/>
                <a:gd name="connsiteX7" fmla="*/ 253 w 9905"/>
                <a:gd name="connsiteY7" fmla="*/ 9560 h 9933"/>
                <a:gd name="connsiteX8" fmla="*/ 285 w 9905"/>
                <a:gd name="connsiteY8" fmla="*/ 9415 h 9933"/>
                <a:gd name="connsiteX9" fmla="*/ 511 w 9905"/>
                <a:gd name="connsiteY9" fmla="*/ 9253 h 9933"/>
                <a:gd name="connsiteX10" fmla="*/ 511 w 9905"/>
                <a:gd name="connsiteY10" fmla="*/ 9214 h 9933"/>
                <a:gd name="connsiteX11" fmla="*/ 540 w 9905"/>
                <a:gd name="connsiteY11" fmla="*/ 9120 h 9933"/>
                <a:gd name="connsiteX12" fmla="*/ 511 w 9905"/>
                <a:gd name="connsiteY12" fmla="*/ 9041 h 9933"/>
                <a:gd name="connsiteX13" fmla="*/ 285 w 9905"/>
                <a:gd name="connsiteY13" fmla="*/ 8855 h 9933"/>
                <a:gd name="connsiteX14" fmla="*/ 158 w 9905"/>
                <a:gd name="connsiteY14" fmla="*/ 8749 h 9933"/>
                <a:gd name="connsiteX15" fmla="*/ 96 w 9905"/>
                <a:gd name="connsiteY15" fmla="*/ 8668 h 9933"/>
                <a:gd name="connsiteX16" fmla="*/ 96 w 9905"/>
                <a:gd name="connsiteY16" fmla="*/ 8560 h 9933"/>
                <a:gd name="connsiteX17" fmla="*/ 158 w 9905"/>
                <a:gd name="connsiteY17" fmla="*/ 8416 h 9933"/>
                <a:gd name="connsiteX18" fmla="*/ 253 w 9905"/>
                <a:gd name="connsiteY18" fmla="*/ 8336 h 9933"/>
                <a:gd name="connsiteX19" fmla="*/ 383 w 9905"/>
                <a:gd name="connsiteY19" fmla="*/ 8189 h 9933"/>
                <a:gd name="connsiteX20" fmla="*/ 540 w 9905"/>
                <a:gd name="connsiteY20" fmla="*/ 8123 h 9933"/>
                <a:gd name="connsiteX21" fmla="*/ 735 w 9905"/>
                <a:gd name="connsiteY21" fmla="*/ 8016 h 9933"/>
                <a:gd name="connsiteX22" fmla="*/ 831 w 9905"/>
                <a:gd name="connsiteY22" fmla="*/ 7976 h 9933"/>
                <a:gd name="connsiteX23" fmla="*/ 892 w 9905"/>
                <a:gd name="connsiteY23" fmla="*/ 7937 h 9933"/>
                <a:gd name="connsiteX24" fmla="*/ 959 w 9905"/>
                <a:gd name="connsiteY24" fmla="*/ 7857 h 9933"/>
                <a:gd name="connsiteX25" fmla="*/ 959 w 9905"/>
                <a:gd name="connsiteY25" fmla="*/ 7791 h 9933"/>
                <a:gd name="connsiteX26" fmla="*/ 892 w 9905"/>
                <a:gd name="connsiteY26" fmla="*/ 7430 h 9933"/>
                <a:gd name="connsiteX27" fmla="*/ 831 w 9905"/>
                <a:gd name="connsiteY27" fmla="*/ 7124 h 9933"/>
                <a:gd name="connsiteX28" fmla="*/ 831 w 9905"/>
                <a:gd name="connsiteY28" fmla="*/ 6977 h 9933"/>
                <a:gd name="connsiteX29" fmla="*/ 892 w 9905"/>
                <a:gd name="connsiteY29" fmla="*/ 6897 h 9933"/>
                <a:gd name="connsiteX30" fmla="*/ 892 w 9905"/>
                <a:gd name="connsiteY30" fmla="*/ 6832 h 9933"/>
                <a:gd name="connsiteX31" fmla="*/ 990 w 9905"/>
                <a:gd name="connsiteY31" fmla="*/ 6751 h 9933"/>
                <a:gd name="connsiteX32" fmla="*/ 1087 w 9905"/>
                <a:gd name="connsiteY32" fmla="*/ 6684 h 9933"/>
                <a:gd name="connsiteX33" fmla="*/ 1180 w 9905"/>
                <a:gd name="connsiteY33" fmla="*/ 6644 h 9933"/>
                <a:gd name="connsiteX34" fmla="*/ 1309 w 9905"/>
                <a:gd name="connsiteY34" fmla="*/ 6618 h 9933"/>
                <a:gd name="connsiteX35" fmla="*/ 1309 w 9905"/>
                <a:gd name="connsiteY35" fmla="*/ 6565 h 9933"/>
                <a:gd name="connsiteX36" fmla="*/ 1339 w 9905"/>
                <a:gd name="connsiteY36" fmla="*/ 6537 h 9933"/>
                <a:gd name="connsiteX37" fmla="*/ 1436 w 9905"/>
                <a:gd name="connsiteY37" fmla="*/ 6537 h 9933"/>
                <a:gd name="connsiteX38" fmla="*/ 1532 w 9905"/>
                <a:gd name="connsiteY38" fmla="*/ 6537 h 9933"/>
                <a:gd name="connsiteX39" fmla="*/ 1787 w 9905"/>
                <a:gd name="connsiteY39" fmla="*/ 6497 h 9933"/>
                <a:gd name="connsiteX40" fmla="*/ 2394 w 9905"/>
                <a:gd name="connsiteY40" fmla="*/ 6377 h 9933"/>
                <a:gd name="connsiteX41" fmla="*/ 2651 w 9905"/>
                <a:gd name="connsiteY41" fmla="*/ 6244 h 9933"/>
                <a:gd name="connsiteX42" fmla="*/ 2841 w 9905"/>
                <a:gd name="connsiteY42" fmla="*/ 6138 h 9933"/>
                <a:gd name="connsiteX43" fmla="*/ 3001 w 9905"/>
                <a:gd name="connsiteY43" fmla="*/ 6084 h 9933"/>
                <a:gd name="connsiteX44" fmla="*/ 3194 w 9905"/>
                <a:gd name="connsiteY44" fmla="*/ 5992 h 9933"/>
                <a:gd name="connsiteX45" fmla="*/ 3354 w 9905"/>
                <a:gd name="connsiteY45" fmla="*/ 5938 h 9933"/>
                <a:gd name="connsiteX46" fmla="*/ 3608 w 9905"/>
                <a:gd name="connsiteY46" fmla="*/ 5830 h 9933"/>
                <a:gd name="connsiteX47" fmla="*/ 3705 w 9905"/>
                <a:gd name="connsiteY47" fmla="*/ 5806 h 9933"/>
                <a:gd name="connsiteX48" fmla="*/ 3834 w 9905"/>
                <a:gd name="connsiteY48" fmla="*/ 5763 h 9933"/>
                <a:gd name="connsiteX49" fmla="*/ 4057 w 9905"/>
                <a:gd name="connsiteY49" fmla="*/ 5685 h 9933"/>
                <a:gd name="connsiteX50" fmla="*/ 4057 w 9905"/>
                <a:gd name="connsiteY50" fmla="*/ 5621 h 9933"/>
                <a:gd name="connsiteX51" fmla="*/ 4089 w 9905"/>
                <a:gd name="connsiteY51" fmla="*/ 5474 h 9933"/>
                <a:gd name="connsiteX52" fmla="*/ 4151 w 9905"/>
                <a:gd name="connsiteY52" fmla="*/ 5367 h 9933"/>
                <a:gd name="connsiteX53" fmla="*/ 4186 w 9905"/>
                <a:gd name="connsiteY53" fmla="*/ 5275 h 9933"/>
                <a:gd name="connsiteX54" fmla="*/ 4315 w 9905"/>
                <a:gd name="connsiteY54" fmla="*/ 5167 h 9933"/>
                <a:gd name="connsiteX55" fmla="*/ 4505 w 9905"/>
                <a:gd name="connsiteY55" fmla="*/ 5019 h 9933"/>
                <a:gd name="connsiteX56" fmla="*/ 4761 w 9905"/>
                <a:gd name="connsiteY56" fmla="*/ 4886 h 9933"/>
                <a:gd name="connsiteX57" fmla="*/ 4856 w 9905"/>
                <a:gd name="connsiteY57" fmla="*/ 4795 h 9933"/>
                <a:gd name="connsiteX58" fmla="*/ 5208 w 9905"/>
                <a:gd name="connsiteY58" fmla="*/ 4698 h 9933"/>
                <a:gd name="connsiteX59" fmla="*/ 5335 w 9905"/>
                <a:gd name="connsiteY59" fmla="*/ 4686 h 9933"/>
                <a:gd name="connsiteX60" fmla="*/ 5399 w 9905"/>
                <a:gd name="connsiteY60" fmla="*/ 4620 h 9933"/>
                <a:gd name="connsiteX61" fmla="*/ 5560 w 9905"/>
                <a:gd name="connsiteY61" fmla="*/ 4473 h 9933"/>
                <a:gd name="connsiteX62" fmla="*/ 5653 w 9905"/>
                <a:gd name="connsiteY62" fmla="*/ 4313 h 9933"/>
                <a:gd name="connsiteX63" fmla="*/ 5653 w 9905"/>
                <a:gd name="connsiteY63" fmla="*/ 4249 h 9933"/>
                <a:gd name="connsiteX64" fmla="*/ 5687 w 9905"/>
                <a:gd name="connsiteY64" fmla="*/ 4208 h 9933"/>
                <a:gd name="connsiteX65" fmla="*/ 5815 w 9905"/>
                <a:gd name="connsiteY65" fmla="*/ 4180 h 9933"/>
                <a:gd name="connsiteX66" fmla="*/ 5943 w 9905"/>
                <a:gd name="connsiteY66" fmla="*/ 4180 h 9933"/>
                <a:gd name="connsiteX67" fmla="*/ 6198 w 9905"/>
                <a:gd name="connsiteY67" fmla="*/ 4180 h 9933"/>
                <a:gd name="connsiteX68" fmla="*/ 6358 w 9905"/>
                <a:gd name="connsiteY68" fmla="*/ 4208 h 9933"/>
                <a:gd name="connsiteX69" fmla="*/ 6550 w 9905"/>
                <a:gd name="connsiteY69" fmla="*/ 4208 h 9933"/>
                <a:gd name="connsiteX70" fmla="*/ 6740 w 9905"/>
                <a:gd name="connsiteY70" fmla="*/ 4168 h 9933"/>
                <a:gd name="connsiteX71" fmla="*/ 6900 w 9905"/>
                <a:gd name="connsiteY71" fmla="*/ 4180 h 9933"/>
                <a:gd name="connsiteX72" fmla="*/ 7093 w 9905"/>
                <a:gd name="connsiteY72" fmla="*/ 4139 h 9933"/>
                <a:gd name="connsiteX73" fmla="*/ 7253 w 9905"/>
                <a:gd name="connsiteY73" fmla="*/ 4102 h 9933"/>
                <a:gd name="connsiteX74" fmla="*/ 7414 w 9905"/>
                <a:gd name="connsiteY74" fmla="*/ 4102 h 9933"/>
                <a:gd name="connsiteX75" fmla="*/ 7543 w 9905"/>
                <a:gd name="connsiteY75" fmla="*/ 4102 h 9933"/>
                <a:gd name="connsiteX76" fmla="*/ 7635 w 9905"/>
                <a:gd name="connsiteY76" fmla="*/ 4075 h 9933"/>
                <a:gd name="connsiteX77" fmla="*/ 7764 w 9905"/>
                <a:gd name="connsiteY77" fmla="*/ 4059 h 9933"/>
                <a:gd name="connsiteX78" fmla="*/ 7861 w 9905"/>
                <a:gd name="connsiteY78" fmla="*/ 3995 h 9933"/>
                <a:gd name="connsiteX79" fmla="*/ 7861 w 9905"/>
                <a:gd name="connsiteY79" fmla="*/ 3916 h 9933"/>
                <a:gd name="connsiteX80" fmla="*/ 7861 w 9905"/>
                <a:gd name="connsiteY80" fmla="*/ 3781 h 9933"/>
                <a:gd name="connsiteX81" fmla="*/ 7635 w 9905"/>
                <a:gd name="connsiteY81" fmla="*/ 3541 h 9933"/>
                <a:gd name="connsiteX82" fmla="*/ 7445 w 9905"/>
                <a:gd name="connsiteY82" fmla="*/ 3222 h 9933"/>
                <a:gd name="connsiteX83" fmla="*/ 7445 w 9905"/>
                <a:gd name="connsiteY83" fmla="*/ 3169 h 9933"/>
                <a:gd name="connsiteX84" fmla="*/ 7507 w 9905"/>
                <a:gd name="connsiteY84" fmla="*/ 3075 h 9933"/>
                <a:gd name="connsiteX85" fmla="*/ 7603 w 9905"/>
                <a:gd name="connsiteY85" fmla="*/ 2997 h 9933"/>
                <a:gd name="connsiteX86" fmla="*/ 7700 w 9905"/>
                <a:gd name="connsiteY86" fmla="*/ 2915 h 9933"/>
                <a:gd name="connsiteX87" fmla="*/ 7700 w 9905"/>
                <a:gd name="connsiteY87" fmla="*/ 2824 h 9933"/>
                <a:gd name="connsiteX88" fmla="*/ 7700 w 9905"/>
                <a:gd name="connsiteY88" fmla="*/ 2731 h 9933"/>
                <a:gd name="connsiteX89" fmla="*/ 7796 w 9905"/>
                <a:gd name="connsiteY89" fmla="*/ 2675 h 9933"/>
                <a:gd name="connsiteX90" fmla="*/ 7861 w 9905"/>
                <a:gd name="connsiteY90" fmla="*/ 2558 h 9933"/>
                <a:gd name="connsiteX91" fmla="*/ 7891 w 9905"/>
                <a:gd name="connsiteY91" fmla="*/ 2450 h 9933"/>
                <a:gd name="connsiteX92" fmla="*/ 7988 w 9905"/>
                <a:gd name="connsiteY92" fmla="*/ 2411 h 9933"/>
                <a:gd name="connsiteX93" fmla="*/ 8116 w 9905"/>
                <a:gd name="connsiteY93" fmla="*/ 2341 h 9933"/>
                <a:gd name="connsiteX94" fmla="*/ 8244 w 9905"/>
                <a:gd name="connsiteY94" fmla="*/ 2305 h 9933"/>
                <a:gd name="connsiteX95" fmla="*/ 8401 w 9905"/>
                <a:gd name="connsiteY95" fmla="*/ 2225 h 9933"/>
                <a:gd name="connsiteX96" fmla="*/ 8565 w 9905"/>
                <a:gd name="connsiteY96" fmla="*/ 2116 h 9933"/>
                <a:gd name="connsiteX97" fmla="*/ 8658 w 9905"/>
                <a:gd name="connsiteY97" fmla="*/ 2010 h 9933"/>
                <a:gd name="connsiteX98" fmla="*/ 8658 w 9905"/>
                <a:gd name="connsiteY98" fmla="*/ 1932 h 9933"/>
                <a:gd name="connsiteX99" fmla="*/ 8691 w 9905"/>
                <a:gd name="connsiteY99" fmla="*/ 1785 h 9933"/>
                <a:gd name="connsiteX100" fmla="*/ 8499 w 9905"/>
                <a:gd name="connsiteY100" fmla="*/ 1600 h 9933"/>
                <a:gd name="connsiteX101" fmla="*/ 8466 w 9905"/>
                <a:gd name="connsiteY101" fmla="*/ 1530 h 9933"/>
                <a:gd name="connsiteX102" fmla="*/ 8466 w 9905"/>
                <a:gd name="connsiteY102" fmla="*/ 1159 h 9933"/>
                <a:gd name="connsiteX103" fmla="*/ 8466 w 9905"/>
                <a:gd name="connsiteY103" fmla="*/ 1078 h 9933"/>
                <a:gd name="connsiteX104" fmla="*/ 8466 w 9905"/>
                <a:gd name="connsiteY104" fmla="*/ 1040 h 9933"/>
                <a:gd name="connsiteX105" fmla="*/ 8499 w 9905"/>
                <a:gd name="connsiteY105" fmla="*/ 999 h 9933"/>
                <a:gd name="connsiteX106" fmla="*/ 8565 w 9905"/>
                <a:gd name="connsiteY106" fmla="*/ 958 h 9933"/>
                <a:gd name="connsiteX107" fmla="*/ 8691 w 9905"/>
                <a:gd name="connsiteY107" fmla="*/ 890 h 9933"/>
                <a:gd name="connsiteX108" fmla="*/ 8913 w 9905"/>
                <a:gd name="connsiteY108" fmla="*/ 866 h 9933"/>
                <a:gd name="connsiteX109" fmla="*/ 9041 w 9905"/>
                <a:gd name="connsiteY109" fmla="*/ 854 h 9933"/>
                <a:gd name="connsiteX110" fmla="*/ 9136 w 9905"/>
                <a:gd name="connsiteY110" fmla="*/ 812 h 9933"/>
                <a:gd name="connsiteX111" fmla="*/ 9296 w 9905"/>
                <a:gd name="connsiteY111" fmla="*/ 759 h 9933"/>
                <a:gd name="connsiteX112" fmla="*/ 9490 w 9905"/>
                <a:gd name="connsiteY112" fmla="*/ 638 h 9933"/>
                <a:gd name="connsiteX113" fmla="*/ 9617 w 9905"/>
                <a:gd name="connsiteY113" fmla="*/ 572 h 9933"/>
                <a:gd name="connsiteX114" fmla="*/ 9843 w 9905"/>
                <a:gd name="connsiteY114" fmla="*/ 494 h 9933"/>
                <a:gd name="connsiteX115" fmla="*/ 9905 w 9905"/>
                <a:gd name="connsiteY115" fmla="*/ 425 h 9933"/>
                <a:gd name="connsiteX116" fmla="*/ 9905 w 9905"/>
                <a:gd name="connsiteY116" fmla="*/ 373 h 9933"/>
                <a:gd name="connsiteX117" fmla="*/ 9843 w 9905"/>
                <a:gd name="connsiteY117" fmla="*/ 307 h 9933"/>
                <a:gd name="connsiteX118" fmla="*/ 9714 w 9905"/>
                <a:gd name="connsiteY118" fmla="*/ 240 h 9933"/>
                <a:gd name="connsiteX119" fmla="*/ 9648 w 9905"/>
                <a:gd name="connsiteY119" fmla="*/ 186 h 9933"/>
                <a:gd name="connsiteX120" fmla="*/ 9617 w 9905"/>
                <a:gd name="connsiteY120" fmla="*/ 93 h 9933"/>
                <a:gd name="connsiteX121" fmla="*/ 9617 w 9905"/>
                <a:gd name="connsiteY121" fmla="*/ 37 h 9933"/>
                <a:gd name="connsiteX122" fmla="*/ 9617 w 9905"/>
                <a:gd name="connsiteY122" fmla="*/ 12 h 9933"/>
                <a:gd name="connsiteX123" fmla="*/ 9553 w 9905"/>
                <a:gd name="connsiteY123" fmla="*/ 0 h 9933"/>
                <a:gd name="connsiteX0" fmla="*/ 0 w 10000"/>
                <a:gd name="connsiteY0" fmla="*/ 10000 h 10000"/>
                <a:gd name="connsiteX1" fmla="*/ 160 w 10000"/>
                <a:gd name="connsiteY1" fmla="*/ 9988 h 10000"/>
                <a:gd name="connsiteX2" fmla="*/ 255 w 10000"/>
                <a:gd name="connsiteY2" fmla="*/ 9947 h 10000"/>
                <a:gd name="connsiteX3" fmla="*/ 288 w 10000"/>
                <a:gd name="connsiteY3" fmla="*/ 9905 h 10000"/>
                <a:gd name="connsiteX4" fmla="*/ 288 w 10000"/>
                <a:gd name="connsiteY4" fmla="*/ 9813 h 10000"/>
                <a:gd name="connsiteX5" fmla="*/ 255 w 10000"/>
                <a:gd name="connsiteY5" fmla="*/ 9692 h 10000"/>
                <a:gd name="connsiteX6" fmla="*/ 255 w 10000"/>
                <a:gd name="connsiteY6" fmla="*/ 9624 h 10000"/>
                <a:gd name="connsiteX7" fmla="*/ 288 w 10000"/>
                <a:gd name="connsiteY7" fmla="*/ 9479 h 10000"/>
                <a:gd name="connsiteX8" fmla="*/ 516 w 10000"/>
                <a:gd name="connsiteY8" fmla="*/ 9315 h 10000"/>
                <a:gd name="connsiteX9" fmla="*/ 516 w 10000"/>
                <a:gd name="connsiteY9" fmla="*/ 9276 h 10000"/>
                <a:gd name="connsiteX10" fmla="*/ 545 w 10000"/>
                <a:gd name="connsiteY10" fmla="*/ 9182 h 10000"/>
                <a:gd name="connsiteX11" fmla="*/ 516 w 10000"/>
                <a:gd name="connsiteY11" fmla="*/ 9102 h 10000"/>
                <a:gd name="connsiteX12" fmla="*/ 288 w 10000"/>
                <a:gd name="connsiteY12" fmla="*/ 8915 h 10000"/>
                <a:gd name="connsiteX13" fmla="*/ 160 w 10000"/>
                <a:gd name="connsiteY13" fmla="*/ 8808 h 10000"/>
                <a:gd name="connsiteX14" fmla="*/ 97 w 10000"/>
                <a:gd name="connsiteY14" fmla="*/ 8726 h 10000"/>
                <a:gd name="connsiteX15" fmla="*/ 97 w 10000"/>
                <a:gd name="connsiteY15" fmla="*/ 8618 h 10000"/>
                <a:gd name="connsiteX16" fmla="*/ 160 w 10000"/>
                <a:gd name="connsiteY16" fmla="*/ 8473 h 10000"/>
                <a:gd name="connsiteX17" fmla="*/ 255 w 10000"/>
                <a:gd name="connsiteY17" fmla="*/ 8392 h 10000"/>
                <a:gd name="connsiteX18" fmla="*/ 387 w 10000"/>
                <a:gd name="connsiteY18" fmla="*/ 8244 h 10000"/>
                <a:gd name="connsiteX19" fmla="*/ 545 w 10000"/>
                <a:gd name="connsiteY19" fmla="*/ 8178 h 10000"/>
                <a:gd name="connsiteX20" fmla="*/ 742 w 10000"/>
                <a:gd name="connsiteY20" fmla="*/ 8070 h 10000"/>
                <a:gd name="connsiteX21" fmla="*/ 839 w 10000"/>
                <a:gd name="connsiteY21" fmla="*/ 8030 h 10000"/>
                <a:gd name="connsiteX22" fmla="*/ 901 w 10000"/>
                <a:gd name="connsiteY22" fmla="*/ 7991 h 10000"/>
                <a:gd name="connsiteX23" fmla="*/ 968 w 10000"/>
                <a:gd name="connsiteY23" fmla="*/ 7910 h 10000"/>
                <a:gd name="connsiteX24" fmla="*/ 968 w 10000"/>
                <a:gd name="connsiteY24" fmla="*/ 7844 h 10000"/>
                <a:gd name="connsiteX25" fmla="*/ 901 w 10000"/>
                <a:gd name="connsiteY25" fmla="*/ 7480 h 10000"/>
                <a:gd name="connsiteX26" fmla="*/ 839 w 10000"/>
                <a:gd name="connsiteY26" fmla="*/ 7172 h 10000"/>
                <a:gd name="connsiteX27" fmla="*/ 839 w 10000"/>
                <a:gd name="connsiteY27" fmla="*/ 7024 h 10000"/>
                <a:gd name="connsiteX28" fmla="*/ 901 w 10000"/>
                <a:gd name="connsiteY28" fmla="*/ 6944 h 10000"/>
                <a:gd name="connsiteX29" fmla="*/ 901 w 10000"/>
                <a:gd name="connsiteY29" fmla="*/ 6878 h 10000"/>
                <a:gd name="connsiteX30" fmla="*/ 999 w 10000"/>
                <a:gd name="connsiteY30" fmla="*/ 6797 h 10000"/>
                <a:gd name="connsiteX31" fmla="*/ 1097 w 10000"/>
                <a:gd name="connsiteY31" fmla="*/ 6729 h 10000"/>
                <a:gd name="connsiteX32" fmla="*/ 1191 w 10000"/>
                <a:gd name="connsiteY32" fmla="*/ 6689 h 10000"/>
                <a:gd name="connsiteX33" fmla="*/ 1322 w 10000"/>
                <a:gd name="connsiteY33" fmla="*/ 6663 h 10000"/>
                <a:gd name="connsiteX34" fmla="*/ 1322 w 10000"/>
                <a:gd name="connsiteY34" fmla="*/ 6609 h 10000"/>
                <a:gd name="connsiteX35" fmla="*/ 1352 w 10000"/>
                <a:gd name="connsiteY35" fmla="*/ 6581 h 10000"/>
                <a:gd name="connsiteX36" fmla="*/ 1450 w 10000"/>
                <a:gd name="connsiteY36" fmla="*/ 6581 h 10000"/>
                <a:gd name="connsiteX37" fmla="*/ 1547 w 10000"/>
                <a:gd name="connsiteY37" fmla="*/ 6581 h 10000"/>
                <a:gd name="connsiteX38" fmla="*/ 1804 w 10000"/>
                <a:gd name="connsiteY38" fmla="*/ 6541 h 10000"/>
                <a:gd name="connsiteX39" fmla="*/ 2417 w 10000"/>
                <a:gd name="connsiteY39" fmla="*/ 6420 h 10000"/>
                <a:gd name="connsiteX40" fmla="*/ 2676 w 10000"/>
                <a:gd name="connsiteY40" fmla="*/ 6286 h 10000"/>
                <a:gd name="connsiteX41" fmla="*/ 2868 w 10000"/>
                <a:gd name="connsiteY41" fmla="*/ 6179 h 10000"/>
                <a:gd name="connsiteX42" fmla="*/ 3030 w 10000"/>
                <a:gd name="connsiteY42" fmla="*/ 6125 h 10000"/>
                <a:gd name="connsiteX43" fmla="*/ 3225 w 10000"/>
                <a:gd name="connsiteY43" fmla="*/ 6032 h 10000"/>
                <a:gd name="connsiteX44" fmla="*/ 3386 w 10000"/>
                <a:gd name="connsiteY44" fmla="*/ 5978 h 10000"/>
                <a:gd name="connsiteX45" fmla="*/ 3643 w 10000"/>
                <a:gd name="connsiteY45" fmla="*/ 5869 h 10000"/>
                <a:gd name="connsiteX46" fmla="*/ 3741 w 10000"/>
                <a:gd name="connsiteY46" fmla="*/ 5845 h 10000"/>
                <a:gd name="connsiteX47" fmla="*/ 3871 w 10000"/>
                <a:gd name="connsiteY47" fmla="*/ 5802 h 10000"/>
                <a:gd name="connsiteX48" fmla="*/ 4096 w 10000"/>
                <a:gd name="connsiteY48" fmla="*/ 5723 h 10000"/>
                <a:gd name="connsiteX49" fmla="*/ 4096 w 10000"/>
                <a:gd name="connsiteY49" fmla="*/ 5659 h 10000"/>
                <a:gd name="connsiteX50" fmla="*/ 4128 w 10000"/>
                <a:gd name="connsiteY50" fmla="*/ 5511 h 10000"/>
                <a:gd name="connsiteX51" fmla="*/ 4191 w 10000"/>
                <a:gd name="connsiteY51" fmla="*/ 5403 h 10000"/>
                <a:gd name="connsiteX52" fmla="*/ 4226 w 10000"/>
                <a:gd name="connsiteY52" fmla="*/ 5311 h 10000"/>
                <a:gd name="connsiteX53" fmla="*/ 4356 w 10000"/>
                <a:gd name="connsiteY53" fmla="*/ 5202 h 10000"/>
                <a:gd name="connsiteX54" fmla="*/ 4548 w 10000"/>
                <a:gd name="connsiteY54" fmla="*/ 5053 h 10000"/>
                <a:gd name="connsiteX55" fmla="*/ 4807 w 10000"/>
                <a:gd name="connsiteY55" fmla="*/ 4919 h 10000"/>
                <a:gd name="connsiteX56" fmla="*/ 4903 w 10000"/>
                <a:gd name="connsiteY56" fmla="*/ 4827 h 10000"/>
                <a:gd name="connsiteX57" fmla="*/ 5258 w 10000"/>
                <a:gd name="connsiteY57" fmla="*/ 4730 h 10000"/>
                <a:gd name="connsiteX58" fmla="*/ 5386 w 10000"/>
                <a:gd name="connsiteY58" fmla="*/ 4718 h 10000"/>
                <a:gd name="connsiteX59" fmla="*/ 5451 w 10000"/>
                <a:gd name="connsiteY59" fmla="*/ 4651 h 10000"/>
                <a:gd name="connsiteX60" fmla="*/ 5613 w 10000"/>
                <a:gd name="connsiteY60" fmla="*/ 4503 h 10000"/>
                <a:gd name="connsiteX61" fmla="*/ 5707 w 10000"/>
                <a:gd name="connsiteY61" fmla="*/ 4342 h 10000"/>
                <a:gd name="connsiteX62" fmla="*/ 5707 w 10000"/>
                <a:gd name="connsiteY62" fmla="*/ 4278 h 10000"/>
                <a:gd name="connsiteX63" fmla="*/ 5742 w 10000"/>
                <a:gd name="connsiteY63" fmla="*/ 4236 h 10000"/>
                <a:gd name="connsiteX64" fmla="*/ 5871 w 10000"/>
                <a:gd name="connsiteY64" fmla="*/ 4208 h 10000"/>
                <a:gd name="connsiteX65" fmla="*/ 6000 w 10000"/>
                <a:gd name="connsiteY65" fmla="*/ 4208 h 10000"/>
                <a:gd name="connsiteX66" fmla="*/ 6257 w 10000"/>
                <a:gd name="connsiteY66" fmla="*/ 4208 h 10000"/>
                <a:gd name="connsiteX67" fmla="*/ 6419 w 10000"/>
                <a:gd name="connsiteY67" fmla="*/ 4236 h 10000"/>
                <a:gd name="connsiteX68" fmla="*/ 6613 w 10000"/>
                <a:gd name="connsiteY68" fmla="*/ 4236 h 10000"/>
                <a:gd name="connsiteX69" fmla="*/ 6805 w 10000"/>
                <a:gd name="connsiteY69" fmla="*/ 4196 h 10000"/>
                <a:gd name="connsiteX70" fmla="*/ 6966 w 10000"/>
                <a:gd name="connsiteY70" fmla="*/ 4208 h 10000"/>
                <a:gd name="connsiteX71" fmla="*/ 7161 w 10000"/>
                <a:gd name="connsiteY71" fmla="*/ 4167 h 10000"/>
                <a:gd name="connsiteX72" fmla="*/ 7323 w 10000"/>
                <a:gd name="connsiteY72" fmla="*/ 4130 h 10000"/>
                <a:gd name="connsiteX73" fmla="*/ 7485 w 10000"/>
                <a:gd name="connsiteY73" fmla="*/ 4130 h 10000"/>
                <a:gd name="connsiteX74" fmla="*/ 7615 w 10000"/>
                <a:gd name="connsiteY74" fmla="*/ 4130 h 10000"/>
                <a:gd name="connsiteX75" fmla="*/ 7708 w 10000"/>
                <a:gd name="connsiteY75" fmla="*/ 4102 h 10000"/>
                <a:gd name="connsiteX76" fmla="*/ 7838 w 10000"/>
                <a:gd name="connsiteY76" fmla="*/ 4086 h 10000"/>
                <a:gd name="connsiteX77" fmla="*/ 7936 w 10000"/>
                <a:gd name="connsiteY77" fmla="*/ 4022 h 10000"/>
                <a:gd name="connsiteX78" fmla="*/ 7936 w 10000"/>
                <a:gd name="connsiteY78" fmla="*/ 3942 h 10000"/>
                <a:gd name="connsiteX79" fmla="*/ 7936 w 10000"/>
                <a:gd name="connsiteY79" fmla="*/ 3807 h 10000"/>
                <a:gd name="connsiteX80" fmla="*/ 7708 w 10000"/>
                <a:gd name="connsiteY80" fmla="*/ 3565 h 10000"/>
                <a:gd name="connsiteX81" fmla="*/ 7516 w 10000"/>
                <a:gd name="connsiteY81" fmla="*/ 3244 h 10000"/>
                <a:gd name="connsiteX82" fmla="*/ 7516 w 10000"/>
                <a:gd name="connsiteY82" fmla="*/ 3190 h 10000"/>
                <a:gd name="connsiteX83" fmla="*/ 7579 w 10000"/>
                <a:gd name="connsiteY83" fmla="*/ 3096 h 10000"/>
                <a:gd name="connsiteX84" fmla="*/ 7676 w 10000"/>
                <a:gd name="connsiteY84" fmla="*/ 3017 h 10000"/>
                <a:gd name="connsiteX85" fmla="*/ 7774 w 10000"/>
                <a:gd name="connsiteY85" fmla="*/ 2935 h 10000"/>
                <a:gd name="connsiteX86" fmla="*/ 7774 w 10000"/>
                <a:gd name="connsiteY86" fmla="*/ 2843 h 10000"/>
                <a:gd name="connsiteX87" fmla="*/ 7774 w 10000"/>
                <a:gd name="connsiteY87" fmla="*/ 2749 h 10000"/>
                <a:gd name="connsiteX88" fmla="*/ 7871 w 10000"/>
                <a:gd name="connsiteY88" fmla="*/ 2693 h 10000"/>
                <a:gd name="connsiteX89" fmla="*/ 7936 w 10000"/>
                <a:gd name="connsiteY89" fmla="*/ 2575 h 10000"/>
                <a:gd name="connsiteX90" fmla="*/ 7967 w 10000"/>
                <a:gd name="connsiteY90" fmla="*/ 2467 h 10000"/>
                <a:gd name="connsiteX91" fmla="*/ 8065 w 10000"/>
                <a:gd name="connsiteY91" fmla="*/ 2427 h 10000"/>
                <a:gd name="connsiteX92" fmla="*/ 8194 w 10000"/>
                <a:gd name="connsiteY92" fmla="*/ 2357 h 10000"/>
                <a:gd name="connsiteX93" fmla="*/ 8323 w 10000"/>
                <a:gd name="connsiteY93" fmla="*/ 2321 h 10000"/>
                <a:gd name="connsiteX94" fmla="*/ 8482 w 10000"/>
                <a:gd name="connsiteY94" fmla="*/ 2240 h 10000"/>
                <a:gd name="connsiteX95" fmla="*/ 8647 w 10000"/>
                <a:gd name="connsiteY95" fmla="*/ 2130 h 10000"/>
                <a:gd name="connsiteX96" fmla="*/ 8741 w 10000"/>
                <a:gd name="connsiteY96" fmla="*/ 2024 h 10000"/>
                <a:gd name="connsiteX97" fmla="*/ 8741 w 10000"/>
                <a:gd name="connsiteY97" fmla="*/ 1945 h 10000"/>
                <a:gd name="connsiteX98" fmla="*/ 8774 w 10000"/>
                <a:gd name="connsiteY98" fmla="*/ 1797 h 10000"/>
                <a:gd name="connsiteX99" fmla="*/ 8581 w 10000"/>
                <a:gd name="connsiteY99" fmla="*/ 1611 h 10000"/>
                <a:gd name="connsiteX100" fmla="*/ 8547 w 10000"/>
                <a:gd name="connsiteY100" fmla="*/ 1540 h 10000"/>
                <a:gd name="connsiteX101" fmla="*/ 8547 w 10000"/>
                <a:gd name="connsiteY101" fmla="*/ 1167 h 10000"/>
                <a:gd name="connsiteX102" fmla="*/ 8547 w 10000"/>
                <a:gd name="connsiteY102" fmla="*/ 1085 h 10000"/>
                <a:gd name="connsiteX103" fmla="*/ 8547 w 10000"/>
                <a:gd name="connsiteY103" fmla="*/ 1047 h 10000"/>
                <a:gd name="connsiteX104" fmla="*/ 8581 w 10000"/>
                <a:gd name="connsiteY104" fmla="*/ 1006 h 10000"/>
                <a:gd name="connsiteX105" fmla="*/ 8647 w 10000"/>
                <a:gd name="connsiteY105" fmla="*/ 964 h 10000"/>
                <a:gd name="connsiteX106" fmla="*/ 8774 w 10000"/>
                <a:gd name="connsiteY106" fmla="*/ 896 h 10000"/>
                <a:gd name="connsiteX107" fmla="*/ 8998 w 10000"/>
                <a:gd name="connsiteY107" fmla="*/ 872 h 10000"/>
                <a:gd name="connsiteX108" fmla="*/ 9128 w 10000"/>
                <a:gd name="connsiteY108" fmla="*/ 860 h 10000"/>
                <a:gd name="connsiteX109" fmla="*/ 9224 w 10000"/>
                <a:gd name="connsiteY109" fmla="*/ 817 h 10000"/>
                <a:gd name="connsiteX110" fmla="*/ 9385 w 10000"/>
                <a:gd name="connsiteY110" fmla="*/ 764 h 10000"/>
                <a:gd name="connsiteX111" fmla="*/ 9581 w 10000"/>
                <a:gd name="connsiteY111" fmla="*/ 642 h 10000"/>
                <a:gd name="connsiteX112" fmla="*/ 9709 w 10000"/>
                <a:gd name="connsiteY112" fmla="*/ 576 h 10000"/>
                <a:gd name="connsiteX113" fmla="*/ 9937 w 10000"/>
                <a:gd name="connsiteY113" fmla="*/ 497 h 10000"/>
                <a:gd name="connsiteX114" fmla="*/ 10000 w 10000"/>
                <a:gd name="connsiteY114" fmla="*/ 428 h 10000"/>
                <a:gd name="connsiteX115" fmla="*/ 10000 w 10000"/>
                <a:gd name="connsiteY115" fmla="*/ 376 h 10000"/>
                <a:gd name="connsiteX116" fmla="*/ 9937 w 10000"/>
                <a:gd name="connsiteY116" fmla="*/ 309 h 10000"/>
                <a:gd name="connsiteX117" fmla="*/ 9807 w 10000"/>
                <a:gd name="connsiteY117" fmla="*/ 242 h 10000"/>
                <a:gd name="connsiteX118" fmla="*/ 9741 w 10000"/>
                <a:gd name="connsiteY118" fmla="*/ 187 h 10000"/>
                <a:gd name="connsiteX119" fmla="*/ 9709 w 10000"/>
                <a:gd name="connsiteY119" fmla="*/ 94 h 10000"/>
                <a:gd name="connsiteX120" fmla="*/ 9709 w 10000"/>
                <a:gd name="connsiteY120" fmla="*/ 37 h 10000"/>
                <a:gd name="connsiteX121" fmla="*/ 9709 w 10000"/>
                <a:gd name="connsiteY121" fmla="*/ 12 h 10000"/>
                <a:gd name="connsiteX122" fmla="*/ 9645 w 10000"/>
                <a:gd name="connsiteY122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88 w 10000"/>
                <a:gd name="connsiteY2" fmla="*/ 9905 h 10000"/>
                <a:gd name="connsiteX3" fmla="*/ 288 w 10000"/>
                <a:gd name="connsiteY3" fmla="*/ 9813 h 10000"/>
                <a:gd name="connsiteX4" fmla="*/ 255 w 10000"/>
                <a:gd name="connsiteY4" fmla="*/ 9692 h 10000"/>
                <a:gd name="connsiteX5" fmla="*/ 255 w 10000"/>
                <a:gd name="connsiteY5" fmla="*/ 9624 h 10000"/>
                <a:gd name="connsiteX6" fmla="*/ 288 w 10000"/>
                <a:gd name="connsiteY6" fmla="*/ 9479 h 10000"/>
                <a:gd name="connsiteX7" fmla="*/ 516 w 10000"/>
                <a:gd name="connsiteY7" fmla="*/ 9315 h 10000"/>
                <a:gd name="connsiteX8" fmla="*/ 516 w 10000"/>
                <a:gd name="connsiteY8" fmla="*/ 9276 h 10000"/>
                <a:gd name="connsiteX9" fmla="*/ 545 w 10000"/>
                <a:gd name="connsiteY9" fmla="*/ 9182 h 10000"/>
                <a:gd name="connsiteX10" fmla="*/ 516 w 10000"/>
                <a:gd name="connsiteY10" fmla="*/ 9102 h 10000"/>
                <a:gd name="connsiteX11" fmla="*/ 288 w 10000"/>
                <a:gd name="connsiteY11" fmla="*/ 8915 h 10000"/>
                <a:gd name="connsiteX12" fmla="*/ 160 w 10000"/>
                <a:gd name="connsiteY12" fmla="*/ 8808 h 10000"/>
                <a:gd name="connsiteX13" fmla="*/ 97 w 10000"/>
                <a:gd name="connsiteY13" fmla="*/ 8726 h 10000"/>
                <a:gd name="connsiteX14" fmla="*/ 97 w 10000"/>
                <a:gd name="connsiteY14" fmla="*/ 8618 h 10000"/>
                <a:gd name="connsiteX15" fmla="*/ 160 w 10000"/>
                <a:gd name="connsiteY15" fmla="*/ 8473 h 10000"/>
                <a:gd name="connsiteX16" fmla="*/ 255 w 10000"/>
                <a:gd name="connsiteY16" fmla="*/ 8392 h 10000"/>
                <a:gd name="connsiteX17" fmla="*/ 387 w 10000"/>
                <a:gd name="connsiteY17" fmla="*/ 8244 h 10000"/>
                <a:gd name="connsiteX18" fmla="*/ 545 w 10000"/>
                <a:gd name="connsiteY18" fmla="*/ 8178 h 10000"/>
                <a:gd name="connsiteX19" fmla="*/ 742 w 10000"/>
                <a:gd name="connsiteY19" fmla="*/ 8070 h 10000"/>
                <a:gd name="connsiteX20" fmla="*/ 839 w 10000"/>
                <a:gd name="connsiteY20" fmla="*/ 8030 h 10000"/>
                <a:gd name="connsiteX21" fmla="*/ 901 w 10000"/>
                <a:gd name="connsiteY21" fmla="*/ 7991 h 10000"/>
                <a:gd name="connsiteX22" fmla="*/ 968 w 10000"/>
                <a:gd name="connsiteY22" fmla="*/ 7910 h 10000"/>
                <a:gd name="connsiteX23" fmla="*/ 968 w 10000"/>
                <a:gd name="connsiteY23" fmla="*/ 7844 h 10000"/>
                <a:gd name="connsiteX24" fmla="*/ 901 w 10000"/>
                <a:gd name="connsiteY24" fmla="*/ 7480 h 10000"/>
                <a:gd name="connsiteX25" fmla="*/ 839 w 10000"/>
                <a:gd name="connsiteY25" fmla="*/ 7172 h 10000"/>
                <a:gd name="connsiteX26" fmla="*/ 839 w 10000"/>
                <a:gd name="connsiteY26" fmla="*/ 7024 h 10000"/>
                <a:gd name="connsiteX27" fmla="*/ 901 w 10000"/>
                <a:gd name="connsiteY27" fmla="*/ 6944 h 10000"/>
                <a:gd name="connsiteX28" fmla="*/ 901 w 10000"/>
                <a:gd name="connsiteY28" fmla="*/ 6878 h 10000"/>
                <a:gd name="connsiteX29" fmla="*/ 999 w 10000"/>
                <a:gd name="connsiteY29" fmla="*/ 6797 h 10000"/>
                <a:gd name="connsiteX30" fmla="*/ 1097 w 10000"/>
                <a:gd name="connsiteY30" fmla="*/ 6729 h 10000"/>
                <a:gd name="connsiteX31" fmla="*/ 1191 w 10000"/>
                <a:gd name="connsiteY31" fmla="*/ 6689 h 10000"/>
                <a:gd name="connsiteX32" fmla="*/ 1322 w 10000"/>
                <a:gd name="connsiteY32" fmla="*/ 6663 h 10000"/>
                <a:gd name="connsiteX33" fmla="*/ 1322 w 10000"/>
                <a:gd name="connsiteY33" fmla="*/ 6609 h 10000"/>
                <a:gd name="connsiteX34" fmla="*/ 1352 w 10000"/>
                <a:gd name="connsiteY34" fmla="*/ 6581 h 10000"/>
                <a:gd name="connsiteX35" fmla="*/ 1450 w 10000"/>
                <a:gd name="connsiteY35" fmla="*/ 6581 h 10000"/>
                <a:gd name="connsiteX36" fmla="*/ 1547 w 10000"/>
                <a:gd name="connsiteY36" fmla="*/ 6581 h 10000"/>
                <a:gd name="connsiteX37" fmla="*/ 1804 w 10000"/>
                <a:gd name="connsiteY37" fmla="*/ 6541 h 10000"/>
                <a:gd name="connsiteX38" fmla="*/ 2417 w 10000"/>
                <a:gd name="connsiteY38" fmla="*/ 6420 h 10000"/>
                <a:gd name="connsiteX39" fmla="*/ 2676 w 10000"/>
                <a:gd name="connsiteY39" fmla="*/ 6286 h 10000"/>
                <a:gd name="connsiteX40" fmla="*/ 2868 w 10000"/>
                <a:gd name="connsiteY40" fmla="*/ 6179 h 10000"/>
                <a:gd name="connsiteX41" fmla="*/ 3030 w 10000"/>
                <a:gd name="connsiteY41" fmla="*/ 6125 h 10000"/>
                <a:gd name="connsiteX42" fmla="*/ 3225 w 10000"/>
                <a:gd name="connsiteY42" fmla="*/ 6032 h 10000"/>
                <a:gd name="connsiteX43" fmla="*/ 3386 w 10000"/>
                <a:gd name="connsiteY43" fmla="*/ 5978 h 10000"/>
                <a:gd name="connsiteX44" fmla="*/ 3643 w 10000"/>
                <a:gd name="connsiteY44" fmla="*/ 5869 h 10000"/>
                <a:gd name="connsiteX45" fmla="*/ 3741 w 10000"/>
                <a:gd name="connsiteY45" fmla="*/ 5845 h 10000"/>
                <a:gd name="connsiteX46" fmla="*/ 3871 w 10000"/>
                <a:gd name="connsiteY46" fmla="*/ 5802 h 10000"/>
                <a:gd name="connsiteX47" fmla="*/ 4096 w 10000"/>
                <a:gd name="connsiteY47" fmla="*/ 5723 h 10000"/>
                <a:gd name="connsiteX48" fmla="*/ 4096 w 10000"/>
                <a:gd name="connsiteY48" fmla="*/ 5659 h 10000"/>
                <a:gd name="connsiteX49" fmla="*/ 4128 w 10000"/>
                <a:gd name="connsiteY49" fmla="*/ 5511 h 10000"/>
                <a:gd name="connsiteX50" fmla="*/ 4191 w 10000"/>
                <a:gd name="connsiteY50" fmla="*/ 5403 h 10000"/>
                <a:gd name="connsiteX51" fmla="*/ 4226 w 10000"/>
                <a:gd name="connsiteY51" fmla="*/ 5311 h 10000"/>
                <a:gd name="connsiteX52" fmla="*/ 4356 w 10000"/>
                <a:gd name="connsiteY52" fmla="*/ 5202 h 10000"/>
                <a:gd name="connsiteX53" fmla="*/ 4548 w 10000"/>
                <a:gd name="connsiteY53" fmla="*/ 5053 h 10000"/>
                <a:gd name="connsiteX54" fmla="*/ 4807 w 10000"/>
                <a:gd name="connsiteY54" fmla="*/ 4919 h 10000"/>
                <a:gd name="connsiteX55" fmla="*/ 4903 w 10000"/>
                <a:gd name="connsiteY55" fmla="*/ 4827 h 10000"/>
                <a:gd name="connsiteX56" fmla="*/ 5258 w 10000"/>
                <a:gd name="connsiteY56" fmla="*/ 4730 h 10000"/>
                <a:gd name="connsiteX57" fmla="*/ 5386 w 10000"/>
                <a:gd name="connsiteY57" fmla="*/ 4718 h 10000"/>
                <a:gd name="connsiteX58" fmla="*/ 5451 w 10000"/>
                <a:gd name="connsiteY58" fmla="*/ 4651 h 10000"/>
                <a:gd name="connsiteX59" fmla="*/ 5613 w 10000"/>
                <a:gd name="connsiteY59" fmla="*/ 4503 h 10000"/>
                <a:gd name="connsiteX60" fmla="*/ 5707 w 10000"/>
                <a:gd name="connsiteY60" fmla="*/ 4342 h 10000"/>
                <a:gd name="connsiteX61" fmla="*/ 5707 w 10000"/>
                <a:gd name="connsiteY61" fmla="*/ 4278 h 10000"/>
                <a:gd name="connsiteX62" fmla="*/ 5742 w 10000"/>
                <a:gd name="connsiteY62" fmla="*/ 4236 h 10000"/>
                <a:gd name="connsiteX63" fmla="*/ 5871 w 10000"/>
                <a:gd name="connsiteY63" fmla="*/ 4208 h 10000"/>
                <a:gd name="connsiteX64" fmla="*/ 6000 w 10000"/>
                <a:gd name="connsiteY64" fmla="*/ 4208 h 10000"/>
                <a:gd name="connsiteX65" fmla="*/ 6257 w 10000"/>
                <a:gd name="connsiteY65" fmla="*/ 4208 h 10000"/>
                <a:gd name="connsiteX66" fmla="*/ 6419 w 10000"/>
                <a:gd name="connsiteY66" fmla="*/ 4236 h 10000"/>
                <a:gd name="connsiteX67" fmla="*/ 6613 w 10000"/>
                <a:gd name="connsiteY67" fmla="*/ 4236 h 10000"/>
                <a:gd name="connsiteX68" fmla="*/ 6805 w 10000"/>
                <a:gd name="connsiteY68" fmla="*/ 4196 h 10000"/>
                <a:gd name="connsiteX69" fmla="*/ 6966 w 10000"/>
                <a:gd name="connsiteY69" fmla="*/ 4208 h 10000"/>
                <a:gd name="connsiteX70" fmla="*/ 7161 w 10000"/>
                <a:gd name="connsiteY70" fmla="*/ 4167 h 10000"/>
                <a:gd name="connsiteX71" fmla="*/ 7323 w 10000"/>
                <a:gd name="connsiteY71" fmla="*/ 4130 h 10000"/>
                <a:gd name="connsiteX72" fmla="*/ 7485 w 10000"/>
                <a:gd name="connsiteY72" fmla="*/ 4130 h 10000"/>
                <a:gd name="connsiteX73" fmla="*/ 7615 w 10000"/>
                <a:gd name="connsiteY73" fmla="*/ 4130 h 10000"/>
                <a:gd name="connsiteX74" fmla="*/ 7708 w 10000"/>
                <a:gd name="connsiteY74" fmla="*/ 4102 h 10000"/>
                <a:gd name="connsiteX75" fmla="*/ 7838 w 10000"/>
                <a:gd name="connsiteY75" fmla="*/ 4086 h 10000"/>
                <a:gd name="connsiteX76" fmla="*/ 7936 w 10000"/>
                <a:gd name="connsiteY76" fmla="*/ 4022 h 10000"/>
                <a:gd name="connsiteX77" fmla="*/ 7936 w 10000"/>
                <a:gd name="connsiteY77" fmla="*/ 3942 h 10000"/>
                <a:gd name="connsiteX78" fmla="*/ 7936 w 10000"/>
                <a:gd name="connsiteY78" fmla="*/ 3807 h 10000"/>
                <a:gd name="connsiteX79" fmla="*/ 7708 w 10000"/>
                <a:gd name="connsiteY79" fmla="*/ 3565 h 10000"/>
                <a:gd name="connsiteX80" fmla="*/ 7516 w 10000"/>
                <a:gd name="connsiteY80" fmla="*/ 3244 h 10000"/>
                <a:gd name="connsiteX81" fmla="*/ 7516 w 10000"/>
                <a:gd name="connsiteY81" fmla="*/ 3190 h 10000"/>
                <a:gd name="connsiteX82" fmla="*/ 7579 w 10000"/>
                <a:gd name="connsiteY82" fmla="*/ 3096 h 10000"/>
                <a:gd name="connsiteX83" fmla="*/ 7676 w 10000"/>
                <a:gd name="connsiteY83" fmla="*/ 3017 h 10000"/>
                <a:gd name="connsiteX84" fmla="*/ 7774 w 10000"/>
                <a:gd name="connsiteY84" fmla="*/ 2935 h 10000"/>
                <a:gd name="connsiteX85" fmla="*/ 7774 w 10000"/>
                <a:gd name="connsiteY85" fmla="*/ 2843 h 10000"/>
                <a:gd name="connsiteX86" fmla="*/ 7774 w 10000"/>
                <a:gd name="connsiteY86" fmla="*/ 2749 h 10000"/>
                <a:gd name="connsiteX87" fmla="*/ 7871 w 10000"/>
                <a:gd name="connsiteY87" fmla="*/ 2693 h 10000"/>
                <a:gd name="connsiteX88" fmla="*/ 7936 w 10000"/>
                <a:gd name="connsiteY88" fmla="*/ 2575 h 10000"/>
                <a:gd name="connsiteX89" fmla="*/ 7967 w 10000"/>
                <a:gd name="connsiteY89" fmla="*/ 2467 h 10000"/>
                <a:gd name="connsiteX90" fmla="*/ 8065 w 10000"/>
                <a:gd name="connsiteY90" fmla="*/ 2427 h 10000"/>
                <a:gd name="connsiteX91" fmla="*/ 8194 w 10000"/>
                <a:gd name="connsiteY91" fmla="*/ 2357 h 10000"/>
                <a:gd name="connsiteX92" fmla="*/ 8323 w 10000"/>
                <a:gd name="connsiteY92" fmla="*/ 2321 h 10000"/>
                <a:gd name="connsiteX93" fmla="*/ 8482 w 10000"/>
                <a:gd name="connsiteY93" fmla="*/ 2240 h 10000"/>
                <a:gd name="connsiteX94" fmla="*/ 8647 w 10000"/>
                <a:gd name="connsiteY94" fmla="*/ 2130 h 10000"/>
                <a:gd name="connsiteX95" fmla="*/ 8741 w 10000"/>
                <a:gd name="connsiteY95" fmla="*/ 2024 h 10000"/>
                <a:gd name="connsiteX96" fmla="*/ 8741 w 10000"/>
                <a:gd name="connsiteY96" fmla="*/ 1945 h 10000"/>
                <a:gd name="connsiteX97" fmla="*/ 8774 w 10000"/>
                <a:gd name="connsiteY97" fmla="*/ 1797 h 10000"/>
                <a:gd name="connsiteX98" fmla="*/ 8581 w 10000"/>
                <a:gd name="connsiteY98" fmla="*/ 1611 h 10000"/>
                <a:gd name="connsiteX99" fmla="*/ 8547 w 10000"/>
                <a:gd name="connsiteY99" fmla="*/ 1540 h 10000"/>
                <a:gd name="connsiteX100" fmla="*/ 8547 w 10000"/>
                <a:gd name="connsiteY100" fmla="*/ 1167 h 10000"/>
                <a:gd name="connsiteX101" fmla="*/ 8547 w 10000"/>
                <a:gd name="connsiteY101" fmla="*/ 1085 h 10000"/>
                <a:gd name="connsiteX102" fmla="*/ 8547 w 10000"/>
                <a:gd name="connsiteY102" fmla="*/ 1047 h 10000"/>
                <a:gd name="connsiteX103" fmla="*/ 8581 w 10000"/>
                <a:gd name="connsiteY103" fmla="*/ 1006 h 10000"/>
                <a:gd name="connsiteX104" fmla="*/ 8647 w 10000"/>
                <a:gd name="connsiteY104" fmla="*/ 964 h 10000"/>
                <a:gd name="connsiteX105" fmla="*/ 8774 w 10000"/>
                <a:gd name="connsiteY105" fmla="*/ 896 h 10000"/>
                <a:gd name="connsiteX106" fmla="*/ 8998 w 10000"/>
                <a:gd name="connsiteY106" fmla="*/ 872 h 10000"/>
                <a:gd name="connsiteX107" fmla="*/ 9128 w 10000"/>
                <a:gd name="connsiteY107" fmla="*/ 860 h 10000"/>
                <a:gd name="connsiteX108" fmla="*/ 9224 w 10000"/>
                <a:gd name="connsiteY108" fmla="*/ 817 h 10000"/>
                <a:gd name="connsiteX109" fmla="*/ 9385 w 10000"/>
                <a:gd name="connsiteY109" fmla="*/ 764 h 10000"/>
                <a:gd name="connsiteX110" fmla="*/ 9581 w 10000"/>
                <a:gd name="connsiteY110" fmla="*/ 642 h 10000"/>
                <a:gd name="connsiteX111" fmla="*/ 9709 w 10000"/>
                <a:gd name="connsiteY111" fmla="*/ 576 h 10000"/>
                <a:gd name="connsiteX112" fmla="*/ 9937 w 10000"/>
                <a:gd name="connsiteY112" fmla="*/ 497 h 10000"/>
                <a:gd name="connsiteX113" fmla="*/ 10000 w 10000"/>
                <a:gd name="connsiteY113" fmla="*/ 428 h 10000"/>
                <a:gd name="connsiteX114" fmla="*/ 10000 w 10000"/>
                <a:gd name="connsiteY114" fmla="*/ 376 h 10000"/>
                <a:gd name="connsiteX115" fmla="*/ 9937 w 10000"/>
                <a:gd name="connsiteY115" fmla="*/ 309 h 10000"/>
                <a:gd name="connsiteX116" fmla="*/ 9807 w 10000"/>
                <a:gd name="connsiteY116" fmla="*/ 242 h 10000"/>
                <a:gd name="connsiteX117" fmla="*/ 9741 w 10000"/>
                <a:gd name="connsiteY117" fmla="*/ 187 h 10000"/>
                <a:gd name="connsiteX118" fmla="*/ 9709 w 10000"/>
                <a:gd name="connsiteY118" fmla="*/ 94 h 10000"/>
                <a:gd name="connsiteX119" fmla="*/ 9709 w 10000"/>
                <a:gd name="connsiteY119" fmla="*/ 37 h 10000"/>
                <a:gd name="connsiteX120" fmla="*/ 9709 w 10000"/>
                <a:gd name="connsiteY120" fmla="*/ 12 h 10000"/>
                <a:gd name="connsiteX121" fmla="*/ 9645 w 10000"/>
                <a:gd name="connsiteY121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88 w 10000"/>
                <a:gd name="connsiteY2" fmla="*/ 9813 h 10000"/>
                <a:gd name="connsiteX3" fmla="*/ 255 w 10000"/>
                <a:gd name="connsiteY3" fmla="*/ 9692 h 10000"/>
                <a:gd name="connsiteX4" fmla="*/ 255 w 10000"/>
                <a:gd name="connsiteY4" fmla="*/ 9624 h 10000"/>
                <a:gd name="connsiteX5" fmla="*/ 288 w 10000"/>
                <a:gd name="connsiteY5" fmla="*/ 9479 h 10000"/>
                <a:gd name="connsiteX6" fmla="*/ 516 w 10000"/>
                <a:gd name="connsiteY6" fmla="*/ 9315 h 10000"/>
                <a:gd name="connsiteX7" fmla="*/ 516 w 10000"/>
                <a:gd name="connsiteY7" fmla="*/ 9276 h 10000"/>
                <a:gd name="connsiteX8" fmla="*/ 545 w 10000"/>
                <a:gd name="connsiteY8" fmla="*/ 9182 h 10000"/>
                <a:gd name="connsiteX9" fmla="*/ 516 w 10000"/>
                <a:gd name="connsiteY9" fmla="*/ 9102 h 10000"/>
                <a:gd name="connsiteX10" fmla="*/ 288 w 10000"/>
                <a:gd name="connsiteY10" fmla="*/ 8915 h 10000"/>
                <a:gd name="connsiteX11" fmla="*/ 160 w 10000"/>
                <a:gd name="connsiteY11" fmla="*/ 8808 h 10000"/>
                <a:gd name="connsiteX12" fmla="*/ 97 w 10000"/>
                <a:gd name="connsiteY12" fmla="*/ 8726 h 10000"/>
                <a:gd name="connsiteX13" fmla="*/ 97 w 10000"/>
                <a:gd name="connsiteY13" fmla="*/ 8618 h 10000"/>
                <a:gd name="connsiteX14" fmla="*/ 160 w 10000"/>
                <a:gd name="connsiteY14" fmla="*/ 8473 h 10000"/>
                <a:gd name="connsiteX15" fmla="*/ 255 w 10000"/>
                <a:gd name="connsiteY15" fmla="*/ 8392 h 10000"/>
                <a:gd name="connsiteX16" fmla="*/ 387 w 10000"/>
                <a:gd name="connsiteY16" fmla="*/ 8244 h 10000"/>
                <a:gd name="connsiteX17" fmla="*/ 545 w 10000"/>
                <a:gd name="connsiteY17" fmla="*/ 8178 h 10000"/>
                <a:gd name="connsiteX18" fmla="*/ 742 w 10000"/>
                <a:gd name="connsiteY18" fmla="*/ 8070 h 10000"/>
                <a:gd name="connsiteX19" fmla="*/ 839 w 10000"/>
                <a:gd name="connsiteY19" fmla="*/ 8030 h 10000"/>
                <a:gd name="connsiteX20" fmla="*/ 901 w 10000"/>
                <a:gd name="connsiteY20" fmla="*/ 7991 h 10000"/>
                <a:gd name="connsiteX21" fmla="*/ 968 w 10000"/>
                <a:gd name="connsiteY21" fmla="*/ 7910 h 10000"/>
                <a:gd name="connsiteX22" fmla="*/ 968 w 10000"/>
                <a:gd name="connsiteY22" fmla="*/ 7844 h 10000"/>
                <a:gd name="connsiteX23" fmla="*/ 901 w 10000"/>
                <a:gd name="connsiteY23" fmla="*/ 7480 h 10000"/>
                <a:gd name="connsiteX24" fmla="*/ 839 w 10000"/>
                <a:gd name="connsiteY24" fmla="*/ 7172 h 10000"/>
                <a:gd name="connsiteX25" fmla="*/ 839 w 10000"/>
                <a:gd name="connsiteY25" fmla="*/ 7024 h 10000"/>
                <a:gd name="connsiteX26" fmla="*/ 901 w 10000"/>
                <a:gd name="connsiteY26" fmla="*/ 6944 h 10000"/>
                <a:gd name="connsiteX27" fmla="*/ 901 w 10000"/>
                <a:gd name="connsiteY27" fmla="*/ 6878 h 10000"/>
                <a:gd name="connsiteX28" fmla="*/ 999 w 10000"/>
                <a:gd name="connsiteY28" fmla="*/ 6797 h 10000"/>
                <a:gd name="connsiteX29" fmla="*/ 1097 w 10000"/>
                <a:gd name="connsiteY29" fmla="*/ 6729 h 10000"/>
                <a:gd name="connsiteX30" fmla="*/ 1191 w 10000"/>
                <a:gd name="connsiteY30" fmla="*/ 6689 h 10000"/>
                <a:gd name="connsiteX31" fmla="*/ 1322 w 10000"/>
                <a:gd name="connsiteY31" fmla="*/ 6663 h 10000"/>
                <a:gd name="connsiteX32" fmla="*/ 1322 w 10000"/>
                <a:gd name="connsiteY32" fmla="*/ 6609 h 10000"/>
                <a:gd name="connsiteX33" fmla="*/ 1352 w 10000"/>
                <a:gd name="connsiteY33" fmla="*/ 6581 h 10000"/>
                <a:gd name="connsiteX34" fmla="*/ 1450 w 10000"/>
                <a:gd name="connsiteY34" fmla="*/ 6581 h 10000"/>
                <a:gd name="connsiteX35" fmla="*/ 1547 w 10000"/>
                <a:gd name="connsiteY35" fmla="*/ 6581 h 10000"/>
                <a:gd name="connsiteX36" fmla="*/ 1804 w 10000"/>
                <a:gd name="connsiteY36" fmla="*/ 6541 h 10000"/>
                <a:gd name="connsiteX37" fmla="*/ 2417 w 10000"/>
                <a:gd name="connsiteY37" fmla="*/ 6420 h 10000"/>
                <a:gd name="connsiteX38" fmla="*/ 2676 w 10000"/>
                <a:gd name="connsiteY38" fmla="*/ 6286 h 10000"/>
                <a:gd name="connsiteX39" fmla="*/ 2868 w 10000"/>
                <a:gd name="connsiteY39" fmla="*/ 6179 h 10000"/>
                <a:gd name="connsiteX40" fmla="*/ 3030 w 10000"/>
                <a:gd name="connsiteY40" fmla="*/ 6125 h 10000"/>
                <a:gd name="connsiteX41" fmla="*/ 3225 w 10000"/>
                <a:gd name="connsiteY41" fmla="*/ 6032 h 10000"/>
                <a:gd name="connsiteX42" fmla="*/ 3386 w 10000"/>
                <a:gd name="connsiteY42" fmla="*/ 5978 h 10000"/>
                <a:gd name="connsiteX43" fmla="*/ 3643 w 10000"/>
                <a:gd name="connsiteY43" fmla="*/ 5869 h 10000"/>
                <a:gd name="connsiteX44" fmla="*/ 3741 w 10000"/>
                <a:gd name="connsiteY44" fmla="*/ 5845 h 10000"/>
                <a:gd name="connsiteX45" fmla="*/ 3871 w 10000"/>
                <a:gd name="connsiteY45" fmla="*/ 5802 h 10000"/>
                <a:gd name="connsiteX46" fmla="*/ 4096 w 10000"/>
                <a:gd name="connsiteY46" fmla="*/ 5723 h 10000"/>
                <a:gd name="connsiteX47" fmla="*/ 4096 w 10000"/>
                <a:gd name="connsiteY47" fmla="*/ 5659 h 10000"/>
                <a:gd name="connsiteX48" fmla="*/ 4128 w 10000"/>
                <a:gd name="connsiteY48" fmla="*/ 5511 h 10000"/>
                <a:gd name="connsiteX49" fmla="*/ 4191 w 10000"/>
                <a:gd name="connsiteY49" fmla="*/ 5403 h 10000"/>
                <a:gd name="connsiteX50" fmla="*/ 4226 w 10000"/>
                <a:gd name="connsiteY50" fmla="*/ 5311 h 10000"/>
                <a:gd name="connsiteX51" fmla="*/ 4356 w 10000"/>
                <a:gd name="connsiteY51" fmla="*/ 5202 h 10000"/>
                <a:gd name="connsiteX52" fmla="*/ 4548 w 10000"/>
                <a:gd name="connsiteY52" fmla="*/ 5053 h 10000"/>
                <a:gd name="connsiteX53" fmla="*/ 4807 w 10000"/>
                <a:gd name="connsiteY53" fmla="*/ 4919 h 10000"/>
                <a:gd name="connsiteX54" fmla="*/ 4903 w 10000"/>
                <a:gd name="connsiteY54" fmla="*/ 4827 h 10000"/>
                <a:gd name="connsiteX55" fmla="*/ 5258 w 10000"/>
                <a:gd name="connsiteY55" fmla="*/ 4730 h 10000"/>
                <a:gd name="connsiteX56" fmla="*/ 5386 w 10000"/>
                <a:gd name="connsiteY56" fmla="*/ 4718 h 10000"/>
                <a:gd name="connsiteX57" fmla="*/ 5451 w 10000"/>
                <a:gd name="connsiteY57" fmla="*/ 4651 h 10000"/>
                <a:gd name="connsiteX58" fmla="*/ 5613 w 10000"/>
                <a:gd name="connsiteY58" fmla="*/ 4503 h 10000"/>
                <a:gd name="connsiteX59" fmla="*/ 5707 w 10000"/>
                <a:gd name="connsiteY59" fmla="*/ 4342 h 10000"/>
                <a:gd name="connsiteX60" fmla="*/ 5707 w 10000"/>
                <a:gd name="connsiteY60" fmla="*/ 4278 h 10000"/>
                <a:gd name="connsiteX61" fmla="*/ 5742 w 10000"/>
                <a:gd name="connsiteY61" fmla="*/ 4236 h 10000"/>
                <a:gd name="connsiteX62" fmla="*/ 5871 w 10000"/>
                <a:gd name="connsiteY62" fmla="*/ 4208 h 10000"/>
                <a:gd name="connsiteX63" fmla="*/ 6000 w 10000"/>
                <a:gd name="connsiteY63" fmla="*/ 4208 h 10000"/>
                <a:gd name="connsiteX64" fmla="*/ 6257 w 10000"/>
                <a:gd name="connsiteY64" fmla="*/ 4208 h 10000"/>
                <a:gd name="connsiteX65" fmla="*/ 6419 w 10000"/>
                <a:gd name="connsiteY65" fmla="*/ 4236 h 10000"/>
                <a:gd name="connsiteX66" fmla="*/ 6613 w 10000"/>
                <a:gd name="connsiteY66" fmla="*/ 4236 h 10000"/>
                <a:gd name="connsiteX67" fmla="*/ 6805 w 10000"/>
                <a:gd name="connsiteY67" fmla="*/ 4196 h 10000"/>
                <a:gd name="connsiteX68" fmla="*/ 6966 w 10000"/>
                <a:gd name="connsiteY68" fmla="*/ 4208 h 10000"/>
                <a:gd name="connsiteX69" fmla="*/ 7161 w 10000"/>
                <a:gd name="connsiteY69" fmla="*/ 4167 h 10000"/>
                <a:gd name="connsiteX70" fmla="*/ 7323 w 10000"/>
                <a:gd name="connsiteY70" fmla="*/ 4130 h 10000"/>
                <a:gd name="connsiteX71" fmla="*/ 7485 w 10000"/>
                <a:gd name="connsiteY71" fmla="*/ 4130 h 10000"/>
                <a:gd name="connsiteX72" fmla="*/ 7615 w 10000"/>
                <a:gd name="connsiteY72" fmla="*/ 4130 h 10000"/>
                <a:gd name="connsiteX73" fmla="*/ 7708 w 10000"/>
                <a:gd name="connsiteY73" fmla="*/ 4102 h 10000"/>
                <a:gd name="connsiteX74" fmla="*/ 7838 w 10000"/>
                <a:gd name="connsiteY74" fmla="*/ 4086 h 10000"/>
                <a:gd name="connsiteX75" fmla="*/ 7936 w 10000"/>
                <a:gd name="connsiteY75" fmla="*/ 4022 h 10000"/>
                <a:gd name="connsiteX76" fmla="*/ 7936 w 10000"/>
                <a:gd name="connsiteY76" fmla="*/ 3942 h 10000"/>
                <a:gd name="connsiteX77" fmla="*/ 7936 w 10000"/>
                <a:gd name="connsiteY77" fmla="*/ 3807 h 10000"/>
                <a:gd name="connsiteX78" fmla="*/ 7708 w 10000"/>
                <a:gd name="connsiteY78" fmla="*/ 3565 h 10000"/>
                <a:gd name="connsiteX79" fmla="*/ 7516 w 10000"/>
                <a:gd name="connsiteY79" fmla="*/ 3244 h 10000"/>
                <a:gd name="connsiteX80" fmla="*/ 7516 w 10000"/>
                <a:gd name="connsiteY80" fmla="*/ 3190 h 10000"/>
                <a:gd name="connsiteX81" fmla="*/ 7579 w 10000"/>
                <a:gd name="connsiteY81" fmla="*/ 3096 h 10000"/>
                <a:gd name="connsiteX82" fmla="*/ 7676 w 10000"/>
                <a:gd name="connsiteY82" fmla="*/ 3017 h 10000"/>
                <a:gd name="connsiteX83" fmla="*/ 7774 w 10000"/>
                <a:gd name="connsiteY83" fmla="*/ 2935 h 10000"/>
                <a:gd name="connsiteX84" fmla="*/ 7774 w 10000"/>
                <a:gd name="connsiteY84" fmla="*/ 2843 h 10000"/>
                <a:gd name="connsiteX85" fmla="*/ 7774 w 10000"/>
                <a:gd name="connsiteY85" fmla="*/ 2749 h 10000"/>
                <a:gd name="connsiteX86" fmla="*/ 7871 w 10000"/>
                <a:gd name="connsiteY86" fmla="*/ 2693 h 10000"/>
                <a:gd name="connsiteX87" fmla="*/ 7936 w 10000"/>
                <a:gd name="connsiteY87" fmla="*/ 2575 h 10000"/>
                <a:gd name="connsiteX88" fmla="*/ 7967 w 10000"/>
                <a:gd name="connsiteY88" fmla="*/ 2467 h 10000"/>
                <a:gd name="connsiteX89" fmla="*/ 8065 w 10000"/>
                <a:gd name="connsiteY89" fmla="*/ 2427 h 10000"/>
                <a:gd name="connsiteX90" fmla="*/ 8194 w 10000"/>
                <a:gd name="connsiteY90" fmla="*/ 2357 h 10000"/>
                <a:gd name="connsiteX91" fmla="*/ 8323 w 10000"/>
                <a:gd name="connsiteY91" fmla="*/ 2321 h 10000"/>
                <a:gd name="connsiteX92" fmla="*/ 8482 w 10000"/>
                <a:gd name="connsiteY92" fmla="*/ 2240 h 10000"/>
                <a:gd name="connsiteX93" fmla="*/ 8647 w 10000"/>
                <a:gd name="connsiteY93" fmla="*/ 2130 h 10000"/>
                <a:gd name="connsiteX94" fmla="*/ 8741 w 10000"/>
                <a:gd name="connsiteY94" fmla="*/ 2024 h 10000"/>
                <a:gd name="connsiteX95" fmla="*/ 8741 w 10000"/>
                <a:gd name="connsiteY95" fmla="*/ 1945 h 10000"/>
                <a:gd name="connsiteX96" fmla="*/ 8774 w 10000"/>
                <a:gd name="connsiteY96" fmla="*/ 1797 h 10000"/>
                <a:gd name="connsiteX97" fmla="*/ 8581 w 10000"/>
                <a:gd name="connsiteY97" fmla="*/ 1611 h 10000"/>
                <a:gd name="connsiteX98" fmla="*/ 8547 w 10000"/>
                <a:gd name="connsiteY98" fmla="*/ 1540 h 10000"/>
                <a:gd name="connsiteX99" fmla="*/ 8547 w 10000"/>
                <a:gd name="connsiteY99" fmla="*/ 1167 h 10000"/>
                <a:gd name="connsiteX100" fmla="*/ 8547 w 10000"/>
                <a:gd name="connsiteY100" fmla="*/ 1085 h 10000"/>
                <a:gd name="connsiteX101" fmla="*/ 8547 w 10000"/>
                <a:gd name="connsiteY101" fmla="*/ 1047 h 10000"/>
                <a:gd name="connsiteX102" fmla="*/ 8581 w 10000"/>
                <a:gd name="connsiteY102" fmla="*/ 1006 h 10000"/>
                <a:gd name="connsiteX103" fmla="*/ 8647 w 10000"/>
                <a:gd name="connsiteY103" fmla="*/ 964 h 10000"/>
                <a:gd name="connsiteX104" fmla="*/ 8774 w 10000"/>
                <a:gd name="connsiteY104" fmla="*/ 896 h 10000"/>
                <a:gd name="connsiteX105" fmla="*/ 8998 w 10000"/>
                <a:gd name="connsiteY105" fmla="*/ 872 h 10000"/>
                <a:gd name="connsiteX106" fmla="*/ 9128 w 10000"/>
                <a:gd name="connsiteY106" fmla="*/ 860 h 10000"/>
                <a:gd name="connsiteX107" fmla="*/ 9224 w 10000"/>
                <a:gd name="connsiteY107" fmla="*/ 817 h 10000"/>
                <a:gd name="connsiteX108" fmla="*/ 9385 w 10000"/>
                <a:gd name="connsiteY108" fmla="*/ 764 h 10000"/>
                <a:gd name="connsiteX109" fmla="*/ 9581 w 10000"/>
                <a:gd name="connsiteY109" fmla="*/ 642 h 10000"/>
                <a:gd name="connsiteX110" fmla="*/ 9709 w 10000"/>
                <a:gd name="connsiteY110" fmla="*/ 576 h 10000"/>
                <a:gd name="connsiteX111" fmla="*/ 9937 w 10000"/>
                <a:gd name="connsiteY111" fmla="*/ 497 h 10000"/>
                <a:gd name="connsiteX112" fmla="*/ 10000 w 10000"/>
                <a:gd name="connsiteY112" fmla="*/ 428 h 10000"/>
                <a:gd name="connsiteX113" fmla="*/ 10000 w 10000"/>
                <a:gd name="connsiteY113" fmla="*/ 376 h 10000"/>
                <a:gd name="connsiteX114" fmla="*/ 9937 w 10000"/>
                <a:gd name="connsiteY114" fmla="*/ 309 h 10000"/>
                <a:gd name="connsiteX115" fmla="*/ 9807 w 10000"/>
                <a:gd name="connsiteY115" fmla="*/ 242 h 10000"/>
                <a:gd name="connsiteX116" fmla="*/ 9741 w 10000"/>
                <a:gd name="connsiteY116" fmla="*/ 187 h 10000"/>
                <a:gd name="connsiteX117" fmla="*/ 9709 w 10000"/>
                <a:gd name="connsiteY117" fmla="*/ 94 h 10000"/>
                <a:gd name="connsiteX118" fmla="*/ 9709 w 10000"/>
                <a:gd name="connsiteY118" fmla="*/ 37 h 10000"/>
                <a:gd name="connsiteX119" fmla="*/ 9709 w 10000"/>
                <a:gd name="connsiteY119" fmla="*/ 12 h 10000"/>
                <a:gd name="connsiteX120" fmla="*/ 9645 w 10000"/>
                <a:gd name="connsiteY120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55 w 10000"/>
                <a:gd name="connsiteY2" fmla="*/ 9692 h 10000"/>
                <a:gd name="connsiteX3" fmla="*/ 255 w 10000"/>
                <a:gd name="connsiteY3" fmla="*/ 9624 h 10000"/>
                <a:gd name="connsiteX4" fmla="*/ 288 w 10000"/>
                <a:gd name="connsiteY4" fmla="*/ 9479 h 10000"/>
                <a:gd name="connsiteX5" fmla="*/ 516 w 10000"/>
                <a:gd name="connsiteY5" fmla="*/ 9315 h 10000"/>
                <a:gd name="connsiteX6" fmla="*/ 516 w 10000"/>
                <a:gd name="connsiteY6" fmla="*/ 9276 h 10000"/>
                <a:gd name="connsiteX7" fmla="*/ 545 w 10000"/>
                <a:gd name="connsiteY7" fmla="*/ 9182 h 10000"/>
                <a:gd name="connsiteX8" fmla="*/ 516 w 10000"/>
                <a:gd name="connsiteY8" fmla="*/ 9102 h 10000"/>
                <a:gd name="connsiteX9" fmla="*/ 288 w 10000"/>
                <a:gd name="connsiteY9" fmla="*/ 8915 h 10000"/>
                <a:gd name="connsiteX10" fmla="*/ 160 w 10000"/>
                <a:gd name="connsiteY10" fmla="*/ 8808 h 10000"/>
                <a:gd name="connsiteX11" fmla="*/ 97 w 10000"/>
                <a:gd name="connsiteY11" fmla="*/ 8726 h 10000"/>
                <a:gd name="connsiteX12" fmla="*/ 97 w 10000"/>
                <a:gd name="connsiteY12" fmla="*/ 8618 h 10000"/>
                <a:gd name="connsiteX13" fmla="*/ 160 w 10000"/>
                <a:gd name="connsiteY13" fmla="*/ 8473 h 10000"/>
                <a:gd name="connsiteX14" fmla="*/ 255 w 10000"/>
                <a:gd name="connsiteY14" fmla="*/ 8392 h 10000"/>
                <a:gd name="connsiteX15" fmla="*/ 387 w 10000"/>
                <a:gd name="connsiteY15" fmla="*/ 8244 h 10000"/>
                <a:gd name="connsiteX16" fmla="*/ 545 w 10000"/>
                <a:gd name="connsiteY16" fmla="*/ 8178 h 10000"/>
                <a:gd name="connsiteX17" fmla="*/ 742 w 10000"/>
                <a:gd name="connsiteY17" fmla="*/ 8070 h 10000"/>
                <a:gd name="connsiteX18" fmla="*/ 839 w 10000"/>
                <a:gd name="connsiteY18" fmla="*/ 8030 h 10000"/>
                <a:gd name="connsiteX19" fmla="*/ 901 w 10000"/>
                <a:gd name="connsiteY19" fmla="*/ 7991 h 10000"/>
                <a:gd name="connsiteX20" fmla="*/ 968 w 10000"/>
                <a:gd name="connsiteY20" fmla="*/ 7910 h 10000"/>
                <a:gd name="connsiteX21" fmla="*/ 968 w 10000"/>
                <a:gd name="connsiteY21" fmla="*/ 7844 h 10000"/>
                <a:gd name="connsiteX22" fmla="*/ 901 w 10000"/>
                <a:gd name="connsiteY22" fmla="*/ 7480 h 10000"/>
                <a:gd name="connsiteX23" fmla="*/ 839 w 10000"/>
                <a:gd name="connsiteY23" fmla="*/ 7172 h 10000"/>
                <a:gd name="connsiteX24" fmla="*/ 839 w 10000"/>
                <a:gd name="connsiteY24" fmla="*/ 7024 h 10000"/>
                <a:gd name="connsiteX25" fmla="*/ 901 w 10000"/>
                <a:gd name="connsiteY25" fmla="*/ 6944 h 10000"/>
                <a:gd name="connsiteX26" fmla="*/ 901 w 10000"/>
                <a:gd name="connsiteY26" fmla="*/ 6878 h 10000"/>
                <a:gd name="connsiteX27" fmla="*/ 999 w 10000"/>
                <a:gd name="connsiteY27" fmla="*/ 6797 h 10000"/>
                <a:gd name="connsiteX28" fmla="*/ 1097 w 10000"/>
                <a:gd name="connsiteY28" fmla="*/ 6729 h 10000"/>
                <a:gd name="connsiteX29" fmla="*/ 1191 w 10000"/>
                <a:gd name="connsiteY29" fmla="*/ 6689 h 10000"/>
                <a:gd name="connsiteX30" fmla="*/ 1322 w 10000"/>
                <a:gd name="connsiteY30" fmla="*/ 6663 h 10000"/>
                <a:gd name="connsiteX31" fmla="*/ 1322 w 10000"/>
                <a:gd name="connsiteY31" fmla="*/ 6609 h 10000"/>
                <a:gd name="connsiteX32" fmla="*/ 1352 w 10000"/>
                <a:gd name="connsiteY32" fmla="*/ 6581 h 10000"/>
                <a:gd name="connsiteX33" fmla="*/ 1450 w 10000"/>
                <a:gd name="connsiteY33" fmla="*/ 6581 h 10000"/>
                <a:gd name="connsiteX34" fmla="*/ 1547 w 10000"/>
                <a:gd name="connsiteY34" fmla="*/ 6581 h 10000"/>
                <a:gd name="connsiteX35" fmla="*/ 1804 w 10000"/>
                <a:gd name="connsiteY35" fmla="*/ 6541 h 10000"/>
                <a:gd name="connsiteX36" fmla="*/ 2417 w 10000"/>
                <a:gd name="connsiteY36" fmla="*/ 6420 h 10000"/>
                <a:gd name="connsiteX37" fmla="*/ 2676 w 10000"/>
                <a:gd name="connsiteY37" fmla="*/ 6286 h 10000"/>
                <a:gd name="connsiteX38" fmla="*/ 2868 w 10000"/>
                <a:gd name="connsiteY38" fmla="*/ 6179 h 10000"/>
                <a:gd name="connsiteX39" fmla="*/ 3030 w 10000"/>
                <a:gd name="connsiteY39" fmla="*/ 6125 h 10000"/>
                <a:gd name="connsiteX40" fmla="*/ 3225 w 10000"/>
                <a:gd name="connsiteY40" fmla="*/ 6032 h 10000"/>
                <a:gd name="connsiteX41" fmla="*/ 3386 w 10000"/>
                <a:gd name="connsiteY41" fmla="*/ 5978 h 10000"/>
                <a:gd name="connsiteX42" fmla="*/ 3643 w 10000"/>
                <a:gd name="connsiteY42" fmla="*/ 5869 h 10000"/>
                <a:gd name="connsiteX43" fmla="*/ 3741 w 10000"/>
                <a:gd name="connsiteY43" fmla="*/ 5845 h 10000"/>
                <a:gd name="connsiteX44" fmla="*/ 3871 w 10000"/>
                <a:gd name="connsiteY44" fmla="*/ 5802 h 10000"/>
                <a:gd name="connsiteX45" fmla="*/ 4096 w 10000"/>
                <a:gd name="connsiteY45" fmla="*/ 5723 h 10000"/>
                <a:gd name="connsiteX46" fmla="*/ 4096 w 10000"/>
                <a:gd name="connsiteY46" fmla="*/ 5659 h 10000"/>
                <a:gd name="connsiteX47" fmla="*/ 4128 w 10000"/>
                <a:gd name="connsiteY47" fmla="*/ 5511 h 10000"/>
                <a:gd name="connsiteX48" fmla="*/ 4191 w 10000"/>
                <a:gd name="connsiteY48" fmla="*/ 5403 h 10000"/>
                <a:gd name="connsiteX49" fmla="*/ 4226 w 10000"/>
                <a:gd name="connsiteY49" fmla="*/ 5311 h 10000"/>
                <a:gd name="connsiteX50" fmla="*/ 4356 w 10000"/>
                <a:gd name="connsiteY50" fmla="*/ 5202 h 10000"/>
                <a:gd name="connsiteX51" fmla="*/ 4548 w 10000"/>
                <a:gd name="connsiteY51" fmla="*/ 5053 h 10000"/>
                <a:gd name="connsiteX52" fmla="*/ 4807 w 10000"/>
                <a:gd name="connsiteY52" fmla="*/ 4919 h 10000"/>
                <a:gd name="connsiteX53" fmla="*/ 4903 w 10000"/>
                <a:gd name="connsiteY53" fmla="*/ 4827 h 10000"/>
                <a:gd name="connsiteX54" fmla="*/ 5258 w 10000"/>
                <a:gd name="connsiteY54" fmla="*/ 4730 h 10000"/>
                <a:gd name="connsiteX55" fmla="*/ 5386 w 10000"/>
                <a:gd name="connsiteY55" fmla="*/ 4718 h 10000"/>
                <a:gd name="connsiteX56" fmla="*/ 5451 w 10000"/>
                <a:gd name="connsiteY56" fmla="*/ 4651 h 10000"/>
                <a:gd name="connsiteX57" fmla="*/ 5613 w 10000"/>
                <a:gd name="connsiteY57" fmla="*/ 4503 h 10000"/>
                <a:gd name="connsiteX58" fmla="*/ 5707 w 10000"/>
                <a:gd name="connsiteY58" fmla="*/ 4342 h 10000"/>
                <a:gd name="connsiteX59" fmla="*/ 5707 w 10000"/>
                <a:gd name="connsiteY59" fmla="*/ 4278 h 10000"/>
                <a:gd name="connsiteX60" fmla="*/ 5742 w 10000"/>
                <a:gd name="connsiteY60" fmla="*/ 4236 h 10000"/>
                <a:gd name="connsiteX61" fmla="*/ 5871 w 10000"/>
                <a:gd name="connsiteY61" fmla="*/ 4208 h 10000"/>
                <a:gd name="connsiteX62" fmla="*/ 6000 w 10000"/>
                <a:gd name="connsiteY62" fmla="*/ 4208 h 10000"/>
                <a:gd name="connsiteX63" fmla="*/ 6257 w 10000"/>
                <a:gd name="connsiteY63" fmla="*/ 4208 h 10000"/>
                <a:gd name="connsiteX64" fmla="*/ 6419 w 10000"/>
                <a:gd name="connsiteY64" fmla="*/ 4236 h 10000"/>
                <a:gd name="connsiteX65" fmla="*/ 6613 w 10000"/>
                <a:gd name="connsiteY65" fmla="*/ 4236 h 10000"/>
                <a:gd name="connsiteX66" fmla="*/ 6805 w 10000"/>
                <a:gd name="connsiteY66" fmla="*/ 4196 h 10000"/>
                <a:gd name="connsiteX67" fmla="*/ 6966 w 10000"/>
                <a:gd name="connsiteY67" fmla="*/ 4208 h 10000"/>
                <a:gd name="connsiteX68" fmla="*/ 7161 w 10000"/>
                <a:gd name="connsiteY68" fmla="*/ 4167 h 10000"/>
                <a:gd name="connsiteX69" fmla="*/ 7323 w 10000"/>
                <a:gd name="connsiteY69" fmla="*/ 4130 h 10000"/>
                <a:gd name="connsiteX70" fmla="*/ 7485 w 10000"/>
                <a:gd name="connsiteY70" fmla="*/ 4130 h 10000"/>
                <a:gd name="connsiteX71" fmla="*/ 7615 w 10000"/>
                <a:gd name="connsiteY71" fmla="*/ 4130 h 10000"/>
                <a:gd name="connsiteX72" fmla="*/ 7708 w 10000"/>
                <a:gd name="connsiteY72" fmla="*/ 4102 h 10000"/>
                <a:gd name="connsiteX73" fmla="*/ 7838 w 10000"/>
                <a:gd name="connsiteY73" fmla="*/ 4086 h 10000"/>
                <a:gd name="connsiteX74" fmla="*/ 7936 w 10000"/>
                <a:gd name="connsiteY74" fmla="*/ 4022 h 10000"/>
                <a:gd name="connsiteX75" fmla="*/ 7936 w 10000"/>
                <a:gd name="connsiteY75" fmla="*/ 3942 h 10000"/>
                <a:gd name="connsiteX76" fmla="*/ 7936 w 10000"/>
                <a:gd name="connsiteY76" fmla="*/ 3807 h 10000"/>
                <a:gd name="connsiteX77" fmla="*/ 7708 w 10000"/>
                <a:gd name="connsiteY77" fmla="*/ 3565 h 10000"/>
                <a:gd name="connsiteX78" fmla="*/ 7516 w 10000"/>
                <a:gd name="connsiteY78" fmla="*/ 3244 h 10000"/>
                <a:gd name="connsiteX79" fmla="*/ 7516 w 10000"/>
                <a:gd name="connsiteY79" fmla="*/ 3190 h 10000"/>
                <a:gd name="connsiteX80" fmla="*/ 7579 w 10000"/>
                <a:gd name="connsiteY80" fmla="*/ 3096 h 10000"/>
                <a:gd name="connsiteX81" fmla="*/ 7676 w 10000"/>
                <a:gd name="connsiteY81" fmla="*/ 3017 h 10000"/>
                <a:gd name="connsiteX82" fmla="*/ 7774 w 10000"/>
                <a:gd name="connsiteY82" fmla="*/ 2935 h 10000"/>
                <a:gd name="connsiteX83" fmla="*/ 7774 w 10000"/>
                <a:gd name="connsiteY83" fmla="*/ 2843 h 10000"/>
                <a:gd name="connsiteX84" fmla="*/ 7774 w 10000"/>
                <a:gd name="connsiteY84" fmla="*/ 2749 h 10000"/>
                <a:gd name="connsiteX85" fmla="*/ 7871 w 10000"/>
                <a:gd name="connsiteY85" fmla="*/ 2693 h 10000"/>
                <a:gd name="connsiteX86" fmla="*/ 7936 w 10000"/>
                <a:gd name="connsiteY86" fmla="*/ 2575 h 10000"/>
                <a:gd name="connsiteX87" fmla="*/ 7967 w 10000"/>
                <a:gd name="connsiteY87" fmla="*/ 2467 h 10000"/>
                <a:gd name="connsiteX88" fmla="*/ 8065 w 10000"/>
                <a:gd name="connsiteY88" fmla="*/ 2427 h 10000"/>
                <a:gd name="connsiteX89" fmla="*/ 8194 w 10000"/>
                <a:gd name="connsiteY89" fmla="*/ 2357 h 10000"/>
                <a:gd name="connsiteX90" fmla="*/ 8323 w 10000"/>
                <a:gd name="connsiteY90" fmla="*/ 2321 h 10000"/>
                <a:gd name="connsiteX91" fmla="*/ 8482 w 10000"/>
                <a:gd name="connsiteY91" fmla="*/ 2240 h 10000"/>
                <a:gd name="connsiteX92" fmla="*/ 8647 w 10000"/>
                <a:gd name="connsiteY92" fmla="*/ 2130 h 10000"/>
                <a:gd name="connsiteX93" fmla="*/ 8741 w 10000"/>
                <a:gd name="connsiteY93" fmla="*/ 2024 h 10000"/>
                <a:gd name="connsiteX94" fmla="*/ 8741 w 10000"/>
                <a:gd name="connsiteY94" fmla="*/ 1945 h 10000"/>
                <a:gd name="connsiteX95" fmla="*/ 8774 w 10000"/>
                <a:gd name="connsiteY95" fmla="*/ 1797 h 10000"/>
                <a:gd name="connsiteX96" fmla="*/ 8581 w 10000"/>
                <a:gd name="connsiteY96" fmla="*/ 1611 h 10000"/>
                <a:gd name="connsiteX97" fmla="*/ 8547 w 10000"/>
                <a:gd name="connsiteY97" fmla="*/ 1540 h 10000"/>
                <a:gd name="connsiteX98" fmla="*/ 8547 w 10000"/>
                <a:gd name="connsiteY98" fmla="*/ 1167 h 10000"/>
                <a:gd name="connsiteX99" fmla="*/ 8547 w 10000"/>
                <a:gd name="connsiteY99" fmla="*/ 1085 h 10000"/>
                <a:gd name="connsiteX100" fmla="*/ 8547 w 10000"/>
                <a:gd name="connsiteY100" fmla="*/ 1047 h 10000"/>
                <a:gd name="connsiteX101" fmla="*/ 8581 w 10000"/>
                <a:gd name="connsiteY101" fmla="*/ 1006 h 10000"/>
                <a:gd name="connsiteX102" fmla="*/ 8647 w 10000"/>
                <a:gd name="connsiteY102" fmla="*/ 964 h 10000"/>
                <a:gd name="connsiteX103" fmla="*/ 8774 w 10000"/>
                <a:gd name="connsiteY103" fmla="*/ 896 h 10000"/>
                <a:gd name="connsiteX104" fmla="*/ 8998 w 10000"/>
                <a:gd name="connsiteY104" fmla="*/ 872 h 10000"/>
                <a:gd name="connsiteX105" fmla="*/ 9128 w 10000"/>
                <a:gd name="connsiteY105" fmla="*/ 860 h 10000"/>
                <a:gd name="connsiteX106" fmla="*/ 9224 w 10000"/>
                <a:gd name="connsiteY106" fmla="*/ 817 h 10000"/>
                <a:gd name="connsiteX107" fmla="*/ 9385 w 10000"/>
                <a:gd name="connsiteY107" fmla="*/ 764 h 10000"/>
                <a:gd name="connsiteX108" fmla="*/ 9581 w 10000"/>
                <a:gd name="connsiteY108" fmla="*/ 642 h 10000"/>
                <a:gd name="connsiteX109" fmla="*/ 9709 w 10000"/>
                <a:gd name="connsiteY109" fmla="*/ 576 h 10000"/>
                <a:gd name="connsiteX110" fmla="*/ 9937 w 10000"/>
                <a:gd name="connsiteY110" fmla="*/ 497 h 10000"/>
                <a:gd name="connsiteX111" fmla="*/ 10000 w 10000"/>
                <a:gd name="connsiteY111" fmla="*/ 428 h 10000"/>
                <a:gd name="connsiteX112" fmla="*/ 10000 w 10000"/>
                <a:gd name="connsiteY112" fmla="*/ 376 h 10000"/>
                <a:gd name="connsiteX113" fmla="*/ 9937 w 10000"/>
                <a:gd name="connsiteY113" fmla="*/ 309 h 10000"/>
                <a:gd name="connsiteX114" fmla="*/ 9807 w 10000"/>
                <a:gd name="connsiteY114" fmla="*/ 242 h 10000"/>
                <a:gd name="connsiteX115" fmla="*/ 9741 w 10000"/>
                <a:gd name="connsiteY115" fmla="*/ 187 h 10000"/>
                <a:gd name="connsiteX116" fmla="*/ 9709 w 10000"/>
                <a:gd name="connsiteY116" fmla="*/ 94 h 10000"/>
                <a:gd name="connsiteX117" fmla="*/ 9709 w 10000"/>
                <a:gd name="connsiteY117" fmla="*/ 37 h 10000"/>
                <a:gd name="connsiteX118" fmla="*/ 9709 w 10000"/>
                <a:gd name="connsiteY118" fmla="*/ 12 h 10000"/>
                <a:gd name="connsiteX119" fmla="*/ 9645 w 10000"/>
                <a:gd name="connsiteY119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55 w 10000"/>
                <a:gd name="connsiteY2" fmla="*/ 9624 h 10000"/>
                <a:gd name="connsiteX3" fmla="*/ 288 w 10000"/>
                <a:gd name="connsiteY3" fmla="*/ 9479 h 10000"/>
                <a:gd name="connsiteX4" fmla="*/ 516 w 10000"/>
                <a:gd name="connsiteY4" fmla="*/ 9315 h 10000"/>
                <a:gd name="connsiteX5" fmla="*/ 516 w 10000"/>
                <a:gd name="connsiteY5" fmla="*/ 9276 h 10000"/>
                <a:gd name="connsiteX6" fmla="*/ 545 w 10000"/>
                <a:gd name="connsiteY6" fmla="*/ 9182 h 10000"/>
                <a:gd name="connsiteX7" fmla="*/ 516 w 10000"/>
                <a:gd name="connsiteY7" fmla="*/ 9102 h 10000"/>
                <a:gd name="connsiteX8" fmla="*/ 288 w 10000"/>
                <a:gd name="connsiteY8" fmla="*/ 8915 h 10000"/>
                <a:gd name="connsiteX9" fmla="*/ 160 w 10000"/>
                <a:gd name="connsiteY9" fmla="*/ 8808 h 10000"/>
                <a:gd name="connsiteX10" fmla="*/ 97 w 10000"/>
                <a:gd name="connsiteY10" fmla="*/ 8726 h 10000"/>
                <a:gd name="connsiteX11" fmla="*/ 97 w 10000"/>
                <a:gd name="connsiteY11" fmla="*/ 8618 h 10000"/>
                <a:gd name="connsiteX12" fmla="*/ 160 w 10000"/>
                <a:gd name="connsiteY12" fmla="*/ 8473 h 10000"/>
                <a:gd name="connsiteX13" fmla="*/ 255 w 10000"/>
                <a:gd name="connsiteY13" fmla="*/ 8392 h 10000"/>
                <a:gd name="connsiteX14" fmla="*/ 387 w 10000"/>
                <a:gd name="connsiteY14" fmla="*/ 8244 h 10000"/>
                <a:gd name="connsiteX15" fmla="*/ 545 w 10000"/>
                <a:gd name="connsiteY15" fmla="*/ 8178 h 10000"/>
                <a:gd name="connsiteX16" fmla="*/ 742 w 10000"/>
                <a:gd name="connsiteY16" fmla="*/ 8070 h 10000"/>
                <a:gd name="connsiteX17" fmla="*/ 839 w 10000"/>
                <a:gd name="connsiteY17" fmla="*/ 8030 h 10000"/>
                <a:gd name="connsiteX18" fmla="*/ 901 w 10000"/>
                <a:gd name="connsiteY18" fmla="*/ 7991 h 10000"/>
                <a:gd name="connsiteX19" fmla="*/ 968 w 10000"/>
                <a:gd name="connsiteY19" fmla="*/ 7910 h 10000"/>
                <a:gd name="connsiteX20" fmla="*/ 968 w 10000"/>
                <a:gd name="connsiteY20" fmla="*/ 7844 h 10000"/>
                <a:gd name="connsiteX21" fmla="*/ 901 w 10000"/>
                <a:gd name="connsiteY21" fmla="*/ 7480 h 10000"/>
                <a:gd name="connsiteX22" fmla="*/ 839 w 10000"/>
                <a:gd name="connsiteY22" fmla="*/ 7172 h 10000"/>
                <a:gd name="connsiteX23" fmla="*/ 839 w 10000"/>
                <a:gd name="connsiteY23" fmla="*/ 7024 h 10000"/>
                <a:gd name="connsiteX24" fmla="*/ 901 w 10000"/>
                <a:gd name="connsiteY24" fmla="*/ 6944 h 10000"/>
                <a:gd name="connsiteX25" fmla="*/ 901 w 10000"/>
                <a:gd name="connsiteY25" fmla="*/ 6878 h 10000"/>
                <a:gd name="connsiteX26" fmla="*/ 999 w 10000"/>
                <a:gd name="connsiteY26" fmla="*/ 6797 h 10000"/>
                <a:gd name="connsiteX27" fmla="*/ 1097 w 10000"/>
                <a:gd name="connsiteY27" fmla="*/ 6729 h 10000"/>
                <a:gd name="connsiteX28" fmla="*/ 1191 w 10000"/>
                <a:gd name="connsiteY28" fmla="*/ 6689 h 10000"/>
                <a:gd name="connsiteX29" fmla="*/ 1322 w 10000"/>
                <a:gd name="connsiteY29" fmla="*/ 6663 h 10000"/>
                <a:gd name="connsiteX30" fmla="*/ 1322 w 10000"/>
                <a:gd name="connsiteY30" fmla="*/ 6609 h 10000"/>
                <a:gd name="connsiteX31" fmla="*/ 1352 w 10000"/>
                <a:gd name="connsiteY31" fmla="*/ 6581 h 10000"/>
                <a:gd name="connsiteX32" fmla="*/ 1450 w 10000"/>
                <a:gd name="connsiteY32" fmla="*/ 6581 h 10000"/>
                <a:gd name="connsiteX33" fmla="*/ 1547 w 10000"/>
                <a:gd name="connsiteY33" fmla="*/ 6581 h 10000"/>
                <a:gd name="connsiteX34" fmla="*/ 1804 w 10000"/>
                <a:gd name="connsiteY34" fmla="*/ 6541 h 10000"/>
                <a:gd name="connsiteX35" fmla="*/ 2417 w 10000"/>
                <a:gd name="connsiteY35" fmla="*/ 6420 h 10000"/>
                <a:gd name="connsiteX36" fmla="*/ 2676 w 10000"/>
                <a:gd name="connsiteY36" fmla="*/ 6286 h 10000"/>
                <a:gd name="connsiteX37" fmla="*/ 2868 w 10000"/>
                <a:gd name="connsiteY37" fmla="*/ 6179 h 10000"/>
                <a:gd name="connsiteX38" fmla="*/ 3030 w 10000"/>
                <a:gd name="connsiteY38" fmla="*/ 6125 h 10000"/>
                <a:gd name="connsiteX39" fmla="*/ 3225 w 10000"/>
                <a:gd name="connsiteY39" fmla="*/ 6032 h 10000"/>
                <a:gd name="connsiteX40" fmla="*/ 3386 w 10000"/>
                <a:gd name="connsiteY40" fmla="*/ 5978 h 10000"/>
                <a:gd name="connsiteX41" fmla="*/ 3643 w 10000"/>
                <a:gd name="connsiteY41" fmla="*/ 5869 h 10000"/>
                <a:gd name="connsiteX42" fmla="*/ 3741 w 10000"/>
                <a:gd name="connsiteY42" fmla="*/ 5845 h 10000"/>
                <a:gd name="connsiteX43" fmla="*/ 3871 w 10000"/>
                <a:gd name="connsiteY43" fmla="*/ 5802 h 10000"/>
                <a:gd name="connsiteX44" fmla="*/ 4096 w 10000"/>
                <a:gd name="connsiteY44" fmla="*/ 5723 h 10000"/>
                <a:gd name="connsiteX45" fmla="*/ 4096 w 10000"/>
                <a:gd name="connsiteY45" fmla="*/ 5659 h 10000"/>
                <a:gd name="connsiteX46" fmla="*/ 4128 w 10000"/>
                <a:gd name="connsiteY46" fmla="*/ 5511 h 10000"/>
                <a:gd name="connsiteX47" fmla="*/ 4191 w 10000"/>
                <a:gd name="connsiteY47" fmla="*/ 5403 h 10000"/>
                <a:gd name="connsiteX48" fmla="*/ 4226 w 10000"/>
                <a:gd name="connsiteY48" fmla="*/ 5311 h 10000"/>
                <a:gd name="connsiteX49" fmla="*/ 4356 w 10000"/>
                <a:gd name="connsiteY49" fmla="*/ 5202 h 10000"/>
                <a:gd name="connsiteX50" fmla="*/ 4548 w 10000"/>
                <a:gd name="connsiteY50" fmla="*/ 5053 h 10000"/>
                <a:gd name="connsiteX51" fmla="*/ 4807 w 10000"/>
                <a:gd name="connsiteY51" fmla="*/ 4919 h 10000"/>
                <a:gd name="connsiteX52" fmla="*/ 4903 w 10000"/>
                <a:gd name="connsiteY52" fmla="*/ 4827 h 10000"/>
                <a:gd name="connsiteX53" fmla="*/ 5258 w 10000"/>
                <a:gd name="connsiteY53" fmla="*/ 4730 h 10000"/>
                <a:gd name="connsiteX54" fmla="*/ 5386 w 10000"/>
                <a:gd name="connsiteY54" fmla="*/ 4718 h 10000"/>
                <a:gd name="connsiteX55" fmla="*/ 5451 w 10000"/>
                <a:gd name="connsiteY55" fmla="*/ 4651 h 10000"/>
                <a:gd name="connsiteX56" fmla="*/ 5613 w 10000"/>
                <a:gd name="connsiteY56" fmla="*/ 4503 h 10000"/>
                <a:gd name="connsiteX57" fmla="*/ 5707 w 10000"/>
                <a:gd name="connsiteY57" fmla="*/ 4342 h 10000"/>
                <a:gd name="connsiteX58" fmla="*/ 5707 w 10000"/>
                <a:gd name="connsiteY58" fmla="*/ 4278 h 10000"/>
                <a:gd name="connsiteX59" fmla="*/ 5742 w 10000"/>
                <a:gd name="connsiteY59" fmla="*/ 4236 h 10000"/>
                <a:gd name="connsiteX60" fmla="*/ 5871 w 10000"/>
                <a:gd name="connsiteY60" fmla="*/ 4208 h 10000"/>
                <a:gd name="connsiteX61" fmla="*/ 6000 w 10000"/>
                <a:gd name="connsiteY61" fmla="*/ 4208 h 10000"/>
                <a:gd name="connsiteX62" fmla="*/ 6257 w 10000"/>
                <a:gd name="connsiteY62" fmla="*/ 4208 h 10000"/>
                <a:gd name="connsiteX63" fmla="*/ 6419 w 10000"/>
                <a:gd name="connsiteY63" fmla="*/ 4236 h 10000"/>
                <a:gd name="connsiteX64" fmla="*/ 6613 w 10000"/>
                <a:gd name="connsiteY64" fmla="*/ 4236 h 10000"/>
                <a:gd name="connsiteX65" fmla="*/ 6805 w 10000"/>
                <a:gd name="connsiteY65" fmla="*/ 4196 h 10000"/>
                <a:gd name="connsiteX66" fmla="*/ 6966 w 10000"/>
                <a:gd name="connsiteY66" fmla="*/ 4208 h 10000"/>
                <a:gd name="connsiteX67" fmla="*/ 7161 w 10000"/>
                <a:gd name="connsiteY67" fmla="*/ 4167 h 10000"/>
                <a:gd name="connsiteX68" fmla="*/ 7323 w 10000"/>
                <a:gd name="connsiteY68" fmla="*/ 4130 h 10000"/>
                <a:gd name="connsiteX69" fmla="*/ 7485 w 10000"/>
                <a:gd name="connsiteY69" fmla="*/ 4130 h 10000"/>
                <a:gd name="connsiteX70" fmla="*/ 7615 w 10000"/>
                <a:gd name="connsiteY70" fmla="*/ 4130 h 10000"/>
                <a:gd name="connsiteX71" fmla="*/ 7708 w 10000"/>
                <a:gd name="connsiteY71" fmla="*/ 4102 h 10000"/>
                <a:gd name="connsiteX72" fmla="*/ 7838 w 10000"/>
                <a:gd name="connsiteY72" fmla="*/ 4086 h 10000"/>
                <a:gd name="connsiteX73" fmla="*/ 7936 w 10000"/>
                <a:gd name="connsiteY73" fmla="*/ 4022 h 10000"/>
                <a:gd name="connsiteX74" fmla="*/ 7936 w 10000"/>
                <a:gd name="connsiteY74" fmla="*/ 3942 h 10000"/>
                <a:gd name="connsiteX75" fmla="*/ 7936 w 10000"/>
                <a:gd name="connsiteY75" fmla="*/ 3807 h 10000"/>
                <a:gd name="connsiteX76" fmla="*/ 7708 w 10000"/>
                <a:gd name="connsiteY76" fmla="*/ 3565 h 10000"/>
                <a:gd name="connsiteX77" fmla="*/ 7516 w 10000"/>
                <a:gd name="connsiteY77" fmla="*/ 3244 h 10000"/>
                <a:gd name="connsiteX78" fmla="*/ 7516 w 10000"/>
                <a:gd name="connsiteY78" fmla="*/ 3190 h 10000"/>
                <a:gd name="connsiteX79" fmla="*/ 7579 w 10000"/>
                <a:gd name="connsiteY79" fmla="*/ 3096 h 10000"/>
                <a:gd name="connsiteX80" fmla="*/ 7676 w 10000"/>
                <a:gd name="connsiteY80" fmla="*/ 3017 h 10000"/>
                <a:gd name="connsiteX81" fmla="*/ 7774 w 10000"/>
                <a:gd name="connsiteY81" fmla="*/ 2935 h 10000"/>
                <a:gd name="connsiteX82" fmla="*/ 7774 w 10000"/>
                <a:gd name="connsiteY82" fmla="*/ 2843 h 10000"/>
                <a:gd name="connsiteX83" fmla="*/ 7774 w 10000"/>
                <a:gd name="connsiteY83" fmla="*/ 2749 h 10000"/>
                <a:gd name="connsiteX84" fmla="*/ 7871 w 10000"/>
                <a:gd name="connsiteY84" fmla="*/ 2693 h 10000"/>
                <a:gd name="connsiteX85" fmla="*/ 7936 w 10000"/>
                <a:gd name="connsiteY85" fmla="*/ 2575 h 10000"/>
                <a:gd name="connsiteX86" fmla="*/ 7967 w 10000"/>
                <a:gd name="connsiteY86" fmla="*/ 2467 h 10000"/>
                <a:gd name="connsiteX87" fmla="*/ 8065 w 10000"/>
                <a:gd name="connsiteY87" fmla="*/ 2427 h 10000"/>
                <a:gd name="connsiteX88" fmla="*/ 8194 w 10000"/>
                <a:gd name="connsiteY88" fmla="*/ 2357 h 10000"/>
                <a:gd name="connsiteX89" fmla="*/ 8323 w 10000"/>
                <a:gd name="connsiteY89" fmla="*/ 2321 h 10000"/>
                <a:gd name="connsiteX90" fmla="*/ 8482 w 10000"/>
                <a:gd name="connsiteY90" fmla="*/ 2240 h 10000"/>
                <a:gd name="connsiteX91" fmla="*/ 8647 w 10000"/>
                <a:gd name="connsiteY91" fmla="*/ 2130 h 10000"/>
                <a:gd name="connsiteX92" fmla="*/ 8741 w 10000"/>
                <a:gd name="connsiteY92" fmla="*/ 2024 h 10000"/>
                <a:gd name="connsiteX93" fmla="*/ 8741 w 10000"/>
                <a:gd name="connsiteY93" fmla="*/ 1945 h 10000"/>
                <a:gd name="connsiteX94" fmla="*/ 8774 w 10000"/>
                <a:gd name="connsiteY94" fmla="*/ 1797 h 10000"/>
                <a:gd name="connsiteX95" fmla="*/ 8581 w 10000"/>
                <a:gd name="connsiteY95" fmla="*/ 1611 h 10000"/>
                <a:gd name="connsiteX96" fmla="*/ 8547 w 10000"/>
                <a:gd name="connsiteY96" fmla="*/ 1540 h 10000"/>
                <a:gd name="connsiteX97" fmla="*/ 8547 w 10000"/>
                <a:gd name="connsiteY97" fmla="*/ 1167 h 10000"/>
                <a:gd name="connsiteX98" fmla="*/ 8547 w 10000"/>
                <a:gd name="connsiteY98" fmla="*/ 1085 h 10000"/>
                <a:gd name="connsiteX99" fmla="*/ 8547 w 10000"/>
                <a:gd name="connsiteY99" fmla="*/ 1047 h 10000"/>
                <a:gd name="connsiteX100" fmla="*/ 8581 w 10000"/>
                <a:gd name="connsiteY100" fmla="*/ 1006 h 10000"/>
                <a:gd name="connsiteX101" fmla="*/ 8647 w 10000"/>
                <a:gd name="connsiteY101" fmla="*/ 964 h 10000"/>
                <a:gd name="connsiteX102" fmla="*/ 8774 w 10000"/>
                <a:gd name="connsiteY102" fmla="*/ 896 h 10000"/>
                <a:gd name="connsiteX103" fmla="*/ 8998 w 10000"/>
                <a:gd name="connsiteY103" fmla="*/ 872 h 10000"/>
                <a:gd name="connsiteX104" fmla="*/ 9128 w 10000"/>
                <a:gd name="connsiteY104" fmla="*/ 860 h 10000"/>
                <a:gd name="connsiteX105" fmla="*/ 9224 w 10000"/>
                <a:gd name="connsiteY105" fmla="*/ 817 h 10000"/>
                <a:gd name="connsiteX106" fmla="*/ 9385 w 10000"/>
                <a:gd name="connsiteY106" fmla="*/ 764 h 10000"/>
                <a:gd name="connsiteX107" fmla="*/ 9581 w 10000"/>
                <a:gd name="connsiteY107" fmla="*/ 642 h 10000"/>
                <a:gd name="connsiteX108" fmla="*/ 9709 w 10000"/>
                <a:gd name="connsiteY108" fmla="*/ 576 h 10000"/>
                <a:gd name="connsiteX109" fmla="*/ 9937 w 10000"/>
                <a:gd name="connsiteY109" fmla="*/ 497 h 10000"/>
                <a:gd name="connsiteX110" fmla="*/ 10000 w 10000"/>
                <a:gd name="connsiteY110" fmla="*/ 428 h 10000"/>
                <a:gd name="connsiteX111" fmla="*/ 10000 w 10000"/>
                <a:gd name="connsiteY111" fmla="*/ 376 h 10000"/>
                <a:gd name="connsiteX112" fmla="*/ 9937 w 10000"/>
                <a:gd name="connsiteY112" fmla="*/ 309 h 10000"/>
                <a:gd name="connsiteX113" fmla="*/ 9807 w 10000"/>
                <a:gd name="connsiteY113" fmla="*/ 242 h 10000"/>
                <a:gd name="connsiteX114" fmla="*/ 9741 w 10000"/>
                <a:gd name="connsiteY114" fmla="*/ 187 h 10000"/>
                <a:gd name="connsiteX115" fmla="*/ 9709 w 10000"/>
                <a:gd name="connsiteY115" fmla="*/ 94 h 10000"/>
                <a:gd name="connsiteX116" fmla="*/ 9709 w 10000"/>
                <a:gd name="connsiteY116" fmla="*/ 37 h 10000"/>
                <a:gd name="connsiteX117" fmla="*/ 9709 w 10000"/>
                <a:gd name="connsiteY117" fmla="*/ 12 h 10000"/>
                <a:gd name="connsiteX118" fmla="*/ 9645 w 10000"/>
                <a:gd name="connsiteY118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55 w 10000"/>
                <a:gd name="connsiteY2" fmla="*/ 9624 h 10000"/>
                <a:gd name="connsiteX3" fmla="*/ 230 w 10000"/>
                <a:gd name="connsiteY3" fmla="*/ 9560 h 10000"/>
                <a:gd name="connsiteX4" fmla="*/ 288 w 10000"/>
                <a:gd name="connsiteY4" fmla="*/ 9479 h 10000"/>
                <a:gd name="connsiteX5" fmla="*/ 516 w 10000"/>
                <a:gd name="connsiteY5" fmla="*/ 9315 h 10000"/>
                <a:gd name="connsiteX6" fmla="*/ 516 w 10000"/>
                <a:gd name="connsiteY6" fmla="*/ 9276 h 10000"/>
                <a:gd name="connsiteX7" fmla="*/ 545 w 10000"/>
                <a:gd name="connsiteY7" fmla="*/ 9182 h 10000"/>
                <a:gd name="connsiteX8" fmla="*/ 516 w 10000"/>
                <a:gd name="connsiteY8" fmla="*/ 9102 h 10000"/>
                <a:gd name="connsiteX9" fmla="*/ 288 w 10000"/>
                <a:gd name="connsiteY9" fmla="*/ 8915 h 10000"/>
                <a:gd name="connsiteX10" fmla="*/ 160 w 10000"/>
                <a:gd name="connsiteY10" fmla="*/ 8808 h 10000"/>
                <a:gd name="connsiteX11" fmla="*/ 97 w 10000"/>
                <a:gd name="connsiteY11" fmla="*/ 8726 h 10000"/>
                <a:gd name="connsiteX12" fmla="*/ 97 w 10000"/>
                <a:gd name="connsiteY12" fmla="*/ 8618 h 10000"/>
                <a:gd name="connsiteX13" fmla="*/ 160 w 10000"/>
                <a:gd name="connsiteY13" fmla="*/ 8473 h 10000"/>
                <a:gd name="connsiteX14" fmla="*/ 255 w 10000"/>
                <a:gd name="connsiteY14" fmla="*/ 8392 h 10000"/>
                <a:gd name="connsiteX15" fmla="*/ 387 w 10000"/>
                <a:gd name="connsiteY15" fmla="*/ 8244 h 10000"/>
                <a:gd name="connsiteX16" fmla="*/ 545 w 10000"/>
                <a:gd name="connsiteY16" fmla="*/ 8178 h 10000"/>
                <a:gd name="connsiteX17" fmla="*/ 742 w 10000"/>
                <a:gd name="connsiteY17" fmla="*/ 8070 h 10000"/>
                <a:gd name="connsiteX18" fmla="*/ 839 w 10000"/>
                <a:gd name="connsiteY18" fmla="*/ 8030 h 10000"/>
                <a:gd name="connsiteX19" fmla="*/ 901 w 10000"/>
                <a:gd name="connsiteY19" fmla="*/ 7991 h 10000"/>
                <a:gd name="connsiteX20" fmla="*/ 968 w 10000"/>
                <a:gd name="connsiteY20" fmla="*/ 7910 h 10000"/>
                <a:gd name="connsiteX21" fmla="*/ 968 w 10000"/>
                <a:gd name="connsiteY21" fmla="*/ 7844 h 10000"/>
                <a:gd name="connsiteX22" fmla="*/ 901 w 10000"/>
                <a:gd name="connsiteY22" fmla="*/ 7480 h 10000"/>
                <a:gd name="connsiteX23" fmla="*/ 839 w 10000"/>
                <a:gd name="connsiteY23" fmla="*/ 7172 h 10000"/>
                <a:gd name="connsiteX24" fmla="*/ 839 w 10000"/>
                <a:gd name="connsiteY24" fmla="*/ 7024 h 10000"/>
                <a:gd name="connsiteX25" fmla="*/ 901 w 10000"/>
                <a:gd name="connsiteY25" fmla="*/ 6944 h 10000"/>
                <a:gd name="connsiteX26" fmla="*/ 901 w 10000"/>
                <a:gd name="connsiteY26" fmla="*/ 6878 h 10000"/>
                <a:gd name="connsiteX27" fmla="*/ 999 w 10000"/>
                <a:gd name="connsiteY27" fmla="*/ 6797 h 10000"/>
                <a:gd name="connsiteX28" fmla="*/ 1097 w 10000"/>
                <a:gd name="connsiteY28" fmla="*/ 6729 h 10000"/>
                <a:gd name="connsiteX29" fmla="*/ 1191 w 10000"/>
                <a:gd name="connsiteY29" fmla="*/ 6689 h 10000"/>
                <a:gd name="connsiteX30" fmla="*/ 1322 w 10000"/>
                <a:gd name="connsiteY30" fmla="*/ 6663 h 10000"/>
                <a:gd name="connsiteX31" fmla="*/ 1322 w 10000"/>
                <a:gd name="connsiteY31" fmla="*/ 6609 h 10000"/>
                <a:gd name="connsiteX32" fmla="*/ 1352 w 10000"/>
                <a:gd name="connsiteY32" fmla="*/ 6581 h 10000"/>
                <a:gd name="connsiteX33" fmla="*/ 1450 w 10000"/>
                <a:gd name="connsiteY33" fmla="*/ 6581 h 10000"/>
                <a:gd name="connsiteX34" fmla="*/ 1547 w 10000"/>
                <a:gd name="connsiteY34" fmla="*/ 6581 h 10000"/>
                <a:gd name="connsiteX35" fmla="*/ 1804 w 10000"/>
                <a:gd name="connsiteY35" fmla="*/ 6541 h 10000"/>
                <a:gd name="connsiteX36" fmla="*/ 2417 w 10000"/>
                <a:gd name="connsiteY36" fmla="*/ 6420 h 10000"/>
                <a:gd name="connsiteX37" fmla="*/ 2676 w 10000"/>
                <a:gd name="connsiteY37" fmla="*/ 6286 h 10000"/>
                <a:gd name="connsiteX38" fmla="*/ 2868 w 10000"/>
                <a:gd name="connsiteY38" fmla="*/ 6179 h 10000"/>
                <a:gd name="connsiteX39" fmla="*/ 3030 w 10000"/>
                <a:gd name="connsiteY39" fmla="*/ 6125 h 10000"/>
                <a:gd name="connsiteX40" fmla="*/ 3225 w 10000"/>
                <a:gd name="connsiteY40" fmla="*/ 6032 h 10000"/>
                <a:gd name="connsiteX41" fmla="*/ 3386 w 10000"/>
                <a:gd name="connsiteY41" fmla="*/ 5978 h 10000"/>
                <a:gd name="connsiteX42" fmla="*/ 3643 w 10000"/>
                <a:gd name="connsiteY42" fmla="*/ 5869 h 10000"/>
                <a:gd name="connsiteX43" fmla="*/ 3741 w 10000"/>
                <a:gd name="connsiteY43" fmla="*/ 5845 h 10000"/>
                <a:gd name="connsiteX44" fmla="*/ 3871 w 10000"/>
                <a:gd name="connsiteY44" fmla="*/ 5802 h 10000"/>
                <a:gd name="connsiteX45" fmla="*/ 4096 w 10000"/>
                <a:gd name="connsiteY45" fmla="*/ 5723 h 10000"/>
                <a:gd name="connsiteX46" fmla="*/ 4096 w 10000"/>
                <a:gd name="connsiteY46" fmla="*/ 5659 h 10000"/>
                <a:gd name="connsiteX47" fmla="*/ 4128 w 10000"/>
                <a:gd name="connsiteY47" fmla="*/ 5511 h 10000"/>
                <a:gd name="connsiteX48" fmla="*/ 4191 w 10000"/>
                <a:gd name="connsiteY48" fmla="*/ 5403 h 10000"/>
                <a:gd name="connsiteX49" fmla="*/ 4226 w 10000"/>
                <a:gd name="connsiteY49" fmla="*/ 5311 h 10000"/>
                <a:gd name="connsiteX50" fmla="*/ 4356 w 10000"/>
                <a:gd name="connsiteY50" fmla="*/ 5202 h 10000"/>
                <a:gd name="connsiteX51" fmla="*/ 4548 w 10000"/>
                <a:gd name="connsiteY51" fmla="*/ 5053 h 10000"/>
                <a:gd name="connsiteX52" fmla="*/ 4807 w 10000"/>
                <a:gd name="connsiteY52" fmla="*/ 4919 h 10000"/>
                <a:gd name="connsiteX53" fmla="*/ 4903 w 10000"/>
                <a:gd name="connsiteY53" fmla="*/ 4827 h 10000"/>
                <a:gd name="connsiteX54" fmla="*/ 5258 w 10000"/>
                <a:gd name="connsiteY54" fmla="*/ 4730 h 10000"/>
                <a:gd name="connsiteX55" fmla="*/ 5386 w 10000"/>
                <a:gd name="connsiteY55" fmla="*/ 4718 h 10000"/>
                <a:gd name="connsiteX56" fmla="*/ 5451 w 10000"/>
                <a:gd name="connsiteY56" fmla="*/ 4651 h 10000"/>
                <a:gd name="connsiteX57" fmla="*/ 5613 w 10000"/>
                <a:gd name="connsiteY57" fmla="*/ 4503 h 10000"/>
                <a:gd name="connsiteX58" fmla="*/ 5707 w 10000"/>
                <a:gd name="connsiteY58" fmla="*/ 4342 h 10000"/>
                <a:gd name="connsiteX59" fmla="*/ 5707 w 10000"/>
                <a:gd name="connsiteY59" fmla="*/ 4278 h 10000"/>
                <a:gd name="connsiteX60" fmla="*/ 5742 w 10000"/>
                <a:gd name="connsiteY60" fmla="*/ 4236 h 10000"/>
                <a:gd name="connsiteX61" fmla="*/ 5871 w 10000"/>
                <a:gd name="connsiteY61" fmla="*/ 4208 h 10000"/>
                <a:gd name="connsiteX62" fmla="*/ 6000 w 10000"/>
                <a:gd name="connsiteY62" fmla="*/ 4208 h 10000"/>
                <a:gd name="connsiteX63" fmla="*/ 6257 w 10000"/>
                <a:gd name="connsiteY63" fmla="*/ 4208 h 10000"/>
                <a:gd name="connsiteX64" fmla="*/ 6419 w 10000"/>
                <a:gd name="connsiteY64" fmla="*/ 4236 h 10000"/>
                <a:gd name="connsiteX65" fmla="*/ 6613 w 10000"/>
                <a:gd name="connsiteY65" fmla="*/ 4236 h 10000"/>
                <a:gd name="connsiteX66" fmla="*/ 6805 w 10000"/>
                <a:gd name="connsiteY66" fmla="*/ 4196 h 10000"/>
                <a:gd name="connsiteX67" fmla="*/ 6966 w 10000"/>
                <a:gd name="connsiteY67" fmla="*/ 4208 h 10000"/>
                <a:gd name="connsiteX68" fmla="*/ 7161 w 10000"/>
                <a:gd name="connsiteY68" fmla="*/ 4167 h 10000"/>
                <a:gd name="connsiteX69" fmla="*/ 7323 w 10000"/>
                <a:gd name="connsiteY69" fmla="*/ 4130 h 10000"/>
                <a:gd name="connsiteX70" fmla="*/ 7485 w 10000"/>
                <a:gd name="connsiteY70" fmla="*/ 4130 h 10000"/>
                <a:gd name="connsiteX71" fmla="*/ 7615 w 10000"/>
                <a:gd name="connsiteY71" fmla="*/ 4130 h 10000"/>
                <a:gd name="connsiteX72" fmla="*/ 7708 w 10000"/>
                <a:gd name="connsiteY72" fmla="*/ 4102 h 10000"/>
                <a:gd name="connsiteX73" fmla="*/ 7838 w 10000"/>
                <a:gd name="connsiteY73" fmla="*/ 4086 h 10000"/>
                <a:gd name="connsiteX74" fmla="*/ 7936 w 10000"/>
                <a:gd name="connsiteY74" fmla="*/ 4022 h 10000"/>
                <a:gd name="connsiteX75" fmla="*/ 7936 w 10000"/>
                <a:gd name="connsiteY75" fmla="*/ 3942 h 10000"/>
                <a:gd name="connsiteX76" fmla="*/ 7936 w 10000"/>
                <a:gd name="connsiteY76" fmla="*/ 3807 h 10000"/>
                <a:gd name="connsiteX77" fmla="*/ 7708 w 10000"/>
                <a:gd name="connsiteY77" fmla="*/ 3565 h 10000"/>
                <a:gd name="connsiteX78" fmla="*/ 7516 w 10000"/>
                <a:gd name="connsiteY78" fmla="*/ 3244 h 10000"/>
                <a:gd name="connsiteX79" fmla="*/ 7516 w 10000"/>
                <a:gd name="connsiteY79" fmla="*/ 3190 h 10000"/>
                <a:gd name="connsiteX80" fmla="*/ 7579 w 10000"/>
                <a:gd name="connsiteY80" fmla="*/ 3096 h 10000"/>
                <a:gd name="connsiteX81" fmla="*/ 7676 w 10000"/>
                <a:gd name="connsiteY81" fmla="*/ 3017 h 10000"/>
                <a:gd name="connsiteX82" fmla="*/ 7774 w 10000"/>
                <a:gd name="connsiteY82" fmla="*/ 2935 h 10000"/>
                <a:gd name="connsiteX83" fmla="*/ 7774 w 10000"/>
                <a:gd name="connsiteY83" fmla="*/ 2843 h 10000"/>
                <a:gd name="connsiteX84" fmla="*/ 7774 w 10000"/>
                <a:gd name="connsiteY84" fmla="*/ 2749 h 10000"/>
                <a:gd name="connsiteX85" fmla="*/ 7871 w 10000"/>
                <a:gd name="connsiteY85" fmla="*/ 2693 h 10000"/>
                <a:gd name="connsiteX86" fmla="*/ 7936 w 10000"/>
                <a:gd name="connsiteY86" fmla="*/ 2575 h 10000"/>
                <a:gd name="connsiteX87" fmla="*/ 7967 w 10000"/>
                <a:gd name="connsiteY87" fmla="*/ 2467 h 10000"/>
                <a:gd name="connsiteX88" fmla="*/ 8065 w 10000"/>
                <a:gd name="connsiteY88" fmla="*/ 2427 h 10000"/>
                <a:gd name="connsiteX89" fmla="*/ 8194 w 10000"/>
                <a:gd name="connsiteY89" fmla="*/ 2357 h 10000"/>
                <a:gd name="connsiteX90" fmla="*/ 8323 w 10000"/>
                <a:gd name="connsiteY90" fmla="*/ 2321 h 10000"/>
                <a:gd name="connsiteX91" fmla="*/ 8482 w 10000"/>
                <a:gd name="connsiteY91" fmla="*/ 2240 h 10000"/>
                <a:gd name="connsiteX92" fmla="*/ 8647 w 10000"/>
                <a:gd name="connsiteY92" fmla="*/ 2130 h 10000"/>
                <a:gd name="connsiteX93" fmla="*/ 8741 w 10000"/>
                <a:gd name="connsiteY93" fmla="*/ 2024 h 10000"/>
                <a:gd name="connsiteX94" fmla="*/ 8741 w 10000"/>
                <a:gd name="connsiteY94" fmla="*/ 1945 h 10000"/>
                <a:gd name="connsiteX95" fmla="*/ 8774 w 10000"/>
                <a:gd name="connsiteY95" fmla="*/ 1797 h 10000"/>
                <a:gd name="connsiteX96" fmla="*/ 8581 w 10000"/>
                <a:gd name="connsiteY96" fmla="*/ 1611 h 10000"/>
                <a:gd name="connsiteX97" fmla="*/ 8547 w 10000"/>
                <a:gd name="connsiteY97" fmla="*/ 1540 h 10000"/>
                <a:gd name="connsiteX98" fmla="*/ 8547 w 10000"/>
                <a:gd name="connsiteY98" fmla="*/ 1167 h 10000"/>
                <a:gd name="connsiteX99" fmla="*/ 8547 w 10000"/>
                <a:gd name="connsiteY99" fmla="*/ 1085 h 10000"/>
                <a:gd name="connsiteX100" fmla="*/ 8547 w 10000"/>
                <a:gd name="connsiteY100" fmla="*/ 1047 h 10000"/>
                <a:gd name="connsiteX101" fmla="*/ 8581 w 10000"/>
                <a:gd name="connsiteY101" fmla="*/ 1006 h 10000"/>
                <a:gd name="connsiteX102" fmla="*/ 8647 w 10000"/>
                <a:gd name="connsiteY102" fmla="*/ 964 h 10000"/>
                <a:gd name="connsiteX103" fmla="*/ 8774 w 10000"/>
                <a:gd name="connsiteY103" fmla="*/ 896 h 10000"/>
                <a:gd name="connsiteX104" fmla="*/ 8998 w 10000"/>
                <a:gd name="connsiteY104" fmla="*/ 872 h 10000"/>
                <a:gd name="connsiteX105" fmla="*/ 9128 w 10000"/>
                <a:gd name="connsiteY105" fmla="*/ 860 h 10000"/>
                <a:gd name="connsiteX106" fmla="*/ 9224 w 10000"/>
                <a:gd name="connsiteY106" fmla="*/ 817 h 10000"/>
                <a:gd name="connsiteX107" fmla="*/ 9385 w 10000"/>
                <a:gd name="connsiteY107" fmla="*/ 764 h 10000"/>
                <a:gd name="connsiteX108" fmla="*/ 9581 w 10000"/>
                <a:gd name="connsiteY108" fmla="*/ 642 h 10000"/>
                <a:gd name="connsiteX109" fmla="*/ 9709 w 10000"/>
                <a:gd name="connsiteY109" fmla="*/ 576 h 10000"/>
                <a:gd name="connsiteX110" fmla="*/ 9937 w 10000"/>
                <a:gd name="connsiteY110" fmla="*/ 497 h 10000"/>
                <a:gd name="connsiteX111" fmla="*/ 10000 w 10000"/>
                <a:gd name="connsiteY111" fmla="*/ 428 h 10000"/>
                <a:gd name="connsiteX112" fmla="*/ 10000 w 10000"/>
                <a:gd name="connsiteY112" fmla="*/ 376 h 10000"/>
                <a:gd name="connsiteX113" fmla="*/ 9937 w 10000"/>
                <a:gd name="connsiteY113" fmla="*/ 309 h 10000"/>
                <a:gd name="connsiteX114" fmla="*/ 9807 w 10000"/>
                <a:gd name="connsiteY114" fmla="*/ 242 h 10000"/>
                <a:gd name="connsiteX115" fmla="*/ 9741 w 10000"/>
                <a:gd name="connsiteY115" fmla="*/ 187 h 10000"/>
                <a:gd name="connsiteX116" fmla="*/ 9709 w 10000"/>
                <a:gd name="connsiteY116" fmla="*/ 94 h 10000"/>
                <a:gd name="connsiteX117" fmla="*/ 9709 w 10000"/>
                <a:gd name="connsiteY117" fmla="*/ 37 h 10000"/>
                <a:gd name="connsiteX118" fmla="*/ 9709 w 10000"/>
                <a:gd name="connsiteY118" fmla="*/ 12 h 10000"/>
                <a:gd name="connsiteX119" fmla="*/ 9645 w 10000"/>
                <a:gd name="connsiteY119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55 w 10000"/>
                <a:gd name="connsiteY2" fmla="*/ 9624 h 10000"/>
                <a:gd name="connsiteX3" fmla="*/ 230 w 10000"/>
                <a:gd name="connsiteY3" fmla="*/ 9560 h 10000"/>
                <a:gd name="connsiteX4" fmla="*/ 516 w 10000"/>
                <a:gd name="connsiteY4" fmla="*/ 9315 h 10000"/>
                <a:gd name="connsiteX5" fmla="*/ 516 w 10000"/>
                <a:gd name="connsiteY5" fmla="*/ 9276 h 10000"/>
                <a:gd name="connsiteX6" fmla="*/ 545 w 10000"/>
                <a:gd name="connsiteY6" fmla="*/ 9182 h 10000"/>
                <a:gd name="connsiteX7" fmla="*/ 516 w 10000"/>
                <a:gd name="connsiteY7" fmla="*/ 9102 h 10000"/>
                <a:gd name="connsiteX8" fmla="*/ 288 w 10000"/>
                <a:gd name="connsiteY8" fmla="*/ 8915 h 10000"/>
                <a:gd name="connsiteX9" fmla="*/ 160 w 10000"/>
                <a:gd name="connsiteY9" fmla="*/ 8808 h 10000"/>
                <a:gd name="connsiteX10" fmla="*/ 97 w 10000"/>
                <a:gd name="connsiteY10" fmla="*/ 8726 h 10000"/>
                <a:gd name="connsiteX11" fmla="*/ 97 w 10000"/>
                <a:gd name="connsiteY11" fmla="*/ 8618 h 10000"/>
                <a:gd name="connsiteX12" fmla="*/ 160 w 10000"/>
                <a:gd name="connsiteY12" fmla="*/ 8473 h 10000"/>
                <a:gd name="connsiteX13" fmla="*/ 255 w 10000"/>
                <a:gd name="connsiteY13" fmla="*/ 8392 h 10000"/>
                <a:gd name="connsiteX14" fmla="*/ 387 w 10000"/>
                <a:gd name="connsiteY14" fmla="*/ 8244 h 10000"/>
                <a:gd name="connsiteX15" fmla="*/ 545 w 10000"/>
                <a:gd name="connsiteY15" fmla="*/ 8178 h 10000"/>
                <a:gd name="connsiteX16" fmla="*/ 742 w 10000"/>
                <a:gd name="connsiteY16" fmla="*/ 8070 h 10000"/>
                <a:gd name="connsiteX17" fmla="*/ 839 w 10000"/>
                <a:gd name="connsiteY17" fmla="*/ 8030 h 10000"/>
                <a:gd name="connsiteX18" fmla="*/ 901 w 10000"/>
                <a:gd name="connsiteY18" fmla="*/ 7991 h 10000"/>
                <a:gd name="connsiteX19" fmla="*/ 968 w 10000"/>
                <a:gd name="connsiteY19" fmla="*/ 7910 h 10000"/>
                <a:gd name="connsiteX20" fmla="*/ 968 w 10000"/>
                <a:gd name="connsiteY20" fmla="*/ 7844 h 10000"/>
                <a:gd name="connsiteX21" fmla="*/ 901 w 10000"/>
                <a:gd name="connsiteY21" fmla="*/ 7480 h 10000"/>
                <a:gd name="connsiteX22" fmla="*/ 839 w 10000"/>
                <a:gd name="connsiteY22" fmla="*/ 7172 h 10000"/>
                <a:gd name="connsiteX23" fmla="*/ 839 w 10000"/>
                <a:gd name="connsiteY23" fmla="*/ 7024 h 10000"/>
                <a:gd name="connsiteX24" fmla="*/ 901 w 10000"/>
                <a:gd name="connsiteY24" fmla="*/ 6944 h 10000"/>
                <a:gd name="connsiteX25" fmla="*/ 901 w 10000"/>
                <a:gd name="connsiteY25" fmla="*/ 6878 h 10000"/>
                <a:gd name="connsiteX26" fmla="*/ 999 w 10000"/>
                <a:gd name="connsiteY26" fmla="*/ 6797 h 10000"/>
                <a:gd name="connsiteX27" fmla="*/ 1097 w 10000"/>
                <a:gd name="connsiteY27" fmla="*/ 6729 h 10000"/>
                <a:gd name="connsiteX28" fmla="*/ 1191 w 10000"/>
                <a:gd name="connsiteY28" fmla="*/ 6689 h 10000"/>
                <a:gd name="connsiteX29" fmla="*/ 1322 w 10000"/>
                <a:gd name="connsiteY29" fmla="*/ 6663 h 10000"/>
                <a:gd name="connsiteX30" fmla="*/ 1322 w 10000"/>
                <a:gd name="connsiteY30" fmla="*/ 6609 h 10000"/>
                <a:gd name="connsiteX31" fmla="*/ 1352 w 10000"/>
                <a:gd name="connsiteY31" fmla="*/ 6581 h 10000"/>
                <a:gd name="connsiteX32" fmla="*/ 1450 w 10000"/>
                <a:gd name="connsiteY32" fmla="*/ 6581 h 10000"/>
                <a:gd name="connsiteX33" fmla="*/ 1547 w 10000"/>
                <a:gd name="connsiteY33" fmla="*/ 6581 h 10000"/>
                <a:gd name="connsiteX34" fmla="*/ 1804 w 10000"/>
                <a:gd name="connsiteY34" fmla="*/ 6541 h 10000"/>
                <a:gd name="connsiteX35" fmla="*/ 2417 w 10000"/>
                <a:gd name="connsiteY35" fmla="*/ 6420 h 10000"/>
                <a:gd name="connsiteX36" fmla="*/ 2676 w 10000"/>
                <a:gd name="connsiteY36" fmla="*/ 6286 h 10000"/>
                <a:gd name="connsiteX37" fmla="*/ 2868 w 10000"/>
                <a:gd name="connsiteY37" fmla="*/ 6179 h 10000"/>
                <a:gd name="connsiteX38" fmla="*/ 3030 w 10000"/>
                <a:gd name="connsiteY38" fmla="*/ 6125 h 10000"/>
                <a:gd name="connsiteX39" fmla="*/ 3225 w 10000"/>
                <a:gd name="connsiteY39" fmla="*/ 6032 h 10000"/>
                <a:gd name="connsiteX40" fmla="*/ 3386 w 10000"/>
                <a:gd name="connsiteY40" fmla="*/ 5978 h 10000"/>
                <a:gd name="connsiteX41" fmla="*/ 3643 w 10000"/>
                <a:gd name="connsiteY41" fmla="*/ 5869 h 10000"/>
                <a:gd name="connsiteX42" fmla="*/ 3741 w 10000"/>
                <a:gd name="connsiteY42" fmla="*/ 5845 h 10000"/>
                <a:gd name="connsiteX43" fmla="*/ 3871 w 10000"/>
                <a:gd name="connsiteY43" fmla="*/ 5802 h 10000"/>
                <a:gd name="connsiteX44" fmla="*/ 4096 w 10000"/>
                <a:gd name="connsiteY44" fmla="*/ 5723 h 10000"/>
                <a:gd name="connsiteX45" fmla="*/ 4096 w 10000"/>
                <a:gd name="connsiteY45" fmla="*/ 5659 h 10000"/>
                <a:gd name="connsiteX46" fmla="*/ 4128 w 10000"/>
                <a:gd name="connsiteY46" fmla="*/ 5511 h 10000"/>
                <a:gd name="connsiteX47" fmla="*/ 4191 w 10000"/>
                <a:gd name="connsiteY47" fmla="*/ 5403 h 10000"/>
                <a:gd name="connsiteX48" fmla="*/ 4226 w 10000"/>
                <a:gd name="connsiteY48" fmla="*/ 5311 h 10000"/>
                <a:gd name="connsiteX49" fmla="*/ 4356 w 10000"/>
                <a:gd name="connsiteY49" fmla="*/ 5202 h 10000"/>
                <a:gd name="connsiteX50" fmla="*/ 4548 w 10000"/>
                <a:gd name="connsiteY50" fmla="*/ 5053 h 10000"/>
                <a:gd name="connsiteX51" fmla="*/ 4807 w 10000"/>
                <a:gd name="connsiteY51" fmla="*/ 4919 h 10000"/>
                <a:gd name="connsiteX52" fmla="*/ 4903 w 10000"/>
                <a:gd name="connsiteY52" fmla="*/ 4827 h 10000"/>
                <a:gd name="connsiteX53" fmla="*/ 5258 w 10000"/>
                <a:gd name="connsiteY53" fmla="*/ 4730 h 10000"/>
                <a:gd name="connsiteX54" fmla="*/ 5386 w 10000"/>
                <a:gd name="connsiteY54" fmla="*/ 4718 h 10000"/>
                <a:gd name="connsiteX55" fmla="*/ 5451 w 10000"/>
                <a:gd name="connsiteY55" fmla="*/ 4651 h 10000"/>
                <a:gd name="connsiteX56" fmla="*/ 5613 w 10000"/>
                <a:gd name="connsiteY56" fmla="*/ 4503 h 10000"/>
                <a:gd name="connsiteX57" fmla="*/ 5707 w 10000"/>
                <a:gd name="connsiteY57" fmla="*/ 4342 h 10000"/>
                <a:gd name="connsiteX58" fmla="*/ 5707 w 10000"/>
                <a:gd name="connsiteY58" fmla="*/ 4278 h 10000"/>
                <a:gd name="connsiteX59" fmla="*/ 5742 w 10000"/>
                <a:gd name="connsiteY59" fmla="*/ 4236 h 10000"/>
                <a:gd name="connsiteX60" fmla="*/ 5871 w 10000"/>
                <a:gd name="connsiteY60" fmla="*/ 4208 h 10000"/>
                <a:gd name="connsiteX61" fmla="*/ 6000 w 10000"/>
                <a:gd name="connsiteY61" fmla="*/ 4208 h 10000"/>
                <a:gd name="connsiteX62" fmla="*/ 6257 w 10000"/>
                <a:gd name="connsiteY62" fmla="*/ 4208 h 10000"/>
                <a:gd name="connsiteX63" fmla="*/ 6419 w 10000"/>
                <a:gd name="connsiteY63" fmla="*/ 4236 h 10000"/>
                <a:gd name="connsiteX64" fmla="*/ 6613 w 10000"/>
                <a:gd name="connsiteY64" fmla="*/ 4236 h 10000"/>
                <a:gd name="connsiteX65" fmla="*/ 6805 w 10000"/>
                <a:gd name="connsiteY65" fmla="*/ 4196 h 10000"/>
                <a:gd name="connsiteX66" fmla="*/ 6966 w 10000"/>
                <a:gd name="connsiteY66" fmla="*/ 4208 h 10000"/>
                <a:gd name="connsiteX67" fmla="*/ 7161 w 10000"/>
                <a:gd name="connsiteY67" fmla="*/ 4167 h 10000"/>
                <a:gd name="connsiteX68" fmla="*/ 7323 w 10000"/>
                <a:gd name="connsiteY68" fmla="*/ 4130 h 10000"/>
                <a:gd name="connsiteX69" fmla="*/ 7485 w 10000"/>
                <a:gd name="connsiteY69" fmla="*/ 4130 h 10000"/>
                <a:gd name="connsiteX70" fmla="*/ 7615 w 10000"/>
                <a:gd name="connsiteY70" fmla="*/ 4130 h 10000"/>
                <a:gd name="connsiteX71" fmla="*/ 7708 w 10000"/>
                <a:gd name="connsiteY71" fmla="*/ 4102 h 10000"/>
                <a:gd name="connsiteX72" fmla="*/ 7838 w 10000"/>
                <a:gd name="connsiteY72" fmla="*/ 4086 h 10000"/>
                <a:gd name="connsiteX73" fmla="*/ 7936 w 10000"/>
                <a:gd name="connsiteY73" fmla="*/ 4022 h 10000"/>
                <a:gd name="connsiteX74" fmla="*/ 7936 w 10000"/>
                <a:gd name="connsiteY74" fmla="*/ 3942 h 10000"/>
                <a:gd name="connsiteX75" fmla="*/ 7936 w 10000"/>
                <a:gd name="connsiteY75" fmla="*/ 3807 h 10000"/>
                <a:gd name="connsiteX76" fmla="*/ 7708 w 10000"/>
                <a:gd name="connsiteY76" fmla="*/ 3565 h 10000"/>
                <a:gd name="connsiteX77" fmla="*/ 7516 w 10000"/>
                <a:gd name="connsiteY77" fmla="*/ 3244 h 10000"/>
                <a:gd name="connsiteX78" fmla="*/ 7516 w 10000"/>
                <a:gd name="connsiteY78" fmla="*/ 3190 h 10000"/>
                <a:gd name="connsiteX79" fmla="*/ 7579 w 10000"/>
                <a:gd name="connsiteY79" fmla="*/ 3096 h 10000"/>
                <a:gd name="connsiteX80" fmla="*/ 7676 w 10000"/>
                <a:gd name="connsiteY80" fmla="*/ 3017 h 10000"/>
                <a:gd name="connsiteX81" fmla="*/ 7774 w 10000"/>
                <a:gd name="connsiteY81" fmla="*/ 2935 h 10000"/>
                <a:gd name="connsiteX82" fmla="*/ 7774 w 10000"/>
                <a:gd name="connsiteY82" fmla="*/ 2843 h 10000"/>
                <a:gd name="connsiteX83" fmla="*/ 7774 w 10000"/>
                <a:gd name="connsiteY83" fmla="*/ 2749 h 10000"/>
                <a:gd name="connsiteX84" fmla="*/ 7871 w 10000"/>
                <a:gd name="connsiteY84" fmla="*/ 2693 h 10000"/>
                <a:gd name="connsiteX85" fmla="*/ 7936 w 10000"/>
                <a:gd name="connsiteY85" fmla="*/ 2575 h 10000"/>
                <a:gd name="connsiteX86" fmla="*/ 7967 w 10000"/>
                <a:gd name="connsiteY86" fmla="*/ 2467 h 10000"/>
                <a:gd name="connsiteX87" fmla="*/ 8065 w 10000"/>
                <a:gd name="connsiteY87" fmla="*/ 2427 h 10000"/>
                <a:gd name="connsiteX88" fmla="*/ 8194 w 10000"/>
                <a:gd name="connsiteY88" fmla="*/ 2357 h 10000"/>
                <a:gd name="connsiteX89" fmla="*/ 8323 w 10000"/>
                <a:gd name="connsiteY89" fmla="*/ 2321 h 10000"/>
                <a:gd name="connsiteX90" fmla="*/ 8482 w 10000"/>
                <a:gd name="connsiteY90" fmla="*/ 2240 h 10000"/>
                <a:gd name="connsiteX91" fmla="*/ 8647 w 10000"/>
                <a:gd name="connsiteY91" fmla="*/ 2130 h 10000"/>
                <a:gd name="connsiteX92" fmla="*/ 8741 w 10000"/>
                <a:gd name="connsiteY92" fmla="*/ 2024 h 10000"/>
                <a:gd name="connsiteX93" fmla="*/ 8741 w 10000"/>
                <a:gd name="connsiteY93" fmla="*/ 1945 h 10000"/>
                <a:gd name="connsiteX94" fmla="*/ 8774 w 10000"/>
                <a:gd name="connsiteY94" fmla="*/ 1797 h 10000"/>
                <a:gd name="connsiteX95" fmla="*/ 8581 w 10000"/>
                <a:gd name="connsiteY95" fmla="*/ 1611 h 10000"/>
                <a:gd name="connsiteX96" fmla="*/ 8547 w 10000"/>
                <a:gd name="connsiteY96" fmla="*/ 1540 h 10000"/>
                <a:gd name="connsiteX97" fmla="*/ 8547 w 10000"/>
                <a:gd name="connsiteY97" fmla="*/ 1167 h 10000"/>
                <a:gd name="connsiteX98" fmla="*/ 8547 w 10000"/>
                <a:gd name="connsiteY98" fmla="*/ 1085 h 10000"/>
                <a:gd name="connsiteX99" fmla="*/ 8547 w 10000"/>
                <a:gd name="connsiteY99" fmla="*/ 1047 h 10000"/>
                <a:gd name="connsiteX100" fmla="*/ 8581 w 10000"/>
                <a:gd name="connsiteY100" fmla="*/ 1006 h 10000"/>
                <a:gd name="connsiteX101" fmla="*/ 8647 w 10000"/>
                <a:gd name="connsiteY101" fmla="*/ 964 h 10000"/>
                <a:gd name="connsiteX102" fmla="*/ 8774 w 10000"/>
                <a:gd name="connsiteY102" fmla="*/ 896 h 10000"/>
                <a:gd name="connsiteX103" fmla="*/ 8998 w 10000"/>
                <a:gd name="connsiteY103" fmla="*/ 872 h 10000"/>
                <a:gd name="connsiteX104" fmla="*/ 9128 w 10000"/>
                <a:gd name="connsiteY104" fmla="*/ 860 h 10000"/>
                <a:gd name="connsiteX105" fmla="*/ 9224 w 10000"/>
                <a:gd name="connsiteY105" fmla="*/ 817 h 10000"/>
                <a:gd name="connsiteX106" fmla="*/ 9385 w 10000"/>
                <a:gd name="connsiteY106" fmla="*/ 764 h 10000"/>
                <a:gd name="connsiteX107" fmla="*/ 9581 w 10000"/>
                <a:gd name="connsiteY107" fmla="*/ 642 h 10000"/>
                <a:gd name="connsiteX108" fmla="*/ 9709 w 10000"/>
                <a:gd name="connsiteY108" fmla="*/ 576 h 10000"/>
                <a:gd name="connsiteX109" fmla="*/ 9937 w 10000"/>
                <a:gd name="connsiteY109" fmla="*/ 497 h 10000"/>
                <a:gd name="connsiteX110" fmla="*/ 10000 w 10000"/>
                <a:gd name="connsiteY110" fmla="*/ 428 h 10000"/>
                <a:gd name="connsiteX111" fmla="*/ 10000 w 10000"/>
                <a:gd name="connsiteY111" fmla="*/ 376 h 10000"/>
                <a:gd name="connsiteX112" fmla="*/ 9937 w 10000"/>
                <a:gd name="connsiteY112" fmla="*/ 309 h 10000"/>
                <a:gd name="connsiteX113" fmla="*/ 9807 w 10000"/>
                <a:gd name="connsiteY113" fmla="*/ 242 h 10000"/>
                <a:gd name="connsiteX114" fmla="*/ 9741 w 10000"/>
                <a:gd name="connsiteY114" fmla="*/ 187 h 10000"/>
                <a:gd name="connsiteX115" fmla="*/ 9709 w 10000"/>
                <a:gd name="connsiteY115" fmla="*/ 94 h 10000"/>
                <a:gd name="connsiteX116" fmla="*/ 9709 w 10000"/>
                <a:gd name="connsiteY116" fmla="*/ 37 h 10000"/>
                <a:gd name="connsiteX117" fmla="*/ 9709 w 10000"/>
                <a:gd name="connsiteY117" fmla="*/ 12 h 10000"/>
                <a:gd name="connsiteX118" fmla="*/ 9645 w 10000"/>
                <a:gd name="connsiteY118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30 w 10000"/>
                <a:gd name="connsiteY2" fmla="*/ 9560 h 10000"/>
                <a:gd name="connsiteX3" fmla="*/ 516 w 10000"/>
                <a:gd name="connsiteY3" fmla="*/ 9315 h 10000"/>
                <a:gd name="connsiteX4" fmla="*/ 516 w 10000"/>
                <a:gd name="connsiteY4" fmla="*/ 9276 h 10000"/>
                <a:gd name="connsiteX5" fmla="*/ 545 w 10000"/>
                <a:gd name="connsiteY5" fmla="*/ 9182 h 10000"/>
                <a:gd name="connsiteX6" fmla="*/ 516 w 10000"/>
                <a:gd name="connsiteY6" fmla="*/ 9102 h 10000"/>
                <a:gd name="connsiteX7" fmla="*/ 288 w 10000"/>
                <a:gd name="connsiteY7" fmla="*/ 8915 h 10000"/>
                <a:gd name="connsiteX8" fmla="*/ 160 w 10000"/>
                <a:gd name="connsiteY8" fmla="*/ 8808 h 10000"/>
                <a:gd name="connsiteX9" fmla="*/ 97 w 10000"/>
                <a:gd name="connsiteY9" fmla="*/ 8726 h 10000"/>
                <a:gd name="connsiteX10" fmla="*/ 97 w 10000"/>
                <a:gd name="connsiteY10" fmla="*/ 8618 h 10000"/>
                <a:gd name="connsiteX11" fmla="*/ 160 w 10000"/>
                <a:gd name="connsiteY11" fmla="*/ 8473 h 10000"/>
                <a:gd name="connsiteX12" fmla="*/ 255 w 10000"/>
                <a:gd name="connsiteY12" fmla="*/ 8392 h 10000"/>
                <a:gd name="connsiteX13" fmla="*/ 387 w 10000"/>
                <a:gd name="connsiteY13" fmla="*/ 8244 h 10000"/>
                <a:gd name="connsiteX14" fmla="*/ 545 w 10000"/>
                <a:gd name="connsiteY14" fmla="*/ 8178 h 10000"/>
                <a:gd name="connsiteX15" fmla="*/ 742 w 10000"/>
                <a:gd name="connsiteY15" fmla="*/ 8070 h 10000"/>
                <a:gd name="connsiteX16" fmla="*/ 839 w 10000"/>
                <a:gd name="connsiteY16" fmla="*/ 8030 h 10000"/>
                <a:gd name="connsiteX17" fmla="*/ 901 w 10000"/>
                <a:gd name="connsiteY17" fmla="*/ 7991 h 10000"/>
                <a:gd name="connsiteX18" fmla="*/ 968 w 10000"/>
                <a:gd name="connsiteY18" fmla="*/ 7910 h 10000"/>
                <a:gd name="connsiteX19" fmla="*/ 968 w 10000"/>
                <a:gd name="connsiteY19" fmla="*/ 7844 h 10000"/>
                <a:gd name="connsiteX20" fmla="*/ 901 w 10000"/>
                <a:gd name="connsiteY20" fmla="*/ 7480 h 10000"/>
                <a:gd name="connsiteX21" fmla="*/ 839 w 10000"/>
                <a:gd name="connsiteY21" fmla="*/ 7172 h 10000"/>
                <a:gd name="connsiteX22" fmla="*/ 839 w 10000"/>
                <a:gd name="connsiteY22" fmla="*/ 7024 h 10000"/>
                <a:gd name="connsiteX23" fmla="*/ 901 w 10000"/>
                <a:gd name="connsiteY23" fmla="*/ 6944 h 10000"/>
                <a:gd name="connsiteX24" fmla="*/ 901 w 10000"/>
                <a:gd name="connsiteY24" fmla="*/ 6878 h 10000"/>
                <a:gd name="connsiteX25" fmla="*/ 999 w 10000"/>
                <a:gd name="connsiteY25" fmla="*/ 6797 h 10000"/>
                <a:gd name="connsiteX26" fmla="*/ 1097 w 10000"/>
                <a:gd name="connsiteY26" fmla="*/ 6729 h 10000"/>
                <a:gd name="connsiteX27" fmla="*/ 1191 w 10000"/>
                <a:gd name="connsiteY27" fmla="*/ 6689 h 10000"/>
                <a:gd name="connsiteX28" fmla="*/ 1322 w 10000"/>
                <a:gd name="connsiteY28" fmla="*/ 6663 h 10000"/>
                <a:gd name="connsiteX29" fmla="*/ 1322 w 10000"/>
                <a:gd name="connsiteY29" fmla="*/ 6609 h 10000"/>
                <a:gd name="connsiteX30" fmla="*/ 1352 w 10000"/>
                <a:gd name="connsiteY30" fmla="*/ 6581 h 10000"/>
                <a:gd name="connsiteX31" fmla="*/ 1450 w 10000"/>
                <a:gd name="connsiteY31" fmla="*/ 6581 h 10000"/>
                <a:gd name="connsiteX32" fmla="*/ 1547 w 10000"/>
                <a:gd name="connsiteY32" fmla="*/ 6581 h 10000"/>
                <a:gd name="connsiteX33" fmla="*/ 1804 w 10000"/>
                <a:gd name="connsiteY33" fmla="*/ 6541 h 10000"/>
                <a:gd name="connsiteX34" fmla="*/ 2417 w 10000"/>
                <a:gd name="connsiteY34" fmla="*/ 6420 h 10000"/>
                <a:gd name="connsiteX35" fmla="*/ 2676 w 10000"/>
                <a:gd name="connsiteY35" fmla="*/ 6286 h 10000"/>
                <a:gd name="connsiteX36" fmla="*/ 2868 w 10000"/>
                <a:gd name="connsiteY36" fmla="*/ 6179 h 10000"/>
                <a:gd name="connsiteX37" fmla="*/ 3030 w 10000"/>
                <a:gd name="connsiteY37" fmla="*/ 6125 h 10000"/>
                <a:gd name="connsiteX38" fmla="*/ 3225 w 10000"/>
                <a:gd name="connsiteY38" fmla="*/ 6032 h 10000"/>
                <a:gd name="connsiteX39" fmla="*/ 3386 w 10000"/>
                <a:gd name="connsiteY39" fmla="*/ 5978 h 10000"/>
                <a:gd name="connsiteX40" fmla="*/ 3643 w 10000"/>
                <a:gd name="connsiteY40" fmla="*/ 5869 h 10000"/>
                <a:gd name="connsiteX41" fmla="*/ 3741 w 10000"/>
                <a:gd name="connsiteY41" fmla="*/ 5845 h 10000"/>
                <a:gd name="connsiteX42" fmla="*/ 3871 w 10000"/>
                <a:gd name="connsiteY42" fmla="*/ 5802 h 10000"/>
                <a:gd name="connsiteX43" fmla="*/ 4096 w 10000"/>
                <a:gd name="connsiteY43" fmla="*/ 5723 h 10000"/>
                <a:gd name="connsiteX44" fmla="*/ 4096 w 10000"/>
                <a:gd name="connsiteY44" fmla="*/ 5659 h 10000"/>
                <a:gd name="connsiteX45" fmla="*/ 4128 w 10000"/>
                <a:gd name="connsiteY45" fmla="*/ 5511 h 10000"/>
                <a:gd name="connsiteX46" fmla="*/ 4191 w 10000"/>
                <a:gd name="connsiteY46" fmla="*/ 5403 h 10000"/>
                <a:gd name="connsiteX47" fmla="*/ 4226 w 10000"/>
                <a:gd name="connsiteY47" fmla="*/ 5311 h 10000"/>
                <a:gd name="connsiteX48" fmla="*/ 4356 w 10000"/>
                <a:gd name="connsiteY48" fmla="*/ 5202 h 10000"/>
                <a:gd name="connsiteX49" fmla="*/ 4548 w 10000"/>
                <a:gd name="connsiteY49" fmla="*/ 5053 h 10000"/>
                <a:gd name="connsiteX50" fmla="*/ 4807 w 10000"/>
                <a:gd name="connsiteY50" fmla="*/ 4919 h 10000"/>
                <a:gd name="connsiteX51" fmla="*/ 4903 w 10000"/>
                <a:gd name="connsiteY51" fmla="*/ 4827 h 10000"/>
                <a:gd name="connsiteX52" fmla="*/ 5258 w 10000"/>
                <a:gd name="connsiteY52" fmla="*/ 4730 h 10000"/>
                <a:gd name="connsiteX53" fmla="*/ 5386 w 10000"/>
                <a:gd name="connsiteY53" fmla="*/ 4718 h 10000"/>
                <a:gd name="connsiteX54" fmla="*/ 5451 w 10000"/>
                <a:gd name="connsiteY54" fmla="*/ 4651 h 10000"/>
                <a:gd name="connsiteX55" fmla="*/ 5613 w 10000"/>
                <a:gd name="connsiteY55" fmla="*/ 4503 h 10000"/>
                <a:gd name="connsiteX56" fmla="*/ 5707 w 10000"/>
                <a:gd name="connsiteY56" fmla="*/ 4342 h 10000"/>
                <a:gd name="connsiteX57" fmla="*/ 5707 w 10000"/>
                <a:gd name="connsiteY57" fmla="*/ 4278 h 10000"/>
                <a:gd name="connsiteX58" fmla="*/ 5742 w 10000"/>
                <a:gd name="connsiteY58" fmla="*/ 4236 h 10000"/>
                <a:gd name="connsiteX59" fmla="*/ 5871 w 10000"/>
                <a:gd name="connsiteY59" fmla="*/ 4208 h 10000"/>
                <a:gd name="connsiteX60" fmla="*/ 6000 w 10000"/>
                <a:gd name="connsiteY60" fmla="*/ 4208 h 10000"/>
                <a:gd name="connsiteX61" fmla="*/ 6257 w 10000"/>
                <a:gd name="connsiteY61" fmla="*/ 4208 h 10000"/>
                <a:gd name="connsiteX62" fmla="*/ 6419 w 10000"/>
                <a:gd name="connsiteY62" fmla="*/ 4236 h 10000"/>
                <a:gd name="connsiteX63" fmla="*/ 6613 w 10000"/>
                <a:gd name="connsiteY63" fmla="*/ 4236 h 10000"/>
                <a:gd name="connsiteX64" fmla="*/ 6805 w 10000"/>
                <a:gd name="connsiteY64" fmla="*/ 4196 h 10000"/>
                <a:gd name="connsiteX65" fmla="*/ 6966 w 10000"/>
                <a:gd name="connsiteY65" fmla="*/ 4208 h 10000"/>
                <a:gd name="connsiteX66" fmla="*/ 7161 w 10000"/>
                <a:gd name="connsiteY66" fmla="*/ 4167 h 10000"/>
                <a:gd name="connsiteX67" fmla="*/ 7323 w 10000"/>
                <a:gd name="connsiteY67" fmla="*/ 4130 h 10000"/>
                <a:gd name="connsiteX68" fmla="*/ 7485 w 10000"/>
                <a:gd name="connsiteY68" fmla="*/ 4130 h 10000"/>
                <a:gd name="connsiteX69" fmla="*/ 7615 w 10000"/>
                <a:gd name="connsiteY69" fmla="*/ 4130 h 10000"/>
                <a:gd name="connsiteX70" fmla="*/ 7708 w 10000"/>
                <a:gd name="connsiteY70" fmla="*/ 4102 h 10000"/>
                <a:gd name="connsiteX71" fmla="*/ 7838 w 10000"/>
                <a:gd name="connsiteY71" fmla="*/ 4086 h 10000"/>
                <a:gd name="connsiteX72" fmla="*/ 7936 w 10000"/>
                <a:gd name="connsiteY72" fmla="*/ 4022 h 10000"/>
                <a:gd name="connsiteX73" fmla="*/ 7936 w 10000"/>
                <a:gd name="connsiteY73" fmla="*/ 3942 h 10000"/>
                <a:gd name="connsiteX74" fmla="*/ 7936 w 10000"/>
                <a:gd name="connsiteY74" fmla="*/ 3807 h 10000"/>
                <a:gd name="connsiteX75" fmla="*/ 7708 w 10000"/>
                <a:gd name="connsiteY75" fmla="*/ 3565 h 10000"/>
                <a:gd name="connsiteX76" fmla="*/ 7516 w 10000"/>
                <a:gd name="connsiteY76" fmla="*/ 3244 h 10000"/>
                <a:gd name="connsiteX77" fmla="*/ 7516 w 10000"/>
                <a:gd name="connsiteY77" fmla="*/ 3190 h 10000"/>
                <a:gd name="connsiteX78" fmla="*/ 7579 w 10000"/>
                <a:gd name="connsiteY78" fmla="*/ 3096 h 10000"/>
                <a:gd name="connsiteX79" fmla="*/ 7676 w 10000"/>
                <a:gd name="connsiteY79" fmla="*/ 3017 h 10000"/>
                <a:gd name="connsiteX80" fmla="*/ 7774 w 10000"/>
                <a:gd name="connsiteY80" fmla="*/ 2935 h 10000"/>
                <a:gd name="connsiteX81" fmla="*/ 7774 w 10000"/>
                <a:gd name="connsiteY81" fmla="*/ 2843 h 10000"/>
                <a:gd name="connsiteX82" fmla="*/ 7774 w 10000"/>
                <a:gd name="connsiteY82" fmla="*/ 2749 h 10000"/>
                <a:gd name="connsiteX83" fmla="*/ 7871 w 10000"/>
                <a:gd name="connsiteY83" fmla="*/ 2693 h 10000"/>
                <a:gd name="connsiteX84" fmla="*/ 7936 w 10000"/>
                <a:gd name="connsiteY84" fmla="*/ 2575 h 10000"/>
                <a:gd name="connsiteX85" fmla="*/ 7967 w 10000"/>
                <a:gd name="connsiteY85" fmla="*/ 2467 h 10000"/>
                <a:gd name="connsiteX86" fmla="*/ 8065 w 10000"/>
                <a:gd name="connsiteY86" fmla="*/ 2427 h 10000"/>
                <a:gd name="connsiteX87" fmla="*/ 8194 w 10000"/>
                <a:gd name="connsiteY87" fmla="*/ 2357 h 10000"/>
                <a:gd name="connsiteX88" fmla="*/ 8323 w 10000"/>
                <a:gd name="connsiteY88" fmla="*/ 2321 h 10000"/>
                <a:gd name="connsiteX89" fmla="*/ 8482 w 10000"/>
                <a:gd name="connsiteY89" fmla="*/ 2240 h 10000"/>
                <a:gd name="connsiteX90" fmla="*/ 8647 w 10000"/>
                <a:gd name="connsiteY90" fmla="*/ 2130 h 10000"/>
                <a:gd name="connsiteX91" fmla="*/ 8741 w 10000"/>
                <a:gd name="connsiteY91" fmla="*/ 2024 h 10000"/>
                <a:gd name="connsiteX92" fmla="*/ 8741 w 10000"/>
                <a:gd name="connsiteY92" fmla="*/ 1945 h 10000"/>
                <a:gd name="connsiteX93" fmla="*/ 8774 w 10000"/>
                <a:gd name="connsiteY93" fmla="*/ 1797 h 10000"/>
                <a:gd name="connsiteX94" fmla="*/ 8581 w 10000"/>
                <a:gd name="connsiteY94" fmla="*/ 1611 h 10000"/>
                <a:gd name="connsiteX95" fmla="*/ 8547 w 10000"/>
                <a:gd name="connsiteY95" fmla="*/ 1540 h 10000"/>
                <a:gd name="connsiteX96" fmla="*/ 8547 w 10000"/>
                <a:gd name="connsiteY96" fmla="*/ 1167 h 10000"/>
                <a:gd name="connsiteX97" fmla="*/ 8547 w 10000"/>
                <a:gd name="connsiteY97" fmla="*/ 1085 h 10000"/>
                <a:gd name="connsiteX98" fmla="*/ 8547 w 10000"/>
                <a:gd name="connsiteY98" fmla="*/ 1047 h 10000"/>
                <a:gd name="connsiteX99" fmla="*/ 8581 w 10000"/>
                <a:gd name="connsiteY99" fmla="*/ 1006 h 10000"/>
                <a:gd name="connsiteX100" fmla="*/ 8647 w 10000"/>
                <a:gd name="connsiteY100" fmla="*/ 964 h 10000"/>
                <a:gd name="connsiteX101" fmla="*/ 8774 w 10000"/>
                <a:gd name="connsiteY101" fmla="*/ 896 h 10000"/>
                <a:gd name="connsiteX102" fmla="*/ 8998 w 10000"/>
                <a:gd name="connsiteY102" fmla="*/ 872 h 10000"/>
                <a:gd name="connsiteX103" fmla="*/ 9128 w 10000"/>
                <a:gd name="connsiteY103" fmla="*/ 860 h 10000"/>
                <a:gd name="connsiteX104" fmla="*/ 9224 w 10000"/>
                <a:gd name="connsiteY104" fmla="*/ 817 h 10000"/>
                <a:gd name="connsiteX105" fmla="*/ 9385 w 10000"/>
                <a:gd name="connsiteY105" fmla="*/ 764 h 10000"/>
                <a:gd name="connsiteX106" fmla="*/ 9581 w 10000"/>
                <a:gd name="connsiteY106" fmla="*/ 642 h 10000"/>
                <a:gd name="connsiteX107" fmla="*/ 9709 w 10000"/>
                <a:gd name="connsiteY107" fmla="*/ 576 h 10000"/>
                <a:gd name="connsiteX108" fmla="*/ 9937 w 10000"/>
                <a:gd name="connsiteY108" fmla="*/ 497 h 10000"/>
                <a:gd name="connsiteX109" fmla="*/ 10000 w 10000"/>
                <a:gd name="connsiteY109" fmla="*/ 428 h 10000"/>
                <a:gd name="connsiteX110" fmla="*/ 10000 w 10000"/>
                <a:gd name="connsiteY110" fmla="*/ 376 h 10000"/>
                <a:gd name="connsiteX111" fmla="*/ 9937 w 10000"/>
                <a:gd name="connsiteY111" fmla="*/ 309 h 10000"/>
                <a:gd name="connsiteX112" fmla="*/ 9807 w 10000"/>
                <a:gd name="connsiteY112" fmla="*/ 242 h 10000"/>
                <a:gd name="connsiteX113" fmla="*/ 9741 w 10000"/>
                <a:gd name="connsiteY113" fmla="*/ 187 h 10000"/>
                <a:gd name="connsiteX114" fmla="*/ 9709 w 10000"/>
                <a:gd name="connsiteY114" fmla="*/ 94 h 10000"/>
                <a:gd name="connsiteX115" fmla="*/ 9709 w 10000"/>
                <a:gd name="connsiteY115" fmla="*/ 37 h 10000"/>
                <a:gd name="connsiteX116" fmla="*/ 9709 w 10000"/>
                <a:gd name="connsiteY116" fmla="*/ 12 h 10000"/>
                <a:gd name="connsiteX117" fmla="*/ 9645 w 10000"/>
                <a:gd name="connsiteY117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516 w 10000"/>
                <a:gd name="connsiteY2" fmla="*/ 9315 h 10000"/>
                <a:gd name="connsiteX3" fmla="*/ 516 w 10000"/>
                <a:gd name="connsiteY3" fmla="*/ 9276 h 10000"/>
                <a:gd name="connsiteX4" fmla="*/ 545 w 10000"/>
                <a:gd name="connsiteY4" fmla="*/ 9182 h 10000"/>
                <a:gd name="connsiteX5" fmla="*/ 516 w 10000"/>
                <a:gd name="connsiteY5" fmla="*/ 9102 h 10000"/>
                <a:gd name="connsiteX6" fmla="*/ 288 w 10000"/>
                <a:gd name="connsiteY6" fmla="*/ 8915 h 10000"/>
                <a:gd name="connsiteX7" fmla="*/ 160 w 10000"/>
                <a:gd name="connsiteY7" fmla="*/ 8808 h 10000"/>
                <a:gd name="connsiteX8" fmla="*/ 97 w 10000"/>
                <a:gd name="connsiteY8" fmla="*/ 8726 h 10000"/>
                <a:gd name="connsiteX9" fmla="*/ 97 w 10000"/>
                <a:gd name="connsiteY9" fmla="*/ 8618 h 10000"/>
                <a:gd name="connsiteX10" fmla="*/ 160 w 10000"/>
                <a:gd name="connsiteY10" fmla="*/ 8473 h 10000"/>
                <a:gd name="connsiteX11" fmla="*/ 255 w 10000"/>
                <a:gd name="connsiteY11" fmla="*/ 8392 h 10000"/>
                <a:gd name="connsiteX12" fmla="*/ 387 w 10000"/>
                <a:gd name="connsiteY12" fmla="*/ 8244 h 10000"/>
                <a:gd name="connsiteX13" fmla="*/ 545 w 10000"/>
                <a:gd name="connsiteY13" fmla="*/ 8178 h 10000"/>
                <a:gd name="connsiteX14" fmla="*/ 742 w 10000"/>
                <a:gd name="connsiteY14" fmla="*/ 8070 h 10000"/>
                <a:gd name="connsiteX15" fmla="*/ 839 w 10000"/>
                <a:gd name="connsiteY15" fmla="*/ 8030 h 10000"/>
                <a:gd name="connsiteX16" fmla="*/ 901 w 10000"/>
                <a:gd name="connsiteY16" fmla="*/ 7991 h 10000"/>
                <a:gd name="connsiteX17" fmla="*/ 968 w 10000"/>
                <a:gd name="connsiteY17" fmla="*/ 7910 h 10000"/>
                <a:gd name="connsiteX18" fmla="*/ 968 w 10000"/>
                <a:gd name="connsiteY18" fmla="*/ 7844 h 10000"/>
                <a:gd name="connsiteX19" fmla="*/ 901 w 10000"/>
                <a:gd name="connsiteY19" fmla="*/ 7480 h 10000"/>
                <a:gd name="connsiteX20" fmla="*/ 839 w 10000"/>
                <a:gd name="connsiteY20" fmla="*/ 7172 h 10000"/>
                <a:gd name="connsiteX21" fmla="*/ 839 w 10000"/>
                <a:gd name="connsiteY21" fmla="*/ 7024 h 10000"/>
                <a:gd name="connsiteX22" fmla="*/ 901 w 10000"/>
                <a:gd name="connsiteY22" fmla="*/ 6944 h 10000"/>
                <a:gd name="connsiteX23" fmla="*/ 901 w 10000"/>
                <a:gd name="connsiteY23" fmla="*/ 6878 h 10000"/>
                <a:gd name="connsiteX24" fmla="*/ 999 w 10000"/>
                <a:gd name="connsiteY24" fmla="*/ 6797 h 10000"/>
                <a:gd name="connsiteX25" fmla="*/ 1097 w 10000"/>
                <a:gd name="connsiteY25" fmla="*/ 6729 h 10000"/>
                <a:gd name="connsiteX26" fmla="*/ 1191 w 10000"/>
                <a:gd name="connsiteY26" fmla="*/ 6689 h 10000"/>
                <a:gd name="connsiteX27" fmla="*/ 1322 w 10000"/>
                <a:gd name="connsiteY27" fmla="*/ 6663 h 10000"/>
                <a:gd name="connsiteX28" fmla="*/ 1322 w 10000"/>
                <a:gd name="connsiteY28" fmla="*/ 6609 h 10000"/>
                <a:gd name="connsiteX29" fmla="*/ 1352 w 10000"/>
                <a:gd name="connsiteY29" fmla="*/ 6581 h 10000"/>
                <a:gd name="connsiteX30" fmla="*/ 1450 w 10000"/>
                <a:gd name="connsiteY30" fmla="*/ 6581 h 10000"/>
                <a:gd name="connsiteX31" fmla="*/ 1547 w 10000"/>
                <a:gd name="connsiteY31" fmla="*/ 6581 h 10000"/>
                <a:gd name="connsiteX32" fmla="*/ 1804 w 10000"/>
                <a:gd name="connsiteY32" fmla="*/ 6541 h 10000"/>
                <a:gd name="connsiteX33" fmla="*/ 2417 w 10000"/>
                <a:gd name="connsiteY33" fmla="*/ 6420 h 10000"/>
                <a:gd name="connsiteX34" fmla="*/ 2676 w 10000"/>
                <a:gd name="connsiteY34" fmla="*/ 6286 h 10000"/>
                <a:gd name="connsiteX35" fmla="*/ 2868 w 10000"/>
                <a:gd name="connsiteY35" fmla="*/ 6179 h 10000"/>
                <a:gd name="connsiteX36" fmla="*/ 3030 w 10000"/>
                <a:gd name="connsiteY36" fmla="*/ 6125 h 10000"/>
                <a:gd name="connsiteX37" fmla="*/ 3225 w 10000"/>
                <a:gd name="connsiteY37" fmla="*/ 6032 h 10000"/>
                <a:gd name="connsiteX38" fmla="*/ 3386 w 10000"/>
                <a:gd name="connsiteY38" fmla="*/ 5978 h 10000"/>
                <a:gd name="connsiteX39" fmla="*/ 3643 w 10000"/>
                <a:gd name="connsiteY39" fmla="*/ 5869 h 10000"/>
                <a:gd name="connsiteX40" fmla="*/ 3741 w 10000"/>
                <a:gd name="connsiteY40" fmla="*/ 5845 h 10000"/>
                <a:gd name="connsiteX41" fmla="*/ 3871 w 10000"/>
                <a:gd name="connsiteY41" fmla="*/ 5802 h 10000"/>
                <a:gd name="connsiteX42" fmla="*/ 4096 w 10000"/>
                <a:gd name="connsiteY42" fmla="*/ 5723 h 10000"/>
                <a:gd name="connsiteX43" fmla="*/ 4096 w 10000"/>
                <a:gd name="connsiteY43" fmla="*/ 5659 h 10000"/>
                <a:gd name="connsiteX44" fmla="*/ 4128 w 10000"/>
                <a:gd name="connsiteY44" fmla="*/ 5511 h 10000"/>
                <a:gd name="connsiteX45" fmla="*/ 4191 w 10000"/>
                <a:gd name="connsiteY45" fmla="*/ 5403 h 10000"/>
                <a:gd name="connsiteX46" fmla="*/ 4226 w 10000"/>
                <a:gd name="connsiteY46" fmla="*/ 5311 h 10000"/>
                <a:gd name="connsiteX47" fmla="*/ 4356 w 10000"/>
                <a:gd name="connsiteY47" fmla="*/ 5202 h 10000"/>
                <a:gd name="connsiteX48" fmla="*/ 4548 w 10000"/>
                <a:gd name="connsiteY48" fmla="*/ 5053 h 10000"/>
                <a:gd name="connsiteX49" fmla="*/ 4807 w 10000"/>
                <a:gd name="connsiteY49" fmla="*/ 4919 h 10000"/>
                <a:gd name="connsiteX50" fmla="*/ 4903 w 10000"/>
                <a:gd name="connsiteY50" fmla="*/ 4827 h 10000"/>
                <a:gd name="connsiteX51" fmla="*/ 5258 w 10000"/>
                <a:gd name="connsiteY51" fmla="*/ 4730 h 10000"/>
                <a:gd name="connsiteX52" fmla="*/ 5386 w 10000"/>
                <a:gd name="connsiteY52" fmla="*/ 4718 h 10000"/>
                <a:gd name="connsiteX53" fmla="*/ 5451 w 10000"/>
                <a:gd name="connsiteY53" fmla="*/ 4651 h 10000"/>
                <a:gd name="connsiteX54" fmla="*/ 5613 w 10000"/>
                <a:gd name="connsiteY54" fmla="*/ 4503 h 10000"/>
                <a:gd name="connsiteX55" fmla="*/ 5707 w 10000"/>
                <a:gd name="connsiteY55" fmla="*/ 4342 h 10000"/>
                <a:gd name="connsiteX56" fmla="*/ 5707 w 10000"/>
                <a:gd name="connsiteY56" fmla="*/ 4278 h 10000"/>
                <a:gd name="connsiteX57" fmla="*/ 5742 w 10000"/>
                <a:gd name="connsiteY57" fmla="*/ 4236 h 10000"/>
                <a:gd name="connsiteX58" fmla="*/ 5871 w 10000"/>
                <a:gd name="connsiteY58" fmla="*/ 4208 h 10000"/>
                <a:gd name="connsiteX59" fmla="*/ 6000 w 10000"/>
                <a:gd name="connsiteY59" fmla="*/ 4208 h 10000"/>
                <a:gd name="connsiteX60" fmla="*/ 6257 w 10000"/>
                <a:gd name="connsiteY60" fmla="*/ 4208 h 10000"/>
                <a:gd name="connsiteX61" fmla="*/ 6419 w 10000"/>
                <a:gd name="connsiteY61" fmla="*/ 4236 h 10000"/>
                <a:gd name="connsiteX62" fmla="*/ 6613 w 10000"/>
                <a:gd name="connsiteY62" fmla="*/ 4236 h 10000"/>
                <a:gd name="connsiteX63" fmla="*/ 6805 w 10000"/>
                <a:gd name="connsiteY63" fmla="*/ 4196 h 10000"/>
                <a:gd name="connsiteX64" fmla="*/ 6966 w 10000"/>
                <a:gd name="connsiteY64" fmla="*/ 4208 h 10000"/>
                <a:gd name="connsiteX65" fmla="*/ 7161 w 10000"/>
                <a:gd name="connsiteY65" fmla="*/ 4167 h 10000"/>
                <a:gd name="connsiteX66" fmla="*/ 7323 w 10000"/>
                <a:gd name="connsiteY66" fmla="*/ 4130 h 10000"/>
                <a:gd name="connsiteX67" fmla="*/ 7485 w 10000"/>
                <a:gd name="connsiteY67" fmla="*/ 4130 h 10000"/>
                <a:gd name="connsiteX68" fmla="*/ 7615 w 10000"/>
                <a:gd name="connsiteY68" fmla="*/ 4130 h 10000"/>
                <a:gd name="connsiteX69" fmla="*/ 7708 w 10000"/>
                <a:gd name="connsiteY69" fmla="*/ 4102 h 10000"/>
                <a:gd name="connsiteX70" fmla="*/ 7838 w 10000"/>
                <a:gd name="connsiteY70" fmla="*/ 4086 h 10000"/>
                <a:gd name="connsiteX71" fmla="*/ 7936 w 10000"/>
                <a:gd name="connsiteY71" fmla="*/ 4022 h 10000"/>
                <a:gd name="connsiteX72" fmla="*/ 7936 w 10000"/>
                <a:gd name="connsiteY72" fmla="*/ 3942 h 10000"/>
                <a:gd name="connsiteX73" fmla="*/ 7936 w 10000"/>
                <a:gd name="connsiteY73" fmla="*/ 3807 h 10000"/>
                <a:gd name="connsiteX74" fmla="*/ 7708 w 10000"/>
                <a:gd name="connsiteY74" fmla="*/ 3565 h 10000"/>
                <a:gd name="connsiteX75" fmla="*/ 7516 w 10000"/>
                <a:gd name="connsiteY75" fmla="*/ 3244 h 10000"/>
                <a:gd name="connsiteX76" fmla="*/ 7516 w 10000"/>
                <a:gd name="connsiteY76" fmla="*/ 3190 h 10000"/>
                <a:gd name="connsiteX77" fmla="*/ 7579 w 10000"/>
                <a:gd name="connsiteY77" fmla="*/ 3096 h 10000"/>
                <a:gd name="connsiteX78" fmla="*/ 7676 w 10000"/>
                <a:gd name="connsiteY78" fmla="*/ 3017 h 10000"/>
                <a:gd name="connsiteX79" fmla="*/ 7774 w 10000"/>
                <a:gd name="connsiteY79" fmla="*/ 2935 h 10000"/>
                <a:gd name="connsiteX80" fmla="*/ 7774 w 10000"/>
                <a:gd name="connsiteY80" fmla="*/ 2843 h 10000"/>
                <a:gd name="connsiteX81" fmla="*/ 7774 w 10000"/>
                <a:gd name="connsiteY81" fmla="*/ 2749 h 10000"/>
                <a:gd name="connsiteX82" fmla="*/ 7871 w 10000"/>
                <a:gd name="connsiteY82" fmla="*/ 2693 h 10000"/>
                <a:gd name="connsiteX83" fmla="*/ 7936 w 10000"/>
                <a:gd name="connsiteY83" fmla="*/ 2575 h 10000"/>
                <a:gd name="connsiteX84" fmla="*/ 7967 w 10000"/>
                <a:gd name="connsiteY84" fmla="*/ 2467 h 10000"/>
                <a:gd name="connsiteX85" fmla="*/ 8065 w 10000"/>
                <a:gd name="connsiteY85" fmla="*/ 2427 h 10000"/>
                <a:gd name="connsiteX86" fmla="*/ 8194 w 10000"/>
                <a:gd name="connsiteY86" fmla="*/ 2357 h 10000"/>
                <a:gd name="connsiteX87" fmla="*/ 8323 w 10000"/>
                <a:gd name="connsiteY87" fmla="*/ 2321 h 10000"/>
                <a:gd name="connsiteX88" fmla="*/ 8482 w 10000"/>
                <a:gd name="connsiteY88" fmla="*/ 2240 h 10000"/>
                <a:gd name="connsiteX89" fmla="*/ 8647 w 10000"/>
                <a:gd name="connsiteY89" fmla="*/ 2130 h 10000"/>
                <a:gd name="connsiteX90" fmla="*/ 8741 w 10000"/>
                <a:gd name="connsiteY90" fmla="*/ 2024 h 10000"/>
                <a:gd name="connsiteX91" fmla="*/ 8741 w 10000"/>
                <a:gd name="connsiteY91" fmla="*/ 1945 h 10000"/>
                <a:gd name="connsiteX92" fmla="*/ 8774 w 10000"/>
                <a:gd name="connsiteY92" fmla="*/ 1797 h 10000"/>
                <a:gd name="connsiteX93" fmla="*/ 8581 w 10000"/>
                <a:gd name="connsiteY93" fmla="*/ 1611 h 10000"/>
                <a:gd name="connsiteX94" fmla="*/ 8547 w 10000"/>
                <a:gd name="connsiteY94" fmla="*/ 1540 h 10000"/>
                <a:gd name="connsiteX95" fmla="*/ 8547 w 10000"/>
                <a:gd name="connsiteY95" fmla="*/ 1167 h 10000"/>
                <a:gd name="connsiteX96" fmla="*/ 8547 w 10000"/>
                <a:gd name="connsiteY96" fmla="*/ 1085 h 10000"/>
                <a:gd name="connsiteX97" fmla="*/ 8547 w 10000"/>
                <a:gd name="connsiteY97" fmla="*/ 1047 h 10000"/>
                <a:gd name="connsiteX98" fmla="*/ 8581 w 10000"/>
                <a:gd name="connsiteY98" fmla="*/ 1006 h 10000"/>
                <a:gd name="connsiteX99" fmla="*/ 8647 w 10000"/>
                <a:gd name="connsiteY99" fmla="*/ 964 h 10000"/>
                <a:gd name="connsiteX100" fmla="*/ 8774 w 10000"/>
                <a:gd name="connsiteY100" fmla="*/ 896 h 10000"/>
                <a:gd name="connsiteX101" fmla="*/ 8998 w 10000"/>
                <a:gd name="connsiteY101" fmla="*/ 872 h 10000"/>
                <a:gd name="connsiteX102" fmla="*/ 9128 w 10000"/>
                <a:gd name="connsiteY102" fmla="*/ 860 h 10000"/>
                <a:gd name="connsiteX103" fmla="*/ 9224 w 10000"/>
                <a:gd name="connsiteY103" fmla="*/ 817 h 10000"/>
                <a:gd name="connsiteX104" fmla="*/ 9385 w 10000"/>
                <a:gd name="connsiteY104" fmla="*/ 764 h 10000"/>
                <a:gd name="connsiteX105" fmla="*/ 9581 w 10000"/>
                <a:gd name="connsiteY105" fmla="*/ 642 h 10000"/>
                <a:gd name="connsiteX106" fmla="*/ 9709 w 10000"/>
                <a:gd name="connsiteY106" fmla="*/ 576 h 10000"/>
                <a:gd name="connsiteX107" fmla="*/ 9937 w 10000"/>
                <a:gd name="connsiteY107" fmla="*/ 497 h 10000"/>
                <a:gd name="connsiteX108" fmla="*/ 10000 w 10000"/>
                <a:gd name="connsiteY108" fmla="*/ 428 h 10000"/>
                <a:gd name="connsiteX109" fmla="*/ 10000 w 10000"/>
                <a:gd name="connsiteY109" fmla="*/ 376 h 10000"/>
                <a:gd name="connsiteX110" fmla="*/ 9937 w 10000"/>
                <a:gd name="connsiteY110" fmla="*/ 309 h 10000"/>
                <a:gd name="connsiteX111" fmla="*/ 9807 w 10000"/>
                <a:gd name="connsiteY111" fmla="*/ 242 h 10000"/>
                <a:gd name="connsiteX112" fmla="*/ 9741 w 10000"/>
                <a:gd name="connsiteY112" fmla="*/ 187 h 10000"/>
                <a:gd name="connsiteX113" fmla="*/ 9709 w 10000"/>
                <a:gd name="connsiteY113" fmla="*/ 94 h 10000"/>
                <a:gd name="connsiteX114" fmla="*/ 9709 w 10000"/>
                <a:gd name="connsiteY114" fmla="*/ 37 h 10000"/>
                <a:gd name="connsiteX115" fmla="*/ 9709 w 10000"/>
                <a:gd name="connsiteY115" fmla="*/ 12 h 10000"/>
                <a:gd name="connsiteX116" fmla="*/ 9645 w 10000"/>
                <a:gd name="connsiteY116" fmla="*/ 0 h 10000"/>
                <a:gd name="connsiteX0" fmla="*/ 158 w 9903"/>
                <a:gd name="connsiteY0" fmla="*/ 9947 h 9947"/>
                <a:gd name="connsiteX1" fmla="*/ 419 w 9903"/>
                <a:gd name="connsiteY1" fmla="*/ 9315 h 9947"/>
                <a:gd name="connsiteX2" fmla="*/ 419 w 9903"/>
                <a:gd name="connsiteY2" fmla="*/ 9276 h 9947"/>
                <a:gd name="connsiteX3" fmla="*/ 448 w 9903"/>
                <a:gd name="connsiteY3" fmla="*/ 9182 h 9947"/>
                <a:gd name="connsiteX4" fmla="*/ 419 w 9903"/>
                <a:gd name="connsiteY4" fmla="*/ 9102 h 9947"/>
                <a:gd name="connsiteX5" fmla="*/ 191 w 9903"/>
                <a:gd name="connsiteY5" fmla="*/ 8915 h 9947"/>
                <a:gd name="connsiteX6" fmla="*/ 63 w 9903"/>
                <a:gd name="connsiteY6" fmla="*/ 8808 h 9947"/>
                <a:gd name="connsiteX7" fmla="*/ 0 w 9903"/>
                <a:gd name="connsiteY7" fmla="*/ 8726 h 9947"/>
                <a:gd name="connsiteX8" fmla="*/ 0 w 9903"/>
                <a:gd name="connsiteY8" fmla="*/ 8618 h 9947"/>
                <a:gd name="connsiteX9" fmla="*/ 63 w 9903"/>
                <a:gd name="connsiteY9" fmla="*/ 8473 h 9947"/>
                <a:gd name="connsiteX10" fmla="*/ 158 w 9903"/>
                <a:gd name="connsiteY10" fmla="*/ 8392 h 9947"/>
                <a:gd name="connsiteX11" fmla="*/ 290 w 9903"/>
                <a:gd name="connsiteY11" fmla="*/ 8244 h 9947"/>
                <a:gd name="connsiteX12" fmla="*/ 448 w 9903"/>
                <a:gd name="connsiteY12" fmla="*/ 8178 h 9947"/>
                <a:gd name="connsiteX13" fmla="*/ 645 w 9903"/>
                <a:gd name="connsiteY13" fmla="*/ 8070 h 9947"/>
                <a:gd name="connsiteX14" fmla="*/ 742 w 9903"/>
                <a:gd name="connsiteY14" fmla="*/ 8030 h 9947"/>
                <a:gd name="connsiteX15" fmla="*/ 804 w 9903"/>
                <a:gd name="connsiteY15" fmla="*/ 7991 h 9947"/>
                <a:gd name="connsiteX16" fmla="*/ 871 w 9903"/>
                <a:gd name="connsiteY16" fmla="*/ 7910 h 9947"/>
                <a:gd name="connsiteX17" fmla="*/ 871 w 9903"/>
                <a:gd name="connsiteY17" fmla="*/ 7844 h 9947"/>
                <a:gd name="connsiteX18" fmla="*/ 804 w 9903"/>
                <a:gd name="connsiteY18" fmla="*/ 7480 h 9947"/>
                <a:gd name="connsiteX19" fmla="*/ 742 w 9903"/>
                <a:gd name="connsiteY19" fmla="*/ 7172 h 9947"/>
                <a:gd name="connsiteX20" fmla="*/ 742 w 9903"/>
                <a:gd name="connsiteY20" fmla="*/ 7024 h 9947"/>
                <a:gd name="connsiteX21" fmla="*/ 804 w 9903"/>
                <a:gd name="connsiteY21" fmla="*/ 6944 h 9947"/>
                <a:gd name="connsiteX22" fmla="*/ 804 w 9903"/>
                <a:gd name="connsiteY22" fmla="*/ 6878 h 9947"/>
                <a:gd name="connsiteX23" fmla="*/ 902 w 9903"/>
                <a:gd name="connsiteY23" fmla="*/ 6797 h 9947"/>
                <a:gd name="connsiteX24" fmla="*/ 1000 w 9903"/>
                <a:gd name="connsiteY24" fmla="*/ 6729 h 9947"/>
                <a:gd name="connsiteX25" fmla="*/ 1094 w 9903"/>
                <a:gd name="connsiteY25" fmla="*/ 6689 h 9947"/>
                <a:gd name="connsiteX26" fmla="*/ 1225 w 9903"/>
                <a:gd name="connsiteY26" fmla="*/ 6663 h 9947"/>
                <a:gd name="connsiteX27" fmla="*/ 1225 w 9903"/>
                <a:gd name="connsiteY27" fmla="*/ 6609 h 9947"/>
                <a:gd name="connsiteX28" fmla="*/ 1255 w 9903"/>
                <a:gd name="connsiteY28" fmla="*/ 6581 h 9947"/>
                <a:gd name="connsiteX29" fmla="*/ 1353 w 9903"/>
                <a:gd name="connsiteY29" fmla="*/ 6581 h 9947"/>
                <a:gd name="connsiteX30" fmla="*/ 1450 w 9903"/>
                <a:gd name="connsiteY30" fmla="*/ 6581 h 9947"/>
                <a:gd name="connsiteX31" fmla="*/ 1707 w 9903"/>
                <a:gd name="connsiteY31" fmla="*/ 6541 h 9947"/>
                <a:gd name="connsiteX32" fmla="*/ 2320 w 9903"/>
                <a:gd name="connsiteY32" fmla="*/ 6420 h 9947"/>
                <a:gd name="connsiteX33" fmla="*/ 2579 w 9903"/>
                <a:gd name="connsiteY33" fmla="*/ 6286 h 9947"/>
                <a:gd name="connsiteX34" fmla="*/ 2771 w 9903"/>
                <a:gd name="connsiteY34" fmla="*/ 6179 h 9947"/>
                <a:gd name="connsiteX35" fmla="*/ 2933 w 9903"/>
                <a:gd name="connsiteY35" fmla="*/ 6125 h 9947"/>
                <a:gd name="connsiteX36" fmla="*/ 3128 w 9903"/>
                <a:gd name="connsiteY36" fmla="*/ 6032 h 9947"/>
                <a:gd name="connsiteX37" fmla="*/ 3289 w 9903"/>
                <a:gd name="connsiteY37" fmla="*/ 5978 h 9947"/>
                <a:gd name="connsiteX38" fmla="*/ 3546 w 9903"/>
                <a:gd name="connsiteY38" fmla="*/ 5869 h 9947"/>
                <a:gd name="connsiteX39" fmla="*/ 3644 w 9903"/>
                <a:gd name="connsiteY39" fmla="*/ 5845 h 9947"/>
                <a:gd name="connsiteX40" fmla="*/ 3774 w 9903"/>
                <a:gd name="connsiteY40" fmla="*/ 5802 h 9947"/>
                <a:gd name="connsiteX41" fmla="*/ 3999 w 9903"/>
                <a:gd name="connsiteY41" fmla="*/ 5723 h 9947"/>
                <a:gd name="connsiteX42" fmla="*/ 3999 w 9903"/>
                <a:gd name="connsiteY42" fmla="*/ 5659 h 9947"/>
                <a:gd name="connsiteX43" fmla="*/ 4031 w 9903"/>
                <a:gd name="connsiteY43" fmla="*/ 5511 h 9947"/>
                <a:gd name="connsiteX44" fmla="*/ 4094 w 9903"/>
                <a:gd name="connsiteY44" fmla="*/ 5403 h 9947"/>
                <a:gd name="connsiteX45" fmla="*/ 4129 w 9903"/>
                <a:gd name="connsiteY45" fmla="*/ 5311 h 9947"/>
                <a:gd name="connsiteX46" fmla="*/ 4259 w 9903"/>
                <a:gd name="connsiteY46" fmla="*/ 5202 h 9947"/>
                <a:gd name="connsiteX47" fmla="*/ 4451 w 9903"/>
                <a:gd name="connsiteY47" fmla="*/ 5053 h 9947"/>
                <a:gd name="connsiteX48" fmla="*/ 4710 w 9903"/>
                <a:gd name="connsiteY48" fmla="*/ 4919 h 9947"/>
                <a:gd name="connsiteX49" fmla="*/ 4806 w 9903"/>
                <a:gd name="connsiteY49" fmla="*/ 4827 h 9947"/>
                <a:gd name="connsiteX50" fmla="*/ 5161 w 9903"/>
                <a:gd name="connsiteY50" fmla="*/ 4730 h 9947"/>
                <a:gd name="connsiteX51" fmla="*/ 5289 w 9903"/>
                <a:gd name="connsiteY51" fmla="*/ 4718 h 9947"/>
                <a:gd name="connsiteX52" fmla="*/ 5354 w 9903"/>
                <a:gd name="connsiteY52" fmla="*/ 4651 h 9947"/>
                <a:gd name="connsiteX53" fmla="*/ 5516 w 9903"/>
                <a:gd name="connsiteY53" fmla="*/ 4503 h 9947"/>
                <a:gd name="connsiteX54" fmla="*/ 5610 w 9903"/>
                <a:gd name="connsiteY54" fmla="*/ 4342 h 9947"/>
                <a:gd name="connsiteX55" fmla="*/ 5610 w 9903"/>
                <a:gd name="connsiteY55" fmla="*/ 4278 h 9947"/>
                <a:gd name="connsiteX56" fmla="*/ 5645 w 9903"/>
                <a:gd name="connsiteY56" fmla="*/ 4236 h 9947"/>
                <a:gd name="connsiteX57" fmla="*/ 5774 w 9903"/>
                <a:gd name="connsiteY57" fmla="*/ 4208 h 9947"/>
                <a:gd name="connsiteX58" fmla="*/ 5903 w 9903"/>
                <a:gd name="connsiteY58" fmla="*/ 4208 h 9947"/>
                <a:gd name="connsiteX59" fmla="*/ 6160 w 9903"/>
                <a:gd name="connsiteY59" fmla="*/ 4208 h 9947"/>
                <a:gd name="connsiteX60" fmla="*/ 6322 w 9903"/>
                <a:gd name="connsiteY60" fmla="*/ 4236 h 9947"/>
                <a:gd name="connsiteX61" fmla="*/ 6516 w 9903"/>
                <a:gd name="connsiteY61" fmla="*/ 4236 h 9947"/>
                <a:gd name="connsiteX62" fmla="*/ 6708 w 9903"/>
                <a:gd name="connsiteY62" fmla="*/ 4196 h 9947"/>
                <a:gd name="connsiteX63" fmla="*/ 6869 w 9903"/>
                <a:gd name="connsiteY63" fmla="*/ 4208 h 9947"/>
                <a:gd name="connsiteX64" fmla="*/ 7064 w 9903"/>
                <a:gd name="connsiteY64" fmla="*/ 4167 h 9947"/>
                <a:gd name="connsiteX65" fmla="*/ 7226 w 9903"/>
                <a:gd name="connsiteY65" fmla="*/ 4130 h 9947"/>
                <a:gd name="connsiteX66" fmla="*/ 7388 w 9903"/>
                <a:gd name="connsiteY66" fmla="*/ 4130 h 9947"/>
                <a:gd name="connsiteX67" fmla="*/ 7518 w 9903"/>
                <a:gd name="connsiteY67" fmla="*/ 4130 h 9947"/>
                <a:gd name="connsiteX68" fmla="*/ 7611 w 9903"/>
                <a:gd name="connsiteY68" fmla="*/ 4102 h 9947"/>
                <a:gd name="connsiteX69" fmla="*/ 7741 w 9903"/>
                <a:gd name="connsiteY69" fmla="*/ 4086 h 9947"/>
                <a:gd name="connsiteX70" fmla="*/ 7839 w 9903"/>
                <a:gd name="connsiteY70" fmla="*/ 4022 h 9947"/>
                <a:gd name="connsiteX71" fmla="*/ 7839 w 9903"/>
                <a:gd name="connsiteY71" fmla="*/ 3942 h 9947"/>
                <a:gd name="connsiteX72" fmla="*/ 7839 w 9903"/>
                <a:gd name="connsiteY72" fmla="*/ 3807 h 9947"/>
                <a:gd name="connsiteX73" fmla="*/ 7611 w 9903"/>
                <a:gd name="connsiteY73" fmla="*/ 3565 h 9947"/>
                <a:gd name="connsiteX74" fmla="*/ 7419 w 9903"/>
                <a:gd name="connsiteY74" fmla="*/ 3244 h 9947"/>
                <a:gd name="connsiteX75" fmla="*/ 7419 w 9903"/>
                <a:gd name="connsiteY75" fmla="*/ 3190 h 9947"/>
                <a:gd name="connsiteX76" fmla="*/ 7482 w 9903"/>
                <a:gd name="connsiteY76" fmla="*/ 3096 h 9947"/>
                <a:gd name="connsiteX77" fmla="*/ 7579 w 9903"/>
                <a:gd name="connsiteY77" fmla="*/ 3017 h 9947"/>
                <a:gd name="connsiteX78" fmla="*/ 7677 w 9903"/>
                <a:gd name="connsiteY78" fmla="*/ 2935 h 9947"/>
                <a:gd name="connsiteX79" fmla="*/ 7677 w 9903"/>
                <a:gd name="connsiteY79" fmla="*/ 2843 h 9947"/>
                <a:gd name="connsiteX80" fmla="*/ 7677 w 9903"/>
                <a:gd name="connsiteY80" fmla="*/ 2749 h 9947"/>
                <a:gd name="connsiteX81" fmla="*/ 7774 w 9903"/>
                <a:gd name="connsiteY81" fmla="*/ 2693 h 9947"/>
                <a:gd name="connsiteX82" fmla="*/ 7839 w 9903"/>
                <a:gd name="connsiteY82" fmla="*/ 2575 h 9947"/>
                <a:gd name="connsiteX83" fmla="*/ 7870 w 9903"/>
                <a:gd name="connsiteY83" fmla="*/ 2467 h 9947"/>
                <a:gd name="connsiteX84" fmla="*/ 7968 w 9903"/>
                <a:gd name="connsiteY84" fmla="*/ 2427 h 9947"/>
                <a:gd name="connsiteX85" fmla="*/ 8097 w 9903"/>
                <a:gd name="connsiteY85" fmla="*/ 2357 h 9947"/>
                <a:gd name="connsiteX86" fmla="*/ 8226 w 9903"/>
                <a:gd name="connsiteY86" fmla="*/ 2321 h 9947"/>
                <a:gd name="connsiteX87" fmla="*/ 8385 w 9903"/>
                <a:gd name="connsiteY87" fmla="*/ 2240 h 9947"/>
                <a:gd name="connsiteX88" fmla="*/ 8550 w 9903"/>
                <a:gd name="connsiteY88" fmla="*/ 2130 h 9947"/>
                <a:gd name="connsiteX89" fmla="*/ 8644 w 9903"/>
                <a:gd name="connsiteY89" fmla="*/ 2024 h 9947"/>
                <a:gd name="connsiteX90" fmla="*/ 8644 w 9903"/>
                <a:gd name="connsiteY90" fmla="*/ 1945 h 9947"/>
                <a:gd name="connsiteX91" fmla="*/ 8677 w 9903"/>
                <a:gd name="connsiteY91" fmla="*/ 1797 h 9947"/>
                <a:gd name="connsiteX92" fmla="*/ 8484 w 9903"/>
                <a:gd name="connsiteY92" fmla="*/ 1611 h 9947"/>
                <a:gd name="connsiteX93" fmla="*/ 8450 w 9903"/>
                <a:gd name="connsiteY93" fmla="*/ 1540 h 9947"/>
                <a:gd name="connsiteX94" fmla="*/ 8450 w 9903"/>
                <a:gd name="connsiteY94" fmla="*/ 1167 h 9947"/>
                <a:gd name="connsiteX95" fmla="*/ 8450 w 9903"/>
                <a:gd name="connsiteY95" fmla="*/ 1085 h 9947"/>
                <a:gd name="connsiteX96" fmla="*/ 8450 w 9903"/>
                <a:gd name="connsiteY96" fmla="*/ 1047 h 9947"/>
                <a:gd name="connsiteX97" fmla="*/ 8484 w 9903"/>
                <a:gd name="connsiteY97" fmla="*/ 1006 h 9947"/>
                <a:gd name="connsiteX98" fmla="*/ 8550 w 9903"/>
                <a:gd name="connsiteY98" fmla="*/ 964 h 9947"/>
                <a:gd name="connsiteX99" fmla="*/ 8677 w 9903"/>
                <a:gd name="connsiteY99" fmla="*/ 896 h 9947"/>
                <a:gd name="connsiteX100" fmla="*/ 8901 w 9903"/>
                <a:gd name="connsiteY100" fmla="*/ 872 h 9947"/>
                <a:gd name="connsiteX101" fmla="*/ 9031 w 9903"/>
                <a:gd name="connsiteY101" fmla="*/ 860 h 9947"/>
                <a:gd name="connsiteX102" fmla="*/ 9127 w 9903"/>
                <a:gd name="connsiteY102" fmla="*/ 817 h 9947"/>
                <a:gd name="connsiteX103" fmla="*/ 9288 w 9903"/>
                <a:gd name="connsiteY103" fmla="*/ 764 h 9947"/>
                <a:gd name="connsiteX104" fmla="*/ 9484 w 9903"/>
                <a:gd name="connsiteY104" fmla="*/ 642 h 9947"/>
                <a:gd name="connsiteX105" fmla="*/ 9612 w 9903"/>
                <a:gd name="connsiteY105" fmla="*/ 576 h 9947"/>
                <a:gd name="connsiteX106" fmla="*/ 9840 w 9903"/>
                <a:gd name="connsiteY106" fmla="*/ 497 h 9947"/>
                <a:gd name="connsiteX107" fmla="*/ 9903 w 9903"/>
                <a:gd name="connsiteY107" fmla="*/ 428 h 9947"/>
                <a:gd name="connsiteX108" fmla="*/ 9903 w 9903"/>
                <a:gd name="connsiteY108" fmla="*/ 376 h 9947"/>
                <a:gd name="connsiteX109" fmla="*/ 9840 w 9903"/>
                <a:gd name="connsiteY109" fmla="*/ 309 h 9947"/>
                <a:gd name="connsiteX110" fmla="*/ 9710 w 9903"/>
                <a:gd name="connsiteY110" fmla="*/ 242 h 9947"/>
                <a:gd name="connsiteX111" fmla="*/ 9644 w 9903"/>
                <a:gd name="connsiteY111" fmla="*/ 187 h 9947"/>
                <a:gd name="connsiteX112" fmla="*/ 9612 w 9903"/>
                <a:gd name="connsiteY112" fmla="*/ 94 h 9947"/>
                <a:gd name="connsiteX113" fmla="*/ 9612 w 9903"/>
                <a:gd name="connsiteY113" fmla="*/ 37 h 9947"/>
                <a:gd name="connsiteX114" fmla="*/ 9612 w 9903"/>
                <a:gd name="connsiteY114" fmla="*/ 12 h 9947"/>
                <a:gd name="connsiteX115" fmla="*/ 9548 w 9903"/>
                <a:gd name="connsiteY115" fmla="*/ 0 h 9947"/>
                <a:gd name="connsiteX0" fmla="*/ 423 w 10000"/>
                <a:gd name="connsiteY0" fmla="*/ 9365 h 9365"/>
                <a:gd name="connsiteX1" fmla="*/ 423 w 10000"/>
                <a:gd name="connsiteY1" fmla="*/ 9325 h 9365"/>
                <a:gd name="connsiteX2" fmla="*/ 452 w 10000"/>
                <a:gd name="connsiteY2" fmla="*/ 9231 h 9365"/>
                <a:gd name="connsiteX3" fmla="*/ 423 w 10000"/>
                <a:gd name="connsiteY3" fmla="*/ 9150 h 9365"/>
                <a:gd name="connsiteX4" fmla="*/ 193 w 10000"/>
                <a:gd name="connsiteY4" fmla="*/ 8963 h 9365"/>
                <a:gd name="connsiteX5" fmla="*/ 64 w 10000"/>
                <a:gd name="connsiteY5" fmla="*/ 8855 h 9365"/>
                <a:gd name="connsiteX6" fmla="*/ 0 w 10000"/>
                <a:gd name="connsiteY6" fmla="*/ 8772 h 9365"/>
                <a:gd name="connsiteX7" fmla="*/ 0 w 10000"/>
                <a:gd name="connsiteY7" fmla="*/ 8664 h 9365"/>
                <a:gd name="connsiteX8" fmla="*/ 64 w 10000"/>
                <a:gd name="connsiteY8" fmla="*/ 8518 h 9365"/>
                <a:gd name="connsiteX9" fmla="*/ 160 w 10000"/>
                <a:gd name="connsiteY9" fmla="*/ 8437 h 9365"/>
                <a:gd name="connsiteX10" fmla="*/ 293 w 10000"/>
                <a:gd name="connsiteY10" fmla="*/ 8288 h 9365"/>
                <a:gd name="connsiteX11" fmla="*/ 452 w 10000"/>
                <a:gd name="connsiteY11" fmla="*/ 8222 h 9365"/>
                <a:gd name="connsiteX12" fmla="*/ 651 w 10000"/>
                <a:gd name="connsiteY12" fmla="*/ 8113 h 9365"/>
                <a:gd name="connsiteX13" fmla="*/ 749 w 10000"/>
                <a:gd name="connsiteY13" fmla="*/ 8073 h 9365"/>
                <a:gd name="connsiteX14" fmla="*/ 812 w 10000"/>
                <a:gd name="connsiteY14" fmla="*/ 8034 h 9365"/>
                <a:gd name="connsiteX15" fmla="*/ 880 w 10000"/>
                <a:gd name="connsiteY15" fmla="*/ 7952 h 9365"/>
                <a:gd name="connsiteX16" fmla="*/ 880 w 10000"/>
                <a:gd name="connsiteY16" fmla="*/ 7886 h 9365"/>
                <a:gd name="connsiteX17" fmla="*/ 812 w 10000"/>
                <a:gd name="connsiteY17" fmla="*/ 7520 h 9365"/>
                <a:gd name="connsiteX18" fmla="*/ 749 w 10000"/>
                <a:gd name="connsiteY18" fmla="*/ 7210 h 9365"/>
                <a:gd name="connsiteX19" fmla="*/ 749 w 10000"/>
                <a:gd name="connsiteY19" fmla="*/ 7061 h 9365"/>
                <a:gd name="connsiteX20" fmla="*/ 812 w 10000"/>
                <a:gd name="connsiteY20" fmla="*/ 6981 h 9365"/>
                <a:gd name="connsiteX21" fmla="*/ 812 w 10000"/>
                <a:gd name="connsiteY21" fmla="*/ 6915 h 9365"/>
                <a:gd name="connsiteX22" fmla="*/ 911 w 10000"/>
                <a:gd name="connsiteY22" fmla="*/ 6833 h 9365"/>
                <a:gd name="connsiteX23" fmla="*/ 1010 w 10000"/>
                <a:gd name="connsiteY23" fmla="*/ 6765 h 9365"/>
                <a:gd name="connsiteX24" fmla="*/ 1105 w 10000"/>
                <a:gd name="connsiteY24" fmla="*/ 6725 h 9365"/>
                <a:gd name="connsiteX25" fmla="*/ 1237 w 10000"/>
                <a:gd name="connsiteY25" fmla="*/ 6699 h 9365"/>
                <a:gd name="connsiteX26" fmla="*/ 1237 w 10000"/>
                <a:gd name="connsiteY26" fmla="*/ 6644 h 9365"/>
                <a:gd name="connsiteX27" fmla="*/ 1267 w 10000"/>
                <a:gd name="connsiteY27" fmla="*/ 6616 h 9365"/>
                <a:gd name="connsiteX28" fmla="*/ 1366 w 10000"/>
                <a:gd name="connsiteY28" fmla="*/ 6616 h 9365"/>
                <a:gd name="connsiteX29" fmla="*/ 1464 w 10000"/>
                <a:gd name="connsiteY29" fmla="*/ 6616 h 9365"/>
                <a:gd name="connsiteX30" fmla="*/ 1724 w 10000"/>
                <a:gd name="connsiteY30" fmla="*/ 6576 h 9365"/>
                <a:gd name="connsiteX31" fmla="*/ 2343 w 10000"/>
                <a:gd name="connsiteY31" fmla="*/ 6454 h 9365"/>
                <a:gd name="connsiteX32" fmla="*/ 2604 w 10000"/>
                <a:gd name="connsiteY32" fmla="*/ 6319 h 9365"/>
                <a:gd name="connsiteX33" fmla="*/ 2798 w 10000"/>
                <a:gd name="connsiteY33" fmla="*/ 6212 h 9365"/>
                <a:gd name="connsiteX34" fmla="*/ 2962 w 10000"/>
                <a:gd name="connsiteY34" fmla="*/ 6158 h 9365"/>
                <a:gd name="connsiteX35" fmla="*/ 3159 w 10000"/>
                <a:gd name="connsiteY35" fmla="*/ 6064 h 9365"/>
                <a:gd name="connsiteX36" fmla="*/ 3321 w 10000"/>
                <a:gd name="connsiteY36" fmla="*/ 6010 h 9365"/>
                <a:gd name="connsiteX37" fmla="*/ 3581 w 10000"/>
                <a:gd name="connsiteY37" fmla="*/ 5900 h 9365"/>
                <a:gd name="connsiteX38" fmla="*/ 3680 w 10000"/>
                <a:gd name="connsiteY38" fmla="*/ 5876 h 9365"/>
                <a:gd name="connsiteX39" fmla="*/ 3811 w 10000"/>
                <a:gd name="connsiteY39" fmla="*/ 5833 h 9365"/>
                <a:gd name="connsiteX40" fmla="*/ 4038 w 10000"/>
                <a:gd name="connsiteY40" fmla="*/ 5753 h 9365"/>
                <a:gd name="connsiteX41" fmla="*/ 4038 w 10000"/>
                <a:gd name="connsiteY41" fmla="*/ 5689 h 9365"/>
                <a:gd name="connsiteX42" fmla="*/ 4070 w 10000"/>
                <a:gd name="connsiteY42" fmla="*/ 5540 h 9365"/>
                <a:gd name="connsiteX43" fmla="*/ 4134 w 10000"/>
                <a:gd name="connsiteY43" fmla="*/ 5432 h 9365"/>
                <a:gd name="connsiteX44" fmla="*/ 4169 w 10000"/>
                <a:gd name="connsiteY44" fmla="*/ 5339 h 9365"/>
                <a:gd name="connsiteX45" fmla="*/ 4301 w 10000"/>
                <a:gd name="connsiteY45" fmla="*/ 5230 h 9365"/>
                <a:gd name="connsiteX46" fmla="*/ 4495 w 10000"/>
                <a:gd name="connsiteY46" fmla="*/ 5080 h 9365"/>
                <a:gd name="connsiteX47" fmla="*/ 4756 w 10000"/>
                <a:gd name="connsiteY47" fmla="*/ 4945 h 9365"/>
                <a:gd name="connsiteX48" fmla="*/ 4853 w 10000"/>
                <a:gd name="connsiteY48" fmla="*/ 4853 h 9365"/>
                <a:gd name="connsiteX49" fmla="*/ 5212 w 10000"/>
                <a:gd name="connsiteY49" fmla="*/ 4755 h 9365"/>
                <a:gd name="connsiteX50" fmla="*/ 5341 w 10000"/>
                <a:gd name="connsiteY50" fmla="*/ 4743 h 9365"/>
                <a:gd name="connsiteX51" fmla="*/ 5406 w 10000"/>
                <a:gd name="connsiteY51" fmla="*/ 4676 h 9365"/>
                <a:gd name="connsiteX52" fmla="*/ 5570 w 10000"/>
                <a:gd name="connsiteY52" fmla="*/ 4527 h 9365"/>
                <a:gd name="connsiteX53" fmla="*/ 5665 w 10000"/>
                <a:gd name="connsiteY53" fmla="*/ 4365 h 9365"/>
                <a:gd name="connsiteX54" fmla="*/ 5665 w 10000"/>
                <a:gd name="connsiteY54" fmla="*/ 4301 h 9365"/>
                <a:gd name="connsiteX55" fmla="*/ 5700 w 10000"/>
                <a:gd name="connsiteY55" fmla="*/ 4259 h 9365"/>
                <a:gd name="connsiteX56" fmla="*/ 5831 w 10000"/>
                <a:gd name="connsiteY56" fmla="*/ 4230 h 9365"/>
                <a:gd name="connsiteX57" fmla="*/ 5961 w 10000"/>
                <a:gd name="connsiteY57" fmla="*/ 4230 h 9365"/>
                <a:gd name="connsiteX58" fmla="*/ 6220 w 10000"/>
                <a:gd name="connsiteY58" fmla="*/ 4230 h 9365"/>
                <a:gd name="connsiteX59" fmla="*/ 6384 w 10000"/>
                <a:gd name="connsiteY59" fmla="*/ 4259 h 9365"/>
                <a:gd name="connsiteX60" fmla="*/ 6580 w 10000"/>
                <a:gd name="connsiteY60" fmla="*/ 4259 h 9365"/>
                <a:gd name="connsiteX61" fmla="*/ 6774 w 10000"/>
                <a:gd name="connsiteY61" fmla="*/ 4218 h 9365"/>
                <a:gd name="connsiteX62" fmla="*/ 6936 w 10000"/>
                <a:gd name="connsiteY62" fmla="*/ 4230 h 9365"/>
                <a:gd name="connsiteX63" fmla="*/ 7133 w 10000"/>
                <a:gd name="connsiteY63" fmla="*/ 4189 h 9365"/>
                <a:gd name="connsiteX64" fmla="*/ 7297 w 10000"/>
                <a:gd name="connsiteY64" fmla="*/ 4152 h 9365"/>
                <a:gd name="connsiteX65" fmla="*/ 7460 w 10000"/>
                <a:gd name="connsiteY65" fmla="*/ 4152 h 9365"/>
                <a:gd name="connsiteX66" fmla="*/ 7592 w 10000"/>
                <a:gd name="connsiteY66" fmla="*/ 4152 h 9365"/>
                <a:gd name="connsiteX67" fmla="*/ 7686 w 10000"/>
                <a:gd name="connsiteY67" fmla="*/ 4124 h 9365"/>
                <a:gd name="connsiteX68" fmla="*/ 7817 w 10000"/>
                <a:gd name="connsiteY68" fmla="*/ 4108 h 9365"/>
                <a:gd name="connsiteX69" fmla="*/ 7916 w 10000"/>
                <a:gd name="connsiteY69" fmla="*/ 4043 h 9365"/>
                <a:gd name="connsiteX70" fmla="*/ 7916 w 10000"/>
                <a:gd name="connsiteY70" fmla="*/ 3963 h 9365"/>
                <a:gd name="connsiteX71" fmla="*/ 7916 w 10000"/>
                <a:gd name="connsiteY71" fmla="*/ 3827 h 9365"/>
                <a:gd name="connsiteX72" fmla="*/ 7686 w 10000"/>
                <a:gd name="connsiteY72" fmla="*/ 3584 h 9365"/>
                <a:gd name="connsiteX73" fmla="*/ 7492 w 10000"/>
                <a:gd name="connsiteY73" fmla="*/ 3261 h 9365"/>
                <a:gd name="connsiteX74" fmla="*/ 7492 w 10000"/>
                <a:gd name="connsiteY74" fmla="*/ 3207 h 9365"/>
                <a:gd name="connsiteX75" fmla="*/ 7555 w 10000"/>
                <a:gd name="connsiteY75" fmla="*/ 3112 h 9365"/>
                <a:gd name="connsiteX76" fmla="*/ 7653 w 10000"/>
                <a:gd name="connsiteY76" fmla="*/ 3033 h 9365"/>
                <a:gd name="connsiteX77" fmla="*/ 7752 w 10000"/>
                <a:gd name="connsiteY77" fmla="*/ 2951 h 9365"/>
                <a:gd name="connsiteX78" fmla="*/ 7752 w 10000"/>
                <a:gd name="connsiteY78" fmla="*/ 2858 h 9365"/>
                <a:gd name="connsiteX79" fmla="*/ 7752 w 10000"/>
                <a:gd name="connsiteY79" fmla="*/ 2764 h 9365"/>
                <a:gd name="connsiteX80" fmla="*/ 7850 w 10000"/>
                <a:gd name="connsiteY80" fmla="*/ 2707 h 9365"/>
                <a:gd name="connsiteX81" fmla="*/ 7916 w 10000"/>
                <a:gd name="connsiteY81" fmla="*/ 2589 h 9365"/>
                <a:gd name="connsiteX82" fmla="*/ 7947 w 10000"/>
                <a:gd name="connsiteY82" fmla="*/ 2480 h 9365"/>
                <a:gd name="connsiteX83" fmla="*/ 8046 w 10000"/>
                <a:gd name="connsiteY83" fmla="*/ 2440 h 9365"/>
                <a:gd name="connsiteX84" fmla="*/ 8176 w 10000"/>
                <a:gd name="connsiteY84" fmla="*/ 2370 h 9365"/>
                <a:gd name="connsiteX85" fmla="*/ 8307 w 10000"/>
                <a:gd name="connsiteY85" fmla="*/ 2333 h 9365"/>
                <a:gd name="connsiteX86" fmla="*/ 8467 w 10000"/>
                <a:gd name="connsiteY86" fmla="*/ 2252 h 9365"/>
                <a:gd name="connsiteX87" fmla="*/ 8634 w 10000"/>
                <a:gd name="connsiteY87" fmla="*/ 2141 h 9365"/>
                <a:gd name="connsiteX88" fmla="*/ 8729 w 10000"/>
                <a:gd name="connsiteY88" fmla="*/ 2035 h 9365"/>
                <a:gd name="connsiteX89" fmla="*/ 8729 w 10000"/>
                <a:gd name="connsiteY89" fmla="*/ 1955 h 9365"/>
                <a:gd name="connsiteX90" fmla="*/ 8762 w 10000"/>
                <a:gd name="connsiteY90" fmla="*/ 1807 h 9365"/>
                <a:gd name="connsiteX91" fmla="*/ 8567 w 10000"/>
                <a:gd name="connsiteY91" fmla="*/ 1620 h 9365"/>
                <a:gd name="connsiteX92" fmla="*/ 8533 w 10000"/>
                <a:gd name="connsiteY92" fmla="*/ 1548 h 9365"/>
                <a:gd name="connsiteX93" fmla="*/ 8533 w 10000"/>
                <a:gd name="connsiteY93" fmla="*/ 1173 h 9365"/>
                <a:gd name="connsiteX94" fmla="*/ 8533 w 10000"/>
                <a:gd name="connsiteY94" fmla="*/ 1091 h 9365"/>
                <a:gd name="connsiteX95" fmla="*/ 8533 w 10000"/>
                <a:gd name="connsiteY95" fmla="*/ 1053 h 9365"/>
                <a:gd name="connsiteX96" fmla="*/ 8567 w 10000"/>
                <a:gd name="connsiteY96" fmla="*/ 1011 h 9365"/>
                <a:gd name="connsiteX97" fmla="*/ 8634 w 10000"/>
                <a:gd name="connsiteY97" fmla="*/ 969 h 9365"/>
                <a:gd name="connsiteX98" fmla="*/ 8762 w 10000"/>
                <a:gd name="connsiteY98" fmla="*/ 901 h 9365"/>
                <a:gd name="connsiteX99" fmla="*/ 8988 w 10000"/>
                <a:gd name="connsiteY99" fmla="*/ 877 h 9365"/>
                <a:gd name="connsiteX100" fmla="*/ 9119 w 10000"/>
                <a:gd name="connsiteY100" fmla="*/ 865 h 9365"/>
                <a:gd name="connsiteX101" fmla="*/ 9216 w 10000"/>
                <a:gd name="connsiteY101" fmla="*/ 821 h 9365"/>
                <a:gd name="connsiteX102" fmla="*/ 9379 w 10000"/>
                <a:gd name="connsiteY102" fmla="*/ 768 h 9365"/>
                <a:gd name="connsiteX103" fmla="*/ 9577 w 10000"/>
                <a:gd name="connsiteY103" fmla="*/ 645 h 9365"/>
                <a:gd name="connsiteX104" fmla="*/ 9706 w 10000"/>
                <a:gd name="connsiteY104" fmla="*/ 579 h 9365"/>
                <a:gd name="connsiteX105" fmla="*/ 9936 w 10000"/>
                <a:gd name="connsiteY105" fmla="*/ 500 h 9365"/>
                <a:gd name="connsiteX106" fmla="*/ 10000 w 10000"/>
                <a:gd name="connsiteY106" fmla="*/ 430 h 9365"/>
                <a:gd name="connsiteX107" fmla="*/ 10000 w 10000"/>
                <a:gd name="connsiteY107" fmla="*/ 378 h 9365"/>
                <a:gd name="connsiteX108" fmla="*/ 9936 w 10000"/>
                <a:gd name="connsiteY108" fmla="*/ 311 h 9365"/>
                <a:gd name="connsiteX109" fmla="*/ 9805 w 10000"/>
                <a:gd name="connsiteY109" fmla="*/ 243 h 9365"/>
                <a:gd name="connsiteX110" fmla="*/ 9738 w 10000"/>
                <a:gd name="connsiteY110" fmla="*/ 188 h 9365"/>
                <a:gd name="connsiteX111" fmla="*/ 9706 w 10000"/>
                <a:gd name="connsiteY111" fmla="*/ 95 h 9365"/>
                <a:gd name="connsiteX112" fmla="*/ 9706 w 10000"/>
                <a:gd name="connsiteY112" fmla="*/ 37 h 9365"/>
                <a:gd name="connsiteX113" fmla="*/ 9706 w 10000"/>
                <a:gd name="connsiteY113" fmla="*/ 12 h 9365"/>
                <a:gd name="connsiteX114" fmla="*/ 9642 w 10000"/>
                <a:gd name="connsiteY114" fmla="*/ 0 h 9365"/>
                <a:gd name="connsiteX0" fmla="*/ 423 w 10000"/>
                <a:gd name="connsiteY0" fmla="*/ 10000 h 10000"/>
                <a:gd name="connsiteX1" fmla="*/ 423 w 10000"/>
                <a:gd name="connsiteY1" fmla="*/ 9957 h 10000"/>
                <a:gd name="connsiteX2" fmla="*/ 452 w 10000"/>
                <a:gd name="connsiteY2" fmla="*/ 9857 h 10000"/>
                <a:gd name="connsiteX3" fmla="*/ 423 w 10000"/>
                <a:gd name="connsiteY3" fmla="*/ 9770 h 10000"/>
                <a:gd name="connsiteX4" fmla="*/ 193 w 10000"/>
                <a:gd name="connsiteY4" fmla="*/ 9571 h 10000"/>
                <a:gd name="connsiteX5" fmla="*/ 64 w 10000"/>
                <a:gd name="connsiteY5" fmla="*/ 9455 h 10000"/>
                <a:gd name="connsiteX6" fmla="*/ 0 w 10000"/>
                <a:gd name="connsiteY6" fmla="*/ 9367 h 10000"/>
                <a:gd name="connsiteX7" fmla="*/ 64 w 10000"/>
                <a:gd name="connsiteY7" fmla="*/ 9096 h 10000"/>
                <a:gd name="connsiteX8" fmla="*/ 160 w 10000"/>
                <a:gd name="connsiteY8" fmla="*/ 9009 h 10000"/>
                <a:gd name="connsiteX9" fmla="*/ 293 w 10000"/>
                <a:gd name="connsiteY9" fmla="*/ 8850 h 10000"/>
                <a:gd name="connsiteX10" fmla="*/ 452 w 10000"/>
                <a:gd name="connsiteY10" fmla="*/ 8779 h 10000"/>
                <a:gd name="connsiteX11" fmla="*/ 651 w 10000"/>
                <a:gd name="connsiteY11" fmla="*/ 8663 h 10000"/>
                <a:gd name="connsiteX12" fmla="*/ 749 w 10000"/>
                <a:gd name="connsiteY12" fmla="*/ 8620 h 10000"/>
                <a:gd name="connsiteX13" fmla="*/ 812 w 10000"/>
                <a:gd name="connsiteY13" fmla="*/ 8579 h 10000"/>
                <a:gd name="connsiteX14" fmla="*/ 880 w 10000"/>
                <a:gd name="connsiteY14" fmla="*/ 8491 h 10000"/>
                <a:gd name="connsiteX15" fmla="*/ 880 w 10000"/>
                <a:gd name="connsiteY15" fmla="*/ 8421 h 10000"/>
                <a:gd name="connsiteX16" fmla="*/ 812 w 10000"/>
                <a:gd name="connsiteY16" fmla="*/ 8030 h 10000"/>
                <a:gd name="connsiteX17" fmla="*/ 749 w 10000"/>
                <a:gd name="connsiteY17" fmla="*/ 7699 h 10000"/>
                <a:gd name="connsiteX18" fmla="*/ 749 w 10000"/>
                <a:gd name="connsiteY18" fmla="*/ 7540 h 10000"/>
                <a:gd name="connsiteX19" fmla="*/ 812 w 10000"/>
                <a:gd name="connsiteY19" fmla="*/ 7454 h 10000"/>
                <a:gd name="connsiteX20" fmla="*/ 812 w 10000"/>
                <a:gd name="connsiteY20" fmla="*/ 7384 h 10000"/>
                <a:gd name="connsiteX21" fmla="*/ 911 w 10000"/>
                <a:gd name="connsiteY21" fmla="*/ 7296 h 10000"/>
                <a:gd name="connsiteX22" fmla="*/ 1010 w 10000"/>
                <a:gd name="connsiteY22" fmla="*/ 7224 h 10000"/>
                <a:gd name="connsiteX23" fmla="*/ 1105 w 10000"/>
                <a:gd name="connsiteY23" fmla="*/ 7181 h 10000"/>
                <a:gd name="connsiteX24" fmla="*/ 1237 w 10000"/>
                <a:gd name="connsiteY24" fmla="*/ 7153 h 10000"/>
                <a:gd name="connsiteX25" fmla="*/ 1237 w 10000"/>
                <a:gd name="connsiteY25" fmla="*/ 7095 h 10000"/>
                <a:gd name="connsiteX26" fmla="*/ 1267 w 10000"/>
                <a:gd name="connsiteY26" fmla="*/ 7065 h 10000"/>
                <a:gd name="connsiteX27" fmla="*/ 1366 w 10000"/>
                <a:gd name="connsiteY27" fmla="*/ 7065 h 10000"/>
                <a:gd name="connsiteX28" fmla="*/ 1464 w 10000"/>
                <a:gd name="connsiteY28" fmla="*/ 7065 h 10000"/>
                <a:gd name="connsiteX29" fmla="*/ 1724 w 10000"/>
                <a:gd name="connsiteY29" fmla="*/ 7022 h 10000"/>
                <a:gd name="connsiteX30" fmla="*/ 2343 w 10000"/>
                <a:gd name="connsiteY30" fmla="*/ 6892 h 10000"/>
                <a:gd name="connsiteX31" fmla="*/ 2604 w 10000"/>
                <a:gd name="connsiteY31" fmla="*/ 6747 h 10000"/>
                <a:gd name="connsiteX32" fmla="*/ 2798 w 10000"/>
                <a:gd name="connsiteY32" fmla="*/ 6633 h 10000"/>
                <a:gd name="connsiteX33" fmla="*/ 2962 w 10000"/>
                <a:gd name="connsiteY33" fmla="*/ 6576 h 10000"/>
                <a:gd name="connsiteX34" fmla="*/ 3159 w 10000"/>
                <a:gd name="connsiteY34" fmla="*/ 6475 h 10000"/>
                <a:gd name="connsiteX35" fmla="*/ 3321 w 10000"/>
                <a:gd name="connsiteY35" fmla="*/ 6418 h 10000"/>
                <a:gd name="connsiteX36" fmla="*/ 3581 w 10000"/>
                <a:gd name="connsiteY36" fmla="*/ 6300 h 10000"/>
                <a:gd name="connsiteX37" fmla="*/ 3680 w 10000"/>
                <a:gd name="connsiteY37" fmla="*/ 6274 h 10000"/>
                <a:gd name="connsiteX38" fmla="*/ 3811 w 10000"/>
                <a:gd name="connsiteY38" fmla="*/ 6229 h 10000"/>
                <a:gd name="connsiteX39" fmla="*/ 4038 w 10000"/>
                <a:gd name="connsiteY39" fmla="*/ 6143 h 10000"/>
                <a:gd name="connsiteX40" fmla="*/ 4038 w 10000"/>
                <a:gd name="connsiteY40" fmla="*/ 6075 h 10000"/>
                <a:gd name="connsiteX41" fmla="*/ 4070 w 10000"/>
                <a:gd name="connsiteY41" fmla="*/ 5916 h 10000"/>
                <a:gd name="connsiteX42" fmla="*/ 4134 w 10000"/>
                <a:gd name="connsiteY42" fmla="*/ 5800 h 10000"/>
                <a:gd name="connsiteX43" fmla="*/ 4169 w 10000"/>
                <a:gd name="connsiteY43" fmla="*/ 5701 h 10000"/>
                <a:gd name="connsiteX44" fmla="*/ 4301 w 10000"/>
                <a:gd name="connsiteY44" fmla="*/ 5585 h 10000"/>
                <a:gd name="connsiteX45" fmla="*/ 4495 w 10000"/>
                <a:gd name="connsiteY45" fmla="*/ 5424 h 10000"/>
                <a:gd name="connsiteX46" fmla="*/ 4756 w 10000"/>
                <a:gd name="connsiteY46" fmla="*/ 5280 h 10000"/>
                <a:gd name="connsiteX47" fmla="*/ 4853 w 10000"/>
                <a:gd name="connsiteY47" fmla="*/ 5182 h 10000"/>
                <a:gd name="connsiteX48" fmla="*/ 5212 w 10000"/>
                <a:gd name="connsiteY48" fmla="*/ 5077 h 10000"/>
                <a:gd name="connsiteX49" fmla="*/ 5341 w 10000"/>
                <a:gd name="connsiteY49" fmla="*/ 5065 h 10000"/>
                <a:gd name="connsiteX50" fmla="*/ 5406 w 10000"/>
                <a:gd name="connsiteY50" fmla="*/ 4993 h 10000"/>
                <a:gd name="connsiteX51" fmla="*/ 5570 w 10000"/>
                <a:gd name="connsiteY51" fmla="*/ 4834 h 10000"/>
                <a:gd name="connsiteX52" fmla="*/ 5665 w 10000"/>
                <a:gd name="connsiteY52" fmla="*/ 4661 h 10000"/>
                <a:gd name="connsiteX53" fmla="*/ 5665 w 10000"/>
                <a:gd name="connsiteY53" fmla="*/ 4593 h 10000"/>
                <a:gd name="connsiteX54" fmla="*/ 5700 w 10000"/>
                <a:gd name="connsiteY54" fmla="*/ 4548 h 10000"/>
                <a:gd name="connsiteX55" fmla="*/ 5831 w 10000"/>
                <a:gd name="connsiteY55" fmla="*/ 4517 h 10000"/>
                <a:gd name="connsiteX56" fmla="*/ 5961 w 10000"/>
                <a:gd name="connsiteY56" fmla="*/ 4517 h 10000"/>
                <a:gd name="connsiteX57" fmla="*/ 6220 w 10000"/>
                <a:gd name="connsiteY57" fmla="*/ 4517 h 10000"/>
                <a:gd name="connsiteX58" fmla="*/ 6384 w 10000"/>
                <a:gd name="connsiteY58" fmla="*/ 4548 h 10000"/>
                <a:gd name="connsiteX59" fmla="*/ 6580 w 10000"/>
                <a:gd name="connsiteY59" fmla="*/ 4548 h 10000"/>
                <a:gd name="connsiteX60" fmla="*/ 6774 w 10000"/>
                <a:gd name="connsiteY60" fmla="*/ 4504 h 10000"/>
                <a:gd name="connsiteX61" fmla="*/ 6936 w 10000"/>
                <a:gd name="connsiteY61" fmla="*/ 4517 h 10000"/>
                <a:gd name="connsiteX62" fmla="*/ 7133 w 10000"/>
                <a:gd name="connsiteY62" fmla="*/ 4473 h 10000"/>
                <a:gd name="connsiteX63" fmla="*/ 7297 w 10000"/>
                <a:gd name="connsiteY63" fmla="*/ 4434 h 10000"/>
                <a:gd name="connsiteX64" fmla="*/ 7460 w 10000"/>
                <a:gd name="connsiteY64" fmla="*/ 4434 h 10000"/>
                <a:gd name="connsiteX65" fmla="*/ 7592 w 10000"/>
                <a:gd name="connsiteY65" fmla="*/ 4434 h 10000"/>
                <a:gd name="connsiteX66" fmla="*/ 7686 w 10000"/>
                <a:gd name="connsiteY66" fmla="*/ 4404 h 10000"/>
                <a:gd name="connsiteX67" fmla="*/ 7817 w 10000"/>
                <a:gd name="connsiteY67" fmla="*/ 4387 h 10000"/>
                <a:gd name="connsiteX68" fmla="*/ 7916 w 10000"/>
                <a:gd name="connsiteY68" fmla="*/ 4317 h 10000"/>
                <a:gd name="connsiteX69" fmla="*/ 7916 w 10000"/>
                <a:gd name="connsiteY69" fmla="*/ 4232 h 10000"/>
                <a:gd name="connsiteX70" fmla="*/ 7916 w 10000"/>
                <a:gd name="connsiteY70" fmla="*/ 4086 h 10000"/>
                <a:gd name="connsiteX71" fmla="*/ 7686 w 10000"/>
                <a:gd name="connsiteY71" fmla="*/ 3827 h 10000"/>
                <a:gd name="connsiteX72" fmla="*/ 7492 w 10000"/>
                <a:gd name="connsiteY72" fmla="*/ 3482 h 10000"/>
                <a:gd name="connsiteX73" fmla="*/ 7492 w 10000"/>
                <a:gd name="connsiteY73" fmla="*/ 3424 h 10000"/>
                <a:gd name="connsiteX74" fmla="*/ 7555 w 10000"/>
                <a:gd name="connsiteY74" fmla="*/ 3323 h 10000"/>
                <a:gd name="connsiteX75" fmla="*/ 7653 w 10000"/>
                <a:gd name="connsiteY75" fmla="*/ 3239 h 10000"/>
                <a:gd name="connsiteX76" fmla="*/ 7752 w 10000"/>
                <a:gd name="connsiteY76" fmla="*/ 3151 h 10000"/>
                <a:gd name="connsiteX77" fmla="*/ 7752 w 10000"/>
                <a:gd name="connsiteY77" fmla="*/ 3052 h 10000"/>
                <a:gd name="connsiteX78" fmla="*/ 7752 w 10000"/>
                <a:gd name="connsiteY78" fmla="*/ 2951 h 10000"/>
                <a:gd name="connsiteX79" fmla="*/ 7850 w 10000"/>
                <a:gd name="connsiteY79" fmla="*/ 2891 h 10000"/>
                <a:gd name="connsiteX80" fmla="*/ 7916 w 10000"/>
                <a:gd name="connsiteY80" fmla="*/ 2765 h 10000"/>
                <a:gd name="connsiteX81" fmla="*/ 7947 w 10000"/>
                <a:gd name="connsiteY81" fmla="*/ 2648 h 10000"/>
                <a:gd name="connsiteX82" fmla="*/ 8046 w 10000"/>
                <a:gd name="connsiteY82" fmla="*/ 2605 h 10000"/>
                <a:gd name="connsiteX83" fmla="*/ 8176 w 10000"/>
                <a:gd name="connsiteY83" fmla="*/ 2531 h 10000"/>
                <a:gd name="connsiteX84" fmla="*/ 8307 w 10000"/>
                <a:gd name="connsiteY84" fmla="*/ 2491 h 10000"/>
                <a:gd name="connsiteX85" fmla="*/ 8467 w 10000"/>
                <a:gd name="connsiteY85" fmla="*/ 2405 h 10000"/>
                <a:gd name="connsiteX86" fmla="*/ 8634 w 10000"/>
                <a:gd name="connsiteY86" fmla="*/ 2286 h 10000"/>
                <a:gd name="connsiteX87" fmla="*/ 8729 w 10000"/>
                <a:gd name="connsiteY87" fmla="*/ 2173 h 10000"/>
                <a:gd name="connsiteX88" fmla="*/ 8729 w 10000"/>
                <a:gd name="connsiteY88" fmla="*/ 2088 h 10000"/>
                <a:gd name="connsiteX89" fmla="*/ 8762 w 10000"/>
                <a:gd name="connsiteY89" fmla="*/ 1930 h 10000"/>
                <a:gd name="connsiteX90" fmla="*/ 8567 w 10000"/>
                <a:gd name="connsiteY90" fmla="*/ 1730 h 10000"/>
                <a:gd name="connsiteX91" fmla="*/ 8533 w 10000"/>
                <a:gd name="connsiteY91" fmla="*/ 1653 h 10000"/>
                <a:gd name="connsiteX92" fmla="*/ 8533 w 10000"/>
                <a:gd name="connsiteY92" fmla="*/ 1253 h 10000"/>
                <a:gd name="connsiteX93" fmla="*/ 8533 w 10000"/>
                <a:gd name="connsiteY93" fmla="*/ 1165 h 10000"/>
                <a:gd name="connsiteX94" fmla="*/ 8533 w 10000"/>
                <a:gd name="connsiteY94" fmla="*/ 1124 h 10000"/>
                <a:gd name="connsiteX95" fmla="*/ 8567 w 10000"/>
                <a:gd name="connsiteY95" fmla="*/ 1080 h 10000"/>
                <a:gd name="connsiteX96" fmla="*/ 8634 w 10000"/>
                <a:gd name="connsiteY96" fmla="*/ 1035 h 10000"/>
                <a:gd name="connsiteX97" fmla="*/ 8762 w 10000"/>
                <a:gd name="connsiteY97" fmla="*/ 962 h 10000"/>
                <a:gd name="connsiteX98" fmla="*/ 8988 w 10000"/>
                <a:gd name="connsiteY98" fmla="*/ 936 h 10000"/>
                <a:gd name="connsiteX99" fmla="*/ 9119 w 10000"/>
                <a:gd name="connsiteY99" fmla="*/ 924 h 10000"/>
                <a:gd name="connsiteX100" fmla="*/ 9216 w 10000"/>
                <a:gd name="connsiteY100" fmla="*/ 877 h 10000"/>
                <a:gd name="connsiteX101" fmla="*/ 9379 w 10000"/>
                <a:gd name="connsiteY101" fmla="*/ 820 h 10000"/>
                <a:gd name="connsiteX102" fmla="*/ 9577 w 10000"/>
                <a:gd name="connsiteY102" fmla="*/ 689 h 10000"/>
                <a:gd name="connsiteX103" fmla="*/ 9706 w 10000"/>
                <a:gd name="connsiteY103" fmla="*/ 618 h 10000"/>
                <a:gd name="connsiteX104" fmla="*/ 9936 w 10000"/>
                <a:gd name="connsiteY104" fmla="*/ 534 h 10000"/>
                <a:gd name="connsiteX105" fmla="*/ 10000 w 10000"/>
                <a:gd name="connsiteY105" fmla="*/ 459 h 10000"/>
                <a:gd name="connsiteX106" fmla="*/ 10000 w 10000"/>
                <a:gd name="connsiteY106" fmla="*/ 404 h 10000"/>
                <a:gd name="connsiteX107" fmla="*/ 9936 w 10000"/>
                <a:gd name="connsiteY107" fmla="*/ 332 h 10000"/>
                <a:gd name="connsiteX108" fmla="*/ 9805 w 10000"/>
                <a:gd name="connsiteY108" fmla="*/ 259 h 10000"/>
                <a:gd name="connsiteX109" fmla="*/ 9738 w 10000"/>
                <a:gd name="connsiteY109" fmla="*/ 201 h 10000"/>
                <a:gd name="connsiteX110" fmla="*/ 9706 w 10000"/>
                <a:gd name="connsiteY110" fmla="*/ 101 h 10000"/>
                <a:gd name="connsiteX111" fmla="*/ 9706 w 10000"/>
                <a:gd name="connsiteY111" fmla="*/ 40 h 10000"/>
                <a:gd name="connsiteX112" fmla="*/ 9706 w 10000"/>
                <a:gd name="connsiteY112" fmla="*/ 13 h 10000"/>
                <a:gd name="connsiteX113" fmla="*/ 9642 w 10000"/>
                <a:gd name="connsiteY113" fmla="*/ 0 h 10000"/>
                <a:gd name="connsiteX0" fmla="*/ 423 w 10000"/>
                <a:gd name="connsiteY0" fmla="*/ 10000 h 10000"/>
                <a:gd name="connsiteX1" fmla="*/ 423 w 10000"/>
                <a:gd name="connsiteY1" fmla="*/ 9957 h 10000"/>
                <a:gd name="connsiteX2" fmla="*/ 452 w 10000"/>
                <a:gd name="connsiteY2" fmla="*/ 9857 h 10000"/>
                <a:gd name="connsiteX3" fmla="*/ 423 w 10000"/>
                <a:gd name="connsiteY3" fmla="*/ 9770 h 10000"/>
                <a:gd name="connsiteX4" fmla="*/ 193 w 10000"/>
                <a:gd name="connsiteY4" fmla="*/ 9571 h 10000"/>
                <a:gd name="connsiteX5" fmla="*/ 64 w 10000"/>
                <a:gd name="connsiteY5" fmla="*/ 9455 h 10000"/>
                <a:gd name="connsiteX6" fmla="*/ 0 w 10000"/>
                <a:gd name="connsiteY6" fmla="*/ 9367 h 10000"/>
                <a:gd name="connsiteX7" fmla="*/ 160 w 10000"/>
                <a:gd name="connsiteY7" fmla="*/ 9009 h 10000"/>
                <a:gd name="connsiteX8" fmla="*/ 293 w 10000"/>
                <a:gd name="connsiteY8" fmla="*/ 8850 h 10000"/>
                <a:gd name="connsiteX9" fmla="*/ 452 w 10000"/>
                <a:gd name="connsiteY9" fmla="*/ 8779 h 10000"/>
                <a:gd name="connsiteX10" fmla="*/ 651 w 10000"/>
                <a:gd name="connsiteY10" fmla="*/ 8663 h 10000"/>
                <a:gd name="connsiteX11" fmla="*/ 749 w 10000"/>
                <a:gd name="connsiteY11" fmla="*/ 8620 h 10000"/>
                <a:gd name="connsiteX12" fmla="*/ 812 w 10000"/>
                <a:gd name="connsiteY12" fmla="*/ 8579 h 10000"/>
                <a:gd name="connsiteX13" fmla="*/ 880 w 10000"/>
                <a:gd name="connsiteY13" fmla="*/ 8491 h 10000"/>
                <a:gd name="connsiteX14" fmla="*/ 880 w 10000"/>
                <a:gd name="connsiteY14" fmla="*/ 8421 h 10000"/>
                <a:gd name="connsiteX15" fmla="*/ 812 w 10000"/>
                <a:gd name="connsiteY15" fmla="*/ 8030 h 10000"/>
                <a:gd name="connsiteX16" fmla="*/ 749 w 10000"/>
                <a:gd name="connsiteY16" fmla="*/ 7699 h 10000"/>
                <a:gd name="connsiteX17" fmla="*/ 749 w 10000"/>
                <a:gd name="connsiteY17" fmla="*/ 7540 h 10000"/>
                <a:gd name="connsiteX18" fmla="*/ 812 w 10000"/>
                <a:gd name="connsiteY18" fmla="*/ 7454 h 10000"/>
                <a:gd name="connsiteX19" fmla="*/ 812 w 10000"/>
                <a:gd name="connsiteY19" fmla="*/ 7384 h 10000"/>
                <a:gd name="connsiteX20" fmla="*/ 911 w 10000"/>
                <a:gd name="connsiteY20" fmla="*/ 7296 h 10000"/>
                <a:gd name="connsiteX21" fmla="*/ 1010 w 10000"/>
                <a:gd name="connsiteY21" fmla="*/ 7224 h 10000"/>
                <a:gd name="connsiteX22" fmla="*/ 1105 w 10000"/>
                <a:gd name="connsiteY22" fmla="*/ 7181 h 10000"/>
                <a:gd name="connsiteX23" fmla="*/ 1237 w 10000"/>
                <a:gd name="connsiteY23" fmla="*/ 7153 h 10000"/>
                <a:gd name="connsiteX24" fmla="*/ 1237 w 10000"/>
                <a:gd name="connsiteY24" fmla="*/ 7095 h 10000"/>
                <a:gd name="connsiteX25" fmla="*/ 1267 w 10000"/>
                <a:gd name="connsiteY25" fmla="*/ 7065 h 10000"/>
                <a:gd name="connsiteX26" fmla="*/ 1366 w 10000"/>
                <a:gd name="connsiteY26" fmla="*/ 7065 h 10000"/>
                <a:gd name="connsiteX27" fmla="*/ 1464 w 10000"/>
                <a:gd name="connsiteY27" fmla="*/ 7065 h 10000"/>
                <a:gd name="connsiteX28" fmla="*/ 1724 w 10000"/>
                <a:gd name="connsiteY28" fmla="*/ 7022 h 10000"/>
                <a:gd name="connsiteX29" fmla="*/ 2343 w 10000"/>
                <a:gd name="connsiteY29" fmla="*/ 6892 h 10000"/>
                <a:gd name="connsiteX30" fmla="*/ 2604 w 10000"/>
                <a:gd name="connsiteY30" fmla="*/ 6747 h 10000"/>
                <a:gd name="connsiteX31" fmla="*/ 2798 w 10000"/>
                <a:gd name="connsiteY31" fmla="*/ 6633 h 10000"/>
                <a:gd name="connsiteX32" fmla="*/ 2962 w 10000"/>
                <a:gd name="connsiteY32" fmla="*/ 6576 h 10000"/>
                <a:gd name="connsiteX33" fmla="*/ 3159 w 10000"/>
                <a:gd name="connsiteY33" fmla="*/ 6475 h 10000"/>
                <a:gd name="connsiteX34" fmla="*/ 3321 w 10000"/>
                <a:gd name="connsiteY34" fmla="*/ 6418 h 10000"/>
                <a:gd name="connsiteX35" fmla="*/ 3581 w 10000"/>
                <a:gd name="connsiteY35" fmla="*/ 6300 h 10000"/>
                <a:gd name="connsiteX36" fmla="*/ 3680 w 10000"/>
                <a:gd name="connsiteY36" fmla="*/ 6274 h 10000"/>
                <a:gd name="connsiteX37" fmla="*/ 3811 w 10000"/>
                <a:gd name="connsiteY37" fmla="*/ 6229 h 10000"/>
                <a:gd name="connsiteX38" fmla="*/ 4038 w 10000"/>
                <a:gd name="connsiteY38" fmla="*/ 6143 h 10000"/>
                <a:gd name="connsiteX39" fmla="*/ 4038 w 10000"/>
                <a:gd name="connsiteY39" fmla="*/ 6075 h 10000"/>
                <a:gd name="connsiteX40" fmla="*/ 4070 w 10000"/>
                <a:gd name="connsiteY40" fmla="*/ 5916 h 10000"/>
                <a:gd name="connsiteX41" fmla="*/ 4134 w 10000"/>
                <a:gd name="connsiteY41" fmla="*/ 5800 h 10000"/>
                <a:gd name="connsiteX42" fmla="*/ 4169 w 10000"/>
                <a:gd name="connsiteY42" fmla="*/ 5701 h 10000"/>
                <a:gd name="connsiteX43" fmla="*/ 4301 w 10000"/>
                <a:gd name="connsiteY43" fmla="*/ 5585 h 10000"/>
                <a:gd name="connsiteX44" fmla="*/ 4495 w 10000"/>
                <a:gd name="connsiteY44" fmla="*/ 5424 h 10000"/>
                <a:gd name="connsiteX45" fmla="*/ 4756 w 10000"/>
                <a:gd name="connsiteY45" fmla="*/ 5280 h 10000"/>
                <a:gd name="connsiteX46" fmla="*/ 4853 w 10000"/>
                <a:gd name="connsiteY46" fmla="*/ 5182 h 10000"/>
                <a:gd name="connsiteX47" fmla="*/ 5212 w 10000"/>
                <a:gd name="connsiteY47" fmla="*/ 5077 h 10000"/>
                <a:gd name="connsiteX48" fmla="*/ 5341 w 10000"/>
                <a:gd name="connsiteY48" fmla="*/ 5065 h 10000"/>
                <a:gd name="connsiteX49" fmla="*/ 5406 w 10000"/>
                <a:gd name="connsiteY49" fmla="*/ 4993 h 10000"/>
                <a:gd name="connsiteX50" fmla="*/ 5570 w 10000"/>
                <a:gd name="connsiteY50" fmla="*/ 4834 h 10000"/>
                <a:gd name="connsiteX51" fmla="*/ 5665 w 10000"/>
                <a:gd name="connsiteY51" fmla="*/ 4661 h 10000"/>
                <a:gd name="connsiteX52" fmla="*/ 5665 w 10000"/>
                <a:gd name="connsiteY52" fmla="*/ 4593 h 10000"/>
                <a:gd name="connsiteX53" fmla="*/ 5700 w 10000"/>
                <a:gd name="connsiteY53" fmla="*/ 4548 h 10000"/>
                <a:gd name="connsiteX54" fmla="*/ 5831 w 10000"/>
                <a:gd name="connsiteY54" fmla="*/ 4517 h 10000"/>
                <a:gd name="connsiteX55" fmla="*/ 5961 w 10000"/>
                <a:gd name="connsiteY55" fmla="*/ 4517 h 10000"/>
                <a:gd name="connsiteX56" fmla="*/ 6220 w 10000"/>
                <a:gd name="connsiteY56" fmla="*/ 4517 h 10000"/>
                <a:gd name="connsiteX57" fmla="*/ 6384 w 10000"/>
                <a:gd name="connsiteY57" fmla="*/ 4548 h 10000"/>
                <a:gd name="connsiteX58" fmla="*/ 6580 w 10000"/>
                <a:gd name="connsiteY58" fmla="*/ 4548 h 10000"/>
                <a:gd name="connsiteX59" fmla="*/ 6774 w 10000"/>
                <a:gd name="connsiteY59" fmla="*/ 4504 h 10000"/>
                <a:gd name="connsiteX60" fmla="*/ 6936 w 10000"/>
                <a:gd name="connsiteY60" fmla="*/ 4517 h 10000"/>
                <a:gd name="connsiteX61" fmla="*/ 7133 w 10000"/>
                <a:gd name="connsiteY61" fmla="*/ 4473 h 10000"/>
                <a:gd name="connsiteX62" fmla="*/ 7297 w 10000"/>
                <a:gd name="connsiteY62" fmla="*/ 4434 h 10000"/>
                <a:gd name="connsiteX63" fmla="*/ 7460 w 10000"/>
                <a:gd name="connsiteY63" fmla="*/ 4434 h 10000"/>
                <a:gd name="connsiteX64" fmla="*/ 7592 w 10000"/>
                <a:gd name="connsiteY64" fmla="*/ 4434 h 10000"/>
                <a:gd name="connsiteX65" fmla="*/ 7686 w 10000"/>
                <a:gd name="connsiteY65" fmla="*/ 4404 h 10000"/>
                <a:gd name="connsiteX66" fmla="*/ 7817 w 10000"/>
                <a:gd name="connsiteY66" fmla="*/ 4387 h 10000"/>
                <a:gd name="connsiteX67" fmla="*/ 7916 w 10000"/>
                <a:gd name="connsiteY67" fmla="*/ 4317 h 10000"/>
                <a:gd name="connsiteX68" fmla="*/ 7916 w 10000"/>
                <a:gd name="connsiteY68" fmla="*/ 4232 h 10000"/>
                <a:gd name="connsiteX69" fmla="*/ 7916 w 10000"/>
                <a:gd name="connsiteY69" fmla="*/ 4086 h 10000"/>
                <a:gd name="connsiteX70" fmla="*/ 7686 w 10000"/>
                <a:gd name="connsiteY70" fmla="*/ 3827 h 10000"/>
                <a:gd name="connsiteX71" fmla="*/ 7492 w 10000"/>
                <a:gd name="connsiteY71" fmla="*/ 3482 h 10000"/>
                <a:gd name="connsiteX72" fmla="*/ 7492 w 10000"/>
                <a:gd name="connsiteY72" fmla="*/ 3424 h 10000"/>
                <a:gd name="connsiteX73" fmla="*/ 7555 w 10000"/>
                <a:gd name="connsiteY73" fmla="*/ 3323 h 10000"/>
                <a:gd name="connsiteX74" fmla="*/ 7653 w 10000"/>
                <a:gd name="connsiteY74" fmla="*/ 3239 h 10000"/>
                <a:gd name="connsiteX75" fmla="*/ 7752 w 10000"/>
                <a:gd name="connsiteY75" fmla="*/ 3151 h 10000"/>
                <a:gd name="connsiteX76" fmla="*/ 7752 w 10000"/>
                <a:gd name="connsiteY76" fmla="*/ 3052 h 10000"/>
                <a:gd name="connsiteX77" fmla="*/ 7752 w 10000"/>
                <a:gd name="connsiteY77" fmla="*/ 2951 h 10000"/>
                <a:gd name="connsiteX78" fmla="*/ 7850 w 10000"/>
                <a:gd name="connsiteY78" fmla="*/ 2891 h 10000"/>
                <a:gd name="connsiteX79" fmla="*/ 7916 w 10000"/>
                <a:gd name="connsiteY79" fmla="*/ 2765 h 10000"/>
                <a:gd name="connsiteX80" fmla="*/ 7947 w 10000"/>
                <a:gd name="connsiteY80" fmla="*/ 2648 h 10000"/>
                <a:gd name="connsiteX81" fmla="*/ 8046 w 10000"/>
                <a:gd name="connsiteY81" fmla="*/ 2605 h 10000"/>
                <a:gd name="connsiteX82" fmla="*/ 8176 w 10000"/>
                <a:gd name="connsiteY82" fmla="*/ 2531 h 10000"/>
                <a:gd name="connsiteX83" fmla="*/ 8307 w 10000"/>
                <a:gd name="connsiteY83" fmla="*/ 2491 h 10000"/>
                <a:gd name="connsiteX84" fmla="*/ 8467 w 10000"/>
                <a:gd name="connsiteY84" fmla="*/ 2405 h 10000"/>
                <a:gd name="connsiteX85" fmla="*/ 8634 w 10000"/>
                <a:gd name="connsiteY85" fmla="*/ 2286 h 10000"/>
                <a:gd name="connsiteX86" fmla="*/ 8729 w 10000"/>
                <a:gd name="connsiteY86" fmla="*/ 2173 h 10000"/>
                <a:gd name="connsiteX87" fmla="*/ 8729 w 10000"/>
                <a:gd name="connsiteY87" fmla="*/ 2088 h 10000"/>
                <a:gd name="connsiteX88" fmla="*/ 8762 w 10000"/>
                <a:gd name="connsiteY88" fmla="*/ 1930 h 10000"/>
                <a:gd name="connsiteX89" fmla="*/ 8567 w 10000"/>
                <a:gd name="connsiteY89" fmla="*/ 1730 h 10000"/>
                <a:gd name="connsiteX90" fmla="*/ 8533 w 10000"/>
                <a:gd name="connsiteY90" fmla="*/ 1653 h 10000"/>
                <a:gd name="connsiteX91" fmla="*/ 8533 w 10000"/>
                <a:gd name="connsiteY91" fmla="*/ 1253 h 10000"/>
                <a:gd name="connsiteX92" fmla="*/ 8533 w 10000"/>
                <a:gd name="connsiteY92" fmla="*/ 1165 h 10000"/>
                <a:gd name="connsiteX93" fmla="*/ 8533 w 10000"/>
                <a:gd name="connsiteY93" fmla="*/ 1124 h 10000"/>
                <a:gd name="connsiteX94" fmla="*/ 8567 w 10000"/>
                <a:gd name="connsiteY94" fmla="*/ 1080 h 10000"/>
                <a:gd name="connsiteX95" fmla="*/ 8634 w 10000"/>
                <a:gd name="connsiteY95" fmla="*/ 1035 h 10000"/>
                <a:gd name="connsiteX96" fmla="*/ 8762 w 10000"/>
                <a:gd name="connsiteY96" fmla="*/ 962 h 10000"/>
                <a:gd name="connsiteX97" fmla="*/ 8988 w 10000"/>
                <a:gd name="connsiteY97" fmla="*/ 936 h 10000"/>
                <a:gd name="connsiteX98" fmla="*/ 9119 w 10000"/>
                <a:gd name="connsiteY98" fmla="*/ 924 h 10000"/>
                <a:gd name="connsiteX99" fmla="*/ 9216 w 10000"/>
                <a:gd name="connsiteY99" fmla="*/ 877 h 10000"/>
                <a:gd name="connsiteX100" fmla="*/ 9379 w 10000"/>
                <a:gd name="connsiteY100" fmla="*/ 820 h 10000"/>
                <a:gd name="connsiteX101" fmla="*/ 9577 w 10000"/>
                <a:gd name="connsiteY101" fmla="*/ 689 h 10000"/>
                <a:gd name="connsiteX102" fmla="*/ 9706 w 10000"/>
                <a:gd name="connsiteY102" fmla="*/ 618 h 10000"/>
                <a:gd name="connsiteX103" fmla="*/ 9936 w 10000"/>
                <a:gd name="connsiteY103" fmla="*/ 534 h 10000"/>
                <a:gd name="connsiteX104" fmla="*/ 10000 w 10000"/>
                <a:gd name="connsiteY104" fmla="*/ 459 h 10000"/>
                <a:gd name="connsiteX105" fmla="*/ 10000 w 10000"/>
                <a:gd name="connsiteY105" fmla="*/ 404 h 10000"/>
                <a:gd name="connsiteX106" fmla="*/ 9936 w 10000"/>
                <a:gd name="connsiteY106" fmla="*/ 332 h 10000"/>
                <a:gd name="connsiteX107" fmla="*/ 9805 w 10000"/>
                <a:gd name="connsiteY107" fmla="*/ 259 h 10000"/>
                <a:gd name="connsiteX108" fmla="*/ 9738 w 10000"/>
                <a:gd name="connsiteY108" fmla="*/ 201 h 10000"/>
                <a:gd name="connsiteX109" fmla="*/ 9706 w 10000"/>
                <a:gd name="connsiteY109" fmla="*/ 101 h 10000"/>
                <a:gd name="connsiteX110" fmla="*/ 9706 w 10000"/>
                <a:gd name="connsiteY110" fmla="*/ 40 h 10000"/>
                <a:gd name="connsiteX111" fmla="*/ 9706 w 10000"/>
                <a:gd name="connsiteY111" fmla="*/ 13 h 10000"/>
                <a:gd name="connsiteX112" fmla="*/ 9642 w 10000"/>
                <a:gd name="connsiteY112" fmla="*/ 0 h 10000"/>
                <a:gd name="connsiteX0" fmla="*/ 360 w 9937"/>
                <a:gd name="connsiteY0" fmla="*/ 10000 h 10000"/>
                <a:gd name="connsiteX1" fmla="*/ 360 w 9937"/>
                <a:gd name="connsiteY1" fmla="*/ 9957 h 10000"/>
                <a:gd name="connsiteX2" fmla="*/ 389 w 9937"/>
                <a:gd name="connsiteY2" fmla="*/ 9857 h 10000"/>
                <a:gd name="connsiteX3" fmla="*/ 360 w 9937"/>
                <a:gd name="connsiteY3" fmla="*/ 9770 h 10000"/>
                <a:gd name="connsiteX4" fmla="*/ 130 w 9937"/>
                <a:gd name="connsiteY4" fmla="*/ 9571 h 10000"/>
                <a:gd name="connsiteX5" fmla="*/ 1 w 9937"/>
                <a:gd name="connsiteY5" fmla="*/ 9455 h 10000"/>
                <a:gd name="connsiteX6" fmla="*/ 97 w 9937"/>
                <a:gd name="connsiteY6" fmla="*/ 9009 h 10000"/>
                <a:gd name="connsiteX7" fmla="*/ 230 w 9937"/>
                <a:gd name="connsiteY7" fmla="*/ 8850 h 10000"/>
                <a:gd name="connsiteX8" fmla="*/ 389 w 9937"/>
                <a:gd name="connsiteY8" fmla="*/ 8779 h 10000"/>
                <a:gd name="connsiteX9" fmla="*/ 588 w 9937"/>
                <a:gd name="connsiteY9" fmla="*/ 8663 h 10000"/>
                <a:gd name="connsiteX10" fmla="*/ 686 w 9937"/>
                <a:gd name="connsiteY10" fmla="*/ 8620 h 10000"/>
                <a:gd name="connsiteX11" fmla="*/ 749 w 9937"/>
                <a:gd name="connsiteY11" fmla="*/ 8579 h 10000"/>
                <a:gd name="connsiteX12" fmla="*/ 817 w 9937"/>
                <a:gd name="connsiteY12" fmla="*/ 8491 h 10000"/>
                <a:gd name="connsiteX13" fmla="*/ 817 w 9937"/>
                <a:gd name="connsiteY13" fmla="*/ 8421 h 10000"/>
                <a:gd name="connsiteX14" fmla="*/ 749 w 9937"/>
                <a:gd name="connsiteY14" fmla="*/ 8030 h 10000"/>
                <a:gd name="connsiteX15" fmla="*/ 686 w 9937"/>
                <a:gd name="connsiteY15" fmla="*/ 7699 h 10000"/>
                <a:gd name="connsiteX16" fmla="*/ 686 w 9937"/>
                <a:gd name="connsiteY16" fmla="*/ 7540 h 10000"/>
                <a:gd name="connsiteX17" fmla="*/ 749 w 9937"/>
                <a:gd name="connsiteY17" fmla="*/ 7454 h 10000"/>
                <a:gd name="connsiteX18" fmla="*/ 749 w 9937"/>
                <a:gd name="connsiteY18" fmla="*/ 7384 h 10000"/>
                <a:gd name="connsiteX19" fmla="*/ 848 w 9937"/>
                <a:gd name="connsiteY19" fmla="*/ 7296 h 10000"/>
                <a:gd name="connsiteX20" fmla="*/ 947 w 9937"/>
                <a:gd name="connsiteY20" fmla="*/ 7224 h 10000"/>
                <a:gd name="connsiteX21" fmla="*/ 1042 w 9937"/>
                <a:gd name="connsiteY21" fmla="*/ 7181 h 10000"/>
                <a:gd name="connsiteX22" fmla="*/ 1174 w 9937"/>
                <a:gd name="connsiteY22" fmla="*/ 7153 h 10000"/>
                <a:gd name="connsiteX23" fmla="*/ 1174 w 9937"/>
                <a:gd name="connsiteY23" fmla="*/ 7095 h 10000"/>
                <a:gd name="connsiteX24" fmla="*/ 1204 w 9937"/>
                <a:gd name="connsiteY24" fmla="*/ 7065 h 10000"/>
                <a:gd name="connsiteX25" fmla="*/ 1303 w 9937"/>
                <a:gd name="connsiteY25" fmla="*/ 7065 h 10000"/>
                <a:gd name="connsiteX26" fmla="*/ 1401 w 9937"/>
                <a:gd name="connsiteY26" fmla="*/ 7065 h 10000"/>
                <a:gd name="connsiteX27" fmla="*/ 1661 w 9937"/>
                <a:gd name="connsiteY27" fmla="*/ 7022 h 10000"/>
                <a:gd name="connsiteX28" fmla="*/ 2280 w 9937"/>
                <a:gd name="connsiteY28" fmla="*/ 6892 h 10000"/>
                <a:gd name="connsiteX29" fmla="*/ 2541 w 9937"/>
                <a:gd name="connsiteY29" fmla="*/ 6747 h 10000"/>
                <a:gd name="connsiteX30" fmla="*/ 2735 w 9937"/>
                <a:gd name="connsiteY30" fmla="*/ 6633 h 10000"/>
                <a:gd name="connsiteX31" fmla="*/ 2899 w 9937"/>
                <a:gd name="connsiteY31" fmla="*/ 6576 h 10000"/>
                <a:gd name="connsiteX32" fmla="*/ 3096 w 9937"/>
                <a:gd name="connsiteY32" fmla="*/ 6475 h 10000"/>
                <a:gd name="connsiteX33" fmla="*/ 3258 w 9937"/>
                <a:gd name="connsiteY33" fmla="*/ 6418 h 10000"/>
                <a:gd name="connsiteX34" fmla="*/ 3518 w 9937"/>
                <a:gd name="connsiteY34" fmla="*/ 6300 h 10000"/>
                <a:gd name="connsiteX35" fmla="*/ 3617 w 9937"/>
                <a:gd name="connsiteY35" fmla="*/ 6274 h 10000"/>
                <a:gd name="connsiteX36" fmla="*/ 3748 w 9937"/>
                <a:gd name="connsiteY36" fmla="*/ 6229 h 10000"/>
                <a:gd name="connsiteX37" fmla="*/ 3975 w 9937"/>
                <a:gd name="connsiteY37" fmla="*/ 6143 h 10000"/>
                <a:gd name="connsiteX38" fmla="*/ 3975 w 9937"/>
                <a:gd name="connsiteY38" fmla="*/ 6075 h 10000"/>
                <a:gd name="connsiteX39" fmla="*/ 4007 w 9937"/>
                <a:gd name="connsiteY39" fmla="*/ 5916 h 10000"/>
                <a:gd name="connsiteX40" fmla="*/ 4071 w 9937"/>
                <a:gd name="connsiteY40" fmla="*/ 5800 h 10000"/>
                <a:gd name="connsiteX41" fmla="*/ 4106 w 9937"/>
                <a:gd name="connsiteY41" fmla="*/ 5701 h 10000"/>
                <a:gd name="connsiteX42" fmla="*/ 4238 w 9937"/>
                <a:gd name="connsiteY42" fmla="*/ 5585 h 10000"/>
                <a:gd name="connsiteX43" fmla="*/ 4432 w 9937"/>
                <a:gd name="connsiteY43" fmla="*/ 5424 h 10000"/>
                <a:gd name="connsiteX44" fmla="*/ 4693 w 9937"/>
                <a:gd name="connsiteY44" fmla="*/ 5280 h 10000"/>
                <a:gd name="connsiteX45" fmla="*/ 4790 w 9937"/>
                <a:gd name="connsiteY45" fmla="*/ 5182 h 10000"/>
                <a:gd name="connsiteX46" fmla="*/ 5149 w 9937"/>
                <a:gd name="connsiteY46" fmla="*/ 5077 h 10000"/>
                <a:gd name="connsiteX47" fmla="*/ 5278 w 9937"/>
                <a:gd name="connsiteY47" fmla="*/ 5065 h 10000"/>
                <a:gd name="connsiteX48" fmla="*/ 5343 w 9937"/>
                <a:gd name="connsiteY48" fmla="*/ 4993 h 10000"/>
                <a:gd name="connsiteX49" fmla="*/ 5507 w 9937"/>
                <a:gd name="connsiteY49" fmla="*/ 4834 h 10000"/>
                <a:gd name="connsiteX50" fmla="*/ 5602 w 9937"/>
                <a:gd name="connsiteY50" fmla="*/ 4661 h 10000"/>
                <a:gd name="connsiteX51" fmla="*/ 5602 w 9937"/>
                <a:gd name="connsiteY51" fmla="*/ 4593 h 10000"/>
                <a:gd name="connsiteX52" fmla="*/ 5637 w 9937"/>
                <a:gd name="connsiteY52" fmla="*/ 4548 h 10000"/>
                <a:gd name="connsiteX53" fmla="*/ 5768 w 9937"/>
                <a:gd name="connsiteY53" fmla="*/ 4517 h 10000"/>
                <a:gd name="connsiteX54" fmla="*/ 5898 w 9937"/>
                <a:gd name="connsiteY54" fmla="*/ 4517 h 10000"/>
                <a:gd name="connsiteX55" fmla="*/ 6157 w 9937"/>
                <a:gd name="connsiteY55" fmla="*/ 4517 h 10000"/>
                <a:gd name="connsiteX56" fmla="*/ 6321 w 9937"/>
                <a:gd name="connsiteY56" fmla="*/ 4548 h 10000"/>
                <a:gd name="connsiteX57" fmla="*/ 6517 w 9937"/>
                <a:gd name="connsiteY57" fmla="*/ 4548 h 10000"/>
                <a:gd name="connsiteX58" fmla="*/ 6711 w 9937"/>
                <a:gd name="connsiteY58" fmla="*/ 4504 h 10000"/>
                <a:gd name="connsiteX59" fmla="*/ 6873 w 9937"/>
                <a:gd name="connsiteY59" fmla="*/ 4517 h 10000"/>
                <a:gd name="connsiteX60" fmla="*/ 7070 w 9937"/>
                <a:gd name="connsiteY60" fmla="*/ 4473 h 10000"/>
                <a:gd name="connsiteX61" fmla="*/ 7234 w 9937"/>
                <a:gd name="connsiteY61" fmla="*/ 4434 h 10000"/>
                <a:gd name="connsiteX62" fmla="*/ 7397 w 9937"/>
                <a:gd name="connsiteY62" fmla="*/ 4434 h 10000"/>
                <a:gd name="connsiteX63" fmla="*/ 7529 w 9937"/>
                <a:gd name="connsiteY63" fmla="*/ 4434 h 10000"/>
                <a:gd name="connsiteX64" fmla="*/ 7623 w 9937"/>
                <a:gd name="connsiteY64" fmla="*/ 4404 h 10000"/>
                <a:gd name="connsiteX65" fmla="*/ 7754 w 9937"/>
                <a:gd name="connsiteY65" fmla="*/ 4387 h 10000"/>
                <a:gd name="connsiteX66" fmla="*/ 7853 w 9937"/>
                <a:gd name="connsiteY66" fmla="*/ 4317 h 10000"/>
                <a:gd name="connsiteX67" fmla="*/ 7853 w 9937"/>
                <a:gd name="connsiteY67" fmla="*/ 4232 h 10000"/>
                <a:gd name="connsiteX68" fmla="*/ 7853 w 9937"/>
                <a:gd name="connsiteY68" fmla="*/ 4086 h 10000"/>
                <a:gd name="connsiteX69" fmla="*/ 7623 w 9937"/>
                <a:gd name="connsiteY69" fmla="*/ 3827 h 10000"/>
                <a:gd name="connsiteX70" fmla="*/ 7429 w 9937"/>
                <a:gd name="connsiteY70" fmla="*/ 3482 h 10000"/>
                <a:gd name="connsiteX71" fmla="*/ 7429 w 9937"/>
                <a:gd name="connsiteY71" fmla="*/ 3424 h 10000"/>
                <a:gd name="connsiteX72" fmla="*/ 7492 w 9937"/>
                <a:gd name="connsiteY72" fmla="*/ 3323 h 10000"/>
                <a:gd name="connsiteX73" fmla="*/ 7590 w 9937"/>
                <a:gd name="connsiteY73" fmla="*/ 3239 h 10000"/>
                <a:gd name="connsiteX74" fmla="*/ 7689 w 9937"/>
                <a:gd name="connsiteY74" fmla="*/ 3151 h 10000"/>
                <a:gd name="connsiteX75" fmla="*/ 7689 w 9937"/>
                <a:gd name="connsiteY75" fmla="*/ 3052 h 10000"/>
                <a:gd name="connsiteX76" fmla="*/ 7689 w 9937"/>
                <a:gd name="connsiteY76" fmla="*/ 2951 h 10000"/>
                <a:gd name="connsiteX77" fmla="*/ 7787 w 9937"/>
                <a:gd name="connsiteY77" fmla="*/ 2891 h 10000"/>
                <a:gd name="connsiteX78" fmla="*/ 7853 w 9937"/>
                <a:gd name="connsiteY78" fmla="*/ 2765 h 10000"/>
                <a:gd name="connsiteX79" fmla="*/ 7884 w 9937"/>
                <a:gd name="connsiteY79" fmla="*/ 2648 h 10000"/>
                <a:gd name="connsiteX80" fmla="*/ 7983 w 9937"/>
                <a:gd name="connsiteY80" fmla="*/ 2605 h 10000"/>
                <a:gd name="connsiteX81" fmla="*/ 8113 w 9937"/>
                <a:gd name="connsiteY81" fmla="*/ 2531 h 10000"/>
                <a:gd name="connsiteX82" fmla="*/ 8244 w 9937"/>
                <a:gd name="connsiteY82" fmla="*/ 2491 h 10000"/>
                <a:gd name="connsiteX83" fmla="*/ 8404 w 9937"/>
                <a:gd name="connsiteY83" fmla="*/ 2405 h 10000"/>
                <a:gd name="connsiteX84" fmla="*/ 8571 w 9937"/>
                <a:gd name="connsiteY84" fmla="*/ 2286 h 10000"/>
                <a:gd name="connsiteX85" fmla="*/ 8666 w 9937"/>
                <a:gd name="connsiteY85" fmla="*/ 2173 h 10000"/>
                <a:gd name="connsiteX86" fmla="*/ 8666 w 9937"/>
                <a:gd name="connsiteY86" fmla="*/ 2088 h 10000"/>
                <a:gd name="connsiteX87" fmla="*/ 8699 w 9937"/>
                <a:gd name="connsiteY87" fmla="*/ 1930 h 10000"/>
                <a:gd name="connsiteX88" fmla="*/ 8504 w 9937"/>
                <a:gd name="connsiteY88" fmla="*/ 1730 h 10000"/>
                <a:gd name="connsiteX89" fmla="*/ 8470 w 9937"/>
                <a:gd name="connsiteY89" fmla="*/ 1653 h 10000"/>
                <a:gd name="connsiteX90" fmla="*/ 8470 w 9937"/>
                <a:gd name="connsiteY90" fmla="*/ 1253 h 10000"/>
                <a:gd name="connsiteX91" fmla="*/ 8470 w 9937"/>
                <a:gd name="connsiteY91" fmla="*/ 1165 h 10000"/>
                <a:gd name="connsiteX92" fmla="*/ 8470 w 9937"/>
                <a:gd name="connsiteY92" fmla="*/ 1124 h 10000"/>
                <a:gd name="connsiteX93" fmla="*/ 8504 w 9937"/>
                <a:gd name="connsiteY93" fmla="*/ 1080 h 10000"/>
                <a:gd name="connsiteX94" fmla="*/ 8571 w 9937"/>
                <a:gd name="connsiteY94" fmla="*/ 1035 h 10000"/>
                <a:gd name="connsiteX95" fmla="*/ 8699 w 9937"/>
                <a:gd name="connsiteY95" fmla="*/ 962 h 10000"/>
                <a:gd name="connsiteX96" fmla="*/ 8925 w 9937"/>
                <a:gd name="connsiteY96" fmla="*/ 936 h 10000"/>
                <a:gd name="connsiteX97" fmla="*/ 9056 w 9937"/>
                <a:gd name="connsiteY97" fmla="*/ 924 h 10000"/>
                <a:gd name="connsiteX98" fmla="*/ 9153 w 9937"/>
                <a:gd name="connsiteY98" fmla="*/ 877 h 10000"/>
                <a:gd name="connsiteX99" fmla="*/ 9316 w 9937"/>
                <a:gd name="connsiteY99" fmla="*/ 820 h 10000"/>
                <a:gd name="connsiteX100" fmla="*/ 9514 w 9937"/>
                <a:gd name="connsiteY100" fmla="*/ 689 h 10000"/>
                <a:gd name="connsiteX101" fmla="*/ 9643 w 9937"/>
                <a:gd name="connsiteY101" fmla="*/ 618 h 10000"/>
                <a:gd name="connsiteX102" fmla="*/ 9873 w 9937"/>
                <a:gd name="connsiteY102" fmla="*/ 534 h 10000"/>
                <a:gd name="connsiteX103" fmla="*/ 9937 w 9937"/>
                <a:gd name="connsiteY103" fmla="*/ 459 h 10000"/>
                <a:gd name="connsiteX104" fmla="*/ 9937 w 9937"/>
                <a:gd name="connsiteY104" fmla="*/ 404 h 10000"/>
                <a:gd name="connsiteX105" fmla="*/ 9873 w 9937"/>
                <a:gd name="connsiteY105" fmla="*/ 332 h 10000"/>
                <a:gd name="connsiteX106" fmla="*/ 9742 w 9937"/>
                <a:gd name="connsiteY106" fmla="*/ 259 h 10000"/>
                <a:gd name="connsiteX107" fmla="*/ 9675 w 9937"/>
                <a:gd name="connsiteY107" fmla="*/ 201 h 10000"/>
                <a:gd name="connsiteX108" fmla="*/ 9643 w 9937"/>
                <a:gd name="connsiteY108" fmla="*/ 101 h 10000"/>
                <a:gd name="connsiteX109" fmla="*/ 9643 w 9937"/>
                <a:gd name="connsiteY109" fmla="*/ 40 h 10000"/>
                <a:gd name="connsiteX110" fmla="*/ 9643 w 9937"/>
                <a:gd name="connsiteY110" fmla="*/ 13 h 10000"/>
                <a:gd name="connsiteX111" fmla="*/ 9579 w 9937"/>
                <a:gd name="connsiteY111" fmla="*/ 0 h 10000"/>
                <a:gd name="connsiteX0" fmla="*/ 362 w 10000"/>
                <a:gd name="connsiteY0" fmla="*/ 10000 h 10000"/>
                <a:gd name="connsiteX1" fmla="*/ 362 w 10000"/>
                <a:gd name="connsiteY1" fmla="*/ 9957 h 10000"/>
                <a:gd name="connsiteX2" fmla="*/ 391 w 10000"/>
                <a:gd name="connsiteY2" fmla="*/ 9857 h 10000"/>
                <a:gd name="connsiteX3" fmla="*/ 362 w 10000"/>
                <a:gd name="connsiteY3" fmla="*/ 9770 h 10000"/>
                <a:gd name="connsiteX4" fmla="*/ 1 w 10000"/>
                <a:gd name="connsiteY4" fmla="*/ 9455 h 10000"/>
                <a:gd name="connsiteX5" fmla="*/ 98 w 10000"/>
                <a:gd name="connsiteY5" fmla="*/ 9009 h 10000"/>
                <a:gd name="connsiteX6" fmla="*/ 231 w 10000"/>
                <a:gd name="connsiteY6" fmla="*/ 8850 h 10000"/>
                <a:gd name="connsiteX7" fmla="*/ 391 w 10000"/>
                <a:gd name="connsiteY7" fmla="*/ 8779 h 10000"/>
                <a:gd name="connsiteX8" fmla="*/ 592 w 10000"/>
                <a:gd name="connsiteY8" fmla="*/ 8663 h 10000"/>
                <a:gd name="connsiteX9" fmla="*/ 690 w 10000"/>
                <a:gd name="connsiteY9" fmla="*/ 8620 h 10000"/>
                <a:gd name="connsiteX10" fmla="*/ 754 w 10000"/>
                <a:gd name="connsiteY10" fmla="*/ 8579 h 10000"/>
                <a:gd name="connsiteX11" fmla="*/ 822 w 10000"/>
                <a:gd name="connsiteY11" fmla="*/ 8491 h 10000"/>
                <a:gd name="connsiteX12" fmla="*/ 822 w 10000"/>
                <a:gd name="connsiteY12" fmla="*/ 8421 h 10000"/>
                <a:gd name="connsiteX13" fmla="*/ 754 w 10000"/>
                <a:gd name="connsiteY13" fmla="*/ 8030 h 10000"/>
                <a:gd name="connsiteX14" fmla="*/ 690 w 10000"/>
                <a:gd name="connsiteY14" fmla="*/ 7699 h 10000"/>
                <a:gd name="connsiteX15" fmla="*/ 690 w 10000"/>
                <a:gd name="connsiteY15" fmla="*/ 7540 h 10000"/>
                <a:gd name="connsiteX16" fmla="*/ 754 w 10000"/>
                <a:gd name="connsiteY16" fmla="*/ 7454 h 10000"/>
                <a:gd name="connsiteX17" fmla="*/ 754 w 10000"/>
                <a:gd name="connsiteY17" fmla="*/ 7384 h 10000"/>
                <a:gd name="connsiteX18" fmla="*/ 853 w 10000"/>
                <a:gd name="connsiteY18" fmla="*/ 7296 h 10000"/>
                <a:gd name="connsiteX19" fmla="*/ 953 w 10000"/>
                <a:gd name="connsiteY19" fmla="*/ 7224 h 10000"/>
                <a:gd name="connsiteX20" fmla="*/ 1049 w 10000"/>
                <a:gd name="connsiteY20" fmla="*/ 7181 h 10000"/>
                <a:gd name="connsiteX21" fmla="*/ 1181 w 10000"/>
                <a:gd name="connsiteY21" fmla="*/ 7153 h 10000"/>
                <a:gd name="connsiteX22" fmla="*/ 1181 w 10000"/>
                <a:gd name="connsiteY22" fmla="*/ 7095 h 10000"/>
                <a:gd name="connsiteX23" fmla="*/ 1212 w 10000"/>
                <a:gd name="connsiteY23" fmla="*/ 7065 h 10000"/>
                <a:gd name="connsiteX24" fmla="*/ 1311 w 10000"/>
                <a:gd name="connsiteY24" fmla="*/ 7065 h 10000"/>
                <a:gd name="connsiteX25" fmla="*/ 1410 w 10000"/>
                <a:gd name="connsiteY25" fmla="*/ 7065 h 10000"/>
                <a:gd name="connsiteX26" fmla="*/ 1672 w 10000"/>
                <a:gd name="connsiteY26" fmla="*/ 7022 h 10000"/>
                <a:gd name="connsiteX27" fmla="*/ 2294 w 10000"/>
                <a:gd name="connsiteY27" fmla="*/ 6892 h 10000"/>
                <a:gd name="connsiteX28" fmla="*/ 2557 w 10000"/>
                <a:gd name="connsiteY28" fmla="*/ 6747 h 10000"/>
                <a:gd name="connsiteX29" fmla="*/ 2752 w 10000"/>
                <a:gd name="connsiteY29" fmla="*/ 6633 h 10000"/>
                <a:gd name="connsiteX30" fmla="*/ 2917 w 10000"/>
                <a:gd name="connsiteY30" fmla="*/ 6576 h 10000"/>
                <a:gd name="connsiteX31" fmla="*/ 3116 w 10000"/>
                <a:gd name="connsiteY31" fmla="*/ 6475 h 10000"/>
                <a:gd name="connsiteX32" fmla="*/ 3279 w 10000"/>
                <a:gd name="connsiteY32" fmla="*/ 6418 h 10000"/>
                <a:gd name="connsiteX33" fmla="*/ 3540 w 10000"/>
                <a:gd name="connsiteY33" fmla="*/ 6300 h 10000"/>
                <a:gd name="connsiteX34" fmla="*/ 3640 w 10000"/>
                <a:gd name="connsiteY34" fmla="*/ 6274 h 10000"/>
                <a:gd name="connsiteX35" fmla="*/ 3772 w 10000"/>
                <a:gd name="connsiteY35" fmla="*/ 6229 h 10000"/>
                <a:gd name="connsiteX36" fmla="*/ 4000 w 10000"/>
                <a:gd name="connsiteY36" fmla="*/ 6143 h 10000"/>
                <a:gd name="connsiteX37" fmla="*/ 4000 w 10000"/>
                <a:gd name="connsiteY37" fmla="*/ 6075 h 10000"/>
                <a:gd name="connsiteX38" fmla="*/ 4032 w 10000"/>
                <a:gd name="connsiteY38" fmla="*/ 5916 h 10000"/>
                <a:gd name="connsiteX39" fmla="*/ 4097 w 10000"/>
                <a:gd name="connsiteY39" fmla="*/ 5800 h 10000"/>
                <a:gd name="connsiteX40" fmla="*/ 4132 w 10000"/>
                <a:gd name="connsiteY40" fmla="*/ 5701 h 10000"/>
                <a:gd name="connsiteX41" fmla="*/ 4265 w 10000"/>
                <a:gd name="connsiteY41" fmla="*/ 5585 h 10000"/>
                <a:gd name="connsiteX42" fmla="*/ 4460 w 10000"/>
                <a:gd name="connsiteY42" fmla="*/ 5424 h 10000"/>
                <a:gd name="connsiteX43" fmla="*/ 4723 w 10000"/>
                <a:gd name="connsiteY43" fmla="*/ 5280 h 10000"/>
                <a:gd name="connsiteX44" fmla="*/ 4820 w 10000"/>
                <a:gd name="connsiteY44" fmla="*/ 5182 h 10000"/>
                <a:gd name="connsiteX45" fmla="*/ 5182 w 10000"/>
                <a:gd name="connsiteY45" fmla="*/ 5077 h 10000"/>
                <a:gd name="connsiteX46" fmla="*/ 5311 w 10000"/>
                <a:gd name="connsiteY46" fmla="*/ 5065 h 10000"/>
                <a:gd name="connsiteX47" fmla="*/ 5377 w 10000"/>
                <a:gd name="connsiteY47" fmla="*/ 4993 h 10000"/>
                <a:gd name="connsiteX48" fmla="*/ 5542 w 10000"/>
                <a:gd name="connsiteY48" fmla="*/ 4834 h 10000"/>
                <a:gd name="connsiteX49" fmla="*/ 5638 w 10000"/>
                <a:gd name="connsiteY49" fmla="*/ 4661 h 10000"/>
                <a:gd name="connsiteX50" fmla="*/ 5638 w 10000"/>
                <a:gd name="connsiteY50" fmla="*/ 4593 h 10000"/>
                <a:gd name="connsiteX51" fmla="*/ 5673 w 10000"/>
                <a:gd name="connsiteY51" fmla="*/ 4548 h 10000"/>
                <a:gd name="connsiteX52" fmla="*/ 5805 w 10000"/>
                <a:gd name="connsiteY52" fmla="*/ 4517 h 10000"/>
                <a:gd name="connsiteX53" fmla="*/ 5935 w 10000"/>
                <a:gd name="connsiteY53" fmla="*/ 4517 h 10000"/>
                <a:gd name="connsiteX54" fmla="*/ 6196 w 10000"/>
                <a:gd name="connsiteY54" fmla="*/ 4517 h 10000"/>
                <a:gd name="connsiteX55" fmla="*/ 6361 w 10000"/>
                <a:gd name="connsiteY55" fmla="*/ 4548 h 10000"/>
                <a:gd name="connsiteX56" fmla="*/ 6558 w 10000"/>
                <a:gd name="connsiteY56" fmla="*/ 4548 h 10000"/>
                <a:gd name="connsiteX57" fmla="*/ 6754 w 10000"/>
                <a:gd name="connsiteY57" fmla="*/ 4504 h 10000"/>
                <a:gd name="connsiteX58" fmla="*/ 6917 w 10000"/>
                <a:gd name="connsiteY58" fmla="*/ 4517 h 10000"/>
                <a:gd name="connsiteX59" fmla="*/ 7115 w 10000"/>
                <a:gd name="connsiteY59" fmla="*/ 4473 h 10000"/>
                <a:gd name="connsiteX60" fmla="*/ 7280 w 10000"/>
                <a:gd name="connsiteY60" fmla="*/ 4434 h 10000"/>
                <a:gd name="connsiteX61" fmla="*/ 7444 w 10000"/>
                <a:gd name="connsiteY61" fmla="*/ 4434 h 10000"/>
                <a:gd name="connsiteX62" fmla="*/ 7577 w 10000"/>
                <a:gd name="connsiteY62" fmla="*/ 4434 h 10000"/>
                <a:gd name="connsiteX63" fmla="*/ 7671 w 10000"/>
                <a:gd name="connsiteY63" fmla="*/ 4404 h 10000"/>
                <a:gd name="connsiteX64" fmla="*/ 7803 w 10000"/>
                <a:gd name="connsiteY64" fmla="*/ 4387 h 10000"/>
                <a:gd name="connsiteX65" fmla="*/ 7903 w 10000"/>
                <a:gd name="connsiteY65" fmla="*/ 4317 h 10000"/>
                <a:gd name="connsiteX66" fmla="*/ 7903 w 10000"/>
                <a:gd name="connsiteY66" fmla="*/ 4232 h 10000"/>
                <a:gd name="connsiteX67" fmla="*/ 7903 w 10000"/>
                <a:gd name="connsiteY67" fmla="*/ 4086 h 10000"/>
                <a:gd name="connsiteX68" fmla="*/ 7671 w 10000"/>
                <a:gd name="connsiteY68" fmla="*/ 3827 h 10000"/>
                <a:gd name="connsiteX69" fmla="*/ 7476 w 10000"/>
                <a:gd name="connsiteY69" fmla="*/ 3482 h 10000"/>
                <a:gd name="connsiteX70" fmla="*/ 7476 w 10000"/>
                <a:gd name="connsiteY70" fmla="*/ 3424 h 10000"/>
                <a:gd name="connsiteX71" fmla="*/ 7539 w 10000"/>
                <a:gd name="connsiteY71" fmla="*/ 3323 h 10000"/>
                <a:gd name="connsiteX72" fmla="*/ 7638 w 10000"/>
                <a:gd name="connsiteY72" fmla="*/ 3239 h 10000"/>
                <a:gd name="connsiteX73" fmla="*/ 7738 w 10000"/>
                <a:gd name="connsiteY73" fmla="*/ 3151 h 10000"/>
                <a:gd name="connsiteX74" fmla="*/ 7738 w 10000"/>
                <a:gd name="connsiteY74" fmla="*/ 3052 h 10000"/>
                <a:gd name="connsiteX75" fmla="*/ 7738 w 10000"/>
                <a:gd name="connsiteY75" fmla="*/ 2951 h 10000"/>
                <a:gd name="connsiteX76" fmla="*/ 7836 w 10000"/>
                <a:gd name="connsiteY76" fmla="*/ 2891 h 10000"/>
                <a:gd name="connsiteX77" fmla="*/ 7903 w 10000"/>
                <a:gd name="connsiteY77" fmla="*/ 2765 h 10000"/>
                <a:gd name="connsiteX78" fmla="*/ 7934 w 10000"/>
                <a:gd name="connsiteY78" fmla="*/ 2648 h 10000"/>
                <a:gd name="connsiteX79" fmla="*/ 8034 w 10000"/>
                <a:gd name="connsiteY79" fmla="*/ 2605 h 10000"/>
                <a:gd name="connsiteX80" fmla="*/ 8164 w 10000"/>
                <a:gd name="connsiteY80" fmla="*/ 2531 h 10000"/>
                <a:gd name="connsiteX81" fmla="*/ 8296 w 10000"/>
                <a:gd name="connsiteY81" fmla="*/ 2491 h 10000"/>
                <a:gd name="connsiteX82" fmla="*/ 8457 w 10000"/>
                <a:gd name="connsiteY82" fmla="*/ 2405 h 10000"/>
                <a:gd name="connsiteX83" fmla="*/ 8625 w 10000"/>
                <a:gd name="connsiteY83" fmla="*/ 2286 h 10000"/>
                <a:gd name="connsiteX84" fmla="*/ 8721 w 10000"/>
                <a:gd name="connsiteY84" fmla="*/ 2173 h 10000"/>
                <a:gd name="connsiteX85" fmla="*/ 8721 w 10000"/>
                <a:gd name="connsiteY85" fmla="*/ 2088 h 10000"/>
                <a:gd name="connsiteX86" fmla="*/ 8754 w 10000"/>
                <a:gd name="connsiteY86" fmla="*/ 1930 h 10000"/>
                <a:gd name="connsiteX87" fmla="*/ 8558 w 10000"/>
                <a:gd name="connsiteY87" fmla="*/ 1730 h 10000"/>
                <a:gd name="connsiteX88" fmla="*/ 8524 w 10000"/>
                <a:gd name="connsiteY88" fmla="*/ 1653 h 10000"/>
                <a:gd name="connsiteX89" fmla="*/ 8524 w 10000"/>
                <a:gd name="connsiteY89" fmla="*/ 1253 h 10000"/>
                <a:gd name="connsiteX90" fmla="*/ 8524 w 10000"/>
                <a:gd name="connsiteY90" fmla="*/ 1165 h 10000"/>
                <a:gd name="connsiteX91" fmla="*/ 8524 w 10000"/>
                <a:gd name="connsiteY91" fmla="*/ 1124 h 10000"/>
                <a:gd name="connsiteX92" fmla="*/ 8558 w 10000"/>
                <a:gd name="connsiteY92" fmla="*/ 1080 h 10000"/>
                <a:gd name="connsiteX93" fmla="*/ 8625 w 10000"/>
                <a:gd name="connsiteY93" fmla="*/ 1035 h 10000"/>
                <a:gd name="connsiteX94" fmla="*/ 8754 w 10000"/>
                <a:gd name="connsiteY94" fmla="*/ 962 h 10000"/>
                <a:gd name="connsiteX95" fmla="*/ 8982 w 10000"/>
                <a:gd name="connsiteY95" fmla="*/ 936 h 10000"/>
                <a:gd name="connsiteX96" fmla="*/ 9113 w 10000"/>
                <a:gd name="connsiteY96" fmla="*/ 924 h 10000"/>
                <a:gd name="connsiteX97" fmla="*/ 9211 w 10000"/>
                <a:gd name="connsiteY97" fmla="*/ 877 h 10000"/>
                <a:gd name="connsiteX98" fmla="*/ 9375 w 10000"/>
                <a:gd name="connsiteY98" fmla="*/ 820 h 10000"/>
                <a:gd name="connsiteX99" fmla="*/ 9574 w 10000"/>
                <a:gd name="connsiteY99" fmla="*/ 689 h 10000"/>
                <a:gd name="connsiteX100" fmla="*/ 9704 w 10000"/>
                <a:gd name="connsiteY100" fmla="*/ 618 h 10000"/>
                <a:gd name="connsiteX101" fmla="*/ 9936 w 10000"/>
                <a:gd name="connsiteY101" fmla="*/ 534 h 10000"/>
                <a:gd name="connsiteX102" fmla="*/ 10000 w 10000"/>
                <a:gd name="connsiteY102" fmla="*/ 459 h 10000"/>
                <a:gd name="connsiteX103" fmla="*/ 10000 w 10000"/>
                <a:gd name="connsiteY103" fmla="*/ 404 h 10000"/>
                <a:gd name="connsiteX104" fmla="*/ 9936 w 10000"/>
                <a:gd name="connsiteY104" fmla="*/ 332 h 10000"/>
                <a:gd name="connsiteX105" fmla="*/ 9804 w 10000"/>
                <a:gd name="connsiteY105" fmla="*/ 259 h 10000"/>
                <a:gd name="connsiteX106" fmla="*/ 9736 w 10000"/>
                <a:gd name="connsiteY106" fmla="*/ 201 h 10000"/>
                <a:gd name="connsiteX107" fmla="*/ 9704 w 10000"/>
                <a:gd name="connsiteY107" fmla="*/ 101 h 10000"/>
                <a:gd name="connsiteX108" fmla="*/ 9704 w 10000"/>
                <a:gd name="connsiteY108" fmla="*/ 40 h 10000"/>
                <a:gd name="connsiteX109" fmla="*/ 9704 w 10000"/>
                <a:gd name="connsiteY109" fmla="*/ 13 h 10000"/>
                <a:gd name="connsiteX110" fmla="*/ 9640 w 10000"/>
                <a:gd name="connsiteY110" fmla="*/ 0 h 10000"/>
                <a:gd name="connsiteX0" fmla="*/ 386 w 10024"/>
                <a:gd name="connsiteY0" fmla="*/ 10000 h 10000"/>
                <a:gd name="connsiteX1" fmla="*/ 386 w 10024"/>
                <a:gd name="connsiteY1" fmla="*/ 9957 h 10000"/>
                <a:gd name="connsiteX2" fmla="*/ 415 w 10024"/>
                <a:gd name="connsiteY2" fmla="*/ 9857 h 10000"/>
                <a:gd name="connsiteX3" fmla="*/ 386 w 10024"/>
                <a:gd name="connsiteY3" fmla="*/ 9770 h 10000"/>
                <a:gd name="connsiteX4" fmla="*/ 0 w 10024"/>
                <a:gd name="connsiteY4" fmla="*/ 9491 h 10000"/>
                <a:gd name="connsiteX5" fmla="*/ 25 w 10024"/>
                <a:gd name="connsiteY5" fmla="*/ 9455 h 10000"/>
                <a:gd name="connsiteX6" fmla="*/ 122 w 10024"/>
                <a:gd name="connsiteY6" fmla="*/ 9009 h 10000"/>
                <a:gd name="connsiteX7" fmla="*/ 255 w 10024"/>
                <a:gd name="connsiteY7" fmla="*/ 8850 h 10000"/>
                <a:gd name="connsiteX8" fmla="*/ 415 w 10024"/>
                <a:gd name="connsiteY8" fmla="*/ 8779 h 10000"/>
                <a:gd name="connsiteX9" fmla="*/ 616 w 10024"/>
                <a:gd name="connsiteY9" fmla="*/ 8663 h 10000"/>
                <a:gd name="connsiteX10" fmla="*/ 714 w 10024"/>
                <a:gd name="connsiteY10" fmla="*/ 8620 h 10000"/>
                <a:gd name="connsiteX11" fmla="*/ 778 w 10024"/>
                <a:gd name="connsiteY11" fmla="*/ 8579 h 10000"/>
                <a:gd name="connsiteX12" fmla="*/ 846 w 10024"/>
                <a:gd name="connsiteY12" fmla="*/ 8491 h 10000"/>
                <a:gd name="connsiteX13" fmla="*/ 846 w 10024"/>
                <a:gd name="connsiteY13" fmla="*/ 8421 h 10000"/>
                <a:gd name="connsiteX14" fmla="*/ 778 w 10024"/>
                <a:gd name="connsiteY14" fmla="*/ 8030 h 10000"/>
                <a:gd name="connsiteX15" fmla="*/ 714 w 10024"/>
                <a:gd name="connsiteY15" fmla="*/ 7699 h 10000"/>
                <a:gd name="connsiteX16" fmla="*/ 714 w 10024"/>
                <a:gd name="connsiteY16" fmla="*/ 7540 h 10000"/>
                <a:gd name="connsiteX17" fmla="*/ 778 w 10024"/>
                <a:gd name="connsiteY17" fmla="*/ 7454 h 10000"/>
                <a:gd name="connsiteX18" fmla="*/ 778 w 10024"/>
                <a:gd name="connsiteY18" fmla="*/ 7384 h 10000"/>
                <a:gd name="connsiteX19" fmla="*/ 877 w 10024"/>
                <a:gd name="connsiteY19" fmla="*/ 7296 h 10000"/>
                <a:gd name="connsiteX20" fmla="*/ 977 w 10024"/>
                <a:gd name="connsiteY20" fmla="*/ 7224 h 10000"/>
                <a:gd name="connsiteX21" fmla="*/ 1073 w 10024"/>
                <a:gd name="connsiteY21" fmla="*/ 7181 h 10000"/>
                <a:gd name="connsiteX22" fmla="*/ 1205 w 10024"/>
                <a:gd name="connsiteY22" fmla="*/ 7153 h 10000"/>
                <a:gd name="connsiteX23" fmla="*/ 1205 w 10024"/>
                <a:gd name="connsiteY23" fmla="*/ 7095 h 10000"/>
                <a:gd name="connsiteX24" fmla="*/ 1236 w 10024"/>
                <a:gd name="connsiteY24" fmla="*/ 7065 h 10000"/>
                <a:gd name="connsiteX25" fmla="*/ 1335 w 10024"/>
                <a:gd name="connsiteY25" fmla="*/ 7065 h 10000"/>
                <a:gd name="connsiteX26" fmla="*/ 1434 w 10024"/>
                <a:gd name="connsiteY26" fmla="*/ 7065 h 10000"/>
                <a:gd name="connsiteX27" fmla="*/ 1696 w 10024"/>
                <a:gd name="connsiteY27" fmla="*/ 7022 h 10000"/>
                <a:gd name="connsiteX28" fmla="*/ 2318 w 10024"/>
                <a:gd name="connsiteY28" fmla="*/ 6892 h 10000"/>
                <a:gd name="connsiteX29" fmla="*/ 2581 w 10024"/>
                <a:gd name="connsiteY29" fmla="*/ 6747 h 10000"/>
                <a:gd name="connsiteX30" fmla="*/ 2776 w 10024"/>
                <a:gd name="connsiteY30" fmla="*/ 6633 h 10000"/>
                <a:gd name="connsiteX31" fmla="*/ 2941 w 10024"/>
                <a:gd name="connsiteY31" fmla="*/ 6576 h 10000"/>
                <a:gd name="connsiteX32" fmla="*/ 3140 w 10024"/>
                <a:gd name="connsiteY32" fmla="*/ 6475 h 10000"/>
                <a:gd name="connsiteX33" fmla="*/ 3303 w 10024"/>
                <a:gd name="connsiteY33" fmla="*/ 6418 h 10000"/>
                <a:gd name="connsiteX34" fmla="*/ 3564 w 10024"/>
                <a:gd name="connsiteY34" fmla="*/ 6300 h 10000"/>
                <a:gd name="connsiteX35" fmla="*/ 3664 w 10024"/>
                <a:gd name="connsiteY35" fmla="*/ 6274 h 10000"/>
                <a:gd name="connsiteX36" fmla="*/ 3796 w 10024"/>
                <a:gd name="connsiteY36" fmla="*/ 6229 h 10000"/>
                <a:gd name="connsiteX37" fmla="*/ 4024 w 10024"/>
                <a:gd name="connsiteY37" fmla="*/ 6143 h 10000"/>
                <a:gd name="connsiteX38" fmla="*/ 4024 w 10024"/>
                <a:gd name="connsiteY38" fmla="*/ 6075 h 10000"/>
                <a:gd name="connsiteX39" fmla="*/ 4056 w 10024"/>
                <a:gd name="connsiteY39" fmla="*/ 5916 h 10000"/>
                <a:gd name="connsiteX40" fmla="*/ 4121 w 10024"/>
                <a:gd name="connsiteY40" fmla="*/ 5800 h 10000"/>
                <a:gd name="connsiteX41" fmla="*/ 4156 w 10024"/>
                <a:gd name="connsiteY41" fmla="*/ 5701 h 10000"/>
                <a:gd name="connsiteX42" fmla="*/ 4289 w 10024"/>
                <a:gd name="connsiteY42" fmla="*/ 5585 h 10000"/>
                <a:gd name="connsiteX43" fmla="*/ 4484 w 10024"/>
                <a:gd name="connsiteY43" fmla="*/ 5424 h 10000"/>
                <a:gd name="connsiteX44" fmla="*/ 4747 w 10024"/>
                <a:gd name="connsiteY44" fmla="*/ 5280 h 10000"/>
                <a:gd name="connsiteX45" fmla="*/ 4844 w 10024"/>
                <a:gd name="connsiteY45" fmla="*/ 5182 h 10000"/>
                <a:gd name="connsiteX46" fmla="*/ 5206 w 10024"/>
                <a:gd name="connsiteY46" fmla="*/ 5077 h 10000"/>
                <a:gd name="connsiteX47" fmla="*/ 5335 w 10024"/>
                <a:gd name="connsiteY47" fmla="*/ 5065 h 10000"/>
                <a:gd name="connsiteX48" fmla="*/ 5401 w 10024"/>
                <a:gd name="connsiteY48" fmla="*/ 4993 h 10000"/>
                <a:gd name="connsiteX49" fmla="*/ 5566 w 10024"/>
                <a:gd name="connsiteY49" fmla="*/ 4834 h 10000"/>
                <a:gd name="connsiteX50" fmla="*/ 5662 w 10024"/>
                <a:gd name="connsiteY50" fmla="*/ 4661 h 10000"/>
                <a:gd name="connsiteX51" fmla="*/ 5662 w 10024"/>
                <a:gd name="connsiteY51" fmla="*/ 4593 h 10000"/>
                <a:gd name="connsiteX52" fmla="*/ 5697 w 10024"/>
                <a:gd name="connsiteY52" fmla="*/ 4548 h 10000"/>
                <a:gd name="connsiteX53" fmla="*/ 5829 w 10024"/>
                <a:gd name="connsiteY53" fmla="*/ 4517 h 10000"/>
                <a:gd name="connsiteX54" fmla="*/ 5959 w 10024"/>
                <a:gd name="connsiteY54" fmla="*/ 4517 h 10000"/>
                <a:gd name="connsiteX55" fmla="*/ 6220 w 10024"/>
                <a:gd name="connsiteY55" fmla="*/ 4517 h 10000"/>
                <a:gd name="connsiteX56" fmla="*/ 6385 w 10024"/>
                <a:gd name="connsiteY56" fmla="*/ 4548 h 10000"/>
                <a:gd name="connsiteX57" fmla="*/ 6582 w 10024"/>
                <a:gd name="connsiteY57" fmla="*/ 4548 h 10000"/>
                <a:gd name="connsiteX58" fmla="*/ 6778 w 10024"/>
                <a:gd name="connsiteY58" fmla="*/ 4504 h 10000"/>
                <a:gd name="connsiteX59" fmla="*/ 6941 w 10024"/>
                <a:gd name="connsiteY59" fmla="*/ 4517 h 10000"/>
                <a:gd name="connsiteX60" fmla="*/ 7139 w 10024"/>
                <a:gd name="connsiteY60" fmla="*/ 4473 h 10000"/>
                <a:gd name="connsiteX61" fmla="*/ 7304 w 10024"/>
                <a:gd name="connsiteY61" fmla="*/ 4434 h 10000"/>
                <a:gd name="connsiteX62" fmla="*/ 7468 w 10024"/>
                <a:gd name="connsiteY62" fmla="*/ 4434 h 10000"/>
                <a:gd name="connsiteX63" fmla="*/ 7601 w 10024"/>
                <a:gd name="connsiteY63" fmla="*/ 4434 h 10000"/>
                <a:gd name="connsiteX64" fmla="*/ 7695 w 10024"/>
                <a:gd name="connsiteY64" fmla="*/ 4404 h 10000"/>
                <a:gd name="connsiteX65" fmla="*/ 7827 w 10024"/>
                <a:gd name="connsiteY65" fmla="*/ 4387 h 10000"/>
                <a:gd name="connsiteX66" fmla="*/ 7927 w 10024"/>
                <a:gd name="connsiteY66" fmla="*/ 4317 h 10000"/>
                <a:gd name="connsiteX67" fmla="*/ 7927 w 10024"/>
                <a:gd name="connsiteY67" fmla="*/ 4232 h 10000"/>
                <a:gd name="connsiteX68" fmla="*/ 7927 w 10024"/>
                <a:gd name="connsiteY68" fmla="*/ 4086 h 10000"/>
                <a:gd name="connsiteX69" fmla="*/ 7695 w 10024"/>
                <a:gd name="connsiteY69" fmla="*/ 3827 h 10000"/>
                <a:gd name="connsiteX70" fmla="*/ 7500 w 10024"/>
                <a:gd name="connsiteY70" fmla="*/ 3482 h 10000"/>
                <a:gd name="connsiteX71" fmla="*/ 7500 w 10024"/>
                <a:gd name="connsiteY71" fmla="*/ 3424 h 10000"/>
                <a:gd name="connsiteX72" fmla="*/ 7563 w 10024"/>
                <a:gd name="connsiteY72" fmla="*/ 3323 h 10000"/>
                <a:gd name="connsiteX73" fmla="*/ 7662 w 10024"/>
                <a:gd name="connsiteY73" fmla="*/ 3239 h 10000"/>
                <a:gd name="connsiteX74" fmla="*/ 7762 w 10024"/>
                <a:gd name="connsiteY74" fmla="*/ 3151 h 10000"/>
                <a:gd name="connsiteX75" fmla="*/ 7762 w 10024"/>
                <a:gd name="connsiteY75" fmla="*/ 3052 h 10000"/>
                <a:gd name="connsiteX76" fmla="*/ 7762 w 10024"/>
                <a:gd name="connsiteY76" fmla="*/ 2951 h 10000"/>
                <a:gd name="connsiteX77" fmla="*/ 7860 w 10024"/>
                <a:gd name="connsiteY77" fmla="*/ 2891 h 10000"/>
                <a:gd name="connsiteX78" fmla="*/ 7927 w 10024"/>
                <a:gd name="connsiteY78" fmla="*/ 2765 h 10000"/>
                <a:gd name="connsiteX79" fmla="*/ 7958 w 10024"/>
                <a:gd name="connsiteY79" fmla="*/ 2648 h 10000"/>
                <a:gd name="connsiteX80" fmla="*/ 8058 w 10024"/>
                <a:gd name="connsiteY80" fmla="*/ 2605 h 10000"/>
                <a:gd name="connsiteX81" fmla="*/ 8188 w 10024"/>
                <a:gd name="connsiteY81" fmla="*/ 2531 h 10000"/>
                <a:gd name="connsiteX82" fmla="*/ 8320 w 10024"/>
                <a:gd name="connsiteY82" fmla="*/ 2491 h 10000"/>
                <a:gd name="connsiteX83" fmla="*/ 8481 w 10024"/>
                <a:gd name="connsiteY83" fmla="*/ 2405 h 10000"/>
                <a:gd name="connsiteX84" fmla="*/ 8649 w 10024"/>
                <a:gd name="connsiteY84" fmla="*/ 2286 h 10000"/>
                <a:gd name="connsiteX85" fmla="*/ 8745 w 10024"/>
                <a:gd name="connsiteY85" fmla="*/ 2173 h 10000"/>
                <a:gd name="connsiteX86" fmla="*/ 8745 w 10024"/>
                <a:gd name="connsiteY86" fmla="*/ 2088 h 10000"/>
                <a:gd name="connsiteX87" fmla="*/ 8778 w 10024"/>
                <a:gd name="connsiteY87" fmla="*/ 1930 h 10000"/>
                <a:gd name="connsiteX88" fmla="*/ 8582 w 10024"/>
                <a:gd name="connsiteY88" fmla="*/ 1730 h 10000"/>
                <a:gd name="connsiteX89" fmla="*/ 8548 w 10024"/>
                <a:gd name="connsiteY89" fmla="*/ 1653 h 10000"/>
                <a:gd name="connsiteX90" fmla="*/ 8548 w 10024"/>
                <a:gd name="connsiteY90" fmla="*/ 1253 h 10000"/>
                <a:gd name="connsiteX91" fmla="*/ 8548 w 10024"/>
                <a:gd name="connsiteY91" fmla="*/ 1165 h 10000"/>
                <a:gd name="connsiteX92" fmla="*/ 8548 w 10024"/>
                <a:gd name="connsiteY92" fmla="*/ 1124 h 10000"/>
                <a:gd name="connsiteX93" fmla="*/ 8582 w 10024"/>
                <a:gd name="connsiteY93" fmla="*/ 1080 h 10000"/>
                <a:gd name="connsiteX94" fmla="*/ 8649 w 10024"/>
                <a:gd name="connsiteY94" fmla="*/ 1035 h 10000"/>
                <a:gd name="connsiteX95" fmla="*/ 8778 w 10024"/>
                <a:gd name="connsiteY95" fmla="*/ 962 h 10000"/>
                <a:gd name="connsiteX96" fmla="*/ 9006 w 10024"/>
                <a:gd name="connsiteY96" fmla="*/ 936 h 10000"/>
                <a:gd name="connsiteX97" fmla="*/ 9137 w 10024"/>
                <a:gd name="connsiteY97" fmla="*/ 924 h 10000"/>
                <a:gd name="connsiteX98" fmla="*/ 9235 w 10024"/>
                <a:gd name="connsiteY98" fmla="*/ 877 h 10000"/>
                <a:gd name="connsiteX99" fmla="*/ 9399 w 10024"/>
                <a:gd name="connsiteY99" fmla="*/ 820 h 10000"/>
                <a:gd name="connsiteX100" fmla="*/ 9598 w 10024"/>
                <a:gd name="connsiteY100" fmla="*/ 689 h 10000"/>
                <a:gd name="connsiteX101" fmla="*/ 9728 w 10024"/>
                <a:gd name="connsiteY101" fmla="*/ 618 h 10000"/>
                <a:gd name="connsiteX102" fmla="*/ 9960 w 10024"/>
                <a:gd name="connsiteY102" fmla="*/ 534 h 10000"/>
                <a:gd name="connsiteX103" fmla="*/ 10024 w 10024"/>
                <a:gd name="connsiteY103" fmla="*/ 459 h 10000"/>
                <a:gd name="connsiteX104" fmla="*/ 10024 w 10024"/>
                <a:gd name="connsiteY104" fmla="*/ 404 h 10000"/>
                <a:gd name="connsiteX105" fmla="*/ 9960 w 10024"/>
                <a:gd name="connsiteY105" fmla="*/ 332 h 10000"/>
                <a:gd name="connsiteX106" fmla="*/ 9828 w 10024"/>
                <a:gd name="connsiteY106" fmla="*/ 259 h 10000"/>
                <a:gd name="connsiteX107" fmla="*/ 9760 w 10024"/>
                <a:gd name="connsiteY107" fmla="*/ 201 h 10000"/>
                <a:gd name="connsiteX108" fmla="*/ 9728 w 10024"/>
                <a:gd name="connsiteY108" fmla="*/ 101 h 10000"/>
                <a:gd name="connsiteX109" fmla="*/ 9728 w 10024"/>
                <a:gd name="connsiteY109" fmla="*/ 40 h 10000"/>
                <a:gd name="connsiteX110" fmla="*/ 9728 w 10024"/>
                <a:gd name="connsiteY110" fmla="*/ 13 h 10000"/>
                <a:gd name="connsiteX111" fmla="*/ 9664 w 10024"/>
                <a:gd name="connsiteY111" fmla="*/ 0 h 10000"/>
                <a:gd name="connsiteX0" fmla="*/ 395 w 10033"/>
                <a:gd name="connsiteY0" fmla="*/ 10000 h 10000"/>
                <a:gd name="connsiteX1" fmla="*/ 395 w 10033"/>
                <a:gd name="connsiteY1" fmla="*/ 9957 h 10000"/>
                <a:gd name="connsiteX2" fmla="*/ 424 w 10033"/>
                <a:gd name="connsiteY2" fmla="*/ 9857 h 10000"/>
                <a:gd name="connsiteX3" fmla="*/ 395 w 10033"/>
                <a:gd name="connsiteY3" fmla="*/ 9770 h 10000"/>
                <a:gd name="connsiteX4" fmla="*/ 9 w 10033"/>
                <a:gd name="connsiteY4" fmla="*/ 9491 h 10000"/>
                <a:gd name="connsiteX5" fmla="*/ 131 w 10033"/>
                <a:gd name="connsiteY5" fmla="*/ 9009 h 10000"/>
                <a:gd name="connsiteX6" fmla="*/ 264 w 10033"/>
                <a:gd name="connsiteY6" fmla="*/ 8850 h 10000"/>
                <a:gd name="connsiteX7" fmla="*/ 424 w 10033"/>
                <a:gd name="connsiteY7" fmla="*/ 8779 h 10000"/>
                <a:gd name="connsiteX8" fmla="*/ 625 w 10033"/>
                <a:gd name="connsiteY8" fmla="*/ 8663 h 10000"/>
                <a:gd name="connsiteX9" fmla="*/ 723 w 10033"/>
                <a:gd name="connsiteY9" fmla="*/ 8620 h 10000"/>
                <a:gd name="connsiteX10" fmla="*/ 787 w 10033"/>
                <a:gd name="connsiteY10" fmla="*/ 8579 h 10000"/>
                <a:gd name="connsiteX11" fmla="*/ 855 w 10033"/>
                <a:gd name="connsiteY11" fmla="*/ 8491 h 10000"/>
                <a:gd name="connsiteX12" fmla="*/ 855 w 10033"/>
                <a:gd name="connsiteY12" fmla="*/ 8421 h 10000"/>
                <a:gd name="connsiteX13" fmla="*/ 787 w 10033"/>
                <a:gd name="connsiteY13" fmla="*/ 8030 h 10000"/>
                <a:gd name="connsiteX14" fmla="*/ 723 w 10033"/>
                <a:gd name="connsiteY14" fmla="*/ 7699 h 10000"/>
                <a:gd name="connsiteX15" fmla="*/ 723 w 10033"/>
                <a:gd name="connsiteY15" fmla="*/ 7540 h 10000"/>
                <a:gd name="connsiteX16" fmla="*/ 787 w 10033"/>
                <a:gd name="connsiteY16" fmla="*/ 7454 h 10000"/>
                <a:gd name="connsiteX17" fmla="*/ 787 w 10033"/>
                <a:gd name="connsiteY17" fmla="*/ 7384 h 10000"/>
                <a:gd name="connsiteX18" fmla="*/ 886 w 10033"/>
                <a:gd name="connsiteY18" fmla="*/ 7296 h 10000"/>
                <a:gd name="connsiteX19" fmla="*/ 986 w 10033"/>
                <a:gd name="connsiteY19" fmla="*/ 7224 h 10000"/>
                <a:gd name="connsiteX20" fmla="*/ 1082 w 10033"/>
                <a:gd name="connsiteY20" fmla="*/ 7181 h 10000"/>
                <a:gd name="connsiteX21" fmla="*/ 1214 w 10033"/>
                <a:gd name="connsiteY21" fmla="*/ 7153 h 10000"/>
                <a:gd name="connsiteX22" fmla="*/ 1214 w 10033"/>
                <a:gd name="connsiteY22" fmla="*/ 7095 h 10000"/>
                <a:gd name="connsiteX23" fmla="*/ 1245 w 10033"/>
                <a:gd name="connsiteY23" fmla="*/ 7065 h 10000"/>
                <a:gd name="connsiteX24" fmla="*/ 1344 w 10033"/>
                <a:gd name="connsiteY24" fmla="*/ 7065 h 10000"/>
                <a:gd name="connsiteX25" fmla="*/ 1443 w 10033"/>
                <a:gd name="connsiteY25" fmla="*/ 7065 h 10000"/>
                <a:gd name="connsiteX26" fmla="*/ 1705 w 10033"/>
                <a:gd name="connsiteY26" fmla="*/ 7022 h 10000"/>
                <a:gd name="connsiteX27" fmla="*/ 2327 w 10033"/>
                <a:gd name="connsiteY27" fmla="*/ 6892 h 10000"/>
                <a:gd name="connsiteX28" fmla="*/ 2590 w 10033"/>
                <a:gd name="connsiteY28" fmla="*/ 6747 h 10000"/>
                <a:gd name="connsiteX29" fmla="*/ 2785 w 10033"/>
                <a:gd name="connsiteY29" fmla="*/ 6633 h 10000"/>
                <a:gd name="connsiteX30" fmla="*/ 2950 w 10033"/>
                <a:gd name="connsiteY30" fmla="*/ 6576 h 10000"/>
                <a:gd name="connsiteX31" fmla="*/ 3149 w 10033"/>
                <a:gd name="connsiteY31" fmla="*/ 6475 h 10000"/>
                <a:gd name="connsiteX32" fmla="*/ 3312 w 10033"/>
                <a:gd name="connsiteY32" fmla="*/ 6418 h 10000"/>
                <a:gd name="connsiteX33" fmla="*/ 3573 w 10033"/>
                <a:gd name="connsiteY33" fmla="*/ 6300 h 10000"/>
                <a:gd name="connsiteX34" fmla="*/ 3673 w 10033"/>
                <a:gd name="connsiteY34" fmla="*/ 6274 h 10000"/>
                <a:gd name="connsiteX35" fmla="*/ 3805 w 10033"/>
                <a:gd name="connsiteY35" fmla="*/ 6229 h 10000"/>
                <a:gd name="connsiteX36" fmla="*/ 4033 w 10033"/>
                <a:gd name="connsiteY36" fmla="*/ 6143 h 10000"/>
                <a:gd name="connsiteX37" fmla="*/ 4033 w 10033"/>
                <a:gd name="connsiteY37" fmla="*/ 6075 h 10000"/>
                <a:gd name="connsiteX38" fmla="*/ 4065 w 10033"/>
                <a:gd name="connsiteY38" fmla="*/ 5916 h 10000"/>
                <a:gd name="connsiteX39" fmla="*/ 4130 w 10033"/>
                <a:gd name="connsiteY39" fmla="*/ 5800 h 10000"/>
                <a:gd name="connsiteX40" fmla="*/ 4165 w 10033"/>
                <a:gd name="connsiteY40" fmla="*/ 5701 h 10000"/>
                <a:gd name="connsiteX41" fmla="*/ 4298 w 10033"/>
                <a:gd name="connsiteY41" fmla="*/ 5585 h 10000"/>
                <a:gd name="connsiteX42" fmla="*/ 4493 w 10033"/>
                <a:gd name="connsiteY42" fmla="*/ 5424 h 10000"/>
                <a:gd name="connsiteX43" fmla="*/ 4756 w 10033"/>
                <a:gd name="connsiteY43" fmla="*/ 5280 h 10000"/>
                <a:gd name="connsiteX44" fmla="*/ 4853 w 10033"/>
                <a:gd name="connsiteY44" fmla="*/ 5182 h 10000"/>
                <a:gd name="connsiteX45" fmla="*/ 5215 w 10033"/>
                <a:gd name="connsiteY45" fmla="*/ 5077 h 10000"/>
                <a:gd name="connsiteX46" fmla="*/ 5344 w 10033"/>
                <a:gd name="connsiteY46" fmla="*/ 5065 h 10000"/>
                <a:gd name="connsiteX47" fmla="*/ 5410 w 10033"/>
                <a:gd name="connsiteY47" fmla="*/ 4993 h 10000"/>
                <a:gd name="connsiteX48" fmla="*/ 5575 w 10033"/>
                <a:gd name="connsiteY48" fmla="*/ 4834 h 10000"/>
                <a:gd name="connsiteX49" fmla="*/ 5671 w 10033"/>
                <a:gd name="connsiteY49" fmla="*/ 4661 h 10000"/>
                <a:gd name="connsiteX50" fmla="*/ 5671 w 10033"/>
                <a:gd name="connsiteY50" fmla="*/ 4593 h 10000"/>
                <a:gd name="connsiteX51" fmla="*/ 5706 w 10033"/>
                <a:gd name="connsiteY51" fmla="*/ 4548 h 10000"/>
                <a:gd name="connsiteX52" fmla="*/ 5838 w 10033"/>
                <a:gd name="connsiteY52" fmla="*/ 4517 h 10000"/>
                <a:gd name="connsiteX53" fmla="*/ 5968 w 10033"/>
                <a:gd name="connsiteY53" fmla="*/ 4517 h 10000"/>
                <a:gd name="connsiteX54" fmla="*/ 6229 w 10033"/>
                <a:gd name="connsiteY54" fmla="*/ 4517 h 10000"/>
                <a:gd name="connsiteX55" fmla="*/ 6394 w 10033"/>
                <a:gd name="connsiteY55" fmla="*/ 4548 h 10000"/>
                <a:gd name="connsiteX56" fmla="*/ 6591 w 10033"/>
                <a:gd name="connsiteY56" fmla="*/ 4548 h 10000"/>
                <a:gd name="connsiteX57" fmla="*/ 6787 w 10033"/>
                <a:gd name="connsiteY57" fmla="*/ 4504 h 10000"/>
                <a:gd name="connsiteX58" fmla="*/ 6950 w 10033"/>
                <a:gd name="connsiteY58" fmla="*/ 4517 h 10000"/>
                <a:gd name="connsiteX59" fmla="*/ 7148 w 10033"/>
                <a:gd name="connsiteY59" fmla="*/ 4473 h 10000"/>
                <a:gd name="connsiteX60" fmla="*/ 7313 w 10033"/>
                <a:gd name="connsiteY60" fmla="*/ 4434 h 10000"/>
                <a:gd name="connsiteX61" fmla="*/ 7477 w 10033"/>
                <a:gd name="connsiteY61" fmla="*/ 4434 h 10000"/>
                <a:gd name="connsiteX62" fmla="*/ 7610 w 10033"/>
                <a:gd name="connsiteY62" fmla="*/ 4434 h 10000"/>
                <a:gd name="connsiteX63" fmla="*/ 7704 w 10033"/>
                <a:gd name="connsiteY63" fmla="*/ 4404 h 10000"/>
                <a:gd name="connsiteX64" fmla="*/ 7836 w 10033"/>
                <a:gd name="connsiteY64" fmla="*/ 4387 h 10000"/>
                <a:gd name="connsiteX65" fmla="*/ 7936 w 10033"/>
                <a:gd name="connsiteY65" fmla="*/ 4317 h 10000"/>
                <a:gd name="connsiteX66" fmla="*/ 7936 w 10033"/>
                <a:gd name="connsiteY66" fmla="*/ 4232 h 10000"/>
                <a:gd name="connsiteX67" fmla="*/ 7936 w 10033"/>
                <a:gd name="connsiteY67" fmla="*/ 4086 h 10000"/>
                <a:gd name="connsiteX68" fmla="*/ 7704 w 10033"/>
                <a:gd name="connsiteY68" fmla="*/ 3827 h 10000"/>
                <a:gd name="connsiteX69" fmla="*/ 7509 w 10033"/>
                <a:gd name="connsiteY69" fmla="*/ 3482 h 10000"/>
                <a:gd name="connsiteX70" fmla="*/ 7509 w 10033"/>
                <a:gd name="connsiteY70" fmla="*/ 3424 h 10000"/>
                <a:gd name="connsiteX71" fmla="*/ 7572 w 10033"/>
                <a:gd name="connsiteY71" fmla="*/ 3323 h 10000"/>
                <a:gd name="connsiteX72" fmla="*/ 7671 w 10033"/>
                <a:gd name="connsiteY72" fmla="*/ 3239 h 10000"/>
                <a:gd name="connsiteX73" fmla="*/ 7771 w 10033"/>
                <a:gd name="connsiteY73" fmla="*/ 3151 h 10000"/>
                <a:gd name="connsiteX74" fmla="*/ 7771 w 10033"/>
                <a:gd name="connsiteY74" fmla="*/ 3052 h 10000"/>
                <a:gd name="connsiteX75" fmla="*/ 7771 w 10033"/>
                <a:gd name="connsiteY75" fmla="*/ 2951 h 10000"/>
                <a:gd name="connsiteX76" fmla="*/ 7869 w 10033"/>
                <a:gd name="connsiteY76" fmla="*/ 2891 h 10000"/>
                <a:gd name="connsiteX77" fmla="*/ 7936 w 10033"/>
                <a:gd name="connsiteY77" fmla="*/ 2765 h 10000"/>
                <a:gd name="connsiteX78" fmla="*/ 7967 w 10033"/>
                <a:gd name="connsiteY78" fmla="*/ 2648 h 10000"/>
                <a:gd name="connsiteX79" fmla="*/ 8067 w 10033"/>
                <a:gd name="connsiteY79" fmla="*/ 2605 h 10000"/>
                <a:gd name="connsiteX80" fmla="*/ 8197 w 10033"/>
                <a:gd name="connsiteY80" fmla="*/ 2531 h 10000"/>
                <a:gd name="connsiteX81" fmla="*/ 8329 w 10033"/>
                <a:gd name="connsiteY81" fmla="*/ 2491 h 10000"/>
                <a:gd name="connsiteX82" fmla="*/ 8490 w 10033"/>
                <a:gd name="connsiteY82" fmla="*/ 2405 h 10000"/>
                <a:gd name="connsiteX83" fmla="*/ 8658 w 10033"/>
                <a:gd name="connsiteY83" fmla="*/ 2286 h 10000"/>
                <a:gd name="connsiteX84" fmla="*/ 8754 w 10033"/>
                <a:gd name="connsiteY84" fmla="*/ 2173 h 10000"/>
                <a:gd name="connsiteX85" fmla="*/ 8754 w 10033"/>
                <a:gd name="connsiteY85" fmla="*/ 2088 h 10000"/>
                <a:gd name="connsiteX86" fmla="*/ 8787 w 10033"/>
                <a:gd name="connsiteY86" fmla="*/ 1930 h 10000"/>
                <a:gd name="connsiteX87" fmla="*/ 8591 w 10033"/>
                <a:gd name="connsiteY87" fmla="*/ 1730 h 10000"/>
                <a:gd name="connsiteX88" fmla="*/ 8557 w 10033"/>
                <a:gd name="connsiteY88" fmla="*/ 1653 h 10000"/>
                <a:gd name="connsiteX89" fmla="*/ 8557 w 10033"/>
                <a:gd name="connsiteY89" fmla="*/ 1253 h 10000"/>
                <a:gd name="connsiteX90" fmla="*/ 8557 w 10033"/>
                <a:gd name="connsiteY90" fmla="*/ 1165 h 10000"/>
                <a:gd name="connsiteX91" fmla="*/ 8557 w 10033"/>
                <a:gd name="connsiteY91" fmla="*/ 1124 h 10000"/>
                <a:gd name="connsiteX92" fmla="*/ 8591 w 10033"/>
                <a:gd name="connsiteY92" fmla="*/ 1080 h 10000"/>
                <a:gd name="connsiteX93" fmla="*/ 8658 w 10033"/>
                <a:gd name="connsiteY93" fmla="*/ 1035 h 10000"/>
                <a:gd name="connsiteX94" fmla="*/ 8787 w 10033"/>
                <a:gd name="connsiteY94" fmla="*/ 962 h 10000"/>
                <a:gd name="connsiteX95" fmla="*/ 9015 w 10033"/>
                <a:gd name="connsiteY95" fmla="*/ 936 h 10000"/>
                <a:gd name="connsiteX96" fmla="*/ 9146 w 10033"/>
                <a:gd name="connsiteY96" fmla="*/ 924 h 10000"/>
                <a:gd name="connsiteX97" fmla="*/ 9244 w 10033"/>
                <a:gd name="connsiteY97" fmla="*/ 877 h 10000"/>
                <a:gd name="connsiteX98" fmla="*/ 9408 w 10033"/>
                <a:gd name="connsiteY98" fmla="*/ 820 h 10000"/>
                <a:gd name="connsiteX99" fmla="*/ 9607 w 10033"/>
                <a:gd name="connsiteY99" fmla="*/ 689 h 10000"/>
                <a:gd name="connsiteX100" fmla="*/ 9737 w 10033"/>
                <a:gd name="connsiteY100" fmla="*/ 618 h 10000"/>
                <a:gd name="connsiteX101" fmla="*/ 9969 w 10033"/>
                <a:gd name="connsiteY101" fmla="*/ 534 h 10000"/>
                <a:gd name="connsiteX102" fmla="*/ 10033 w 10033"/>
                <a:gd name="connsiteY102" fmla="*/ 459 h 10000"/>
                <a:gd name="connsiteX103" fmla="*/ 10033 w 10033"/>
                <a:gd name="connsiteY103" fmla="*/ 404 h 10000"/>
                <a:gd name="connsiteX104" fmla="*/ 9969 w 10033"/>
                <a:gd name="connsiteY104" fmla="*/ 332 h 10000"/>
                <a:gd name="connsiteX105" fmla="*/ 9837 w 10033"/>
                <a:gd name="connsiteY105" fmla="*/ 259 h 10000"/>
                <a:gd name="connsiteX106" fmla="*/ 9769 w 10033"/>
                <a:gd name="connsiteY106" fmla="*/ 201 h 10000"/>
                <a:gd name="connsiteX107" fmla="*/ 9737 w 10033"/>
                <a:gd name="connsiteY107" fmla="*/ 101 h 10000"/>
                <a:gd name="connsiteX108" fmla="*/ 9737 w 10033"/>
                <a:gd name="connsiteY108" fmla="*/ 40 h 10000"/>
                <a:gd name="connsiteX109" fmla="*/ 9737 w 10033"/>
                <a:gd name="connsiteY109" fmla="*/ 13 h 10000"/>
                <a:gd name="connsiteX110" fmla="*/ 9673 w 10033"/>
                <a:gd name="connsiteY110" fmla="*/ 0 h 10000"/>
                <a:gd name="connsiteX0" fmla="*/ 264 w 9902"/>
                <a:gd name="connsiteY0" fmla="*/ 10000 h 10000"/>
                <a:gd name="connsiteX1" fmla="*/ 264 w 9902"/>
                <a:gd name="connsiteY1" fmla="*/ 9957 h 10000"/>
                <a:gd name="connsiteX2" fmla="*/ 293 w 9902"/>
                <a:gd name="connsiteY2" fmla="*/ 9857 h 10000"/>
                <a:gd name="connsiteX3" fmla="*/ 264 w 9902"/>
                <a:gd name="connsiteY3" fmla="*/ 9770 h 10000"/>
                <a:gd name="connsiteX4" fmla="*/ 0 w 9902"/>
                <a:gd name="connsiteY4" fmla="*/ 9009 h 10000"/>
                <a:gd name="connsiteX5" fmla="*/ 133 w 9902"/>
                <a:gd name="connsiteY5" fmla="*/ 8850 h 10000"/>
                <a:gd name="connsiteX6" fmla="*/ 293 w 9902"/>
                <a:gd name="connsiteY6" fmla="*/ 8779 h 10000"/>
                <a:gd name="connsiteX7" fmla="*/ 494 w 9902"/>
                <a:gd name="connsiteY7" fmla="*/ 8663 h 10000"/>
                <a:gd name="connsiteX8" fmla="*/ 592 w 9902"/>
                <a:gd name="connsiteY8" fmla="*/ 8620 h 10000"/>
                <a:gd name="connsiteX9" fmla="*/ 656 w 9902"/>
                <a:gd name="connsiteY9" fmla="*/ 8579 h 10000"/>
                <a:gd name="connsiteX10" fmla="*/ 724 w 9902"/>
                <a:gd name="connsiteY10" fmla="*/ 8491 h 10000"/>
                <a:gd name="connsiteX11" fmla="*/ 724 w 9902"/>
                <a:gd name="connsiteY11" fmla="*/ 8421 h 10000"/>
                <a:gd name="connsiteX12" fmla="*/ 656 w 9902"/>
                <a:gd name="connsiteY12" fmla="*/ 8030 h 10000"/>
                <a:gd name="connsiteX13" fmla="*/ 592 w 9902"/>
                <a:gd name="connsiteY13" fmla="*/ 7699 h 10000"/>
                <a:gd name="connsiteX14" fmla="*/ 592 w 9902"/>
                <a:gd name="connsiteY14" fmla="*/ 7540 h 10000"/>
                <a:gd name="connsiteX15" fmla="*/ 656 w 9902"/>
                <a:gd name="connsiteY15" fmla="*/ 7454 h 10000"/>
                <a:gd name="connsiteX16" fmla="*/ 656 w 9902"/>
                <a:gd name="connsiteY16" fmla="*/ 7384 h 10000"/>
                <a:gd name="connsiteX17" fmla="*/ 755 w 9902"/>
                <a:gd name="connsiteY17" fmla="*/ 7296 h 10000"/>
                <a:gd name="connsiteX18" fmla="*/ 855 w 9902"/>
                <a:gd name="connsiteY18" fmla="*/ 7224 h 10000"/>
                <a:gd name="connsiteX19" fmla="*/ 951 w 9902"/>
                <a:gd name="connsiteY19" fmla="*/ 7181 h 10000"/>
                <a:gd name="connsiteX20" fmla="*/ 1083 w 9902"/>
                <a:gd name="connsiteY20" fmla="*/ 7153 h 10000"/>
                <a:gd name="connsiteX21" fmla="*/ 1083 w 9902"/>
                <a:gd name="connsiteY21" fmla="*/ 7095 h 10000"/>
                <a:gd name="connsiteX22" fmla="*/ 1114 w 9902"/>
                <a:gd name="connsiteY22" fmla="*/ 7065 h 10000"/>
                <a:gd name="connsiteX23" fmla="*/ 1213 w 9902"/>
                <a:gd name="connsiteY23" fmla="*/ 7065 h 10000"/>
                <a:gd name="connsiteX24" fmla="*/ 1312 w 9902"/>
                <a:gd name="connsiteY24" fmla="*/ 7065 h 10000"/>
                <a:gd name="connsiteX25" fmla="*/ 1574 w 9902"/>
                <a:gd name="connsiteY25" fmla="*/ 7022 h 10000"/>
                <a:gd name="connsiteX26" fmla="*/ 2196 w 9902"/>
                <a:gd name="connsiteY26" fmla="*/ 6892 h 10000"/>
                <a:gd name="connsiteX27" fmla="*/ 2459 w 9902"/>
                <a:gd name="connsiteY27" fmla="*/ 6747 h 10000"/>
                <a:gd name="connsiteX28" fmla="*/ 2654 w 9902"/>
                <a:gd name="connsiteY28" fmla="*/ 6633 h 10000"/>
                <a:gd name="connsiteX29" fmla="*/ 2819 w 9902"/>
                <a:gd name="connsiteY29" fmla="*/ 6576 h 10000"/>
                <a:gd name="connsiteX30" fmla="*/ 3018 w 9902"/>
                <a:gd name="connsiteY30" fmla="*/ 6475 h 10000"/>
                <a:gd name="connsiteX31" fmla="*/ 3181 w 9902"/>
                <a:gd name="connsiteY31" fmla="*/ 6418 h 10000"/>
                <a:gd name="connsiteX32" fmla="*/ 3442 w 9902"/>
                <a:gd name="connsiteY32" fmla="*/ 6300 h 10000"/>
                <a:gd name="connsiteX33" fmla="*/ 3542 w 9902"/>
                <a:gd name="connsiteY33" fmla="*/ 6274 h 10000"/>
                <a:gd name="connsiteX34" fmla="*/ 3674 w 9902"/>
                <a:gd name="connsiteY34" fmla="*/ 6229 h 10000"/>
                <a:gd name="connsiteX35" fmla="*/ 3902 w 9902"/>
                <a:gd name="connsiteY35" fmla="*/ 6143 h 10000"/>
                <a:gd name="connsiteX36" fmla="*/ 3902 w 9902"/>
                <a:gd name="connsiteY36" fmla="*/ 6075 h 10000"/>
                <a:gd name="connsiteX37" fmla="*/ 3934 w 9902"/>
                <a:gd name="connsiteY37" fmla="*/ 5916 h 10000"/>
                <a:gd name="connsiteX38" fmla="*/ 3999 w 9902"/>
                <a:gd name="connsiteY38" fmla="*/ 5800 h 10000"/>
                <a:gd name="connsiteX39" fmla="*/ 4034 w 9902"/>
                <a:gd name="connsiteY39" fmla="*/ 5701 h 10000"/>
                <a:gd name="connsiteX40" fmla="*/ 4167 w 9902"/>
                <a:gd name="connsiteY40" fmla="*/ 5585 h 10000"/>
                <a:gd name="connsiteX41" fmla="*/ 4362 w 9902"/>
                <a:gd name="connsiteY41" fmla="*/ 5424 h 10000"/>
                <a:gd name="connsiteX42" fmla="*/ 4625 w 9902"/>
                <a:gd name="connsiteY42" fmla="*/ 5280 h 10000"/>
                <a:gd name="connsiteX43" fmla="*/ 4722 w 9902"/>
                <a:gd name="connsiteY43" fmla="*/ 5182 h 10000"/>
                <a:gd name="connsiteX44" fmla="*/ 5084 w 9902"/>
                <a:gd name="connsiteY44" fmla="*/ 5077 h 10000"/>
                <a:gd name="connsiteX45" fmla="*/ 5213 w 9902"/>
                <a:gd name="connsiteY45" fmla="*/ 5065 h 10000"/>
                <a:gd name="connsiteX46" fmla="*/ 5279 w 9902"/>
                <a:gd name="connsiteY46" fmla="*/ 4993 h 10000"/>
                <a:gd name="connsiteX47" fmla="*/ 5444 w 9902"/>
                <a:gd name="connsiteY47" fmla="*/ 4834 h 10000"/>
                <a:gd name="connsiteX48" fmla="*/ 5540 w 9902"/>
                <a:gd name="connsiteY48" fmla="*/ 4661 h 10000"/>
                <a:gd name="connsiteX49" fmla="*/ 5540 w 9902"/>
                <a:gd name="connsiteY49" fmla="*/ 4593 h 10000"/>
                <a:gd name="connsiteX50" fmla="*/ 5575 w 9902"/>
                <a:gd name="connsiteY50" fmla="*/ 4548 h 10000"/>
                <a:gd name="connsiteX51" fmla="*/ 5707 w 9902"/>
                <a:gd name="connsiteY51" fmla="*/ 4517 h 10000"/>
                <a:gd name="connsiteX52" fmla="*/ 5837 w 9902"/>
                <a:gd name="connsiteY52" fmla="*/ 4517 h 10000"/>
                <a:gd name="connsiteX53" fmla="*/ 6098 w 9902"/>
                <a:gd name="connsiteY53" fmla="*/ 4517 h 10000"/>
                <a:gd name="connsiteX54" fmla="*/ 6263 w 9902"/>
                <a:gd name="connsiteY54" fmla="*/ 4548 h 10000"/>
                <a:gd name="connsiteX55" fmla="*/ 6460 w 9902"/>
                <a:gd name="connsiteY55" fmla="*/ 4548 h 10000"/>
                <a:gd name="connsiteX56" fmla="*/ 6656 w 9902"/>
                <a:gd name="connsiteY56" fmla="*/ 4504 h 10000"/>
                <a:gd name="connsiteX57" fmla="*/ 6819 w 9902"/>
                <a:gd name="connsiteY57" fmla="*/ 4517 h 10000"/>
                <a:gd name="connsiteX58" fmla="*/ 7017 w 9902"/>
                <a:gd name="connsiteY58" fmla="*/ 4473 h 10000"/>
                <a:gd name="connsiteX59" fmla="*/ 7182 w 9902"/>
                <a:gd name="connsiteY59" fmla="*/ 4434 h 10000"/>
                <a:gd name="connsiteX60" fmla="*/ 7346 w 9902"/>
                <a:gd name="connsiteY60" fmla="*/ 4434 h 10000"/>
                <a:gd name="connsiteX61" fmla="*/ 7479 w 9902"/>
                <a:gd name="connsiteY61" fmla="*/ 4434 h 10000"/>
                <a:gd name="connsiteX62" fmla="*/ 7573 w 9902"/>
                <a:gd name="connsiteY62" fmla="*/ 4404 h 10000"/>
                <a:gd name="connsiteX63" fmla="*/ 7705 w 9902"/>
                <a:gd name="connsiteY63" fmla="*/ 4387 h 10000"/>
                <a:gd name="connsiteX64" fmla="*/ 7805 w 9902"/>
                <a:gd name="connsiteY64" fmla="*/ 4317 h 10000"/>
                <a:gd name="connsiteX65" fmla="*/ 7805 w 9902"/>
                <a:gd name="connsiteY65" fmla="*/ 4232 h 10000"/>
                <a:gd name="connsiteX66" fmla="*/ 7805 w 9902"/>
                <a:gd name="connsiteY66" fmla="*/ 4086 h 10000"/>
                <a:gd name="connsiteX67" fmla="*/ 7573 w 9902"/>
                <a:gd name="connsiteY67" fmla="*/ 3827 h 10000"/>
                <a:gd name="connsiteX68" fmla="*/ 7378 w 9902"/>
                <a:gd name="connsiteY68" fmla="*/ 3482 h 10000"/>
                <a:gd name="connsiteX69" fmla="*/ 7378 w 9902"/>
                <a:gd name="connsiteY69" fmla="*/ 3424 h 10000"/>
                <a:gd name="connsiteX70" fmla="*/ 7441 w 9902"/>
                <a:gd name="connsiteY70" fmla="*/ 3323 h 10000"/>
                <a:gd name="connsiteX71" fmla="*/ 7540 w 9902"/>
                <a:gd name="connsiteY71" fmla="*/ 3239 h 10000"/>
                <a:gd name="connsiteX72" fmla="*/ 7640 w 9902"/>
                <a:gd name="connsiteY72" fmla="*/ 3151 h 10000"/>
                <a:gd name="connsiteX73" fmla="*/ 7640 w 9902"/>
                <a:gd name="connsiteY73" fmla="*/ 3052 h 10000"/>
                <a:gd name="connsiteX74" fmla="*/ 7640 w 9902"/>
                <a:gd name="connsiteY74" fmla="*/ 2951 h 10000"/>
                <a:gd name="connsiteX75" fmla="*/ 7738 w 9902"/>
                <a:gd name="connsiteY75" fmla="*/ 2891 h 10000"/>
                <a:gd name="connsiteX76" fmla="*/ 7805 w 9902"/>
                <a:gd name="connsiteY76" fmla="*/ 2765 h 10000"/>
                <a:gd name="connsiteX77" fmla="*/ 7836 w 9902"/>
                <a:gd name="connsiteY77" fmla="*/ 2648 h 10000"/>
                <a:gd name="connsiteX78" fmla="*/ 7936 w 9902"/>
                <a:gd name="connsiteY78" fmla="*/ 2605 h 10000"/>
                <a:gd name="connsiteX79" fmla="*/ 8066 w 9902"/>
                <a:gd name="connsiteY79" fmla="*/ 2531 h 10000"/>
                <a:gd name="connsiteX80" fmla="*/ 8198 w 9902"/>
                <a:gd name="connsiteY80" fmla="*/ 2491 h 10000"/>
                <a:gd name="connsiteX81" fmla="*/ 8359 w 9902"/>
                <a:gd name="connsiteY81" fmla="*/ 2405 h 10000"/>
                <a:gd name="connsiteX82" fmla="*/ 8527 w 9902"/>
                <a:gd name="connsiteY82" fmla="*/ 2286 h 10000"/>
                <a:gd name="connsiteX83" fmla="*/ 8623 w 9902"/>
                <a:gd name="connsiteY83" fmla="*/ 2173 h 10000"/>
                <a:gd name="connsiteX84" fmla="*/ 8623 w 9902"/>
                <a:gd name="connsiteY84" fmla="*/ 2088 h 10000"/>
                <a:gd name="connsiteX85" fmla="*/ 8656 w 9902"/>
                <a:gd name="connsiteY85" fmla="*/ 1930 h 10000"/>
                <a:gd name="connsiteX86" fmla="*/ 8460 w 9902"/>
                <a:gd name="connsiteY86" fmla="*/ 1730 h 10000"/>
                <a:gd name="connsiteX87" fmla="*/ 8426 w 9902"/>
                <a:gd name="connsiteY87" fmla="*/ 1653 h 10000"/>
                <a:gd name="connsiteX88" fmla="*/ 8426 w 9902"/>
                <a:gd name="connsiteY88" fmla="*/ 1253 h 10000"/>
                <a:gd name="connsiteX89" fmla="*/ 8426 w 9902"/>
                <a:gd name="connsiteY89" fmla="*/ 1165 h 10000"/>
                <a:gd name="connsiteX90" fmla="*/ 8426 w 9902"/>
                <a:gd name="connsiteY90" fmla="*/ 1124 h 10000"/>
                <a:gd name="connsiteX91" fmla="*/ 8460 w 9902"/>
                <a:gd name="connsiteY91" fmla="*/ 1080 h 10000"/>
                <a:gd name="connsiteX92" fmla="*/ 8527 w 9902"/>
                <a:gd name="connsiteY92" fmla="*/ 1035 h 10000"/>
                <a:gd name="connsiteX93" fmla="*/ 8656 w 9902"/>
                <a:gd name="connsiteY93" fmla="*/ 962 h 10000"/>
                <a:gd name="connsiteX94" fmla="*/ 8884 w 9902"/>
                <a:gd name="connsiteY94" fmla="*/ 936 h 10000"/>
                <a:gd name="connsiteX95" fmla="*/ 9015 w 9902"/>
                <a:gd name="connsiteY95" fmla="*/ 924 h 10000"/>
                <a:gd name="connsiteX96" fmla="*/ 9113 w 9902"/>
                <a:gd name="connsiteY96" fmla="*/ 877 h 10000"/>
                <a:gd name="connsiteX97" fmla="*/ 9277 w 9902"/>
                <a:gd name="connsiteY97" fmla="*/ 820 h 10000"/>
                <a:gd name="connsiteX98" fmla="*/ 9476 w 9902"/>
                <a:gd name="connsiteY98" fmla="*/ 689 h 10000"/>
                <a:gd name="connsiteX99" fmla="*/ 9606 w 9902"/>
                <a:gd name="connsiteY99" fmla="*/ 618 h 10000"/>
                <a:gd name="connsiteX100" fmla="*/ 9838 w 9902"/>
                <a:gd name="connsiteY100" fmla="*/ 534 h 10000"/>
                <a:gd name="connsiteX101" fmla="*/ 9902 w 9902"/>
                <a:gd name="connsiteY101" fmla="*/ 459 h 10000"/>
                <a:gd name="connsiteX102" fmla="*/ 9902 w 9902"/>
                <a:gd name="connsiteY102" fmla="*/ 404 h 10000"/>
                <a:gd name="connsiteX103" fmla="*/ 9838 w 9902"/>
                <a:gd name="connsiteY103" fmla="*/ 332 h 10000"/>
                <a:gd name="connsiteX104" fmla="*/ 9706 w 9902"/>
                <a:gd name="connsiteY104" fmla="*/ 259 h 10000"/>
                <a:gd name="connsiteX105" fmla="*/ 9638 w 9902"/>
                <a:gd name="connsiteY105" fmla="*/ 201 h 10000"/>
                <a:gd name="connsiteX106" fmla="*/ 9606 w 9902"/>
                <a:gd name="connsiteY106" fmla="*/ 101 h 10000"/>
                <a:gd name="connsiteX107" fmla="*/ 9606 w 9902"/>
                <a:gd name="connsiteY107" fmla="*/ 40 h 10000"/>
                <a:gd name="connsiteX108" fmla="*/ 9606 w 9902"/>
                <a:gd name="connsiteY108" fmla="*/ 13 h 10000"/>
                <a:gd name="connsiteX109" fmla="*/ 9542 w 9902"/>
                <a:gd name="connsiteY109" fmla="*/ 0 h 10000"/>
                <a:gd name="connsiteX0" fmla="*/ 133 w 9866"/>
                <a:gd name="connsiteY0" fmla="*/ 10000 h 10000"/>
                <a:gd name="connsiteX1" fmla="*/ 133 w 9866"/>
                <a:gd name="connsiteY1" fmla="*/ 9957 h 10000"/>
                <a:gd name="connsiteX2" fmla="*/ 162 w 9866"/>
                <a:gd name="connsiteY2" fmla="*/ 9857 h 10000"/>
                <a:gd name="connsiteX3" fmla="*/ 133 w 9866"/>
                <a:gd name="connsiteY3" fmla="*/ 9770 h 10000"/>
                <a:gd name="connsiteX4" fmla="*/ 0 w 9866"/>
                <a:gd name="connsiteY4" fmla="*/ 8850 h 10000"/>
                <a:gd name="connsiteX5" fmla="*/ 162 w 9866"/>
                <a:gd name="connsiteY5" fmla="*/ 8779 h 10000"/>
                <a:gd name="connsiteX6" fmla="*/ 365 w 9866"/>
                <a:gd name="connsiteY6" fmla="*/ 8663 h 10000"/>
                <a:gd name="connsiteX7" fmla="*/ 464 w 9866"/>
                <a:gd name="connsiteY7" fmla="*/ 8620 h 10000"/>
                <a:gd name="connsiteX8" fmla="*/ 528 w 9866"/>
                <a:gd name="connsiteY8" fmla="*/ 8579 h 10000"/>
                <a:gd name="connsiteX9" fmla="*/ 597 w 9866"/>
                <a:gd name="connsiteY9" fmla="*/ 8491 h 10000"/>
                <a:gd name="connsiteX10" fmla="*/ 597 w 9866"/>
                <a:gd name="connsiteY10" fmla="*/ 8421 h 10000"/>
                <a:gd name="connsiteX11" fmla="*/ 528 w 9866"/>
                <a:gd name="connsiteY11" fmla="*/ 8030 h 10000"/>
                <a:gd name="connsiteX12" fmla="*/ 464 w 9866"/>
                <a:gd name="connsiteY12" fmla="*/ 7699 h 10000"/>
                <a:gd name="connsiteX13" fmla="*/ 464 w 9866"/>
                <a:gd name="connsiteY13" fmla="*/ 7540 h 10000"/>
                <a:gd name="connsiteX14" fmla="*/ 528 w 9866"/>
                <a:gd name="connsiteY14" fmla="*/ 7454 h 10000"/>
                <a:gd name="connsiteX15" fmla="*/ 528 w 9866"/>
                <a:gd name="connsiteY15" fmla="*/ 7384 h 10000"/>
                <a:gd name="connsiteX16" fmla="*/ 628 w 9866"/>
                <a:gd name="connsiteY16" fmla="*/ 7296 h 10000"/>
                <a:gd name="connsiteX17" fmla="*/ 729 w 9866"/>
                <a:gd name="connsiteY17" fmla="*/ 7224 h 10000"/>
                <a:gd name="connsiteX18" fmla="*/ 826 w 9866"/>
                <a:gd name="connsiteY18" fmla="*/ 7181 h 10000"/>
                <a:gd name="connsiteX19" fmla="*/ 960 w 9866"/>
                <a:gd name="connsiteY19" fmla="*/ 7153 h 10000"/>
                <a:gd name="connsiteX20" fmla="*/ 960 w 9866"/>
                <a:gd name="connsiteY20" fmla="*/ 7095 h 10000"/>
                <a:gd name="connsiteX21" fmla="*/ 991 w 9866"/>
                <a:gd name="connsiteY21" fmla="*/ 7065 h 10000"/>
                <a:gd name="connsiteX22" fmla="*/ 1091 w 9866"/>
                <a:gd name="connsiteY22" fmla="*/ 7065 h 10000"/>
                <a:gd name="connsiteX23" fmla="*/ 1191 w 9866"/>
                <a:gd name="connsiteY23" fmla="*/ 7065 h 10000"/>
                <a:gd name="connsiteX24" fmla="*/ 1456 w 9866"/>
                <a:gd name="connsiteY24" fmla="*/ 7022 h 10000"/>
                <a:gd name="connsiteX25" fmla="*/ 2084 w 9866"/>
                <a:gd name="connsiteY25" fmla="*/ 6892 h 10000"/>
                <a:gd name="connsiteX26" fmla="*/ 2349 w 9866"/>
                <a:gd name="connsiteY26" fmla="*/ 6747 h 10000"/>
                <a:gd name="connsiteX27" fmla="*/ 2546 w 9866"/>
                <a:gd name="connsiteY27" fmla="*/ 6633 h 10000"/>
                <a:gd name="connsiteX28" fmla="*/ 2713 w 9866"/>
                <a:gd name="connsiteY28" fmla="*/ 6576 h 10000"/>
                <a:gd name="connsiteX29" fmla="*/ 2914 w 9866"/>
                <a:gd name="connsiteY29" fmla="*/ 6475 h 10000"/>
                <a:gd name="connsiteX30" fmla="*/ 3078 w 9866"/>
                <a:gd name="connsiteY30" fmla="*/ 6418 h 10000"/>
                <a:gd name="connsiteX31" fmla="*/ 3342 w 9866"/>
                <a:gd name="connsiteY31" fmla="*/ 6300 h 10000"/>
                <a:gd name="connsiteX32" fmla="*/ 3443 w 9866"/>
                <a:gd name="connsiteY32" fmla="*/ 6274 h 10000"/>
                <a:gd name="connsiteX33" fmla="*/ 3576 w 9866"/>
                <a:gd name="connsiteY33" fmla="*/ 6229 h 10000"/>
                <a:gd name="connsiteX34" fmla="*/ 3807 w 9866"/>
                <a:gd name="connsiteY34" fmla="*/ 6143 h 10000"/>
                <a:gd name="connsiteX35" fmla="*/ 3807 w 9866"/>
                <a:gd name="connsiteY35" fmla="*/ 6075 h 10000"/>
                <a:gd name="connsiteX36" fmla="*/ 3839 w 9866"/>
                <a:gd name="connsiteY36" fmla="*/ 5916 h 10000"/>
                <a:gd name="connsiteX37" fmla="*/ 3905 w 9866"/>
                <a:gd name="connsiteY37" fmla="*/ 5800 h 10000"/>
                <a:gd name="connsiteX38" fmla="*/ 3940 w 9866"/>
                <a:gd name="connsiteY38" fmla="*/ 5701 h 10000"/>
                <a:gd name="connsiteX39" fmla="*/ 4074 w 9866"/>
                <a:gd name="connsiteY39" fmla="*/ 5585 h 10000"/>
                <a:gd name="connsiteX40" fmla="*/ 4271 w 9866"/>
                <a:gd name="connsiteY40" fmla="*/ 5424 h 10000"/>
                <a:gd name="connsiteX41" fmla="*/ 4537 w 9866"/>
                <a:gd name="connsiteY41" fmla="*/ 5280 h 10000"/>
                <a:gd name="connsiteX42" fmla="*/ 4635 w 9866"/>
                <a:gd name="connsiteY42" fmla="*/ 5182 h 10000"/>
                <a:gd name="connsiteX43" fmla="*/ 5000 w 9866"/>
                <a:gd name="connsiteY43" fmla="*/ 5077 h 10000"/>
                <a:gd name="connsiteX44" fmla="*/ 5131 w 9866"/>
                <a:gd name="connsiteY44" fmla="*/ 5065 h 10000"/>
                <a:gd name="connsiteX45" fmla="*/ 5197 w 9866"/>
                <a:gd name="connsiteY45" fmla="*/ 4993 h 10000"/>
                <a:gd name="connsiteX46" fmla="*/ 5364 w 9866"/>
                <a:gd name="connsiteY46" fmla="*/ 4834 h 10000"/>
                <a:gd name="connsiteX47" fmla="*/ 5461 w 9866"/>
                <a:gd name="connsiteY47" fmla="*/ 4661 h 10000"/>
                <a:gd name="connsiteX48" fmla="*/ 5461 w 9866"/>
                <a:gd name="connsiteY48" fmla="*/ 4593 h 10000"/>
                <a:gd name="connsiteX49" fmla="*/ 5496 w 9866"/>
                <a:gd name="connsiteY49" fmla="*/ 4548 h 10000"/>
                <a:gd name="connsiteX50" fmla="*/ 5629 w 9866"/>
                <a:gd name="connsiteY50" fmla="*/ 4517 h 10000"/>
                <a:gd name="connsiteX51" fmla="*/ 5761 w 9866"/>
                <a:gd name="connsiteY51" fmla="*/ 4517 h 10000"/>
                <a:gd name="connsiteX52" fmla="*/ 6024 w 9866"/>
                <a:gd name="connsiteY52" fmla="*/ 4517 h 10000"/>
                <a:gd name="connsiteX53" fmla="*/ 6191 w 9866"/>
                <a:gd name="connsiteY53" fmla="*/ 4548 h 10000"/>
                <a:gd name="connsiteX54" fmla="*/ 6390 w 9866"/>
                <a:gd name="connsiteY54" fmla="*/ 4548 h 10000"/>
                <a:gd name="connsiteX55" fmla="*/ 6588 w 9866"/>
                <a:gd name="connsiteY55" fmla="*/ 4504 h 10000"/>
                <a:gd name="connsiteX56" fmla="*/ 6752 w 9866"/>
                <a:gd name="connsiteY56" fmla="*/ 4517 h 10000"/>
                <a:gd name="connsiteX57" fmla="*/ 6952 w 9866"/>
                <a:gd name="connsiteY57" fmla="*/ 4473 h 10000"/>
                <a:gd name="connsiteX58" fmla="*/ 7119 w 9866"/>
                <a:gd name="connsiteY58" fmla="*/ 4434 h 10000"/>
                <a:gd name="connsiteX59" fmla="*/ 7285 w 9866"/>
                <a:gd name="connsiteY59" fmla="*/ 4434 h 10000"/>
                <a:gd name="connsiteX60" fmla="*/ 7419 w 9866"/>
                <a:gd name="connsiteY60" fmla="*/ 4434 h 10000"/>
                <a:gd name="connsiteX61" fmla="*/ 7514 w 9866"/>
                <a:gd name="connsiteY61" fmla="*/ 4404 h 10000"/>
                <a:gd name="connsiteX62" fmla="*/ 7647 w 9866"/>
                <a:gd name="connsiteY62" fmla="*/ 4387 h 10000"/>
                <a:gd name="connsiteX63" fmla="*/ 7748 w 9866"/>
                <a:gd name="connsiteY63" fmla="*/ 4317 h 10000"/>
                <a:gd name="connsiteX64" fmla="*/ 7748 w 9866"/>
                <a:gd name="connsiteY64" fmla="*/ 4232 h 10000"/>
                <a:gd name="connsiteX65" fmla="*/ 7748 w 9866"/>
                <a:gd name="connsiteY65" fmla="*/ 4086 h 10000"/>
                <a:gd name="connsiteX66" fmla="*/ 7514 w 9866"/>
                <a:gd name="connsiteY66" fmla="*/ 3827 h 10000"/>
                <a:gd name="connsiteX67" fmla="*/ 7317 w 9866"/>
                <a:gd name="connsiteY67" fmla="*/ 3482 h 10000"/>
                <a:gd name="connsiteX68" fmla="*/ 7317 w 9866"/>
                <a:gd name="connsiteY68" fmla="*/ 3424 h 10000"/>
                <a:gd name="connsiteX69" fmla="*/ 7381 w 9866"/>
                <a:gd name="connsiteY69" fmla="*/ 3323 h 10000"/>
                <a:gd name="connsiteX70" fmla="*/ 7481 w 9866"/>
                <a:gd name="connsiteY70" fmla="*/ 3239 h 10000"/>
                <a:gd name="connsiteX71" fmla="*/ 7582 w 9866"/>
                <a:gd name="connsiteY71" fmla="*/ 3151 h 10000"/>
                <a:gd name="connsiteX72" fmla="*/ 7582 w 9866"/>
                <a:gd name="connsiteY72" fmla="*/ 3052 h 10000"/>
                <a:gd name="connsiteX73" fmla="*/ 7582 w 9866"/>
                <a:gd name="connsiteY73" fmla="*/ 2951 h 10000"/>
                <a:gd name="connsiteX74" fmla="*/ 7681 w 9866"/>
                <a:gd name="connsiteY74" fmla="*/ 2891 h 10000"/>
                <a:gd name="connsiteX75" fmla="*/ 7748 w 9866"/>
                <a:gd name="connsiteY75" fmla="*/ 2765 h 10000"/>
                <a:gd name="connsiteX76" fmla="*/ 7780 w 9866"/>
                <a:gd name="connsiteY76" fmla="*/ 2648 h 10000"/>
                <a:gd name="connsiteX77" fmla="*/ 7881 w 9866"/>
                <a:gd name="connsiteY77" fmla="*/ 2605 h 10000"/>
                <a:gd name="connsiteX78" fmla="*/ 8012 w 9866"/>
                <a:gd name="connsiteY78" fmla="*/ 2531 h 10000"/>
                <a:gd name="connsiteX79" fmla="*/ 8145 w 9866"/>
                <a:gd name="connsiteY79" fmla="*/ 2491 h 10000"/>
                <a:gd name="connsiteX80" fmla="*/ 8308 w 9866"/>
                <a:gd name="connsiteY80" fmla="*/ 2405 h 10000"/>
                <a:gd name="connsiteX81" fmla="*/ 8477 w 9866"/>
                <a:gd name="connsiteY81" fmla="*/ 2286 h 10000"/>
                <a:gd name="connsiteX82" fmla="*/ 8574 w 9866"/>
                <a:gd name="connsiteY82" fmla="*/ 2173 h 10000"/>
                <a:gd name="connsiteX83" fmla="*/ 8574 w 9866"/>
                <a:gd name="connsiteY83" fmla="*/ 2088 h 10000"/>
                <a:gd name="connsiteX84" fmla="*/ 8608 w 9866"/>
                <a:gd name="connsiteY84" fmla="*/ 1930 h 10000"/>
                <a:gd name="connsiteX85" fmla="*/ 8410 w 9866"/>
                <a:gd name="connsiteY85" fmla="*/ 1730 h 10000"/>
                <a:gd name="connsiteX86" fmla="*/ 8375 w 9866"/>
                <a:gd name="connsiteY86" fmla="*/ 1653 h 10000"/>
                <a:gd name="connsiteX87" fmla="*/ 8375 w 9866"/>
                <a:gd name="connsiteY87" fmla="*/ 1253 h 10000"/>
                <a:gd name="connsiteX88" fmla="*/ 8375 w 9866"/>
                <a:gd name="connsiteY88" fmla="*/ 1165 h 10000"/>
                <a:gd name="connsiteX89" fmla="*/ 8375 w 9866"/>
                <a:gd name="connsiteY89" fmla="*/ 1124 h 10000"/>
                <a:gd name="connsiteX90" fmla="*/ 8410 w 9866"/>
                <a:gd name="connsiteY90" fmla="*/ 1080 h 10000"/>
                <a:gd name="connsiteX91" fmla="*/ 8477 w 9866"/>
                <a:gd name="connsiteY91" fmla="*/ 1035 h 10000"/>
                <a:gd name="connsiteX92" fmla="*/ 8608 w 9866"/>
                <a:gd name="connsiteY92" fmla="*/ 962 h 10000"/>
                <a:gd name="connsiteX93" fmla="*/ 8838 w 9866"/>
                <a:gd name="connsiteY93" fmla="*/ 936 h 10000"/>
                <a:gd name="connsiteX94" fmla="*/ 8970 w 9866"/>
                <a:gd name="connsiteY94" fmla="*/ 924 h 10000"/>
                <a:gd name="connsiteX95" fmla="*/ 9069 w 9866"/>
                <a:gd name="connsiteY95" fmla="*/ 877 h 10000"/>
                <a:gd name="connsiteX96" fmla="*/ 9235 w 9866"/>
                <a:gd name="connsiteY96" fmla="*/ 820 h 10000"/>
                <a:gd name="connsiteX97" fmla="*/ 9436 w 9866"/>
                <a:gd name="connsiteY97" fmla="*/ 689 h 10000"/>
                <a:gd name="connsiteX98" fmla="*/ 9567 w 9866"/>
                <a:gd name="connsiteY98" fmla="*/ 618 h 10000"/>
                <a:gd name="connsiteX99" fmla="*/ 9801 w 9866"/>
                <a:gd name="connsiteY99" fmla="*/ 534 h 10000"/>
                <a:gd name="connsiteX100" fmla="*/ 9866 w 9866"/>
                <a:gd name="connsiteY100" fmla="*/ 459 h 10000"/>
                <a:gd name="connsiteX101" fmla="*/ 9866 w 9866"/>
                <a:gd name="connsiteY101" fmla="*/ 404 h 10000"/>
                <a:gd name="connsiteX102" fmla="*/ 9801 w 9866"/>
                <a:gd name="connsiteY102" fmla="*/ 332 h 10000"/>
                <a:gd name="connsiteX103" fmla="*/ 9668 w 9866"/>
                <a:gd name="connsiteY103" fmla="*/ 259 h 10000"/>
                <a:gd name="connsiteX104" fmla="*/ 9599 w 9866"/>
                <a:gd name="connsiteY104" fmla="*/ 201 h 10000"/>
                <a:gd name="connsiteX105" fmla="*/ 9567 w 9866"/>
                <a:gd name="connsiteY105" fmla="*/ 101 h 10000"/>
                <a:gd name="connsiteX106" fmla="*/ 9567 w 9866"/>
                <a:gd name="connsiteY106" fmla="*/ 40 h 10000"/>
                <a:gd name="connsiteX107" fmla="*/ 9567 w 9866"/>
                <a:gd name="connsiteY107" fmla="*/ 13 h 10000"/>
                <a:gd name="connsiteX108" fmla="*/ 9502 w 9866"/>
                <a:gd name="connsiteY108" fmla="*/ 0 h 10000"/>
                <a:gd name="connsiteX0" fmla="*/ 0 w 9865"/>
                <a:gd name="connsiteY0" fmla="*/ 10000 h 10000"/>
                <a:gd name="connsiteX1" fmla="*/ 0 w 9865"/>
                <a:gd name="connsiteY1" fmla="*/ 9957 h 10000"/>
                <a:gd name="connsiteX2" fmla="*/ 29 w 9865"/>
                <a:gd name="connsiteY2" fmla="*/ 9857 h 10000"/>
                <a:gd name="connsiteX3" fmla="*/ 0 w 9865"/>
                <a:gd name="connsiteY3" fmla="*/ 9770 h 10000"/>
                <a:gd name="connsiteX4" fmla="*/ 29 w 9865"/>
                <a:gd name="connsiteY4" fmla="*/ 8779 h 10000"/>
                <a:gd name="connsiteX5" fmla="*/ 235 w 9865"/>
                <a:gd name="connsiteY5" fmla="*/ 8663 h 10000"/>
                <a:gd name="connsiteX6" fmla="*/ 335 w 9865"/>
                <a:gd name="connsiteY6" fmla="*/ 8620 h 10000"/>
                <a:gd name="connsiteX7" fmla="*/ 400 w 9865"/>
                <a:gd name="connsiteY7" fmla="*/ 8579 h 10000"/>
                <a:gd name="connsiteX8" fmla="*/ 470 w 9865"/>
                <a:gd name="connsiteY8" fmla="*/ 8491 h 10000"/>
                <a:gd name="connsiteX9" fmla="*/ 470 w 9865"/>
                <a:gd name="connsiteY9" fmla="*/ 8421 h 10000"/>
                <a:gd name="connsiteX10" fmla="*/ 400 w 9865"/>
                <a:gd name="connsiteY10" fmla="*/ 8030 h 10000"/>
                <a:gd name="connsiteX11" fmla="*/ 335 w 9865"/>
                <a:gd name="connsiteY11" fmla="*/ 7699 h 10000"/>
                <a:gd name="connsiteX12" fmla="*/ 335 w 9865"/>
                <a:gd name="connsiteY12" fmla="*/ 7540 h 10000"/>
                <a:gd name="connsiteX13" fmla="*/ 400 w 9865"/>
                <a:gd name="connsiteY13" fmla="*/ 7454 h 10000"/>
                <a:gd name="connsiteX14" fmla="*/ 400 w 9865"/>
                <a:gd name="connsiteY14" fmla="*/ 7384 h 10000"/>
                <a:gd name="connsiteX15" fmla="*/ 502 w 9865"/>
                <a:gd name="connsiteY15" fmla="*/ 7296 h 10000"/>
                <a:gd name="connsiteX16" fmla="*/ 604 w 9865"/>
                <a:gd name="connsiteY16" fmla="*/ 7224 h 10000"/>
                <a:gd name="connsiteX17" fmla="*/ 702 w 9865"/>
                <a:gd name="connsiteY17" fmla="*/ 7181 h 10000"/>
                <a:gd name="connsiteX18" fmla="*/ 838 w 9865"/>
                <a:gd name="connsiteY18" fmla="*/ 7153 h 10000"/>
                <a:gd name="connsiteX19" fmla="*/ 838 w 9865"/>
                <a:gd name="connsiteY19" fmla="*/ 7095 h 10000"/>
                <a:gd name="connsiteX20" fmla="*/ 869 w 9865"/>
                <a:gd name="connsiteY20" fmla="*/ 7065 h 10000"/>
                <a:gd name="connsiteX21" fmla="*/ 971 w 9865"/>
                <a:gd name="connsiteY21" fmla="*/ 7065 h 10000"/>
                <a:gd name="connsiteX22" fmla="*/ 1072 w 9865"/>
                <a:gd name="connsiteY22" fmla="*/ 7065 h 10000"/>
                <a:gd name="connsiteX23" fmla="*/ 1341 w 9865"/>
                <a:gd name="connsiteY23" fmla="*/ 7022 h 10000"/>
                <a:gd name="connsiteX24" fmla="*/ 1977 w 9865"/>
                <a:gd name="connsiteY24" fmla="*/ 6892 h 10000"/>
                <a:gd name="connsiteX25" fmla="*/ 2246 w 9865"/>
                <a:gd name="connsiteY25" fmla="*/ 6747 h 10000"/>
                <a:gd name="connsiteX26" fmla="*/ 2446 w 9865"/>
                <a:gd name="connsiteY26" fmla="*/ 6633 h 10000"/>
                <a:gd name="connsiteX27" fmla="*/ 2615 w 9865"/>
                <a:gd name="connsiteY27" fmla="*/ 6576 h 10000"/>
                <a:gd name="connsiteX28" fmla="*/ 2819 w 9865"/>
                <a:gd name="connsiteY28" fmla="*/ 6475 h 10000"/>
                <a:gd name="connsiteX29" fmla="*/ 2985 w 9865"/>
                <a:gd name="connsiteY29" fmla="*/ 6418 h 10000"/>
                <a:gd name="connsiteX30" fmla="*/ 3252 w 9865"/>
                <a:gd name="connsiteY30" fmla="*/ 6300 h 10000"/>
                <a:gd name="connsiteX31" fmla="*/ 3355 w 9865"/>
                <a:gd name="connsiteY31" fmla="*/ 6274 h 10000"/>
                <a:gd name="connsiteX32" fmla="*/ 3490 w 9865"/>
                <a:gd name="connsiteY32" fmla="*/ 6229 h 10000"/>
                <a:gd name="connsiteX33" fmla="*/ 3724 w 9865"/>
                <a:gd name="connsiteY33" fmla="*/ 6143 h 10000"/>
                <a:gd name="connsiteX34" fmla="*/ 3724 w 9865"/>
                <a:gd name="connsiteY34" fmla="*/ 6075 h 10000"/>
                <a:gd name="connsiteX35" fmla="*/ 3756 w 9865"/>
                <a:gd name="connsiteY35" fmla="*/ 5916 h 10000"/>
                <a:gd name="connsiteX36" fmla="*/ 3823 w 9865"/>
                <a:gd name="connsiteY36" fmla="*/ 5800 h 10000"/>
                <a:gd name="connsiteX37" fmla="*/ 3859 w 9865"/>
                <a:gd name="connsiteY37" fmla="*/ 5701 h 10000"/>
                <a:gd name="connsiteX38" fmla="*/ 3994 w 9865"/>
                <a:gd name="connsiteY38" fmla="*/ 5585 h 10000"/>
                <a:gd name="connsiteX39" fmla="*/ 4194 w 9865"/>
                <a:gd name="connsiteY39" fmla="*/ 5424 h 10000"/>
                <a:gd name="connsiteX40" fmla="*/ 4464 w 9865"/>
                <a:gd name="connsiteY40" fmla="*/ 5280 h 10000"/>
                <a:gd name="connsiteX41" fmla="*/ 4563 w 9865"/>
                <a:gd name="connsiteY41" fmla="*/ 5182 h 10000"/>
                <a:gd name="connsiteX42" fmla="*/ 4933 w 9865"/>
                <a:gd name="connsiteY42" fmla="*/ 5077 h 10000"/>
                <a:gd name="connsiteX43" fmla="*/ 5066 w 9865"/>
                <a:gd name="connsiteY43" fmla="*/ 5065 h 10000"/>
                <a:gd name="connsiteX44" fmla="*/ 5133 w 9865"/>
                <a:gd name="connsiteY44" fmla="*/ 4993 h 10000"/>
                <a:gd name="connsiteX45" fmla="*/ 5302 w 9865"/>
                <a:gd name="connsiteY45" fmla="*/ 4834 h 10000"/>
                <a:gd name="connsiteX46" fmla="*/ 5400 w 9865"/>
                <a:gd name="connsiteY46" fmla="*/ 4661 h 10000"/>
                <a:gd name="connsiteX47" fmla="*/ 5400 w 9865"/>
                <a:gd name="connsiteY47" fmla="*/ 4593 h 10000"/>
                <a:gd name="connsiteX48" fmla="*/ 5436 w 9865"/>
                <a:gd name="connsiteY48" fmla="*/ 4548 h 10000"/>
                <a:gd name="connsiteX49" fmla="*/ 5570 w 9865"/>
                <a:gd name="connsiteY49" fmla="*/ 4517 h 10000"/>
                <a:gd name="connsiteX50" fmla="*/ 5704 w 9865"/>
                <a:gd name="connsiteY50" fmla="*/ 4517 h 10000"/>
                <a:gd name="connsiteX51" fmla="*/ 5971 w 9865"/>
                <a:gd name="connsiteY51" fmla="*/ 4517 h 10000"/>
                <a:gd name="connsiteX52" fmla="*/ 6140 w 9865"/>
                <a:gd name="connsiteY52" fmla="*/ 4548 h 10000"/>
                <a:gd name="connsiteX53" fmla="*/ 6342 w 9865"/>
                <a:gd name="connsiteY53" fmla="*/ 4548 h 10000"/>
                <a:gd name="connsiteX54" fmla="*/ 6542 w 9865"/>
                <a:gd name="connsiteY54" fmla="*/ 4504 h 10000"/>
                <a:gd name="connsiteX55" fmla="*/ 6709 w 9865"/>
                <a:gd name="connsiteY55" fmla="*/ 4517 h 10000"/>
                <a:gd name="connsiteX56" fmla="*/ 6911 w 9865"/>
                <a:gd name="connsiteY56" fmla="*/ 4473 h 10000"/>
                <a:gd name="connsiteX57" fmla="*/ 7081 w 9865"/>
                <a:gd name="connsiteY57" fmla="*/ 4434 h 10000"/>
                <a:gd name="connsiteX58" fmla="*/ 7249 w 9865"/>
                <a:gd name="connsiteY58" fmla="*/ 4434 h 10000"/>
                <a:gd name="connsiteX59" fmla="*/ 7385 w 9865"/>
                <a:gd name="connsiteY59" fmla="*/ 4434 h 10000"/>
                <a:gd name="connsiteX60" fmla="*/ 7481 w 9865"/>
                <a:gd name="connsiteY60" fmla="*/ 4404 h 10000"/>
                <a:gd name="connsiteX61" fmla="*/ 7616 w 9865"/>
                <a:gd name="connsiteY61" fmla="*/ 4387 h 10000"/>
                <a:gd name="connsiteX62" fmla="*/ 7718 w 9865"/>
                <a:gd name="connsiteY62" fmla="*/ 4317 h 10000"/>
                <a:gd name="connsiteX63" fmla="*/ 7718 w 9865"/>
                <a:gd name="connsiteY63" fmla="*/ 4232 h 10000"/>
                <a:gd name="connsiteX64" fmla="*/ 7718 w 9865"/>
                <a:gd name="connsiteY64" fmla="*/ 4086 h 10000"/>
                <a:gd name="connsiteX65" fmla="*/ 7481 w 9865"/>
                <a:gd name="connsiteY65" fmla="*/ 3827 h 10000"/>
                <a:gd name="connsiteX66" fmla="*/ 7281 w 9865"/>
                <a:gd name="connsiteY66" fmla="*/ 3482 h 10000"/>
                <a:gd name="connsiteX67" fmla="*/ 7281 w 9865"/>
                <a:gd name="connsiteY67" fmla="*/ 3424 h 10000"/>
                <a:gd name="connsiteX68" fmla="*/ 7346 w 9865"/>
                <a:gd name="connsiteY68" fmla="*/ 3323 h 10000"/>
                <a:gd name="connsiteX69" fmla="*/ 7448 w 9865"/>
                <a:gd name="connsiteY69" fmla="*/ 3239 h 10000"/>
                <a:gd name="connsiteX70" fmla="*/ 7550 w 9865"/>
                <a:gd name="connsiteY70" fmla="*/ 3151 h 10000"/>
                <a:gd name="connsiteX71" fmla="*/ 7550 w 9865"/>
                <a:gd name="connsiteY71" fmla="*/ 3052 h 10000"/>
                <a:gd name="connsiteX72" fmla="*/ 7550 w 9865"/>
                <a:gd name="connsiteY72" fmla="*/ 2951 h 10000"/>
                <a:gd name="connsiteX73" fmla="*/ 7650 w 9865"/>
                <a:gd name="connsiteY73" fmla="*/ 2891 h 10000"/>
                <a:gd name="connsiteX74" fmla="*/ 7718 w 9865"/>
                <a:gd name="connsiteY74" fmla="*/ 2765 h 10000"/>
                <a:gd name="connsiteX75" fmla="*/ 7751 w 9865"/>
                <a:gd name="connsiteY75" fmla="*/ 2648 h 10000"/>
                <a:gd name="connsiteX76" fmla="*/ 7853 w 9865"/>
                <a:gd name="connsiteY76" fmla="*/ 2605 h 10000"/>
                <a:gd name="connsiteX77" fmla="*/ 7986 w 9865"/>
                <a:gd name="connsiteY77" fmla="*/ 2531 h 10000"/>
                <a:gd name="connsiteX78" fmla="*/ 8121 w 9865"/>
                <a:gd name="connsiteY78" fmla="*/ 2491 h 10000"/>
                <a:gd name="connsiteX79" fmla="*/ 8286 w 9865"/>
                <a:gd name="connsiteY79" fmla="*/ 2405 h 10000"/>
                <a:gd name="connsiteX80" fmla="*/ 8457 w 9865"/>
                <a:gd name="connsiteY80" fmla="*/ 2286 h 10000"/>
                <a:gd name="connsiteX81" fmla="*/ 8555 w 9865"/>
                <a:gd name="connsiteY81" fmla="*/ 2173 h 10000"/>
                <a:gd name="connsiteX82" fmla="*/ 8555 w 9865"/>
                <a:gd name="connsiteY82" fmla="*/ 2088 h 10000"/>
                <a:gd name="connsiteX83" fmla="*/ 8590 w 9865"/>
                <a:gd name="connsiteY83" fmla="*/ 1930 h 10000"/>
                <a:gd name="connsiteX84" fmla="*/ 8389 w 9865"/>
                <a:gd name="connsiteY84" fmla="*/ 1730 h 10000"/>
                <a:gd name="connsiteX85" fmla="*/ 8354 w 9865"/>
                <a:gd name="connsiteY85" fmla="*/ 1653 h 10000"/>
                <a:gd name="connsiteX86" fmla="*/ 8354 w 9865"/>
                <a:gd name="connsiteY86" fmla="*/ 1253 h 10000"/>
                <a:gd name="connsiteX87" fmla="*/ 8354 w 9865"/>
                <a:gd name="connsiteY87" fmla="*/ 1165 h 10000"/>
                <a:gd name="connsiteX88" fmla="*/ 8354 w 9865"/>
                <a:gd name="connsiteY88" fmla="*/ 1124 h 10000"/>
                <a:gd name="connsiteX89" fmla="*/ 8389 w 9865"/>
                <a:gd name="connsiteY89" fmla="*/ 1080 h 10000"/>
                <a:gd name="connsiteX90" fmla="*/ 8457 w 9865"/>
                <a:gd name="connsiteY90" fmla="*/ 1035 h 10000"/>
                <a:gd name="connsiteX91" fmla="*/ 8590 w 9865"/>
                <a:gd name="connsiteY91" fmla="*/ 962 h 10000"/>
                <a:gd name="connsiteX92" fmla="*/ 8823 w 9865"/>
                <a:gd name="connsiteY92" fmla="*/ 936 h 10000"/>
                <a:gd name="connsiteX93" fmla="*/ 8957 w 9865"/>
                <a:gd name="connsiteY93" fmla="*/ 924 h 10000"/>
                <a:gd name="connsiteX94" fmla="*/ 9057 w 9865"/>
                <a:gd name="connsiteY94" fmla="*/ 877 h 10000"/>
                <a:gd name="connsiteX95" fmla="*/ 9225 w 9865"/>
                <a:gd name="connsiteY95" fmla="*/ 820 h 10000"/>
                <a:gd name="connsiteX96" fmla="*/ 9429 w 9865"/>
                <a:gd name="connsiteY96" fmla="*/ 689 h 10000"/>
                <a:gd name="connsiteX97" fmla="*/ 9562 w 9865"/>
                <a:gd name="connsiteY97" fmla="*/ 618 h 10000"/>
                <a:gd name="connsiteX98" fmla="*/ 9799 w 9865"/>
                <a:gd name="connsiteY98" fmla="*/ 534 h 10000"/>
                <a:gd name="connsiteX99" fmla="*/ 9865 w 9865"/>
                <a:gd name="connsiteY99" fmla="*/ 459 h 10000"/>
                <a:gd name="connsiteX100" fmla="*/ 9865 w 9865"/>
                <a:gd name="connsiteY100" fmla="*/ 404 h 10000"/>
                <a:gd name="connsiteX101" fmla="*/ 9799 w 9865"/>
                <a:gd name="connsiteY101" fmla="*/ 332 h 10000"/>
                <a:gd name="connsiteX102" fmla="*/ 9664 w 9865"/>
                <a:gd name="connsiteY102" fmla="*/ 259 h 10000"/>
                <a:gd name="connsiteX103" fmla="*/ 9594 w 9865"/>
                <a:gd name="connsiteY103" fmla="*/ 201 h 10000"/>
                <a:gd name="connsiteX104" fmla="*/ 9562 w 9865"/>
                <a:gd name="connsiteY104" fmla="*/ 101 h 10000"/>
                <a:gd name="connsiteX105" fmla="*/ 9562 w 9865"/>
                <a:gd name="connsiteY105" fmla="*/ 40 h 10000"/>
                <a:gd name="connsiteX106" fmla="*/ 9562 w 9865"/>
                <a:gd name="connsiteY106" fmla="*/ 13 h 10000"/>
                <a:gd name="connsiteX107" fmla="*/ 9496 w 9865"/>
                <a:gd name="connsiteY107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29 w 10000"/>
                <a:gd name="connsiteY2" fmla="*/ 9857 h 10000"/>
                <a:gd name="connsiteX3" fmla="*/ 0 w 10000"/>
                <a:gd name="connsiteY3" fmla="*/ 9770 h 10000"/>
                <a:gd name="connsiteX4" fmla="*/ 238 w 10000"/>
                <a:gd name="connsiteY4" fmla="*/ 8663 h 10000"/>
                <a:gd name="connsiteX5" fmla="*/ 340 w 10000"/>
                <a:gd name="connsiteY5" fmla="*/ 8620 h 10000"/>
                <a:gd name="connsiteX6" fmla="*/ 405 w 10000"/>
                <a:gd name="connsiteY6" fmla="*/ 8579 h 10000"/>
                <a:gd name="connsiteX7" fmla="*/ 476 w 10000"/>
                <a:gd name="connsiteY7" fmla="*/ 8491 h 10000"/>
                <a:gd name="connsiteX8" fmla="*/ 476 w 10000"/>
                <a:gd name="connsiteY8" fmla="*/ 8421 h 10000"/>
                <a:gd name="connsiteX9" fmla="*/ 405 w 10000"/>
                <a:gd name="connsiteY9" fmla="*/ 8030 h 10000"/>
                <a:gd name="connsiteX10" fmla="*/ 340 w 10000"/>
                <a:gd name="connsiteY10" fmla="*/ 7699 h 10000"/>
                <a:gd name="connsiteX11" fmla="*/ 340 w 10000"/>
                <a:gd name="connsiteY11" fmla="*/ 7540 h 10000"/>
                <a:gd name="connsiteX12" fmla="*/ 405 w 10000"/>
                <a:gd name="connsiteY12" fmla="*/ 7454 h 10000"/>
                <a:gd name="connsiteX13" fmla="*/ 405 w 10000"/>
                <a:gd name="connsiteY13" fmla="*/ 7384 h 10000"/>
                <a:gd name="connsiteX14" fmla="*/ 509 w 10000"/>
                <a:gd name="connsiteY14" fmla="*/ 7296 h 10000"/>
                <a:gd name="connsiteX15" fmla="*/ 612 w 10000"/>
                <a:gd name="connsiteY15" fmla="*/ 7224 h 10000"/>
                <a:gd name="connsiteX16" fmla="*/ 712 w 10000"/>
                <a:gd name="connsiteY16" fmla="*/ 7181 h 10000"/>
                <a:gd name="connsiteX17" fmla="*/ 849 w 10000"/>
                <a:gd name="connsiteY17" fmla="*/ 7153 h 10000"/>
                <a:gd name="connsiteX18" fmla="*/ 849 w 10000"/>
                <a:gd name="connsiteY18" fmla="*/ 7095 h 10000"/>
                <a:gd name="connsiteX19" fmla="*/ 881 w 10000"/>
                <a:gd name="connsiteY19" fmla="*/ 7065 h 10000"/>
                <a:gd name="connsiteX20" fmla="*/ 984 w 10000"/>
                <a:gd name="connsiteY20" fmla="*/ 7065 h 10000"/>
                <a:gd name="connsiteX21" fmla="*/ 1087 w 10000"/>
                <a:gd name="connsiteY21" fmla="*/ 7065 h 10000"/>
                <a:gd name="connsiteX22" fmla="*/ 1359 w 10000"/>
                <a:gd name="connsiteY22" fmla="*/ 7022 h 10000"/>
                <a:gd name="connsiteX23" fmla="*/ 2004 w 10000"/>
                <a:gd name="connsiteY23" fmla="*/ 6892 h 10000"/>
                <a:gd name="connsiteX24" fmla="*/ 2277 w 10000"/>
                <a:gd name="connsiteY24" fmla="*/ 6747 h 10000"/>
                <a:gd name="connsiteX25" fmla="*/ 2479 w 10000"/>
                <a:gd name="connsiteY25" fmla="*/ 6633 h 10000"/>
                <a:gd name="connsiteX26" fmla="*/ 2651 w 10000"/>
                <a:gd name="connsiteY26" fmla="*/ 6576 h 10000"/>
                <a:gd name="connsiteX27" fmla="*/ 2858 w 10000"/>
                <a:gd name="connsiteY27" fmla="*/ 6475 h 10000"/>
                <a:gd name="connsiteX28" fmla="*/ 3026 w 10000"/>
                <a:gd name="connsiteY28" fmla="*/ 6418 h 10000"/>
                <a:gd name="connsiteX29" fmla="*/ 3297 w 10000"/>
                <a:gd name="connsiteY29" fmla="*/ 6300 h 10000"/>
                <a:gd name="connsiteX30" fmla="*/ 3401 w 10000"/>
                <a:gd name="connsiteY30" fmla="*/ 6274 h 10000"/>
                <a:gd name="connsiteX31" fmla="*/ 3538 w 10000"/>
                <a:gd name="connsiteY31" fmla="*/ 6229 h 10000"/>
                <a:gd name="connsiteX32" fmla="*/ 3775 w 10000"/>
                <a:gd name="connsiteY32" fmla="*/ 6143 h 10000"/>
                <a:gd name="connsiteX33" fmla="*/ 3775 w 10000"/>
                <a:gd name="connsiteY33" fmla="*/ 6075 h 10000"/>
                <a:gd name="connsiteX34" fmla="*/ 3807 w 10000"/>
                <a:gd name="connsiteY34" fmla="*/ 5916 h 10000"/>
                <a:gd name="connsiteX35" fmla="*/ 3875 w 10000"/>
                <a:gd name="connsiteY35" fmla="*/ 5800 h 10000"/>
                <a:gd name="connsiteX36" fmla="*/ 3912 w 10000"/>
                <a:gd name="connsiteY36" fmla="*/ 5701 h 10000"/>
                <a:gd name="connsiteX37" fmla="*/ 4049 w 10000"/>
                <a:gd name="connsiteY37" fmla="*/ 5585 h 10000"/>
                <a:gd name="connsiteX38" fmla="*/ 4251 w 10000"/>
                <a:gd name="connsiteY38" fmla="*/ 5424 h 10000"/>
                <a:gd name="connsiteX39" fmla="*/ 4525 w 10000"/>
                <a:gd name="connsiteY39" fmla="*/ 5280 h 10000"/>
                <a:gd name="connsiteX40" fmla="*/ 4625 w 10000"/>
                <a:gd name="connsiteY40" fmla="*/ 5182 h 10000"/>
                <a:gd name="connsiteX41" fmla="*/ 5001 w 10000"/>
                <a:gd name="connsiteY41" fmla="*/ 5077 h 10000"/>
                <a:gd name="connsiteX42" fmla="*/ 5135 w 10000"/>
                <a:gd name="connsiteY42" fmla="*/ 5065 h 10000"/>
                <a:gd name="connsiteX43" fmla="*/ 5203 w 10000"/>
                <a:gd name="connsiteY43" fmla="*/ 4993 h 10000"/>
                <a:gd name="connsiteX44" fmla="*/ 5375 w 10000"/>
                <a:gd name="connsiteY44" fmla="*/ 4834 h 10000"/>
                <a:gd name="connsiteX45" fmla="*/ 5474 w 10000"/>
                <a:gd name="connsiteY45" fmla="*/ 4661 h 10000"/>
                <a:gd name="connsiteX46" fmla="*/ 5474 w 10000"/>
                <a:gd name="connsiteY46" fmla="*/ 4593 h 10000"/>
                <a:gd name="connsiteX47" fmla="*/ 5510 w 10000"/>
                <a:gd name="connsiteY47" fmla="*/ 4548 h 10000"/>
                <a:gd name="connsiteX48" fmla="*/ 5646 w 10000"/>
                <a:gd name="connsiteY48" fmla="*/ 4517 h 10000"/>
                <a:gd name="connsiteX49" fmla="*/ 5782 w 10000"/>
                <a:gd name="connsiteY49" fmla="*/ 4517 h 10000"/>
                <a:gd name="connsiteX50" fmla="*/ 6053 w 10000"/>
                <a:gd name="connsiteY50" fmla="*/ 4517 h 10000"/>
                <a:gd name="connsiteX51" fmla="*/ 6224 w 10000"/>
                <a:gd name="connsiteY51" fmla="*/ 4548 h 10000"/>
                <a:gd name="connsiteX52" fmla="*/ 6429 w 10000"/>
                <a:gd name="connsiteY52" fmla="*/ 4548 h 10000"/>
                <a:gd name="connsiteX53" fmla="*/ 6632 w 10000"/>
                <a:gd name="connsiteY53" fmla="*/ 4504 h 10000"/>
                <a:gd name="connsiteX54" fmla="*/ 6801 w 10000"/>
                <a:gd name="connsiteY54" fmla="*/ 4517 h 10000"/>
                <a:gd name="connsiteX55" fmla="*/ 7006 w 10000"/>
                <a:gd name="connsiteY55" fmla="*/ 4473 h 10000"/>
                <a:gd name="connsiteX56" fmla="*/ 7178 w 10000"/>
                <a:gd name="connsiteY56" fmla="*/ 4434 h 10000"/>
                <a:gd name="connsiteX57" fmla="*/ 7348 w 10000"/>
                <a:gd name="connsiteY57" fmla="*/ 4434 h 10000"/>
                <a:gd name="connsiteX58" fmla="*/ 7486 w 10000"/>
                <a:gd name="connsiteY58" fmla="*/ 4434 h 10000"/>
                <a:gd name="connsiteX59" fmla="*/ 7583 w 10000"/>
                <a:gd name="connsiteY59" fmla="*/ 4404 h 10000"/>
                <a:gd name="connsiteX60" fmla="*/ 7720 w 10000"/>
                <a:gd name="connsiteY60" fmla="*/ 4387 h 10000"/>
                <a:gd name="connsiteX61" fmla="*/ 7824 w 10000"/>
                <a:gd name="connsiteY61" fmla="*/ 4317 h 10000"/>
                <a:gd name="connsiteX62" fmla="*/ 7824 w 10000"/>
                <a:gd name="connsiteY62" fmla="*/ 4232 h 10000"/>
                <a:gd name="connsiteX63" fmla="*/ 7824 w 10000"/>
                <a:gd name="connsiteY63" fmla="*/ 4086 h 10000"/>
                <a:gd name="connsiteX64" fmla="*/ 7583 w 10000"/>
                <a:gd name="connsiteY64" fmla="*/ 3827 h 10000"/>
                <a:gd name="connsiteX65" fmla="*/ 7381 w 10000"/>
                <a:gd name="connsiteY65" fmla="*/ 3482 h 10000"/>
                <a:gd name="connsiteX66" fmla="*/ 7381 w 10000"/>
                <a:gd name="connsiteY66" fmla="*/ 3424 h 10000"/>
                <a:gd name="connsiteX67" fmla="*/ 7447 w 10000"/>
                <a:gd name="connsiteY67" fmla="*/ 3323 h 10000"/>
                <a:gd name="connsiteX68" fmla="*/ 7550 w 10000"/>
                <a:gd name="connsiteY68" fmla="*/ 3239 h 10000"/>
                <a:gd name="connsiteX69" fmla="*/ 7653 w 10000"/>
                <a:gd name="connsiteY69" fmla="*/ 3151 h 10000"/>
                <a:gd name="connsiteX70" fmla="*/ 7653 w 10000"/>
                <a:gd name="connsiteY70" fmla="*/ 3052 h 10000"/>
                <a:gd name="connsiteX71" fmla="*/ 7653 w 10000"/>
                <a:gd name="connsiteY71" fmla="*/ 2951 h 10000"/>
                <a:gd name="connsiteX72" fmla="*/ 7755 w 10000"/>
                <a:gd name="connsiteY72" fmla="*/ 2891 h 10000"/>
                <a:gd name="connsiteX73" fmla="*/ 7824 w 10000"/>
                <a:gd name="connsiteY73" fmla="*/ 2765 h 10000"/>
                <a:gd name="connsiteX74" fmla="*/ 7857 w 10000"/>
                <a:gd name="connsiteY74" fmla="*/ 2648 h 10000"/>
                <a:gd name="connsiteX75" fmla="*/ 7960 w 10000"/>
                <a:gd name="connsiteY75" fmla="*/ 2605 h 10000"/>
                <a:gd name="connsiteX76" fmla="*/ 8095 w 10000"/>
                <a:gd name="connsiteY76" fmla="*/ 2531 h 10000"/>
                <a:gd name="connsiteX77" fmla="*/ 8232 w 10000"/>
                <a:gd name="connsiteY77" fmla="*/ 2491 h 10000"/>
                <a:gd name="connsiteX78" fmla="*/ 8399 w 10000"/>
                <a:gd name="connsiteY78" fmla="*/ 2405 h 10000"/>
                <a:gd name="connsiteX79" fmla="*/ 8573 w 10000"/>
                <a:gd name="connsiteY79" fmla="*/ 2286 h 10000"/>
                <a:gd name="connsiteX80" fmla="*/ 8672 w 10000"/>
                <a:gd name="connsiteY80" fmla="*/ 2173 h 10000"/>
                <a:gd name="connsiteX81" fmla="*/ 8672 w 10000"/>
                <a:gd name="connsiteY81" fmla="*/ 2088 h 10000"/>
                <a:gd name="connsiteX82" fmla="*/ 8708 w 10000"/>
                <a:gd name="connsiteY82" fmla="*/ 1930 h 10000"/>
                <a:gd name="connsiteX83" fmla="*/ 8504 w 10000"/>
                <a:gd name="connsiteY83" fmla="*/ 1730 h 10000"/>
                <a:gd name="connsiteX84" fmla="*/ 8468 w 10000"/>
                <a:gd name="connsiteY84" fmla="*/ 1653 h 10000"/>
                <a:gd name="connsiteX85" fmla="*/ 8468 w 10000"/>
                <a:gd name="connsiteY85" fmla="*/ 1253 h 10000"/>
                <a:gd name="connsiteX86" fmla="*/ 8468 w 10000"/>
                <a:gd name="connsiteY86" fmla="*/ 1165 h 10000"/>
                <a:gd name="connsiteX87" fmla="*/ 8468 w 10000"/>
                <a:gd name="connsiteY87" fmla="*/ 1124 h 10000"/>
                <a:gd name="connsiteX88" fmla="*/ 8504 w 10000"/>
                <a:gd name="connsiteY88" fmla="*/ 1080 h 10000"/>
                <a:gd name="connsiteX89" fmla="*/ 8573 w 10000"/>
                <a:gd name="connsiteY89" fmla="*/ 1035 h 10000"/>
                <a:gd name="connsiteX90" fmla="*/ 8708 w 10000"/>
                <a:gd name="connsiteY90" fmla="*/ 962 h 10000"/>
                <a:gd name="connsiteX91" fmla="*/ 8944 w 10000"/>
                <a:gd name="connsiteY91" fmla="*/ 936 h 10000"/>
                <a:gd name="connsiteX92" fmla="*/ 9080 w 10000"/>
                <a:gd name="connsiteY92" fmla="*/ 924 h 10000"/>
                <a:gd name="connsiteX93" fmla="*/ 9181 w 10000"/>
                <a:gd name="connsiteY93" fmla="*/ 877 h 10000"/>
                <a:gd name="connsiteX94" fmla="*/ 9351 w 10000"/>
                <a:gd name="connsiteY94" fmla="*/ 820 h 10000"/>
                <a:gd name="connsiteX95" fmla="*/ 9558 w 10000"/>
                <a:gd name="connsiteY95" fmla="*/ 689 h 10000"/>
                <a:gd name="connsiteX96" fmla="*/ 9693 w 10000"/>
                <a:gd name="connsiteY96" fmla="*/ 618 h 10000"/>
                <a:gd name="connsiteX97" fmla="*/ 9933 w 10000"/>
                <a:gd name="connsiteY97" fmla="*/ 534 h 10000"/>
                <a:gd name="connsiteX98" fmla="*/ 10000 w 10000"/>
                <a:gd name="connsiteY98" fmla="*/ 459 h 10000"/>
                <a:gd name="connsiteX99" fmla="*/ 10000 w 10000"/>
                <a:gd name="connsiteY99" fmla="*/ 404 h 10000"/>
                <a:gd name="connsiteX100" fmla="*/ 9933 w 10000"/>
                <a:gd name="connsiteY100" fmla="*/ 332 h 10000"/>
                <a:gd name="connsiteX101" fmla="*/ 9796 w 10000"/>
                <a:gd name="connsiteY101" fmla="*/ 259 h 10000"/>
                <a:gd name="connsiteX102" fmla="*/ 9725 w 10000"/>
                <a:gd name="connsiteY102" fmla="*/ 201 h 10000"/>
                <a:gd name="connsiteX103" fmla="*/ 9693 w 10000"/>
                <a:gd name="connsiteY103" fmla="*/ 101 h 10000"/>
                <a:gd name="connsiteX104" fmla="*/ 9693 w 10000"/>
                <a:gd name="connsiteY104" fmla="*/ 40 h 10000"/>
                <a:gd name="connsiteX105" fmla="*/ 9693 w 10000"/>
                <a:gd name="connsiteY105" fmla="*/ 13 h 10000"/>
                <a:gd name="connsiteX106" fmla="*/ 9626 w 10000"/>
                <a:gd name="connsiteY106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29 w 10000"/>
                <a:gd name="connsiteY2" fmla="*/ 9857 h 10000"/>
                <a:gd name="connsiteX3" fmla="*/ 0 w 10000"/>
                <a:gd name="connsiteY3" fmla="*/ 9770 h 10000"/>
                <a:gd name="connsiteX4" fmla="*/ 340 w 10000"/>
                <a:gd name="connsiteY4" fmla="*/ 8620 h 10000"/>
                <a:gd name="connsiteX5" fmla="*/ 405 w 10000"/>
                <a:gd name="connsiteY5" fmla="*/ 8579 h 10000"/>
                <a:gd name="connsiteX6" fmla="*/ 476 w 10000"/>
                <a:gd name="connsiteY6" fmla="*/ 8491 h 10000"/>
                <a:gd name="connsiteX7" fmla="*/ 476 w 10000"/>
                <a:gd name="connsiteY7" fmla="*/ 8421 h 10000"/>
                <a:gd name="connsiteX8" fmla="*/ 405 w 10000"/>
                <a:gd name="connsiteY8" fmla="*/ 8030 h 10000"/>
                <a:gd name="connsiteX9" fmla="*/ 340 w 10000"/>
                <a:gd name="connsiteY9" fmla="*/ 7699 h 10000"/>
                <a:gd name="connsiteX10" fmla="*/ 340 w 10000"/>
                <a:gd name="connsiteY10" fmla="*/ 7540 h 10000"/>
                <a:gd name="connsiteX11" fmla="*/ 405 w 10000"/>
                <a:gd name="connsiteY11" fmla="*/ 7454 h 10000"/>
                <a:gd name="connsiteX12" fmla="*/ 405 w 10000"/>
                <a:gd name="connsiteY12" fmla="*/ 7384 h 10000"/>
                <a:gd name="connsiteX13" fmla="*/ 509 w 10000"/>
                <a:gd name="connsiteY13" fmla="*/ 7296 h 10000"/>
                <a:gd name="connsiteX14" fmla="*/ 612 w 10000"/>
                <a:gd name="connsiteY14" fmla="*/ 7224 h 10000"/>
                <a:gd name="connsiteX15" fmla="*/ 712 w 10000"/>
                <a:gd name="connsiteY15" fmla="*/ 7181 h 10000"/>
                <a:gd name="connsiteX16" fmla="*/ 849 w 10000"/>
                <a:gd name="connsiteY16" fmla="*/ 7153 h 10000"/>
                <a:gd name="connsiteX17" fmla="*/ 849 w 10000"/>
                <a:gd name="connsiteY17" fmla="*/ 7095 h 10000"/>
                <a:gd name="connsiteX18" fmla="*/ 881 w 10000"/>
                <a:gd name="connsiteY18" fmla="*/ 7065 h 10000"/>
                <a:gd name="connsiteX19" fmla="*/ 984 w 10000"/>
                <a:gd name="connsiteY19" fmla="*/ 7065 h 10000"/>
                <a:gd name="connsiteX20" fmla="*/ 1087 w 10000"/>
                <a:gd name="connsiteY20" fmla="*/ 7065 h 10000"/>
                <a:gd name="connsiteX21" fmla="*/ 1359 w 10000"/>
                <a:gd name="connsiteY21" fmla="*/ 7022 h 10000"/>
                <a:gd name="connsiteX22" fmla="*/ 2004 w 10000"/>
                <a:gd name="connsiteY22" fmla="*/ 6892 h 10000"/>
                <a:gd name="connsiteX23" fmla="*/ 2277 w 10000"/>
                <a:gd name="connsiteY23" fmla="*/ 6747 h 10000"/>
                <a:gd name="connsiteX24" fmla="*/ 2479 w 10000"/>
                <a:gd name="connsiteY24" fmla="*/ 6633 h 10000"/>
                <a:gd name="connsiteX25" fmla="*/ 2651 w 10000"/>
                <a:gd name="connsiteY25" fmla="*/ 6576 h 10000"/>
                <a:gd name="connsiteX26" fmla="*/ 2858 w 10000"/>
                <a:gd name="connsiteY26" fmla="*/ 6475 h 10000"/>
                <a:gd name="connsiteX27" fmla="*/ 3026 w 10000"/>
                <a:gd name="connsiteY27" fmla="*/ 6418 h 10000"/>
                <a:gd name="connsiteX28" fmla="*/ 3297 w 10000"/>
                <a:gd name="connsiteY28" fmla="*/ 6300 h 10000"/>
                <a:gd name="connsiteX29" fmla="*/ 3401 w 10000"/>
                <a:gd name="connsiteY29" fmla="*/ 6274 h 10000"/>
                <a:gd name="connsiteX30" fmla="*/ 3538 w 10000"/>
                <a:gd name="connsiteY30" fmla="*/ 6229 h 10000"/>
                <a:gd name="connsiteX31" fmla="*/ 3775 w 10000"/>
                <a:gd name="connsiteY31" fmla="*/ 6143 h 10000"/>
                <a:gd name="connsiteX32" fmla="*/ 3775 w 10000"/>
                <a:gd name="connsiteY32" fmla="*/ 6075 h 10000"/>
                <a:gd name="connsiteX33" fmla="*/ 3807 w 10000"/>
                <a:gd name="connsiteY33" fmla="*/ 5916 h 10000"/>
                <a:gd name="connsiteX34" fmla="*/ 3875 w 10000"/>
                <a:gd name="connsiteY34" fmla="*/ 5800 h 10000"/>
                <a:gd name="connsiteX35" fmla="*/ 3912 w 10000"/>
                <a:gd name="connsiteY35" fmla="*/ 5701 h 10000"/>
                <a:gd name="connsiteX36" fmla="*/ 4049 w 10000"/>
                <a:gd name="connsiteY36" fmla="*/ 5585 h 10000"/>
                <a:gd name="connsiteX37" fmla="*/ 4251 w 10000"/>
                <a:gd name="connsiteY37" fmla="*/ 5424 h 10000"/>
                <a:gd name="connsiteX38" fmla="*/ 4525 w 10000"/>
                <a:gd name="connsiteY38" fmla="*/ 5280 h 10000"/>
                <a:gd name="connsiteX39" fmla="*/ 4625 w 10000"/>
                <a:gd name="connsiteY39" fmla="*/ 5182 h 10000"/>
                <a:gd name="connsiteX40" fmla="*/ 5001 w 10000"/>
                <a:gd name="connsiteY40" fmla="*/ 5077 h 10000"/>
                <a:gd name="connsiteX41" fmla="*/ 5135 w 10000"/>
                <a:gd name="connsiteY41" fmla="*/ 5065 h 10000"/>
                <a:gd name="connsiteX42" fmla="*/ 5203 w 10000"/>
                <a:gd name="connsiteY42" fmla="*/ 4993 h 10000"/>
                <a:gd name="connsiteX43" fmla="*/ 5375 w 10000"/>
                <a:gd name="connsiteY43" fmla="*/ 4834 h 10000"/>
                <a:gd name="connsiteX44" fmla="*/ 5474 w 10000"/>
                <a:gd name="connsiteY44" fmla="*/ 4661 h 10000"/>
                <a:gd name="connsiteX45" fmla="*/ 5474 w 10000"/>
                <a:gd name="connsiteY45" fmla="*/ 4593 h 10000"/>
                <a:gd name="connsiteX46" fmla="*/ 5510 w 10000"/>
                <a:gd name="connsiteY46" fmla="*/ 4548 h 10000"/>
                <a:gd name="connsiteX47" fmla="*/ 5646 w 10000"/>
                <a:gd name="connsiteY47" fmla="*/ 4517 h 10000"/>
                <a:gd name="connsiteX48" fmla="*/ 5782 w 10000"/>
                <a:gd name="connsiteY48" fmla="*/ 4517 h 10000"/>
                <a:gd name="connsiteX49" fmla="*/ 6053 w 10000"/>
                <a:gd name="connsiteY49" fmla="*/ 4517 h 10000"/>
                <a:gd name="connsiteX50" fmla="*/ 6224 w 10000"/>
                <a:gd name="connsiteY50" fmla="*/ 4548 h 10000"/>
                <a:gd name="connsiteX51" fmla="*/ 6429 w 10000"/>
                <a:gd name="connsiteY51" fmla="*/ 4548 h 10000"/>
                <a:gd name="connsiteX52" fmla="*/ 6632 w 10000"/>
                <a:gd name="connsiteY52" fmla="*/ 4504 h 10000"/>
                <a:gd name="connsiteX53" fmla="*/ 6801 w 10000"/>
                <a:gd name="connsiteY53" fmla="*/ 4517 h 10000"/>
                <a:gd name="connsiteX54" fmla="*/ 7006 w 10000"/>
                <a:gd name="connsiteY54" fmla="*/ 4473 h 10000"/>
                <a:gd name="connsiteX55" fmla="*/ 7178 w 10000"/>
                <a:gd name="connsiteY55" fmla="*/ 4434 h 10000"/>
                <a:gd name="connsiteX56" fmla="*/ 7348 w 10000"/>
                <a:gd name="connsiteY56" fmla="*/ 4434 h 10000"/>
                <a:gd name="connsiteX57" fmla="*/ 7486 w 10000"/>
                <a:gd name="connsiteY57" fmla="*/ 4434 h 10000"/>
                <a:gd name="connsiteX58" fmla="*/ 7583 w 10000"/>
                <a:gd name="connsiteY58" fmla="*/ 4404 h 10000"/>
                <a:gd name="connsiteX59" fmla="*/ 7720 w 10000"/>
                <a:gd name="connsiteY59" fmla="*/ 4387 h 10000"/>
                <a:gd name="connsiteX60" fmla="*/ 7824 w 10000"/>
                <a:gd name="connsiteY60" fmla="*/ 4317 h 10000"/>
                <a:gd name="connsiteX61" fmla="*/ 7824 w 10000"/>
                <a:gd name="connsiteY61" fmla="*/ 4232 h 10000"/>
                <a:gd name="connsiteX62" fmla="*/ 7824 w 10000"/>
                <a:gd name="connsiteY62" fmla="*/ 4086 h 10000"/>
                <a:gd name="connsiteX63" fmla="*/ 7583 w 10000"/>
                <a:gd name="connsiteY63" fmla="*/ 3827 h 10000"/>
                <a:gd name="connsiteX64" fmla="*/ 7381 w 10000"/>
                <a:gd name="connsiteY64" fmla="*/ 3482 h 10000"/>
                <a:gd name="connsiteX65" fmla="*/ 7381 w 10000"/>
                <a:gd name="connsiteY65" fmla="*/ 3424 h 10000"/>
                <a:gd name="connsiteX66" fmla="*/ 7447 w 10000"/>
                <a:gd name="connsiteY66" fmla="*/ 3323 h 10000"/>
                <a:gd name="connsiteX67" fmla="*/ 7550 w 10000"/>
                <a:gd name="connsiteY67" fmla="*/ 3239 h 10000"/>
                <a:gd name="connsiteX68" fmla="*/ 7653 w 10000"/>
                <a:gd name="connsiteY68" fmla="*/ 3151 h 10000"/>
                <a:gd name="connsiteX69" fmla="*/ 7653 w 10000"/>
                <a:gd name="connsiteY69" fmla="*/ 3052 h 10000"/>
                <a:gd name="connsiteX70" fmla="*/ 7653 w 10000"/>
                <a:gd name="connsiteY70" fmla="*/ 2951 h 10000"/>
                <a:gd name="connsiteX71" fmla="*/ 7755 w 10000"/>
                <a:gd name="connsiteY71" fmla="*/ 2891 h 10000"/>
                <a:gd name="connsiteX72" fmla="*/ 7824 w 10000"/>
                <a:gd name="connsiteY72" fmla="*/ 2765 h 10000"/>
                <a:gd name="connsiteX73" fmla="*/ 7857 w 10000"/>
                <a:gd name="connsiteY73" fmla="*/ 2648 h 10000"/>
                <a:gd name="connsiteX74" fmla="*/ 7960 w 10000"/>
                <a:gd name="connsiteY74" fmla="*/ 2605 h 10000"/>
                <a:gd name="connsiteX75" fmla="*/ 8095 w 10000"/>
                <a:gd name="connsiteY75" fmla="*/ 2531 h 10000"/>
                <a:gd name="connsiteX76" fmla="*/ 8232 w 10000"/>
                <a:gd name="connsiteY76" fmla="*/ 2491 h 10000"/>
                <a:gd name="connsiteX77" fmla="*/ 8399 w 10000"/>
                <a:gd name="connsiteY77" fmla="*/ 2405 h 10000"/>
                <a:gd name="connsiteX78" fmla="*/ 8573 w 10000"/>
                <a:gd name="connsiteY78" fmla="*/ 2286 h 10000"/>
                <a:gd name="connsiteX79" fmla="*/ 8672 w 10000"/>
                <a:gd name="connsiteY79" fmla="*/ 2173 h 10000"/>
                <a:gd name="connsiteX80" fmla="*/ 8672 w 10000"/>
                <a:gd name="connsiteY80" fmla="*/ 2088 h 10000"/>
                <a:gd name="connsiteX81" fmla="*/ 8708 w 10000"/>
                <a:gd name="connsiteY81" fmla="*/ 1930 h 10000"/>
                <a:gd name="connsiteX82" fmla="*/ 8504 w 10000"/>
                <a:gd name="connsiteY82" fmla="*/ 1730 h 10000"/>
                <a:gd name="connsiteX83" fmla="*/ 8468 w 10000"/>
                <a:gd name="connsiteY83" fmla="*/ 1653 h 10000"/>
                <a:gd name="connsiteX84" fmla="*/ 8468 w 10000"/>
                <a:gd name="connsiteY84" fmla="*/ 1253 h 10000"/>
                <a:gd name="connsiteX85" fmla="*/ 8468 w 10000"/>
                <a:gd name="connsiteY85" fmla="*/ 1165 h 10000"/>
                <a:gd name="connsiteX86" fmla="*/ 8468 w 10000"/>
                <a:gd name="connsiteY86" fmla="*/ 1124 h 10000"/>
                <a:gd name="connsiteX87" fmla="*/ 8504 w 10000"/>
                <a:gd name="connsiteY87" fmla="*/ 1080 h 10000"/>
                <a:gd name="connsiteX88" fmla="*/ 8573 w 10000"/>
                <a:gd name="connsiteY88" fmla="*/ 1035 h 10000"/>
                <a:gd name="connsiteX89" fmla="*/ 8708 w 10000"/>
                <a:gd name="connsiteY89" fmla="*/ 962 h 10000"/>
                <a:gd name="connsiteX90" fmla="*/ 8944 w 10000"/>
                <a:gd name="connsiteY90" fmla="*/ 936 h 10000"/>
                <a:gd name="connsiteX91" fmla="*/ 9080 w 10000"/>
                <a:gd name="connsiteY91" fmla="*/ 924 h 10000"/>
                <a:gd name="connsiteX92" fmla="*/ 9181 w 10000"/>
                <a:gd name="connsiteY92" fmla="*/ 877 h 10000"/>
                <a:gd name="connsiteX93" fmla="*/ 9351 w 10000"/>
                <a:gd name="connsiteY93" fmla="*/ 820 h 10000"/>
                <a:gd name="connsiteX94" fmla="*/ 9558 w 10000"/>
                <a:gd name="connsiteY94" fmla="*/ 689 h 10000"/>
                <a:gd name="connsiteX95" fmla="*/ 9693 w 10000"/>
                <a:gd name="connsiteY95" fmla="*/ 618 h 10000"/>
                <a:gd name="connsiteX96" fmla="*/ 9933 w 10000"/>
                <a:gd name="connsiteY96" fmla="*/ 534 h 10000"/>
                <a:gd name="connsiteX97" fmla="*/ 10000 w 10000"/>
                <a:gd name="connsiteY97" fmla="*/ 459 h 10000"/>
                <a:gd name="connsiteX98" fmla="*/ 10000 w 10000"/>
                <a:gd name="connsiteY98" fmla="*/ 404 h 10000"/>
                <a:gd name="connsiteX99" fmla="*/ 9933 w 10000"/>
                <a:gd name="connsiteY99" fmla="*/ 332 h 10000"/>
                <a:gd name="connsiteX100" fmla="*/ 9796 w 10000"/>
                <a:gd name="connsiteY100" fmla="*/ 259 h 10000"/>
                <a:gd name="connsiteX101" fmla="*/ 9725 w 10000"/>
                <a:gd name="connsiteY101" fmla="*/ 201 h 10000"/>
                <a:gd name="connsiteX102" fmla="*/ 9693 w 10000"/>
                <a:gd name="connsiteY102" fmla="*/ 101 h 10000"/>
                <a:gd name="connsiteX103" fmla="*/ 9693 w 10000"/>
                <a:gd name="connsiteY103" fmla="*/ 40 h 10000"/>
                <a:gd name="connsiteX104" fmla="*/ 9693 w 10000"/>
                <a:gd name="connsiteY104" fmla="*/ 13 h 10000"/>
                <a:gd name="connsiteX105" fmla="*/ 9626 w 10000"/>
                <a:gd name="connsiteY105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29 w 10000"/>
                <a:gd name="connsiteY2" fmla="*/ 9857 h 10000"/>
                <a:gd name="connsiteX3" fmla="*/ 0 w 10000"/>
                <a:gd name="connsiteY3" fmla="*/ 9770 h 10000"/>
                <a:gd name="connsiteX4" fmla="*/ 340 w 10000"/>
                <a:gd name="connsiteY4" fmla="*/ 8620 h 10000"/>
                <a:gd name="connsiteX5" fmla="*/ 476 w 10000"/>
                <a:gd name="connsiteY5" fmla="*/ 8491 h 10000"/>
                <a:gd name="connsiteX6" fmla="*/ 476 w 10000"/>
                <a:gd name="connsiteY6" fmla="*/ 8421 h 10000"/>
                <a:gd name="connsiteX7" fmla="*/ 405 w 10000"/>
                <a:gd name="connsiteY7" fmla="*/ 8030 h 10000"/>
                <a:gd name="connsiteX8" fmla="*/ 340 w 10000"/>
                <a:gd name="connsiteY8" fmla="*/ 7699 h 10000"/>
                <a:gd name="connsiteX9" fmla="*/ 340 w 10000"/>
                <a:gd name="connsiteY9" fmla="*/ 7540 h 10000"/>
                <a:gd name="connsiteX10" fmla="*/ 405 w 10000"/>
                <a:gd name="connsiteY10" fmla="*/ 7454 h 10000"/>
                <a:gd name="connsiteX11" fmla="*/ 405 w 10000"/>
                <a:gd name="connsiteY11" fmla="*/ 7384 h 10000"/>
                <a:gd name="connsiteX12" fmla="*/ 509 w 10000"/>
                <a:gd name="connsiteY12" fmla="*/ 7296 h 10000"/>
                <a:gd name="connsiteX13" fmla="*/ 612 w 10000"/>
                <a:gd name="connsiteY13" fmla="*/ 7224 h 10000"/>
                <a:gd name="connsiteX14" fmla="*/ 712 w 10000"/>
                <a:gd name="connsiteY14" fmla="*/ 7181 h 10000"/>
                <a:gd name="connsiteX15" fmla="*/ 849 w 10000"/>
                <a:gd name="connsiteY15" fmla="*/ 7153 h 10000"/>
                <a:gd name="connsiteX16" fmla="*/ 849 w 10000"/>
                <a:gd name="connsiteY16" fmla="*/ 7095 h 10000"/>
                <a:gd name="connsiteX17" fmla="*/ 881 w 10000"/>
                <a:gd name="connsiteY17" fmla="*/ 7065 h 10000"/>
                <a:gd name="connsiteX18" fmla="*/ 984 w 10000"/>
                <a:gd name="connsiteY18" fmla="*/ 7065 h 10000"/>
                <a:gd name="connsiteX19" fmla="*/ 1087 w 10000"/>
                <a:gd name="connsiteY19" fmla="*/ 7065 h 10000"/>
                <a:gd name="connsiteX20" fmla="*/ 1359 w 10000"/>
                <a:gd name="connsiteY20" fmla="*/ 7022 h 10000"/>
                <a:gd name="connsiteX21" fmla="*/ 2004 w 10000"/>
                <a:gd name="connsiteY21" fmla="*/ 6892 h 10000"/>
                <a:gd name="connsiteX22" fmla="*/ 2277 w 10000"/>
                <a:gd name="connsiteY22" fmla="*/ 6747 h 10000"/>
                <a:gd name="connsiteX23" fmla="*/ 2479 w 10000"/>
                <a:gd name="connsiteY23" fmla="*/ 6633 h 10000"/>
                <a:gd name="connsiteX24" fmla="*/ 2651 w 10000"/>
                <a:gd name="connsiteY24" fmla="*/ 6576 h 10000"/>
                <a:gd name="connsiteX25" fmla="*/ 2858 w 10000"/>
                <a:gd name="connsiteY25" fmla="*/ 6475 h 10000"/>
                <a:gd name="connsiteX26" fmla="*/ 3026 w 10000"/>
                <a:gd name="connsiteY26" fmla="*/ 6418 h 10000"/>
                <a:gd name="connsiteX27" fmla="*/ 3297 w 10000"/>
                <a:gd name="connsiteY27" fmla="*/ 6300 h 10000"/>
                <a:gd name="connsiteX28" fmla="*/ 3401 w 10000"/>
                <a:gd name="connsiteY28" fmla="*/ 6274 h 10000"/>
                <a:gd name="connsiteX29" fmla="*/ 3538 w 10000"/>
                <a:gd name="connsiteY29" fmla="*/ 6229 h 10000"/>
                <a:gd name="connsiteX30" fmla="*/ 3775 w 10000"/>
                <a:gd name="connsiteY30" fmla="*/ 6143 h 10000"/>
                <a:gd name="connsiteX31" fmla="*/ 3775 w 10000"/>
                <a:gd name="connsiteY31" fmla="*/ 6075 h 10000"/>
                <a:gd name="connsiteX32" fmla="*/ 3807 w 10000"/>
                <a:gd name="connsiteY32" fmla="*/ 5916 h 10000"/>
                <a:gd name="connsiteX33" fmla="*/ 3875 w 10000"/>
                <a:gd name="connsiteY33" fmla="*/ 5800 h 10000"/>
                <a:gd name="connsiteX34" fmla="*/ 3912 w 10000"/>
                <a:gd name="connsiteY34" fmla="*/ 5701 h 10000"/>
                <a:gd name="connsiteX35" fmla="*/ 4049 w 10000"/>
                <a:gd name="connsiteY35" fmla="*/ 5585 h 10000"/>
                <a:gd name="connsiteX36" fmla="*/ 4251 w 10000"/>
                <a:gd name="connsiteY36" fmla="*/ 5424 h 10000"/>
                <a:gd name="connsiteX37" fmla="*/ 4525 w 10000"/>
                <a:gd name="connsiteY37" fmla="*/ 5280 h 10000"/>
                <a:gd name="connsiteX38" fmla="*/ 4625 w 10000"/>
                <a:gd name="connsiteY38" fmla="*/ 5182 h 10000"/>
                <a:gd name="connsiteX39" fmla="*/ 5001 w 10000"/>
                <a:gd name="connsiteY39" fmla="*/ 5077 h 10000"/>
                <a:gd name="connsiteX40" fmla="*/ 5135 w 10000"/>
                <a:gd name="connsiteY40" fmla="*/ 5065 h 10000"/>
                <a:gd name="connsiteX41" fmla="*/ 5203 w 10000"/>
                <a:gd name="connsiteY41" fmla="*/ 4993 h 10000"/>
                <a:gd name="connsiteX42" fmla="*/ 5375 w 10000"/>
                <a:gd name="connsiteY42" fmla="*/ 4834 h 10000"/>
                <a:gd name="connsiteX43" fmla="*/ 5474 w 10000"/>
                <a:gd name="connsiteY43" fmla="*/ 4661 h 10000"/>
                <a:gd name="connsiteX44" fmla="*/ 5474 w 10000"/>
                <a:gd name="connsiteY44" fmla="*/ 4593 h 10000"/>
                <a:gd name="connsiteX45" fmla="*/ 5510 w 10000"/>
                <a:gd name="connsiteY45" fmla="*/ 4548 h 10000"/>
                <a:gd name="connsiteX46" fmla="*/ 5646 w 10000"/>
                <a:gd name="connsiteY46" fmla="*/ 4517 h 10000"/>
                <a:gd name="connsiteX47" fmla="*/ 5782 w 10000"/>
                <a:gd name="connsiteY47" fmla="*/ 4517 h 10000"/>
                <a:gd name="connsiteX48" fmla="*/ 6053 w 10000"/>
                <a:gd name="connsiteY48" fmla="*/ 4517 h 10000"/>
                <a:gd name="connsiteX49" fmla="*/ 6224 w 10000"/>
                <a:gd name="connsiteY49" fmla="*/ 4548 h 10000"/>
                <a:gd name="connsiteX50" fmla="*/ 6429 w 10000"/>
                <a:gd name="connsiteY50" fmla="*/ 4548 h 10000"/>
                <a:gd name="connsiteX51" fmla="*/ 6632 w 10000"/>
                <a:gd name="connsiteY51" fmla="*/ 4504 h 10000"/>
                <a:gd name="connsiteX52" fmla="*/ 6801 w 10000"/>
                <a:gd name="connsiteY52" fmla="*/ 4517 h 10000"/>
                <a:gd name="connsiteX53" fmla="*/ 7006 w 10000"/>
                <a:gd name="connsiteY53" fmla="*/ 4473 h 10000"/>
                <a:gd name="connsiteX54" fmla="*/ 7178 w 10000"/>
                <a:gd name="connsiteY54" fmla="*/ 4434 h 10000"/>
                <a:gd name="connsiteX55" fmla="*/ 7348 w 10000"/>
                <a:gd name="connsiteY55" fmla="*/ 4434 h 10000"/>
                <a:gd name="connsiteX56" fmla="*/ 7486 w 10000"/>
                <a:gd name="connsiteY56" fmla="*/ 4434 h 10000"/>
                <a:gd name="connsiteX57" fmla="*/ 7583 w 10000"/>
                <a:gd name="connsiteY57" fmla="*/ 4404 h 10000"/>
                <a:gd name="connsiteX58" fmla="*/ 7720 w 10000"/>
                <a:gd name="connsiteY58" fmla="*/ 4387 h 10000"/>
                <a:gd name="connsiteX59" fmla="*/ 7824 w 10000"/>
                <a:gd name="connsiteY59" fmla="*/ 4317 h 10000"/>
                <a:gd name="connsiteX60" fmla="*/ 7824 w 10000"/>
                <a:gd name="connsiteY60" fmla="*/ 4232 h 10000"/>
                <a:gd name="connsiteX61" fmla="*/ 7824 w 10000"/>
                <a:gd name="connsiteY61" fmla="*/ 4086 h 10000"/>
                <a:gd name="connsiteX62" fmla="*/ 7583 w 10000"/>
                <a:gd name="connsiteY62" fmla="*/ 3827 h 10000"/>
                <a:gd name="connsiteX63" fmla="*/ 7381 w 10000"/>
                <a:gd name="connsiteY63" fmla="*/ 3482 h 10000"/>
                <a:gd name="connsiteX64" fmla="*/ 7381 w 10000"/>
                <a:gd name="connsiteY64" fmla="*/ 3424 h 10000"/>
                <a:gd name="connsiteX65" fmla="*/ 7447 w 10000"/>
                <a:gd name="connsiteY65" fmla="*/ 3323 h 10000"/>
                <a:gd name="connsiteX66" fmla="*/ 7550 w 10000"/>
                <a:gd name="connsiteY66" fmla="*/ 3239 h 10000"/>
                <a:gd name="connsiteX67" fmla="*/ 7653 w 10000"/>
                <a:gd name="connsiteY67" fmla="*/ 3151 h 10000"/>
                <a:gd name="connsiteX68" fmla="*/ 7653 w 10000"/>
                <a:gd name="connsiteY68" fmla="*/ 3052 h 10000"/>
                <a:gd name="connsiteX69" fmla="*/ 7653 w 10000"/>
                <a:gd name="connsiteY69" fmla="*/ 2951 h 10000"/>
                <a:gd name="connsiteX70" fmla="*/ 7755 w 10000"/>
                <a:gd name="connsiteY70" fmla="*/ 2891 h 10000"/>
                <a:gd name="connsiteX71" fmla="*/ 7824 w 10000"/>
                <a:gd name="connsiteY71" fmla="*/ 2765 h 10000"/>
                <a:gd name="connsiteX72" fmla="*/ 7857 w 10000"/>
                <a:gd name="connsiteY72" fmla="*/ 2648 h 10000"/>
                <a:gd name="connsiteX73" fmla="*/ 7960 w 10000"/>
                <a:gd name="connsiteY73" fmla="*/ 2605 h 10000"/>
                <a:gd name="connsiteX74" fmla="*/ 8095 w 10000"/>
                <a:gd name="connsiteY74" fmla="*/ 2531 h 10000"/>
                <a:gd name="connsiteX75" fmla="*/ 8232 w 10000"/>
                <a:gd name="connsiteY75" fmla="*/ 2491 h 10000"/>
                <a:gd name="connsiteX76" fmla="*/ 8399 w 10000"/>
                <a:gd name="connsiteY76" fmla="*/ 2405 h 10000"/>
                <a:gd name="connsiteX77" fmla="*/ 8573 w 10000"/>
                <a:gd name="connsiteY77" fmla="*/ 2286 h 10000"/>
                <a:gd name="connsiteX78" fmla="*/ 8672 w 10000"/>
                <a:gd name="connsiteY78" fmla="*/ 2173 h 10000"/>
                <a:gd name="connsiteX79" fmla="*/ 8672 w 10000"/>
                <a:gd name="connsiteY79" fmla="*/ 2088 h 10000"/>
                <a:gd name="connsiteX80" fmla="*/ 8708 w 10000"/>
                <a:gd name="connsiteY80" fmla="*/ 1930 h 10000"/>
                <a:gd name="connsiteX81" fmla="*/ 8504 w 10000"/>
                <a:gd name="connsiteY81" fmla="*/ 1730 h 10000"/>
                <a:gd name="connsiteX82" fmla="*/ 8468 w 10000"/>
                <a:gd name="connsiteY82" fmla="*/ 1653 h 10000"/>
                <a:gd name="connsiteX83" fmla="*/ 8468 w 10000"/>
                <a:gd name="connsiteY83" fmla="*/ 1253 h 10000"/>
                <a:gd name="connsiteX84" fmla="*/ 8468 w 10000"/>
                <a:gd name="connsiteY84" fmla="*/ 1165 h 10000"/>
                <a:gd name="connsiteX85" fmla="*/ 8468 w 10000"/>
                <a:gd name="connsiteY85" fmla="*/ 1124 h 10000"/>
                <a:gd name="connsiteX86" fmla="*/ 8504 w 10000"/>
                <a:gd name="connsiteY86" fmla="*/ 1080 h 10000"/>
                <a:gd name="connsiteX87" fmla="*/ 8573 w 10000"/>
                <a:gd name="connsiteY87" fmla="*/ 1035 h 10000"/>
                <a:gd name="connsiteX88" fmla="*/ 8708 w 10000"/>
                <a:gd name="connsiteY88" fmla="*/ 962 h 10000"/>
                <a:gd name="connsiteX89" fmla="*/ 8944 w 10000"/>
                <a:gd name="connsiteY89" fmla="*/ 936 h 10000"/>
                <a:gd name="connsiteX90" fmla="*/ 9080 w 10000"/>
                <a:gd name="connsiteY90" fmla="*/ 924 h 10000"/>
                <a:gd name="connsiteX91" fmla="*/ 9181 w 10000"/>
                <a:gd name="connsiteY91" fmla="*/ 877 h 10000"/>
                <a:gd name="connsiteX92" fmla="*/ 9351 w 10000"/>
                <a:gd name="connsiteY92" fmla="*/ 820 h 10000"/>
                <a:gd name="connsiteX93" fmla="*/ 9558 w 10000"/>
                <a:gd name="connsiteY93" fmla="*/ 689 h 10000"/>
                <a:gd name="connsiteX94" fmla="*/ 9693 w 10000"/>
                <a:gd name="connsiteY94" fmla="*/ 618 h 10000"/>
                <a:gd name="connsiteX95" fmla="*/ 9933 w 10000"/>
                <a:gd name="connsiteY95" fmla="*/ 534 h 10000"/>
                <a:gd name="connsiteX96" fmla="*/ 10000 w 10000"/>
                <a:gd name="connsiteY96" fmla="*/ 459 h 10000"/>
                <a:gd name="connsiteX97" fmla="*/ 10000 w 10000"/>
                <a:gd name="connsiteY97" fmla="*/ 404 h 10000"/>
                <a:gd name="connsiteX98" fmla="*/ 9933 w 10000"/>
                <a:gd name="connsiteY98" fmla="*/ 332 h 10000"/>
                <a:gd name="connsiteX99" fmla="*/ 9796 w 10000"/>
                <a:gd name="connsiteY99" fmla="*/ 259 h 10000"/>
                <a:gd name="connsiteX100" fmla="*/ 9725 w 10000"/>
                <a:gd name="connsiteY100" fmla="*/ 201 h 10000"/>
                <a:gd name="connsiteX101" fmla="*/ 9693 w 10000"/>
                <a:gd name="connsiteY101" fmla="*/ 101 h 10000"/>
                <a:gd name="connsiteX102" fmla="*/ 9693 w 10000"/>
                <a:gd name="connsiteY102" fmla="*/ 40 h 10000"/>
                <a:gd name="connsiteX103" fmla="*/ 9693 w 10000"/>
                <a:gd name="connsiteY103" fmla="*/ 13 h 10000"/>
                <a:gd name="connsiteX104" fmla="*/ 9626 w 10000"/>
                <a:gd name="connsiteY104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29 w 10000"/>
                <a:gd name="connsiteY2" fmla="*/ 9857 h 10000"/>
                <a:gd name="connsiteX3" fmla="*/ 0 w 10000"/>
                <a:gd name="connsiteY3" fmla="*/ 9770 h 10000"/>
                <a:gd name="connsiteX4" fmla="*/ 340 w 10000"/>
                <a:gd name="connsiteY4" fmla="*/ 8620 h 10000"/>
                <a:gd name="connsiteX5" fmla="*/ 476 w 10000"/>
                <a:gd name="connsiteY5" fmla="*/ 8421 h 10000"/>
                <a:gd name="connsiteX6" fmla="*/ 405 w 10000"/>
                <a:gd name="connsiteY6" fmla="*/ 8030 h 10000"/>
                <a:gd name="connsiteX7" fmla="*/ 340 w 10000"/>
                <a:gd name="connsiteY7" fmla="*/ 7699 h 10000"/>
                <a:gd name="connsiteX8" fmla="*/ 340 w 10000"/>
                <a:gd name="connsiteY8" fmla="*/ 7540 h 10000"/>
                <a:gd name="connsiteX9" fmla="*/ 405 w 10000"/>
                <a:gd name="connsiteY9" fmla="*/ 7454 h 10000"/>
                <a:gd name="connsiteX10" fmla="*/ 405 w 10000"/>
                <a:gd name="connsiteY10" fmla="*/ 7384 h 10000"/>
                <a:gd name="connsiteX11" fmla="*/ 509 w 10000"/>
                <a:gd name="connsiteY11" fmla="*/ 7296 h 10000"/>
                <a:gd name="connsiteX12" fmla="*/ 612 w 10000"/>
                <a:gd name="connsiteY12" fmla="*/ 7224 h 10000"/>
                <a:gd name="connsiteX13" fmla="*/ 712 w 10000"/>
                <a:gd name="connsiteY13" fmla="*/ 7181 h 10000"/>
                <a:gd name="connsiteX14" fmla="*/ 849 w 10000"/>
                <a:gd name="connsiteY14" fmla="*/ 7153 h 10000"/>
                <a:gd name="connsiteX15" fmla="*/ 849 w 10000"/>
                <a:gd name="connsiteY15" fmla="*/ 7095 h 10000"/>
                <a:gd name="connsiteX16" fmla="*/ 881 w 10000"/>
                <a:gd name="connsiteY16" fmla="*/ 7065 h 10000"/>
                <a:gd name="connsiteX17" fmla="*/ 984 w 10000"/>
                <a:gd name="connsiteY17" fmla="*/ 7065 h 10000"/>
                <a:gd name="connsiteX18" fmla="*/ 1087 w 10000"/>
                <a:gd name="connsiteY18" fmla="*/ 7065 h 10000"/>
                <a:gd name="connsiteX19" fmla="*/ 1359 w 10000"/>
                <a:gd name="connsiteY19" fmla="*/ 7022 h 10000"/>
                <a:gd name="connsiteX20" fmla="*/ 2004 w 10000"/>
                <a:gd name="connsiteY20" fmla="*/ 6892 h 10000"/>
                <a:gd name="connsiteX21" fmla="*/ 2277 w 10000"/>
                <a:gd name="connsiteY21" fmla="*/ 6747 h 10000"/>
                <a:gd name="connsiteX22" fmla="*/ 2479 w 10000"/>
                <a:gd name="connsiteY22" fmla="*/ 6633 h 10000"/>
                <a:gd name="connsiteX23" fmla="*/ 2651 w 10000"/>
                <a:gd name="connsiteY23" fmla="*/ 6576 h 10000"/>
                <a:gd name="connsiteX24" fmla="*/ 2858 w 10000"/>
                <a:gd name="connsiteY24" fmla="*/ 6475 h 10000"/>
                <a:gd name="connsiteX25" fmla="*/ 3026 w 10000"/>
                <a:gd name="connsiteY25" fmla="*/ 6418 h 10000"/>
                <a:gd name="connsiteX26" fmla="*/ 3297 w 10000"/>
                <a:gd name="connsiteY26" fmla="*/ 6300 h 10000"/>
                <a:gd name="connsiteX27" fmla="*/ 3401 w 10000"/>
                <a:gd name="connsiteY27" fmla="*/ 6274 h 10000"/>
                <a:gd name="connsiteX28" fmla="*/ 3538 w 10000"/>
                <a:gd name="connsiteY28" fmla="*/ 6229 h 10000"/>
                <a:gd name="connsiteX29" fmla="*/ 3775 w 10000"/>
                <a:gd name="connsiteY29" fmla="*/ 6143 h 10000"/>
                <a:gd name="connsiteX30" fmla="*/ 3775 w 10000"/>
                <a:gd name="connsiteY30" fmla="*/ 6075 h 10000"/>
                <a:gd name="connsiteX31" fmla="*/ 3807 w 10000"/>
                <a:gd name="connsiteY31" fmla="*/ 5916 h 10000"/>
                <a:gd name="connsiteX32" fmla="*/ 3875 w 10000"/>
                <a:gd name="connsiteY32" fmla="*/ 5800 h 10000"/>
                <a:gd name="connsiteX33" fmla="*/ 3912 w 10000"/>
                <a:gd name="connsiteY33" fmla="*/ 5701 h 10000"/>
                <a:gd name="connsiteX34" fmla="*/ 4049 w 10000"/>
                <a:gd name="connsiteY34" fmla="*/ 5585 h 10000"/>
                <a:gd name="connsiteX35" fmla="*/ 4251 w 10000"/>
                <a:gd name="connsiteY35" fmla="*/ 5424 h 10000"/>
                <a:gd name="connsiteX36" fmla="*/ 4525 w 10000"/>
                <a:gd name="connsiteY36" fmla="*/ 5280 h 10000"/>
                <a:gd name="connsiteX37" fmla="*/ 4625 w 10000"/>
                <a:gd name="connsiteY37" fmla="*/ 5182 h 10000"/>
                <a:gd name="connsiteX38" fmla="*/ 5001 w 10000"/>
                <a:gd name="connsiteY38" fmla="*/ 5077 h 10000"/>
                <a:gd name="connsiteX39" fmla="*/ 5135 w 10000"/>
                <a:gd name="connsiteY39" fmla="*/ 5065 h 10000"/>
                <a:gd name="connsiteX40" fmla="*/ 5203 w 10000"/>
                <a:gd name="connsiteY40" fmla="*/ 4993 h 10000"/>
                <a:gd name="connsiteX41" fmla="*/ 5375 w 10000"/>
                <a:gd name="connsiteY41" fmla="*/ 4834 h 10000"/>
                <a:gd name="connsiteX42" fmla="*/ 5474 w 10000"/>
                <a:gd name="connsiteY42" fmla="*/ 4661 h 10000"/>
                <a:gd name="connsiteX43" fmla="*/ 5474 w 10000"/>
                <a:gd name="connsiteY43" fmla="*/ 4593 h 10000"/>
                <a:gd name="connsiteX44" fmla="*/ 5510 w 10000"/>
                <a:gd name="connsiteY44" fmla="*/ 4548 h 10000"/>
                <a:gd name="connsiteX45" fmla="*/ 5646 w 10000"/>
                <a:gd name="connsiteY45" fmla="*/ 4517 h 10000"/>
                <a:gd name="connsiteX46" fmla="*/ 5782 w 10000"/>
                <a:gd name="connsiteY46" fmla="*/ 4517 h 10000"/>
                <a:gd name="connsiteX47" fmla="*/ 6053 w 10000"/>
                <a:gd name="connsiteY47" fmla="*/ 4517 h 10000"/>
                <a:gd name="connsiteX48" fmla="*/ 6224 w 10000"/>
                <a:gd name="connsiteY48" fmla="*/ 4548 h 10000"/>
                <a:gd name="connsiteX49" fmla="*/ 6429 w 10000"/>
                <a:gd name="connsiteY49" fmla="*/ 4548 h 10000"/>
                <a:gd name="connsiteX50" fmla="*/ 6632 w 10000"/>
                <a:gd name="connsiteY50" fmla="*/ 4504 h 10000"/>
                <a:gd name="connsiteX51" fmla="*/ 6801 w 10000"/>
                <a:gd name="connsiteY51" fmla="*/ 4517 h 10000"/>
                <a:gd name="connsiteX52" fmla="*/ 7006 w 10000"/>
                <a:gd name="connsiteY52" fmla="*/ 4473 h 10000"/>
                <a:gd name="connsiteX53" fmla="*/ 7178 w 10000"/>
                <a:gd name="connsiteY53" fmla="*/ 4434 h 10000"/>
                <a:gd name="connsiteX54" fmla="*/ 7348 w 10000"/>
                <a:gd name="connsiteY54" fmla="*/ 4434 h 10000"/>
                <a:gd name="connsiteX55" fmla="*/ 7486 w 10000"/>
                <a:gd name="connsiteY55" fmla="*/ 4434 h 10000"/>
                <a:gd name="connsiteX56" fmla="*/ 7583 w 10000"/>
                <a:gd name="connsiteY56" fmla="*/ 4404 h 10000"/>
                <a:gd name="connsiteX57" fmla="*/ 7720 w 10000"/>
                <a:gd name="connsiteY57" fmla="*/ 4387 h 10000"/>
                <a:gd name="connsiteX58" fmla="*/ 7824 w 10000"/>
                <a:gd name="connsiteY58" fmla="*/ 4317 h 10000"/>
                <a:gd name="connsiteX59" fmla="*/ 7824 w 10000"/>
                <a:gd name="connsiteY59" fmla="*/ 4232 h 10000"/>
                <a:gd name="connsiteX60" fmla="*/ 7824 w 10000"/>
                <a:gd name="connsiteY60" fmla="*/ 4086 h 10000"/>
                <a:gd name="connsiteX61" fmla="*/ 7583 w 10000"/>
                <a:gd name="connsiteY61" fmla="*/ 3827 h 10000"/>
                <a:gd name="connsiteX62" fmla="*/ 7381 w 10000"/>
                <a:gd name="connsiteY62" fmla="*/ 3482 h 10000"/>
                <a:gd name="connsiteX63" fmla="*/ 7381 w 10000"/>
                <a:gd name="connsiteY63" fmla="*/ 3424 h 10000"/>
                <a:gd name="connsiteX64" fmla="*/ 7447 w 10000"/>
                <a:gd name="connsiteY64" fmla="*/ 3323 h 10000"/>
                <a:gd name="connsiteX65" fmla="*/ 7550 w 10000"/>
                <a:gd name="connsiteY65" fmla="*/ 3239 h 10000"/>
                <a:gd name="connsiteX66" fmla="*/ 7653 w 10000"/>
                <a:gd name="connsiteY66" fmla="*/ 3151 h 10000"/>
                <a:gd name="connsiteX67" fmla="*/ 7653 w 10000"/>
                <a:gd name="connsiteY67" fmla="*/ 3052 h 10000"/>
                <a:gd name="connsiteX68" fmla="*/ 7653 w 10000"/>
                <a:gd name="connsiteY68" fmla="*/ 2951 h 10000"/>
                <a:gd name="connsiteX69" fmla="*/ 7755 w 10000"/>
                <a:gd name="connsiteY69" fmla="*/ 2891 h 10000"/>
                <a:gd name="connsiteX70" fmla="*/ 7824 w 10000"/>
                <a:gd name="connsiteY70" fmla="*/ 2765 h 10000"/>
                <a:gd name="connsiteX71" fmla="*/ 7857 w 10000"/>
                <a:gd name="connsiteY71" fmla="*/ 2648 h 10000"/>
                <a:gd name="connsiteX72" fmla="*/ 7960 w 10000"/>
                <a:gd name="connsiteY72" fmla="*/ 2605 h 10000"/>
                <a:gd name="connsiteX73" fmla="*/ 8095 w 10000"/>
                <a:gd name="connsiteY73" fmla="*/ 2531 h 10000"/>
                <a:gd name="connsiteX74" fmla="*/ 8232 w 10000"/>
                <a:gd name="connsiteY74" fmla="*/ 2491 h 10000"/>
                <a:gd name="connsiteX75" fmla="*/ 8399 w 10000"/>
                <a:gd name="connsiteY75" fmla="*/ 2405 h 10000"/>
                <a:gd name="connsiteX76" fmla="*/ 8573 w 10000"/>
                <a:gd name="connsiteY76" fmla="*/ 2286 h 10000"/>
                <a:gd name="connsiteX77" fmla="*/ 8672 w 10000"/>
                <a:gd name="connsiteY77" fmla="*/ 2173 h 10000"/>
                <a:gd name="connsiteX78" fmla="*/ 8672 w 10000"/>
                <a:gd name="connsiteY78" fmla="*/ 2088 h 10000"/>
                <a:gd name="connsiteX79" fmla="*/ 8708 w 10000"/>
                <a:gd name="connsiteY79" fmla="*/ 1930 h 10000"/>
                <a:gd name="connsiteX80" fmla="*/ 8504 w 10000"/>
                <a:gd name="connsiteY80" fmla="*/ 1730 h 10000"/>
                <a:gd name="connsiteX81" fmla="*/ 8468 w 10000"/>
                <a:gd name="connsiteY81" fmla="*/ 1653 h 10000"/>
                <a:gd name="connsiteX82" fmla="*/ 8468 w 10000"/>
                <a:gd name="connsiteY82" fmla="*/ 1253 h 10000"/>
                <a:gd name="connsiteX83" fmla="*/ 8468 w 10000"/>
                <a:gd name="connsiteY83" fmla="*/ 1165 h 10000"/>
                <a:gd name="connsiteX84" fmla="*/ 8468 w 10000"/>
                <a:gd name="connsiteY84" fmla="*/ 1124 h 10000"/>
                <a:gd name="connsiteX85" fmla="*/ 8504 w 10000"/>
                <a:gd name="connsiteY85" fmla="*/ 1080 h 10000"/>
                <a:gd name="connsiteX86" fmla="*/ 8573 w 10000"/>
                <a:gd name="connsiteY86" fmla="*/ 1035 h 10000"/>
                <a:gd name="connsiteX87" fmla="*/ 8708 w 10000"/>
                <a:gd name="connsiteY87" fmla="*/ 962 h 10000"/>
                <a:gd name="connsiteX88" fmla="*/ 8944 w 10000"/>
                <a:gd name="connsiteY88" fmla="*/ 936 h 10000"/>
                <a:gd name="connsiteX89" fmla="*/ 9080 w 10000"/>
                <a:gd name="connsiteY89" fmla="*/ 924 h 10000"/>
                <a:gd name="connsiteX90" fmla="*/ 9181 w 10000"/>
                <a:gd name="connsiteY90" fmla="*/ 877 h 10000"/>
                <a:gd name="connsiteX91" fmla="*/ 9351 w 10000"/>
                <a:gd name="connsiteY91" fmla="*/ 820 h 10000"/>
                <a:gd name="connsiteX92" fmla="*/ 9558 w 10000"/>
                <a:gd name="connsiteY92" fmla="*/ 689 h 10000"/>
                <a:gd name="connsiteX93" fmla="*/ 9693 w 10000"/>
                <a:gd name="connsiteY93" fmla="*/ 618 h 10000"/>
                <a:gd name="connsiteX94" fmla="*/ 9933 w 10000"/>
                <a:gd name="connsiteY94" fmla="*/ 534 h 10000"/>
                <a:gd name="connsiteX95" fmla="*/ 10000 w 10000"/>
                <a:gd name="connsiteY95" fmla="*/ 459 h 10000"/>
                <a:gd name="connsiteX96" fmla="*/ 10000 w 10000"/>
                <a:gd name="connsiteY96" fmla="*/ 404 h 10000"/>
                <a:gd name="connsiteX97" fmla="*/ 9933 w 10000"/>
                <a:gd name="connsiteY97" fmla="*/ 332 h 10000"/>
                <a:gd name="connsiteX98" fmla="*/ 9796 w 10000"/>
                <a:gd name="connsiteY98" fmla="*/ 259 h 10000"/>
                <a:gd name="connsiteX99" fmla="*/ 9725 w 10000"/>
                <a:gd name="connsiteY99" fmla="*/ 201 h 10000"/>
                <a:gd name="connsiteX100" fmla="*/ 9693 w 10000"/>
                <a:gd name="connsiteY100" fmla="*/ 101 h 10000"/>
                <a:gd name="connsiteX101" fmla="*/ 9693 w 10000"/>
                <a:gd name="connsiteY101" fmla="*/ 40 h 10000"/>
                <a:gd name="connsiteX102" fmla="*/ 9693 w 10000"/>
                <a:gd name="connsiteY102" fmla="*/ 13 h 10000"/>
                <a:gd name="connsiteX103" fmla="*/ 9626 w 10000"/>
                <a:gd name="connsiteY103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29 w 10000"/>
                <a:gd name="connsiteY2" fmla="*/ 9857 h 10000"/>
                <a:gd name="connsiteX3" fmla="*/ 0 w 10000"/>
                <a:gd name="connsiteY3" fmla="*/ 9770 h 10000"/>
                <a:gd name="connsiteX4" fmla="*/ 476 w 10000"/>
                <a:gd name="connsiteY4" fmla="*/ 8421 h 10000"/>
                <a:gd name="connsiteX5" fmla="*/ 405 w 10000"/>
                <a:gd name="connsiteY5" fmla="*/ 8030 h 10000"/>
                <a:gd name="connsiteX6" fmla="*/ 340 w 10000"/>
                <a:gd name="connsiteY6" fmla="*/ 7699 h 10000"/>
                <a:gd name="connsiteX7" fmla="*/ 340 w 10000"/>
                <a:gd name="connsiteY7" fmla="*/ 7540 h 10000"/>
                <a:gd name="connsiteX8" fmla="*/ 405 w 10000"/>
                <a:gd name="connsiteY8" fmla="*/ 7454 h 10000"/>
                <a:gd name="connsiteX9" fmla="*/ 405 w 10000"/>
                <a:gd name="connsiteY9" fmla="*/ 7384 h 10000"/>
                <a:gd name="connsiteX10" fmla="*/ 509 w 10000"/>
                <a:gd name="connsiteY10" fmla="*/ 7296 h 10000"/>
                <a:gd name="connsiteX11" fmla="*/ 612 w 10000"/>
                <a:gd name="connsiteY11" fmla="*/ 7224 h 10000"/>
                <a:gd name="connsiteX12" fmla="*/ 712 w 10000"/>
                <a:gd name="connsiteY12" fmla="*/ 7181 h 10000"/>
                <a:gd name="connsiteX13" fmla="*/ 849 w 10000"/>
                <a:gd name="connsiteY13" fmla="*/ 7153 h 10000"/>
                <a:gd name="connsiteX14" fmla="*/ 849 w 10000"/>
                <a:gd name="connsiteY14" fmla="*/ 7095 h 10000"/>
                <a:gd name="connsiteX15" fmla="*/ 881 w 10000"/>
                <a:gd name="connsiteY15" fmla="*/ 7065 h 10000"/>
                <a:gd name="connsiteX16" fmla="*/ 984 w 10000"/>
                <a:gd name="connsiteY16" fmla="*/ 7065 h 10000"/>
                <a:gd name="connsiteX17" fmla="*/ 1087 w 10000"/>
                <a:gd name="connsiteY17" fmla="*/ 7065 h 10000"/>
                <a:gd name="connsiteX18" fmla="*/ 1359 w 10000"/>
                <a:gd name="connsiteY18" fmla="*/ 7022 h 10000"/>
                <a:gd name="connsiteX19" fmla="*/ 2004 w 10000"/>
                <a:gd name="connsiteY19" fmla="*/ 6892 h 10000"/>
                <a:gd name="connsiteX20" fmla="*/ 2277 w 10000"/>
                <a:gd name="connsiteY20" fmla="*/ 6747 h 10000"/>
                <a:gd name="connsiteX21" fmla="*/ 2479 w 10000"/>
                <a:gd name="connsiteY21" fmla="*/ 6633 h 10000"/>
                <a:gd name="connsiteX22" fmla="*/ 2651 w 10000"/>
                <a:gd name="connsiteY22" fmla="*/ 6576 h 10000"/>
                <a:gd name="connsiteX23" fmla="*/ 2858 w 10000"/>
                <a:gd name="connsiteY23" fmla="*/ 6475 h 10000"/>
                <a:gd name="connsiteX24" fmla="*/ 3026 w 10000"/>
                <a:gd name="connsiteY24" fmla="*/ 6418 h 10000"/>
                <a:gd name="connsiteX25" fmla="*/ 3297 w 10000"/>
                <a:gd name="connsiteY25" fmla="*/ 6300 h 10000"/>
                <a:gd name="connsiteX26" fmla="*/ 3401 w 10000"/>
                <a:gd name="connsiteY26" fmla="*/ 6274 h 10000"/>
                <a:gd name="connsiteX27" fmla="*/ 3538 w 10000"/>
                <a:gd name="connsiteY27" fmla="*/ 6229 h 10000"/>
                <a:gd name="connsiteX28" fmla="*/ 3775 w 10000"/>
                <a:gd name="connsiteY28" fmla="*/ 6143 h 10000"/>
                <a:gd name="connsiteX29" fmla="*/ 3775 w 10000"/>
                <a:gd name="connsiteY29" fmla="*/ 6075 h 10000"/>
                <a:gd name="connsiteX30" fmla="*/ 3807 w 10000"/>
                <a:gd name="connsiteY30" fmla="*/ 5916 h 10000"/>
                <a:gd name="connsiteX31" fmla="*/ 3875 w 10000"/>
                <a:gd name="connsiteY31" fmla="*/ 5800 h 10000"/>
                <a:gd name="connsiteX32" fmla="*/ 3912 w 10000"/>
                <a:gd name="connsiteY32" fmla="*/ 5701 h 10000"/>
                <a:gd name="connsiteX33" fmla="*/ 4049 w 10000"/>
                <a:gd name="connsiteY33" fmla="*/ 5585 h 10000"/>
                <a:gd name="connsiteX34" fmla="*/ 4251 w 10000"/>
                <a:gd name="connsiteY34" fmla="*/ 5424 h 10000"/>
                <a:gd name="connsiteX35" fmla="*/ 4525 w 10000"/>
                <a:gd name="connsiteY35" fmla="*/ 5280 h 10000"/>
                <a:gd name="connsiteX36" fmla="*/ 4625 w 10000"/>
                <a:gd name="connsiteY36" fmla="*/ 5182 h 10000"/>
                <a:gd name="connsiteX37" fmla="*/ 5001 w 10000"/>
                <a:gd name="connsiteY37" fmla="*/ 5077 h 10000"/>
                <a:gd name="connsiteX38" fmla="*/ 5135 w 10000"/>
                <a:gd name="connsiteY38" fmla="*/ 5065 h 10000"/>
                <a:gd name="connsiteX39" fmla="*/ 5203 w 10000"/>
                <a:gd name="connsiteY39" fmla="*/ 4993 h 10000"/>
                <a:gd name="connsiteX40" fmla="*/ 5375 w 10000"/>
                <a:gd name="connsiteY40" fmla="*/ 4834 h 10000"/>
                <a:gd name="connsiteX41" fmla="*/ 5474 w 10000"/>
                <a:gd name="connsiteY41" fmla="*/ 4661 h 10000"/>
                <a:gd name="connsiteX42" fmla="*/ 5474 w 10000"/>
                <a:gd name="connsiteY42" fmla="*/ 4593 h 10000"/>
                <a:gd name="connsiteX43" fmla="*/ 5510 w 10000"/>
                <a:gd name="connsiteY43" fmla="*/ 4548 h 10000"/>
                <a:gd name="connsiteX44" fmla="*/ 5646 w 10000"/>
                <a:gd name="connsiteY44" fmla="*/ 4517 h 10000"/>
                <a:gd name="connsiteX45" fmla="*/ 5782 w 10000"/>
                <a:gd name="connsiteY45" fmla="*/ 4517 h 10000"/>
                <a:gd name="connsiteX46" fmla="*/ 6053 w 10000"/>
                <a:gd name="connsiteY46" fmla="*/ 4517 h 10000"/>
                <a:gd name="connsiteX47" fmla="*/ 6224 w 10000"/>
                <a:gd name="connsiteY47" fmla="*/ 4548 h 10000"/>
                <a:gd name="connsiteX48" fmla="*/ 6429 w 10000"/>
                <a:gd name="connsiteY48" fmla="*/ 4548 h 10000"/>
                <a:gd name="connsiteX49" fmla="*/ 6632 w 10000"/>
                <a:gd name="connsiteY49" fmla="*/ 4504 h 10000"/>
                <a:gd name="connsiteX50" fmla="*/ 6801 w 10000"/>
                <a:gd name="connsiteY50" fmla="*/ 4517 h 10000"/>
                <a:gd name="connsiteX51" fmla="*/ 7006 w 10000"/>
                <a:gd name="connsiteY51" fmla="*/ 4473 h 10000"/>
                <a:gd name="connsiteX52" fmla="*/ 7178 w 10000"/>
                <a:gd name="connsiteY52" fmla="*/ 4434 h 10000"/>
                <a:gd name="connsiteX53" fmla="*/ 7348 w 10000"/>
                <a:gd name="connsiteY53" fmla="*/ 4434 h 10000"/>
                <a:gd name="connsiteX54" fmla="*/ 7486 w 10000"/>
                <a:gd name="connsiteY54" fmla="*/ 4434 h 10000"/>
                <a:gd name="connsiteX55" fmla="*/ 7583 w 10000"/>
                <a:gd name="connsiteY55" fmla="*/ 4404 h 10000"/>
                <a:gd name="connsiteX56" fmla="*/ 7720 w 10000"/>
                <a:gd name="connsiteY56" fmla="*/ 4387 h 10000"/>
                <a:gd name="connsiteX57" fmla="*/ 7824 w 10000"/>
                <a:gd name="connsiteY57" fmla="*/ 4317 h 10000"/>
                <a:gd name="connsiteX58" fmla="*/ 7824 w 10000"/>
                <a:gd name="connsiteY58" fmla="*/ 4232 h 10000"/>
                <a:gd name="connsiteX59" fmla="*/ 7824 w 10000"/>
                <a:gd name="connsiteY59" fmla="*/ 4086 h 10000"/>
                <a:gd name="connsiteX60" fmla="*/ 7583 w 10000"/>
                <a:gd name="connsiteY60" fmla="*/ 3827 h 10000"/>
                <a:gd name="connsiteX61" fmla="*/ 7381 w 10000"/>
                <a:gd name="connsiteY61" fmla="*/ 3482 h 10000"/>
                <a:gd name="connsiteX62" fmla="*/ 7381 w 10000"/>
                <a:gd name="connsiteY62" fmla="*/ 3424 h 10000"/>
                <a:gd name="connsiteX63" fmla="*/ 7447 w 10000"/>
                <a:gd name="connsiteY63" fmla="*/ 3323 h 10000"/>
                <a:gd name="connsiteX64" fmla="*/ 7550 w 10000"/>
                <a:gd name="connsiteY64" fmla="*/ 3239 h 10000"/>
                <a:gd name="connsiteX65" fmla="*/ 7653 w 10000"/>
                <a:gd name="connsiteY65" fmla="*/ 3151 h 10000"/>
                <a:gd name="connsiteX66" fmla="*/ 7653 w 10000"/>
                <a:gd name="connsiteY66" fmla="*/ 3052 h 10000"/>
                <a:gd name="connsiteX67" fmla="*/ 7653 w 10000"/>
                <a:gd name="connsiteY67" fmla="*/ 2951 h 10000"/>
                <a:gd name="connsiteX68" fmla="*/ 7755 w 10000"/>
                <a:gd name="connsiteY68" fmla="*/ 2891 h 10000"/>
                <a:gd name="connsiteX69" fmla="*/ 7824 w 10000"/>
                <a:gd name="connsiteY69" fmla="*/ 2765 h 10000"/>
                <a:gd name="connsiteX70" fmla="*/ 7857 w 10000"/>
                <a:gd name="connsiteY70" fmla="*/ 2648 h 10000"/>
                <a:gd name="connsiteX71" fmla="*/ 7960 w 10000"/>
                <a:gd name="connsiteY71" fmla="*/ 2605 h 10000"/>
                <a:gd name="connsiteX72" fmla="*/ 8095 w 10000"/>
                <a:gd name="connsiteY72" fmla="*/ 2531 h 10000"/>
                <a:gd name="connsiteX73" fmla="*/ 8232 w 10000"/>
                <a:gd name="connsiteY73" fmla="*/ 2491 h 10000"/>
                <a:gd name="connsiteX74" fmla="*/ 8399 w 10000"/>
                <a:gd name="connsiteY74" fmla="*/ 2405 h 10000"/>
                <a:gd name="connsiteX75" fmla="*/ 8573 w 10000"/>
                <a:gd name="connsiteY75" fmla="*/ 2286 h 10000"/>
                <a:gd name="connsiteX76" fmla="*/ 8672 w 10000"/>
                <a:gd name="connsiteY76" fmla="*/ 2173 h 10000"/>
                <a:gd name="connsiteX77" fmla="*/ 8672 w 10000"/>
                <a:gd name="connsiteY77" fmla="*/ 2088 h 10000"/>
                <a:gd name="connsiteX78" fmla="*/ 8708 w 10000"/>
                <a:gd name="connsiteY78" fmla="*/ 1930 h 10000"/>
                <a:gd name="connsiteX79" fmla="*/ 8504 w 10000"/>
                <a:gd name="connsiteY79" fmla="*/ 1730 h 10000"/>
                <a:gd name="connsiteX80" fmla="*/ 8468 w 10000"/>
                <a:gd name="connsiteY80" fmla="*/ 1653 h 10000"/>
                <a:gd name="connsiteX81" fmla="*/ 8468 w 10000"/>
                <a:gd name="connsiteY81" fmla="*/ 1253 h 10000"/>
                <a:gd name="connsiteX82" fmla="*/ 8468 w 10000"/>
                <a:gd name="connsiteY82" fmla="*/ 1165 h 10000"/>
                <a:gd name="connsiteX83" fmla="*/ 8468 w 10000"/>
                <a:gd name="connsiteY83" fmla="*/ 1124 h 10000"/>
                <a:gd name="connsiteX84" fmla="*/ 8504 w 10000"/>
                <a:gd name="connsiteY84" fmla="*/ 1080 h 10000"/>
                <a:gd name="connsiteX85" fmla="*/ 8573 w 10000"/>
                <a:gd name="connsiteY85" fmla="*/ 1035 h 10000"/>
                <a:gd name="connsiteX86" fmla="*/ 8708 w 10000"/>
                <a:gd name="connsiteY86" fmla="*/ 962 h 10000"/>
                <a:gd name="connsiteX87" fmla="*/ 8944 w 10000"/>
                <a:gd name="connsiteY87" fmla="*/ 936 h 10000"/>
                <a:gd name="connsiteX88" fmla="*/ 9080 w 10000"/>
                <a:gd name="connsiteY88" fmla="*/ 924 h 10000"/>
                <a:gd name="connsiteX89" fmla="*/ 9181 w 10000"/>
                <a:gd name="connsiteY89" fmla="*/ 877 h 10000"/>
                <a:gd name="connsiteX90" fmla="*/ 9351 w 10000"/>
                <a:gd name="connsiteY90" fmla="*/ 820 h 10000"/>
                <a:gd name="connsiteX91" fmla="*/ 9558 w 10000"/>
                <a:gd name="connsiteY91" fmla="*/ 689 h 10000"/>
                <a:gd name="connsiteX92" fmla="*/ 9693 w 10000"/>
                <a:gd name="connsiteY92" fmla="*/ 618 h 10000"/>
                <a:gd name="connsiteX93" fmla="*/ 9933 w 10000"/>
                <a:gd name="connsiteY93" fmla="*/ 534 h 10000"/>
                <a:gd name="connsiteX94" fmla="*/ 10000 w 10000"/>
                <a:gd name="connsiteY94" fmla="*/ 459 h 10000"/>
                <a:gd name="connsiteX95" fmla="*/ 10000 w 10000"/>
                <a:gd name="connsiteY95" fmla="*/ 404 h 10000"/>
                <a:gd name="connsiteX96" fmla="*/ 9933 w 10000"/>
                <a:gd name="connsiteY96" fmla="*/ 332 h 10000"/>
                <a:gd name="connsiteX97" fmla="*/ 9796 w 10000"/>
                <a:gd name="connsiteY97" fmla="*/ 259 h 10000"/>
                <a:gd name="connsiteX98" fmla="*/ 9725 w 10000"/>
                <a:gd name="connsiteY98" fmla="*/ 201 h 10000"/>
                <a:gd name="connsiteX99" fmla="*/ 9693 w 10000"/>
                <a:gd name="connsiteY99" fmla="*/ 101 h 10000"/>
                <a:gd name="connsiteX100" fmla="*/ 9693 w 10000"/>
                <a:gd name="connsiteY100" fmla="*/ 40 h 10000"/>
                <a:gd name="connsiteX101" fmla="*/ 9693 w 10000"/>
                <a:gd name="connsiteY101" fmla="*/ 13 h 10000"/>
                <a:gd name="connsiteX102" fmla="*/ 9626 w 10000"/>
                <a:gd name="connsiteY102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29 w 10000"/>
                <a:gd name="connsiteY2" fmla="*/ 9857 h 10000"/>
                <a:gd name="connsiteX3" fmla="*/ 476 w 10000"/>
                <a:gd name="connsiteY3" fmla="*/ 8421 h 10000"/>
                <a:gd name="connsiteX4" fmla="*/ 405 w 10000"/>
                <a:gd name="connsiteY4" fmla="*/ 8030 h 10000"/>
                <a:gd name="connsiteX5" fmla="*/ 340 w 10000"/>
                <a:gd name="connsiteY5" fmla="*/ 7699 h 10000"/>
                <a:gd name="connsiteX6" fmla="*/ 340 w 10000"/>
                <a:gd name="connsiteY6" fmla="*/ 7540 h 10000"/>
                <a:gd name="connsiteX7" fmla="*/ 405 w 10000"/>
                <a:gd name="connsiteY7" fmla="*/ 7454 h 10000"/>
                <a:gd name="connsiteX8" fmla="*/ 405 w 10000"/>
                <a:gd name="connsiteY8" fmla="*/ 7384 h 10000"/>
                <a:gd name="connsiteX9" fmla="*/ 509 w 10000"/>
                <a:gd name="connsiteY9" fmla="*/ 7296 h 10000"/>
                <a:gd name="connsiteX10" fmla="*/ 612 w 10000"/>
                <a:gd name="connsiteY10" fmla="*/ 7224 h 10000"/>
                <a:gd name="connsiteX11" fmla="*/ 712 w 10000"/>
                <a:gd name="connsiteY11" fmla="*/ 7181 h 10000"/>
                <a:gd name="connsiteX12" fmla="*/ 849 w 10000"/>
                <a:gd name="connsiteY12" fmla="*/ 7153 h 10000"/>
                <a:gd name="connsiteX13" fmla="*/ 849 w 10000"/>
                <a:gd name="connsiteY13" fmla="*/ 7095 h 10000"/>
                <a:gd name="connsiteX14" fmla="*/ 881 w 10000"/>
                <a:gd name="connsiteY14" fmla="*/ 7065 h 10000"/>
                <a:gd name="connsiteX15" fmla="*/ 984 w 10000"/>
                <a:gd name="connsiteY15" fmla="*/ 7065 h 10000"/>
                <a:gd name="connsiteX16" fmla="*/ 1087 w 10000"/>
                <a:gd name="connsiteY16" fmla="*/ 7065 h 10000"/>
                <a:gd name="connsiteX17" fmla="*/ 1359 w 10000"/>
                <a:gd name="connsiteY17" fmla="*/ 7022 h 10000"/>
                <a:gd name="connsiteX18" fmla="*/ 2004 w 10000"/>
                <a:gd name="connsiteY18" fmla="*/ 6892 h 10000"/>
                <a:gd name="connsiteX19" fmla="*/ 2277 w 10000"/>
                <a:gd name="connsiteY19" fmla="*/ 6747 h 10000"/>
                <a:gd name="connsiteX20" fmla="*/ 2479 w 10000"/>
                <a:gd name="connsiteY20" fmla="*/ 6633 h 10000"/>
                <a:gd name="connsiteX21" fmla="*/ 2651 w 10000"/>
                <a:gd name="connsiteY21" fmla="*/ 6576 h 10000"/>
                <a:gd name="connsiteX22" fmla="*/ 2858 w 10000"/>
                <a:gd name="connsiteY22" fmla="*/ 6475 h 10000"/>
                <a:gd name="connsiteX23" fmla="*/ 3026 w 10000"/>
                <a:gd name="connsiteY23" fmla="*/ 6418 h 10000"/>
                <a:gd name="connsiteX24" fmla="*/ 3297 w 10000"/>
                <a:gd name="connsiteY24" fmla="*/ 6300 h 10000"/>
                <a:gd name="connsiteX25" fmla="*/ 3401 w 10000"/>
                <a:gd name="connsiteY25" fmla="*/ 6274 h 10000"/>
                <a:gd name="connsiteX26" fmla="*/ 3538 w 10000"/>
                <a:gd name="connsiteY26" fmla="*/ 6229 h 10000"/>
                <a:gd name="connsiteX27" fmla="*/ 3775 w 10000"/>
                <a:gd name="connsiteY27" fmla="*/ 6143 h 10000"/>
                <a:gd name="connsiteX28" fmla="*/ 3775 w 10000"/>
                <a:gd name="connsiteY28" fmla="*/ 6075 h 10000"/>
                <a:gd name="connsiteX29" fmla="*/ 3807 w 10000"/>
                <a:gd name="connsiteY29" fmla="*/ 5916 h 10000"/>
                <a:gd name="connsiteX30" fmla="*/ 3875 w 10000"/>
                <a:gd name="connsiteY30" fmla="*/ 5800 h 10000"/>
                <a:gd name="connsiteX31" fmla="*/ 3912 w 10000"/>
                <a:gd name="connsiteY31" fmla="*/ 5701 h 10000"/>
                <a:gd name="connsiteX32" fmla="*/ 4049 w 10000"/>
                <a:gd name="connsiteY32" fmla="*/ 5585 h 10000"/>
                <a:gd name="connsiteX33" fmla="*/ 4251 w 10000"/>
                <a:gd name="connsiteY33" fmla="*/ 5424 h 10000"/>
                <a:gd name="connsiteX34" fmla="*/ 4525 w 10000"/>
                <a:gd name="connsiteY34" fmla="*/ 5280 h 10000"/>
                <a:gd name="connsiteX35" fmla="*/ 4625 w 10000"/>
                <a:gd name="connsiteY35" fmla="*/ 5182 h 10000"/>
                <a:gd name="connsiteX36" fmla="*/ 5001 w 10000"/>
                <a:gd name="connsiteY36" fmla="*/ 5077 h 10000"/>
                <a:gd name="connsiteX37" fmla="*/ 5135 w 10000"/>
                <a:gd name="connsiteY37" fmla="*/ 5065 h 10000"/>
                <a:gd name="connsiteX38" fmla="*/ 5203 w 10000"/>
                <a:gd name="connsiteY38" fmla="*/ 4993 h 10000"/>
                <a:gd name="connsiteX39" fmla="*/ 5375 w 10000"/>
                <a:gd name="connsiteY39" fmla="*/ 4834 h 10000"/>
                <a:gd name="connsiteX40" fmla="*/ 5474 w 10000"/>
                <a:gd name="connsiteY40" fmla="*/ 4661 h 10000"/>
                <a:gd name="connsiteX41" fmla="*/ 5474 w 10000"/>
                <a:gd name="connsiteY41" fmla="*/ 4593 h 10000"/>
                <a:gd name="connsiteX42" fmla="*/ 5510 w 10000"/>
                <a:gd name="connsiteY42" fmla="*/ 4548 h 10000"/>
                <a:gd name="connsiteX43" fmla="*/ 5646 w 10000"/>
                <a:gd name="connsiteY43" fmla="*/ 4517 h 10000"/>
                <a:gd name="connsiteX44" fmla="*/ 5782 w 10000"/>
                <a:gd name="connsiteY44" fmla="*/ 4517 h 10000"/>
                <a:gd name="connsiteX45" fmla="*/ 6053 w 10000"/>
                <a:gd name="connsiteY45" fmla="*/ 4517 h 10000"/>
                <a:gd name="connsiteX46" fmla="*/ 6224 w 10000"/>
                <a:gd name="connsiteY46" fmla="*/ 4548 h 10000"/>
                <a:gd name="connsiteX47" fmla="*/ 6429 w 10000"/>
                <a:gd name="connsiteY47" fmla="*/ 4548 h 10000"/>
                <a:gd name="connsiteX48" fmla="*/ 6632 w 10000"/>
                <a:gd name="connsiteY48" fmla="*/ 4504 h 10000"/>
                <a:gd name="connsiteX49" fmla="*/ 6801 w 10000"/>
                <a:gd name="connsiteY49" fmla="*/ 4517 h 10000"/>
                <a:gd name="connsiteX50" fmla="*/ 7006 w 10000"/>
                <a:gd name="connsiteY50" fmla="*/ 4473 h 10000"/>
                <a:gd name="connsiteX51" fmla="*/ 7178 w 10000"/>
                <a:gd name="connsiteY51" fmla="*/ 4434 h 10000"/>
                <a:gd name="connsiteX52" fmla="*/ 7348 w 10000"/>
                <a:gd name="connsiteY52" fmla="*/ 4434 h 10000"/>
                <a:gd name="connsiteX53" fmla="*/ 7486 w 10000"/>
                <a:gd name="connsiteY53" fmla="*/ 4434 h 10000"/>
                <a:gd name="connsiteX54" fmla="*/ 7583 w 10000"/>
                <a:gd name="connsiteY54" fmla="*/ 4404 h 10000"/>
                <a:gd name="connsiteX55" fmla="*/ 7720 w 10000"/>
                <a:gd name="connsiteY55" fmla="*/ 4387 h 10000"/>
                <a:gd name="connsiteX56" fmla="*/ 7824 w 10000"/>
                <a:gd name="connsiteY56" fmla="*/ 4317 h 10000"/>
                <a:gd name="connsiteX57" fmla="*/ 7824 w 10000"/>
                <a:gd name="connsiteY57" fmla="*/ 4232 h 10000"/>
                <a:gd name="connsiteX58" fmla="*/ 7824 w 10000"/>
                <a:gd name="connsiteY58" fmla="*/ 4086 h 10000"/>
                <a:gd name="connsiteX59" fmla="*/ 7583 w 10000"/>
                <a:gd name="connsiteY59" fmla="*/ 3827 h 10000"/>
                <a:gd name="connsiteX60" fmla="*/ 7381 w 10000"/>
                <a:gd name="connsiteY60" fmla="*/ 3482 h 10000"/>
                <a:gd name="connsiteX61" fmla="*/ 7381 w 10000"/>
                <a:gd name="connsiteY61" fmla="*/ 3424 h 10000"/>
                <a:gd name="connsiteX62" fmla="*/ 7447 w 10000"/>
                <a:gd name="connsiteY62" fmla="*/ 3323 h 10000"/>
                <a:gd name="connsiteX63" fmla="*/ 7550 w 10000"/>
                <a:gd name="connsiteY63" fmla="*/ 3239 h 10000"/>
                <a:gd name="connsiteX64" fmla="*/ 7653 w 10000"/>
                <a:gd name="connsiteY64" fmla="*/ 3151 h 10000"/>
                <a:gd name="connsiteX65" fmla="*/ 7653 w 10000"/>
                <a:gd name="connsiteY65" fmla="*/ 3052 h 10000"/>
                <a:gd name="connsiteX66" fmla="*/ 7653 w 10000"/>
                <a:gd name="connsiteY66" fmla="*/ 2951 h 10000"/>
                <a:gd name="connsiteX67" fmla="*/ 7755 w 10000"/>
                <a:gd name="connsiteY67" fmla="*/ 2891 h 10000"/>
                <a:gd name="connsiteX68" fmla="*/ 7824 w 10000"/>
                <a:gd name="connsiteY68" fmla="*/ 2765 h 10000"/>
                <a:gd name="connsiteX69" fmla="*/ 7857 w 10000"/>
                <a:gd name="connsiteY69" fmla="*/ 2648 h 10000"/>
                <a:gd name="connsiteX70" fmla="*/ 7960 w 10000"/>
                <a:gd name="connsiteY70" fmla="*/ 2605 h 10000"/>
                <a:gd name="connsiteX71" fmla="*/ 8095 w 10000"/>
                <a:gd name="connsiteY71" fmla="*/ 2531 h 10000"/>
                <a:gd name="connsiteX72" fmla="*/ 8232 w 10000"/>
                <a:gd name="connsiteY72" fmla="*/ 2491 h 10000"/>
                <a:gd name="connsiteX73" fmla="*/ 8399 w 10000"/>
                <a:gd name="connsiteY73" fmla="*/ 2405 h 10000"/>
                <a:gd name="connsiteX74" fmla="*/ 8573 w 10000"/>
                <a:gd name="connsiteY74" fmla="*/ 2286 h 10000"/>
                <a:gd name="connsiteX75" fmla="*/ 8672 w 10000"/>
                <a:gd name="connsiteY75" fmla="*/ 2173 h 10000"/>
                <a:gd name="connsiteX76" fmla="*/ 8672 w 10000"/>
                <a:gd name="connsiteY76" fmla="*/ 2088 h 10000"/>
                <a:gd name="connsiteX77" fmla="*/ 8708 w 10000"/>
                <a:gd name="connsiteY77" fmla="*/ 1930 h 10000"/>
                <a:gd name="connsiteX78" fmla="*/ 8504 w 10000"/>
                <a:gd name="connsiteY78" fmla="*/ 1730 h 10000"/>
                <a:gd name="connsiteX79" fmla="*/ 8468 w 10000"/>
                <a:gd name="connsiteY79" fmla="*/ 1653 h 10000"/>
                <a:gd name="connsiteX80" fmla="*/ 8468 w 10000"/>
                <a:gd name="connsiteY80" fmla="*/ 1253 h 10000"/>
                <a:gd name="connsiteX81" fmla="*/ 8468 w 10000"/>
                <a:gd name="connsiteY81" fmla="*/ 1165 h 10000"/>
                <a:gd name="connsiteX82" fmla="*/ 8468 w 10000"/>
                <a:gd name="connsiteY82" fmla="*/ 1124 h 10000"/>
                <a:gd name="connsiteX83" fmla="*/ 8504 w 10000"/>
                <a:gd name="connsiteY83" fmla="*/ 1080 h 10000"/>
                <a:gd name="connsiteX84" fmla="*/ 8573 w 10000"/>
                <a:gd name="connsiteY84" fmla="*/ 1035 h 10000"/>
                <a:gd name="connsiteX85" fmla="*/ 8708 w 10000"/>
                <a:gd name="connsiteY85" fmla="*/ 962 h 10000"/>
                <a:gd name="connsiteX86" fmla="*/ 8944 w 10000"/>
                <a:gd name="connsiteY86" fmla="*/ 936 h 10000"/>
                <a:gd name="connsiteX87" fmla="*/ 9080 w 10000"/>
                <a:gd name="connsiteY87" fmla="*/ 924 h 10000"/>
                <a:gd name="connsiteX88" fmla="*/ 9181 w 10000"/>
                <a:gd name="connsiteY88" fmla="*/ 877 h 10000"/>
                <a:gd name="connsiteX89" fmla="*/ 9351 w 10000"/>
                <a:gd name="connsiteY89" fmla="*/ 820 h 10000"/>
                <a:gd name="connsiteX90" fmla="*/ 9558 w 10000"/>
                <a:gd name="connsiteY90" fmla="*/ 689 h 10000"/>
                <a:gd name="connsiteX91" fmla="*/ 9693 w 10000"/>
                <a:gd name="connsiteY91" fmla="*/ 618 h 10000"/>
                <a:gd name="connsiteX92" fmla="*/ 9933 w 10000"/>
                <a:gd name="connsiteY92" fmla="*/ 534 h 10000"/>
                <a:gd name="connsiteX93" fmla="*/ 10000 w 10000"/>
                <a:gd name="connsiteY93" fmla="*/ 459 h 10000"/>
                <a:gd name="connsiteX94" fmla="*/ 10000 w 10000"/>
                <a:gd name="connsiteY94" fmla="*/ 404 h 10000"/>
                <a:gd name="connsiteX95" fmla="*/ 9933 w 10000"/>
                <a:gd name="connsiteY95" fmla="*/ 332 h 10000"/>
                <a:gd name="connsiteX96" fmla="*/ 9796 w 10000"/>
                <a:gd name="connsiteY96" fmla="*/ 259 h 10000"/>
                <a:gd name="connsiteX97" fmla="*/ 9725 w 10000"/>
                <a:gd name="connsiteY97" fmla="*/ 201 h 10000"/>
                <a:gd name="connsiteX98" fmla="*/ 9693 w 10000"/>
                <a:gd name="connsiteY98" fmla="*/ 101 h 10000"/>
                <a:gd name="connsiteX99" fmla="*/ 9693 w 10000"/>
                <a:gd name="connsiteY99" fmla="*/ 40 h 10000"/>
                <a:gd name="connsiteX100" fmla="*/ 9693 w 10000"/>
                <a:gd name="connsiteY100" fmla="*/ 13 h 10000"/>
                <a:gd name="connsiteX101" fmla="*/ 9626 w 10000"/>
                <a:gd name="connsiteY101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476 w 10000"/>
                <a:gd name="connsiteY2" fmla="*/ 8421 h 10000"/>
                <a:gd name="connsiteX3" fmla="*/ 405 w 10000"/>
                <a:gd name="connsiteY3" fmla="*/ 8030 h 10000"/>
                <a:gd name="connsiteX4" fmla="*/ 340 w 10000"/>
                <a:gd name="connsiteY4" fmla="*/ 7699 h 10000"/>
                <a:gd name="connsiteX5" fmla="*/ 340 w 10000"/>
                <a:gd name="connsiteY5" fmla="*/ 7540 h 10000"/>
                <a:gd name="connsiteX6" fmla="*/ 405 w 10000"/>
                <a:gd name="connsiteY6" fmla="*/ 7454 h 10000"/>
                <a:gd name="connsiteX7" fmla="*/ 405 w 10000"/>
                <a:gd name="connsiteY7" fmla="*/ 7384 h 10000"/>
                <a:gd name="connsiteX8" fmla="*/ 509 w 10000"/>
                <a:gd name="connsiteY8" fmla="*/ 7296 h 10000"/>
                <a:gd name="connsiteX9" fmla="*/ 612 w 10000"/>
                <a:gd name="connsiteY9" fmla="*/ 7224 h 10000"/>
                <a:gd name="connsiteX10" fmla="*/ 712 w 10000"/>
                <a:gd name="connsiteY10" fmla="*/ 7181 h 10000"/>
                <a:gd name="connsiteX11" fmla="*/ 849 w 10000"/>
                <a:gd name="connsiteY11" fmla="*/ 7153 h 10000"/>
                <a:gd name="connsiteX12" fmla="*/ 849 w 10000"/>
                <a:gd name="connsiteY12" fmla="*/ 7095 h 10000"/>
                <a:gd name="connsiteX13" fmla="*/ 881 w 10000"/>
                <a:gd name="connsiteY13" fmla="*/ 7065 h 10000"/>
                <a:gd name="connsiteX14" fmla="*/ 984 w 10000"/>
                <a:gd name="connsiteY14" fmla="*/ 7065 h 10000"/>
                <a:gd name="connsiteX15" fmla="*/ 1087 w 10000"/>
                <a:gd name="connsiteY15" fmla="*/ 7065 h 10000"/>
                <a:gd name="connsiteX16" fmla="*/ 1359 w 10000"/>
                <a:gd name="connsiteY16" fmla="*/ 7022 h 10000"/>
                <a:gd name="connsiteX17" fmla="*/ 2004 w 10000"/>
                <a:gd name="connsiteY17" fmla="*/ 6892 h 10000"/>
                <a:gd name="connsiteX18" fmla="*/ 2277 w 10000"/>
                <a:gd name="connsiteY18" fmla="*/ 6747 h 10000"/>
                <a:gd name="connsiteX19" fmla="*/ 2479 w 10000"/>
                <a:gd name="connsiteY19" fmla="*/ 6633 h 10000"/>
                <a:gd name="connsiteX20" fmla="*/ 2651 w 10000"/>
                <a:gd name="connsiteY20" fmla="*/ 6576 h 10000"/>
                <a:gd name="connsiteX21" fmla="*/ 2858 w 10000"/>
                <a:gd name="connsiteY21" fmla="*/ 6475 h 10000"/>
                <a:gd name="connsiteX22" fmla="*/ 3026 w 10000"/>
                <a:gd name="connsiteY22" fmla="*/ 6418 h 10000"/>
                <a:gd name="connsiteX23" fmla="*/ 3297 w 10000"/>
                <a:gd name="connsiteY23" fmla="*/ 6300 h 10000"/>
                <a:gd name="connsiteX24" fmla="*/ 3401 w 10000"/>
                <a:gd name="connsiteY24" fmla="*/ 6274 h 10000"/>
                <a:gd name="connsiteX25" fmla="*/ 3538 w 10000"/>
                <a:gd name="connsiteY25" fmla="*/ 6229 h 10000"/>
                <a:gd name="connsiteX26" fmla="*/ 3775 w 10000"/>
                <a:gd name="connsiteY26" fmla="*/ 6143 h 10000"/>
                <a:gd name="connsiteX27" fmla="*/ 3775 w 10000"/>
                <a:gd name="connsiteY27" fmla="*/ 6075 h 10000"/>
                <a:gd name="connsiteX28" fmla="*/ 3807 w 10000"/>
                <a:gd name="connsiteY28" fmla="*/ 5916 h 10000"/>
                <a:gd name="connsiteX29" fmla="*/ 3875 w 10000"/>
                <a:gd name="connsiteY29" fmla="*/ 5800 h 10000"/>
                <a:gd name="connsiteX30" fmla="*/ 3912 w 10000"/>
                <a:gd name="connsiteY30" fmla="*/ 5701 h 10000"/>
                <a:gd name="connsiteX31" fmla="*/ 4049 w 10000"/>
                <a:gd name="connsiteY31" fmla="*/ 5585 h 10000"/>
                <a:gd name="connsiteX32" fmla="*/ 4251 w 10000"/>
                <a:gd name="connsiteY32" fmla="*/ 5424 h 10000"/>
                <a:gd name="connsiteX33" fmla="*/ 4525 w 10000"/>
                <a:gd name="connsiteY33" fmla="*/ 5280 h 10000"/>
                <a:gd name="connsiteX34" fmla="*/ 4625 w 10000"/>
                <a:gd name="connsiteY34" fmla="*/ 5182 h 10000"/>
                <a:gd name="connsiteX35" fmla="*/ 5001 w 10000"/>
                <a:gd name="connsiteY35" fmla="*/ 5077 h 10000"/>
                <a:gd name="connsiteX36" fmla="*/ 5135 w 10000"/>
                <a:gd name="connsiteY36" fmla="*/ 5065 h 10000"/>
                <a:gd name="connsiteX37" fmla="*/ 5203 w 10000"/>
                <a:gd name="connsiteY37" fmla="*/ 4993 h 10000"/>
                <a:gd name="connsiteX38" fmla="*/ 5375 w 10000"/>
                <a:gd name="connsiteY38" fmla="*/ 4834 h 10000"/>
                <a:gd name="connsiteX39" fmla="*/ 5474 w 10000"/>
                <a:gd name="connsiteY39" fmla="*/ 4661 h 10000"/>
                <a:gd name="connsiteX40" fmla="*/ 5474 w 10000"/>
                <a:gd name="connsiteY40" fmla="*/ 4593 h 10000"/>
                <a:gd name="connsiteX41" fmla="*/ 5510 w 10000"/>
                <a:gd name="connsiteY41" fmla="*/ 4548 h 10000"/>
                <a:gd name="connsiteX42" fmla="*/ 5646 w 10000"/>
                <a:gd name="connsiteY42" fmla="*/ 4517 h 10000"/>
                <a:gd name="connsiteX43" fmla="*/ 5782 w 10000"/>
                <a:gd name="connsiteY43" fmla="*/ 4517 h 10000"/>
                <a:gd name="connsiteX44" fmla="*/ 6053 w 10000"/>
                <a:gd name="connsiteY44" fmla="*/ 4517 h 10000"/>
                <a:gd name="connsiteX45" fmla="*/ 6224 w 10000"/>
                <a:gd name="connsiteY45" fmla="*/ 4548 h 10000"/>
                <a:gd name="connsiteX46" fmla="*/ 6429 w 10000"/>
                <a:gd name="connsiteY46" fmla="*/ 4548 h 10000"/>
                <a:gd name="connsiteX47" fmla="*/ 6632 w 10000"/>
                <a:gd name="connsiteY47" fmla="*/ 4504 h 10000"/>
                <a:gd name="connsiteX48" fmla="*/ 6801 w 10000"/>
                <a:gd name="connsiteY48" fmla="*/ 4517 h 10000"/>
                <a:gd name="connsiteX49" fmla="*/ 7006 w 10000"/>
                <a:gd name="connsiteY49" fmla="*/ 4473 h 10000"/>
                <a:gd name="connsiteX50" fmla="*/ 7178 w 10000"/>
                <a:gd name="connsiteY50" fmla="*/ 4434 h 10000"/>
                <a:gd name="connsiteX51" fmla="*/ 7348 w 10000"/>
                <a:gd name="connsiteY51" fmla="*/ 4434 h 10000"/>
                <a:gd name="connsiteX52" fmla="*/ 7486 w 10000"/>
                <a:gd name="connsiteY52" fmla="*/ 4434 h 10000"/>
                <a:gd name="connsiteX53" fmla="*/ 7583 w 10000"/>
                <a:gd name="connsiteY53" fmla="*/ 4404 h 10000"/>
                <a:gd name="connsiteX54" fmla="*/ 7720 w 10000"/>
                <a:gd name="connsiteY54" fmla="*/ 4387 h 10000"/>
                <a:gd name="connsiteX55" fmla="*/ 7824 w 10000"/>
                <a:gd name="connsiteY55" fmla="*/ 4317 h 10000"/>
                <a:gd name="connsiteX56" fmla="*/ 7824 w 10000"/>
                <a:gd name="connsiteY56" fmla="*/ 4232 h 10000"/>
                <a:gd name="connsiteX57" fmla="*/ 7824 w 10000"/>
                <a:gd name="connsiteY57" fmla="*/ 4086 h 10000"/>
                <a:gd name="connsiteX58" fmla="*/ 7583 w 10000"/>
                <a:gd name="connsiteY58" fmla="*/ 3827 h 10000"/>
                <a:gd name="connsiteX59" fmla="*/ 7381 w 10000"/>
                <a:gd name="connsiteY59" fmla="*/ 3482 h 10000"/>
                <a:gd name="connsiteX60" fmla="*/ 7381 w 10000"/>
                <a:gd name="connsiteY60" fmla="*/ 3424 h 10000"/>
                <a:gd name="connsiteX61" fmla="*/ 7447 w 10000"/>
                <a:gd name="connsiteY61" fmla="*/ 3323 h 10000"/>
                <a:gd name="connsiteX62" fmla="*/ 7550 w 10000"/>
                <a:gd name="connsiteY62" fmla="*/ 3239 h 10000"/>
                <a:gd name="connsiteX63" fmla="*/ 7653 w 10000"/>
                <a:gd name="connsiteY63" fmla="*/ 3151 h 10000"/>
                <a:gd name="connsiteX64" fmla="*/ 7653 w 10000"/>
                <a:gd name="connsiteY64" fmla="*/ 3052 h 10000"/>
                <a:gd name="connsiteX65" fmla="*/ 7653 w 10000"/>
                <a:gd name="connsiteY65" fmla="*/ 2951 h 10000"/>
                <a:gd name="connsiteX66" fmla="*/ 7755 w 10000"/>
                <a:gd name="connsiteY66" fmla="*/ 2891 h 10000"/>
                <a:gd name="connsiteX67" fmla="*/ 7824 w 10000"/>
                <a:gd name="connsiteY67" fmla="*/ 2765 h 10000"/>
                <a:gd name="connsiteX68" fmla="*/ 7857 w 10000"/>
                <a:gd name="connsiteY68" fmla="*/ 2648 h 10000"/>
                <a:gd name="connsiteX69" fmla="*/ 7960 w 10000"/>
                <a:gd name="connsiteY69" fmla="*/ 2605 h 10000"/>
                <a:gd name="connsiteX70" fmla="*/ 8095 w 10000"/>
                <a:gd name="connsiteY70" fmla="*/ 2531 h 10000"/>
                <a:gd name="connsiteX71" fmla="*/ 8232 w 10000"/>
                <a:gd name="connsiteY71" fmla="*/ 2491 h 10000"/>
                <a:gd name="connsiteX72" fmla="*/ 8399 w 10000"/>
                <a:gd name="connsiteY72" fmla="*/ 2405 h 10000"/>
                <a:gd name="connsiteX73" fmla="*/ 8573 w 10000"/>
                <a:gd name="connsiteY73" fmla="*/ 2286 h 10000"/>
                <a:gd name="connsiteX74" fmla="*/ 8672 w 10000"/>
                <a:gd name="connsiteY74" fmla="*/ 2173 h 10000"/>
                <a:gd name="connsiteX75" fmla="*/ 8672 w 10000"/>
                <a:gd name="connsiteY75" fmla="*/ 2088 h 10000"/>
                <a:gd name="connsiteX76" fmla="*/ 8708 w 10000"/>
                <a:gd name="connsiteY76" fmla="*/ 1930 h 10000"/>
                <a:gd name="connsiteX77" fmla="*/ 8504 w 10000"/>
                <a:gd name="connsiteY77" fmla="*/ 1730 h 10000"/>
                <a:gd name="connsiteX78" fmla="*/ 8468 w 10000"/>
                <a:gd name="connsiteY78" fmla="*/ 1653 h 10000"/>
                <a:gd name="connsiteX79" fmla="*/ 8468 w 10000"/>
                <a:gd name="connsiteY79" fmla="*/ 1253 h 10000"/>
                <a:gd name="connsiteX80" fmla="*/ 8468 w 10000"/>
                <a:gd name="connsiteY80" fmla="*/ 1165 h 10000"/>
                <a:gd name="connsiteX81" fmla="*/ 8468 w 10000"/>
                <a:gd name="connsiteY81" fmla="*/ 1124 h 10000"/>
                <a:gd name="connsiteX82" fmla="*/ 8504 w 10000"/>
                <a:gd name="connsiteY82" fmla="*/ 1080 h 10000"/>
                <a:gd name="connsiteX83" fmla="*/ 8573 w 10000"/>
                <a:gd name="connsiteY83" fmla="*/ 1035 h 10000"/>
                <a:gd name="connsiteX84" fmla="*/ 8708 w 10000"/>
                <a:gd name="connsiteY84" fmla="*/ 962 h 10000"/>
                <a:gd name="connsiteX85" fmla="*/ 8944 w 10000"/>
                <a:gd name="connsiteY85" fmla="*/ 936 h 10000"/>
                <a:gd name="connsiteX86" fmla="*/ 9080 w 10000"/>
                <a:gd name="connsiteY86" fmla="*/ 924 h 10000"/>
                <a:gd name="connsiteX87" fmla="*/ 9181 w 10000"/>
                <a:gd name="connsiteY87" fmla="*/ 877 h 10000"/>
                <a:gd name="connsiteX88" fmla="*/ 9351 w 10000"/>
                <a:gd name="connsiteY88" fmla="*/ 820 h 10000"/>
                <a:gd name="connsiteX89" fmla="*/ 9558 w 10000"/>
                <a:gd name="connsiteY89" fmla="*/ 689 h 10000"/>
                <a:gd name="connsiteX90" fmla="*/ 9693 w 10000"/>
                <a:gd name="connsiteY90" fmla="*/ 618 h 10000"/>
                <a:gd name="connsiteX91" fmla="*/ 9933 w 10000"/>
                <a:gd name="connsiteY91" fmla="*/ 534 h 10000"/>
                <a:gd name="connsiteX92" fmla="*/ 10000 w 10000"/>
                <a:gd name="connsiteY92" fmla="*/ 459 h 10000"/>
                <a:gd name="connsiteX93" fmla="*/ 10000 w 10000"/>
                <a:gd name="connsiteY93" fmla="*/ 404 h 10000"/>
                <a:gd name="connsiteX94" fmla="*/ 9933 w 10000"/>
                <a:gd name="connsiteY94" fmla="*/ 332 h 10000"/>
                <a:gd name="connsiteX95" fmla="*/ 9796 w 10000"/>
                <a:gd name="connsiteY95" fmla="*/ 259 h 10000"/>
                <a:gd name="connsiteX96" fmla="*/ 9725 w 10000"/>
                <a:gd name="connsiteY96" fmla="*/ 201 h 10000"/>
                <a:gd name="connsiteX97" fmla="*/ 9693 w 10000"/>
                <a:gd name="connsiteY97" fmla="*/ 101 h 10000"/>
                <a:gd name="connsiteX98" fmla="*/ 9693 w 10000"/>
                <a:gd name="connsiteY98" fmla="*/ 40 h 10000"/>
                <a:gd name="connsiteX99" fmla="*/ 9693 w 10000"/>
                <a:gd name="connsiteY99" fmla="*/ 13 h 10000"/>
                <a:gd name="connsiteX100" fmla="*/ 9626 w 10000"/>
                <a:gd name="connsiteY100" fmla="*/ 0 h 10000"/>
                <a:gd name="connsiteX0" fmla="*/ 0 w 10000"/>
                <a:gd name="connsiteY0" fmla="*/ 10000 h 10000"/>
                <a:gd name="connsiteX1" fmla="*/ 476 w 10000"/>
                <a:gd name="connsiteY1" fmla="*/ 8421 h 10000"/>
                <a:gd name="connsiteX2" fmla="*/ 405 w 10000"/>
                <a:gd name="connsiteY2" fmla="*/ 8030 h 10000"/>
                <a:gd name="connsiteX3" fmla="*/ 340 w 10000"/>
                <a:gd name="connsiteY3" fmla="*/ 7699 h 10000"/>
                <a:gd name="connsiteX4" fmla="*/ 340 w 10000"/>
                <a:gd name="connsiteY4" fmla="*/ 7540 h 10000"/>
                <a:gd name="connsiteX5" fmla="*/ 405 w 10000"/>
                <a:gd name="connsiteY5" fmla="*/ 7454 h 10000"/>
                <a:gd name="connsiteX6" fmla="*/ 405 w 10000"/>
                <a:gd name="connsiteY6" fmla="*/ 7384 h 10000"/>
                <a:gd name="connsiteX7" fmla="*/ 509 w 10000"/>
                <a:gd name="connsiteY7" fmla="*/ 7296 h 10000"/>
                <a:gd name="connsiteX8" fmla="*/ 612 w 10000"/>
                <a:gd name="connsiteY8" fmla="*/ 7224 h 10000"/>
                <a:gd name="connsiteX9" fmla="*/ 712 w 10000"/>
                <a:gd name="connsiteY9" fmla="*/ 7181 h 10000"/>
                <a:gd name="connsiteX10" fmla="*/ 849 w 10000"/>
                <a:gd name="connsiteY10" fmla="*/ 7153 h 10000"/>
                <a:gd name="connsiteX11" fmla="*/ 849 w 10000"/>
                <a:gd name="connsiteY11" fmla="*/ 7095 h 10000"/>
                <a:gd name="connsiteX12" fmla="*/ 881 w 10000"/>
                <a:gd name="connsiteY12" fmla="*/ 7065 h 10000"/>
                <a:gd name="connsiteX13" fmla="*/ 984 w 10000"/>
                <a:gd name="connsiteY13" fmla="*/ 7065 h 10000"/>
                <a:gd name="connsiteX14" fmla="*/ 1087 w 10000"/>
                <a:gd name="connsiteY14" fmla="*/ 7065 h 10000"/>
                <a:gd name="connsiteX15" fmla="*/ 1359 w 10000"/>
                <a:gd name="connsiteY15" fmla="*/ 7022 h 10000"/>
                <a:gd name="connsiteX16" fmla="*/ 2004 w 10000"/>
                <a:gd name="connsiteY16" fmla="*/ 6892 h 10000"/>
                <a:gd name="connsiteX17" fmla="*/ 2277 w 10000"/>
                <a:gd name="connsiteY17" fmla="*/ 6747 h 10000"/>
                <a:gd name="connsiteX18" fmla="*/ 2479 w 10000"/>
                <a:gd name="connsiteY18" fmla="*/ 6633 h 10000"/>
                <a:gd name="connsiteX19" fmla="*/ 2651 w 10000"/>
                <a:gd name="connsiteY19" fmla="*/ 6576 h 10000"/>
                <a:gd name="connsiteX20" fmla="*/ 2858 w 10000"/>
                <a:gd name="connsiteY20" fmla="*/ 6475 h 10000"/>
                <a:gd name="connsiteX21" fmla="*/ 3026 w 10000"/>
                <a:gd name="connsiteY21" fmla="*/ 6418 h 10000"/>
                <a:gd name="connsiteX22" fmla="*/ 3297 w 10000"/>
                <a:gd name="connsiteY22" fmla="*/ 6300 h 10000"/>
                <a:gd name="connsiteX23" fmla="*/ 3401 w 10000"/>
                <a:gd name="connsiteY23" fmla="*/ 6274 h 10000"/>
                <a:gd name="connsiteX24" fmla="*/ 3538 w 10000"/>
                <a:gd name="connsiteY24" fmla="*/ 6229 h 10000"/>
                <a:gd name="connsiteX25" fmla="*/ 3775 w 10000"/>
                <a:gd name="connsiteY25" fmla="*/ 6143 h 10000"/>
                <a:gd name="connsiteX26" fmla="*/ 3775 w 10000"/>
                <a:gd name="connsiteY26" fmla="*/ 6075 h 10000"/>
                <a:gd name="connsiteX27" fmla="*/ 3807 w 10000"/>
                <a:gd name="connsiteY27" fmla="*/ 5916 h 10000"/>
                <a:gd name="connsiteX28" fmla="*/ 3875 w 10000"/>
                <a:gd name="connsiteY28" fmla="*/ 5800 h 10000"/>
                <a:gd name="connsiteX29" fmla="*/ 3912 w 10000"/>
                <a:gd name="connsiteY29" fmla="*/ 5701 h 10000"/>
                <a:gd name="connsiteX30" fmla="*/ 4049 w 10000"/>
                <a:gd name="connsiteY30" fmla="*/ 5585 h 10000"/>
                <a:gd name="connsiteX31" fmla="*/ 4251 w 10000"/>
                <a:gd name="connsiteY31" fmla="*/ 5424 h 10000"/>
                <a:gd name="connsiteX32" fmla="*/ 4525 w 10000"/>
                <a:gd name="connsiteY32" fmla="*/ 5280 h 10000"/>
                <a:gd name="connsiteX33" fmla="*/ 4625 w 10000"/>
                <a:gd name="connsiteY33" fmla="*/ 5182 h 10000"/>
                <a:gd name="connsiteX34" fmla="*/ 5001 w 10000"/>
                <a:gd name="connsiteY34" fmla="*/ 5077 h 10000"/>
                <a:gd name="connsiteX35" fmla="*/ 5135 w 10000"/>
                <a:gd name="connsiteY35" fmla="*/ 5065 h 10000"/>
                <a:gd name="connsiteX36" fmla="*/ 5203 w 10000"/>
                <a:gd name="connsiteY36" fmla="*/ 4993 h 10000"/>
                <a:gd name="connsiteX37" fmla="*/ 5375 w 10000"/>
                <a:gd name="connsiteY37" fmla="*/ 4834 h 10000"/>
                <a:gd name="connsiteX38" fmla="*/ 5474 w 10000"/>
                <a:gd name="connsiteY38" fmla="*/ 4661 h 10000"/>
                <a:gd name="connsiteX39" fmla="*/ 5474 w 10000"/>
                <a:gd name="connsiteY39" fmla="*/ 4593 h 10000"/>
                <a:gd name="connsiteX40" fmla="*/ 5510 w 10000"/>
                <a:gd name="connsiteY40" fmla="*/ 4548 h 10000"/>
                <a:gd name="connsiteX41" fmla="*/ 5646 w 10000"/>
                <a:gd name="connsiteY41" fmla="*/ 4517 h 10000"/>
                <a:gd name="connsiteX42" fmla="*/ 5782 w 10000"/>
                <a:gd name="connsiteY42" fmla="*/ 4517 h 10000"/>
                <a:gd name="connsiteX43" fmla="*/ 6053 w 10000"/>
                <a:gd name="connsiteY43" fmla="*/ 4517 h 10000"/>
                <a:gd name="connsiteX44" fmla="*/ 6224 w 10000"/>
                <a:gd name="connsiteY44" fmla="*/ 4548 h 10000"/>
                <a:gd name="connsiteX45" fmla="*/ 6429 w 10000"/>
                <a:gd name="connsiteY45" fmla="*/ 4548 h 10000"/>
                <a:gd name="connsiteX46" fmla="*/ 6632 w 10000"/>
                <a:gd name="connsiteY46" fmla="*/ 4504 h 10000"/>
                <a:gd name="connsiteX47" fmla="*/ 6801 w 10000"/>
                <a:gd name="connsiteY47" fmla="*/ 4517 h 10000"/>
                <a:gd name="connsiteX48" fmla="*/ 7006 w 10000"/>
                <a:gd name="connsiteY48" fmla="*/ 4473 h 10000"/>
                <a:gd name="connsiteX49" fmla="*/ 7178 w 10000"/>
                <a:gd name="connsiteY49" fmla="*/ 4434 h 10000"/>
                <a:gd name="connsiteX50" fmla="*/ 7348 w 10000"/>
                <a:gd name="connsiteY50" fmla="*/ 4434 h 10000"/>
                <a:gd name="connsiteX51" fmla="*/ 7486 w 10000"/>
                <a:gd name="connsiteY51" fmla="*/ 4434 h 10000"/>
                <a:gd name="connsiteX52" fmla="*/ 7583 w 10000"/>
                <a:gd name="connsiteY52" fmla="*/ 4404 h 10000"/>
                <a:gd name="connsiteX53" fmla="*/ 7720 w 10000"/>
                <a:gd name="connsiteY53" fmla="*/ 4387 h 10000"/>
                <a:gd name="connsiteX54" fmla="*/ 7824 w 10000"/>
                <a:gd name="connsiteY54" fmla="*/ 4317 h 10000"/>
                <a:gd name="connsiteX55" fmla="*/ 7824 w 10000"/>
                <a:gd name="connsiteY55" fmla="*/ 4232 h 10000"/>
                <a:gd name="connsiteX56" fmla="*/ 7824 w 10000"/>
                <a:gd name="connsiteY56" fmla="*/ 4086 h 10000"/>
                <a:gd name="connsiteX57" fmla="*/ 7583 w 10000"/>
                <a:gd name="connsiteY57" fmla="*/ 3827 h 10000"/>
                <a:gd name="connsiteX58" fmla="*/ 7381 w 10000"/>
                <a:gd name="connsiteY58" fmla="*/ 3482 h 10000"/>
                <a:gd name="connsiteX59" fmla="*/ 7381 w 10000"/>
                <a:gd name="connsiteY59" fmla="*/ 3424 h 10000"/>
                <a:gd name="connsiteX60" fmla="*/ 7447 w 10000"/>
                <a:gd name="connsiteY60" fmla="*/ 3323 h 10000"/>
                <a:gd name="connsiteX61" fmla="*/ 7550 w 10000"/>
                <a:gd name="connsiteY61" fmla="*/ 3239 h 10000"/>
                <a:gd name="connsiteX62" fmla="*/ 7653 w 10000"/>
                <a:gd name="connsiteY62" fmla="*/ 3151 h 10000"/>
                <a:gd name="connsiteX63" fmla="*/ 7653 w 10000"/>
                <a:gd name="connsiteY63" fmla="*/ 3052 h 10000"/>
                <a:gd name="connsiteX64" fmla="*/ 7653 w 10000"/>
                <a:gd name="connsiteY64" fmla="*/ 2951 h 10000"/>
                <a:gd name="connsiteX65" fmla="*/ 7755 w 10000"/>
                <a:gd name="connsiteY65" fmla="*/ 2891 h 10000"/>
                <a:gd name="connsiteX66" fmla="*/ 7824 w 10000"/>
                <a:gd name="connsiteY66" fmla="*/ 2765 h 10000"/>
                <a:gd name="connsiteX67" fmla="*/ 7857 w 10000"/>
                <a:gd name="connsiteY67" fmla="*/ 2648 h 10000"/>
                <a:gd name="connsiteX68" fmla="*/ 7960 w 10000"/>
                <a:gd name="connsiteY68" fmla="*/ 2605 h 10000"/>
                <a:gd name="connsiteX69" fmla="*/ 8095 w 10000"/>
                <a:gd name="connsiteY69" fmla="*/ 2531 h 10000"/>
                <a:gd name="connsiteX70" fmla="*/ 8232 w 10000"/>
                <a:gd name="connsiteY70" fmla="*/ 2491 h 10000"/>
                <a:gd name="connsiteX71" fmla="*/ 8399 w 10000"/>
                <a:gd name="connsiteY71" fmla="*/ 2405 h 10000"/>
                <a:gd name="connsiteX72" fmla="*/ 8573 w 10000"/>
                <a:gd name="connsiteY72" fmla="*/ 2286 h 10000"/>
                <a:gd name="connsiteX73" fmla="*/ 8672 w 10000"/>
                <a:gd name="connsiteY73" fmla="*/ 2173 h 10000"/>
                <a:gd name="connsiteX74" fmla="*/ 8672 w 10000"/>
                <a:gd name="connsiteY74" fmla="*/ 2088 h 10000"/>
                <a:gd name="connsiteX75" fmla="*/ 8708 w 10000"/>
                <a:gd name="connsiteY75" fmla="*/ 1930 h 10000"/>
                <a:gd name="connsiteX76" fmla="*/ 8504 w 10000"/>
                <a:gd name="connsiteY76" fmla="*/ 1730 h 10000"/>
                <a:gd name="connsiteX77" fmla="*/ 8468 w 10000"/>
                <a:gd name="connsiteY77" fmla="*/ 1653 h 10000"/>
                <a:gd name="connsiteX78" fmla="*/ 8468 w 10000"/>
                <a:gd name="connsiteY78" fmla="*/ 1253 h 10000"/>
                <a:gd name="connsiteX79" fmla="*/ 8468 w 10000"/>
                <a:gd name="connsiteY79" fmla="*/ 1165 h 10000"/>
                <a:gd name="connsiteX80" fmla="*/ 8468 w 10000"/>
                <a:gd name="connsiteY80" fmla="*/ 1124 h 10000"/>
                <a:gd name="connsiteX81" fmla="*/ 8504 w 10000"/>
                <a:gd name="connsiteY81" fmla="*/ 1080 h 10000"/>
                <a:gd name="connsiteX82" fmla="*/ 8573 w 10000"/>
                <a:gd name="connsiteY82" fmla="*/ 1035 h 10000"/>
                <a:gd name="connsiteX83" fmla="*/ 8708 w 10000"/>
                <a:gd name="connsiteY83" fmla="*/ 962 h 10000"/>
                <a:gd name="connsiteX84" fmla="*/ 8944 w 10000"/>
                <a:gd name="connsiteY84" fmla="*/ 936 h 10000"/>
                <a:gd name="connsiteX85" fmla="*/ 9080 w 10000"/>
                <a:gd name="connsiteY85" fmla="*/ 924 h 10000"/>
                <a:gd name="connsiteX86" fmla="*/ 9181 w 10000"/>
                <a:gd name="connsiteY86" fmla="*/ 877 h 10000"/>
                <a:gd name="connsiteX87" fmla="*/ 9351 w 10000"/>
                <a:gd name="connsiteY87" fmla="*/ 820 h 10000"/>
                <a:gd name="connsiteX88" fmla="*/ 9558 w 10000"/>
                <a:gd name="connsiteY88" fmla="*/ 689 h 10000"/>
                <a:gd name="connsiteX89" fmla="*/ 9693 w 10000"/>
                <a:gd name="connsiteY89" fmla="*/ 618 h 10000"/>
                <a:gd name="connsiteX90" fmla="*/ 9933 w 10000"/>
                <a:gd name="connsiteY90" fmla="*/ 534 h 10000"/>
                <a:gd name="connsiteX91" fmla="*/ 10000 w 10000"/>
                <a:gd name="connsiteY91" fmla="*/ 459 h 10000"/>
                <a:gd name="connsiteX92" fmla="*/ 10000 w 10000"/>
                <a:gd name="connsiteY92" fmla="*/ 404 h 10000"/>
                <a:gd name="connsiteX93" fmla="*/ 9933 w 10000"/>
                <a:gd name="connsiteY93" fmla="*/ 332 h 10000"/>
                <a:gd name="connsiteX94" fmla="*/ 9796 w 10000"/>
                <a:gd name="connsiteY94" fmla="*/ 259 h 10000"/>
                <a:gd name="connsiteX95" fmla="*/ 9725 w 10000"/>
                <a:gd name="connsiteY95" fmla="*/ 201 h 10000"/>
                <a:gd name="connsiteX96" fmla="*/ 9693 w 10000"/>
                <a:gd name="connsiteY96" fmla="*/ 101 h 10000"/>
                <a:gd name="connsiteX97" fmla="*/ 9693 w 10000"/>
                <a:gd name="connsiteY97" fmla="*/ 40 h 10000"/>
                <a:gd name="connsiteX98" fmla="*/ 9693 w 10000"/>
                <a:gd name="connsiteY98" fmla="*/ 13 h 10000"/>
                <a:gd name="connsiteX99" fmla="*/ 9626 w 10000"/>
                <a:gd name="connsiteY99" fmla="*/ 0 h 10000"/>
                <a:gd name="connsiteX0" fmla="*/ 136 w 9660"/>
                <a:gd name="connsiteY0" fmla="*/ 8421 h 8421"/>
                <a:gd name="connsiteX1" fmla="*/ 65 w 9660"/>
                <a:gd name="connsiteY1" fmla="*/ 8030 h 8421"/>
                <a:gd name="connsiteX2" fmla="*/ 0 w 9660"/>
                <a:gd name="connsiteY2" fmla="*/ 7699 h 8421"/>
                <a:gd name="connsiteX3" fmla="*/ 0 w 9660"/>
                <a:gd name="connsiteY3" fmla="*/ 7540 h 8421"/>
                <a:gd name="connsiteX4" fmla="*/ 65 w 9660"/>
                <a:gd name="connsiteY4" fmla="*/ 7454 h 8421"/>
                <a:gd name="connsiteX5" fmla="*/ 65 w 9660"/>
                <a:gd name="connsiteY5" fmla="*/ 7384 h 8421"/>
                <a:gd name="connsiteX6" fmla="*/ 169 w 9660"/>
                <a:gd name="connsiteY6" fmla="*/ 7296 h 8421"/>
                <a:gd name="connsiteX7" fmla="*/ 272 w 9660"/>
                <a:gd name="connsiteY7" fmla="*/ 7224 h 8421"/>
                <a:gd name="connsiteX8" fmla="*/ 372 w 9660"/>
                <a:gd name="connsiteY8" fmla="*/ 7181 h 8421"/>
                <a:gd name="connsiteX9" fmla="*/ 509 w 9660"/>
                <a:gd name="connsiteY9" fmla="*/ 7153 h 8421"/>
                <a:gd name="connsiteX10" fmla="*/ 509 w 9660"/>
                <a:gd name="connsiteY10" fmla="*/ 7095 h 8421"/>
                <a:gd name="connsiteX11" fmla="*/ 541 w 9660"/>
                <a:gd name="connsiteY11" fmla="*/ 7065 h 8421"/>
                <a:gd name="connsiteX12" fmla="*/ 644 w 9660"/>
                <a:gd name="connsiteY12" fmla="*/ 7065 h 8421"/>
                <a:gd name="connsiteX13" fmla="*/ 747 w 9660"/>
                <a:gd name="connsiteY13" fmla="*/ 7065 h 8421"/>
                <a:gd name="connsiteX14" fmla="*/ 1019 w 9660"/>
                <a:gd name="connsiteY14" fmla="*/ 7022 h 8421"/>
                <a:gd name="connsiteX15" fmla="*/ 1664 w 9660"/>
                <a:gd name="connsiteY15" fmla="*/ 6892 h 8421"/>
                <a:gd name="connsiteX16" fmla="*/ 1937 w 9660"/>
                <a:gd name="connsiteY16" fmla="*/ 6747 h 8421"/>
                <a:gd name="connsiteX17" fmla="*/ 2139 w 9660"/>
                <a:gd name="connsiteY17" fmla="*/ 6633 h 8421"/>
                <a:gd name="connsiteX18" fmla="*/ 2311 w 9660"/>
                <a:gd name="connsiteY18" fmla="*/ 6576 h 8421"/>
                <a:gd name="connsiteX19" fmla="*/ 2518 w 9660"/>
                <a:gd name="connsiteY19" fmla="*/ 6475 h 8421"/>
                <a:gd name="connsiteX20" fmla="*/ 2686 w 9660"/>
                <a:gd name="connsiteY20" fmla="*/ 6418 h 8421"/>
                <a:gd name="connsiteX21" fmla="*/ 2957 w 9660"/>
                <a:gd name="connsiteY21" fmla="*/ 6300 h 8421"/>
                <a:gd name="connsiteX22" fmla="*/ 3061 w 9660"/>
                <a:gd name="connsiteY22" fmla="*/ 6274 h 8421"/>
                <a:gd name="connsiteX23" fmla="*/ 3198 w 9660"/>
                <a:gd name="connsiteY23" fmla="*/ 6229 h 8421"/>
                <a:gd name="connsiteX24" fmla="*/ 3435 w 9660"/>
                <a:gd name="connsiteY24" fmla="*/ 6143 h 8421"/>
                <a:gd name="connsiteX25" fmla="*/ 3435 w 9660"/>
                <a:gd name="connsiteY25" fmla="*/ 6075 h 8421"/>
                <a:gd name="connsiteX26" fmla="*/ 3467 w 9660"/>
                <a:gd name="connsiteY26" fmla="*/ 5916 h 8421"/>
                <a:gd name="connsiteX27" fmla="*/ 3535 w 9660"/>
                <a:gd name="connsiteY27" fmla="*/ 5800 h 8421"/>
                <a:gd name="connsiteX28" fmla="*/ 3572 w 9660"/>
                <a:gd name="connsiteY28" fmla="*/ 5701 h 8421"/>
                <a:gd name="connsiteX29" fmla="*/ 3709 w 9660"/>
                <a:gd name="connsiteY29" fmla="*/ 5585 h 8421"/>
                <a:gd name="connsiteX30" fmla="*/ 3911 w 9660"/>
                <a:gd name="connsiteY30" fmla="*/ 5424 h 8421"/>
                <a:gd name="connsiteX31" fmla="*/ 4185 w 9660"/>
                <a:gd name="connsiteY31" fmla="*/ 5280 h 8421"/>
                <a:gd name="connsiteX32" fmla="*/ 4285 w 9660"/>
                <a:gd name="connsiteY32" fmla="*/ 5182 h 8421"/>
                <a:gd name="connsiteX33" fmla="*/ 4661 w 9660"/>
                <a:gd name="connsiteY33" fmla="*/ 5077 h 8421"/>
                <a:gd name="connsiteX34" fmla="*/ 4795 w 9660"/>
                <a:gd name="connsiteY34" fmla="*/ 5065 h 8421"/>
                <a:gd name="connsiteX35" fmla="*/ 4863 w 9660"/>
                <a:gd name="connsiteY35" fmla="*/ 4993 h 8421"/>
                <a:gd name="connsiteX36" fmla="*/ 5035 w 9660"/>
                <a:gd name="connsiteY36" fmla="*/ 4834 h 8421"/>
                <a:gd name="connsiteX37" fmla="*/ 5134 w 9660"/>
                <a:gd name="connsiteY37" fmla="*/ 4661 h 8421"/>
                <a:gd name="connsiteX38" fmla="*/ 5134 w 9660"/>
                <a:gd name="connsiteY38" fmla="*/ 4593 h 8421"/>
                <a:gd name="connsiteX39" fmla="*/ 5170 w 9660"/>
                <a:gd name="connsiteY39" fmla="*/ 4548 h 8421"/>
                <a:gd name="connsiteX40" fmla="*/ 5306 w 9660"/>
                <a:gd name="connsiteY40" fmla="*/ 4517 h 8421"/>
                <a:gd name="connsiteX41" fmla="*/ 5442 w 9660"/>
                <a:gd name="connsiteY41" fmla="*/ 4517 h 8421"/>
                <a:gd name="connsiteX42" fmla="*/ 5713 w 9660"/>
                <a:gd name="connsiteY42" fmla="*/ 4517 h 8421"/>
                <a:gd name="connsiteX43" fmla="*/ 5884 w 9660"/>
                <a:gd name="connsiteY43" fmla="*/ 4548 h 8421"/>
                <a:gd name="connsiteX44" fmla="*/ 6089 w 9660"/>
                <a:gd name="connsiteY44" fmla="*/ 4548 h 8421"/>
                <a:gd name="connsiteX45" fmla="*/ 6292 w 9660"/>
                <a:gd name="connsiteY45" fmla="*/ 4504 h 8421"/>
                <a:gd name="connsiteX46" fmla="*/ 6461 w 9660"/>
                <a:gd name="connsiteY46" fmla="*/ 4517 h 8421"/>
                <a:gd name="connsiteX47" fmla="*/ 6666 w 9660"/>
                <a:gd name="connsiteY47" fmla="*/ 4473 h 8421"/>
                <a:gd name="connsiteX48" fmla="*/ 6838 w 9660"/>
                <a:gd name="connsiteY48" fmla="*/ 4434 h 8421"/>
                <a:gd name="connsiteX49" fmla="*/ 7008 w 9660"/>
                <a:gd name="connsiteY49" fmla="*/ 4434 h 8421"/>
                <a:gd name="connsiteX50" fmla="*/ 7146 w 9660"/>
                <a:gd name="connsiteY50" fmla="*/ 4434 h 8421"/>
                <a:gd name="connsiteX51" fmla="*/ 7243 w 9660"/>
                <a:gd name="connsiteY51" fmla="*/ 4404 h 8421"/>
                <a:gd name="connsiteX52" fmla="*/ 7380 w 9660"/>
                <a:gd name="connsiteY52" fmla="*/ 4387 h 8421"/>
                <a:gd name="connsiteX53" fmla="*/ 7484 w 9660"/>
                <a:gd name="connsiteY53" fmla="*/ 4317 h 8421"/>
                <a:gd name="connsiteX54" fmla="*/ 7484 w 9660"/>
                <a:gd name="connsiteY54" fmla="*/ 4232 h 8421"/>
                <a:gd name="connsiteX55" fmla="*/ 7484 w 9660"/>
                <a:gd name="connsiteY55" fmla="*/ 4086 h 8421"/>
                <a:gd name="connsiteX56" fmla="*/ 7243 w 9660"/>
                <a:gd name="connsiteY56" fmla="*/ 3827 h 8421"/>
                <a:gd name="connsiteX57" fmla="*/ 7041 w 9660"/>
                <a:gd name="connsiteY57" fmla="*/ 3482 h 8421"/>
                <a:gd name="connsiteX58" fmla="*/ 7041 w 9660"/>
                <a:gd name="connsiteY58" fmla="*/ 3424 h 8421"/>
                <a:gd name="connsiteX59" fmla="*/ 7107 w 9660"/>
                <a:gd name="connsiteY59" fmla="*/ 3323 h 8421"/>
                <a:gd name="connsiteX60" fmla="*/ 7210 w 9660"/>
                <a:gd name="connsiteY60" fmla="*/ 3239 h 8421"/>
                <a:gd name="connsiteX61" fmla="*/ 7313 w 9660"/>
                <a:gd name="connsiteY61" fmla="*/ 3151 h 8421"/>
                <a:gd name="connsiteX62" fmla="*/ 7313 w 9660"/>
                <a:gd name="connsiteY62" fmla="*/ 3052 h 8421"/>
                <a:gd name="connsiteX63" fmla="*/ 7313 w 9660"/>
                <a:gd name="connsiteY63" fmla="*/ 2951 h 8421"/>
                <a:gd name="connsiteX64" fmla="*/ 7415 w 9660"/>
                <a:gd name="connsiteY64" fmla="*/ 2891 h 8421"/>
                <a:gd name="connsiteX65" fmla="*/ 7484 w 9660"/>
                <a:gd name="connsiteY65" fmla="*/ 2765 h 8421"/>
                <a:gd name="connsiteX66" fmla="*/ 7517 w 9660"/>
                <a:gd name="connsiteY66" fmla="*/ 2648 h 8421"/>
                <a:gd name="connsiteX67" fmla="*/ 7620 w 9660"/>
                <a:gd name="connsiteY67" fmla="*/ 2605 h 8421"/>
                <a:gd name="connsiteX68" fmla="*/ 7755 w 9660"/>
                <a:gd name="connsiteY68" fmla="*/ 2531 h 8421"/>
                <a:gd name="connsiteX69" fmla="*/ 7892 w 9660"/>
                <a:gd name="connsiteY69" fmla="*/ 2491 h 8421"/>
                <a:gd name="connsiteX70" fmla="*/ 8059 w 9660"/>
                <a:gd name="connsiteY70" fmla="*/ 2405 h 8421"/>
                <a:gd name="connsiteX71" fmla="*/ 8233 w 9660"/>
                <a:gd name="connsiteY71" fmla="*/ 2286 h 8421"/>
                <a:gd name="connsiteX72" fmla="*/ 8332 w 9660"/>
                <a:gd name="connsiteY72" fmla="*/ 2173 h 8421"/>
                <a:gd name="connsiteX73" fmla="*/ 8332 w 9660"/>
                <a:gd name="connsiteY73" fmla="*/ 2088 h 8421"/>
                <a:gd name="connsiteX74" fmla="*/ 8368 w 9660"/>
                <a:gd name="connsiteY74" fmla="*/ 1930 h 8421"/>
                <a:gd name="connsiteX75" fmla="*/ 8164 w 9660"/>
                <a:gd name="connsiteY75" fmla="*/ 1730 h 8421"/>
                <a:gd name="connsiteX76" fmla="*/ 8128 w 9660"/>
                <a:gd name="connsiteY76" fmla="*/ 1653 h 8421"/>
                <a:gd name="connsiteX77" fmla="*/ 8128 w 9660"/>
                <a:gd name="connsiteY77" fmla="*/ 1253 h 8421"/>
                <a:gd name="connsiteX78" fmla="*/ 8128 w 9660"/>
                <a:gd name="connsiteY78" fmla="*/ 1165 h 8421"/>
                <a:gd name="connsiteX79" fmla="*/ 8128 w 9660"/>
                <a:gd name="connsiteY79" fmla="*/ 1124 h 8421"/>
                <a:gd name="connsiteX80" fmla="*/ 8164 w 9660"/>
                <a:gd name="connsiteY80" fmla="*/ 1080 h 8421"/>
                <a:gd name="connsiteX81" fmla="*/ 8233 w 9660"/>
                <a:gd name="connsiteY81" fmla="*/ 1035 h 8421"/>
                <a:gd name="connsiteX82" fmla="*/ 8368 w 9660"/>
                <a:gd name="connsiteY82" fmla="*/ 962 h 8421"/>
                <a:gd name="connsiteX83" fmla="*/ 8604 w 9660"/>
                <a:gd name="connsiteY83" fmla="*/ 936 h 8421"/>
                <a:gd name="connsiteX84" fmla="*/ 8740 w 9660"/>
                <a:gd name="connsiteY84" fmla="*/ 924 h 8421"/>
                <a:gd name="connsiteX85" fmla="*/ 8841 w 9660"/>
                <a:gd name="connsiteY85" fmla="*/ 877 h 8421"/>
                <a:gd name="connsiteX86" fmla="*/ 9011 w 9660"/>
                <a:gd name="connsiteY86" fmla="*/ 820 h 8421"/>
                <a:gd name="connsiteX87" fmla="*/ 9218 w 9660"/>
                <a:gd name="connsiteY87" fmla="*/ 689 h 8421"/>
                <a:gd name="connsiteX88" fmla="*/ 9353 w 9660"/>
                <a:gd name="connsiteY88" fmla="*/ 618 h 8421"/>
                <a:gd name="connsiteX89" fmla="*/ 9593 w 9660"/>
                <a:gd name="connsiteY89" fmla="*/ 534 h 8421"/>
                <a:gd name="connsiteX90" fmla="*/ 9660 w 9660"/>
                <a:gd name="connsiteY90" fmla="*/ 459 h 8421"/>
                <a:gd name="connsiteX91" fmla="*/ 9660 w 9660"/>
                <a:gd name="connsiteY91" fmla="*/ 404 h 8421"/>
                <a:gd name="connsiteX92" fmla="*/ 9593 w 9660"/>
                <a:gd name="connsiteY92" fmla="*/ 332 h 8421"/>
                <a:gd name="connsiteX93" fmla="*/ 9456 w 9660"/>
                <a:gd name="connsiteY93" fmla="*/ 259 h 8421"/>
                <a:gd name="connsiteX94" fmla="*/ 9385 w 9660"/>
                <a:gd name="connsiteY94" fmla="*/ 201 h 8421"/>
                <a:gd name="connsiteX95" fmla="*/ 9353 w 9660"/>
                <a:gd name="connsiteY95" fmla="*/ 101 h 8421"/>
                <a:gd name="connsiteX96" fmla="*/ 9353 w 9660"/>
                <a:gd name="connsiteY96" fmla="*/ 40 h 8421"/>
                <a:gd name="connsiteX97" fmla="*/ 9353 w 9660"/>
                <a:gd name="connsiteY97" fmla="*/ 13 h 8421"/>
                <a:gd name="connsiteX98" fmla="*/ 9286 w 9660"/>
                <a:gd name="connsiteY98" fmla="*/ 0 h 8421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498 w 10000"/>
                <a:gd name="connsiteY55" fmla="*/ 4545 h 10000"/>
                <a:gd name="connsiteX56" fmla="*/ 7289 w 10000"/>
                <a:gd name="connsiteY56" fmla="*/ 4135 h 10000"/>
                <a:gd name="connsiteX57" fmla="*/ 7289 w 10000"/>
                <a:gd name="connsiteY57" fmla="*/ 4066 h 10000"/>
                <a:gd name="connsiteX58" fmla="*/ 7357 w 10000"/>
                <a:gd name="connsiteY58" fmla="*/ 3946 h 10000"/>
                <a:gd name="connsiteX59" fmla="*/ 7464 w 10000"/>
                <a:gd name="connsiteY59" fmla="*/ 3846 h 10000"/>
                <a:gd name="connsiteX60" fmla="*/ 7570 w 10000"/>
                <a:gd name="connsiteY60" fmla="*/ 3742 h 10000"/>
                <a:gd name="connsiteX61" fmla="*/ 7570 w 10000"/>
                <a:gd name="connsiteY61" fmla="*/ 3624 h 10000"/>
                <a:gd name="connsiteX62" fmla="*/ 7570 w 10000"/>
                <a:gd name="connsiteY62" fmla="*/ 3504 h 10000"/>
                <a:gd name="connsiteX63" fmla="*/ 7676 w 10000"/>
                <a:gd name="connsiteY63" fmla="*/ 3433 h 10000"/>
                <a:gd name="connsiteX64" fmla="*/ 7747 w 10000"/>
                <a:gd name="connsiteY64" fmla="*/ 3283 h 10000"/>
                <a:gd name="connsiteX65" fmla="*/ 7782 w 10000"/>
                <a:gd name="connsiteY65" fmla="*/ 3145 h 10000"/>
                <a:gd name="connsiteX66" fmla="*/ 7888 w 10000"/>
                <a:gd name="connsiteY66" fmla="*/ 3093 h 10000"/>
                <a:gd name="connsiteX67" fmla="*/ 8028 w 10000"/>
                <a:gd name="connsiteY67" fmla="*/ 3006 h 10000"/>
                <a:gd name="connsiteX68" fmla="*/ 8170 w 10000"/>
                <a:gd name="connsiteY68" fmla="*/ 2958 h 10000"/>
                <a:gd name="connsiteX69" fmla="*/ 8343 w 10000"/>
                <a:gd name="connsiteY69" fmla="*/ 2856 h 10000"/>
                <a:gd name="connsiteX70" fmla="*/ 8523 w 10000"/>
                <a:gd name="connsiteY70" fmla="*/ 2715 h 10000"/>
                <a:gd name="connsiteX71" fmla="*/ 8625 w 10000"/>
                <a:gd name="connsiteY71" fmla="*/ 2580 h 10000"/>
                <a:gd name="connsiteX72" fmla="*/ 8625 w 10000"/>
                <a:gd name="connsiteY72" fmla="*/ 2480 h 10000"/>
                <a:gd name="connsiteX73" fmla="*/ 8663 w 10000"/>
                <a:gd name="connsiteY73" fmla="*/ 2292 h 10000"/>
                <a:gd name="connsiteX74" fmla="*/ 8451 w 10000"/>
                <a:gd name="connsiteY74" fmla="*/ 2054 h 10000"/>
                <a:gd name="connsiteX75" fmla="*/ 8414 w 10000"/>
                <a:gd name="connsiteY75" fmla="*/ 1963 h 10000"/>
                <a:gd name="connsiteX76" fmla="*/ 8414 w 10000"/>
                <a:gd name="connsiteY76" fmla="*/ 1488 h 10000"/>
                <a:gd name="connsiteX77" fmla="*/ 8414 w 10000"/>
                <a:gd name="connsiteY77" fmla="*/ 1383 h 10000"/>
                <a:gd name="connsiteX78" fmla="*/ 8414 w 10000"/>
                <a:gd name="connsiteY78" fmla="*/ 1335 h 10000"/>
                <a:gd name="connsiteX79" fmla="*/ 8451 w 10000"/>
                <a:gd name="connsiteY79" fmla="*/ 1283 h 10000"/>
                <a:gd name="connsiteX80" fmla="*/ 8523 w 10000"/>
                <a:gd name="connsiteY80" fmla="*/ 1229 h 10000"/>
                <a:gd name="connsiteX81" fmla="*/ 8663 w 10000"/>
                <a:gd name="connsiteY81" fmla="*/ 1142 h 10000"/>
                <a:gd name="connsiteX82" fmla="*/ 8907 w 10000"/>
                <a:gd name="connsiteY82" fmla="*/ 1112 h 10000"/>
                <a:gd name="connsiteX83" fmla="*/ 9048 w 10000"/>
                <a:gd name="connsiteY83" fmla="*/ 1097 h 10000"/>
                <a:gd name="connsiteX84" fmla="*/ 9152 w 10000"/>
                <a:gd name="connsiteY84" fmla="*/ 1041 h 10000"/>
                <a:gd name="connsiteX85" fmla="*/ 9328 w 10000"/>
                <a:gd name="connsiteY85" fmla="*/ 974 h 10000"/>
                <a:gd name="connsiteX86" fmla="*/ 9542 w 10000"/>
                <a:gd name="connsiteY86" fmla="*/ 818 h 10000"/>
                <a:gd name="connsiteX87" fmla="*/ 9682 w 10000"/>
                <a:gd name="connsiteY87" fmla="*/ 734 h 10000"/>
                <a:gd name="connsiteX88" fmla="*/ 9931 w 10000"/>
                <a:gd name="connsiteY88" fmla="*/ 634 h 10000"/>
                <a:gd name="connsiteX89" fmla="*/ 10000 w 10000"/>
                <a:gd name="connsiteY89" fmla="*/ 545 h 10000"/>
                <a:gd name="connsiteX90" fmla="*/ 10000 w 10000"/>
                <a:gd name="connsiteY90" fmla="*/ 480 h 10000"/>
                <a:gd name="connsiteX91" fmla="*/ 9931 w 10000"/>
                <a:gd name="connsiteY91" fmla="*/ 394 h 10000"/>
                <a:gd name="connsiteX92" fmla="*/ 9789 w 10000"/>
                <a:gd name="connsiteY92" fmla="*/ 308 h 10000"/>
                <a:gd name="connsiteX93" fmla="*/ 9715 w 10000"/>
                <a:gd name="connsiteY93" fmla="*/ 239 h 10000"/>
                <a:gd name="connsiteX94" fmla="*/ 9682 w 10000"/>
                <a:gd name="connsiteY94" fmla="*/ 120 h 10000"/>
                <a:gd name="connsiteX95" fmla="*/ 9682 w 10000"/>
                <a:gd name="connsiteY95" fmla="*/ 48 h 10000"/>
                <a:gd name="connsiteX96" fmla="*/ 9682 w 10000"/>
                <a:gd name="connsiteY96" fmla="*/ 15 h 10000"/>
                <a:gd name="connsiteX97" fmla="*/ 9613 w 10000"/>
                <a:gd name="connsiteY9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529 w 10000"/>
                <a:gd name="connsiteY55" fmla="*/ 4601 h 10000"/>
                <a:gd name="connsiteX56" fmla="*/ 7498 w 10000"/>
                <a:gd name="connsiteY56" fmla="*/ 4545 h 10000"/>
                <a:gd name="connsiteX57" fmla="*/ 7289 w 10000"/>
                <a:gd name="connsiteY57" fmla="*/ 4135 h 10000"/>
                <a:gd name="connsiteX58" fmla="*/ 7289 w 10000"/>
                <a:gd name="connsiteY58" fmla="*/ 4066 h 10000"/>
                <a:gd name="connsiteX59" fmla="*/ 7357 w 10000"/>
                <a:gd name="connsiteY59" fmla="*/ 3946 h 10000"/>
                <a:gd name="connsiteX60" fmla="*/ 7464 w 10000"/>
                <a:gd name="connsiteY60" fmla="*/ 3846 h 10000"/>
                <a:gd name="connsiteX61" fmla="*/ 7570 w 10000"/>
                <a:gd name="connsiteY61" fmla="*/ 3742 h 10000"/>
                <a:gd name="connsiteX62" fmla="*/ 7570 w 10000"/>
                <a:gd name="connsiteY62" fmla="*/ 3624 h 10000"/>
                <a:gd name="connsiteX63" fmla="*/ 7570 w 10000"/>
                <a:gd name="connsiteY63" fmla="*/ 3504 h 10000"/>
                <a:gd name="connsiteX64" fmla="*/ 7676 w 10000"/>
                <a:gd name="connsiteY64" fmla="*/ 3433 h 10000"/>
                <a:gd name="connsiteX65" fmla="*/ 7747 w 10000"/>
                <a:gd name="connsiteY65" fmla="*/ 3283 h 10000"/>
                <a:gd name="connsiteX66" fmla="*/ 7782 w 10000"/>
                <a:gd name="connsiteY66" fmla="*/ 3145 h 10000"/>
                <a:gd name="connsiteX67" fmla="*/ 7888 w 10000"/>
                <a:gd name="connsiteY67" fmla="*/ 3093 h 10000"/>
                <a:gd name="connsiteX68" fmla="*/ 8028 w 10000"/>
                <a:gd name="connsiteY68" fmla="*/ 3006 h 10000"/>
                <a:gd name="connsiteX69" fmla="*/ 8170 w 10000"/>
                <a:gd name="connsiteY69" fmla="*/ 2958 h 10000"/>
                <a:gd name="connsiteX70" fmla="*/ 8343 w 10000"/>
                <a:gd name="connsiteY70" fmla="*/ 2856 h 10000"/>
                <a:gd name="connsiteX71" fmla="*/ 8523 w 10000"/>
                <a:gd name="connsiteY71" fmla="*/ 2715 h 10000"/>
                <a:gd name="connsiteX72" fmla="*/ 8625 w 10000"/>
                <a:gd name="connsiteY72" fmla="*/ 2580 h 10000"/>
                <a:gd name="connsiteX73" fmla="*/ 8625 w 10000"/>
                <a:gd name="connsiteY73" fmla="*/ 2480 h 10000"/>
                <a:gd name="connsiteX74" fmla="*/ 8663 w 10000"/>
                <a:gd name="connsiteY74" fmla="*/ 2292 h 10000"/>
                <a:gd name="connsiteX75" fmla="*/ 8451 w 10000"/>
                <a:gd name="connsiteY75" fmla="*/ 2054 h 10000"/>
                <a:gd name="connsiteX76" fmla="*/ 8414 w 10000"/>
                <a:gd name="connsiteY76" fmla="*/ 1963 h 10000"/>
                <a:gd name="connsiteX77" fmla="*/ 8414 w 10000"/>
                <a:gd name="connsiteY77" fmla="*/ 1488 h 10000"/>
                <a:gd name="connsiteX78" fmla="*/ 8414 w 10000"/>
                <a:gd name="connsiteY78" fmla="*/ 1383 h 10000"/>
                <a:gd name="connsiteX79" fmla="*/ 8414 w 10000"/>
                <a:gd name="connsiteY79" fmla="*/ 1335 h 10000"/>
                <a:gd name="connsiteX80" fmla="*/ 8451 w 10000"/>
                <a:gd name="connsiteY80" fmla="*/ 1283 h 10000"/>
                <a:gd name="connsiteX81" fmla="*/ 8523 w 10000"/>
                <a:gd name="connsiteY81" fmla="*/ 1229 h 10000"/>
                <a:gd name="connsiteX82" fmla="*/ 8663 w 10000"/>
                <a:gd name="connsiteY82" fmla="*/ 1142 h 10000"/>
                <a:gd name="connsiteX83" fmla="*/ 8907 w 10000"/>
                <a:gd name="connsiteY83" fmla="*/ 1112 h 10000"/>
                <a:gd name="connsiteX84" fmla="*/ 9048 w 10000"/>
                <a:gd name="connsiteY84" fmla="*/ 1097 h 10000"/>
                <a:gd name="connsiteX85" fmla="*/ 9152 w 10000"/>
                <a:gd name="connsiteY85" fmla="*/ 1041 h 10000"/>
                <a:gd name="connsiteX86" fmla="*/ 9328 w 10000"/>
                <a:gd name="connsiteY86" fmla="*/ 974 h 10000"/>
                <a:gd name="connsiteX87" fmla="*/ 9542 w 10000"/>
                <a:gd name="connsiteY87" fmla="*/ 818 h 10000"/>
                <a:gd name="connsiteX88" fmla="*/ 9682 w 10000"/>
                <a:gd name="connsiteY88" fmla="*/ 734 h 10000"/>
                <a:gd name="connsiteX89" fmla="*/ 9931 w 10000"/>
                <a:gd name="connsiteY89" fmla="*/ 634 h 10000"/>
                <a:gd name="connsiteX90" fmla="*/ 10000 w 10000"/>
                <a:gd name="connsiteY90" fmla="*/ 545 h 10000"/>
                <a:gd name="connsiteX91" fmla="*/ 10000 w 10000"/>
                <a:gd name="connsiteY91" fmla="*/ 480 h 10000"/>
                <a:gd name="connsiteX92" fmla="*/ 9931 w 10000"/>
                <a:gd name="connsiteY92" fmla="*/ 394 h 10000"/>
                <a:gd name="connsiteX93" fmla="*/ 9789 w 10000"/>
                <a:gd name="connsiteY93" fmla="*/ 308 h 10000"/>
                <a:gd name="connsiteX94" fmla="*/ 9715 w 10000"/>
                <a:gd name="connsiteY94" fmla="*/ 239 h 10000"/>
                <a:gd name="connsiteX95" fmla="*/ 9682 w 10000"/>
                <a:gd name="connsiteY95" fmla="*/ 120 h 10000"/>
                <a:gd name="connsiteX96" fmla="*/ 9682 w 10000"/>
                <a:gd name="connsiteY96" fmla="*/ 48 h 10000"/>
                <a:gd name="connsiteX97" fmla="*/ 9682 w 10000"/>
                <a:gd name="connsiteY97" fmla="*/ 15 h 10000"/>
                <a:gd name="connsiteX98" fmla="*/ 9613 w 10000"/>
                <a:gd name="connsiteY98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498 w 10000"/>
                <a:gd name="connsiteY55" fmla="*/ 4545 h 10000"/>
                <a:gd name="connsiteX56" fmla="*/ 7289 w 10000"/>
                <a:gd name="connsiteY56" fmla="*/ 4135 h 10000"/>
                <a:gd name="connsiteX57" fmla="*/ 7289 w 10000"/>
                <a:gd name="connsiteY57" fmla="*/ 4066 h 10000"/>
                <a:gd name="connsiteX58" fmla="*/ 7357 w 10000"/>
                <a:gd name="connsiteY58" fmla="*/ 3946 h 10000"/>
                <a:gd name="connsiteX59" fmla="*/ 7464 w 10000"/>
                <a:gd name="connsiteY59" fmla="*/ 3846 h 10000"/>
                <a:gd name="connsiteX60" fmla="*/ 7570 w 10000"/>
                <a:gd name="connsiteY60" fmla="*/ 3742 h 10000"/>
                <a:gd name="connsiteX61" fmla="*/ 7570 w 10000"/>
                <a:gd name="connsiteY61" fmla="*/ 3624 h 10000"/>
                <a:gd name="connsiteX62" fmla="*/ 7570 w 10000"/>
                <a:gd name="connsiteY62" fmla="*/ 3504 h 10000"/>
                <a:gd name="connsiteX63" fmla="*/ 7676 w 10000"/>
                <a:gd name="connsiteY63" fmla="*/ 3433 h 10000"/>
                <a:gd name="connsiteX64" fmla="*/ 7747 w 10000"/>
                <a:gd name="connsiteY64" fmla="*/ 3283 h 10000"/>
                <a:gd name="connsiteX65" fmla="*/ 7782 w 10000"/>
                <a:gd name="connsiteY65" fmla="*/ 3145 h 10000"/>
                <a:gd name="connsiteX66" fmla="*/ 7888 w 10000"/>
                <a:gd name="connsiteY66" fmla="*/ 3093 h 10000"/>
                <a:gd name="connsiteX67" fmla="*/ 8028 w 10000"/>
                <a:gd name="connsiteY67" fmla="*/ 3006 h 10000"/>
                <a:gd name="connsiteX68" fmla="*/ 8170 w 10000"/>
                <a:gd name="connsiteY68" fmla="*/ 2958 h 10000"/>
                <a:gd name="connsiteX69" fmla="*/ 8343 w 10000"/>
                <a:gd name="connsiteY69" fmla="*/ 2856 h 10000"/>
                <a:gd name="connsiteX70" fmla="*/ 8523 w 10000"/>
                <a:gd name="connsiteY70" fmla="*/ 2715 h 10000"/>
                <a:gd name="connsiteX71" fmla="*/ 8625 w 10000"/>
                <a:gd name="connsiteY71" fmla="*/ 2580 h 10000"/>
                <a:gd name="connsiteX72" fmla="*/ 8625 w 10000"/>
                <a:gd name="connsiteY72" fmla="*/ 2480 h 10000"/>
                <a:gd name="connsiteX73" fmla="*/ 8663 w 10000"/>
                <a:gd name="connsiteY73" fmla="*/ 2292 h 10000"/>
                <a:gd name="connsiteX74" fmla="*/ 8451 w 10000"/>
                <a:gd name="connsiteY74" fmla="*/ 2054 h 10000"/>
                <a:gd name="connsiteX75" fmla="*/ 8414 w 10000"/>
                <a:gd name="connsiteY75" fmla="*/ 1963 h 10000"/>
                <a:gd name="connsiteX76" fmla="*/ 8414 w 10000"/>
                <a:gd name="connsiteY76" fmla="*/ 1488 h 10000"/>
                <a:gd name="connsiteX77" fmla="*/ 8414 w 10000"/>
                <a:gd name="connsiteY77" fmla="*/ 1383 h 10000"/>
                <a:gd name="connsiteX78" fmla="*/ 8414 w 10000"/>
                <a:gd name="connsiteY78" fmla="*/ 1335 h 10000"/>
                <a:gd name="connsiteX79" fmla="*/ 8451 w 10000"/>
                <a:gd name="connsiteY79" fmla="*/ 1283 h 10000"/>
                <a:gd name="connsiteX80" fmla="*/ 8523 w 10000"/>
                <a:gd name="connsiteY80" fmla="*/ 1229 h 10000"/>
                <a:gd name="connsiteX81" fmla="*/ 8663 w 10000"/>
                <a:gd name="connsiteY81" fmla="*/ 1142 h 10000"/>
                <a:gd name="connsiteX82" fmla="*/ 8907 w 10000"/>
                <a:gd name="connsiteY82" fmla="*/ 1112 h 10000"/>
                <a:gd name="connsiteX83" fmla="*/ 9048 w 10000"/>
                <a:gd name="connsiteY83" fmla="*/ 1097 h 10000"/>
                <a:gd name="connsiteX84" fmla="*/ 9152 w 10000"/>
                <a:gd name="connsiteY84" fmla="*/ 1041 h 10000"/>
                <a:gd name="connsiteX85" fmla="*/ 9328 w 10000"/>
                <a:gd name="connsiteY85" fmla="*/ 974 h 10000"/>
                <a:gd name="connsiteX86" fmla="*/ 9542 w 10000"/>
                <a:gd name="connsiteY86" fmla="*/ 818 h 10000"/>
                <a:gd name="connsiteX87" fmla="*/ 9682 w 10000"/>
                <a:gd name="connsiteY87" fmla="*/ 734 h 10000"/>
                <a:gd name="connsiteX88" fmla="*/ 9931 w 10000"/>
                <a:gd name="connsiteY88" fmla="*/ 634 h 10000"/>
                <a:gd name="connsiteX89" fmla="*/ 10000 w 10000"/>
                <a:gd name="connsiteY89" fmla="*/ 545 h 10000"/>
                <a:gd name="connsiteX90" fmla="*/ 10000 w 10000"/>
                <a:gd name="connsiteY90" fmla="*/ 480 h 10000"/>
                <a:gd name="connsiteX91" fmla="*/ 9931 w 10000"/>
                <a:gd name="connsiteY91" fmla="*/ 394 h 10000"/>
                <a:gd name="connsiteX92" fmla="*/ 9789 w 10000"/>
                <a:gd name="connsiteY92" fmla="*/ 308 h 10000"/>
                <a:gd name="connsiteX93" fmla="*/ 9715 w 10000"/>
                <a:gd name="connsiteY93" fmla="*/ 239 h 10000"/>
                <a:gd name="connsiteX94" fmla="*/ 9682 w 10000"/>
                <a:gd name="connsiteY94" fmla="*/ 120 h 10000"/>
                <a:gd name="connsiteX95" fmla="*/ 9682 w 10000"/>
                <a:gd name="connsiteY95" fmla="*/ 48 h 10000"/>
                <a:gd name="connsiteX96" fmla="*/ 9682 w 10000"/>
                <a:gd name="connsiteY96" fmla="*/ 15 h 10000"/>
                <a:gd name="connsiteX97" fmla="*/ 9613 w 10000"/>
                <a:gd name="connsiteY9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289 w 10000"/>
                <a:gd name="connsiteY55" fmla="*/ 4135 h 10000"/>
                <a:gd name="connsiteX56" fmla="*/ 7289 w 10000"/>
                <a:gd name="connsiteY56" fmla="*/ 4066 h 10000"/>
                <a:gd name="connsiteX57" fmla="*/ 7357 w 10000"/>
                <a:gd name="connsiteY57" fmla="*/ 3946 h 10000"/>
                <a:gd name="connsiteX58" fmla="*/ 7464 w 10000"/>
                <a:gd name="connsiteY58" fmla="*/ 3846 h 10000"/>
                <a:gd name="connsiteX59" fmla="*/ 7570 w 10000"/>
                <a:gd name="connsiteY59" fmla="*/ 3742 h 10000"/>
                <a:gd name="connsiteX60" fmla="*/ 7570 w 10000"/>
                <a:gd name="connsiteY60" fmla="*/ 3624 h 10000"/>
                <a:gd name="connsiteX61" fmla="*/ 7570 w 10000"/>
                <a:gd name="connsiteY61" fmla="*/ 3504 h 10000"/>
                <a:gd name="connsiteX62" fmla="*/ 7676 w 10000"/>
                <a:gd name="connsiteY62" fmla="*/ 3433 h 10000"/>
                <a:gd name="connsiteX63" fmla="*/ 7747 w 10000"/>
                <a:gd name="connsiteY63" fmla="*/ 3283 h 10000"/>
                <a:gd name="connsiteX64" fmla="*/ 7782 w 10000"/>
                <a:gd name="connsiteY64" fmla="*/ 3145 h 10000"/>
                <a:gd name="connsiteX65" fmla="*/ 7888 w 10000"/>
                <a:gd name="connsiteY65" fmla="*/ 3093 h 10000"/>
                <a:gd name="connsiteX66" fmla="*/ 8028 w 10000"/>
                <a:gd name="connsiteY66" fmla="*/ 3006 h 10000"/>
                <a:gd name="connsiteX67" fmla="*/ 8170 w 10000"/>
                <a:gd name="connsiteY67" fmla="*/ 2958 h 10000"/>
                <a:gd name="connsiteX68" fmla="*/ 8343 w 10000"/>
                <a:gd name="connsiteY68" fmla="*/ 2856 h 10000"/>
                <a:gd name="connsiteX69" fmla="*/ 8523 w 10000"/>
                <a:gd name="connsiteY69" fmla="*/ 2715 h 10000"/>
                <a:gd name="connsiteX70" fmla="*/ 8625 w 10000"/>
                <a:gd name="connsiteY70" fmla="*/ 2580 h 10000"/>
                <a:gd name="connsiteX71" fmla="*/ 8625 w 10000"/>
                <a:gd name="connsiteY71" fmla="*/ 2480 h 10000"/>
                <a:gd name="connsiteX72" fmla="*/ 8663 w 10000"/>
                <a:gd name="connsiteY72" fmla="*/ 2292 h 10000"/>
                <a:gd name="connsiteX73" fmla="*/ 8451 w 10000"/>
                <a:gd name="connsiteY73" fmla="*/ 2054 h 10000"/>
                <a:gd name="connsiteX74" fmla="*/ 8414 w 10000"/>
                <a:gd name="connsiteY74" fmla="*/ 1963 h 10000"/>
                <a:gd name="connsiteX75" fmla="*/ 8414 w 10000"/>
                <a:gd name="connsiteY75" fmla="*/ 1488 h 10000"/>
                <a:gd name="connsiteX76" fmla="*/ 8414 w 10000"/>
                <a:gd name="connsiteY76" fmla="*/ 1383 h 10000"/>
                <a:gd name="connsiteX77" fmla="*/ 8414 w 10000"/>
                <a:gd name="connsiteY77" fmla="*/ 1335 h 10000"/>
                <a:gd name="connsiteX78" fmla="*/ 8451 w 10000"/>
                <a:gd name="connsiteY78" fmla="*/ 1283 h 10000"/>
                <a:gd name="connsiteX79" fmla="*/ 8523 w 10000"/>
                <a:gd name="connsiteY79" fmla="*/ 1229 h 10000"/>
                <a:gd name="connsiteX80" fmla="*/ 8663 w 10000"/>
                <a:gd name="connsiteY80" fmla="*/ 1142 h 10000"/>
                <a:gd name="connsiteX81" fmla="*/ 8907 w 10000"/>
                <a:gd name="connsiteY81" fmla="*/ 1112 h 10000"/>
                <a:gd name="connsiteX82" fmla="*/ 9048 w 10000"/>
                <a:gd name="connsiteY82" fmla="*/ 1097 h 10000"/>
                <a:gd name="connsiteX83" fmla="*/ 9152 w 10000"/>
                <a:gd name="connsiteY83" fmla="*/ 1041 h 10000"/>
                <a:gd name="connsiteX84" fmla="*/ 9328 w 10000"/>
                <a:gd name="connsiteY84" fmla="*/ 974 h 10000"/>
                <a:gd name="connsiteX85" fmla="*/ 9542 w 10000"/>
                <a:gd name="connsiteY85" fmla="*/ 818 h 10000"/>
                <a:gd name="connsiteX86" fmla="*/ 9682 w 10000"/>
                <a:gd name="connsiteY86" fmla="*/ 734 h 10000"/>
                <a:gd name="connsiteX87" fmla="*/ 9931 w 10000"/>
                <a:gd name="connsiteY87" fmla="*/ 634 h 10000"/>
                <a:gd name="connsiteX88" fmla="*/ 10000 w 10000"/>
                <a:gd name="connsiteY88" fmla="*/ 545 h 10000"/>
                <a:gd name="connsiteX89" fmla="*/ 10000 w 10000"/>
                <a:gd name="connsiteY89" fmla="*/ 480 h 10000"/>
                <a:gd name="connsiteX90" fmla="*/ 9931 w 10000"/>
                <a:gd name="connsiteY90" fmla="*/ 394 h 10000"/>
                <a:gd name="connsiteX91" fmla="*/ 9789 w 10000"/>
                <a:gd name="connsiteY91" fmla="*/ 308 h 10000"/>
                <a:gd name="connsiteX92" fmla="*/ 9715 w 10000"/>
                <a:gd name="connsiteY92" fmla="*/ 239 h 10000"/>
                <a:gd name="connsiteX93" fmla="*/ 9682 w 10000"/>
                <a:gd name="connsiteY93" fmla="*/ 120 h 10000"/>
                <a:gd name="connsiteX94" fmla="*/ 9682 w 10000"/>
                <a:gd name="connsiteY94" fmla="*/ 48 h 10000"/>
                <a:gd name="connsiteX95" fmla="*/ 9682 w 10000"/>
                <a:gd name="connsiteY95" fmla="*/ 15 h 10000"/>
                <a:gd name="connsiteX96" fmla="*/ 9613 w 10000"/>
                <a:gd name="connsiteY96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289 w 10000"/>
                <a:gd name="connsiteY55" fmla="*/ 4135 h 10000"/>
                <a:gd name="connsiteX56" fmla="*/ 7357 w 10000"/>
                <a:gd name="connsiteY56" fmla="*/ 3946 h 10000"/>
                <a:gd name="connsiteX57" fmla="*/ 7464 w 10000"/>
                <a:gd name="connsiteY57" fmla="*/ 3846 h 10000"/>
                <a:gd name="connsiteX58" fmla="*/ 7570 w 10000"/>
                <a:gd name="connsiteY58" fmla="*/ 3742 h 10000"/>
                <a:gd name="connsiteX59" fmla="*/ 7570 w 10000"/>
                <a:gd name="connsiteY59" fmla="*/ 3624 h 10000"/>
                <a:gd name="connsiteX60" fmla="*/ 7570 w 10000"/>
                <a:gd name="connsiteY60" fmla="*/ 3504 h 10000"/>
                <a:gd name="connsiteX61" fmla="*/ 7676 w 10000"/>
                <a:gd name="connsiteY61" fmla="*/ 3433 h 10000"/>
                <a:gd name="connsiteX62" fmla="*/ 7747 w 10000"/>
                <a:gd name="connsiteY62" fmla="*/ 3283 h 10000"/>
                <a:gd name="connsiteX63" fmla="*/ 7782 w 10000"/>
                <a:gd name="connsiteY63" fmla="*/ 3145 h 10000"/>
                <a:gd name="connsiteX64" fmla="*/ 7888 w 10000"/>
                <a:gd name="connsiteY64" fmla="*/ 3093 h 10000"/>
                <a:gd name="connsiteX65" fmla="*/ 8028 w 10000"/>
                <a:gd name="connsiteY65" fmla="*/ 3006 h 10000"/>
                <a:gd name="connsiteX66" fmla="*/ 8170 w 10000"/>
                <a:gd name="connsiteY66" fmla="*/ 2958 h 10000"/>
                <a:gd name="connsiteX67" fmla="*/ 8343 w 10000"/>
                <a:gd name="connsiteY67" fmla="*/ 2856 h 10000"/>
                <a:gd name="connsiteX68" fmla="*/ 8523 w 10000"/>
                <a:gd name="connsiteY68" fmla="*/ 2715 h 10000"/>
                <a:gd name="connsiteX69" fmla="*/ 8625 w 10000"/>
                <a:gd name="connsiteY69" fmla="*/ 2580 h 10000"/>
                <a:gd name="connsiteX70" fmla="*/ 8625 w 10000"/>
                <a:gd name="connsiteY70" fmla="*/ 2480 h 10000"/>
                <a:gd name="connsiteX71" fmla="*/ 8663 w 10000"/>
                <a:gd name="connsiteY71" fmla="*/ 2292 h 10000"/>
                <a:gd name="connsiteX72" fmla="*/ 8451 w 10000"/>
                <a:gd name="connsiteY72" fmla="*/ 2054 h 10000"/>
                <a:gd name="connsiteX73" fmla="*/ 8414 w 10000"/>
                <a:gd name="connsiteY73" fmla="*/ 1963 h 10000"/>
                <a:gd name="connsiteX74" fmla="*/ 8414 w 10000"/>
                <a:gd name="connsiteY74" fmla="*/ 1488 h 10000"/>
                <a:gd name="connsiteX75" fmla="*/ 8414 w 10000"/>
                <a:gd name="connsiteY75" fmla="*/ 1383 h 10000"/>
                <a:gd name="connsiteX76" fmla="*/ 8414 w 10000"/>
                <a:gd name="connsiteY76" fmla="*/ 1335 h 10000"/>
                <a:gd name="connsiteX77" fmla="*/ 8451 w 10000"/>
                <a:gd name="connsiteY77" fmla="*/ 1283 h 10000"/>
                <a:gd name="connsiteX78" fmla="*/ 8523 w 10000"/>
                <a:gd name="connsiteY78" fmla="*/ 1229 h 10000"/>
                <a:gd name="connsiteX79" fmla="*/ 8663 w 10000"/>
                <a:gd name="connsiteY79" fmla="*/ 1142 h 10000"/>
                <a:gd name="connsiteX80" fmla="*/ 8907 w 10000"/>
                <a:gd name="connsiteY80" fmla="*/ 1112 h 10000"/>
                <a:gd name="connsiteX81" fmla="*/ 9048 w 10000"/>
                <a:gd name="connsiteY81" fmla="*/ 1097 h 10000"/>
                <a:gd name="connsiteX82" fmla="*/ 9152 w 10000"/>
                <a:gd name="connsiteY82" fmla="*/ 1041 h 10000"/>
                <a:gd name="connsiteX83" fmla="*/ 9328 w 10000"/>
                <a:gd name="connsiteY83" fmla="*/ 974 h 10000"/>
                <a:gd name="connsiteX84" fmla="*/ 9542 w 10000"/>
                <a:gd name="connsiteY84" fmla="*/ 818 h 10000"/>
                <a:gd name="connsiteX85" fmla="*/ 9682 w 10000"/>
                <a:gd name="connsiteY85" fmla="*/ 734 h 10000"/>
                <a:gd name="connsiteX86" fmla="*/ 9931 w 10000"/>
                <a:gd name="connsiteY86" fmla="*/ 634 h 10000"/>
                <a:gd name="connsiteX87" fmla="*/ 10000 w 10000"/>
                <a:gd name="connsiteY87" fmla="*/ 545 h 10000"/>
                <a:gd name="connsiteX88" fmla="*/ 10000 w 10000"/>
                <a:gd name="connsiteY88" fmla="*/ 480 h 10000"/>
                <a:gd name="connsiteX89" fmla="*/ 9931 w 10000"/>
                <a:gd name="connsiteY89" fmla="*/ 394 h 10000"/>
                <a:gd name="connsiteX90" fmla="*/ 9789 w 10000"/>
                <a:gd name="connsiteY90" fmla="*/ 308 h 10000"/>
                <a:gd name="connsiteX91" fmla="*/ 9715 w 10000"/>
                <a:gd name="connsiteY91" fmla="*/ 239 h 10000"/>
                <a:gd name="connsiteX92" fmla="*/ 9682 w 10000"/>
                <a:gd name="connsiteY92" fmla="*/ 120 h 10000"/>
                <a:gd name="connsiteX93" fmla="*/ 9682 w 10000"/>
                <a:gd name="connsiteY93" fmla="*/ 48 h 10000"/>
                <a:gd name="connsiteX94" fmla="*/ 9682 w 10000"/>
                <a:gd name="connsiteY94" fmla="*/ 15 h 10000"/>
                <a:gd name="connsiteX95" fmla="*/ 9613 w 10000"/>
                <a:gd name="connsiteY95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289 w 10000"/>
                <a:gd name="connsiteY55" fmla="*/ 4135 h 10000"/>
                <a:gd name="connsiteX56" fmla="*/ 7464 w 10000"/>
                <a:gd name="connsiteY56" fmla="*/ 3846 h 10000"/>
                <a:gd name="connsiteX57" fmla="*/ 7570 w 10000"/>
                <a:gd name="connsiteY57" fmla="*/ 3742 h 10000"/>
                <a:gd name="connsiteX58" fmla="*/ 7570 w 10000"/>
                <a:gd name="connsiteY58" fmla="*/ 3624 h 10000"/>
                <a:gd name="connsiteX59" fmla="*/ 7570 w 10000"/>
                <a:gd name="connsiteY59" fmla="*/ 3504 h 10000"/>
                <a:gd name="connsiteX60" fmla="*/ 7676 w 10000"/>
                <a:gd name="connsiteY60" fmla="*/ 3433 h 10000"/>
                <a:gd name="connsiteX61" fmla="*/ 7747 w 10000"/>
                <a:gd name="connsiteY61" fmla="*/ 3283 h 10000"/>
                <a:gd name="connsiteX62" fmla="*/ 7782 w 10000"/>
                <a:gd name="connsiteY62" fmla="*/ 3145 h 10000"/>
                <a:gd name="connsiteX63" fmla="*/ 7888 w 10000"/>
                <a:gd name="connsiteY63" fmla="*/ 3093 h 10000"/>
                <a:gd name="connsiteX64" fmla="*/ 8028 w 10000"/>
                <a:gd name="connsiteY64" fmla="*/ 3006 h 10000"/>
                <a:gd name="connsiteX65" fmla="*/ 8170 w 10000"/>
                <a:gd name="connsiteY65" fmla="*/ 2958 h 10000"/>
                <a:gd name="connsiteX66" fmla="*/ 8343 w 10000"/>
                <a:gd name="connsiteY66" fmla="*/ 2856 h 10000"/>
                <a:gd name="connsiteX67" fmla="*/ 8523 w 10000"/>
                <a:gd name="connsiteY67" fmla="*/ 2715 h 10000"/>
                <a:gd name="connsiteX68" fmla="*/ 8625 w 10000"/>
                <a:gd name="connsiteY68" fmla="*/ 2580 h 10000"/>
                <a:gd name="connsiteX69" fmla="*/ 8625 w 10000"/>
                <a:gd name="connsiteY69" fmla="*/ 2480 h 10000"/>
                <a:gd name="connsiteX70" fmla="*/ 8663 w 10000"/>
                <a:gd name="connsiteY70" fmla="*/ 2292 h 10000"/>
                <a:gd name="connsiteX71" fmla="*/ 8451 w 10000"/>
                <a:gd name="connsiteY71" fmla="*/ 2054 h 10000"/>
                <a:gd name="connsiteX72" fmla="*/ 8414 w 10000"/>
                <a:gd name="connsiteY72" fmla="*/ 1963 h 10000"/>
                <a:gd name="connsiteX73" fmla="*/ 8414 w 10000"/>
                <a:gd name="connsiteY73" fmla="*/ 1488 h 10000"/>
                <a:gd name="connsiteX74" fmla="*/ 8414 w 10000"/>
                <a:gd name="connsiteY74" fmla="*/ 1383 h 10000"/>
                <a:gd name="connsiteX75" fmla="*/ 8414 w 10000"/>
                <a:gd name="connsiteY75" fmla="*/ 1335 h 10000"/>
                <a:gd name="connsiteX76" fmla="*/ 8451 w 10000"/>
                <a:gd name="connsiteY76" fmla="*/ 1283 h 10000"/>
                <a:gd name="connsiteX77" fmla="*/ 8523 w 10000"/>
                <a:gd name="connsiteY77" fmla="*/ 1229 h 10000"/>
                <a:gd name="connsiteX78" fmla="*/ 8663 w 10000"/>
                <a:gd name="connsiteY78" fmla="*/ 1142 h 10000"/>
                <a:gd name="connsiteX79" fmla="*/ 8907 w 10000"/>
                <a:gd name="connsiteY79" fmla="*/ 1112 h 10000"/>
                <a:gd name="connsiteX80" fmla="*/ 9048 w 10000"/>
                <a:gd name="connsiteY80" fmla="*/ 1097 h 10000"/>
                <a:gd name="connsiteX81" fmla="*/ 9152 w 10000"/>
                <a:gd name="connsiteY81" fmla="*/ 1041 h 10000"/>
                <a:gd name="connsiteX82" fmla="*/ 9328 w 10000"/>
                <a:gd name="connsiteY82" fmla="*/ 974 h 10000"/>
                <a:gd name="connsiteX83" fmla="*/ 9542 w 10000"/>
                <a:gd name="connsiteY83" fmla="*/ 818 h 10000"/>
                <a:gd name="connsiteX84" fmla="*/ 9682 w 10000"/>
                <a:gd name="connsiteY84" fmla="*/ 734 h 10000"/>
                <a:gd name="connsiteX85" fmla="*/ 9931 w 10000"/>
                <a:gd name="connsiteY85" fmla="*/ 634 h 10000"/>
                <a:gd name="connsiteX86" fmla="*/ 10000 w 10000"/>
                <a:gd name="connsiteY86" fmla="*/ 545 h 10000"/>
                <a:gd name="connsiteX87" fmla="*/ 10000 w 10000"/>
                <a:gd name="connsiteY87" fmla="*/ 480 h 10000"/>
                <a:gd name="connsiteX88" fmla="*/ 9931 w 10000"/>
                <a:gd name="connsiteY88" fmla="*/ 394 h 10000"/>
                <a:gd name="connsiteX89" fmla="*/ 9789 w 10000"/>
                <a:gd name="connsiteY89" fmla="*/ 308 h 10000"/>
                <a:gd name="connsiteX90" fmla="*/ 9715 w 10000"/>
                <a:gd name="connsiteY90" fmla="*/ 239 h 10000"/>
                <a:gd name="connsiteX91" fmla="*/ 9682 w 10000"/>
                <a:gd name="connsiteY91" fmla="*/ 120 h 10000"/>
                <a:gd name="connsiteX92" fmla="*/ 9682 w 10000"/>
                <a:gd name="connsiteY92" fmla="*/ 48 h 10000"/>
                <a:gd name="connsiteX93" fmla="*/ 9682 w 10000"/>
                <a:gd name="connsiteY93" fmla="*/ 15 h 10000"/>
                <a:gd name="connsiteX94" fmla="*/ 9613 w 10000"/>
                <a:gd name="connsiteY94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464 w 10000"/>
                <a:gd name="connsiteY55" fmla="*/ 3846 h 10000"/>
                <a:gd name="connsiteX56" fmla="*/ 7570 w 10000"/>
                <a:gd name="connsiteY56" fmla="*/ 3742 h 10000"/>
                <a:gd name="connsiteX57" fmla="*/ 7570 w 10000"/>
                <a:gd name="connsiteY57" fmla="*/ 3624 h 10000"/>
                <a:gd name="connsiteX58" fmla="*/ 7570 w 10000"/>
                <a:gd name="connsiteY58" fmla="*/ 3504 h 10000"/>
                <a:gd name="connsiteX59" fmla="*/ 7676 w 10000"/>
                <a:gd name="connsiteY59" fmla="*/ 3433 h 10000"/>
                <a:gd name="connsiteX60" fmla="*/ 7747 w 10000"/>
                <a:gd name="connsiteY60" fmla="*/ 3283 h 10000"/>
                <a:gd name="connsiteX61" fmla="*/ 7782 w 10000"/>
                <a:gd name="connsiteY61" fmla="*/ 3145 h 10000"/>
                <a:gd name="connsiteX62" fmla="*/ 7888 w 10000"/>
                <a:gd name="connsiteY62" fmla="*/ 3093 h 10000"/>
                <a:gd name="connsiteX63" fmla="*/ 8028 w 10000"/>
                <a:gd name="connsiteY63" fmla="*/ 3006 h 10000"/>
                <a:gd name="connsiteX64" fmla="*/ 8170 w 10000"/>
                <a:gd name="connsiteY64" fmla="*/ 2958 h 10000"/>
                <a:gd name="connsiteX65" fmla="*/ 8343 w 10000"/>
                <a:gd name="connsiteY65" fmla="*/ 2856 h 10000"/>
                <a:gd name="connsiteX66" fmla="*/ 8523 w 10000"/>
                <a:gd name="connsiteY66" fmla="*/ 2715 h 10000"/>
                <a:gd name="connsiteX67" fmla="*/ 8625 w 10000"/>
                <a:gd name="connsiteY67" fmla="*/ 2580 h 10000"/>
                <a:gd name="connsiteX68" fmla="*/ 8625 w 10000"/>
                <a:gd name="connsiteY68" fmla="*/ 2480 h 10000"/>
                <a:gd name="connsiteX69" fmla="*/ 8663 w 10000"/>
                <a:gd name="connsiteY69" fmla="*/ 2292 h 10000"/>
                <a:gd name="connsiteX70" fmla="*/ 8451 w 10000"/>
                <a:gd name="connsiteY70" fmla="*/ 2054 h 10000"/>
                <a:gd name="connsiteX71" fmla="*/ 8414 w 10000"/>
                <a:gd name="connsiteY71" fmla="*/ 1963 h 10000"/>
                <a:gd name="connsiteX72" fmla="*/ 8414 w 10000"/>
                <a:gd name="connsiteY72" fmla="*/ 1488 h 10000"/>
                <a:gd name="connsiteX73" fmla="*/ 8414 w 10000"/>
                <a:gd name="connsiteY73" fmla="*/ 1383 h 10000"/>
                <a:gd name="connsiteX74" fmla="*/ 8414 w 10000"/>
                <a:gd name="connsiteY74" fmla="*/ 1335 h 10000"/>
                <a:gd name="connsiteX75" fmla="*/ 8451 w 10000"/>
                <a:gd name="connsiteY75" fmla="*/ 1283 h 10000"/>
                <a:gd name="connsiteX76" fmla="*/ 8523 w 10000"/>
                <a:gd name="connsiteY76" fmla="*/ 1229 h 10000"/>
                <a:gd name="connsiteX77" fmla="*/ 8663 w 10000"/>
                <a:gd name="connsiteY77" fmla="*/ 1142 h 10000"/>
                <a:gd name="connsiteX78" fmla="*/ 8907 w 10000"/>
                <a:gd name="connsiteY78" fmla="*/ 1112 h 10000"/>
                <a:gd name="connsiteX79" fmla="*/ 9048 w 10000"/>
                <a:gd name="connsiteY79" fmla="*/ 1097 h 10000"/>
                <a:gd name="connsiteX80" fmla="*/ 9152 w 10000"/>
                <a:gd name="connsiteY80" fmla="*/ 1041 h 10000"/>
                <a:gd name="connsiteX81" fmla="*/ 9328 w 10000"/>
                <a:gd name="connsiteY81" fmla="*/ 974 h 10000"/>
                <a:gd name="connsiteX82" fmla="*/ 9542 w 10000"/>
                <a:gd name="connsiteY82" fmla="*/ 818 h 10000"/>
                <a:gd name="connsiteX83" fmla="*/ 9682 w 10000"/>
                <a:gd name="connsiteY83" fmla="*/ 734 h 10000"/>
                <a:gd name="connsiteX84" fmla="*/ 9931 w 10000"/>
                <a:gd name="connsiteY84" fmla="*/ 634 h 10000"/>
                <a:gd name="connsiteX85" fmla="*/ 10000 w 10000"/>
                <a:gd name="connsiteY85" fmla="*/ 545 h 10000"/>
                <a:gd name="connsiteX86" fmla="*/ 10000 w 10000"/>
                <a:gd name="connsiteY86" fmla="*/ 480 h 10000"/>
                <a:gd name="connsiteX87" fmla="*/ 9931 w 10000"/>
                <a:gd name="connsiteY87" fmla="*/ 394 h 10000"/>
                <a:gd name="connsiteX88" fmla="*/ 9789 w 10000"/>
                <a:gd name="connsiteY88" fmla="*/ 308 h 10000"/>
                <a:gd name="connsiteX89" fmla="*/ 9715 w 10000"/>
                <a:gd name="connsiteY89" fmla="*/ 239 h 10000"/>
                <a:gd name="connsiteX90" fmla="*/ 9682 w 10000"/>
                <a:gd name="connsiteY90" fmla="*/ 120 h 10000"/>
                <a:gd name="connsiteX91" fmla="*/ 9682 w 10000"/>
                <a:gd name="connsiteY91" fmla="*/ 48 h 10000"/>
                <a:gd name="connsiteX92" fmla="*/ 9682 w 10000"/>
                <a:gd name="connsiteY92" fmla="*/ 15 h 10000"/>
                <a:gd name="connsiteX93" fmla="*/ 9613 w 10000"/>
                <a:gd name="connsiteY93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570 w 10000"/>
                <a:gd name="connsiteY55" fmla="*/ 3742 h 10000"/>
                <a:gd name="connsiteX56" fmla="*/ 7570 w 10000"/>
                <a:gd name="connsiteY56" fmla="*/ 3624 h 10000"/>
                <a:gd name="connsiteX57" fmla="*/ 7570 w 10000"/>
                <a:gd name="connsiteY57" fmla="*/ 3504 h 10000"/>
                <a:gd name="connsiteX58" fmla="*/ 7676 w 10000"/>
                <a:gd name="connsiteY58" fmla="*/ 3433 h 10000"/>
                <a:gd name="connsiteX59" fmla="*/ 7747 w 10000"/>
                <a:gd name="connsiteY59" fmla="*/ 3283 h 10000"/>
                <a:gd name="connsiteX60" fmla="*/ 7782 w 10000"/>
                <a:gd name="connsiteY60" fmla="*/ 3145 h 10000"/>
                <a:gd name="connsiteX61" fmla="*/ 7888 w 10000"/>
                <a:gd name="connsiteY61" fmla="*/ 3093 h 10000"/>
                <a:gd name="connsiteX62" fmla="*/ 8028 w 10000"/>
                <a:gd name="connsiteY62" fmla="*/ 3006 h 10000"/>
                <a:gd name="connsiteX63" fmla="*/ 8170 w 10000"/>
                <a:gd name="connsiteY63" fmla="*/ 2958 h 10000"/>
                <a:gd name="connsiteX64" fmla="*/ 8343 w 10000"/>
                <a:gd name="connsiteY64" fmla="*/ 2856 h 10000"/>
                <a:gd name="connsiteX65" fmla="*/ 8523 w 10000"/>
                <a:gd name="connsiteY65" fmla="*/ 2715 h 10000"/>
                <a:gd name="connsiteX66" fmla="*/ 8625 w 10000"/>
                <a:gd name="connsiteY66" fmla="*/ 2580 h 10000"/>
                <a:gd name="connsiteX67" fmla="*/ 8625 w 10000"/>
                <a:gd name="connsiteY67" fmla="*/ 2480 h 10000"/>
                <a:gd name="connsiteX68" fmla="*/ 8663 w 10000"/>
                <a:gd name="connsiteY68" fmla="*/ 2292 h 10000"/>
                <a:gd name="connsiteX69" fmla="*/ 8451 w 10000"/>
                <a:gd name="connsiteY69" fmla="*/ 2054 h 10000"/>
                <a:gd name="connsiteX70" fmla="*/ 8414 w 10000"/>
                <a:gd name="connsiteY70" fmla="*/ 1963 h 10000"/>
                <a:gd name="connsiteX71" fmla="*/ 8414 w 10000"/>
                <a:gd name="connsiteY71" fmla="*/ 1488 h 10000"/>
                <a:gd name="connsiteX72" fmla="*/ 8414 w 10000"/>
                <a:gd name="connsiteY72" fmla="*/ 1383 h 10000"/>
                <a:gd name="connsiteX73" fmla="*/ 8414 w 10000"/>
                <a:gd name="connsiteY73" fmla="*/ 1335 h 10000"/>
                <a:gd name="connsiteX74" fmla="*/ 8451 w 10000"/>
                <a:gd name="connsiteY74" fmla="*/ 1283 h 10000"/>
                <a:gd name="connsiteX75" fmla="*/ 8523 w 10000"/>
                <a:gd name="connsiteY75" fmla="*/ 1229 h 10000"/>
                <a:gd name="connsiteX76" fmla="*/ 8663 w 10000"/>
                <a:gd name="connsiteY76" fmla="*/ 1142 h 10000"/>
                <a:gd name="connsiteX77" fmla="*/ 8907 w 10000"/>
                <a:gd name="connsiteY77" fmla="*/ 1112 h 10000"/>
                <a:gd name="connsiteX78" fmla="*/ 9048 w 10000"/>
                <a:gd name="connsiteY78" fmla="*/ 1097 h 10000"/>
                <a:gd name="connsiteX79" fmla="*/ 9152 w 10000"/>
                <a:gd name="connsiteY79" fmla="*/ 1041 h 10000"/>
                <a:gd name="connsiteX80" fmla="*/ 9328 w 10000"/>
                <a:gd name="connsiteY80" fmla="*/ 974 h 10000"/>
                <a:gd name="connsiteX81" fmla="*/ 9542 w 10000"/>
                <a:gd name="connsiteY81" fmla="*/ 818 h 10000"/>
                <a:gd name="connsiteX82" fmla="*/ 9682 w 10000"/>
                <a:gd name="connsiteY82" fmla="*/ 734 h 10000"/>
                <a:gd name="connsiteX83" fmla="*/ 9931 w 10000"/>
                <a:gd name="connsiteY83" fmla="*/ 634 h 10000"/>
                <a:gd name="connsiteX84" fmla="*/ 10000 w 10000"/>
                <a:gd name="connsiteY84" fmla="*/ 545 h 10000"/>
                <a:gd name="connsiteX85" fmla="*/ 10000 w 10000"/>
                <a:gd name="connsiteY85" fmla="*/ 480 h 10000"/>
                <a:gd name="connsiteX86" fmla="*/ 9931 w 10000"/>
                <a:gd name="connsiteY86" fmla="*/ 394 h 10000"/>
                <a:gd name="connsiteX87" fmla="*/ 9789 w 10000"/>
                <a:gd name="connsiteY87" fmla="*/ 308 h 10000"/>
                <a:gd name="connsiteX88" fmla="*/ 9715 w 10000"/>
                <a:gd name="connsiteY88" fmla="*/ 239 h 10000"/>
                <a:gd name="connsiteX89" fmla="*/ 9682 w 10000"/>
                <a:gd name="connsiteY89" fmla="*/ 120 h 10000"/>
                <a:gd name="connsiteX90" fmla="*/ 9682 w 10000"/>
                <a:gd name="connsiteY90" fmla="*/ 48 h 10000"/>
                <a:gd name="connsiteX91" fmla="*/ 9682 w 10000"/>
                <a:gd name="connsiteY91" fmla="*/ 15 h 10000"/>
                <a:gd name="connsiteX92" fmla="*/ 9613 w 10000"/>
                <a:gd name="connsiteY92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570 w 10000"/>
                <a:gd name="connsiteY55" fmla="*/ 3624 h 10000"/>
                <a:gd name="connsiteX56" fmla="*/ 7570 w 10000"/>
                <a:gd name="connsiteY56" fmla="*/ 3504 h 10000"/>
                <a:gd name="connsiteX57" fmla="*/ 7676 w 10000"/>
                <a:gd name="connsiteY57" fmla="*/ 3433 h 10000"/>
                <a:gd name="connsiteX58" fmla="*/ 7747 w 10000"/>
                <a:gd name="connsiteY58" fmla="*/ 3283 h 10000"/>
                <a:gd name="connsiteX59" fmla="*/ 7782 w 10000"/>
                <a:gd name="connsiteY59" fmla="*/ 3145 h 10000"/>
                <a:gd name="connsiteX60" fmla="*/ 7888 w 10000"/>
                <a:gd name="connsiteY60" fmla="*/ 3093 h 10000"/>
                <a:gd name="connsiteX61" fmla="*/ 8028 w 10000"/>
                <a:gd name="connsiteY61" fmla="*/ 3006 h 10000"/>
                <a:gd name="connsiteX62" fmla="*/ 8170 w 10000"/>
                <a:gd name="connsiteY62" fmla="*/ 2958 h 10000"/>
                <a:gd name="connsiteX63" fmla="*/ 8343 w 10000"/>
                <a:gd name="connsiteY63" fmla="*/ 2856 h 10000"/>
                <a:gd name="connsiteX64" fmla="*/ 8523 w 10000"/>
                <a:gd name="connsiteY64" fmla="*/ 2715 h 10000"/>
                <a:gd name="connsiteX65" fmla="*/ 8625 w 10000"/>
                <a:gd name="connsiteY65" fmla="*/ 2580 h 10000"/>
                <a:gd name="connsiteX66" fmla="*/ 8625 w 10000"/>
                <a:gd name="connsiteY66" fmla="*/ 2480 h 10000"/>
                <a:gd name="connsiteX67" fmla="*/ 8663 w 10000"/>
                <a:gd name="connsiteY67" fmla="*/ 2292 h 10000"/>
                <a:gd name="connsiteX68" fmla="*/ 8451 w 10000"/>
                <a:gd name="connsiteY68" fmla="*/ 2054 h 10000"/>
                <a:gd name="connsiteX69" fmla="*/ 8414 w 10000"/>
                <a:gd name="connsiteY69" fmla="*/ 1963 h 10000"/>
                <a:gd name="connsiteX70" fmla="*/ 8414 w 10000"/>
                <a:gd name="connsiteY70" fmla="*/ 1488 h 10000"/>
                <a:gd name="connsiteX71" fmla="*/ 8414 w 10000"/>
                <a:gd name="connsiteY71" fmla="*/ 1383 h 10000"/>
                <a:gd name="connsiteX72" fmla="*/ 8414 w 10000"/>
                <a:gd name="connsiteY72" fmla="*/ 1335 h 10000"/>
                <a:gd name="connsiteX73" fmla="*/ 8451 w 10000"/>
                <a:gd name="connsiteY73" fmla="*/ 1283 h 10000"/>
                <a:gd name="connsiteX74" fmla="*/ 8523 w 10000"/>
                <a:gd name="connsiteY74" fmla="*/ 1229 h 10000"/>
                <a:gd name="connsiteX75" fmla="*/ 8663 w 10000"/>
                <a:gd name="connsiteY75" fmla="*/ 1142 h 10000"/>
                <a:gd name="connsiteX76" fmla="*/ 8907 w 10000"/>
                <a:gd name="connsiteY76" fmla="*/ 1112 h 10000"/>
                <a:gd name="connsiteX77" fmla="*/ 9048 w 10000"/>
                <a:gd name="connsiteY77" fmla="*/ 1097 h 10000"/>
                <a:gd name="connsiteX78" fmla="*/ 9152 w 10000"/>
                <a:gd name="connsiteY78" fmla="*/ 1041 h 10000"/>
                <a:gd name="connsiteX79" fmla="*/ 9328 w 10000"/>
                <a:gd name="connsiteY79" fmla="*/ 974 h 10000"/>
                <a:gd name="connsiteX80" fmla="*/ 9542 w 10000"/>
                <a:gd name="connsiteY80" fmla="*/ 818 h 10000"/>
                <a:gd name="connsiteX81" fmla="*/ 9682 w 10000"/>
                <a:gd name="connsiteY81" fmla="*/ 734 h 10000"/>
                <a:gd name="connsiteX82" fmla="*/ 9931 w 10000"/>
                <a:gd name="connsiteY82" fmla="*/ 634 h 10000"/>
                <a:gd name="connsiteX83" fmla="*/ 10000 w 10000"/>
                <a:gd name="connsiteY83" fmla="*/ 545 h 10000"/>
                <a:gd name="connsiteX84" fmla="*/ 10000 w 10000"/>
                <a:gd name="connsiteY84" fmla="*/ 480 h 10000"/>
                <a:gd name="connsiteX85" fmla="*/ 9931 w 10000"/>
                <a:gd name="connsiteY85" fmla="*/ 394 h 10000"/>
                <a:gd name="connsiteX86" fmla="*/ 9789 w 10000"/>
                <a:gd name="connsiteY86" fmla="*/ 308 h 10000"/>
                <a:gd name="connsiteX87" fmla="*/ 9715 w 10000"/>
                <a:gd name="connsiteY87" fmla="*/ 239 h 10000"/>
                <a:gd name="connsiteX88" fmla="*/ 9682 w 10000"/>
                <a:gd name="connsiteY88" fmla="*/ 120 h 10000"/>
                <a:gd name="connsiteX89" fmla="*/ 9682 w 10000"/>
                <a:gd name="connsiteY89" fmla="*/ 48 h 10000"/>
                <a:gd name="connsiteX90" fmla="*/ 9682 w 10000"/>
                <a:gd name="connsiteY90" fmla="*/ 15 h 10000"/>
                <a:gd name="connsiteX91" fmla="*/ 9613 w 10000"/>
                <a:gd name="connsiteY91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570 w 10000"/>
                <a:gd name="connsiteY55" fmla="*/ 3504 h 10000"/>
                <a:gd name="connsiteX56" fmla="*/ 7676 w 10000"/>
                <a:gd name="connsiteY56" fmla="*/ 3433 h 10000"/>
                <a:gd name="connsiteX57" fmla="*/ 7747 w 10000"/>
                <a:gd name="connsiteY57" fmla="*/ 3283 h 10000"/>
                <a:gd name="connsiteX58" fmla="*/ 7782 w 10000"/>
                <a:gd name="connsiteY58" fmla="*/ 3145 h 10000"/>
                <a:gd name="connsiteX59" fmla="*/ 7888 w 10000"/>
                <a:gd name="connsiteY59" fmla="*/ 3093 h 10000"/>
                <a:gd name="connsiteX60" fmla="*/ 8028 w 10000"/>
                <a:gd name="connsiteY60" fmla="*/ 3006 h 10000"/>
                <a:gd name="connsiteX61" fmla="*/ 8170 w 10000"/>
                <a:gd name="connsiteY61" fmla="*/ 2958 h 10000"/>
                <a:gd name="connsiteX62" fmla="*/ 8343 w 10000"/>
                <a:gd name="connsiteY62" fmla="*/ 2856 h 10000"/>
                <a:gd name="connsiteX63" fmla="*/ 8523 w 10000"/>
                <a:gd name="connsiteY63" fmla="*/ 2715 h 10000"/>
                <a:gd name="connsiteX64" fmla="*/ 8625 w 10000"/>
                <a:gd name="connsiteY64" fmla="*/ 2580 h 10000"/>
                <a:gd name="connsiteX65" fmla="*/ 8625 w 10000"/>
                <a:gd name="connsiteY65" fmla="*/ 2480 h 10000"/>
                <a:gd name="connsiteX66" fmla="*/ 8663 w 10000"/>
                <a:gd name="connsiteY66" fmla="*/ 2292 h 10000"/>
                <a:gd name="connsiteX67" fmla="*/ 8451 w 10000"/>
                <a:gd name="connsiteY67" fmla="*/ 2054 h 10000"/>
                <a:gd name="connsiteX68" fmla="*/ 8414 w 10000"/>
                <a:gd name="connsiteY68" fmla="*/ 1963 h 10000"/>
                <a:gd name="connsiteX69" fmla="*/ 8414 w 10000"/>
                <a:gd name="connsiteY69" fmla="*/ 1488 h 10000"/>
                <a:gd name="connsiteX70" fmla="*/ 8414 w 10000"/>
                <a:gd name="connsiteY70" fmla="*/ 1383 h 10000"/>
                <a:gd name="connsiteX71" fmla="*/ 8414 w 10000"/>
                <a:gd name="connsiteY71" fmla="*/ 1335 h 10000"/>
                <a:gd name="connsiteX72" fmla="*/ 8451 w 10000"/>
                <a:gd name="connsiteY72" fmla="*/ 1283 h 10000"/>
                <a:gd name="connsiteX73" fmla="*/ 8523 w 10000"/>
                <a:gd name="connsiteY73" fmla="*/ 1229 h 10000"/>
                <a:gd name="connsiteX74" fmla="*/ 8663 w 10000"/>
                <a:gd name="connsiteY74" fmla="*/ 1142 h 10000"/>
                <a:gd name="connsiteX75" fmla="*/ 8907 w 10000"/>
                <a:gd name="connsiteY75" fmla="*/ 1112 h 10000"/>
                <a:gd name="connsiteX76" fmla="*/ 9048 w 10000"/>
                <a:gd name="connsiteY76" fmla="*/ 1097 h 10000"/>
                <a:gd name="connsiteX77" fmla="*/ 9152 w 10000"/>
                <a:gd name="connsiteY77" fmla="*/ 1041 h 10000"/>
                <a:gd name="connsiteX78" fmla="*/ 9328 w 10000"/>
                <a:gd name="connsiteY78" fmla="*/ 974 h 10000"/>
                <a:gd name="connsiteX79" fmla="*/ 9542 w 10000"/>
                <a:gd name="connsiteY79" fmla="*/ 818 h 10000"/>
                <a:gd name="connsiteX80" fmla="*/ 9682 w 10000"/>
                <a:gd name="connsiteY80" fmla="*/ 734 h 10000"/>
                <a:gd name="connsiteX81" fmla="*/ 9931 w 10000"/>
                <a:gd name="connsiteY81" fmla="*/ 634 h 10000"/>
                <a:gd name="connsiteX82" fmla="*/ 10000 w 10000"/>
                <a:gd name="connsiteY82" fmla="*/ 545 h 10000"/>
                <a:gd name="connsiteX83" fmla="*/ 10000 w 10000"/>
                <a:gd name="connsiteY83" fmla="*/ 480 h 10000"/>
                <a:gd name="connsiteX84" fmla="*/ 9931 w 10000"/>
                <a:gd name="connsiteY84" fmla="*/ 394 h 10000"/>
                <a:gd name="connsiteX85" fmla="*/ 9789 w 10000"/>
                <a:gd name="connsiteY85" fmla="*/ 308 h 10000"/>
                <a:gd name="connsiteX86" fmla="*/ 9715 w 10000"/>
                <a:gd name="connsiteY86" fmla="*/ 239 h 10000"/>
                <a:gd name="connsiteX87" fmla="*/ 9682 w 10000"/>
                <a:gd name="connsiteY87" fmla="*/ 120 h 10000"/>
                <a:gd name="connsiteX88" fmla="*/ 9682 w 10000"/>
                <a:gd name="connsiteY88" fmla="*/ 48 h 10000"/>
                <a:gd name="connsiteX89" fmla="*/ 9682 w 10000"/>
                <a:gd name="connsiteY89" fmla="*/ 15 h 10000"/>
                <a:gd name="connsiteX90" fmla="*/ 9613 w 10000"/>
                <a:gd name="connsiteY90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676 w 10000"/>
                <a:gd name="connsiteY55" fmla="*/ 3433 h 10000"/>
                <a:gd name="connsiteX56" fmla="*/ 7747 w 10000"/>
                <a:gd name="connsiteY56" fmla="*/ 3283 h 10000"/>
                <a:gd name="connsiteX57" fmla="*/ 7782 w 10000"/>
                <a:gd name="connsiteY57" fmla="*/ 3145 h 10000"/>
                <a:gd name="connsiteX58" fmla="*/ 7888 w 10000"/>
                <a:gd name="connsiteY58" fmla="*/ 3093 h 10000"/>
                <a:gd name="connsiteX59" fmla="*/ 8028 w 10000"/>
                <a:gd name="connsiteY59" fmla="*/ 3006 h 10000"/>
                <a:gd name="connsiteX60" fmla="*/ 8170 w 10000"/>
                <a:gd name="connsiteY60" fmla="*/ 2958 h 10000"/>
                <a:gd name="connsiteX61" fmla="*/ 8343 w 10000"/>
                <a:gd name="connsiteY61" fmla="*/ 2856 h 10000"/>
                <a:gd name="connsiteX62" fmla="*/ 8523 w 10000"/>
                <a:gd name="connsiteY62" fmla="*/ 2715 h 10000"/>
                <a:gd name="connsiteX63" fmla="*/ 8625 w 10000"/>
                <a:gd name="connsiteY63" fmla="*/ 2580 h 10000"/>
                <a:gd name="connsiteX64" fmla="*/ 8625 w 10000"/>
                <a:gd name="connsiteY64" fmla="*/ 2480 h 10000"/>
                <a:gd name="connsiteX65" fmla="*/ 8663 w 10000"/>
                <a:gd name="connsiteY65" fmla="*/ 2292 h 10000"/>
                <a:gd name="connsiteX66" fmla="*/ 8451 w 10000"/>
                <a:gd name="connsiteY66" fmla="*/ 2054 h 10000"/>
                <a:gd name="connsiteX67" fmla="*/ 8414 w 10000"/>
                <a:gd name="connsiteY67" fmla="*/ 1963 h 10000"/>
                <a:gd name="connsiteX68" fmla="*/ 8414 w 10000"/>
                <a:gd name="connsiteY68" fmla="*/ 1488 h 10000"/>
                <a:gd name="connsiteX69" fmla="*/ 8414 w 10000"/>
                <a:gd name="connsiteY69" fmla="*/ 1383 h 10000"/>
                <a:gd name="connsiteX70" fmla="*/ 8414 w 10000"/>
                <a:gd name="connsiteY70" fmla="*/ 1335 h 10000"/>
                <a:gd name="connsiteX71" fmla="*/ 8451 w 10000"/>
                <a:gd name="connsiteY71" fmla="*/ 1283 h 10000"/>
                <a:gd name="connsiteX72" fmla="*/ 8523 w 10000"/>
                <a:gd name="connsiteY72" fmla="*/ 1229 h 10000"/>
                <a:gd name="connsiteX73" fmla="*/ 8663 w 10000"/>
                <a:gd name="connsiteY73" fmla="*/ 1142 h 10000"/>
                <a:gd name="connsiteX74" fmla="*/ 8907 w 10000"/>
                <a:gd name="connsiteY74" fmla="*/ 1112 h 10000"/>
                <a:gd name="connsiteX75" fmla="*/ 9048 w 10000"/>
                <a:gd name="connsiteY75" fmla="*/ 1097 h 10000"/>
                <a:gd name="connsiteX76" fmla="*/ 9152 w 10000"/>
                <a:gd name="connsiteY76" fmla="*/ 1041 h 10000"/>
                <a:gd name="connsiteX77" fmla="*/ 9328 w 10000"/>
                <a:gd name="connsiteY77" fmla="*/ 974 h 10000"/>
                <a:gd name="connsiteX78" fmla="*/ 9542 w 10000"/>
                <a:gd name="connsiteY78" fmla="*/ 818 h 10000"/>
                <a:gd name="connsiteX79" fmla="*/ 9682 w 10000"/>
                <a:gd name="connsiteY79" fmla="*/ 734 h 10000"/>
                <a:gd name="connsiteX80" fmla="*/ 9931 w 10000"/>
                <a:gd name="connsiteY80" fmla="*/ 634 h 10000"/>
                <a:gd name="connsiteX81" fmla="*/ 10000 w 10000"/>
                <a:gd name="connsiteY81" fmla="*/ 545 h 10000"/>
                <a:gd name="connsiteX82" fmla="*/ 10000 w 10000"/>
                <a:gd name="connsiteY82" fmla="*/ 480 h 10000"/>
                <a:gd name="connsiteX83" fmla="*/ 9931 w 10000"/>
                <a:gd name="connsiteY83" fmla="*/ 394 h 10000"/>
                <a:gd name="connsiteX84" fmla="*/ 9789 w 10000"/>
                <a:gd name="connsiteY84" fmla="*/ 308 h 10000"/>
                <a:gd name="connsiteX85" fmla="*/ 9715 w 10000"/>
                <a:gd name="connsiteY85" fmla="*/ 239 h 10000"/>
                <a:gd name="connsiteX86" fmla="*/ 9682 w 10000"/>
                <a:gd name="connsiteY86" fmla="*/ 120 h 10000"/>
                <a:gd name="connsiteX87" fmla="*/ 9682 w 10000"/>
                <a:gd name="connsiteY87" fmla="*/ 48 h 10000"/>
                <a:gd name="connsiteX88" fmla="*/ 9682 w 10000"/>
                <a:gd name="connsiteY88" fmla="*/ 15 h 10000"/>
                <a:gd name="connsiteX89" fmla="*/ 9613 w 10000"/>
                <a:gd name="connsiteY89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47 w 10000"/>
                <a:gd name="connsiteY55" fmla="*/ 3283 h 10000"/>
                <a:gd name="connsiteX56" fmla="*/ 7782 w 10000"/>
                <a:gd name="connsiteY56" fmla="*/ 3145 h 10000"/>
                <a:gd name="connsiteX57" fmla="*/ 7888 w 10000"/>
                <a:gd name="connsiteY57" fmla="*/ 3093 h 10000"/>
                <a:gd name="connsiteX58" fmla="*/ 8028 w 10000"/>
                <a:gd name="connsiteY58" fmla="*/ 3006 h 10000"/>
                <a:gd name="connsiteX59" fmla="*/ 8170 w 10000"/>
                <a:gd name="connsiteY59" fmla="*/ 2958 h 10000"/>
                <a:gd name="connsiteX60" fmla="*/ 8343 w 10000"/>
                <a:gd name="connsiteY60" fmla="*/ 2856 h 10000"/>
                <a:gd name="connsiteX61" fmla="*/ 8523 w 10000"/>
                <a:gd name="connsiteY61" fmla="*/ 2715 h 10000"/>
                <a:gd name="connsiteX62" fmla="*/ 8625 w 10000"/>
                <a:gd name="connsiteY62" fmla="*/ 2580 h 10000"/>
                <a:gd name="connsiteX63" fmla="*/ 8625 w 10000"/>
                <a:gd name="connsiteY63" fmla="*/ 2480 h 10000"/>
                <a:gd name="connsiteX64" fmla="*/ 8663 w 10000"/>
                <a:gd name="connsiteY64" fmla="*/ 2292 h 10000"/>
                <a:gd name="connsiteX65" fmla="*/ 8451 w 10000"/>
                <a:gd name="connsiteY65" fmla="*/ 2054 h 10000"/>
                <a:gd name="connsiteX66" fmla="*/ 8414 w 10000"/>
                <a:gd name="connsiteY66" fmla="*/ 1963 h 10000"/>
                <a:gd name="connsiteX67" fmla="*/ 8414 w 10000"/>
                <a:gd name="connsiteY67" fmla="*/ 1488 h 10000"/>
                <a:gd name="connsiteX68" fmla="*/ 8414 w 10000"/>
                <a:gd name="connsiteY68" fmla="*/ 1383 h 10000"/>
                <a:gd name="connsiteX69" fmla="*/ 8414 w 10000"/>
                <a:gd name="connsiteY69" fmla="*/ 1335 h 10000"/>
                <a:gd name="connsiteX70" fmla="*/ 8451 w 10000"/>
                <a:gd name="connsiteY70" fmla="*/ 1283 h 10000"/>
                <a:gd name="connsiteX71" fmla="*/ 8523 w 10000"/>
                <a:gd name="connsiteY71" fmla="*/ 1229 h 10000"/>
                <a:gd name="connsiteX72" fmla="*/ 8663 w 10000"/>
                <a:gd name="connsiteY72" fmla="*/ 1142 h 10000"/>
                <a:gd name="connsiteX73" fmla="*/ 8907 w 10000"/>
                <a:gd name="connsiteY73" fmla="*/ 1112 h 10000"/>
                <a:gd name="connsiteX74" fmla="*/ 9048 w 10000"/>
                <a:gd name="connsiteY74" fmla="*/ 1097 h 10000"/>
                <a:gd name="connsiteX75" fmla="*/ 9152 w 10000"/>
                <a:gd name="connsiteY75" fmla="*/ 1041 h 10000"/>
                <a:gd name="connsiteX76" fmla="*/ 9328 w 10000"/>
                <a:gd name="connsiteY76" fmla="*/ 974 h 10000"/>
                <a:gd name="connsiteX77" fmla="*/ 9542 w 10000"/>
                <a:gd name="connsiteY77" fmla="*/ 818 h 10000"/>
                <a:gd name="connsiteX78" fmla="*/ 9682 w 10000"/>
                <a:gd name="connsiteY78" fmla="*/ 734 h 10000"/>
                <a:gd name="connsiteX79" fmla="*/ 9931 w 10000"/>
                <a:gd name="connsiteY79" fmla="*/ 634 h 10000"/>
                <a:gd name="connsiteX80" fmla="*/ 10000 w 10000"/>
                <a:gd name="connsiteY80" fmla="*/ 545 h 10000"/>
                <a:gd name="connsiteX81" fmla="*/ 10000 w 10000"/>
                <a:gd name="connsiteY81" fmla="*/ 480 h 10000"/>
                <a:gd name="connsiteX82" fmla="*/ 9931 w 10000"/>
                <a:gd name="connsiteY82" fmla="*/ 394 h 10000"/>
                <a:gd name="connsiteX83" fmla="*/ 9789 w 10000"/>
                <a:gd name="connsiteY83" fmla="*/ 308 h 10000"/>
                <a:gd name="connsiteX84" fmla="*/ 9715 w 10000"/>
                <a:gd name="connsiteY84" fmla="*/ 239 h 10000"/>
                <a:gd name="connsiteX85" fmla="*/ 9682 w 10000"/>
                <a:gd name="connsiteY85" fmla="*/ 120 h 10000"/>
                <a:gd name="connsiteX86" fmla="*/ 9682 w 10000"/>
                <a:gd name="connsiteY86" fmla="*/ 48 h 10000"/>
                <a:gd name="connsiteX87" fmla="*/ 9682 w 10000"/>
                <a:gd name="connsiteY87" fmla="*/ 15 h 10000"/>
                <a:gd name="connsiteX88" fmla="*/ 9613 w 10000"/>
                <a:gd name="connsiteY88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82 w 10000"/>
                <a:gd name="connsiteY55" fmla="*/ 3145 h 10000"/>
                <a:gd name="connsiteX56" fmla="*/ 7888 w 10000"/>
                <a:gd name="connsiteY56" fmla="*/ 3093 h 10000"/>
                <a:gd name="connsiteX57" fmla="*/ 8028 w 10000"/>
                <a:gd name="connsiteY57" fmla="*/ 3006 h 10000"/>
                <a:gd name="connsiteX58" fmla="*/ 8170 w 10000"/>
                <a:gd name="connsiteY58" fmla="*/ 2958 h 10000"/>
                <a:gd name="connsiteX59" fmla="*/ 8343 w 10000"/>
                <a:gd name="connsiteY59" fmla="*/ 2856 h 10000"/>
                <a:gd name="connsiteX60" fmla="*/ 8523 w 10000"/>
                <a:gd name="connsiteY60" fmla="*/ 2715 h 10000"/>
                <a:gd name="connsiteX61" fmla="*/ 8625 w 10000"/>
                <a:gd name="connsiteY61" fmla="*/ 2580 h 10000"/>
                <a:gd name="connsiteX62" fmla="*/ 8625 w 10000"/>
                <a:gd name="connsiteY62" fmla="*/ 2480 h 10000"/>
                <a:gd name="connsiteX63" fmla="*/ 8663 w 10000"/>
                <a:gd name="connsiteY63" fmla="*/ 2292 h 10000"/>
                <a:gd name="connsiteX64" fmla="*/ 8451 w 10000"/>
                <a:gd name="connsiteY64" fmla="*/ 2054 h 10000"/>
                <a:gd name="connsiteX65" fmla="*/ 8414 w 10000"/>
                <a:gd name="connsiteY65" fmla="*/ 1963 h 10000"/>
                <a:gd name="connsiteX66" fmla="*/ 8414 w 10000"/>
                <a:gd name="connsiteY66" fmla="*/ 1488 h 10000"/>
                <a:gd name="connsiteX67" fmla="*/ 8414 w 10000"/>
                <a:gd name="connsiteY67" fmla="*/ 1383 h 10000"/>
                <a:gd name="connsiteX68" fmla="*/ 8414 w 10000"/>
                <a:gd name="connsiteY68" fmla="*/ 1335 h 10000"/>
                <a:gd name="connsiteX69" fmla="*/ 8451 w 10000"/>
                <a:gd name="connsiteY69" fmla="*/ 1283 h 10000"/>
                <a:gd name="connsiteX70" fmla="*/ 8523 w 10000"/>
                <a:gd name="connsiteY70" fmla="*/ 1229 h 10000"/>
                <a:gd name="connsiteX71" fmla="*/ 8663 w 10000"/>
                <a:gd name="connsiteY71" fmla="*/ 1142 h 10000"/>
                <a:gd name="connsiteX72" fmla="*/ 8907 w 10000"/>
                <a:gd name="connsiteY72" fmla="*/ 1112 h 10000"/>
                <a:gd name="connsiteX73" fmla="*/ 9048 w 10000"/>
                <a:gd name="connsiteY73" fmla="*/ 1097 h 10000"/>
                <a:gd name="connsiteX74" fmla="*/ 9152 w 10000"/>
                <a:gd name="connsiteY74" fmla="*/ 1041 h 10000"/>
                <a:gd name="connsiteX75" fmla="*/ 9328 w 10000"/>
                <a:gd name="connsiteY75" fmla="*/ 974 h 10000"/>
                <a:gd name="connsiteX76" fmla="*/ 9542 w 10000"/>
                <a:gd name="connsiteY76" fmla="*/ 818 h 10000"/>
                <a:gd name="connsiteX77" fmla="*/ 9682 w 10000"/>
                <a:gd name="connsiteY77" fmla="*/ 734 h 10000"/>
                <a:gd name="connsiteX78" fmla="*/ 9931 w 10000"/>
                <a:gd name="connsiteY78" fmla="*/ 634 h 10000"/>
                <a:gd name="connsiteX79" fmla="*/ 10000 w 10000"/>
                <a:gd name="connsiteY79" fmla="*/ 545 h 10000"/>
                <a:gd name="connsiteX80" fmla="*/ 10000 w 10000"/>
                <a:gd name="connsiteY80" fmla="*/ 480 h 10000"/>
                <a:gd name="connsiteX81" fmla="*/ 9931 w 10000"/>
                <a:gd name="connsiteY81" fmla="*/ 394 h 10000"/>
                <a:gd name="connsiteX82" fmla="*/ 9789 w 10000"/>
                <a:gd name="connsiteY82" fmla="*/ 308 h 10000"/>
                <a:gd name="connsiteX83" fmla="*/ 9715 w 10000"/>
                <a:gd name="connsiteY83" fmla="*/ 239 h 10000"/>
                <a:gd name="connsiteX84" fmla="*/ 9682 w 10000"/>
                <a:gd name="connsiteY84" fmla="*/ 120 h 10000"/>
                <a:gd name="connsiteX85" fmla="*/ 9682 w 10000"/>
                <a:gd name="connsiteY85" fmla="*/ 48 h 10000"/>
                <a:gd name="connsiteX86" fmla="*/ 9682 w 10000"/>
                <a:gd name="connsiteY86" fmla="*/ 15 h 10000"/>
                <a:gd name="connsiteX87" fmla="*/ 9613 w 10000"/>
                <a:gd name="connsiteY8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87 w 10000"/>
                <a:gd name="connsiteY55" fmla="*/ 3184 h 10000"/>
                <a:gd name="connsiteX56" fmla="*/ 7782 w 10000"/>
                <a:gd name="connsiteY56" fmla="*/ 3145 h 10000"/>
                <a:gd name="connsiteX57" fmla="*/ 7888 w 10000"/>
                <a:gd name="connsiteY57" fmla="*/ 3093 h 10000"/>
                <a:gd name="connsiteX58" fmla="*/ 8028 w 10000"/>
                <a:gd name="connsiteY58" fmla="*/ 3006 h 10000"/>
                <a:gd name="connsiteX59" fmla="*/ 8170 w 10000"/>
                <a:gd name="connsiteY59" fmla="*/ 2958 h 10000"/>
                <a:gd name="connsiteX60" fmla="*/ 8343 w 10000"/>
                <a:gd name="connsiteY60" fmla="*/ 2856 h 10000"/>
                <a:gd name="connsiteX61" fmla="*/ 8523 w 10000"/>
                <a:gd name="connsiteY61" fmla="*/ 2715 h 10000"/>
                <a:gd name="connsiteX62" fmla="*/ 8625 w 10000"/>
                <a:gd name="connsiteY62" fmla="*/ 2580 h 10000"/>
                <a:gd name="connsiteX63" fmla="*/ 8625 w 10000"/>
                <a:gd name="connsiteY63" fmla="*/ 2480 h 10000"/>
                <a:gd name="connsiteX64" fmla="*/ 8663 w 10000"/>
                <a:gd name="connsiteY64" fmla="*/ 2292 h 10000"/>
                <a:gd name="connsiteX65" fmla="*/ 8451 w 10000"/>
                <a:gd name="connsiteY65" fmla="*/ 2054 h 10000"/>
                <a:gd name="connsiteX66" fmla="*/ 8414 w 10000"/>
                <a:gd name="connsiteY66" fmla="*/ 1963 h 10000"/>
                <a:gd name="connsiteX67" fmla="*/ 8414 w 10000"/>
                <a:gd name="connsiteY67" fmla="*/ 1488 h 10000"/>
                <a:gd name="connsiteX68" fmla="*/ 8414 w 10000"/>
                <a:gd name="connsiteY68" fmla="*/ 1383 h 10000"/>
                <a:gd name="connsiteX69" fmla="*/ 8414 w 10000"/>
                <a:gd name="connsiteY69" fmla="*/ 1335 h 10000"/>
                <a:gd name="connsiteX70" fmla="*/ 8451 w 10000"/>
                <a:gd name="connsiteY70" fmla="*/ 1283 h 10000"/>
                <a:gd name="connsiteX71" fmla="*/ 8523 w 10000"/>
                <a:gd name="connsiteY71" fmla="*/ 1229 h 10000"/>
                <a:gd name="connsiteX72" fmla="*/ 8663 w 10000"/>
                <a:gd name="connsiteY72" fmla="*/ 1142 h 10000"/>
                <a:gd name="connsiteX73" fmla="*/ 8907 w 10000"/>
                <a:gd name="connsiteY73" fmla="*/ 1112 h 10000"/>
                <a:gd name="connsiteX74" fmla="*/ 9048 w 10000"/>
                <a:gd name="connsiteY74" fmla="*/ 1097 h 10000"/>
                <a:gd name="connsiteX75" fmla="*/ 9152 w 10000"/>
                <a:gd name="connsiteY75" fmla="*/ 1041 h 10000"/>
                <a:gd name="connsiteX76" fmla="*/ 9328 w 10000"/>
                <a:gd name="connsiteY76" fmla="*/ 974 h 10000"/>
                <a:gd name="connsiteX77" fmla="*/ 9542 w 10000"/>
                <a:gd name="connsiteY77" fmla="*/ 818 h 10000"/>
                <a:gd name="connsiteX78" fmla="*/ 9682 w 10000"/>
                <a:gd name="connsiteY78" fmla="*/ 734 h 10000"/>
                <a:gd name="connsiteX79" fmla="*/ 9931 w 10000"/>
                <a:gd name="connsiteY79" fmla="*/ 634 h 10000"/>
                <a:gd name="connsiteX80" fmla="*/ 10000 w 10000"/>
                <a:gd name="connsiteY80" fmla="*/ 545 h 10000"/>
                <a:gd name="connsiteX81" fmla="*/ 10000 w 10000"/>
                <a:gd name="connsiteY81" fmla="*/ 480 h 10000"/>
                <a:gd name="connsiteX82" fmla="*/ 9931 w 10000"/>
                <a:gd name="connsiteY82" fmla="*/ 394 h 10000"/>
                <a:gd name="connsiteX83" fmla="*/ 9789 w 10000"/>
                <a:gd name="connsiteY83" fmla="*/ 308 h 10000"/>
                <a:gd name="connsiteX84" fmla="*/ 9715 w 10000"/>
                <a:gd name="connsiteY84" fmla="*/ 239 h 10000"/>
                <a:gd name="connsiteX85" fmla="*/ 9682 w 10000"/>
                <a:gd name="connsiteY85" fmla="*/ 120 h 10000"/>
                <a:gd name="connsiteX86" fmla="*/ 9682 w 10000"/>
                <a:gd name="connsiteY86" fmla="*/ 48 h 10000"/>
                <a:gd name="connsiteX87" fmla="*/ 9682 w 10000"/>
                <a:gd name="connsiteY87" fmla="*/ 15 h 10000"/>
                <a:gd name="connsiteX88" fmla="*/ 9613 w 10000"/>
                <a:gd name="connsiteY88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87 w 10000"/>
                <a:gd name="connsiteY55" fmla="*/ 3184 h 10000"/>
                <a:gd name="connsiteX56" fmla="*/ 7782 w 10000"/>
                <a:gd name="connsiteY56" fmla="*/ 3145 h 10000"/>
                <a:gd name="connsiteX57" fmla="*/ 8028 w 10000"/>
                <a:gd name="connsiteY57" fmla="*/ 3006 h 10000"/>
                <a:gd name="connsiteX58" fmla="*/ 8170 w 10000"/>
                <a:gd name="connsiteY58" fmla="*/ 2958 h 10000"/>
                <a:gd name="connsiteX59" fmla="*/ 8343 w 10000"/>
                <a:gd name="connsiteY59" fmla="*/ 2856 h 10000"/>
                <a:gd name="connsiteX60" fmla="*/ 8523 w 10000"/>
                <a:gd name="connsiteY60" fmla="*/ 2715 h 10000"/>
                <a:gd name="connsiteX61" fmla="*/ 8625 w 10000"/>
                <a:gd name="connsiteY61" fmla="*/ 2580 h 10000"/>
                <a:gd name="connsiteX62" fmla="*/ 8625 w 10000"/>
                <a:gd name="connsiteY62" fmla="*/ 2480 h 10000"/>
                <a:gd name="connsiteX63" fmla="*/ 8663 w 10000"/>
                <a:gd name="connsiteY63" fmla="*/ 2292 h 10000"/>
                <a:gd name="connsiteX64" fmla="*/ 8451 w 10000"/>
                <a:gd name="connsiteY64" fmla="*/ 2054 h 10000"/>
                <a:gd name="connsiteX65" fmla="*/ 8414 w 10000"/>
                <a:gd name="connsiteY65" fmla="*/ 1963 h 10000"/>
                <a:gd name="connsiteX66" fmla="*/ 8414 w 10000"/>
                <a:gd name="connsiteY66" fmla="*/ 1488 h 10000"/>
                <a:gd name="connsiteX67" fmla="*/ 8414 w 10000"/>
                <a:gd name="connsiteY67" fmla="*/ 1383 h 10000"/>
                <a:gd name="connsiteX68" fmla="*/ 8414 w 10000"/>
                <a:gd name="connsiteY68" fmla="*/ 1335 h 10000"/>
                <a:gd name="connsiteX69" fmla="*/ 8451 w 10000"/>
                <a:gd name="connsiteY69" fmla="*/ 1283 h 10000"/>
                <a:gd name="connsiteX70" fmla="*/ 8523 w 10000"/>
                <a:gd name="connsiteY70" fmla="*/ 1229 h 10000"/>
                <a:gd name="connsiteX71" fmla="*/ 8663 w 10000"/>
                <a:gd name="connsiteY71" fmla="*/ 1142 h 10000"/>
                <a:gd name="connsiteX72" fmla="*/ 8907 w 10000"/>
                <a:gd name="connsiteY72" fmla="*/ 1112 h 10000"/>
                <a:gd name="connsiteX73" fmla="*/ 9048 w 10000"/>
                <a:gd name="connsiteY73" fmla="*/ 1097 h 10000"/>
                <a:gd name="connsiteX74" fmla="*/ 9152 w 10000"/>
                <a:gd name="connsiteY74" fmla="*/ 1041 h 10000"/>
                <a:gd name="connsiteX75" fmla="*/ 9328 w 10000"/>
                <a:gd name="connsiteY75" fmla="*/ 974 h 10000"/>
                <a:gd name="connsiteX76" fmla="*/ 9542 w 10000"/>
                <a:gd name="connsiteY76" fmla="*/ 818 h 10000"/>
                <a:gd name="connsiteX77" fmla="*/ 9682 w 10000"/>
                <a:gd name="connsiteY77" fmla="*/ 734 h 10000"/>
                <a:gd name="connsiteX78" fmla="*/ 9931 w 10000"/>
                <a:gd name="connsiteY78" fmla="*/ 634 h 10000"/>
                <a:gd name="connsiteX79" fmla="*/ 10000 w 10000"/>
                <a:gd name="connsiteY79" fmla="*/ 545 h 10000"/>
                <a:gd name="connsiteX80" fmla="*/ 10000 w 10000"/>
                <a:gd name="connsiteY80" fmla="*/ 480 h 10000"/>
                <a:gd name="connsiteX81" fmla="*/ 9931 w 10000"/>
                <a:gd name="connsiteY81" fmla="*/ 394 h 10000"/>
                <a:gd name="connsiteX82" fmla="*/ 9789 w 10000"/>
                <a:gd name="connsiteY82" fmla="*/ 308 h 10000"/>
                <a:gd name="connsiteX83" fmla="*/ 9715 w 10000"/>
                <a:gd name="connsiteY83" fmla="*/ 239 h 10000"/>
                <a:gd name="connsiteX84" fmla="*/ 9682 w 10000"/>
                <a:gd name="connsiteY84" fmla="*/ 120 h 10000"/>
                <a:gd name="connsiteX85" fmla="*/ 9682 w 10000"/>
                <a:gd name="connsiteY85" fmla="*/ 48 h 10000"/>
                <a:gd name="connsiteX86" fmla="*/ 9682 w 10000"/>
                <a:gd name="connsiteY86" fmla="*/ 15 h 10000"/>
                <a:gd name="connsiteX87" fmla="*/ 9613 w 10000"/>
                <a:gd name="connsiteY8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87 w 10000"/>
                <a:gd name="connsiteY55" fmla="*/ 3184 h 10000"/>
                <a:gd name="connsiteX56" fmla="*/ 8028 w 10000"/>
                <a:gd name="connsiteY56" fmla="*/ 3006 h 10000"/>
                <a:gd name="connsiteX57" fmla="*/ 8170 w 10000"/>
                <a:gd name="connsiteY57" fmla="*/ 2958 h 10000"/>
                <a:gd name="connsiteX58" fmla="*/ 8343 w 10000"/>
                <a:gd name="connsiteY58" fmla="*/ 2856 h 10000"/>
                <a:gd name="connsiteX59" fmla="*/ 8523 w 10000"/>
                <a:gd name="connsiteY59" fmla="*/ 2715 h 10000"/>
                <a:gd name="connsiteX60" fmla="*/ 8625 w 10000"/>
                <a:gd name="connsiteY60" fmla="*/ 2580 h 10000"/>
                <a:gd name="connsiteX61" fmla="*/ 8625 w 10000"/>
                <a:gd name="connsiteY61" fmla="*/ 2480 h 10000"/>
                <a:gd name="connsiteX62" fmla="*/ 8663 w 10000"/>
                <a:gd name="connsiteY62" fmla="*/ 2292 h 10000"/>
                <a:gd name="connsiteX63" fmla="*/ 8451 w 10000"/>
                <a:gd name="connsiteY63" fmla="*/ 2054 h 10000"/>
                <a:gd name="connsiteX64" fmla="*/ 8414 w 10000"/>
                <a:gd name="connsiteY64" fmla="*/ 1963 h 10000"/>
                <a:gd name="connsiteX65" fmla="*/ 8414 w 10000"/>
                <a:gd name="connsiteY65" fmla="*/ 1488 h 10000"/>
                <a:gd name="connsiteX66" fmla="*/ 8414 w 10000"/>
                <a:gd name="connsiteY66" fmla="*/ 1383 h 10000"/>
                <a:gd name="connsiteX67" fmla="*/ 8414 w 10000"/>
                <a:gd name="connsiteY67" fmla="*/ 1335 h 10000"/>
                <a:gd name="connsiteX68" fmla="*/ 8451 w 10000"/>
                <a:gd name="connsiteY68" fmla="*/ 1283 h 10000"/>
                <a:gd name="connsiteX69" fmla="*/ 8523 w 10000"/>
                <a:gd name="connsiteY69" fmla="*/ 1229 h 10000"/>
                <a:gd name="connsiteX70" fmla="*/ 8663 w 10000"/>
                <a:gd name="connsiteY70" fmla="*/ 1142 h 10000"/>
                <a:gd name="connsiteX71" fmla="*/ 8907 w 10000"/>
                <a:gd name="connsiteY71" fmla="*/ 1112 h 10000"/>
                <a:gd name="connsiteX72" fmla="*/ 9048 w 10000"/>
                <a:gd name="connsiteY72" fmla="*/ 1097 h 10000"/>
                <a:gd name="connsiteX73" fmla="*/ 9152 w 10000"/>
                <a:gd name="connsiteY73" fmla="*/ 1041 h 10000"/>
                <a:gd name="connsiteX74" fmla="*/ 9328 w 10000"/>
                <a:gd name="connsiteY74" fmla="*/ 974 h 10000"/>
                <a:gd name="connsiteX75" fmla="*/ 9542 w 10000"/>
                <a:gd name="connsiteY75" fmla="*/ 818 h 10000"/>
                <a:gd name="connsiteX76" fmla="*/ 9682 w 10000"/>
                <a:gd name="connsiteY76" fmla="*/ 734 h 10000"/>
                <a:gd name="connsiteX77" fmla="*/ 9931 w 10000"/>
                <a:gd name="connsiteY77" fmla="*/ 634 h 10000"/>
                <a:gd name="connsiteX78" fmla="*/ 10000 w 10000"/>
                <a:gd name="connsiteY78" fmla="*/ 545 h 10000"/>
                <a:gd name="connsiteX79" fmla="*/ 10000 w 10000"/>
                <a:gd name="connsiteY79" fmla="*/ 480 h 10000"/>
                <a:gd name="connsiteX80" fmla="*/ 9931 w 10000"/>
                <a:gd name="connsiteY80" fmla="*/ 394 h 10000"/>
                <a:gd name="connsiteX81" fmla="*/ 9789 w 10000"/>
                <a:gd name="connsiteY81" fmla="*/ 308 h 10000"/>
                <a:gd name="connsiteX82" fmla="*/ 9715 w 10000"/>
                <a:gd name="connsiteY82" fmla="*/ 239 h 10000"/>
                <a:gd name="connsiteX83" fmla="*/ 9682 w 10000"/>
                <a:gd name="connsiteY83" fmla="*/ 120 h 10000"/>
                <a:gd name="connsiteX84" fmla="*/ 9682 w 10000"/>
                <a:gd name="connsiteY84" fmla="*/ 48 h 10000"/>
                <a:gd name="connsiteX85" fmla="*/ 9682 w 10000"/>
                <a:gd name="connsiteY85" fmla="*/ 15 h 10000"/>
                <a:gd name="connsiteX86" fmla="*/ 9613 w 10000"/>
                <a:gd name="connsiteY86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87 w 10000"/>
                <a:gd name="connsiteY55" fmla="*/ 3184 h 10000"/>
                <a:gd name="connsiteX56" fmla="*/ 8170 w 10000"/>
                <a:gd name="connsiteY56" fmla="*/ 2958 h 10000"/>
                <a:gd name="connsiteX57" fmla="*/ 8343 w 10000"/>
                <a:gd name="connsiteY57" fmla="*/ 2856 h 10000"/>
                <a:gd name="connsiteX58" fmla="*/ 8523 w 10000"/>
                <a:gd name="connsiteY58" fmla="*/ 2715 h 10000"/>
                <a:gd name="connsiteX59" fmla="*/ 8625 w 10000"/>
                <a:gd name="connsiteY59" fmla="*/ 2580 h 10000"/>
                <a:gd name="connsiteX60" fmla="*/ 8625 w 10000"/>
                <a:gd name="connsiteY60" fmla="*/ 2480 h 10000"/>
                <a:gd name="connsiteX61" fmla="*/ 8663 w 10000"/>
                <a:gd name="connsiteY61" fmla="*/ 2292 h 10000"/>
                <a:gd name="connsiteX62" fmla="*/ 8451 w 10000"/>
                <a:gd name="connsiteY62" fmla="*/ 2054 h 10000"/>
                <a:gd name="connsiteX63" fmla="*/ 8414 w 10000"/>
                <a:gd name="connsiteY63" fmla="*/ 1963 h 10000"/>
                <a:gd name="connsiteX64" fmla="*/ 8414 w 10000"/>
                <a:gd name="connsiteY64" fmla="*/ 1488 h 10000"/>
                <a:gd name="connsiteX65" fmla="*/ 8414 w 10000"/>
                <a:gd name="connsiteY65" fmla="*/ 1383 h 10000"/>
                <a:gd name="connsiteX66" fmla="*/ 8414 w 10000"/>
                <a:gd name="connsiteY66" fmla="*/ 1335 h 10000"/>
                <a:gd name="connsiteX67" fmla="*/ 8451 w 10000"/>
                <a:gd name="connsiteY67" fmla="*/ 1283 h 10000"/>
                <a:gd name="connsiteX68" fmla="*/ 8523 w 10000"/>
                <a:gd name="connsiteY68" fmla="*/ 1229 h 10000"/>
                <a:gd name="connsiteX69" fmla="*/ 8663 w 10000"/>
                <a:gd name="connsiteY69" fmla="*/ 1142 h 10000"/>
                <a:gd name="connsiteX70" fmla="*/ 8907 w 10000"/>
                <a:gd name="connsiteY70" fmla="*/ 1112 h 10000"/>
                <a:gd name="connsiteX71" fmla="*/ 9048 w 10000"/>
                <a:gd name="connsiteY71" fmla="*/ 1097 h 10000"/>
                <a:gd name="connsiteX72" fmla="*/ 9152 w 10000"/>
                <a:gd name="connsiteY72" fmla="*/ 1041 h 10000"/>
                <a:gd name="connsiteX73" fmla="*/ 9328 w 10000"/>
                <a:gd name="connsiteY73" fmla="*/ 974 h 10000"/>
                <a:gd name="connsiteX74" fmla="*/ 9542 w 10000"/>
                <a:gd name="connsiteY74" fmla="*/ 818 h 10000"/>
                <a:gd name="connsiteX75" fmla="*/ 9682 w 10000"/>
                <a:gd name="connsiteY75" fmla="*/ 734 h 10000"/>
                <a:gd name="connsiteX76" fmla="*/ 9931 w 10000"/>
                <a:gd name="connsiteY76" fmla="*/ 634 h 10000"/>
                <a:gd name="connsiteX77" fmla="*/ 10000 w 10000"/>
                <a:gd name="connsiteY77" fmla="*/ 545 h 10000"/>
                <a:gd name="connsiteX78" fmla="*/ 10000 w 10000"/>
                <a:gd name="connsiteY78" fmla="*/ 480 h 10000"/>
                <a:gd name="connsiteX79" fmla="*/ 9931 w 10000"/>
                <a:gd name="connsiteY79" fmla="*/ 394 h 10000"/>
                <a:gd name="connsiteX80" fmla="*/ 9789 w 10000"/>
                <a:gd name="connsiteY80" fmla="*/ 308 h 10000"/>
                <a:gd name="connsiteX81" fmla="*/ 9715 w 10000"/>
                <a:gd name="connsiteY81" fmla="*/ 239 h 10000"/>
                <a:gd name="connsiteX82" fmla="*/ 9682 w 10000"/>
                <a:gd name="connsiteY82" fmla="*/ 120 h 10000"/>
                <a:gd name="connsiteX83" fmla="*/ 9682 w 10000"/>
                <a:gd name="connsiteY83" fmla="*/ 48 h 10000"/>
                <a:gd name="connsiteX84" fmla="*/ 9682 w 10000"/>
                <a:gd name="connsiteY84" fmla="*/ 15 h 10000"/>
                <a:gd name="connsiteX85" fmla="*/ 9613 w 10000"/>
                <a:gd name="connsiteY85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87 w 10000"/>
                <a:gd name="connsiteY55" fmla="*/ 3184 h 10000"/>
                <a:gd name="connsiteX56" fmla="*/ 8343 w 10000"/>
                <a:gd name="connsiteY56" fmla="*/ 2856 h 10000"/>
                <a:gd name="connsiteX57" fmla="*/ 8523 w 10000"/>
                <a:gd name="connsiteY57" fmla="*/ 2715 h 10000"/>
                <a:gd name="connsiteX58" fmla="*/ 8625 w 10000"/>
                <a:gd name="connsiteY58" fmla="*/ 2580 h 10000"/>
                <a:gd name="connsiteX59" fmla="*/ 8625 w 10000"/>
                <a:gd name="connsiteY59" fmla="*/ 2480 h 10000"/>
                <a:gd name="connsiteX60" fmla="*/ 8663 w 10000"/>
                <a:gd name="connsiteY60" fmla="*/ 2292 h 10000"/>
                <a:gd name="connsiteX61" fmla="*/ 8451 w 10000"/>
                <a:gd name="connsiteY61" fmla="*/ 2054 h 10000"/>
                <a:gd name="connsiteX62" fmla="*/ 8414 w 10000"/>
                <a:gd name="connsiteY62" fmla="*/ 1963 h 10000"/>
                <a:gd name="connsiteX63" fmla="*/ 8414 w 10000"/>
                <a:gd name="connsiteY63" fmla="*/ 1488 h 10000"/>
                <a:gd name="connsiteX64" fmla="*/ 8414 w 10000"/>
                <a:gd name="connsiteY64" fmla="*/ 1383 h 10000"/>
                <a:gd name="connsiteX65" fmla="*/ 8414 w 10000"/>
                <a:gd name="connsiteY65" fmla="*/ 1335 h 10000"/>
                <a:gd name="connsiteX66" fmla="*/ 8451 w 10000"/>
                <a:gd name="connsiteY66" fmla="*/ 1283 h 10000"/>
                <a:gd name="connsiteX67" fmla="*/ 8523 w 10000"/>
                <a:gd name="connsiteY67" fmla="*/ 1229 h 10000"/>
                <a:gd name="connsiteX68" fmla="*/ 8663 w 10000"/>
                <a:gd name="connsiteY68" fmla="*/ 1142 h 10000"/>
                <a:gd name="connsiteX69" fmla="*/ 8907 w 10000"/>
                <a:gd name="connsiteY69" fmla="*/ 1112 h 10000"/>
                <a:gd name="connsiteX70" fmla="*/ 9048 w 10000"/>
                <a:gd name="connsiteY70" fmla="*/ 1097 h 10000"/>
                <a:gd name="connsiteX71" fmla="*/ 9152 w 10000"/>
                <a:gd name="connsiteY71" fmla="*/ 1041 h 10000"/>
                <a:gd name="connsiteX72" fmla="*/ 9328 w 10000"/>
                <a:gd name="connsiteY72" fmla="*/ 974 h 10000"/>
                <a:gd name="connsiteX73" fmla="*/ 9542 w 10000"/>
                <a:gd name="connsiteY73" fmla="*/ 818 h 10000"/>
                <a:gd name="connsiteX74" fmla="*/ 9682 w 10000"/>
                <a:gd name="connsiteY74" fmla="*/ 734 h 10000"/>
                <a:gd name="connsiteX75" fmla="*/ 9931 w 10000"/>
                <a:gd name="connsiteY75" fmla="*/ 634 h 10000"/>
                <a:gd name="connsiteX76" fmla="*/ 10000 w 10000"/>
                <a:gd name="connsiteY76" fmla="*/ 545 h 10000"/>
                <a:gd name="connsiteX77" fmla="*/ 10000 w 10000"/>
                <a:gd name="connsiteY77" fmla="*/ 480 h 10000"/>
                <a:gd name="connsiteX78" fmla="*/ 9931 w 10000"/>
                <a:gd name="connsiteY78" fmla="*/ 394 h 10000"/>
                <a:gd name="connsiteX79" fmla="*/ 9789 w 10000"/>
                <a:gd name="connsiteY79" fmla="*/ 308 h 10000"/>
                <a:gd name="connsiteX80" fmla="*/ 9715 w 10000"/>
                <a:gd name="connsiteY80" fmla="*/ 239 h 10000"/>
                <a:gd name="connsiteX81" fmla="*/ 9682 w 10000"/>
                <a:gd name="connsiteY81" fmla="*/ 120 h 10000"/>
                <a:gd name="connsiteX82" fmla="*/ 9682 w 10000"/>
                <a:gd name="connsiteY82" fmla="*/ 48 h 10000"/>
                <a:gd name="connsiteX83" fmla="*/ 9682 w 10000"/>
                <a:gd name="connsiteY83" fmla="*/ 15 h 10000"/>
                <a:gd name="connsiteX84" fmla="*/ 9613 w 10000"/>
                <a:gd name="connsiteY84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343 w 10000"/>
                <a:gd name="connsiteY55" fmla="*/ 2856 h 10000"/>
                <a:gd name="connsiteX56" fmla="*/ 8523 w 10000"/>
                <a:gd name="connsiteY56" fmla="*/ 2715 h 10000"/>
                <a:gd name="connsiteX57" fmla="*/ 8625 w 10000"/>
                <a:gd name="connsiteY57" fmla="*/ 2580 h 10000"/>
                <a:gd name="connsiteX58" fmla="*/ 8625 w 10000"/>
                <a:gd name="connsiteY58" fmla="*/ 2480 h 10000"/>
                <a:gd name="connsiteX59" fmla="*/ 8663 w 10000"/>
                <a:gd name="connsiteY59" fmla="*/ 2292 h 10000"/>
                <a:gd name="connsiteX60" fmla="*/ 8451 w 10000"/>
                <a:gd name="connsiteY60" fmla="*/ 2054 h 10000"/>
                <a:gd name="connsiteX61" fmla="*/ 8414 w 10000"/>
                <a:gd name="connsiteY61" fmla="*/ 1963 h 10000"/>
                <a:gd name="connsiteX62" fmla="*/ 8414 w 10000"/>
                <a:gd name="connsiteY62" fmla="*/ 1488 h 10000"/>
                <a:gd name="connsiteX63" fmla="*/ 8414 w 10000"/>
                <a:gd name="connsiteY63" fmla="*/ 1383 h 10000"/>
                <a:gd name="connsiteX64" fmla="*/ 8414 w 10000"/>
                <a:gd name="connsiteY64" fmla="*/ 1335 h 10000"/>
                <a:gd name="connsiteX65" fmla="*/ 8451 w 10000"/>
                <a:gd name="connsiteY65" fmla="*/ 1283 h 10000"/>
                <a:gd name="connsiteX66" fmla="*/ 8523 w 10000"/>
                <a:gd name="connsiteY66" fmla="*/ 1229 h 10000"/>
                <a:gd name="connsiteX67" fmla="*/ 8663 w 10000"/>
                <a:gd name="connsiteY67" fmla="*/ 1142 h 10000"/>
                <a:gd name="connsiteX68" fmla="*/ 8907 w 10000"/>
                <a:gd name="connsiteY68" fmla="*/ 1112 h 10000"/>
                <a:gd name="connsiteX69" fmla="*/ 9048 w 10000"/>
                <a:gd name="connsiteY69" fmla="*/ 1097 h 10000"/>
                <a:gd name="connsiteX70" fmla="*/ 9152 w 10000"/>
                <a:gd name="connsiteY70" fmla="*/ 1041 h 10000"/>
                <a:gd name="connsiteX71" fmla="*/ 9328 w 10000"/>
                <a:gd name="connsiteY71" fmla="*/ 974 h 10000"/>
                <a:gd name="connsiteX72" fmla="*/ 9542 w 10000"/>
                <a:gd name="connsiteY72" fmla="*/ 818 h 10000"/>
                <a:gd name="connsiteX73" fmla="*/ 9682 w 10000"/>
                <a:gd name="connsiteY73" fmla="*/ 734 h 10000"/>
                <a:gd name="connsiteX74" fmla="*/ 9931 w 10000"/>
                <a:gd name="connsiteY74" fmla="*/ 634 h 10000"/>
                <a:gd name="connsiteX75" fmla="*/ 10000 w 10000"/>
                <a:gd name="connsiteY75" fmla="*/ 545 h 10000"/>
                <a:gd name="connsiteX76" fmla="*/ 10000 w 10000"/>
                <a:gd name="connsiteY76" fmla="*/ 480 h 10000"/>
                <a:gd name="connsiteX77" fmla="*/ 9931 w 10000"/>
                <a:gd name="connsiteY77" fmla="*/ 394 h 10000"/>
                <a:gd name="connsiteX78" fmla="*/ 9789 w 10000"/>
                <a:gd name="connsiteY78" fmla="*/ 308 h 10000"/>
                <a:gd name="connsiteX79" fmla="*/ 9715 w 10000"/>
                <a:gd name="connsiteY79" fmla="*/ 239 h 10000"/>
                <a:gd name="connsiteX80" fmla="*/ 9682 w 10000"/>
                <a:gd name="connsiteY80" fmla="*/ 120 h 10000"/>
                <a:gd name="connsiteX81" fmla="*/ 9682 w 10000"/>
                <a:gd name="connsiteY81" fmla="*/ 48 h 10000"/>
                <a:gd name="connsiteX82" fmla="*/ 9682 w 10000"/>
                <a:gd name="connsiteY82" fmla="*/ 15 h 10000"/>
                <a:gd name="connsiteX83" fmla="*/ 9613 w 10000"/>
                <a:gd name="connsiteY83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523 w 10000"/>
                <a:gd name="connsiteY55" fmla="*/ 2715 h 10000"/>
                <a:gd name="connsiteX56" fmla="*/ 8625 w 10000"/>
                <a:gd name="connsiteY56" fmla="*/ 2580 h 10000"/>
                <a:gd name="connsiteX57" fmla="*/ 8625 w 10000"/>
                <a:gd name="connsiteY57" fmla="*/ 2480 h 10000"/>
                <a:gd name="connsiteX58" fmla="*/ 8663 w 10000"/>
                <a:gd name="connsiteY58" fmla="*/ 2292 h 10000"/>
                <a:gd name="connsiteX59" fmla="*/ 8451 w 10000"/>
                <a:gd name="connsiteY59" fmla="*/ 2054 h 10000"/>
                <a:gd name="connsiteX60" fmla="*/ 8414 w 10000"/>
                <a:gd name="connsiteY60" fmla="*/ 1963 h 10000"/>
                <a:gd name="connsiteX61" fmla="*/ 8414 w 10000"/>
                <a:gd name="connsiteY61" fmla="*/ 1488 h 10000"/>
                <a:gd name="connsiteX62" fmla="*/ 8414 w 10000"/>
                <a:gd name="connsiteY62" fmla="*/ 1383 h 10000"/>
                <a:gd name="connsiteX63" fmla="*/ 8414 w 10000"/>
                <a:gd name="connsiteY63" fmla="*/ 1335 h 10000"/>
                <a:gd name="connsiteX64" fmla="*/ 8451 w 10000"/>
                <a:gd name="connsiteY64" fmla="*/ 1283 h 10000"/>
                <a:gd name="connsiteX65" fmla="*/ 8523 w 10000"/>
                <a:gd name="connsiteY65" fmla="*/ 1229 h 10000"/>
                <a:gd name="connsiteX66" fmla="*/ 8663 w 10000"/>
                <a:gd name="connsiteY66" fmla="*/ 1142 h 10000"/>
                <a:gd name="connsiteX67" fmla="*/ 8907 w 10000"/>
                <a:gd name="connsiteY67" fmla="*/ 1112 h 10000"/>
                <a:gd name="connsiteX68" fmla="*/ 9048 w 10000"/>
                <a:gd name="connsiteY68" fmla="*/ 1097 h 10000"/>
                <a:gd name="connsiteX69" fmla="*/ 9152 w 10000"/>
                <a:gd name="connsiteY69" fmla="*/ 1041 h 10000"/>
                <a:gd name="connsiteX70" fmla="*/ 9328 w 10000"/>
                <a:gd name="connsiteY70" fmla="*/ 974 h 10000"/>
                <a:gd name="connsiteX71" fmla="*/ 9542 w 10000"/>
                <a:gd name="connsiteY71" fmla="*/ 818 h 10000"/>
                <a:gd name="connsiteX72" fmla="*/ 9682 w 10000"/>
                <a:gd name="connsiteY72" fmla="*/ 734 h 10000"/>
                <a:gd name="connsiteX73" fmla="*/ 9931 w 10000"/>
                <a:gd name="connsiteY73" fmla="*/ 634 h 10000"/>
                <a:gd name="connsiteX74" fmla="*/ 10000 w 10000"/>
                <a:gd name="connsiteY74" fmla="*/ 545 h 10000"/>
                <a:gd name="connsiteX75" fmla="*/ 10000 w 10000"/>
                <a:gd name="connsiteY75" fmla="*/ 480 h 10000"/>
                <a:gd name="connsiteX76" fmla="*/ 9931 w 10000"/>
                <a:gd name="connsiteY76" fmla="*/ 394 h 10000"/>
                <a:gd name="connsiteX77" fmla="*/ 9789 w 10000"/>
                <a:gd name="connsiteY77" fmla="*/ 308 h 10000"/>
                <a:gd name="connsiteX78" fmla="*/ 9715 w 10000"/>
                <a:gd name="connsiteY78" fmla="*/ 239 h 10000"/>
                <a:gd name="connsiteX79" fmla="*/ 9682 w 10000"/>
                <a:gd name="connsiteY79" fmla="*/ 120 h 10000"/>
                <a:gd name="connsiteX80" fmla="*/ 9682 w 10000"/>
                <a:gd name="connsiteY80" fmla="*/ 48 h 10000"/>
                <a:gd name="connsiteX81" fmla="*/ 9682 w 10000"/>
                <a:gd name="connsiteY81" fmla="*/ 15 h 10000"/>
                <a:gd name="connsiteX82" fmla="*/ 9613 w 10000"/>
                <a:gd name="connsiteY82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625 w 10000"/>
                <a:gd name="connsiteY55" fmla="*/ 2580 h 10000"/>
                <a:gd name="connsiteX56" fmla="*/ 8625 w 10000"/>
                <a:gd name="connsiteY56" fmla="*/ 2480 h 10000"/>
                <a:gd name="connsiteX57" fmla="*/ 8663 w 10000"/>
                <a:gd name="connsiteY57" fmla="*/ 2292 h 10000"/>
                <a:gd name="connsiteX58" fmla="*/ 8451 w 10000"/>
                <a:gd name="connsiteY58" fmla="*/ 2054 h 10000"/>
                <a:gd name="connsiteX59" fmla="*/ 8414 w 10000"/>
                <a:gd name="connsiteY59" fmla="*/ 1963 h 10000"/>
                <a:gd name="connsiteX60" fmla="*/ 8414 w 10000"/>
                <a:gd name="connsiteY60" fmla="*/ 1488 h 10000"/>
                <a:gd name="connsiteX61" fmla="*/ 8414 w 10000"/>
                <a:gd name="connsiteY61" fmla="*/ 1383 h 10000"/>
                <a:gd name="connsiteX62" fmla="*/ 8414 w 10000"/>
                <a:gd name="connsiteY62" fmla="*/ 1335 h 10000"/>
                <a:gd name="connsiteX63" fmla="*/ 8451 w 10000"/>
                <a:gd name="connsiteY63" fmla="*/ 1283 h 10000"/>
                <a:gd name="connsiteX64" fmla="*/ 8523 w 10000"/>
                <a:gd name="connsiteY64" fmla="*/ 1229 h 10000"/>
                <a:gd name="connsiteX65" fmla="*/ 8663 w 10000"/>
                <a:gd name="connsiteY65" fmla="*/ 1142 h 10000"/>
                <a:gd name="connsiteX66" fmla="*/ 8907 w 10000"/>
                <a:gd name="connsiteY66" fmla="*/ 1112 h 10000"/>
                <a:gd name="connsiteX67" fmla="*/ 9048 w 10000"/>
                <a:gd name="connsiteY67" fmla="*/ 1097 h 10000"/>
                <a:gd name="connsiteX68" fmla="*/ 9152 w 10000"/>
                <a:gd name="connsiteY68" fmla="*/ 1041 h 10000"/>
                <a:gd name="connsiteX69" fmla="*/ 9328 w 10000"/>
                <a:gd name="connsiteY69" fmla="*/ 974 h 10000"/>
                <a:gd name="connsiteX70" fmla="*/ 9542 w 10000"/>
                <a:gd name="connsiteY70" fmla="*/ 818 h 10000"/>
                <a:gd name="connsiteX71" fmla="*/ 9682 w 10000"/>
                <a:gd name="connsiteY71" fmla="*/ 734 h 10000"/>
                <a:gd name="connsiteX72" fmla="*/ 9931 w 10000"/>
                <a:gd name="connsiteY72" fmla="*/ 634 h 10000"/>
                <a:gd name="connsiteX73" fmla="*/ 10000 w 10000"/>
                <a:gd name="connsiteY73" fmla="*/ 545 h 10000"/>
                <a:gd name="connsiteX74" fmla="*/ 10000 w 10000"/>
                <a:gd name="connsiteY74" fmla="*/ 480 h 10000"/>
                <a:gd name="connsiteX75" fmla="*/ 9931 w 10000"/>
                <a:gd name="connsiteY75" fmla="*/ 394 h 10000"/>
                <a:gd name="connsiteX76" fmla="*/ 9789 w 10000"/>
                <a:gd name="connsiteY76" fmla="*/ 308 h 10000"/>
                <a:gd name="connsiteX77" fmla="*/ 9715 w 10000"/>
                <a:gd name="connsiteY77" fmla="*/ 239 h 10000"/>
                <a:gd name="connsiteX78" fmla="*/ 9682 w 10000"/>
                <a:gd name="connsiteY78" fmla="*/ 120 h 10000"/>
                <a:gd name="connsiteX79" fmla="*/ 9682 w 10000"/>
                <a:gd name="connsiteY79" fmla="*/ 48 h 10000"/>
                <a:gd name="connsiteX80" fmla="*/ 9682 w 10000"/>
                <a:gd name="connsiteY80" fmla="*/ 15 h 10000"/>
                <a:gd name="connsiteX81" fmla="*/ 9613 w 10000"/>
                <a:gd name="connsiteY81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625 w 10000"/>
                <a:gd name="connsiteY55" fmla="*/ 2480 h 10000"/>
                <a:gd name="connsiteX56" fmla="*/ 8663 w 10000"/>
                <a:gd name="connsiteY56" fmla="*/ 2292 h 10000"/>
                <a:gd name="connsiteX57" fmla="*/ 8451 w 10000"/>
                <a:gd name="connsiteY57" fmla="*/ 2054 h 10000"/>
                <a:gd name="connsiteX58" fmla="*/ 8414 w 10000"/>
                <a:gd name="connsiteY58" fmla="*/ 1963 h 10000"/>
                <a:gd name="connsiteX59" fmla="*/ 8414 w 10000"/>
                <a:gd name="connsiteY59" fmla="*/ 1488 h 10000"/>
                <a:gd name="connsiteX60" fmla="*/ 8414 w 10000"/>
                <a:gd name="connsiteY60" fmla="*/ 1383 h 10000"/>
                <a:gd name="connsiteX61" fmla="*/ 8414 w 10000"/>
                <a:gd name="connsiteY61" fmla="*/ 1335 h 10000"/>
                <a:gd name="connsiteX62" fmla="*/ 8451 w 10000"/>
                <a:gd name="connsiteY62" fmla="*/ 1283 h 10000"/>
                <a:gd name="connsiteX63" fmla="*/ 8523 w 10000"/>
                <a:gd name="connsiteY63" fmla="*/ 1229 h 10000"/>
                <a:gd name="connsiteX64" fmla="*/ 8663 w 10000"/>
                <a:gd name="connsiteY64" fmla="*/ 1142 h 10000"/>
                <a:gd name="connsiteX65" fmla="*/ 8907 w 10000"/>
                <a:gd name="connsiteY65" fmla="*/ 1112 h 10000"/>
                <a:gd name="connsiteX66" fmla="*/ 9048 w 10000"/>
                <a:gd name="connsiteY66" fmla="*/ 1097 h 10000"/>
                <a:gd name="connsiteX67" fmla="*/ 9152 w 10000"/>
                <a:gd name="connsiteY67" fmla="*/ 1041 h 10000"/>
                <a:gd name="connsiteX68" fmla="*/ 9328 w 10000"/>
                <a:gd name="connsiteY68" fmla="*/ 974 h 10000"/>
                <a:gd name="connsiteX69" fmla="*/ 9542 w 10000"/>
                <a:gd name="connsiteY69" fmla="*/ 818 h 10000"/>
                <a:gd name="connsiteX70" fmla="*/ 9682 w 10000"/>
                <a:gd name="connsiteY70" fmla="*/ 734 h 10000"/>
                <a:gd name="connsiteX71" fmla="*/ 9931 w 10000"/>
                <a:gd name="connsiteY71" fmla="*/ 634 h 10000"/>
                <a:gd name="connsiteX72" fmla="*/ 10000 w 10000"/>
                <a:gd name="connsiteY72" fmla="*/ 545 h 10000"/>
                <a:gd name="connsiteX73" fmla="*/ 10000 w 10000"/>
                <a:gd name="connsiteY73" fmla="*/ 480 h 10000"/>
                <a:gd name="connsiteX74" fmla="*/ 9931 w 10000"/>
                <a:gd name="connsiteY74" fmla="*/ 394 h 10000"/>
                <a:gd name="connsiteX75" fmla="*/ 9789 w 10000"/>
                <a:gd name="connsiteY75" fmla="*/ 308 h 10000"/>
                <a:gd name="connsiteX76" fmla="*/ 9715 w 10000"/>
                <a:gd name="connsiteY76" fmla="*/ 239 h 10000"/>
                <a:gd name="connsiteX77" fmla="*/ 9682 w 10000"/>
                <a:gd name="connsiteY77" fmla="*/ 120 h 10000"/>
                <a:gd name="connsiteX78" fmla="*/ 9682 w 10000"/>
                <a:gd name="connsiteY78" fmla="*/ 48 h 10000"/>
                <a:gd name="connsiteX79" fmla="*/ 9682 w 10000"/>
                <a:gd name="connsiteY79" fmla="*/ 15 h 10000"/>
                <a:gd name="connsiteX80" fmla="*/ 9613 w 10000"/>
                <a:gd name="connsiteY80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663 w 10000"/>
                <a:gd name="connsiteY55" fmla="*/ 2292 h 10000"/>
                <a:gd name="connsiteX56" fmla="*/ 8451 w 10000"/>
                <a:gd name="connsiteY56" fmla="*/ 2054 h 10000"/>
                <a:gd name="connsiteX57" fmla="*/ 8414 w 10000"/>
                <a:gd name="connsiteY57" fmla="*/ 1963 h 10000"/>
                <a:gd name="connsiteX58" fmla="*/ 8414 w 10000"/>
                <a:gd name="connsiteY58" fmla="*/ 1488 h 10000"/>
                <a:gd name="connsiteX59" fmla="*/ 8414 w 10000"/>
                <a:gd name="connsiteY59" fmla="*/ 1383 h 10000"/>
                <a:gd name="connsiteX60" fmla="*/ 8414 w 10000"/>
                <a:gd name="connsiteY60" fmla="*/ 1335 h 10000"/>
                <a:gd name="connsiteX61" fmla="*/ 8451 w 10000"/>
                <a:gd name="connsiteY61" fmla="*/ 1283 h 10000"/>
                <a:gd name="connsiteX62" fmla="*/ 8523 w 10000"/>
                <a:gd name="connsiteY62" fmla="*/ 1229 h 10000"/>
                <a:gd name="connsiteX63" fmla="*/ 8663 w 10000"/>
                <a:gd name="connsiteY63" fmla="*/ 1142 h 10000"/>
                <a:gd name="connsiteX64" fmla="*/ 8907 w 10000"/>
                <a:gd name="connsiteY64" fmla="*/ 1112 h 10000"/>
                <a:gd name="connsiteX65" fmla="*/ 9048 w 10000"/>
                <a:gd name="connsiteY65" fmla="*/ 1097 h 10000"/>
                <a:gd name="connsiteX66" fmla="*/ 9152 w 10000"/>
                <a:gd name="connsiteY66" fmla="*/ 1041 h 10000"/>
                <a:gd name="connsiteX67" fmla="*/ 9328 w 10000"/>
                <a:gd name="connsiteY67" fmla="*/ 974 h 10000"/>
                <a:gd name="connsiteX68" fmla="*/ 9542 w 10000"/>
                <a:gd name="connsiteY68" fmla="*/ 818 h 10000"/>
                <a:gd name="connsiteX69" fmla="*/ 9682 w 10000"/>
                <a:gd name="connsiteY69" fmla="*/ 734 h 10000"/>
                <a:gd name="connsiteX70" fmla="*/ 9931 w 10000"/>
                <a:gd name="connsiteY70" fmla="*/ 634 h 10000"/>
                <a:gd name="connsiteX71" fmla="*/ 10000 w 10000"/>
                <a:gd name="connsiteY71" fmla="*/ 545 h 10000"/>
                <a:gd name="connsiteX72" fmla="*/ 10000 w 10000"/>
                <a:gd name="connsiteY72" fmla="*/ 480 h 10000"/>
                <a:gd name="connsiteX73" fmla="*/ 9931 w 10000"/>
                <a:gd name="connsiteY73" fmla="*/ 394 h 10000"/>
                <a:gd name="connsiteX74" fmla="*/ 9789 w 10000"/>
                <a:gd name="connsiteY74" fmla="*/ 308 h 10000"/>
                <a:gd name="connsiteX75" fmla="*/ 9715 w 10000"/>
                <a:gd name="connsiteY75" fmla="*/ 239 h 10000"/>
                <a:gd name="connsiteX76" fmla="*/ 9682 w 10000"/>
                <a:gd name="connsiteY76" fmla="*/ 120 h 10000"/>
                <a:gd name="connsiteX77" fmla="*/ 9682 w 10000"/>
                <a:gd name="connsiteY77" fmla="*/ 48 h 10000"/>
                <a:gd name="connsiteX78" fmla="*/ 9682 w 10000"/>
                <a:gd name="connsiteY78" fmla="*/ 15 h 10000"/>
                <a:gd name="connsiteX79" fmla="*/ 9613 w 10000"/>
                <a:gd name="connsiteY79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51 w 10000"/>
                <a:gd name="connsiteY55" fmla="*/ 2054 h 10000"/>
                <a:gd name="connsiteX56" fmla="*/ 8414 w 10000"/>
                <a:gd name="connsiteY56" fmla="*/ 1963 h 10000"/>
                <a:gd name="connsiteX57" fmla="*/ 8414 w 10000"/>
                <a:gd name="connsiteY57" fmla="*/ 1488 h 10000"/>
                <a:gd name="connsiteX58" fmla="*/ 8414 w 10000"/>
                <a:gd name="connsiteY58" fmla="*/ 1383 h 10000"/>
                <a:gd name="connsiteX59" fmla="*/ 8414 w 10000"/>
                <a:gd name="connsiteY59" fmla="*/ 1335 h 10000"/>
                <a:gd name="connsiteX60" fmla="*/ 8451 w 10000"/>
                <a:gd name="connsiteY60" fmla="*/ 1283 h 10000"/>
                <a:gd name="connsiteX61" fmla="*/ 8523 w 10000"/>
                <a:gd name="connsiteY61" fmla="*/ 1229 h 10000"/>
                <a:gd name="connsiteX62" fmla="*/ 8663 w 10000"/>
                <a:gd name="connsiteY62" fmla="*/ 1142 h 10000"/>
                <a:gd name="connsiteX63" fmla="*/ 8907 w 10000"/>
                <a:gd name="connsiteY63" fmla="*/ 1112 h 10000"/>
                <a:gd name="connsiteX64" fmla="*/ 9048 w 10000"/>
                <a:gd name="connsiteY64" fmla="*/ 1097 h 10000"/>
                <a:gd name="connsiteX65" fmla="*/ 9152 w 10000"/>
                <a:gd name="connsiteY65" fmla="*/ 1041 h 10000"/>
                <a:gd name="connsiteX66" fmla="*/ 9328 w 10000"/>
                <a:gd name="connsiteY66" fmla="*/ 974 h 10000"/>
                <a:gd name="connsiteX67" fmla="*/ 9542 w 10000"/>
                <a:gd name="connsiteY67" fmla="*/ 818 h 10000"/>
                <a:gd name="connsiteX68" fmla="*/ 9682 w 10000"/>
                <a:gd name="connsiteY68" fmla="*/ 734 h 10000"/>
                <a:gd name="connsiteX69" fmla="*/ 9931 w 10000"/>
                <a:gd name="connsiteY69" fmla="*/ 634 h 10000"/>
                <a:gd name="connsiteX70" fmla="*/ 10000 w 10000"/>
                <a:gd name="connsiteY70" fmla="*/ 545 h 10000"/>
                <a:gd name="connsiteX71" fmla="*/ 10000 w 10000"/>
                <a:gd name="connsiteY71" fmla="*/ 480 h 10000"/>
                <a:gd name="connsiteX72" fmla="*/ 9931 w 10000"/>
                <a:gd name="connsiteY72" fmla="*/ 394 h 10000"/>
                <a:gd name="connsiteX73" fmla="*/ 9789 w 10000"/>
                <a:gd name="connsiteY73" fmla="*/ 308 h 10000"/>
                <a:gd name="connsiteX74" fmla="*/ 9715 w 10000"/>
                <a:gd name="connsiteY74" fmla="*/ 239 h 10000"/>
                <a:gd name="connsiteX75" fmla="*/ 9682 w 10000"/>
                <a:gd name="connsiteY75" fmla="*/ 120 h 10000"/>
                <a:gd name="connsiteX76" fmla="*/ 9682 w 10000"/>
                <a:gd name="connsiteY76" fmla="*/ 48 h 10000"/>
                <a:gd name="connsiteX77" fmla="*/ 9682 w 10000"/>
                <a:gd name="connsiteY77" fmla="*/ 15 h 10000"/>
                <a:gd name="connsiteX78" fmla="*/ 9613 w 10000"/>
                <a:gd name="connsiteY78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14 w 10000"/>
                <a:gd name="connsiteY55" fmla="*/ 1963 h 10000"/>
                <a:gd name="connsiteX56" fmla="*/ 8414 w 10000"/>
                <a:gd name="connsiteY56" fmla="*/ 1488 h 10000"/>
                <a:gd name="connsiteX57" fmla="*/ 8414 w 10000"/>
                <a:gd name="connsiteY57" fmla="*/ 1383 h 10000"/>
                <a:gd name="connsiteX58" fmla="*/ 8414 w 10000"/>
                <a:gd name="connsiteY58" fmla="*/ 1335 h 10000"/>
                <a:gd name="connsiteX59" fmla="*/ 8451 w 10000"/>
                <a:gd name="connsiteY59" fmla="*/ 1283 h 10000"/>
                <a:gd name="connsiteX60" fmla="*/ 8523 w 10000"/>
                <a:gd name="connsiteY60" fmla="*/ 1229 h 10000"/>
                <a:gd name="connsiteX61" fmla="*/ 8663 w 10000"/>
                <a:gd name="connsiteY61" fmla="*/ 1142 h 10000"/>
                <a:gd name="connsiteX62" fmla="*/ 8907 w 10000"/>
                <a:gd name="connsiteY62" fmla="*/ 1112 h 10000"/>
                <a:gd name="connsiteX63" fmla="*/ 9048 w 10000"/>
                <a:gd name="connsiteY63" fmla="*/ 1097 h 10000"/>
                <a:gd name="connsiteX64" fmla="*/ 9152 w 10000"/>
                <a:gd name="connsiteY64" fmla="*/ 1041 h 10000"/>
                <a:gd name="connsiteX65" fmla="*/ 9328 w 10000"/>
                <a:gd name="connsiteY65" fmla="*/ 974 h 10000"/>
                <a:gd name="connsiteX66" fmla="*/ 9542 w 10000"/>
                <a:gd name="connsiteY66" fmla="*/ 818 h 10000"/>
                <a:gd name="connsiteX67" fmla="*/ 9682 w 10000"/>
                <a:gd name="connsiteY67" fmla="*/ 734 h 10000"/>
                <a:gd name="connsiteX68" fmla="*/ 9931 w 10000"/>
                <a:gd name="connsiteY68" fmla="*/ 634 h 10000"/>
                <a:gd name="connsiteX69" fmla="*/ 10000 w 10000"/>
                <a:gd name="connsiteY69" fmla="*/ 545 h 10000"/>
                <a:gd name="connsiteX70" fmla="*/ 10000 w 10000"/>
                <a:gd name="connsiteY70" fmla="*/ 480 h 10000"/>
                <a:gd name="connsiteX71" fmla="*/ 9931 w 10000"/>
                <a:gd name="connsiteY71" fmla="*/ 394 h 10000"/>
                <a:gd name="connsiteX72" fmla="*/ 9789 w 10000"/>
                <a:gd name="connsiteY72" fmla="*/ 308 h 10000"/>
                <a:gd name="connsiteX73" fmla="*/ 9715 w 10000"/>
                <a:gd name="connsiteY73" fmla="*/ 239 h 10000"/>
                <a:gd name="connsiteX74" fmla="*/ 9682 w 10000"/>
                <a:gd name="connsiteY74" fmla="*/ 120 h 10000"/>
                <a:gd name="connsiteX75" fmla="*/ 9682 w 10000"/>
                <a:gd name="connsiteY75" fmla="*/ 48 h 10000"/>
                <a:gd name="connsiteX76" fmla="*/ 9682 w 10000"/>
                <a:gd name="connsiteY76" fmla="*/ 15 h 10000"/>
                <a:gd name="connsiteX77" fmla="*/ 9613 w 10000"/>
                <a:gd name="connsiteY7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07 w 10000"/>
                <a:gd name="connsiteY55" fmla="*/ 2018 h 10000"/>
                <a:gd name="connsiteX56" fmla="*/ 8414 w 10000"/>
                <a:gd name="connsiteY56" fmla="*/ 1963 h 10000"/>
                <a:gd name="connsiteX57" fmla="*/ 8414 w 10000"/>
                <a:gd name="connsiteY57" fmla="*/ 1488 h 10000"/>
                <a:gd name="connsiteX58" fmla="*/ 8414 w 10000"/>
                <a:gd name="connsiteY58" fmla="*/ 1383 h 10000"/>
                <a:gd name="connsiteX59" fmla="*/ 8414 w 10000"/>
                <a:gd name="connsiteY59" fmla="*/ 1335 h 10000"/>
                <a:gd name="connsiteX60" fmla="*/ 8451 w 10000"/>
                <a:gd name="connsiteY60" fmla="*/ 1283 h 10000"/>
                <a:gd name="connsiteX61" fmla="*/ 8523 w 10000"/>
                <a:gd name="connsiteY61" fmla="*/ 1229 h 10000"/>
                <a:gd name="connsiteX62" fmla="*/ 8663 w 10000"/>
                <a:gd name="connsiteY62" fmla="*/ 1142 h 10000"/>
                <a:gd name="connsiteX63" fmla="*/ 8907 w 10000"/>
                <a:gd name="connsiteY63" fmla="*/ 1112 h 10000"/>
                <a:gd name="connsiteX64" fmla="*/ 9048 w 10000"/>
                <a:gd name="connsiteY64" fmla="*/ 1097 h 10000"/>
                <a:gd name="connsiteX65" fmla="*/ 9152 w 10000"/>
                <a:gd name="connsiteY65" fmla="*/ 1041 h 10000"/>
                <a:gd name="connsiteX66" fmla="*/ 9328 w 10000"/>
                <a:gd name="connsiteY66" fmla="*/ 974 h 10000"/>
                <a:gd name="connsiteX67" fmla="*/ 9542 w 10000"/>
                <a:gd name="connsiteY67" fmla="*/ 818 h 10000"/>
                <a:gd name="connsiteX68" fmla="*/ 9682 w 10000"/>
                <a:gd name="connsiteY68" fmla="*/ 734 h 10000"/>
                <a:gd name="connsiteX69" fmla="*/ 9931 w 10000"/>
                <a:gd name="connsiteY69" fmla="*/ 634 h 10000"/>
                <a:gd name="connsiteX70" fmla="*/ 10000 w 10000"/>
                <a:gd name="connsiteY70" fmla="*/ 545 h 10000"/>
                <a:gd name="connsiteX71" fmla="*/ 10000 w 10000"/>
                <a:gd name="connsiteY71" fmla="*/ 480 h 10000"/>
                <a:gd name="connsiteX72" fmla="*/ 9931 w 10000"/>
                <a:gd name="connsiteY72" fmla="*/ 394 h 10000"/>
                <a:gd name="connsiteX73" fmla="*/ 9789 w 10000"/>
                <a:gd name="connsiteY73" fmla="*/ 308 h 10000"/>
                <a:gd name="connsiteX74" fmla="*/ 9715 w 10000"/>
                <a:gd name="connsiteY74" fmla="*/ 239 h 10000"/>
                <a:gd name="connsiteX75" fmla="*/ 9682 w 10000"/>
                <a:gd name="connsiteY75" fmla="*/ 120 h 10000"/>
                <a:gd name="connsiteX76" fmla="*/ 9682 w 10000"/>
                <a:gd name="connsiteY76" fmla="*/ 48 h 10000"/>
                <a:gd name="connsiteX77" fmla="*/ 9682 w 10000"/>
                <a:gd name="connsiteY77" fmla="*/ 15 h 10000"/>
                <a:gd name="connsiteX78" fmla="*/ 9613 w 10000"/>
                <a:gd name="connsiteY78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07 w 10000"/>
                <a:gd name="connsiteY55" fmla="*/ 2018 h 10000"/>
                <a:gd name="connsiteX56" fmla="*/ 8414 w 10000"/>
                <a:gd name="connsiteY56" fmla="*/ 1488 h 10000"/>
                <a:gd name="connsiteX57" fmla="*/ 8414 w 10000"/>
                <a:gd name="connsiteY57" fmla="*/ 1383 h 10000"/>
                <a:gd name="connsiteX58" fmla="*/ 8414 w 10000"/>
                <a:gd name="connsiteY58" fmla="*/ 1335 h 10000"/>
                <a:gd name="connsiteX59" fmla="*/ 8451 w 10000"/>
                <a:gd name="connsiteY59" fmla="*/ 1283 h 10000"/>
                <a:gd name="connsiteX60" fmla="*/ 8523 w 10000"/>
                <a:gd name="connsiteY60" fmla="*/ 1229 h 10000"/>
                <a:gd name="connsiteX61" fmla="*/ 8663 w 10000"/>
                <a:gd name="connsiteY61" fmla="*/ 1142 h 10000"/>
                <a:gd name="connsiteX62" fmla="*/ 8907 w 10000"/>
                <a:gd name="connsiteY62" fmla="*/ 1112 h 10000"/>
                <a:gd name="connsiteX63" fmla="*/ 9048 w 10000"/>
                <a:gd name="connsiteY63" fmla="*/ 1097 h 10000"/>
                <a:gd name="connsiteX64" fmla="*/ 9152 w 10000"/>
                <a:gd name="connsiteY64" fmla="*/ 1041 h 10000"/>
                <a:gd name="connsiteX65" fmla="*/ 9328 w 10000"/>
                <a:gd name="connsiteY65" fmla="*/ 974 h 10000"/>
                <a:gd name="connsiteX66" fmla="*/ 9542 w 10000"/>
                <a:gd name="connsiteY66" fmla="*/ 818 h 10000"/>
                <a:gd name="connsiteX67" fmla="*/ 9682 w 10000"/>
                <a:gd name="connsiteY67" fmla="*/ 734 h 10000"/>
                <a:gd name="connsiteX68" fmla="*/ 9931 w 10000"/>
                <a:gd name="connsiteY68" fmla="*/ 634 h 10000"/>
                <a:gd name="connsiteX69" fmla="*/ 10000 w 10000"/>
                <a:gd name="connsiteY69" fmla="*/ 545 h 10000"/>
                <a:gd name="connsiteX70" fmla="*/ 10000 w 10000"/>
                <a:gd name="connsiteY70" fmla="*/ 480 h 10000"/>
                <a:gd name="connsiteX71" fmla="*/ 9931 w 10000"/>
                <a:gd name="connsiteY71" fmla="*/ 394 h 10000"/>
                <a:gd name="connsiteX72" fmla="*/ 9789 w 10000"/>
                <a:gd name="connsiteY72" fmla="*/ 308 h 10000"/>
                <a:gd name="connsiteX73" fmla="*/ 9715 w 10000"/>
                <a:gd name="connsiteY73" fmla="*/ 239 h 10000"/>
                <a:gd name="connsiteX74" fmla="*/ 9682 w 10000"/>
                <a:gd name="connsiteY74" fmla="*/ 120 h 10000"/>
                <a:gd name="connsiteX75" fmla="*/ 9682 w 10000"/>
                <a:gd name="connsiteY75" fmla="*/ 48 h 10000"/>
                <a:gd name="connsiteX76" fmla="*/ 9682 w 10000"/>
                <a:gd name="connsiteY76" fmla="*/ 15 h 10000"/>
                <a:gd name="connsiteX77" fmla="*/ 9613 w 10000"/>
                <a:gd name="connsiteY7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382 w 10000"/>
                <a:gd name="connsiteY55" fmla="*/ 2069 h 10000"/>
                <a:gd name="connsiteX56" fmla="*/ 8407 w 10000"/>
                <a:gd name="connsiteY56" fmla="*/ 2018 h 10000"/>
                <a:gd name="connsiteX57" fmla="*/ 8414 w 10000"/>
                <a:gd name="connsiteY57" fmla="*/ 1488 h 10000"/>
                <a:gd name="connsiteX58" fmla="*/ 8414 w 10000"/>
                <a:gd name="connsiteY58" fmla="*/ 1383 h 10000"/>
                <a:gd name="connsiteX59" fmla="*/ 8414 w 10000"/>
                <a:gd name="connsiteY59" fmla="*/ 1335 h 10000"/>
                <a:gd name="connsiteX60" fmla="*/ 8451 w 10000"/>
                <a:gd name="connsiteY60" fmla="*/ 1283 h 10000"/>
                <a:gd name="connsiteX61" fmla="*/ 8523 w 10000"/>
                <a:gd name="connsiteY61" fmla="*/ 1229 h 10000"/>
                <a:gd name="connsiteX62" fmla="*/ 8663 w 10000"/>
                <a:gd name="connsiteY62" fmla="*/ 1142 h 10000"/>
                <a:gd name="connsiteX63" fmla="*/ 8907 w 10000"/>
                <a:gd name="connsiteY63" fmla="*/ 1112 h 10000"/>
                <a:gd name="connsiteX64" fmla="*/ 9048 w 10000"/>
                <a:gd name="connsiteY64" fmla="*/ 1097 h 10000"/>
                <a:gd name="connsiteX65" fmla="*/ 9152 w 10000"/>
                <a:gd name="connsiteY65" fmla="*/ 1041 h 10000"/>
                <a:gd name="connsiteX66" fmla="*/ 9328 w 10000"/>
                <a:gd name="connsiteY66" fmla="*/ 974 h 10000"/>
                <a:gd name="connsiteX67" fmla="*/ 9542 w 10000"/>
                <a:gd name="connsiteY67" fmla="*/ 818 h 10000"/>
                <a:gd name="connsiteX68" fmla="*/ 9682 w 10000"/>
                <a:gd name="connsiteY68" fmla="*/ 734 h 10000"/>
                <a:gd name="connsiteX69" fmla="*/ 9931 w 10000"/>
                <a:gd name="connsiteY69" fmla="*/ 634 h 10000"/>
                <a:gd name="connsiteX70" fmla="*/ 10000 w 10000"/>
                <a:gd name="connsiteY70" fmla="*/ 545 h 10000"/>
                <a:gd name="connsiteX71" fmla="*/ 10000 w 10000"/>
                <a:gd name="connsiteY71" fmla="*/ 480 h 10000"/>
                <a:gd name="connsiteX72" fmla="*/ 9931 w 10000"/>
                <a:gd name="connsiteY72" fmla="*/ 394 h 10000"/>
                <a:gd name="connsiteX73" fmla="*/ 9789 w 10000"/>
                <a:gd name="connsiteY73" fmla="*/ 308 h 10000"/>
                <a:gd name="connsiteX74" fmla="*/ 9715 w 10000"/>
                <a:gd name="connsiteY74" fmla="*/ 239 h 10000"/>
                <a:gd name="connsiteX75" fmla="*/ 9682 w 10000"/>
                <a:gd name="connsiteY75" fmla="*/ 120 h 10000"/>
                <a:gd name="connsiteX76" fmla="*/ 9682 w 10000"/>
                <a:gd name="connsiteY76" fmla="*/ 48 h 10000"/>
                <a:gd name="connsiteX77" fmla="*/ 9682 w 10000"/>
                <a:gd name="connsiteY77" fmla="*/ 15 h 10000"/>
                <a:gd name="connsiteX78" fmla="*/ 9613 w 10000"/>
                <a:gd name="connsiteY78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382 w 10000"/>
                <a:gd name="connsiteY55" fmla="*/ 2069 h 10000"/>
                <a:gd name="connsiteX56" fmla="*/ 8414 w 10000"/>
                <a:gd name="connsiteY56" fmla="*/ 1488 h 10000"/>
                <a:gd name="connsiteX57" fmla="*/ 8414 w 10000"/>
                <a:gd name="connsiteY57" fmla="*/ 1383 h 10000"/>
                <a:gd name="connsiteX58" fmla="*/ 8414 w 10000"/>
                <a:gd name="connsiteY58" fmla="*/ 1335 h 10000"/>
                <a:gd name="connsiteX59" fmla="*/ 8451 w 10000"/>
                <a:gd name="connsiteY59" fmla="*/ 1283 h 10000"/>
                <a:gd name="connsiteX60" fmla="*/ 8523 w 10000"/>
                <a:gd name="connsiteY60" fmla="*/ 1229 h 10000"/>
                <a:gd name="connsiteX61" fmla="*/ 8663 w 10000"/>
                <a:gd name="connsiteY61" fmla="*/ 1142 h 10000"/>
                <a:gd name="connsiteX62" fmla="*/ 8907 w 10000"/>
                <a:gd name="connsiteY62" fmla="*/ 1112 h 10000"/>
                <a:gd name="connsiteX63" fmla="*/ 9048 w 10000"/>
                <a:gd name="connsiteY63" fmla="*/ 1097 h 10000"/>
                <a:gd name="connsiteX64" fmla="*/ 9152 w 10000"/>
                <a:gd name="connsiteY64" fmla="*/ 1041 h 10000"/>
                <a:gd name="connsiteX65" fmla="*/ 9328 w 10000"/>
                <a:gd name="connsiteY65" fmla="*/ 974 h 10000"/>
                <a:gd name="connsiteX66" fmla="*/ 9542 w 10000"/>
                <a:gd name="connsiteY66" fmla="*/ 818 h 10000"/>
                <a:gd name="connsiteX67" fmla="*/ 9682 w 10000"/>
                <a:gd name="connsiteY67" fmla="*/ 734 h 10000"/>
                <a:gd name="connsiteX68" fmla="*/ 9931 w 10000"/>
                <a:gd name="connsiteY68" fmla="*/ 634 h 10000"/>
                <a:gd name="connsiteX69" fmla="*/ 10000 w 10000"/>
                <a:gd name="connsiteY69" fmla="*/ 545 h 10000"/>
                <a:gd name="connsiteX70" fmla="*/ 10000 w 10000"/>
                <a:gd name="connsiteY70" fmla="*/ 480 h 10000"/>
                <a:gd name="connsiteX71" fmla="*/ 9931 w 10000"/>
                <a:gd name="connsiteY71" fmla="*/ 394 h 10000"/>
                <a:gd name="connsiteX72" fmla="*/ 9789 w 10000"/>
                <a:gd name="connsiteY72" fmla="*/ 308 h 10000"/>
                <a:gd name="connsiteX73" fmla="*/ 9715 w 10000"/>
                <a:gd name="connsiteY73" fmla="*/ 239 h 10000"/>
                <a:gd name="connsiteX74" fmla="*/ 9682 w 10000"/>
                <a:gd name="connsiteY74" fmla="*/ 120 h 10000"/>
                <a:gd name="connsiteX75" fmla="*/ 9682 w 10000"/>
                <a:gd name="connsiteY75" fmla="*/ 48 h 10000"/>
                <a:gd name="connsiteX76" fmla="*/ 9682 w 10000"/>
                <a:gd name="connsiteY76" fmla="*/ 15 h 10000"/>
                <a:gd name="connsiteX77" fmla="*/ 9613 w 10000"/>
                <a:gd name="connsiteY7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14 w 10000"/>
                <a:gd name="connsiteY55" fmla="*/ 1488 h 10000"/>
                <a:gd name="connsiteX56" fmla="*/ 8414 w 10000"/>
                <a:gd name="connsiteY56" fmla="*/ 1383 h 10000"/>
                <a:gd name="connsiteX57" fmla="*/ 8414 w 10000"/>
                <a:gd name="connsiteY57" fmla="*/ 1335 h 10000"/>
                <a:gd name="connsiteX58" fmla="*/ 8451 w 10000"/>
                <a:gd name="connsiteY58" fmla="*/ 1283 h 10000"/>
                <a:gd name="connsiteX59" fmla="*/ 8523 w 10000"/>
                <a:gd name="connsiteY59" fmla="*/ 1229 h 10000"/>
                <a:gd name="connsiteX60" fmla="*/ 8663 w 10000"/>
                <a:gd name="connsiteY60" fmla="*/ 1142 h 10000"/>
                <a:gd name="connsiteX61" fmla="*/ 8907 w 10000"/>
                <a:gd name="connsiteY61" fmla="*/ 1112 h 10000"/>
                <a:gd name="connsiteX62" fmla="*/ 9048 w 10000"/>
                <a:gd name="connsiteY62" fmla="*/ 1097 h 10000"/>
                <a:gd name="connsiteX63" fmla="*/ 9152 w 10000"/>
                <a:gd name="connsiteY63" fmla="*/ 1041 h 10000"/>
                <a:gd name="connsiteX64" fmla="*/ 9328 w 10000"/>
                <a:gd name="connsiteY64" fmla="*/ 974 h 10000"/>
                <a:gd name="connsiteX65" fmla="*/ 9542 w 10000"/>
                <a:gd name="connsiteY65" fmla="*/ 818 h 10000"/>
                <a:gd name="connsiteX66" fmla="*/ 9682 w 10000"/>
                <a:gd name="connsiteY66" fmla="*/ 734 h 10000"/>
                <a:gd name="connsiteX67" fmla="*/ 9931 w 10000"/>
                <a:gd name="connsiteY67" fmla="*/ 634 h 10000"/>
                <a:gd name="connsiteX68" fmla="*/ 10000 w 10000"/>
                <a:gd name="connsiteY68" fmla="*/ 545 h 10000"/>
                <a:gd name="connsiteX69" fmla="*/ 10000 w 10000"/>
                <a:gd name="connsiteY69" fmla="*/ 480 h 10000"/>
                <a:gd name="connsiteX70" fmla="*/ 9931 w 10000"/>
                <a:gd name="connsiteY70" fmla="*/ 394 h 10000"/>
                <a:gd name="connsiteX71" fmla="*/ 9789 w 10000"/>
                <a:gd name="connsiteY71" fmla="*/ 308 h 10000"/>
                <a:gd name="connsiteX72" fmla="*/ 9715 w 10000"/>
                <a:gd name="connsiteY72" fmla="*/ 239 h 10000"/>
                <a:gd name="connsiteX73" fmla="*/ 9682 w 10000"/>
                <a:gd name="connsiteY73" fmla="*/ 120 h 10000"/>
                <a:gd name="connsiteX74" fmla="*/ 9682 w 10000"/>
                <a:gd name="connsiteY74" fmla="*/ 48 h 10000"/>
                <a:gd name="connsiteX75" fmla="*/ 9682 w 10000"/>
                <a:gd name="connsiteY75" fmla="*/ 15 h 10000"/>
                <a:gd name="connsiteX76" fmla="*/ 9613 w 10000"/>
                <a:gd name="connsiteY76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07 w 10000"/>
                <a:gd name="connsiteY55" fmla="*/ 1529 h 10000"/>
                <a:gd name="connsiteX56" fmla="*/ 8414 w 10000"/>
                <a:gd name="connsiteY56" fmla="*/ 1488 h 10000"/>
                <a:gd name="connsiteX57" fmla="*/ 8414 w 10000"/>
                <a:gd name="connsiteY57" fmla="*/ 1383 h 10000"/>
                <a:gd name="connsiteX58" fmla="*/ 8414 w 10000"/>
                <a:gd name="connsiteY58" fmla="*/ 1335 h 10000"/>
                <a:gd name="connsiteX59" fmla="*/ 8451 w 10000"/>
                <a:gd name="connsiteY59" fmla="*/ 1283 h 10000"/>
                <a:gd name="connsiteX60" fmla="*/ 8523 w 10000"/>
                <a:gd name="connsiteY60" fmla="*/ 1229 h 10000"/>
                <a:gd name="connsiteX61" fmla="*/ 8663 w 10000"/>
                <a:gd name="connsiteY61" fmla="*/ 1142 h 10000"/>
                <a:gd name="connsiteX62" fmla="*/ 8907 w 10000"/>
                <a:gd name="connsiteY62" fmla="*/ 1112 h 10000"/>
                <a:gd name="connsiteX63" fmla="*/ 9048 w 10000"/>
                <a:gd name="connsiteY63" fmla="*/ 1097 h 10000"/>
                <a:gd name="connsiteX64" fmla="*/ 9152 w 10000"/>
                <a:gd name="connsiteY64" fmla="*/ 1041 h 10000"/>
                <a:gd name="connsiteX65" fmla="*/ 9328 w 10000"/>
                <a:gd name="connsiteY65" fmla="*/ 974 h 10000"/>
                <a:gd name="connsiteX66" fmla="*/ 9542 w 10000"/>
                <a:gd name="connsiteY66" fmla="*/ 818 h 10000"/>
                <a:gd name="connsiteX67" fmla="*/ 9682 w 10000"/>
                <a:gd name="connsiteY67" fmla="*/ 734 h 10000"/>
                <a:gd name="connsiteX68" fmla="*/ 9931 w 10000"/>
                <a:gd name="connsiteY68" fmla="*/ 634 h 10000"/>
                <a:gd name="connsiteX69" fmla="*/ 10000 w 10000"/>
                <a:gd name="connsiteY69" fmla="*/ 545 h 10000"/>
                <a:gd name="connsiteX70" fmla="*/ 10000 w 10000"/>
                <a:gd name="connsiteY70" fmla="*/ 480 h 10000"/>
                <a:gd name="connsiteX71" fmla="*/ 9931 w 10000"/>
                <a:gd name="connsiteY71" fmla="*/ 394 h 10000"/>
                <a:gd name="connsiteX72" fmla="*/ 9789 w 10000"/>
                <a:gd name="connsiteY72" fmla="*/ 308 h 10000"/>
                <a:gd name="connsiteX73" fmla="*/ 9715 w 10000"/>
                <a:gd name="connsiteY73" fmla="*/ 239 h 10000"/>
                <a:gd name="connsiteX74" fmla="*/ 9682 w 10000"/>
                <a:gd name="connsiteY74" fmla="*/ 120 h 10000"/>
                <a:gd name="connsiteX75" fmla="*/ 9682 w 10000"/>
                <a:gd name="connsiteY75" fmla="*/ 48 h 10000"/>
                <a:gd name="connsiteX76" fmla="*/ 9682 w 10000"/>
                <a:gd name="connsiteY76" fmla="*/ 15 h 10000"/>
                <a:gd name="connsiteX77" fmla="*/ 9613 w 10000"/>
                <a:gd name="connsiteY7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07 w 10000"/>
                <a:gd name="connsiteY55" fmla="*/ 1529 h 10000"/>
                <a:gd name="connsiteX56" fmla="*/ 8414 w 10000"/>
                <a:gd name="connsiteY56" fmla="*/ 1383 h 10000"/>
                <a:gd name="connsiteX57" fmla="*/ 8414 w 10000"/>
                <a:gd name="connsiteY57" fmla="*/ 1335 h 10000"/>
                <a:gd name="connsiteX58" fmla="*/ 8451 w 10000"/>
                <a:gd name="connsiteY58" fmla="*/ 1283 h 10000"/>
                <a:gd name="connsiteX59" fmla="*/ 8523 w 10000"/>
                <a:gd name="connsiteY59" fmla="*/ 1229 h 10000"/>
                <a:gd name="connsiteX60" fmla="*/ 8663 w 10000"/>
                <a:gd name="connsiteY60" fmla="*/ 1142 h 10000"/>
                <a:gd name="connsiteX61" fmla="*/ 8907 w 10000"/>
                <a:gd name="connsiteY61" fmla="*/ 1112 h 10000"/>
                <a:gd name="connsiteX62" fmla="*/ 9048 w 10000"/>
                <a:gd name="connsiteY62" fmla="*/ 1097 h 10000"/>
                <a:gd name="connsiteX63" fmla="*/ 9152 w 10000"/>
                <a:gd name="connsiteY63" fmla="*/ 1041 h 10000"/>
                <a:gd name="connsiteX64" fmla="*/ 9328 w 10000"/>
                <a:gd name="connsiteY64" fmla="*/ 974 h 10000"/>
                <a:gd name="connsiteX65" fmla="*/ 9542 w 10000"/>
                <a:gd name="connsiteY65" fmla="*/ 818 h 10000"/>
                <a:gd name="connsiteX66" fmla="*/ 9682 w 10000"/>
                <a:gd name="connsiteY66" fmla="*/ 734 h 10000"/>
                <a:gd name="connsiteX67" fmla="*/ 9931 w 10000"/>
                <a:gd name="connsiteY67" fmla="*/ 634 h 10000"/>
                <a:gd name="connsiteX68" fmla="*/ 10000 w 10000"/>
                <a:gd name="connsiteY68" fmla="*/ 545 h 10000"/>
                <a:gd name="connsiteX69" fmla="*/ 10000 w 10000"/>
                <a:gd name="connsiteY69" fmla="*/ 480 h 10000"/>
                <a:gd name="connsiteX70" fmla="*/ 9931 w 10000"/>
                <a:gd name="connsiteY70" fmla="*/ 394 h 10000"/>
                <a:gd name="connsiteX71" fmla="*/ 9789 w 10000"/>
                <a:gd name="connsiteY71" fmla="*/ 308 h 10000"/>
                <a:gd name="connsiteX72" fmla="*/ 9715 w 10000"/>
                <a:gd name="connsiteY72" fmla="*/ 239 h 10000"/>
                <a:gd name="connsiteX73" fmla="*/ 9682 w 10000"/>
                <a:gd name="connsiteY73" fmla="*/ 120 h 10000"/>
                <a:gd name="connsiteX74" fmla="*/ 9682 w 10000"/>
                <a:gd name="connsiteY74" fmla="*/ 48 h 10000"/>
                <a:gd name="connsiteX75" fmla="*/ 9682 w 10000"/>
                <a:gd name="connsiteY75" fmla="*/ 15 h 10000"/>
                <a:gd name="connsiteX76" fmla="*/ 9613 w 10000"/>
                <a:gd name="connsiteY76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14 w 10000"/>
                <a:gd name="connsiteY55" fmla="*/ 1383 h 10000"/>
                <a:gd name="connsiteX56" fmla="*/ 8414 w 10000"/>
                <a:gd name="connsiteY56" fmla="*/ 1335 h 10000"/>
                <a:gd name="connsiteX57" fmla="*/ 8451 w 10000"/>
                <a:gd name="connsiteY57" fmla="*/ 1283 h 10000"/>
                <a:gd name="connsiteX58" fmla="*/ 8523 w 10000"/>
                <a:gd name="connsiteY58" fmla="*/ 1229 h 10000"/>
                <a:gd name="connsiteX59" fmla="*/ 8663 w 10000"/>
                <a:gd name="connsiteY59" fmla="*/ 1142 h 10000"/>
                <a:gd name="connsiteX60" fmla="*/ 8907 w 10000"/>
                <a:gd name="connsiteY60" fmla="*/ 1112 h 10000"/>
                <a:gd name="connsiteX61" fmla="*/ 9048 w 10000"/>
                <a:gd name="connsiteY61" fmla="*/ 1097 h 10000"/>
                <a:gd name="connsiteX62" fmla="*/ 9152 w 10000"/>
                <a:gd name="connsiteY62" fmla="*/ 1041 h 10000"/>
                <a:gd name="connsiteX63" fmla="*/ 9328 w 10000"/>
                <a:gd name="connsiteY63" fmla="*/ 974 h 10000"/>
                <a:gd name="connsiteX64" fmla="*/ 9542 w 10000"/>
                <a:gd name="connsiteY64" fmla="*/ 818 h 10000"/>
                <a:gd name="connsiteX65" fmla="*/ 9682 w 10000"/>
                <a:gd name="connsiteY65" fmla="*/ 734 h 10000"/>
                <a:gd name="connsiteX66" fmla="*/ 9931 w 10000"/>
                <a:gd name="connsiteY66" fmla="*/ 634 h 10000"/>
                <a:gd name="connsiteX67" fmla="*/ 10000 w 10000"/>
                <a:gd name="connsiteY67" fmla="*/ 545 h 10000"/>
                <a:gd name="connsiteX68" fmla="*/ 10000 w 10000"/>
                <a:gd name="connsiteY68" fmla="*/ 480 h 10000"/>
                <a:gd name="connsiteX69" fmla="*/ 9931 w 10000"/>
                <a:gd name="connsiteY69" fmla="*/ 394 h 10000"/>
                <a:gd name="connsiteX70" fmla="*/ 9789 w 10000"/>
                <a:gd name="connsiteY70" fmla="*/ 308 h 10000"/>
                <a:gd name="connsiteX71" fmla="*/ 9715 w 10000"/>
                <a:gd name="connsiteY71" fmla="*/ 239 h 10000"/>
                <a:gd name="connsiteX72" fmla="*/ 9682 w 10000"/>
                <a:gd name="connsiteY72" fmla="*/ 120 h 10000"/>
                <a:gd name="connsiteX73" fmla="*/ 9682 w 10000"/>
                <a:gd name="connsiteY73" fmla="*/ 48 h 10000"/>
                <a:gd name="connsiteX74" fmla="*/ 9682 w 10000"/>
                <a:gd name="connsiteY74" fmla="*/ 15 h 10000"/>
                <a:gd name="connsiteX75" fmla="*/ 9613 w 10000"/>
                <a:gd name="connsiteY75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14 w 10000"/>
                <a:gd name="connsiteY55" fmla="*/ 1335 h 10000"/>
                <a:gd name="connsiteX56" fmla="*/ 8451 w 10000"/>
                <a:gd name="connsiteY56" fmla="*/ 1283 h 10000"/>
                <a:gd name="connsiteX57" fmla="*/ 8523 w 10000"/>
                <a:gd name="connsiteY57" fmla="*/ 1229 h 10000"/>
                <a:gd name="connsiteX58" fmla="*/ 8663 w 10000"/>
                <a:gd name="connsiteY58" fmla="*/ 1142 h 10000"/>
                <a:gd name="connsiteX59" fmla="*/ 8907 w 10000"/>
                <a:gd name="connsiteY59" fmla="*/ 1112 h 10000"/>
                <a:gd name="connsiteX60" fmla="*/ 9048 w 10000"/>
                <a:gd name="connsiteY60" fmla="*/ 1097 h 10000"/>
                <a:gd name="connsiteX61" fmla="*/ 9152 w 10000"/>
                <a:gd name="connsiteY61" fmla="*/ 1041 h 10000"/>
                <a:gd name="connsiteX62" fmla="*/ 9328 w 10000"/>
                <a:gd name="connsiteY62" fmla="*/ 974 h 10000"/>
                <a:gd name="connsiteX63" fmla="*/ 9542 w 10000"/>
                <a:gd name="connsiteY63" fmla="*/ 818 h 10000"/>
                <a:gd name="connsiteX64" fmla="*/ 9682 w 10000"/>
                <a:gd name="connsiteY64" fmla="*/ 734 h 10000"/>
                <a:gd name="connsiteX65" fmla="*/ 9931 w 10000"/>
                <a:gd name="connsiteY65" fmla="*/ 634 h 10000"/>
                <a:gd name="connsiteX66" fmla="*/ 10000 w 10000"/>
                <a:gd name="connsiteY66" fmla="*/ 545 h 10000"/>
                <a:gd name="connsiteX67" fmla="*/ 10000 w 10000"/>
                <a:gd name="connsiteY67" fmla="*/ 480 h 10000"/>
                <a:gd name="connsiteX68" fmla="*/ 9931 w 10000"/>
                <a:gd name="connsiteY68" fmla="*/ 394 h 10000"/>
                <a:gd name="connsiteX69" fmla="*/ 9789 w 10000"/>
                <a:gd name="connsiteY69" fmla="*/ 308 h 10000"/>
                <a:gd name="connsiteX70" fmla="*/ 9715 w 10000"/>
                <a:gd name="connsiteY70" fmla="*/ 239 h 10000"/>
                <a:gd name="connsiteX71" fmla="*/ 9682 w 10000"/>
                <a:gd name="connsiteY71" fmla="*/ 120 h 10000"/>
                <a:gd name="connsiteX72" fmla="*/ 9682 w 10000"/>
                <a:gd name="connsiteY72" fmla="*/ 48 h 10000"/>
                <a:gd name="connsiteX73" fmla="*/ 9682 w 10000"/>
                <a:gd name="connsiteY73" fmla="*/ 15 h 10000"/>
                <a:gd name="connsiteX74" fmla="*/ 9613 w 10000"/>
                <a:gd name="connsiteY74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14 w 10000"/>
                <a:gd name="connsiteY55" fmla="*/ 1335 h 10000"/>
                <a:gd name="connsiteX56" fmla="*/ 8523 w 10000"/>
                <a:gd name="connsiteY56" fmla="*/ 1229 h 10000"/>
                <a:gd name="connsiteX57" fmla="*/ 8663 w 10000"/>
                <a:gd name="connsiteY57" fmla="*/ 1142 h 10000"/>
                <a:gd name="connsiteX58" fmla="*/ 8907 w 10000"/>
                <a:gd name="connsiteY58" fmla="*/ 1112 h 10000"/>
                <a:gd name="connsiteX59" fmla="*/ 9048 w 10000"/>
                <a:gd name="connsiteY59" fmla="*/ 1097 h 10000"/>
                <a:gd name="connsiteX60" fmla="*/ 9152 w 10000"/>
                <a:gd name="connsiteY60" fmla="*/ 1041 h 10000"/>
                <a:gd name="connsiteX61" fmla="*/ 9328 w 10000"/>
                <a:gd name="connsiteY61" fmla="*/ 974 h 10000"/>
                <a:gd name="connsiteX62" fmla="*/ 9542 w 10000"/>
                <a:gd name="connsiteY62" fmla="*/ 818 h 10000"/>
                <a:gd name="connsiteX63" fmla="*/ 9682 w 10000"/>
                <a:gd name="connsiteY63" fmla="*/ 734 h 10000"/>
                <a:gd name="connsiteX64" fmla="*/ 9931 w 10000"/>
                <a:gd name="connsiteY64" fmla="*/ 634 h 10000"/>
                <a:gd name="connsiteX65" fmla="*/ 10000 w 10000"/>
                <a:gd name="connsiteY65" fmla="*/ 545 h 10000"/>
                <a:gd name="connsiteX66" fmla="*/ 10000 w 10000"/>
                <a:gd name="connsiteY66" fmla="*/ 480 h 10000"/>
                <a:gd name="connsiteX67" fmla="*/ 9931 w 10000"/>
                <a:gd name="connsiteY67" fmla="*/ 394 h 10000"/>
                <a:gd name="connsiteX68" fmla="*/ 9789 w 10000"/>
                <a:gd name="connsiteY68" fmla="*/ 308 h 10000"/>
                <a:gd name="connsiteX69" fmla="*/ 9715 w 10000"/>
                <a:gd name="connsiteY69" fmla="*/ 239 h 10000"/>
                <a:gd name="connsiteX70" fmla="*/ 9682 w 10000"/>
                <a:gd name="connsiteY70" fmla="*/ 120 h 10000"/>
                <a:gd name="connsiteX71" fmla="*/ 9682 w 10000"/>
                <a:gd name="connsiteY71" fmla="*/ 48 h 10000"/>
                <a:gd name="connsiteX72" fmla="*/ 9682 w 10000"/>
                <a:gd name="connsiteY72" fmla="*/ 15 h 10000"/>
                <a:gd name="connsiteX73" fmla="*/ 9613 w 10000"/>
                <a:gd name="connsiteY73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14 w 10000"/>
                <a:gd name="connsiteY55" fmla="*/ 1335 h 10000"/>
                <a:gd name="connsiteX56" fmla="*/ 8663 w 10000"/>
                <a:gd name="connsiteY56" fmla="*/ 1142 h 10000"/>
                <a:gd name="connsiteX57" fmla="*/ 8907 w 10000"/>
                <a:gd name="connsiteY57" fmla="*/ 1112 h 10000"/>
                <a:gd name="connsiteX58" fmla="*/ 9048 w 10000"/>
                <a:gd name="connsiteY58" fmla="*/ 1097 h 10000"/>
                <a:gd name="connsiteX59" fmla="*/ 9152 w 10000"/>
                <a:gd name="connsiteY59" fmla="*/ 1041 h 10000"/>
                <a:gd name="connsiteX60" fmla="*/ 9328 w 10000"/>
                <a:gd name="connsiteY60" fmla="*/ 974 h 10000"/>
                <a:gd name="connsiteX61" fmla="*/ 9542 w 10000"/>
                <a:gd name="connsiteY61" fmla="*/ 818 h 10000"/>
                <a:gd name="connsiteX62" fmla="*/ 9682 w 10000"/>
                <a:gd name="connsiteY62" fmla="*/ 734 h 10000"/>
                <a:gd name="connsiteX63" fmla="*/ 9931 w 10000"/>
                <a:gd name="connsiteY63" fmla="*/ 634 h 10000"/>
                <a:gd name="connsiteX64" fmla="*/ 10000 w 10000"/>
                <a:gd name="connsiteY64" fmla="*/ 545 h 10000"/>
                <a:gd name="connsiteX65" fmla="*/ 10000 w 10000"/>
                <a:gd name="connsiteY65" fmla="*/ 480 h 10000"/>
                <a:gd name="connsiteX66" fmla="*/ 9931 w 10000"/>
                <a:gd name="connsiteY66" fmla="*/ 394 h 10000"/>
                <a:gd name="connsiteX67" fmla="*/ 9789 w 10000"/>
                <a:gd name="connsiteY67" fmla="*/ 308 h 10000"/>
                <a:gd name="connsiteX68" fmla="*/ 9715 w 10000"/>
                <a:gd name="connsiteY68" fmla="*/ 239 h 10000"/>
                <a:gd name="connsiteX69" fmla="*/ 9682 w 10000"/>
                <a:gd name="connsiteY69" fmla="*/ 120 h 10000"/>
                <a:gd name="connsiteX70" fmla="*/ 9682 w 10000"/>
                <a:gd name="connsiteY70" fmla="*/ 48 h 10000"/>
                <a:gd name="connsiteX71" fmla="*/ 9682 w 10000"/>
                <a:gd name="connsiteY71" fmla="*/ 15 h 10000"/>
                <a:gd name="connsiteX72" fmla="*/ 9613 w 10000"/>
                <a:gd name="connsiteY72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663 w 10000"/>
                <a:gd name="connsiteY55" fmla="*/ 1142 h 10000"/>
                <a:gd name="connsiteX56" fmla="*/ 8907 w 10000"/>
                <a:gd name="connsiteY56" fmla="*/ 1112 h 10000"/>
                <a:gd name="connsiteX57" fmla="*/ 9048 w 10000"/>
                <a:gd name="connsiteY57" fmla="*/ 1097 h 10000"/>
                <a:gd name="connsiteX58" fmla="*/ 9152 w 10000"/>
                <a:gd name="connsiteY58" fmla="*/ 1041 h 10000"/>
                <a:gd name="connsiteX59" fmla="*/ 9328 w 10000"/>
                <a:gd name="connsiteY59" fmla="*/ 974 h 10000"/>
                <a:gd name="connsiteX60" fmla="*/ 9542 w 10000"/>
                <a:gd name="connsiteY60" fmla="*/ 818 h 10000"/>
                <a:gd name="connsiteX61" fmla="*/ 9682 w 10000"/>
                <a:gd name="connsiteY61" fmla="*/ 734 h 10000"/>
                <a:gd name="connsiteX62" fmla="*/ 9931 w 10000"/>
                <a:gd name="connsiteY62" fmla="*/ 634 h 10000"/>
                <a:gd name="connsiteX63" fmla="*/ 10000 w 10000"/>
                <a:gd name="connsiteY63" fmla="*/ 545 h 10000"/>
                <a:gd name="connsiteX64" fmla="*/ 10000 w 10000"/>
                <a:gd name="connsiteY64" fmla="*/ 480 h 10000"/>
                <a:gd name="connsiteX65" fmla="*/ 9931 w 10000"/>
                <a:gd name="connsiteY65" fmla="*/ 394 h 10000"/>
                <a:gd name="connsiteX66" fmla="*/ 9789 w 10000"/>
                <a:gd name="connsiteY66" fmla="*/ 308 h 10000"/>
                <a:gd name="connsiteX67" fmla="*/ 9715 w 10000"/>
                <a:gd name="connsiteY67" fmla="*/ 239 h 10000"/>
                <a:gd name="connsiteX68" fmla="*/ 9682 w 10000"/>
                <a:gd name="connsiteY68" fmla="*/ 120 h 10000"/>
                <a:gd name="connsiteX69" fmla="*/ 9682 w 10000"/>
                <a:gd name="connsiteY69" fmla="*/ 48 h 10000"/>
                <a:gd name="connsiteX70" fmla="*/ 9682 w 10000"/>
                <a:gd name="connsiteY70" fmla="*/ 15 h 10000"/>
                <a:gd name="connsiteX71" fmla="*/ 9613 w 10000"/>
                <a:gd name="connsiteY71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907 w 10000"/>
                <a:gd name="connsiteY55" fmla="*/ 1112 h 10000"/>
                <a:gd name="connsiteX56" fmla="*/ 9048 w 10000"/>
                <a:gd name="connsiteY56" fmla="*/ 1097 h 10000"/>
                <a:gd name="connsiteX57" fmla="*/ 9152 w 10000"/>
                <a:gd name="connsiteY57" fmla="*/ 1041 h 10000"/>
                <a:gd name="connsiteX58" fmla="*/ 9328 w 10000"/>
                <a:gd name="connsiteY58" fmla="*/ 974 h 10000"/>
                <a:gd name="connsiteX59" fmla="*/ 9542 w 10000"/>
                <a:gd name="connsiteY59" fmla="*/ 818 h 10000"/>
                <a:gd name="connsiteX60" fmla="*/ 9682 w 10000"/>
                <a:gd name="connsiteY60" fmla="*/ 734 h 10000"/>
                <a:gd name="connsiteX61" fmla="*/ 9931 w 10000"/>
                <a:gd name="connsiteY61" fmla="*/ 634 h 10000"/>
                <a:gd name="connsiteX62" fmla="*/ 10000 w 10000"/>
                <a:gd name="connsiteY62" fmla="*/ 545 h 10000"/>
                <a:gd name="connsiteX63" fmla="*/ 10000 w 10000"/>
                <a:gd name="connsiteY63" fmla="*/ 480 h 10000"/>
                <a:gd name="connsiteX64" fmla="*/ 9931 w 10000"/>
                <a:gd name="connsiteY64" fmla="*/ 394 h 10000"/>
                <a:gd name="connsiteX65" fmla="*/ 9789 w 10000"/>
                <a:gd name="connsiteY65" fmla="*/ 308 h 10000"/>
                <a:gd name="connsiteX66" fmla="*/ 9715 w 10000"/>
                <a:gd name="connsiteY66" fmla="*/ 239 h 10000"/>
                <a:gd name="connsiteX67" fmla="*/ 9682 w 10000"/>
                <a:gd name="connsiteY67" fmla="*/ 120 h 10000"/>
                <a:gd name="connsiteX68" fmla="*/ 9682 w 10000"/>
                <a:gd name="connsiteY68" fmla="*/ 48 h 10000"/>
                <a:gd name="connsiteX69" fmla="*/ 9682 w 10000"/>
                <a:gd name="connsiteY69" fmla="*/ 15 h 10000"/>
                <a:gd name="connsiteX70" fmla="*/ 9613 w 10000"/>
                <a:gd name="connsiteY70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907 w 10000"/>
                <a:gd name="connsiteY55" fmla="*/ 1112 h 10000"/>
                <a:gd name="connsiteX56" fmla="*/ 9152 w 10000"/>
                <a:gd name="connsiteY56" fmla="*/ 1041 h 10000"/>
                <a:gd name="connsiteX57" fmla="*/ 9328 w 10000"/>
                <a:gd name="connsiteY57" fmla="*/ 974 h 10000"/>
                <a:gd name="connsiteX58" fmla="*/ 9542 w 10000"/>
                <a:gd name="connsiteY58" fmla="*/ 818 h 10000"/>
                <a:gd name="connsiteX59" fmla="*/ 9682 w 10000"/>
                <a:gd name="connsiteY59" fmla="*/ 734 h 10000"/>
                <a:gd name="connsiteX60" fmla="*/ 9931 w 10000"/>
                <a:gd name="connsiteY60" fmla="*/ 634 h 10000"/>
                <a:gd name="connsiteX61" fmla="*/ 10000 w 10000"/>
                <a:gd name="connsiteY61" fmla="*/ 545 h 10000"/>
                <a:gd name="connsiteX62" fmla="*/ 10000 w 10000"/>
                <a:gd name="connsiteY62" fmla="*/ 480 h 10000"/>
                <a:gd name="connsiteX63" fmla="*/ 9931 w 10000"/>
                <a:gd name="connsiteY63" fmla="*/ 394 h 10000"/>
                <a:gd name="connsiteX64" fmla="*/ 9789 w 10000"/>
                <a:gd name="connsiteY64" fmla="*/ 308 h 10000"/>
                <a:gd name="connsiteX65" fmla="*/ 9715 w 10000"/>
                <a:gd name="connsiteY65" fmla="*/ 239 h 10000"/>
                <a:gd name="connsiteX66" fmla="*/ 9682 w 10000"/>
                <a:gd name="connsiteY66" fmla="*/ 120 h 10000"/>
                <a:gd name="connsiteX67" fmla="*/ 9682 w 10000"/>
                <a:gd name="connsiteY67" fmla="*/ 48 h 10000"/>
                <a:gd name="connsiteX68" fmla="*/ 9682 w 10000"/>
                <a:gd name="connsiteY68" fmla="*/ 15 h 10000"/>
                <a:gd name="connsiteX69" fmla="*/ 9613 w 10000"/>
                <a:gd name="connsiteY69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9152 w 10000"/>
                <a:gd name="connsiteY55" fmla="*/ 1041 h 10000"/>
                <a:gd name="connsiteX56" fmla="*/ 9328 w 10000"/>
                <a:gd name="connsiteY56" fmla="*/ 974 h 10000"/>
                <a:gd name="connsiteX57" fmla="*/ 9542 w 10000"/>
                <a:gd name="connsiteY57" fmla="*/ 818 h 10000"/>
                <a:gd name="connsiteX58" fmla="*/ 9682 w 10000"/>
                <a:gd name="connsiteY58" fmla="*/ 734 h 10000"/>
                <a:gd name="connsiteX59" fmla="*/ 9931 w 10000"/>
                <a:gd name="connsiteY59" fmla="*/ 634 h 10000"/>
                <a:gd name="connsiteX60" fmla="*/ 10000 w 10000"/>
                <a:gd name="connsiteY60" fmla="*/ 545 h 10000"/>
                <a:gd name="connsiteX61" fmla="*/ 10000 w 10000"/>
                <a:gd name="connsiteY61" fmla="*/ 480 h 10000"/>
                <a:gd name="connsiteX62" fmla="*/ 9931 w 10000"/>
                <a:gd name="connsiteY62" fmla="*/ 394 h 10000"/>
                <a:gd name="connsiteX63" fmla="*/ 9789 w 10000"/>
                <a:gd name="connsiteY63" fmla="*/ 308 h 10000"/>
                <a:gd name="connsiteX64" fmla="*/ 9715 w 10000"/>
                <a:gd name="connsiteY64" fmla="*/ 239 h 10000"/>
                <a:gd name="connsiteX65" fmla="*/ 9682 w 10000"/>
                <a:gd name="connsiteY65" fmla="*/ 120 h 10000"/>
                <a:gd name="connsiteX66" fmla="*/ 9682 w 10000"/>
                <a:gd name="connsiteY66" fmla="*/ 48 h 10000"/>
                <a:gd name="connsiteX67" fmla="*/ 9682 w 10000"/>
                <a:gd name="connsiteY67" fmla="*/ 15 h 10000"/>
                <a:gd name="connsiteX68" fmla="*/ 9613 w 10000"/>
                <a:gd name="connsiteY68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9328 w 10000"/>
                <a:gd name="connsiteY55" fmla="*/ 974 h 10000"/>
                <a:gd name="connsiteX56" fmla="*/ 9542 w 10000"/>
                <a:gd name="connsiteY56" fmla="*/ 818 h 10000"/>
                <a:gd name="connsiteX57" fmla="*/ 9682 w 10000"/>
                <a:gd name="connsiteY57" fmla="*/ 734 h 10000"/>
                <a:gd name="connsiteX58" fmla="*/ 9931 w 10000"/>
                <a:gd name="connsiteY58" fmla="*/ 634 h 10000"/>
                <a:gd name="connsiteX59" fmla="*/ 10000 w 10000"/>
                <a:gd name="connsiteY59" fmla="*/ 545 h 10000"/>
                <a:gd name="connsiteX60" fmla="*/ 10000 w 10000"/>
                <a:gd name="connsiteY60" fmla="*/ 480 h 10000"/>
                <a:gd name="connsiteX61" fmla="*/ 9931 w 10000"/>
                <a:gd name="connsiteY61" fmla="*/ 394 h 10000"/>
                <a:gd name="connsiteX62" fmla="*/ 9789 w 10000"/>
                <a:gd name="connsiteY62" fmla="*/ 308 h 10000"/>
                <a:gd name="connsiteX63" fmla="*/ 9715 w 10000"/>
                <a:gd name="connsiteY63" fmla="*/ 239 h 10000"/>
                <a:gd name="connsiteX64" fmla="*/ 9682 w 10000"/>
                <a:gd name="connsiteY64" fmla="*/ 120 h 10000"/>
                <a:gd name="connsiteX65" fmla="*/ 9682 w 10000"/>
                <a:gd name="connsiteY65" fmla="*/ 48 h 10000"/>
                <a:gd name="connsiteX66" fmla="*/ 9682 w 10000"/>
                <a:gd name="connsiteY66" fmla="*/ 15 h 10000"/>
                <a:gd name="connsiteX67" fmla="*/ 9613 w 10000"/>
                <a:gd name="connsiteY6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9542 w 10000"/>
                <a:gd name="connsiteY55" fmla="*/ 818 h 10000"/>
                <a:gd name="connsiteX56" fmla="*/ 9682 w 10000"/>
                <a:gd name="connsiteY56" fmla="*/ 734 h 10000"/>
                <a:gd name="connsiteX57" fmla="*/ 9931 w 10000"/>
                <a:gd name="connsiteY57" fmla="*/ 634 h 10000"/>
                <a:gd name="connsiteX58" fmla="*/ 10000 w 10000"/>
                <a:gd name="connsiteY58" fmla="*/ 545 h 10000"/>
                <a:gd name="connsiteX59" fmla="*/ 10000 w 10000"/>
                <a:gd name="connsiteY59" fmla="*/ 480 h 10000"/>
                <a:gd name="connsiteX60" fmla="*/ 9931 w 10000"/>
                <a:gd name="connsiteY60" fmla="*/ 394 h 10000"/>
                <a:gd name="connsiteX61" fmla="*/ 9789 w 10000"/>
                <a:gd name="connsiteY61" fmla="*/ 308 h 10000"/>
                <a:gd name="connsiteX62" fmla="*/ 9715 w 10000"/>
                <a:gd name="connsiteY62" fmla="*/ 239 h 10000"/>
                <a:gd name="connsiteX63" fmla="*/ 9682 w 10000"/>
                <a:gd name="connsiteY63" fmla="*/ 120 h 10000"/>
                <a:gd name="connsiteX64" fmla="*/ 9682 w 10000"/>
                <a:gd name="connsiteY64" fmla="*/ 48 h 10000"/>
                <a:gd name="connsiteX65" fmla="*/ 9682 w 10000"/>
                <a:gd name="connsiteY65" fmla="*/ 15 h 10000"/>
                <a:gd name="connsiteX66" fmla="*/ 9613 w 10000"/>
                <a:gd name="connsiteY66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9682 w 10000"/>
                <a:gd name="connsiteY55" fmla="*/ 734 h 10000"/>
                <a:gd name="connsiteX56" fmla="*/ 9931 w 10000"/>
                <a:gd name="connsiteY56" fmla="*/ 634 h 10000"/>
                <a:gd name="connsiteX57" fmla="*/ 10000 w 10000"/>
                <a:gd name="connsiteY57" fmla="*/ 545 h 10000"/>
                <a:gd name="connsiteX58" fmla="*/ 10000 w 10000"/>
                <a:gd name="connsiteY58" fmla="*/ 480 h 10000"/>
                <a:gd name="connsiteX59" fmla="*/ 9931 w 10000"/>
                <a:gd name="connsiteY59" fmla="*/ 394 h 10000"/>
                <a:gd name="connsiteX60" fmla="*/ 9789 w 10000"/>
                <a:gd name="connsiteY60" fmla="*/ 308 h 10000"/>
                <a:gd name="connsiteX61" fmla="*/ 9715 w 10000"/>
                <a:gd name="connsiteY61" fmla="*/ 239 h 10000"/>
                <a:gd name="connsiteX62" fmla="*/ 9682 w 10000"/>
                <a:gd name="connsiteY62" fmla="*/ 120 h 10000"/>
                <a:gd name="connsiteX63" fmla="*/ 9682 w 10000"/>
                <a:gd name="connsiteY63" fmla="*/ 48 h 10000"/>
                <a:gd name="connsiteX64" fmla="*/ 9682 w 10000"/>
                <a:gd name="connsiteY64" fmla="*/ 15 h 10000"/>
                <a:gd name="connsiteX65" fmla="*/ 9613 w 10000"/>
                <a:gd name="connsiteY65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9931 w 10000"/>
                <a:gd name="connsiteY55" fmla="*/ 634 h 10000"/>
                <a:gd name="connsiteX56" fmla="*/ 10000 w 10000"/>
                <a:gd name="connsiteY56" fmla="*/ 545 h 10000"/>
                <a:gd name="connsiteX57" fmla="*/ 10000 w 10000"/>
                <a:gd name="connsiteY57" fmla="*/ 480 h 10000"/>
                <a:gd name="connsiteX58" fmla="*/ 9931 w 10000"/>
                <a:gd name="connsiteY58" fmla="*/ 394 h 10000"/>
                <a:gd name="connsiteX59" fmla="*/ 9789 w 10000"/>
                <a:gd name="connsiteY59" fmla="*/ 308 h 10000"/>
                <a:gd name="connsiteX60" fmla="*/ 9715 w 10000"/>
                <a:gd name="connsiteY60" fmla="*/ 239 h 10000"/>
                <a:gd name="connsiteX61" fmla="*/ 9682 w 10000"/>
                <a:gd name="connsiteY61" fmla="*/ 120 h 10000"/>
                <a:gd name="connsiteX62" fmla="*/ 9682 w 10000"/>
                <a:gd name="connsiteY62" fmla="*/ 48 h 10000"/>
                <a:gd name="connsiteX63" fmla="*/ 9682 w 10000"/>
                <a:gd name="connsiteY63" fmla="*/ 15 h 10000"/>
                <a:gd name="connsiteX64" fmla="*/ 9613 w 10000"/>
                <a:gd name="connsiteY64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9931 w 10000"/>
                <a:gd name="connsiteY55" fmla="*/ 634 h 10000"/>
                <a:gd name="connsiteX56" fmla="*/ 10000 w 10000"/>
                <a:gd name="connsiteY56" fmla="*/ 545 h 10000"/>
                <a:gd name="connsiteX57" fmla="*/ 10000 w 10000"/>
                <a:gd name="connsiteY57" fmla="*/ 480 h 10000"/>
                <a:gd name="connsiteX58" fmla="*/ 9931 w 10000"/>
                <a:gd name="connsiteY58" fmla="*/ 394 h 10000"/>
                <a:gd name="connsiteX59" fmla="*/ 9789 w 10000"/>
                <a:gd name="connsiteY59" fmla="*/ 308 h 10000"/>
                <a:gd name="connsiteX60" fmla="*/ 9682 w 10000"/>
                <a:gd name="connsiteY60" fmla="*/ 120 h 10000"/>
                <a:gd name="connsiteX61" fmla="*/ 9682 w 10000"/>
                <a:gd name="connsiteY61" fmla="*/ 48 h 10000"/>
                <a:gd name="connsiteX62" fmla="*/ 9682 w 10000"/>
                <a:gd name="connsiteY62" fmla="*/ 15 h 10000"/>
                <a:gd name="connsiteX63" fmla="*/ 9613 w 10000"/>
                <a:gd name="connsiteY63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9931 w 10000"/>
                <a:gd name="connsiteY55" fmla="*/ 634 h 10000"/>
                <a:gd name="connsiteX56" fmla="*/ 10000 w 10000"/>
                <a:gd name="connsiteY56" fmla="*/ 545 h 10000"/>
                <a:gd name="connsiteX57" fmla="*/ 10000 w 10000"/>
                <a:gd name="connsiteY57" fmla="*/ 480 h 10000"/>
                <a:gd name="connsiteX58" fmla="*/ 9789 w 10000"/>
                <a:gd name="connsiteY58" fmla="*/ 308 h 10000"/>
                <a:gd name="connsiteX59" fmla="*/ 9682 w 10000"/>
                <a:gd name="connsiteY59" fmla="*/ 120 h 10000"/>
                <a:gd name="connsiteX60" fmla="*/ 9682 w 10000"/>
                <a:gd name="connsiteY60" fmla="*/ 48 h 10000"/>
                <a:gd name="connsiteX61" fmla="*/ 9682 w 10000"/>
                <a:gd name="connsiteY61" fmla="*/ 15 h 10000"/>
                <a:gd name="connsiteX62" fmla="*/ 9613 w 10000"/>
                <a:gd name="connsiteY62" fmla="*/ 0 h 10000"/>
                <a:gd name="connsiteX0" fmla="*/ 141 w 10124"/>
                <a:gd name="connsiteY0" fmla="*/ 10000 h 10000"/>
                <a:gd name="connsiteX1" fmla="*/ 67 w 10124"/>
                <a:gd name="connsiteY1" fmla="*/ 9536 h 10000"/>
                <a:gd name="connsiteX2" fmla="*/ 0 w 10124"/>
                <a:gd name="connsiteY2" fmla="*/ 9143 h 10000"/>
                <a:gd name="connsiteX3" fmla="*/ 0 w 10124"/>
                <a:gd name="connsiteY3" fmla="*/ 8954 h 10000"/>
                <a:gd name="connsiteX4" fmla="*/ 67 w 10124"/>
                <a:gd name="connsiteY4" fmla="*/ 8852 h 10000"/>
                <a:gd name="connsiteX5" fmla="*/ 67 w 10124"/>
                <a:gd name="connsiteY5" fmla="*/ 8769 h 10000"/>
                <a:gd name="connsiteX6" fmla="*/ 175 w 10124"/>
                <a:gd name="connsiteY6" fmla="*/ 8664 h 10000"/>
                <a:gd name="connsiteX7" fmla="*/ 282 w 10124"/>
                <a:gd name="connsiteY7" fmla="*/ 8579 h 10000"/>
                <a:gd name="connsiteX8" fmla="*/ 385 w 10124"/>
                <a:gd name="connsiteY8" fmla="*/ 8527 h 10000"/>
                <a:gd name="connsiteX9" fmla="*/ 527 w 10124"/>
                <a:gd name="connsiteY9" fmla="*/ 8494 h 10000"/>
                <a:gd name="connsiteX10" fmla="*/ 527 w 10124"/>
                <a:gd name="connsiteY10" fmla="*/ 8425 h 10000"/>
                <a:gd name="connsiteX11" fmla="*/ 560 w 10124"/>
                <a:gd name="connsiteY11" fmla="*/ 8390 h 10000"/>
                <a:gd name="connsiteX12" fmla="*/ 667 w 10124"/>
                <a:gd name="connsiteY12" fmla="*/ 8390 h 10000"/>
                <a:gd name="connsiteX13" fmla="*/ 773 w 10124"/>
                <a:gd name="connsiteY13" fmla="*/ 8390 h 10000"/>
                <a:gd name="connsiteX14" fmla="*/ 1055 w 10124"/>
                <a:gd name="connsiteY14" fmla="*/ 8339 h 10000"/>
                <a:gd name="connsiteX15" fmla="*/ 1723 w 10124"/>
                <a:gd name="connsiteY15" fmla="*/ 8184 h 10000"/>
                <a:gd name="connsiteX16" fmla="*/ 2005 w 10124"/>
                <a:gd name="connsiteY16" fmla="*/ 8012 h 10000"/>
                <a:gd name="connsiteX17" fmla="*/ 2214 w 10124"/>
                <a:gd name="connsiteY17" fmla="*/ 7877 h 10000"/>
                <a:gd name="connsiteX18" fmla="*/ 2392 w 10124"/>
                <a:gd name="connsiteY18" fmla="*/ 7809 h 10000"/>
                <a:gd name="connsiteX19" fmla="*/ 2607 w 10124"/>
                <a:gd name="connsiteY19" fmla="*/ 7689 h 10000"/>
                <a:gd name="connsiteX20" fmla="*/ 2781 w 10124"/>
                <a:gd name="connsiteY20" fmla="*/ 7621 h 10000"/>
                <a:gd name="connsiteX21" fmla="*/ 3061 w 10124"/>
                <a:gd name="connsiteY21" fmla="*/ 7481 h 10000"/>
                <a:gd name="connsiteX22" fmla="*/ 3169 w 10124"/>
                <a:gd name="connsiteY22" fmla="*/ 7450 h 10000"/>
                <a:gd name="connsiteX23" fmla="*/ 3311 w 10124"/>
                <a:gd name="connsiteY23" fmla="*/ 7397 h 10000"/>
                <a:gd name="connsiteX24" fmla="*/ 3556 w 10124"/>
                <a:gd name="connsiteY24" fmla="*/ 7295 h 10000"/>
                <a:gd name="connsiteX25" fmla="*/ 3556 w 10124"/>
                <a:gd name="connsiteY25" fmla="*/ 7214 h 10000"/>
                <a:gd name="connsiteX26" fmla="*/ 3589 w 10124"/>
                <a:gd name="connsiteY26" fmla="*/ 7025 h 10000"/>
                <a:gd name="connsiteX27" fmla="*/ 3659 w 10124"/>
                <a:gd name="connsiteY27" fmla="*/ 6888 h 10000"/>
                <a:gd name="connsiteX28" fmla="*/ 3698 w 10124"/>
                <a:gd name="connsiteY28" fmla="*/ 6770 h 10000"/>
                <a:gd name="connsiteX29" fmla="*/ 3840 w 10124"/>
                <a:gd name="connsiteY29" fmla="*/ 6632 h 10000"/>
                <a:gd name="connsiteX30" fmla="*/ 4049 w 10124"/>
                <a:gd name="connsiteY30" fmla="*/ 6441 h 10000"/>
                <a:gd name="connsiteX31" fmla="*/ 4332 w 10124"/>
                <a:gd name="connsiteY31" fmla="*/ 6270 h 10000"/>
                <a:gd name="connsiteX32" fmla="*/ 4436 w 10124"/>
                <a:gd name="connsiteY32" fmla="*/ 6154 h 10000"/>
                <a:gd name="connsiteX33" fmla="*/ 4825 w 10124"/>
                <a:gd name="connsiteY33" fmla="*/ 6029 h 10000"/>
                <a:gd name="connsiteX34" fmla="*/ 4964 w 10124"/>
                <a:gd name="connsiteY34" fmla="*/ 6015 h 10000"/>
                <a:gd name="connsiteX35" fmla="*/ 5034 w 10124"/>
                <a:gd name="connsiteY35" fmla="*/ 5929 h 10000"/>
                <a:gd name="connsiteX36" fmla="*/ 5212 w 10124"/>
                <a:gd name="connsiteY36" fmla="*/ 5740 h 10000"/>
                <a:gd name="connsiteX37" fmla="*/ 5315 w 10124"/>
                <a:gd name="connsiteY37" fmla="*/ 5535 h 10000"/>
                <a:gd name="connsiteX38" fmla="*/ 5315 w 10124"/>
                <a:gd name="connsiteY38" fmla="*/ 5454 h 10000"/>
                <a:gd name="connsiteX39" fmla="*/ 5352 w 10124"/>
                <a:gd name="connsiteY39" fmla="*/ 5401 h 10000"/>
                <a:gd name="connsiteX40" fmla="*/ 5493 w 10124"/>
                <a:gd name="connsiteY40" fmla="*/ 5364 h 10000"/>
                <a:gd name="connsiteX41" fmla="*/ 5634 w 10124"/>
                <a:gd name="connsiteY41" fmla="*/ 5364 h 10000"/>
                <a:gd name="connsiteX42" fmla="*/ 5914 w 10124"/>
                <a:gd name="connsiteY42" fmla="*/ 5364 h 10000"/>
                <a:gd name="connsiteX43" fmla="*/ 6091 w 10124"/>
                <a:gd name="connsiteY43" fmla="*/ 5401 h 10000"/>
                <a:gd name="connsiteX44" fmla="*/ 6303 w 10124"/>
                <a:gd name="connsiteY44" fmla="*/ 5401 h 10000"/>
                <a:gd name="connsiteX45" fmla="*/ 6513 w 10124"/>
                <a:gd name="connsiteY45" fmla="*/ 5349 h 10000"/>
                <a:gd name="connsiteX46" fmla="*/ 6688 w 10124"/>
                <a:gd name="connsiteY46" fmla="*/ 5364 h 10000"/>
                <a:gd name="connsiteX47" fmla="*/ 6901 w 10124"/>
                <a:gd name="connsiteY47" fmla="*/ 5312 h 10000"/>
                <a:gd name="connsiteX48" fmla="*/ 7079 w 10124"/>
                <a:gd name="connsiteY48" fmla="*/ 5265 h 10000"/>
                <a:gd name="connsiteX49" fmla="*/ 7255 w 10124"/>
                <a:gd name="connsiteY49" fmla="*/ 5265 h 10000"/>
                <a:gd name="connsiteX50" fmla="*/ 7398 w 10124"/>
                <a:gd name="connsiteY50" fmla="*/ 5265 h 10000"/>
                <a:gd name="connsiteX51" fmla="*/ 7498 w 10124"/>
                <a:gd name="connsiteY51" fmla="*/ 5230 h 10000"/>
                <a:gd name="connsiteX52" fmla="*/ 7640 w 10124"/>
                <a:gd name="connsiteY52" fmla="*/ 5210 h 10000"/>
                <a:gd name="connsiteX53" fmla="*/ 7747 w 10124"/>
                <a:gd name="connsiteY53" fmla="*/ 5126 h 10000"/>
                <a:gd name="connsiteX54" fmla="*/ 7747 w 10124"/>
                <a:gd name="connsiteY54" fmla="*/ 5026 h 10000"/>
                <a:gd name="connsiteX55" fmla="*/ 9931 w 10124"/>
                <a:gd name="connsiteY55" fmla="*/ 634 h 10000"/>
                <a:gd name="connsiteX56" fmla="*/ 10000 w 10124"/>
                <a:gd name="connsiteY56" fmla="*/ 480 h 10000"/>
                <a:gd name="connsiteX57" fmla="*/ 9789 w 10124"/>
                <a:gd name="connsiteY57" fmla="*/ 308 h 10000"/>
                <a:gd name="connsiteX58" fmla="*/ 9682 w 10124"/>
                <a:gd name="connsiteY58" fmla="*/ 120 h 10000"/>
                <a:gd name="connsiteX59" fmla="*/ 9682 w 10124"/>
                <a:gd name="connsiteY59" fmla="*/ 48 h 10000"/>
                <a:gd name="connsiteX60" fmla="*/ 9682 w 10124"/>
                <a:gd name="connsiteY60" fmla="*/ 15 h 10000"/>
                <a:gd name="connsiteX61" fmla="*/ 9613 w 10124"/>
                <a:gd name="connsiteY61" fmla="*/ 0 h 10000"/>
                <a:gd name="connsiteX0" fmla="*/ 141 w 10090"/>
                <a:gd name="connsiteY0" fmla="*/ 10000 h 10000"/>
                <a:gd name="connsiteX1" fmla="*/ 67 w 10090"/>
                <a:gd name="connsiteY1" fmla="*/ 9536 h 10000"/>
                <a:gd name="connsiteX2" fmla="*/ 0 w 10090"/>
                <a:gd name="connsiteY2" fmla="*/ 9143 h 10000"/>
                <a:gd name="connsiteX3" fmla="*/ 0 w 10090"/>
                <a:gd name="connsiteY3" fmla="*/ 8954 h 10000"/>
                <a:gd name="connsiteX4" fmla="*/ 67 w 10090"/>
                <a:gd name="connsiteY4" fmla="*/ 8852 h 10000"/>
                <a:gd name="connsiteX5" fmla="*/ 67 w 10090"/>
                <a:gd name="connsiteY5" fmla="*/ 8769 h 10000"/>
                <a:gd name="connsiteX6" fmla="*/ 175 w 10090"/>
                <a:gd name="connsiteY6" fmla="*/ 8664 h 10000"/>
                <a:gd name="connsiteX7" fmla="*/ 282 w 10090"/>
                <a:gd name="connsiteY7" fmla="*/ 8579 h 10000"/>
                <a:gd name="connsiteX8" fmla="*/ 385 w 10090"/>
                <a:gd name="connsiteY8" fmla="*/ 8527 h 10000"/>
                <a:gd name="connsiteX9" fmla="*/ 527 w 10090"/>
                <a:gd name="connsiteY9" fmla="*/ 8494 h 10000"/>
                <a:gd name="connsiteX10" fmla="*/ 527 w 10090"/>
                <a:gd name="connsiteY10" fmla="*/ 8425 h 10000"/>
                <a:gd name="connsiteX11" fmla="*/ 560 w 10090"/>
                <a:gd name="connsiteY11" fmla="*/ 8390 h 10000"/>
                <a:gd name="connsiteX12" fmla="*/ 667 w 10090"/>
                <a:gd name="connsiteY12" fmla="*/ 8390 h 10000"/>
                <a:gd name="connsiteX13" fmla="*/ 773 w 10090"/>
                <a:gd name="connsiteY13" fmla="*/ 8390 h 10000"/>
                <a:gd name="connsiteX14" fmla="*/ 1055 w 10090"/>
                <a:gd name="connsiteY14" fmla="*/ 8339 h 10000"/>
                <a:gd name="connsiteX15" fmla="*/ 1723 w 10090"/>
                <a:gd name="connsiteY15" fmla="*/ 8184 h 10000"/>
                <a:gd name="connsiteX16" fmla="*/ 2005 w 10090"/>
                <a:gd name="connsiteY16" fmla="*/ 8012 h 10000"/>
                <a:gd name="connsiteX17" fmla="*/ 2214 w 10090"/>
                <a:gd name="connsiteY17" fmla="*/ 7877 h 10000"/>
                <a:gd name="connsiteX18" fmla="*/ 2392 w 10090"/>
                <a:gd name="connsiteY18" fmla="*/ 7809 h 10000"/>
                <a:gd name="connsiteX19" fmla="*/ 2607 w 10090"/>
                <a:gd name="connsiteY19" fmla="*/ 7689 h 10000"/>
                <a:gd name="connsiteX20" fmla="*/ 2781 w 10090"/>
                <a:gd name="connsiteY20" fmla="*/ 7621 h 10000"/>
                <a:gd name="connsiteX21" fmla="*/ 3061 w 10090"/>
                <a:gd name="connsiteY21" fmla="*/ 7481 h 10000"/>
                <a:gd name="connsiteX22" fmla="*/ 3169 w 10090"/>
                <a:gd name="connsiteY22" fmla="*/ 7450 h 10000"/>
                <a:gd name="connsiteX23" fmla="*/ 3311 w 10090"/>
                <a:gd name="connsiteY23" fmla="*/ 7397 h 10000"/>
                <a:gd name="connsiteX24" fmla="*/ 3556 w 10090"/>
                <a:gd name="connsiteY24" fmla="*/ 7295 h 10000"/>
                <a:gd name="connsiteX25" fmla="*/ 3556 w 10090"/>
                <a:gd name="connsiteY25" fmla="*/ 7214 h 10000"/>
                <a:gd name="connsiteX26" fmla="*/ 3589 w 10090"/>
                <a:gd name="connsiteY26" fmla="*/ 7025 h 10000"/>
                <a:gd name="connsiteX27" fmla="*/ 3659 w 10090"/>
                <a:gd name="connsiteY27" fmla="*/ 6888 h 10000"/>
                <a:gd name="connsiteX28" fmla="*/ 3698 w 10090"/>
                <a:gd name="connsiteY28" fmla="*/ 6770 h 10000"/>
                <a:gd name="connsiteX29" fmla="*/ 3840 w 10090"/>
                <a:gd name="connsiteY29" fmla="*/ 6632 h 10000"/>
                <a:gd name="connsiteX30" fmla="*/ 4049 w 10090"/>
                <a:gd name="connsiteY30" fmla="*/ 6441 h 10000"/>
                <a:gd name="connsiteX31" fmla="*/ 4332 w 10090"/>
                <a:gd name="connsiteY31" fmla="*/ 6270 h 10000"/>
                <a:gd name="connsiteX32" fmla="*/ 4436 w 10090"/>
                <a:gd name="connsiteY32" fmla="*/ 6154 h 10000"/>
                <a:gd name="connsiteX33" fmla="*/ 4825 w 10090"/>
                <a:gd name="connsiteY33" fmla="*/ 6029 h 10000"/>
                <a:gd name="connsiteX34" fmla="*/ 4964 w 10090"/>
                <a:gd name="connsiteY34" fmla="*/ 6015 h 10000"/>
                <a:gd name="connsiteX35" fmla="*/ 5034 w 10090"/>
                <a:gd name="connsiteY35" fmla="*/ 5929 h 10000"/>
                <a:gd name="connsiteX36" fmla="*/ 5212 w 10090"/>
                <a:gd name="connsiteY36" fmla="*/ 5740 h 10000"/>
                <a:gd name="connsiteX37" fmla="*/ 5315 w 10090"/>
                <a:gd name="connsiteY37" fmla="*/ 5535 h 10000"/>
                <a:gd name="connsiteX38" fmla="*/ 5315 w 10090"/>
                <a:gd name="connsiteY38" fmla="*/ 5454 h 10000"/>
                <a:gd name="connsiteX39" fmla="*/ 5352 w 10090"/>
                <a:gd name="connsiteY39" fmla="*/ 5401 h 10000"/>
                <a:gd name="connsiteX40" fmla="*/ 5493 w 10090"/>
                <a:gd name="connsiteY40" fmla="*/ 5364 h 10000"/>
                <a:gd name="connsiteX41" fmla="*/ 5634 w 10090"/>
                <a:gd name="connsiteY41" fmla="*/ 5364 h 10000"/>
                <a:gd name="connsiteX42" fmla="*/ 5914 w 10090"/>
                <a:gd name="connsiteY42" fmla="*/ 5364 h 10000"/>
                <a:gd name="connsiteX43" fmla="*/ 6091 w 10090"/>
                <a:gd name="connsiteY43" fmla="*/ 5401 h 10000"/>
                <a:gd name="connsiteX44" fmla="*/ 6303 w 10090"/>
                <a:gd name="connsiteY44" fmla="*/ 5401 h 10000"/>
                <a:gd name="connsiteX45" fmla="*/ 6513 w 10090"/>
                <a:gd name="connsiteY45" fmla="*/ 5349 h 10000"/>
                <a:gd name="connsiteX46" fmla="*/ 6688 w 10090"/>
                <a:gd name="connsiteY46" fmla="*/ 5364 h 10000"/>
                <a:gd name="connsiteX47" fmla="*/ 6901 w 10090"/>
                <a:gd name="connsiteY47" fmla="*/ 5312 h 10000"/>
                <a:gd name="connsiteX48" fmla="*/ 7079 w 10090"/>
                <a:gd name="connsiteY48" fmla="*/ 5265 h 10000"/>
                <a:gd name="connsiteX49" fmla="*/ 7255 w 10090"/>
                <a:gd name="connsiteY49" fmla="*/ 5265 h 10000"/>
                <a:gd name="connsiteX50" fmla="*/ 7398 w 10090"/>
                <a:gd name="connsiteY50" fmla="*/ 5265 h 10000"/>
                <a:gd name="connsiteX51" fmla="*/ 7498 w 10090"/>
                <a:gd name="connsiteY51" fmla="*/ 5230 h 10000"/>
                <a:gd name="connsiteX52" fmla="*/ 7640 w 10090"/>
                <a:gd name="connsiteY52" fmla="*/ 5210 h 10000"/>
                <a:gd name="connsiteX53" fmla="*/ 7747 w 10090"/>
                <a:gd name="connsiteY53" fmla="*/ 5126 h 10000"/>
                <a:gd name="connsiteX54" fmla="*/ 7747 w 10090"/>
                <a:gd name="connsiteY54" fmla="*/ 5026 h 10000"/>
                <a:gd name="connsiteX55" fmla="*/ 9931 w 10090"/>
                <a:gd name="connsiteY55" fmla="*/ 634 h 10000"/>
                <a:gd name="connsiteX56" fmla="*/ 9932 w 10090"/>
                <a:gd name="connsiteY56" fmla="*/ 526 h 10000"/>
                <a:gd name="connsiteX57" fmla="*/ 10000 w 10090"/>
                <a:gd name="connsiteY57" fmla="*/ 480 h 10000"/>
                <a:gd name="connsiteX58" fmla="*/ 9789 w 10090"/>
                <a:gd name="connsiteY58" fmla="*/ 308 h 10000"/>
                <a:gd name="connsiteX59" fmla="*/ 9682 w 10090"/>
                <a:gd name="connsiteY59" fmla="*/ 120 h 10000"/>
                <a:gd name="connsiteX60" fmla="*/ 9682 w 10090"/>
                <a:gd name="connsiteY60" fmla="*/ 48 h 10000"/>
                <a:gd name="connsiteX61" fmla="*/ 9682 w 10090"/>
                <a:gd name="connsiteY61" fmla="*/ 15 h 10000"/>
                <a:gd name="connsiteX62" fmla="*/ 9613 w 10090"/>
                <a:gd name="connsiteY62" fmla="*/ 0 h 10000"/>
                <a:gd name="connsiteX0" fmla="*/ 141 w 10098"/>
                <a:gd name="connsiteY0" fmla="*/ 10000 h 10000"/>
                <a:gd name="connsiteX1" fmla="*/ 67 w 10098"/>
                <a:gd name="connsiteY1" fmla="*/ 9536 h 10000"/>
                <a:gd name="connsiteX2" fmla="*/ 0 w 10098"/>
                <a:gd name="connsiteY2" fmla="*/ 9143 h 10000"/>
                <a:gd name="connsiteX3" fmla="*/ 0 w 10098"/>
                <a:gd name="connsiteY3" fmla="*/ 8954 h 10000"/>
                <a:gd name="connsiteX4" fmla="*/ 67 w 10098"/>
                <a:gd name="connsiteY4" fmla="*/ 8852 h 10000"/>
                <a:gd name="connsiteX5" fmla="*/ 67 w 10098"/>
                <a:gd name="connsiteY5" fmla="*/ 8769 h 10000"/>
                <a:gd name="connsiteX6" fmla="*/ 175 w 10098"/>
                <a:gd name="connsiteY6" fmla="*/ 8664 h 10000"/>
                <a:gd name="connsiteX7" fmla="*/ 282 w 10098"/>
                <a:gd name="connsiteY7" fmla="*/ 8579 h 10000"/>
                <a:gd name="connsiteX8" fmla="*/ 385 w 10098"/>
                <a:gd name="connsiteY8" fmla="*/ 8527 h 10000"/>
                <a:gd name="connsiteX9" fmla="*/ 527 w 10098"/>
                <a:gd name="connsiteY9" fmla="*/ 8494 h 10000"/>
                <a:gd name="connsiteX10" fmla="*/ 527 w 10098"/>
                <a:gd name="connsiteY10" fmla="*/ 8425 h 10000"/>
                <a:gd name="connsiteX11" fmla="*/ 560 w 10098"/>
                <a:gd name="connsiteY11" fmla="*/ 8390 h 10000"/>
                <a:gd name="connsiteX12" fmla="*/ 667 w 10098"/>
                <a:gd name="connsiteY12" fmla="*/ 8390 h 10000"/>
                <a:gd name="connsiteX13" fmla="*/ 773 w 10098"/>
                <a:gd name="connsiteY13" fmla="*/ 8390 h 10000"/>
                <a:gd name="connsiteX14" fmla="*/ 1055 w 10098"/>
                <a:gd name="connsiteY14" fmla="*/ 8339 h 10000"/>
                <a:gd name="connsiteX15" fmla="*/ 1723 w 10098"/>
                <a:gd name="connsiteY15" fmla="*/ 8184 h 10000"/>
                <a:gd name="connsiteX16" fmla="*/ 2005 w 10098"/>
                <a:gd name="connsiteY16" fmla="*/ 8012 h 10000"/>
                <a:gd name="connsiteX17" fmla="*/ 2214 w 10098"/>
                <a:gd name="connsiteY17" fmla="*/ 7877 h 10000"/>
                <a:gd name="connsiteX18" fmla="*/ 2392 w 10098"/>
                <a:gd name="connsiteY18" fmla="*/ 7809 h 10000"/>
                <a:gd name="connsiteX19" fmla="*/ 2607 w 10098"/>
                <a:gd name="connsiteY19" fmla="*/ 7689 h 10000"/>
                <a:gd name="connsiteX20" fmla="*/ 2781 w 10098"/>
                <a:gd name="connsiteY20" fmla="*/ 7621 h 10000"/>
                <a:gd name="connsiteX21" fmla="*/ 3061 w 10098"/>
                <a:gd name="connsiteY21" fmla="*/ 7481 h 10000"/>
                <a:gd name="connsiteX22" fmla="*/ 3169 w 10098"/>
                <a:gd name="connsiteY22" fmla="*/ 7450 h 10000"/>
                <a:gd name="connsiteX23" fmla="*/ 3311 w 10098"/>
                <a:gd name="connsiteY23" fmla="*/ 7397 h 10000"/>
                <a:gd name="connsiteX24" fmla="*/ 3556 w 10098"/>
                <a:gd name="connsiteY24" fmla="*/ 7295 h 10000"/>
                <a:gd name="connsiteX25" fmla="*/ 3556 w 10098"/>
                <a:gd name="connsiteY25" fmla="*/ 7214 h 10000"/>
                <a:gd name="connsiteX26" fmla="*/ 3589 w 10098"/>
                <a:gd name="connsiteY26" fmla="*/ 7025 h 10000"/>
                <a:gd name="connsiteX27" fmla="*/ 3659 w 10098"/>
                <a:gd name="connsiteY27" fmla="*/ 6888 h 10000"/>
                <a:gd name="connsiteX28" fmla="*/ 3698 w 10098"/>
                <a:gd name="connsiteY28" fmla="*/ 6770 h 10000"/>
                <a:gd name="connsiteX29" fmla="*/ 3840 w 10098"/>
                <a:gd name="connsiteY29" fmla="*/ 6632 h 10000"/>
                <a:gd name="connsiteX30" fmla="*/ 4049 w 10098"/>
                <a:gd name="connsiteY30" fmla="*/ 6441 h 10000"/>
                <a:gd name="connsiteX31" fmla="*/ 4332 w 10098"/>
                <a:gd name="connsiteY31" fmla="*/ 6270 h 10000"/>
                <a:gd name="connsiteX32" fmla="*/ 4436 w 10098"/>
                <a:gd name="connsiteY32" fmla="*/ 6154 h 10000"/>
                <a:gd name="connsiteX33" fmla="*/ 4825 w 10098"/>
                <a:gd name="connsiteY33" fmla="*/ 6029 h 10000"/>
                <a:gd name="connsiteX34" fmla="*/ 4964 w 10098"/>
                <a:gd name="connsiteY34" fmla="*/ 6015 h 10000"/>
                <a:gd name="connsiteX35" fmla="*/ 5034 w 10098"/>
                <a:gd name="connsiteY35" fmla="*/ 5929 h 10000"/>
                <a:gd name="connsiteX36" fmla="*/ 5212 w 10098"/>
                <a:gd name="connsiteY36" fmla="*/ 5740 h 10000"/>
                <a:gd name="connsiteX37" fmla="*/ 5315 w 10098"/>
                <a:gd name="connsiteY37" fmla="*/ 5535 h 10000"/>
                <a:gd name="connsiteX38" fmla="*/ 5315 w 10098"/>
                <a:gd name="connsiteY38" fmla="*/ 5454 h 10000"/>
                <a:gd name="connsiteX39" fmla="*/ 5352 w 10098"/>
                <a:gd name="connsiteY39" fmla="*/ 5401 h 10000"/>
                <a:gd name="connsiteX40" fmla="*/ 5493 w 10098"/>
                <a:gd name="connsiteY40" fmla="*/ 5364 h 10000"/>
                <a:gd name="connsiteX41" fmla="*/ 5634 w 10098"/>
                <a:gd name="connsiteY41" fmla="*/ 5364 h 10000"/>
                <a:gd name="connsiteX42" fmla="*/ 5914 w 10098"/>
                <a:gd name="connsiteY42" fmla="*/ 5364 h 10000"/>
                <a:gd name="connsiteX43" fmla="*/ 6091 w 10098"/>
                <a:gd name="connsiteY43" fmla="*/ 5401 h 10000"/>
                <a:gd name="connsiteX44" fmla="*/ 6303 w 10098"/>
                <a:gd name="connsiteY44" fmla="*/ 5401 h 10000"/>
                <a:gd name="connsiteX45" fmla="*/ 6513 w 10098"/>
                <a:gd name="connsiteY45" fmla="*/ 5349 h 10000"/>
                <a:gd name="connsiteX46" fmla="*/ 6688 w 10098"/>
                <a:gd name="connsiteY46" fmla="*/ 5364 h 10000"/>
                <a:gd name="connsiteX47" fmla="*/ 6901 w 10098"/>
                <a:gd name="connsiteY47" fmla="*/ 5312 h 10000"/>
                <a:gd name="connsiteX48" fmla="*/ 7079 w 10098"/>
                <a:gd name="connsiteY48" fmla="*/ 5265 h 10000"/>
                <a:gd name="connsiteX49" fmla="*/ 7255 w 10098"/>
                <a:gd name="connsiteY49" fmla="*/ 5265 h 10000"/>
                <a:gd name="connsiteX50" fmla="*/ 7398 w 10098"/>
                <a:gd name="connsiteY50" fmla="*/ 5265 h 10000"/>
                <a:gd name="connsiteX51" fmla="*/ 7498 w 10098"/>
                <a:gd name="connsiteY51" fmla="*/ 5230 h 10000"/>
                <a:gd name="connsiteX52" fmla="*/ 7640 w 10098"/>
                <a:gd name="connsiteY52" fmla="*/ 5210 h 10000"/>
                <a:gd name="connsiteX53" fmla="*/ 7747 w 10098"/>
                <a:gd name="connsiteY53" fmla="*/ 5126 h 10000"/>
                <a:gd name="connsiteX54" fmla="*/ 7747 w 10098"/>
                <a:gd name="connsiteY54" fmla="*/ 5026 h 10000"/>
                <a:gd name="connsiteX55" fmla="*/ 9931 w 10098"/>
                <a:gd name="connsiteY55" fmla="*/ 634 h 10000"/>
                <a:gd name="connsiteX56" fmla="*/ 9932 w 10098"/>
                <a:gd name="connsiteY56" fmla="*/ 526 h 10000"/>
                <a:gd name="connsiteX57" fmla="*/ 9789 w 10098"/>
                <a:gd name="connsiteY57" fmla="*/ 308 h 10000"/>
                <a:gd name="connsiteX58" fmla="*/ 9682 w 10098"/>
                <a:gd name="connsiteY58" fmla="*/ 120 h 10000"/>
                <a:gd name="connsiteX59" fmla="*/ 9682 w 10098"/>
                <a:gd name="connsiteY59" fmla="*/ 48 h 10000"/>
                <a:gd name="connsiteX60" fmla="*/ 9682 w 10098"/>
                <a:gd name="connsiteY60" fmla="*/ 15 h 10000"/>
                <a:gd name="connsiteX61" fmla="*/ 9613 w 10098"/>
                <a:gd name="connsiteY61" fmla="*/ 0 h 10000"/>
                <a:gd name="connsiteX0" fmla="*/ 141 w 9932"/>
                <a:gd name="connsiteY0" fmla="*/ 10000 h 10000"/>
                <a:gd name="connsiteX1" fmla="*/ 67 w 9932"/>
                <a:gd name="connsiteY1" fmla="*/ 9536 h 10000"/>
                <a:gd name="connsiteX2" fmla="*/ 0 w 9932"/>
                <a:gd name="connsiteY2" fmla="*/ 9143 h 10000"/>
                <a:gd name="connsiteX3" fmla="*/ 0 w 9932"/>
                <a:gd name="connsiteY3" fmla="*/ 8954 h 10000"/>
                <a:gd name="connsiteX4" fmla="*/ 67 w 9932"/>
                <a:gd name="connsiteY4" fmla="*/ 8852 h 10000"/>
                <a:gd name="connsiteX5" fmla="*/ 67 w 9932"/>
                <a:gd name="connsiteY5" fmla="*/ 8769 h 10000"/>
                <a:gd name="connsiteX6" fmla="*/ 175 w 9932"/>
                <a:gd name="connsiteY6" fmla="*/ 8664 h 10000"/>
                <a:gd name="connsiteX7" fmla="*/ 282 w 9932"/>
                <a:gd name="connsiteY7" fmla="*/ 8579 h 10000"/>
                <a:gd name="connsiteX8" fmla="*/ 385 w 9932"/>
                <a:gd name="connsiteY8" fmla="*/ 8527 h 10000"/>
                <a:gd name="connsiteX9" fmla="*/ 527 w 9932"/>
                <a:gd name="connsiteY9" fmla="*/ 8494 h 10000"/>
                <a:gd name="connsiteX10" fmla="*/ 527 w 9932"/>
                <a:gd name="connsiteY10" fmla="*/ 8425 h 10000"/>
                <a:gd name="connsiteX11" fmla="*/ 560 w 9932"/>
                <a:gd name="connsiteY11" fmla="*/ 8390 h 10000"/>
                <a:gd name="connsiteX12" fmla="*/ 667 w 9932"/>
                <a:gd name="connsiteY12" fmla="*/ 8390 h 10000"/>
                <a:gd name="connsiteX13" fmla="*/ 773 w 9932"/>
                <a:gd name="connsiteY13" fmla="*/ 8390 h 10000"/>
                <a:gd name="connsiteX14" fmla="*/ 1055 w 9932"/>
                <a:gd name="connsiteY14" fmla="*/ 8339 h 10000"/>
                <a:gd name="connsiteX15" fmla="*/ 1723 w 9932"/>
                <a:gd name="connsiteY15" fmla="*/ 8184 h 10000"/>
                <a:gd name="connsiteX16" fmla="*/ 2005 w 9932"/>
                <a:gd name="connsiteY16" fmla="*/ 8012 h 10000"/>
                <a:gd name="connsiteX17" fmla="*/ 2214 w 9932"/>
                <a:gd name="connsiteY17" fmla="*/ 7877 h 10000"/>
                <a:gd name="connsiteX18" fmla="*/ 2392 w 9932"/>
                <a:gd name="connsiteY18" fmla="*/ 7809 h 10000"/>
                <a:gd name="connsiteX19" fmla="*/ 2607 w 9932"/>
                <a:gd name="connsiteY19" fmla="*/ 7689 h 10000"/>
                <a:gd name="connsiteX20" fmla="*/ 2781 w 9932"/>
                <a:gd name="connsiteY20" fmla="*/ 7621 h 10000"/>
                <a:gd name="connsiteX21" fmla="*/ 3061 w 9932"/>
                <a:gd name="connsiteY21" fmla="*/ 7481 h 10000"/>
                <a:gd name="connsiteX22" fmla="*/ 3169 w 9932"/>
                <a:gd name="connsiteY22" fmla="*/ 7450 h 10000"/>
                <a:gd name="connsiteX23" fmla="*/ 3311 w 9932"/>
                <a:gd name="connsiteY23" fmla="*/ 7397 h 10000"/>
                <a:gd name="connsiteX24" fmla="*/ 3556 w 9932"/>
                <a:gd name="connsiteY24" fmla="*/ 7295 h 10000"/>
                <a:gd name="connsiteX25" fmla="*/ 3556 w 9932"/>
                <a:gd name="connsiteY25" fmla="*/ 7214 h 10000"/>
                <a:gd name="connsiteX26" fmla="*/ 3589 w 9932"/>
                <a:gd name="connsiteY26" fmla="*/ 7025 h 10000"/>
                <a:gd name="connsiteX27" fmla="*/ 3659 w 9932"/>
                <a:gd name="connsiteY27" fmla="*/ 6888 h 10000"/>
                <a:gd name="connsiteX28" fmla="*/ 3698 w 9932"/>
                <a:gd name="connsiteY28" fmla="*/ 6770 h 10000"/>
                <a:gd name="connsiteX29" fmla="*/ 3840 w 9932"/>
                <a:gd name="connsiteY29" fmla="*/ 6632 h 10000"/>
                <a:gd name="connsiteX30" fmla="*/ 4049 w 9932"/>
                <a:gd name="connsiteY30" fmla="*/ 6441 h 10000"/>
                <a:gd name="connsiteX31" fmla="*/ 4332 w 9932"/>
                <a:gd name="connsiteY31" fmla="*/ 6270 h 10000"/>
                <a:gd name="connsiteX32" fmla="*/ 4436 w 9932"/>
                <a:gd name="connsiteY32" fmla="*/ 6154 h 10000"/>
                <a:gd name="connsiteX33" fmla="*/ 4825 w 9932"/>
                <a:gd name="connsiteY33" fmla="*/ 6029 h 10000"/>
                <a:gd name="connsiteX34" fmla="*/ 4964 w 9932"/>
                <a:gd name="connsiteY34" fmla="*/ 6015 h 10000"/>
                <a:gd name="connsiteX35" fmla="*/ 5034 w 9932"/>
                <a:gd name="connsiteY35" fmla="*/ 5929 h 10000"/>
                <a:gd name="connsiteX36" fmla="*/ 5212 w 9932"/>
                <a:gd name="connsiteY36" fmla="*/ 5740 h 10000"/>
                <a:gd name="connsiteX37" fmla="*/ 5315 w 9932"/>
                <a:gd name="connsiteY37" fmla="*/ 5535 h 10000"/>
                <a:gd name="connsiteX38" fmla="*/ 5315 w 9932"/>
                <a:gd name="connsiteY38" fmla="*/ 5454 h 10000"/>
                <a:gd name="connsiteX39" fmla="*/ 5352 w 9932"/>
                <a:gd name="connsiteY39" fmla="*/ 5401 h 10000"/>
                <a:gd name="connsiteX40" fmla="*/ 5493 w 9932"/>
                <a:gd name="connsiteY40" fmla="*/ 5364 h 10000"/>
                <a:gd name="connsiteX41" fmla="*/ 5634 w 9932"/>
                <a:gd name="connsiteY41" fmla="*/ 5364 h 10000"/>
                <a:gd name="connsiteX42" fmla="*/ 5914 w 9932"/>
                <a:gd name="connsiteY42" fmla="*/ 5364 h 10000"/>
                <a:gd name="connsiteX43" fmla="*/ 6091 w 9932"/>
                <a:gd name="connsiteY43" fmla="*/ 5401 h 10000"/>
                <a:gd name="connsiteX44" fmla="*/ 6303 w 9932"/>
                <a:gd name="connsiteY44" fmla="*/ 5401 h 10000"/>
                <a:gd name="connsiteX45" fmla="*/ 6513 w 9932"/>
                <a:gd name="connsiteY45" fmla="*/ 5349 h 10000"/>
                <a:gd name="connsiteX46" fmla="*/ 6688 w 9932"/>
                <a:gd name="connsiteY46" fmla="*/ 5364 h 10000"/>
                <a:gd name="connsiteX47" fmla="*/ 6901 w 9932"/>
                <a:gd name="connsiteY47" fmla="*/ 5312 h 10000"/>
                <a:gd name="connsiteX48" fmla="*/ 7079 w 9932"/>
                <a:gd name="connsiteY48" fmla="*/ 5265 h 10000"/>
                <a:gd name="connsiteX49" fmla="*/ 7255 w 9932"/>
                <a:gd name="connsiteY49" fmla="*/ 5265 h 10000"/>
                <a:gd name="connsiteX50" fmla="*/ 7398 w 9932"/>
                <a:gd name="connsiteY50" fmla="*/ 5265 h 10000"/>
                <a:gd name="connsiteX51" fmla="*/ 7498 w 9932"/>
                <a:gd name="connsiteY51" fmla="*/ 5230 h 10000"/>
                <a:gd name="connsiteX52" fmla="*/ 7640 w 9932"/>
                <a:gd name="connsiteY52" fmla="*/ 5210 h 10000"/>
                <a:gd name="connsiteX53" fmla="*/ 7747 w 9932"/>
                <a:gd name="connsiteY53" fmla="*/ 5126 h 10000"/>
                <a:gd name="connsiteX54" fmla="*/ 7747 w 9932"/>
                <a:gd name="connsiteY54" fmla="*/ 5026 h 10000"/>
                <a:gd name="connsiteX55" fmla="*/ 9932 w 9932"/>
                <a:gd name="connsiteY55" fmla="*/ 526 h 10000"/>
                <a:gd name="connsiteX56" fmla="*/ 9789 w 9932"/>
                <a:gd name="connsiteY56" fmla="*/ 308 h 10000"/>
                <a:gd name="connsiteX57" fmla="*/ 9682 w 9932"/>
                <a:gd name="connsiteY57" fmla="*/ 120 h 10000"/>
                <a:gd name="connsiteX58" fmla="*/ 9682 w 9932"/>
                <a:gd name="connsiteY58" fmla="*/ 48 h 10000"/>
                <a:gd name="connsiteX59" fmla="*/ 9682 w 9932"/>
                <a:gd name="connsiteY59" fmla="*/ 15 h 10000"/>
                <a:gd name="connsiteX60" fmla="*/ 9613 w 9932"/>
                <a:gd name="connsiteY60" fmla="*/ 0 h 10000"/>
                <a:gd name="connsiteX0" fmla="*/ 142 w 9856"/>
                <a:gd name="connsiteY0" fmla="*/ 10000 h 10000"/>
                <a:gd name="connsiteX1" fmla="*/ 67 w 9856"/>
                <a:gd name="connsiteY1" fmla="*/ 9536 h 10000"/>
                <a:gd name="connsiteX2" fmla="*/ 0 w 9856"/>
                <a:gd name="connsiteY2" fmla="*/ 9143 h 10000"/>
                <a:gd name="connsiteX3" fmla="*/ 0 w 9856"/>
                <a:gd name="connsiteY3" fmla="*/ 8954 h 10000"/>
                <a:gd name="connsiteX4" fmla="*/ 67 w 9856"/>
                <a:gd name="connsiteY4" fmla="*/ 8852 h 10000"/>
                <a:gd name="connsiteX5" fmla="*/ 67 w 9856"/>
                <a:gd name="connsiteY5" fmla="*/ 8769 h 10000"/>
                <a:gd name="connsiteX6" fmla="*/ 176 w 9856"/>
                <a:gd name="connsiteY6" fmla="*/ 8664 h 10000"/>
                <a:gd name="connsiteX7" fmla="*/ 284 w 9856"/>
                <a:gd name="connsiteY7" fmla="*/ 8579 h 10000"/>
                <a:gd name="connsiteX8" fmla="*/ 388 w 9856"/>
                <a:gd name="connsiteY8" fmla="*/ 8527 h 10000"/>
                <a:gd name="connsiteX9" fmla="*/ 531 w 9856"/>
                <a:gd name="connsiteY9" fmla="*/ 8494 h 10000"/>
                <a:gd name="connsiteX10" fmla="*/ 531 w 9856"/>
                <a:gd name="connsiteY10" fmla="*/ 8425 h 10000"/>
                <a:gd name="connsiteX11" fmla="*/ 564 w 9856"/>
                <a:gd name="connsiteY11" fmla="*/ 8390 h 10000"/>
                <a:gd name="connsiteX12" fmla="*/ 672 w 9856"/>
                <a:gd name="connsiteY12" fmla="*/ 8390 h 10000"/>
                <a:gd name="connsiteX13" fmla="*/ 778 w 9856"/>
                <a:gd name="connsiteY13" fmla="*/ 8390 h 10000"/>
                <a:gd name="connsiteX14" fmla="*/ 1062 w 9856"/>
                <a:gd name="connsiteY14" fmla="*/ 8339 h 10000"/>
                <a:gd name="connsiteX15" fmla="*/ 1735 w 9856"/>
                <a:gd name="connsiteY15" fmla="*/ 8184 h 10000"/>
                <a:gd name="connsiteX16" fmla="*/ 2019 w 9856"/>
                <a:gd name="connsiteY16" fmla="*/ 8012 h 10000"/>
                <a:gd name="connsiteX17" fmla="*/ 2229 w 9856"/>
                <a:gd name="connsiteY17" fmla="*/ 7877 h 10000"/>
                <a:gd name="connsiteX18" fmla="*/ 2408 w 9856"/>
                <a:gd name="connsiteY18" fmla="*/ 7809 h 10000"/>
                <a:gd name="connsiteX19" fmla="*/ 2625 w 9856"/>
                <a:gd name="connsiteY19" fmla="*/ 7689 h 10000"/>
                <a:gd name="connsiteX20" fmla="*/ 2800 w 9856"/>
                <a:gd name="connsiteY20" fmla="*/ 7621 h 10000"/>
                <a:gd name="connsiteX21" fmla="*/ 3082 w 9856"/>
                <a:gd name="connsiteY21" fmla="*/ 7481 h 10000"/>
                <a:gd name="connsiteX22" fmla="*/ 3191 w 9856"/>
                <a:gd name="connsiteY22" fmla="*/ 7450 h 10000"/>
                <a:gd name="connsiteX23" fmla="*/ 3334 w 9856"/>
                <a:gd name="connsiteY23" fmla="*/ 7397 h 10000"/>
                <a:gd name="connsiteX24" fmla="*/ 3580 w 9856"/>
                <a:gd name="connsiteY24" fmla="*/ 7295 h 10000"/>
                <a:gd name="connsiteX25" fmla="*/ 3580 w 9856"/>
                <a:gd name="connsiteY25" fmla="*/ 7214 h 10000"/>
                <a:gd name="connsiteX26" fmla="*/ 3614 w 9856"/>
                <a:gd name="connsiteY26" fmla="*/ 7025 h 10000"/>
                <a:gd name="connsiteX27" fmla="*/ 3684 w 9856"/>
                <a:gd name="connsiteY27" fmla="*/ 6888 h 10000"/>
                <a:gd name="connsiteX28" fmla="*/ 3723 w 9856"/>
                <a:gd name="connsiteY28" fmla="*/ 6770 h 10000"/>
                <a:gd name="connsiteX29" fmla="*/ 3866 w 9856"/>
                <a:gd name="connsiteY29" fmla="*/ 6632 h 10000"/>
                <a:gd name="connsiteX30" fmla="*/ 4077 w 9856"/>
                <a:gd name="connsiteY30" fmla="*/ 6441 h 10000"/>
                <a:gd name="connsiteX31" fmla="*/ 4362 w 9856"/>
                <a:gd name="connsiteY31" fmla="*/ 6270 h 10000"/>
                <a:gd name="connsiteX32" fmla="*/ 4466 w 9856"/>
                <a:gd name="connsiteY32" fmla="*/ 6154 h 10000"/>
                <a:gd name="connsiteX33" fmla="*/ 4858 w 9856"/>
                <a:gd name="connsiteY33" fmla="*/ 6029 h 10000"/>
                <a:gd name="connsiteX34" fmla="*/ 4998 w 9856"/>
                <a:gd name="connsiteY34" fmla="*/ 6015 h 10000"/>
                <a:gd name="connsiteX35" fmla="*/ 5068 w 9856"/>
                <a:gd name="connsiteY35" fmla="*/ 5929 h 10000"/>
                <a:gd name="connsiteX36" fmla="*/ 5248 w 9856"/>
                <a:gd name="connsiteY36" fmla="*/ 5740 h 10000"/>
                <a:gd name="connsiteX37" fmla="*/ 5351 w 9856"/>
                <a:gd name="connsiteY37" fmla="*/ 5535 h 10000"/>
                <a:gd name="connsiteX38" fmla="*/ 5351 w 9856"/>
                <a:gd name="connsiteY38" fmla="*/ 5454 h 10000"/>
                <a:gd name="connsiteX39" fmla="*/ 5389 w 9856"/>
                <a:gd name="connsiteY39" fmla="*/ 5401 h 10000"/>
                <a:gd name="connsiteX40" fmla="*/ 5531 w 9856"/>
                <a:gd name="connsiteY40" fmla="*/ 5364 h 10000"/>
                <a:gd name="connsiteX41" fmla="*/ 5673 w 9856"/>
                <a:gd name="connsiteY41" fmla="*/ 5364 h 10000"/>
                <a:gd name="connsiteX42" fmla="*/ 5954 w 9856"/>
                <a:gd name="connsiteY42" fmla="*/ 5364 h 10000"/>
                <a:gd name="connsiteX43" fmla="*/ 6133 w 9856"/>
                <a:gd name="connsiteY43" fmla="*/ 5401 h 10000"/>
                <a:gd name="connsiteX44" fmla="*/ 6346 w 9856"/>
                <a:gd name="connsiteY44" fmla="*/ 5401 h 10000"/>
                <a:gd name="connsiteX45" fmla="*/ 6558 w 9856"/>
                <a:gd name="connsiteY45" fmla="*/ 5349 h 10000"/>
                <a:gd name="connsiteX46" fmla="*/ 6734 w 9856"/>
                <a:gd name="connsiteY46" fmla="*/ 5364 h 10000"/>
                <a:gd name="connsiteX47" fmla="*/ 6948 w 9856"/>
                <a:gd name="connsiteY47" fmla="*/ 5312 h 10000"/>
                <a:gd name="connsiteX48" fmla="*/ 7127 w 9856"/>
                <a:gd name="connsiteY48" fmla="*/ 5265 h 10000"/>
                <a:gd name="connsiteX49" fmla="*/ 7305 w 9856"/>
                <a:gd name="connsiteY49" fmla="*/ 5265 h 10000"/>
                <a:gd name="connsiteX50" fmla="*/ 7449 w 9856"/>
                <a:gd name="connsiteY50" fmla="*/ 5265 h 10000"/>
                <a:gd name="connsiteX51" fmla="*/ 7549 w 9856"/>
                <a:gd name="connsiteY51" fmla="*/ 5230 h 10000"/>
                <a:gd name="connsiteX52" fmla="*/ 7692 w 9856"/>
                <a:gd name="connsiteY52" fmla="*/ 5210 h 10000"/>
                <a:gd name="connsiteX53" fmla="*/ 7800 w 9856"/>
                <a:gd name="connsiteY53" fmla="*/ 5126 h 10000"/>
                <a:gd name="connsiteX54" fmla="*/ 7800 w 9856"/>
                <a:gd name="connsiteY54" fmla="*/ 5026 h 10000"/>
                <a:gd name="connsiteX55" fmla="*/ 9856 w 9856"/>
                <a:gd name="connsiteY55" fmla="*/ 308 h 10000"/>
                <a:gd name="connsiteX56" fmla="*/ 9748 w 9856"/>
                <a:gd name="connsiteY56" fmla="*/ 120 h 10000"/>
                <a:gd name="connsiteX57" fmla="*/ 9748 w 9856"/>
                <a:gd name="connsiteY57" fmla="*/ 48 h 10000"/>
                <a:gd name="connsiteX58" fmla="*/ 9748 w 9856"/>
                <a:gd name="connsiteY58" fmla="*/ 15 h 10000"/>
                <a:gd name="connsiteX59" fmla="*/ 9679 w 9856"/>
                <a:gd name="connsiteY59" fmla="*/ 0 h 10000"/>
                <a:gd name="connsiteX0" fmla="*/ 144 w 10130"/>
                <a:gd name="connsiteY0" fmla="*/ 10001 h 10001"/>
                <a:gd name="connsiteX1" fmla="*/ 68 w 10130"/>
                <a:gd name="connsiteY1" fmla="*/ 9537 h 10001"/>
                <a:gd name="connsiteX2" fmla="*/ 0 w 10130"/>
                <a:gd name="connsiteY2" fmla="*/ 9144 h 10001"/>
                <a:gd name="connsiteX3" fmla="*/ 0 w 10130"/>
                <a:gd name="connsiteY3" fmla="*/ 8955 h 10001"/>
                <a:gd name="connsiteX4" fmla="*/ 68 w 10130"/>
                <a:gd name="connsiteY4" fmla="*/ 8853 h 10001"/>
                <a:gd name="connsiteX5" fmla="*/ 68 w 10130"/>
                <a:gd name="connsiteY5" fmla="*/ 8770 h 10001"/>
                <a:gd name="connsiteX6" fmla="*/ 179 w 10130"/>
                <a:gd name="connsiteY6" fmla="*/ 8665 h 10001"/>
                <a:gd name="connsiteX7" fmla="*/ 288 w 10130"/>
                <a:gd name="connsiteY7" fmla="*/ 8580 h 10001"/>
                <a:gd name="connsiteX8" fmla="*/ 394 w 10130"/>
                <a:gd name="connsiteY8" fmla="*/ 8528 h 10001"/>
                <a:gd name="connsiteX9" fmla="*/ 539 w 10130"/>
                <a:gd name="connsiteY9" fmla="*/ 8495 h 10001"/>
                <a:gd name="connsiteX10" fmla="*/ 539 w 10130"/>
                <a:gd name="connsiteY10" fmla="*/ 8426 h 10001"/>
                <a:gd name="connsiteX11" fmla="*/ 572 w 10130"/>
                <a:gd name="connsiteY11" fmla="*/ 8391 h 10001"/>
                <a:gd name="connsiteX12" fmla="*/ 682 w 10130"/>
                <a:gd name="connsiteY12" fmla="*/ 8391 h 10001"/>
                <a:gd name="connsiteX13" fmla="*/ 789 w 10130"/>
                <a:gd name="connsiteY13" fmla="*/ 8391 h 10001"/>
                <a:gd name="connsiteX14" fmla="*/ 1078 w 10130"/>
                <a:gd name="connsiteY14" fmla="*/ 8340 h 10001"/>
                <a:gd name="connsiteX15" fmla="*/ 1760 w 10130"/>
                <a:gd name="connsiteY15" fmla="*/ 8185 h 10001"/>
                <a:gd name="connsiteX16" fmla="*/ 2048 w 10130"/>
                <a:gd name="connsiteY16" fmla="*/ 8013 h 10001"/>
                <a:gd name="connsiteX17" fmla="*/ 2262 w 10130"/>
                <a:gd name="connsiteY17" fmla="*/ 7878 h 10001"/>
                <a:gd name="connsiteX18" fmla="*/ 2443 w 10130"/>
                <a:gd name="connsiteY18" fmla="*/ 7810 h 10001"/>
                <a:gd name="connsiteX19" fmla="*/ 2663 w 10130"/>
                <a:gd name="connsiteY19" fmla="*/ 7690 h 10001"/>
                <a:gd name="connsiteX20" fmla="*/ 2841 w 10130"/>
                <a:gd name="connsiteY20" fmla="*/ 7622 h 10001"/>
                <a:gd name="connsiteX21" fmla="*/ 3127 w 10130"/>
                <a:gd name="connsiteY21" fmla="*/ 7482 h 10001"/>
                <a:gd name="connsiteX22" fmla="*/ 3238 w 10130"/>
                <a:gd name="connsiteY22" fmla="*/ 7451 h 10001"/>
                <a:gd name="connsiteX23" fmla="*/ 3383 w 10130"/>
                <a:gd name="connsiteY23" fmla="*/ 7398 h 10001"/>
                <a:gd name="connsiteX24" fmla="*/ 3632 w 10130"/>
                <a:gd name="connsiteY24" fmla="*/ 7296 h 10001"/>
                <a:gd name="connsiteX25" fmla="*/ 3632 w 10130"/>
                <a:gd name="connsiteY25" fmla="*/ 7215 h 10001"/>
                <a:gd name="connsiteX26" fmla="*/ 3667 w 10130"/>
                <a:gd name="connsiteY26" fmla="*/ 7026 h 10001"/>
                <a:gd name="connsiteX27" fmla="*/ 3738 w 10130"/>
                <a:gd name="connsiteY27" fmla="*/ 6889 h 10001"/>
                <a:gd name="connsiteX28" fmla="*/ 3777 w 10130"/>
                <a:gd name="connsiteY28" fmla="*/ 6771 h 10001"/>
                <a:gd name="connsiteX29" fmla="*/ 3922 w 10130"/>
                <a:gd name="connsiteY29" fmla="*/ 6633 h 10001"/>
                <a:gd name="connsiteX30" fmla="*/ 4137 w 10130"/>
                <a:gd name="connsiteY30" fmla="*/ 6442 h 10001"/>
                <a:gd name="connsiteX31" fmla="*/ 4426 w 10130"/>
                <a:gd name="connsiteY31" fmla="*/ 6271 h 10001"/>
                <a:gd name="connsiteX32" fmla="*/ 4531 w 10130"/>
                <a:gd name="connsiteY32" fmla="*/ 6155 h 10001"/>
                <a:gd name="connsiteX33" fmla="*/ 4929 w 10130"/>
                <a:gd name="connsiteY33" fmla="*/ 6030 h 10001"/>
                <a:gd name="connsiteX34" fmla="*/ 5071 w 10130"/>
                <a:gd name="connsiteY34" fmla="*/ 6016 h 10001"/>
                <a:gd name="connsiteX35" fmla="*/ 5142 w 10130"/>
                <a:gd name="connsiteY35" fmla="*/ 5930 h 10001"/>
                <a:gd name="connsiteX36" fmla="*/ 5325 w 10130"/>
                <a:gd name="connsiteY36" fmla="*/ 5741 h 10001"/>
                <a:gd name="connsiteX37" fmla="*/ 5429 w 10130"/>
                <a:gd name="connsiteY37" fmla="*/ 5536 h 10001"/>
                <a:gd name="connsiteX38" fmla="*/ 5429 w 10130"/>
                <a:gd name="connsiteY38" fmla="*/ 5455 h 10001"/>
                <a:gd name="connsiteX39" fmla="*/ 5468 w 10130"/>
                <a:gd name="connsiteY39" fmla="*/ 5402 h 10001"/>
                <a:gd name="connsiteX40" fmla="*/ 5612 w 10130"/>
                <a:gd name="connsiteY40" fmla="*/ 5365 h 10001"/>
                <a:gd name="connsiteX41" fmla="*/ 5756 w 10130"/>
                <a:gd name="connsiteY41" fmla="*/ 5365 h 10001"/>
                <a:gd name="connsiteX42" fmla="*/ 6041 w 10130"/>
                <a:gd name="connsiteY42" fmla="*/ 5365 h 10001"/>
                <a:gd name="connsiteX43" fmla="*/ 6223 w 10130"/>
                <a:gd name="connsiteY43" fmla="*/ 5402 h 10001"/>
                <a:gd name="connsiteX44" fmla="*/ 6439 w 10130"/>
                <a:gd name="connsiteY44" fmla="*/ 5402 h 10001"/>
                <a:gd name="connsiteX45" fmla="*/ 6654 w 10130"/>
                <a:gd name="connsiteY45" fmla="*/ 5350 h 10001"/>
                <a:gd name="connsiteX46" fmla="*/ 6832 w 10130"/>
                <a:gd name="connsiteY46" fmla="*/ 5365 h 10001"/>
                <a:gd name="connsiteX47" fmla="*/ 7050 w 10130"/>
                <a:gd name="connsiteY47" fmla="*/ 5313 h 10001"/>
                <a:gd name="connsiteX48" fmla="*/ 7231 w 10130"/>
                <a:gd name="connsiteY48" fmla="*/ 5266 h 10001"/>
                <a:gd name="connsiteX49" fmla="*/ 7412 w 10130"/>
                <a:gd name="connsiteY49" fmla="*/ 5266 h 10001"/>
                <a:gd name="connsiteX50" fmla="*/ 7558 w 10130"/>
                <a:gd name="connsiteY50" fmla="*/ 5266 h 10001"/>
                <a:gd name="connsiteX51" fmla="*/ 7659 w 10130"/>
                <a:gd name="connsiteY51" fmla="*/ 5231 h 10001"/>
                <a:gd name="connsiteX52" fmla="*/ 7804 w 10130"/>
                <a:gd name="connsiteY52" fmla="*/ 5211 h 10001"/>
                <a:gd name="connsiteX53" fmla="*/ 7914 w 10130"/>
                <a:gd name="connsiteY53" fmla="*/ 5127 h 10001"/>
                <a:gd name="connsiteX54" fmla="*/ 7914 w 10130"/>
                <a:gd name="connsiteY54" fmla="*/ 5027 h 10001"/>
                <a:gd name="connsiteX55" fmla="*/ 9962 w 10130"/>
                <a:gd name="connsiteY55" fmla="*/ 352 h 10001"/>
                <a:gd name="connsiteX56" fmla="*/ 10000 w 10130"/>
                <a:gd name="connsiteY56" fmla="*/ 309 h 10001"/>
                <a:gd name="connsiteX57" fmla="*/ 9890 w 10130"/>
                <a:gd name="connsiteY57" fmla="*/ 121 h 10001"/>
                <a:gd name="connsiteX58" fmla="*/ 9890 w 10130"/>
                <a:gd name="connsiteY58" fmla="*/ 49 h 10001"/>
                <a:gd name="connsiteX59" fmla="*/ 9890 w 10130"/>
                <a:gd name="connsiteY59" fmla="*/ 16 h 10001"/>
                <a:gd name="connsiteX60" fmla="*/ 9820 w 10130"/>
                <a:gd name="connsiteY60" fmla="*/ 1 h 10001"/>
                <a:gd name="connsiteX0" fmla="*/ 144 w 10130"/>
                <a:gd name="connsiteY0" fmla="*/ 10001 h 10001"/>
                <a:gd name="connsiteX1" fmla="*/ 68 w 10130"/>
                <a:gd name="connsiteY1" fmla="*/ 9537 h 10001"/>
                <a:gd name="connsiteX2" fmla="*/ 0 w 10130"/>
                <a:gd name="connsiteY2" fmla="*/ 9144 h 10001"/>
                <a:gd name="connsiteX3" fmla="*/ 0 w 10130"/>
                <a:gd name="connsiteY3" fmla="*/ 8955 h 10001"/>
                <a:gd name="connsiteX4" fmla="*/ 68 w 10130"/>
                <a:gd name="connsiteY4" fmla="*/ 8853 h 10001"/>
                <a:gd name="connsiteX5" fmla="*/ 68 w 10130"/>
                <a:gd name="connsiteY5" fmla="*/ 8770 h 10001"/>
                <a:gd name="connsiteX6" fmla="*/ 179 w 10130"/>
                <a:gd name="connsiteY6" fmla="*/ 8665 h 10001"/>
                <a:gd name="connsiteX7" fmla="*/ 288 w 10130"/>
                <a:gd name="connsiteY7" fmla="*/ 8580 h 10001"/>
                <a:gd name="connsiteX8" fmla="*/ 394 w 10130"/>
                <a:gd name="connsiteY8" fmla="*/ 8528 h 10001"/>
                <a:gd name="connsiteX9" fmla="*/ 539 w 10130"/>
                <a:gd name="connsiteY9" fmla="*/ 8495 h 10001"/>
                <a:gd name="connsiteX10" fmla="*/ 539 w 10130"/>
                <a:gd name="connsiteY10" fmla="*/ 8426 h 10001"/>
                <a:gd name="connsiteX11" fmla="*/ 572 w 10130"/>
                <a:gd name="connsiteY11" fmla="*/ 8391 h 10001"/>
                <a:gd name="connsiteX12" fmla="*/ 682 w 10130"/>
                <a:gd name="connsiteY12" fmla="*/ 8391 h 10001"/>
                <a:gd name="connsiteX13" fmla="*/ 789 w 10130"/>
                <a:gd name="connsiteY13" fmla="*/ 8391 h 10001"/>
                <a:gd name="connsiteX14" fmla="*/ 1078 w 10130"/>
                <a:gd name="connsiteY14" fmla="*/ 8340 h 10001"/>
                <a:gd name="connsiteX15" fmla="*/ 1760 w 10130"/>
                <a:gd name="connsiteY15" fmla="*/ 8185 h 10001"/>
                <a:gd name="connsiteX16" fmla="*/ 2048 w 10130"/>
                <a:gd name="connsiteY16" fmla="*/ 8013 h 10001"/>
                <a:gd name="connsiteX17" fmla="*/ 2262 w 10130"/>
                <a:gd name="connsiteY17" fmla="*/ 7878 h 10001"/>
                <a:gd name="connsiteX18" fmla="*/ 2443 w 10130"/>
                <a:gd name="connsiteY18" fmla="*/ 7810 h 10001"/>
                <a:gd name="connsiteX19" fmla="*/ 2663 w 10130"/>
                <a:gd name="connsiteY19" fmla="*/ 7690 h 10001"/>
                <a:gd name="connsiteX20" fmla="*/ 2841 w 10130"/>
                <a:gd name="connsiteY20" fmla="*/ 7622 h 10001"/>
                <a:gd name="connsiteX21" fmla="*/ 3127 w 10130"/>
                <a:gd name="connsiteY21" fmla="*/ 7482 h 10001"/>
                <a:gd name="connsiteX22" fmla="*/ 3238 w 10130"/>
                <a:gd name="connsiteY22" fmla="*/ 7451 h 10001"/>
                <a:gd name="connsiteX23" fmla="*/ 3383 w 10130"/>
                <a:gd name="connsiteY23" fmla="*/ 7398 h 10001"/>
                <a:gd name="connsiteX24" fmla="*/ 3632 w 10130"/>
                <a:gd name="connsiteY24" fmla="*/ 7296 h 10001"/>
                <a:gd name="connsiteX25" fmla="*/ 3632 w 10130"/>
                <a:gd name="connsiteY25" fmla="*/ 7215 h 10001"/>
                <a:gd name="connsiteX26" fmla="*/ 3667 w 10130"/>
                <a:gd name="connsiteY26" fmla="*/ 7026 h 10001"/>
                <a:gd name="connsiteX27" fmla="*/ 3738 w 10130"/>
                <a:gd name="connsiteY27" fmla="*/ 6889 h 10001"/>
                <a:gd name="connsiteX28" fmla="*/ 3777 w 10130"/>
                <a:gd name="connsiteY28" fmla="*/ 6771 h 10001"/>
                <a:gd name="connsiteX29" fmla="*/ 3922 w 10130"/>
                <a:gd name="connsiteY29" fmla="*/ 6633 h 10001"/>
                <a:gd name="connsiteX30" fmla="*/ 4137 w 10130"/>
                <a:gd name="connsiteY30" fmla="*/ 6442 h 10001"/>
                <a:gd name="connsiteX31" fmla="*/ 4426 w 10130"/>
                <a:gd name="connsiteY31" fmla="*/ 6271 h 10001"/>
                <a:gd name="connsiteX32" fmla="*/ 4531 w 10130"/>
                <a:gd name="connsiteY32" fmla="*/ 6155 h 10001"/>
                <a:gd name="connsiteX33" fmla="*/ 4929 w 10130"/>
                <a:gd name="connsiteY33" fmla="*/ 6030 h 10001"/>
                <a:gd name="connsiteX34" fmla="*/ 5071 w 10130"/>
                <a:gd name="connsiteY34" fmla="*/ 6016 h 10001"/>
                <a:gd name="connsiteX35" fmla="*/ 5142 w 10130"/>
                <a:gd name="connsiteY35" fmla="*/ 5930 h 10001"/>
                <a:gd name="connsiteX36" fmla="*/ 5325 w 10130"/>
                <a:gd name="connsiteY36" fmla="*/ 5741 h 10001"/>
                <a:gd name="connsiteX37" fmla="*/ 5429 w 10130"/>
                <a:gd name="connsiteY37" fmla="*/ 5536 h 10001"/>
                <a:gd name="connsiteX38" fmla="*/ 5429 w 10130"/>
                <a:gd name="connsiteY38" fmla="*/ 5455 h 10001"/>
                <a:gd name="connsiteX39" fmla="*/ 5468 w 10130"/>
                <a:gd name="connsiteY39" fmla="*/ 5402 h 10001"/>
                <a:gd name="connsiteX40" fmla="*/ 5612 w 10130"/>
                <a:gd name="connsiteY40" fmla="*/ 5365 h 10001"/>
                <a:gd name="connsiteX41" fmla="*/ 5756 w 10130"/>
                <a:gd name="connsiteY41" fmla="*/ 5365 h 10001"/>
                <a:gd name="connsiteX42" fmla="*/ 6041 w 10130"/>
                <a:gd name="connsiteY42" fmla="*/ 5365 h 10001"/>
                <a:gd name="connsiteX43" fmla="*/ 6223 w 10130"/>
                <a:gd name="connsiteY43" fmla="*/ 5402 h 10001"/>
                <a:gd name="connsiteX44" fmla="*/ 6439 w 10130"/>
                <a:gd name="connsiteY44" fmla="*/ 5402 h 10001"/>
                <a:gd name="connsiteX45" fmla="*/ 6654 w 10130"/>
                <a:gd name="connsiteY45" fmla="*/ 5350 h 10001"/>
                <a:gd name="connsiteX46" fmla="*/ 6832 w 10130"/>
                <a:gd name="connsiteY46" fmla="*/ 5365 h 10001"/>
                <a:gd name="connsiteX47" fmla="*/ 7050 w 10130"/>
                <a:gd name="connsiteY47" fmla="*/ 5313 h 10001"/>
                <a:gd name="connsiteX48" fmla="*/ 7231 w 10130"/>
                <a:gd name="connsiteY48" fmla="*/ 5266 h 10001"/>
                <a:gd name="connsiteX49" fmla="*/ 7412 w 10130"/>
                <a:gd name="connsiteY49" fmla="*/ 5266 h 10001"/>
                <a:gd name="connsiteX50" fmla="*/ 7558 w 10130"/>
                <a:gd name="connsiteY50" fmla="*/ 5266 h 10001"/>
                <a:gd name="connsiteX51" fmla="*/ 7659 w 10130"/>
                <a:gd name="connsiteY51" fmla="*/ 5231 h 10001"/>
                <a:gd name="connsiteX52" fmla="*/ 7804 w 10130"/>
                <a:gd name="connsiteY52" fmla="*/ 5211 h 10001"/>
                <a:gd name="connsiteX53" fmla="*/ 7914 w 10130"/>
                <a:gd name="connsiteY53" fmla="*/ 5127 h 10001"/>
                <a:gd name="connsiteX54" fmla="*/ 7914 w 10130"/>
                <a:gd name="connsiteY54" fmla="*/ 5027 h 10001"/>
                <a:gd name="connsiteX55" fmla="*/ 9962 w 10130"/>
                <a:gd name="connsiteY55" fmla="*/ 352 h 10001"/>
                <a:gd name="connsiteX56" fmla="*/ 10000 w 10130"/>
                <a:gd name="connsiteY56" fmla="*/ 309 h 10001"/>
                <a:gd name="connsiteX57" fmla="*/ 9890 w 10130"/>
                <a:gd name="connsiteY57" fmla="*/ 49 h 10001"/>
                <a:gd name="connsiteX58" fmla="*/ 9890 w 10130"/>
                <a:gd name="connsiteY58" fmla="*/ 16 h 10001"/>
                <a:gd name="connsiteX59" fmla="*/ 9820 w 10130"/>
                <a:gd name="connsiteY59" fmla="*/ 1 h 10001"/>
                <a:gd name="connsiteX0" fmla="*/ 144 w 10093"/>
                <a:gd name="connsiteY0" fmla="*/ 10099 h 10099"/>
                <a:gd name="connsiteX1" fmla="*/ 68 w 10093"/>
                <a:gd name="connsiteY1" fmla="*/ 9635 h 10099"/>
                <a:gd name="connsiteX2" fmla="*/ 0 w 10093"/>
                <a:gd name="connsiteY2" fmla="*/ 9242 h 10099"/>
                <a:gd name="connsiteX3" fmla="*/ 0 w 10093"/>
                <a:gd name="connsiteY3" fmla="*/ 9053 h 10099"/>
                <a:gd name="connsiteX4" fmla="*/ 68 w 10093"/>
                <a:gd name="connsiteY4" fmla="*/ 8951 h 10099"/>
                <a:gd name="connsiteX5" fmla="*/ 68 w 10093"/>
                <a:gd name="connsiteY5" fmla="*/ 8868 h 10099"/>
                <a:gd name="connsiteX6" fmla="*/ 179 w 10093"/>
                <a:gd name="connsiteY6" fmla="*/ 8763 h 10099"/>
                <a:gd name="connsiteX7" fmla="*/ 288 w 10093"/>
                <a:gd name="connsiteY7" fmla="*/ 8678 h 10099"/>
                <a:gd name="connsiteX8" fmla="*/ 394 w 10093"/>
                <a:gd name="connsiteY8" fmla="*/ 8626 h 10099"/>
                <a:gd name="connsiteX9" fmla="*/ 539 w 10093"/>
                <a:gd name="connsiteY9" fmla="*/ 8593 h 10099"/>
                <a:gd name="connsiteX10" fmla="*/ 539 w 10093"/>
                <a:gd name="connsiteY10" fmla="*/ 8524 h 10099"/>
                <a:gd name="connsiteX11" fmla="*/ 572 w 10093"/>
                <a:gd name="connsiteY11" fmla="*/ 8489 h 10099"/>
                <a:gd name="connsiteX12" fmla="*/ 682 w 10093"/>
                <a:gd name="connsiteY12" fmla="*/ 8489 h 10099"/>
                <a:gd name="connsiteX13" fmla="*/ 789 w 10093"/>
                <a:gd name="connsiteY13" fmla="*/ 8489 h 10099"/>
                <a:gd name="connsiteX14" fmla="*/ 1078 w 10093"/>
                <a:gd name="connsiteY14" fmla="*/ 8438 h 10099"/>
                <a:gd name="connsiteX15" fmla="*/ 1760 w 10093"/>
                <a:gd name="connsiteY15" fmla="*/ 8283 h 10099"/>
                <a:gd name="connsiteX16" fmla="*/ 2048 w 10093"/>
                <a:gd name="connsiteY16" fmla="*/ 8111 h 10099"/>
                <a:gd name="connsiteX17" fmla="*/ 2262 w 10093"/>
                <a:gd name="connsiteY17" fmla="*/ 7976 h 10099"/>
                <a:gd name="connsiteX18" fmla="*/ 2443 w 10093"/>
                <a:gd name="connsiteY18" fmla="*/ 7908 h 10099"/>
                <a:gd name="connsiteX19" fmla="*/ 2663 w 10093"/>
                <a:gd name="connsiteY19" fmla="*/ 7788 h 10099"/>
                <a:gd name="connsiteX20" fmla="*/ 2841 w 10093"/>
                <a:gd name="connsiteY20" fmla="*/ 7720 h 10099"/>
                <a:gd name="connsiteX21" fmla="*/ 3127 w 10093"/>
                <a:gd name="connsiteY21" fmla="*/ 7580 h 10099"/>
                <a:gd name="connsiteX22" fmla="*/ 3238 w 10093"/>
                <a:gd name="connsiteY22" fmla="*/ 7549 h 10099"/>
                <a:gd name="connsiteX23" fmla="*/ 3383 w 10093"/>
                <a:gd name="connsiteY23" fmla="*/ 7496 h 10099"/>
                <a:gd name="connsiteX24" fmla="*/ 3632 w 10093"/>
                <a:gd name="connsiteY24" fmla="*/ 7394 h 10099"/>
                <a:gd name="connsiteX25" fmla="*/ 3632 w 10093"/>
                <a:gd name="connsiteY25" fmla="*/ 7313 h 10099"/>
                <a:gd name="connsiteX26" fmla="*/ 3667 w 10093"/>
                <a:gd name="connsiteY26" fmla="*/ 7124 h 10099"/>
                <a:gd name="connsiteX27" fmla="*/ 3738 w 10093"/>
                <a:gd name="connsiteY27" fmla="*/ 6987 h 10099"/>
                <a:gd name="connsiteX28" fmla="*/ 3777 w 10093"/>
                <a:gd name="connsiteY28" fmla="*/ 6869 h 10099"/>
                <a:gd name="connsiteX29" fmla="*/ 3922 w 10093"/>
                <a:gd name="connsiteY29" fmla="*/ 6731 h 10099"/>
                <a:gd name="connsiteX30" fmla="*/ 4137 w 10093"/>
                <a:gd name="connsiteY30" fmla="*/ 6540 h 10099"/>
                <a:gd name="connsiteX31" fmla="*/ 4426 w 10093"/>
                <a:gd name="connsiteY31" fmla="*/ 6369 h 10099"/>
                <a:gd name="connsiteX32" fmla="*/ 4531 w 10093"/>
                <a:gd name="connsiteY32" fmla="*/ 6253 h 10099"/>
                <a:gd name="connsiteX33" fmla="*/ 4929 w 10093"/>
                <a:gd name="connsiteY33" fmla="*/ 6128 h 10099"/>
                <a:gd name="connsiteX34" fmla="*/ 5071 w 10093"/>
                <a:gd name="connsiteY34" fmla="*/ 6114 h 10099"/>
                <a:gd name="connsiteX35" fmla="*/ 5142 w 10093"/>
                <a:gd name="connsiteY35" fmla="*/ 6028 h 10099"/>
                <a:gd name="connsiteX36" fmla="*/ 5325 w 10093"/>
                <a:gd name="connsiteY36" fmla="*/ 5839 h 10099"/>
                <a:gd name="connsiteX37" fmla="*/ 5429 w 10093"/>
                <a:gd name="connsiteY37" fmla="*/ 5634 h 10099"/>
                <a:gd name="connsiteX38" fmla="*/ 5429 w 10093"/>
                <a:gd name="connsiteY38" fmla="*/ 5553 h 10099"/>
                <a:gd name="connsiteX39" fmla="*/ 5468 w 10093"/>
                <a:gd name="connsiteY39" fmla="*/ 5500 h 10099"/>
                <a:gd name="connsiteX40" fmla="*/ 5612 w 10093"/>
                <a:gd name="connsiteY40" fmla="*/ 5463 h 10099"/>
                <a:gd name="connsiteX41" fmla="*/ 5756 w 10093"/>
                <a:gd name="connsiteY41" fmla="*/ 5463 h 10099"/>
                <a:gd name="connsiteX42" fmla="*/ 6041 w 10093"/>
                <a:gd name="connsiteY42" fmla="*/ 5463 h 10099"/>
                <a:gd name="connsiteX43" fmla="*/ 6223 w 10093"/>
                <a:gd name="connsiteY43" fmla="*/ 5500 h 10099"/>
                <a:gd name="connsiteX44" fmla="*/ 6439 w 10093"/>
                <a:gd name="connsiteY44" fmla="*/ 5500 h 10099"/>
                <a:gd name="connsiteX45" fmla="*/ 6654 w 10093"/>
                <a:gd name="connsiteY45" fmla="*/ 5448 h 10099"/>
                <a:gd name="connsiteX46" fmla="*/ 6832 w 10093"/>
                <a:gd name="connsiteY46" fmla="*/ 5463 h 10099"/>
                <a:gd name="connsiteX47" fmla="*/ 7050 w 10093"/>
                <a:gd name="connsiteY47" fmla="*/ 5411 h 10099"/>
                <a:gd name="connsiteX48" fmla="*/ 7231 w 10093"/>
                <a:gd name="connsiteY48" fmla="*/ 5364 h 10099"/>
                <a:gd name="connsiteX49" fmla="*/ 7412 w 10093"/>
                <a:gd name="connsiteY49" fmla="*/ 5364 h 10099"/>
                <a:gd name="connsiteX50" fmla="*/ 7558 w 10093"/>
                <a:gd name="connsiteY50" fmla="*/ 5364 h 10099"/>
                <a:gd name="connsiteX51" fmla="*/ 7659 w 10093"/>
                <a:gd name="connsiteY51" fmla="*/ 5329 h 10099"/>
                <a:gd name="connsiteX52" fmla="*/ 7804 w 10093"/>
                <a:gd name="connsiteY52" fmla="*/ 5309 h 10099"/>
                <a:gd name="connsiteX53" fmla="*/ 7914 w 10093"/>
                <a:gd name="connsiteY53" fmla="*/ 5225 h 10099"/>
                <a:gd name="connsiteX54" fmla="*/ 7914 w 10093"/>
                <a:gd name="connsiteY54" fmla="*/ 5125 h 10099"/>
                <a:gd name="connsiteX55" fmla="*/ 9962 w 10093"/>
                <a:gd name="connsiteY55" fmla="*/ 450 h 10099"/>
                <a:gd name="connsiteX56" fmla="*/ 9890 w 10093"/>
                <a:gd name="connsiteY56" fmla="*/ 147 h 10099"/>
                <a:gd name="connsiteX57" fmla="*/ 9890 w 10093"/>
                <a:gd name="connsiteY57" fmla="*/ 114 h 10099"/>
                <a:gd name="connsiteX58" fmla="*/ 9820 w 10093"/>
                <a:gd name="connsiteY58" fmla="*/ 99 h 10099"/>
                <a:gd name="connsiteX0" fmla="*/ 144 w 10093"/>
                <a:gd name="connsiteY0" fmla="*/ 10099 h 10099"/>
                <a:gd name="connsiteX1" fmla="*/ 68 w 10093"/>
                <a:gd name="connsiteY1" fmla="*/ 9635 h 10099"/>
                <a:gd name="connsiteX2" fmla="*/ 0 w 10093"/>
                <a:gd name="connsiteY2" fmla="*/ 9242 h 10099"/>
                <a:gd name="connsiteX3" fmla="*/ 0 w 10093"/>
                <a:gd name="connsiteY3" fmla="*/ 9053 h 10099"/>
                <a:gd name="connsiteX4" fmla="*/ 68 w 10093"/>
                <a:gd name="connsiteY4" fmla="*/ 8951 h 10099"/>
                <a:gd name="connsiteX5" fmla="*/ 68 w 10093"/>
                <a:gd name="connsiteY5" fmla="*/ 8868 h 10099"/>
                <a:gd name="connsiteX6" fmla="*/ 179 w 10093"/>
                <a:gd name="connsiteY6" fmla="*/ 8763 h 10099"/>
                <a:gd name="connsiteX7" fmla="*/ 288 w 10093"/>
                <a:gd name="connsiteY7" fmla="*/ 8678 h 10099"/>
                <a:gd name="connsiteX8" fmla="*/ 394 w 10093"/>
                <a:gd name="connsiteY8" fmla="*/ 8626 h 10099"/>
                <a:gd name="connsiteX9" fmla="*/ 539 w 10093"/>
                <a:gd name="connsiteY9" fmla="*/ 8593 h 10099"/>
                <a:gd name="connsiteX10" fmla="*/ 539 w 10093"/>
                <a:gd name="connsiteY10" fmla="*/ 8524 h 10099"/>
                <a:gd name="connsiteX11" fmla="*/ 572 w 10093"/>
                <a:gd name="connsiteY11" fmla="*/ 8489 h 10099"/>
                <a:gd name="connsiteX12" fmla="*/ 682 w 10093"/>
                <a:gd name="connsiteY12" fmla="*/ 8489 h 10099"/>
                <a:gd name="connsiteX13" fmla="*/ 789 w 10093"/>
                <a:gd name="connsiteY13" fmla="*/ 8489 h 10099"/>
                <a:gd name="connsiteX14" fmla="*/ 1078 w 10093"/>
                <a:gd name="connsiteY14" fmla="*/ 8438 h 10099"/>
                <a:gd name="connsiteX15" fmla="*/ 1760 w 10093"/>
                <a:gd name="connsiteY15" fmla="*/ 8283 h 10099"/>
                <a:gd name="connsiteX16" fmla="*/ 2048 w 10093"/>
                <a:gd name="connsiteY16" fmla="*/ 8111 h 10099"/>
                <a:gd name="connsiteX17" fmla="*/ 2262 w 10093"/>
                <a:gd name="connsiteY17" fmla="*/ 7976 h 10099"/>
                <a:gd name="connsiteX18" fmla="*/ 2443 w 10093"/>
                <a:gd name="connsiteY18" fmla="*/ 7908 h 10099"/>
                <a:gd name="connsiteX19" fmla="*/ 2663 w 10093"/>
                <a:gd name="connsiteY19" fmla="*/ 7788 h 10099"/>
                <a:gd name="connsiteX20" fmla="*/ 2841 w 10093"/>
                <a:gd name="connsiteY20" fmla="*/ 7720 h 10099"/>
                <a:gd name="connsiteX21" fmla="*/ 3127 w 10093"/>
                <a:gd name="connsiteY21" fmla="*/ 7580 h 10099"/>
                <a:gd name="connsiteX22" fmla="*/ 3238 w 10093"/>
                <a:gd name="connsiteY22" fmla="*/ 7549 h 10099"/>
                <a:gd name="connsiteX23" fmla="*/ 3383 w 10093"/>
                <a:gd name="connsiteY23" fmla="*/ 7496 h 10099"/>
                <a:gd name="connsiteX24" fmla="*/ 3632 w 10093"/>
                <a:gd name="connsiteY24" fmla="*/ 7394 h 10099"/>
                <a:gd name="connsiteX25" fmla="*/ 3632 w 10093"/>
                <a:gd name="connsiteY25" fmla="*/ 7313 h 10099"/>
                <a:gd name="connsiteX26" fmla="*/ 3667 w 10093"/>
                <a:gd name="connsiteY26" fmla="*/ 7124 h 10099"/>
                <a:gd name="connsiteX27" fmla="*/ 3738 w 10093"/>
                <a:gd name="connsiteY27" fmla="*/ 6987 h 10099"/>
                <a:gd name="connsiteX28" fmla="*/ 3777 w 10093"/>
                <a:gd name="connsiteY28" fmla="*/ 6869 h 10099"/>
                <a:gd name="connsiteX29" fmla="*/ 3922 w 10093"/>
                <a:gd name="connsiteY29" fmla="*/ 6731 h 10099"/>
                <a:gd name="connsiteX30" fmla="*/ 4137 w 10093"/>
                <a:gd name="connsiteY30" fmla="*/ 6540 h 10099"/>
                <a:gd name="connsiteX31" fmla="*/ 4426 w 10093"/>
                <a:gd name="connsiteY31" fmla="*/ 6369 h 10099"/>
                <a:gd name="connsiteX32" fmla="*/ 4531 w 10093"/>
                <a:gd name="connsiteY32" fmla="*/ 6253 h 10099"/>
                <a:gd name="connsiteX33" fmla="*/ 4929 w 10093"/>
                <a:gd name="connsiteY33" fmla="*/ 6128 h 10099"/>
                <a:gd name="connsiteX34" fmla="*/ 5071 w 10093"/>
                <a:gd name="connsiteY34" fmla="*/ 6114 h 10099"/>
                <a:gd name="connsiteX35" fmla="*/ 5142 w 10093"/>
                <a:gd name="connsiteY35" fmla="*/ 6028 h 10099"/>
                <a:gd name="connsiteX36" fmla="*/ 5325 w 10093"/>
                <a:gd name="connsiteY36" fmla="*/ 5839 h 10099"/>
                <a:gd name="connsiteX37" fmla="*/ 5429 w 10093"/>
                <a:gd name="connsiteY37" fmla="*/ 5634 h 10099"/>
                <a:gd name="connsiteX38" fmla="*/ 5429 w 10093"/>
                <a:gd name="connsiteY38" fmla="*/ 5553 h 10099"/>
                <a:gd name="connsiteX39" fmla="*/ 5468 w 10093"/>
                <a:gd name="connsiteY39" fmla="*/ 5500 h 10099"/>
                <a:gd name="connsiteX40" fmla="*/ 5612 w 10093"/>
                <a:gd name="connsiteY40" fmla="*/ 5463 h 10099"/>
                <a:gd name="connsiteX41" fmla="*/ 5756 w 10093"/>
                <a:gd name="connsiteY41" fmla="*/ 5463 h 10099"/>
                <a:gd name="connsiteX42" fmla="*/ 6041 w 10093"/>
                <a:gd name="connsiteY42" fmla="*/ 5463 h 10099"/>
                <a:gd name="connsiteX43" fmla="*/ 6223 w 10093"/>
                <a:gd name="connsiteY43" fmla="*/ 5500 h 10099"/>
                <a:gd name="connsiteX44" fmla="*/ 6439 w 10093"/>
                <a:gd name="connsiteY44" fmla="*/ 5500 h 10099"/>
                <a:gd name="connsiteX45" fmla="*/ 6654 w 10093"/>
                <a:gd name="connsiteY45" fmla="*/ 5448 h 10099"/>
                <a:gd name="connsiteX46" fmla="*/ 6832 w 10093"/>
                <a:gd name="connsiteY46" fmla="*/ 5463 h 10099"/>
                <a:gd name="connsiteX47" fmla="*/ 7050 w 10093"/>
                <a:gd name="connsiteY47" fmla="*/ 5411 h 10099"/>
                <a:gd name="connsiteX48" fmla="*/ 7231 w 10093"/>
                <a:gd name="connsiteY48" fmla="*/ 5364 h 10099"/>
                <a:gd name="connsiteX49" fmla="*/ 7412 w 10093"/>
                <a:gd name="connsiteY49" fmla="*/ 5364 h 10099"/>
                <a:gd name="connsiteX50" fmla="*/ 7558 w 10093"/>
                <a:gd name="connsiteY50" fmla="*/ 5364 h 10099"/>
                <a:gd name="connsiteX51" fmla="*/ 7659 w 10093"/>
                <a:gd name="connsiteY51" fmla="*/ 5329 h 10099"/>
                <a:gd name="connsiteX52" fmla="*/ 7804 w 10093"/>
                <a:gd name="connsiteY52" fmla="*/ 5309 h 10099"/>
                <a:gd name="connsiteX53" fmla="*/ 7914 w 10093"/>
                <a:gd name="connsiteY53" fmla="*/ 5225 h 10099"/>
                <a:gd name="connsiteX54" fmla="*/ 7914 w 10093"/>
                <a:gd name="connsiteY54" fmla="*/ 5125 h 10099"/>
                <a:gd name="connsiteX55" fmla="*/ 9962 w 10093"/>
                <a:gd name="connsiteY55" fmla="*/ 450 h 10099"/>
                <a:gd name="connsiteX56" fmla="*/ 9890 w 10093"/>
                <a:gd name="connsiteY56" fmla="*/ 147 h 10099"/>
                <a:gd name="connsiteX57" fmla="*/ 9890 w 10093"/>
                <a:gd name="connsiteY57" fmla="*/ 114 h 10099"/>
                <a:gd name="connsiteX0" fmla="*/ 144 w 9890"/>
                <a:gd name="connsiteY0" fmla="*/ 9985 h 9985"/>
                <a:gd name="connsiteX1" fmla="*/ 68 w 9890"/>
                <a:gd name="connsiteY1" fmla="*/ 9521 h 9985"/>
                <a:gd name="connsiteX2" fmla="*/ 0 w 9890"/>
                <a:gd name="connsiteY2" fmla="*/ 9128 h 9985"/>
                <a:gd name="connsiteX3" fmla="*/ 0 w 9890"/>
                <a:gd name="connsiteY3" fmla="*/ 8939 h 9985"/>
                <a:gd name="connsiteX4" fmla="*/ 68 w 9890"/>
                <a:gd name="connsiteY4" fmla="*/ 8837 h 9985"/>
                <a:gd name="connsiteX5" fmla="*/ 68 w 9890"/>
                <a:gd name="connsiteY5" fmla="*/ 8754 h 9985"/>
                <a:gd name="connsiteX6" fmla="*/ 179 w 9890"/>
                <a:gd name="connsiteY6" fmla="*/ 8649 h 9985"/>
                <a:gd name="connsiteX7" fmla="*/ 288 w 9890"/>
                <a:gd name="connsiteY7" fmla="*/ 8564 h 9985"/>
                <a:gd name="connsiteX8" fmla="*/ 394 w 9890"/>
                <a:gd name="connsiteY8" fmla="*/ 8512 h 9985"/>
                <a:gd name="connsiteX9" fmla="*/ 539 w 9890"/>
                <a:gd name="connsiteY9" fmla="*/ 8479 h 9985"/>
                <a:gd name="connsiteX10" fmla="*/ 539 w 9890"/>
                <a:gd name="connsiteY10" fmla="*/ 8410 h 9985"/>
                <a:gd name="connsiteX11" fmla="*/ 572 w 9890"/>
                <a:gd name="connsiteY11" fmla="*/ 8375 h 9985"/>
                <a:gd name="connsiteX12" fmla="*/ 682 w 9890"/>
                <a:gd name="connsiteY12" fmla="*/ 8375 h 9985"/>
                <a:gd name="connsiteX13" fmla="*/ 789 w 9890"/>
                <a:gd name="connsiteY13" fmla="*/ 8375 h 9985"/>
                <a:gd name="connsiteX14" fmla="*/ 1078 w 9890"/>
                <a:gd name="connsiteY14" fmla="*/ 8324 h 9985"/>
                <a:gd name="connsiteX15" fmla="*/ 1760 w 9890"/>
                <a:gd name="connsiteY15" fmla="*/ 8169 h 9985"/>
                <a:gd name="connsiteX16" fmla="*/ 2048 w 9890"/>
                <a:gd name="connsiteY16" fmla="*/ 7997 h 9985"/>
                <a:gd name="connsiteX17" fmla="*/ 2262 w 9890"/>
                <a:gd name="connsiteY17" fmla="*/ 7862 h 9985"/>
                <a:gd name="connsiteX18" fmla="*/ 2443 w 9890"/>
                <a:gd name="connsiteY18" fmla="*/ 7794 h 9985"/>
                <a:gd name="connsiteX19" fmla="*/ 2663 w 9890"/>
                <a:gd name="connsiteY19" fmla="*/ 7674 h 9985"/>
                <a:gd name="connsiteX20" fmla="*/ 2841 w 9890"/>
                <a:gd name="connsiteY20" fmla="*/ 7606 h 9985"/>
                <a:gd name="connsiteX21" fmla="*/ 3127 w 9890"/>
                <a:gd name="connsiteY21" fmla="*/ 7466 h 9985"/>
                <a:gd name="connsiteX22" fmla="*/ 3238 w 9890"/>
                <a:gd name="connsiteY22" fmla="*/ 7435 h 9985"/>
                <a:gd name="connsiteX23" fmla="*/ 3383 w 9890"/>
                <a:gd name="connsiteY23" fmla="*/ 7382 h 9985"/>
                <a:gd name="connsiteX24" fmla="*/ 3632 w 9890"/>
                <a:gd name="connsiteY24" fmla="*/ 7280 h 9985"/>
                <a:gd name="connsiteX25" fmla="*/ 3632 w 9890"/>
                <a:gd name="connsiteY25" fmla="*/ 7199 h 9985"/>
                <a:gd name="connsiteX26" fmla="*/ 3667 w 9890"/>
                <a:gd name="connsiteY26" fmla="*/ 7010 h 9985"/>
                <a:gd name="connsiteX27" fmla="*/ 3738 w 9890"/>
                <a:gd name="connsiteY27" fmla="*/ 6873 h 9985"/>
                <a:gd name="connsiteX28" fmla="*/ 3777 w 9890"/>
                <a:gd name="connsiteY28" fmla="*/ 6755 h 9985"/>
                <a:gd name="connsiteX29" fmla="*/ 3922 w 9890"/>
                <a:gd name="connsiteY29" fmla="*/ 6617 h 9985"/>
                <a:gd name="connsiteX30" fmla="*/ 4137 w 9890"/>
                <a:gd name="connsiteY30" fmla="*/ 6426 h 9985"/>
                <a:gd name="connsiteX31" fmla="*/ 4426 w 9890"/>
                <a:gd name="connsiteY31" fmla="*/ 6255 h 9985"/>
                <a:gd name="connsiteX32" fmla="*/ 4531 w 9890"/>
                <a:gd name="connsiteY32" fmla="*/ 6139 h 9985"/>
                <a:gd name="connsiteX33" fmla="*/ 4929 w 9890"/>
                <a:gd name="connsiteY33" fmla="*/ 6014 h 9985"/>
                <a:gd name="connsiteX34" fmla="*/ 5071 w 9890"/>
                <a:gd name="connsiteY34" fmla="*/ 6000 h 9985"/>
                <a:gd name="connsiteX35" fmla="*/ 5142 w 9890"/>
                <a:gd name="connsiteY35" fmla="*/ 5914 h 9985"/>
                <a:gd name="connsiteX36" fmla="*/ 5325 w 9890"/>
                <a:gd name="connsiteY36" fmla="*/ 5725 h 9985"/>
                <a:gd name="connsiteX37" fmla="*/ 5429 w 9890"/>
                <a:gd name="connsiteY37" fmla="*/ 5520 h 9985"/>
                <a:gd name="connsiteX38" fmla="*/ 5429 w 9890"/>
                <a:gd name="connsiteY38" fmla="*/ 5439 h 9985"/>
                <a:gd name="connsiteX39" fmla="*/ 5468 w 9890"/>
                <a:gd name="connsiteY39" fmla="*/ 5386 h 9985"/>
                <a:gd name="connsiteX40" fmla="*/ 5612 w 9890"/>
                <a:gd name="connsiteY40" fmla="*/ 5349 h 9985"/>
                <a:gd name="connsiteX41" fmla="*/ 5756 w 9890"/>
                <a:gd name="connsiteY41" fmla="*/ 5349 h 9985"/>
                <a:gd name="connsiteX42" fmla="*/ 6041 w 9890"/>
                <a:gd name="connsiteY42" fmla="*/ 5349 h 9985"/>
                <a:gd name="connsiteX43" fmla="*/ 6223 w 9890"/>
                <a:gd name="connsiteY43" fmla="*/ 5386 h 9985"/>
                <a:gd name="connsiteX44" fmla="*/ 6439 w 9890"/>
                <a:gd name="connsiteY44" fmla="*/ 5386 h 9985"/>
                <a:gd name="connsiteX45" fmla="*/ 6654 w 9890"/>
                <a:gd name="connsiteY45" fmla="*/ 5334 h 9985"/>
                <a:gd name="connsiteX46" fmla="*/ 6832 w 9890"/>
                <a:gd name="connsiteY46" fmla="*/ 5349 h 9985"/>
                <a:gd name="connsiteX47" fmla="*/ 7050 w 9890"/>
                <a:gd name="connsiteY47" fmla="*/ 5297 h 9985"/>
                <a:gd name="connsiteX48" fmla="*/ 7231 w 9890"/>
                <a:gd name="connsiteY48" fmla="*/ 5250 h 9985"/>
                <a:gd name="connsiteX49" fmla="*/ 7412 w 9890"/>
                <a:gd name="connsiteY49" fmla="*/ 5250 h 9985"/>
                <a:gd name="connsiteX50" fmla="*/ 7558 w 9890"/>
                <a:gd name="connsiteY50" fmla="*/ 5250 h 9985"/>
                <a:gd name="connsiteX51" fmla="*/ 7659 w 9890"/>
                <a:gd name="connsiteY51" fmla="*/ 5215 h 9985"/>
                <a:gd name="connsiteX52" fmla="*/ 7804 w 9890"/>
                <a:gd name="connsiteY52" fmla="*/ 5195 h 9985"/>
                <a:gd name="connsiteX53" fmla="*/ 7914 w 9890"/>
                <a:gd name="connsiteY53" fmla="*/ 5111 h 9985"/>
                <a:gd name="connsiteX54" fmla="*/ 7914 w 9890"/>
                <a:gd name="connsiteY54" fmla="*/ 5011 h 9985"/>
                <a:gd name="connsiteX55" fmla="*/ 9890 w 9890"/>
                <a:gd name="connsiteY55" fmla="*/ 33 h 9985"/>
                <a:gd name="connsiteX56" fmla="*/ 9890 w 9890"/>
                <a:gd name="connsiteY56" fmla="*/ 0 h 9985"/>
                <a:gd name="connsiteX0" fmla="*/ 146 w 10000"/>
                <a:gd name="connsiteY0" fmla="*/ 9967 h 9967"/>
                <a:gd name="connsiteX1" fmla="*/ 69 w 10000"/>
                <a:gd name="connsiteY1" fmla="*/ 9502 h 9967"/>
                <a:gd name="connsiteX2" fmla="*/ 0 w 10000"/>
                <a:gd name="connsiteY2" fmla="*/ 9109 h 9967"/>
                <a:gd name="connsiteX3" fmla="*/ 0 w 10000"/>
                <a:gd name="connsiteY3" fmla="*/ 8919 h 9967"/>
                <a:gd name="connsiteX4" fmla="*/ 69 w 10000"/>
                <a:gd name="connsiteY4" fmla="*/ 8817 h 9967"/>
                <a:gd name="connsiteX5" fmla="*/ 69 w 10000"/>
                <a:gd name="connsiteY5" fmla="*/ 8734 h 9967"/>
                <a:gd name="connsiteX6" fmla="*/ 181 w 10000"/>
                <a:gd name="connsiteY6" fmla="*/ 8629 h 9967"/>
                <a:gd name="connsiteX7" fmla="*/ 291 w 10000"/>
                <a:gd name="connsiteY7" fmla="*/ 8544 h 9967"/>
                <a:gd name="connsiteX8" fmla="*/ 398 w 10000"/>
                <a:gd name="connsiteY8" fmla="*/ 8492 h 9967"/>
                <a:gd name="connsiteX9" fmla="*/ 545 w 10000"/>
                <a:gd name="connsiteY9" fmla="*/ 8459 h 9967"/>
                <a:gd name="connsiteX10" fmla="*/ 545 w 10000"/>
                <a:gd name="connsiteY10" fmla="*/ 8390 h 9967"/>
                <a:gd name="connsiteX11" fmla="*/ 578 w 10000"/>
                <a:gd name="connsiteY11" fmla="*/ 8355 h 9967"/>
                <a:gd name="connsiteX12" fmla="*/ 690 w 10000"/>
                <a:gd name="connsiteY12" fmla="*/ 8355 h 9967"/>
                <a:gd name="connsiteX13" fmla="*/ 798 w 10000"/>
                <a:gd name="connsiteY13" fmla="*/ 8355 h 9967"/>
                <a:gd name="connsiteX14" fmla="*/ 1090 w 10000"/>
                <a:gd name="connsiteY14" fmla="*/ 8304 h 9967"/>
                <a:gd name="connsiteX15" fmla="*/ 1780 w 10000"/>
                <a:gd name="connsiteY15" fmla="*/ 8148 h 9967"/>
                <a:gd name="connsiteX16" fmla="*/ 2071 w 10000"/>
                <a:gd name="connsiteY16" fmla="*/ 7976 h 9967"/>
                <a:gd name="connsiteX17" fmla="*/ 2287 w 10000"/>
                <a:gd name="connsiteY17" fmla="*/ 7841 h 9967"/>
                <a:gd name="connsiteX18" fmla="*/ 2470 w 10000"/>
                <a:gd name="connsiteY18" fmla="*/ 7773 h 9967"/>
                <a:gd name="connsiteX19" fmla="*/ 2693 w 10000"/>
                <a:gd name="connsiteY19" fmla="*/ 7653 h 9967"/>
                <a:gd name="connsiteX20" fmla="*/ 2873 w 10000"/>
                <a:gd name="connsiteY20" fmla="*/ 7584 h 9967"/>
                <a:gd name="connsiteX21" fmla="*/ 3162 w 10000"/>
                <a:gd name="connsiteY21" fmla="*/ 7444 h 9967"/>
                <a:gd name="connsiteX22" fmla="*/ 3274 w 10000"/>
                <a:gd name="connsiteY22" fmla="*/ 7413 h 9967"/>
                <a:gd name="connsiteX23" fmla="*/ 3421 w 10000"/>
                <a:gd name="connsiteY23" fmla="*/ 7360 h 9967"/>
                <a:gd name="connsiteX24" fmla="*/ 3672 w 10000"/>
                <a:gd name="connsiteY24" fmla="*/ 7258 h 9967"/>
                <a:gd name="connsiteX25" fmla="*/ 3672 w 10000"/>
                <a:gd name="connsiteY25" fmla="*/ 7177 h 9967"/>
                <a:gd name="connsiteX26" fmla="*/ 3708 w 10000"/>
                <a:gd name="connsiteY26" fmla="*/ 6988 h 9967"/>
                <a:gd name="connsiteX27" fmla="*/ 3780 w 10000"/>
                <a:gd name="connsiteY27" fmla="*/ 6850 h 9967"/>
                <a:gd name="connsiteX28" fmla="*/ 3819 w 10000"/>
                <a:gd name="connsiteY28" fmla="*/ 6732 h 9967"/>
                <a:gd name="connsiteX29" fmla="*/ 3966 w 10000"/>
                <a:gd name="connsiteY29" fmla="*/ 6594 h 9967"/>
                <a:gd name="connsiteX30" fmla="*/ 4183 w 10000"/>
                <a:gd name="connsiteY30" fmla="*/ 6403 h 9967"/>
                <a:gd name="connsiteX31" fmla="*/ 4475 w 10000"/>
                <a:gd name="connsiteY31" fmla="*/ 6231 h 9967"/>
                <a:gd name="connsiteX32" fmla="*/ 4581 w 10000"/>
                <a:gd name="connsiteY32" fmla="*/ 6115 h 9967"/>
                <a:gd name="connsiteX33" fmla="*/ 4984 w 10000"/>
                <a:gd name="connsiteY33" fmla="*/ 5990 h 9967"/>
                <a:gd name="connsiteX34" fmla="*/ 5127 w 10000"/>
                <a:gd name="connsiteY34" fmla="*/ 5976 h 9967"/>
                <a:gd name="connsiteX35" fmla="*/ 5199 w 10000"/>
                <a:gd name="connsiteY35" fmla="*/ 5890 h 9967"/>
                <a:gd name="connsiteX36" fmla="*/ 5384 w 10000"/>
                <a:gd name="connsiteY36" fmla="*/ 5701 h 9967"/>
                <a:gd name="connsiteX37" fmla="*/ 5489 w 10000"/>
                <a:gd name="connsiteY37" fmla="*/ 5495 h 9967"/>
                <a:gd name="connsiteX38" fmla="*/ 5489 w 10000"/>
                <a:gd name="connsiteY38" fmla="*/ 5414 h 9967"/>
                <a:gd name="connsiteX39" fmla="*/ 5529 w 10000"/>
                <a:gd name="connsiteY39" fmla="*/ 5361 h 9967"/>
                <a:gd name="connsiteX40" fmla="*/ 5674 w 10000"/>
                <a:gd name="connsiteY40" fmla="*/ 5324 h 9967"/>
                <a:gd name="connsiteX41" fmla="*/ 5820 w 10000"/>
                <a:gd name="connsiteY41" fmla="*/ 5324 h 9967"/>
                <a:gd name="connsiteX42" fmla="*/ 6108 w 10000"/>
                <a:gd name="connsiteY42" fmla="*/ 5324 h 9967"/>
                <a:gd name="connsiteX43" fmla="*/ 6292 w 10000"/>
                <a:gd name="connsiteY43" fmla="*/ 5361 h 9967"/>
                <a:gd name="connsiteX44" fmla="*/ 6511 w 10000"/>
                <a:gd name="connsiteY44" fmla="*/ 5361 h 9967"/>
                <a:gd name="connsiteX45" fmla="*/ 6728 w 10000"/>
                <a:gd name="connsiteY45" fmla="*/ 5309 h 9967"/>
                <a:gd name="connsiteX46" fmla="*/ 6908 w 10000"/>
                <a:gd name="connsiteY46" fmla="*/ 5324 h 9967"/>
                <a:gd name="connsiteX47" fmla="*/ 7128 w 10000"/>
                <a:gd name="connsiteY47" fmla="*/ 5272 h 9967"/>
                <a:gd name="connsiteX48" fmla="*/ 7311 w 10000"/>
                <a:gd name="connsiteY48" fmla="*/ 5225 h 9967"/>
                <a:gd name="connsiteX49" fmla="*/ 7494 w 10000"/>
                <a:gd name="connsiteY49" fmla="*/ 5225 h 9967"/>
                <a:gd name="connsiteX50" fmla="*/ 7642 w 10000"/>
                <a:gd name="connsiteY50" fmla="*/ 5225 h 9967"/>
                <a:gd name="connsiteX51" fmla="*/ 7744 w 10000"/>
                <a:gd name="connsiteY51" fmla="*/ 5190 h 9967"/>
                <a:gd name="connsiteX52" fmla="*/ 7891 w 10000"/>
                <a:gd name="connsiteY52" fmla="*/ 5170 h 9967"/>
                <a:gd name="connsiteX53" fmla="*/ 8002 w 10000"/>
                <a:gd name="connsiteY53" fmla="*/ 5086 h 9967"/>
                <a:gd name="connsiteX54" fmla="*/ 8002 w 10000"/>
                <a:gd name="connsiteY54" fmla="*/ 4986 h 9967"/>
                <a:gd name="connsiteX55" fmla="*/ 10000 w 10000"/>
                <a:gd name="connsiteY55" fmla="*/ 0 h 9967"/>
                <a:gd name="connsiteX0" fmla="*/ 146 w 8002"/>
                <a:gd name="connsiteY0" fmla="*/ 4997 h 4997"/>
                <a:gd name="connsiteX1" fmla="*/ 69 w 8002"/>
                <a:gd name="connsiteY1" fmla="*/ 4530 h 4997"/>
                <a:gd name="connsiteX2" fmla="*/ 0 w 8002"/>
                <a:gd name="connsiteY2" fmla="*/ 4136 h 4997"/>
                <a:gd name="connsiteX3" fmla="*/ 0 w 8002"/>
                <a:gd name="connsiteY3" fmla="*/ 3946 h 4997"/>
                <a:gd name="connsiteX4" fmla="*/ 69 w 8002"/>
                <a:gd name="connsiteY4" fmla="*/ 3843 h 4997"/>
                <a:gd name="connsiteX5" fmla="*/ 69 w 8002"/>
                <a:gd name="connsiteY5" fmla="*/ 3760 h 4997"/>
                <a:gd name="connsiteX6" fmla="*/ 181 w 8002"/>
                <a:gd name="connsiteY6" fmla="*/ 3655 h 4997"/>
                <a:gd name="connsiteX7" fmla="*/ 291 w 8002"/>
                <a:gd name="connsiteY7" fmla="*/ 3569 h 4997"/>
                <a:gd name="connsiteX8" fmla="*/ 398 w 8002"/>
                <a:gd name="connsiteY8" fmla="*/ 3517 h 4997"/>
                <a:gd name="connsiteX9" fmla="*/ 545 w 8002"/>
                <a:gd name="connsiteY9" fmla="*/ 3484 h 4997"/>
                <a:gd name="connsiteX10" fmla="*/ 545 w 8002"/>
                <a:gd name="connsiteY10" fmla="*/ 3415 h 4997"/>
                <a:gd name="connsiteX11" fmla="*/ 578 w 8002"/>
                <a:gd name="connsiteY11" fmla="*/ 3380 h 4997"/>
                <a:gd name="connsiteX12" fmla="*/ 690 w 8002"/>
                <a:gd name="connsiteY12" fmla="*/ 3380 h 4997"/>
                <a:gd name="connsiteX13" fmla="*/ 798 w 8002"/>
                <a:gd name="connsiteY13" fmla="*/ 3380 h 4997"/>
                <a:gd name="connsiteX14" fmla="*/ 1090 w 8002"/>
                <a:gd name="connsiteY14" fmla="*/ 3328 h 4997"/>
                <a:gd name="connsiteX15" fmla="*/ 1780 w 8002"/>
                <a:gd name="connsiteY15" fmla="*/ 3172 h 4997"/>
                <a:gd name="connsiteX16" fmla="*/ 2071 w 8002"/>
                <a:gd name="connsiteY16" fmla="*/ 2999 h 4997"/>
                <a:gd name="connsiteX17" fmla="*/ 2287 w 8002"/>
                <a:gd name="connsiteY17" fmla="*/ 2864 h 4997"/>
                <a:gd name="connsiteX18" fmla="*/ 2470 w 8002"/>
                <a:gd name="connsiteY18" fmla="*/ 2796 h 4997"/>
                <a:gd name="connsiteX19" fmla="*/ 2693 w 8002"/>
                <a:gd name="connsiteY19" fmla="*/ 2675 h 4997"/>
                <a:gd name="connsiteX20" fmla="*/ 2873 w 8002"/>
                <a:gd name="connsiteY20" fmla="*/ 2606 h 4997"/>
                <a:gd name="connsiteX21" fmla="*/ 3162 w 8002"/>
                <a:gd name="connsiteY21" fmla="*/ 2466 h 4997"/>
                <a:gd name="connsiteX22" fmla="*/ 3274 w 8002"/>
                <a:gd name="connsiteY22" fmla="*/ 2435 h 4997"/>
                <a:gd name="connsiteX23" fmla="*/ 3421 w 8002"/>
                <a:gd name="connsiteY23" fmla="*/ 2381 h 4997"/>
                <a:gd name="connsiteX24" fmla="*/ 3672 w 8002"/>
                <a:gd name="connsiteY24" fmla="*/ 2279 h 4997"/>
                <a:gd name="connsiteX25" fmla="*/ 3672 w 8002"/>
                <a:gd name="connsiteY25" fmla="*/ 2198 h 4997"/>
                <a:gd name="connsiteX26" fmla="*/ 3708 w 8002"/>
                <a:gd name="connsiteY26" fmla="*/ 2008 h 4997"/>
                <a:gd name="connsiteX27" fmla="*/ 3780 w 8002"/>
                <a:gd name="connsiteY27" fmla="*/ 1870 h 4997"/>
                <a:gd name="connsiteX28" fmla="*/ 3819 w 8002"/>
                <a:gd name="connsiteY28" fmla="*/ 1751 h 4997"/>
                <a:gd name="connsiteX29" fmla="*/ 3966 w 8002"/>
                <a:gd name="connsiteY29" fmla="*/ 1613 h 4997"/>
                <a:gd name="connsiteX30" fmla="*/ 4183 w 8002"/>
                <a:gd name="connsiteY30" fmla="*/ 1421 h 4997"/>
                <a:gd name="connsiteX31" fmla="*/ 4475 w 8002"/>
                <a:gd name="connsiteY31" fmla="*/ 1249 h 4997"/>
                <a:gd name="connsiteX32" fmla="*/ 4581 w 8002"/>
                <a:gd name="connsiteY32" fmla="*/ 1132 h 4997"/>
                <a:gd name="connsiteX33" fmla="*/ 4984 w 8002"/>
                <a:gd name="connsiteY33" fmla="*/ 1007 h 4997"/>
                <a:gd name="connsiteX34" fmla="*/ 5127 w 8002"/>
                <a:gd name="connsiteY34" fmla="*/ 993 h 4997"/>
                <a:gd name="connsiteX35" fmla="*/ 5199 w 8002"/>
                <a:gd name="connsiteY35" fmla="*/ 907 h 4997"/>
                <a:gd name="connsiteX36" fmla="*/ 5384 w 8002"/>
                <a:gd name="connsiteY36" fmla="*/ 717 h 4997"/>
                <a:gd name="connsiteX37" fmla="*/ 5489 w 8002"/>
                <a:gd name="connsiteY37" fmla="*/ 510 h 4997"/>
                <a:gd name="connsiteX38" fmla="*/ 5489 w 8002"/>
                <a:gd name="connsiteY38" fmla="*/ 429 h 4997"/>
                <a:gd name="connsiteX39" fmla="*/ 5529 w 8002"/>
                <a:gd name="connsiteY39" fmla="*/ 376 h 4997"/>
                <a:gd name="connsiteX40" fmla="*/ 5674 w 8002"/>
                <a:gd name="connsiteY40" fmla="*/ 339 h 4997"/>
                <a:gd name="connsiteX41" fmla="*/ 5820 w 8002"/>
                <a:gd name="connsiteY41" fmla="*/ 339 h 4997"/>
                <a:gd name="connsiteX42" fmla="*/ 6108 w 8002"/>
                <a:gd name="connsiteY42" fmla="*/ 339 h 4997"/>
                <a:gd name="connsiteX43" fmla="*/ 6292 w 8002"/>
                <a:gd name="connsiteY43" fmla="*/ 376 h 4997"/>
                <a:gd name="connsiteX44" fmla="*/ 6511 w 8002"/>
                <a:gd name="connsiteY44" fmla="*/ 376 h 4997"/>
                <a:gd name="connsiteX45" fmla="*/ 6728 w 8002"/>
                <a:gd name="connsiteY45" fmla="*/ 324 h 4997"/>
                <a:gd name="connsiteX46" fmla="*/ 6908 w 8002"/>
                <a:gd name="connsiteY46" fmla="*/ 339 h 4997"/>
                <a:gd name="connsiteX47" fmla="*/ 7128 w 8002"/>
                <a:gd name="connsiteY47" fmla="*/ 286 h 4997"/>
                <a:gd name="connsiteX48" fmla="*/ 7311 w 8002"/>
                <a:gd name="connsiteY48" fmla="*/ 239 h 4997"/>
                <a:gd name="connsiteX49" fmla="*/ 7494 w 8002"/>
                <a:gd name="connsiteY49" fmla="*/ 239 h 4997"/>
                <a:gd name="connsiteX50" fmla="*/ 7642 w 8002"/>
                <a:gd name="connsiteY50" fmla="*/ 239 h 4997"/>
                <a:gd name="connsiteX51" fmla="*/ 7744 w 8002"/>
                <a:gd name="connsiteY51" fmla="*/ 204 h 4997"/>
                <a:gd name="connsiteX52" fmla="*/ 7891 w 8002"/>
                <a:gd name="connsiteY52" fmla="*/ 184 h 4997"/>
                <a:gd name="connsiteX53" fmla="*/ 8002 w 8002"/>
                <a:gd name="connsiteY53" fmla="*/ 100 h 4997"/>
                <a:gd name="connsiteX54" fmla="*/ 8002 w 8002"/>
                <a:gd name="connsiteY54" fmla="*/ 0 h 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002" h="4997">
                  <a:moveTo>
                    <a:pt x="146" y="4997"/>
                  </a:moveTo>
                  <a:cubicBezTo>
                    <a:pt x="120" y="4838"/>
                    <a:pt x="95" y="4684"/>
                    <a:pt x="69" y="4530"/>
                  </a:cubicBezTo>
                  <a:cubicBezTo>
                    <a:pt x="44" y="4398"/>
                    <a:pt x="21" y="4268"/>
                    <a:pt x="0" y="4136"/>
                  </a:cubicBezTo>
                  <a:lnTo>
                    <a:pt x="0" y="3946"/>
                  </a:lnTo>
                  <a:cubicBezTo>
                    <a:pt x="21" y="3910"/>
                    <a:pt x="44" y="3877"/>
                    <a:pt x="69" y="3843"/>
                  </a:cubicBezTo>
                  <a:lnTo>
                    <a:pt x="69" y="3760"/>
                  </a:lnTo>
                  <a:cubicBezTo>
                    <a:pt x="109" y="3725"/>
                    <a:pt x="144" y="3689"/>
                    <a:pt x="181" y="3655"/>
                  </a:cubicBezTo>
                  <a:cubicBezTo>
                    <a:pt x="216" y="3626"/>
                    <a:pt x="254" y="3596"/>
                    <a:pt x="291" y="3569"/>
                  </a:cubicBezTo>
                  <a:cubicBezTo>
                    <a:pt x="328" y="3552"/>
                    <a:pt x="360" y="3534"/>
                    <a:pt x="398" y="3517"/>
                  </a:cubicBezTo>
                  <a:lnTo>
                    <a:pt x="545" y="3484"/>
                  </a:lnTo>
                  <a:lnTo>
                    <a:pt x="545" y="3415"/>
                  </a:lnTo>
                  <a:cubicBezTo>
                    <a:pt x="557" y="3405"/>
                    <a:pt x="567" y="3392"/>
                    <a:pt x="578" y="3380"/>
                  </a:cubicBezTo>
                  <a:lnTo>
                    <a:pt x="690" y="3380"/>
                  </a:lnTo>
                  <a:lnTo>
                    <a:pt x="798" y="3380"/>
                  </a:lnTo>
                  <a:lnTo>
                    <a:pt x="1090" y="3328"/>
                  </a:lnTo>
                  <a:lnTo>
                    <a:pt x="1780" y="3172"/>
                  </a:lnTo>
                  <a:lnTo>
                    <a:pt x="2071" y="2999"/>
                  </a:lnTo>
                  <a:lnTo>
                    <a:pt x="2287" y="2864"/>
                  </a:lnTo>
                  <a:lnTo>
                    <a:pt x="2470" y="2796"/>
                  </a:lnTo>
                  <a:lnTo>
                    <a:pt x="2693" y="2675"/>
                  </a:lnTo>
                  <a:lnTo>
                    <a:pt x="2873" y="2606"/>
                  </a:lnTo>
                  <a:lnTo>
                    <a:pt x="3162" y="2466"/>
                  </a:lnTo>
                  <a:lnTo>
                    <a:pt x="3274" y="2435"/>
                  </a:lnTo>
                  <a:cubicBezTo>
                    <a:pt x="3321" y="2420"/>
                    <a:pt x="3368" y="2401"/>
                    <a:pt x="3421" y="2381"/>
                  </a:cubicBezTo>
                  <a:lnTo>
                    <a:pt x="3672" y="2279"/>
                  </a:lnTo>
                  <a:lnTo>
                    <a:pt x="3672" y="2198"/>
                  </a:lnTo>
                  <a:cubicBezTo>
                    <a:pt x="3684" y="2134"/>
                    <a:pt x="3696" y="2068"/>
                    <a:pt x="3708" y="2008"/>
                  </a:cubicBezTo>
                  <a:cubicBezTo>
                    <a:pt x="3734" y="1957"/>
                    <a:pt x="3757" y="1913"/>
                    <a:pt x="3780" y="1870"/>
                  </a:cubicBezTo>
                  <a:cubicBezTo>
                    <a:pt x="3792" y="1829"/>
                    <a:pt x="3805" y="1790"/>
                    <a:pt x="3819" y="1751"/>
                  </a:cubicBezTo>
                  <a:cubicBezTo>
                    <a:pt x="3866" y="1699"/>
                    <a:pt x="3918" y="1656"/>
                    <a:pt x="3966" y="1613"/>
                  </a:cubicBezTo>
                  <a:cubicBezTo>
                    <a:pt x="4036" y="1548"/>
                    <a:pt x="4110" y="1485"/>
                    <a:pt x="4183" y="1421"/>
                  </a:cubicBezTo>
                  <a:lnTo>
                    <a:pt x="4475" y="1249"/>
                  </a:lnTo>
                  <a:cubicBezTo>
                    <a:pt x="4510" y="1210"/>
                    <a:pt x="4547" y="1171"/>
                    <a:pt x="4581" y="1132"/>
                  </a:cubicBezTo>
                  <a:lnTo>
                    <a:pt x="4984" y="1007"/>
                  </a:lnTo>
                  <a:lnTo>
                    <a:pt x="5127" y="993"/>
                  </a:lnTo>
                  <a:cubicBezTo>
                    <a:pt x="5153" y="964"/>
                    <a:pt x="5177" y="936"/>
                    <a:pt x="5199" y="907"/>
                  </a:cubicBezTo>
                  <a:cubicBezTo>
                    <a:pt x="5260" y="844"/>
                    <a:pt x="5323" y="782"/>
                    <a:pt x="5384" y="717"/>
                  </a:cubicBezTo>
                  <a:cubicBezTo>
                    <a:pt x="5418" y="652"/>
                    <a:pt x="5456" y="580"/>
                    <a:pt x="5489" y="510"/>
                  </a:cubicBezTo>
                  <a:lnTo>
                    <a:pt x="5489" y="429"/>
                  </a:lnTo>
                  <a:cubicBezTo>
                    <a:pt x="5499" y="411"/>
                    <a:pt x="5519" y="392"/>
                    <a:pt x="5529" y="376"/>
                  </a:cubicBezTo>
                  <a:lnTo>
                    <a:pt x="5674" y="339"/>
                  </a:lnTo>
                  <a:lnTo>
                    <a:pt x="5820" y="339"/>
                  </a:lnTo>
                  <a:lnTo>
                    <a:pt x="6108" y="339"/>
                  </a:lnTo>
                  <a:lnTo>
                    <a:pt x="6292" y="376"/>
                  </a:lnTo>
                  <a:lnTo>
                    <a:pt x="6511" y="376"/>
                  </a:lnTo>
                  <a:lnTo>
                    <a:pt x="6728" y="324"/>
                  </a:lnTo>
                  <a:lnTo>
                    <a:pt x="6908" y="339"/>
                  </a:lnTo>
                  <a:lnTo>
                    <a:pt x="7128" y="286"/>
                  </a:lnTo>
                  <a:lnTo>
                    <a:pt x="7311" y="239"/>
                  </a:lnTo>
                  <a:lnTo>
                    <a:pt x="7494" y="239"/>
                  </a:lnTo>
                  <a:lnTo>
                    <a:pt x="7642" y="239"/>
                  </a:lnTo>
                  <a:cubicBezTo>
                    <a:pt x="7672" y="228"/>
                    <a:pt x="7710" y="217"/>
                    <a:pt x="7744" y="204"/>
                  </a:cubicBezTo>
                  <a:lnTo>
                    <a:pt x="7891" y="184"/>
                  </a:lnTo>
                  <a:cubicBezTo>
                    <a:pt x="7929" y="157"/>
                    <a:pt x="7964" y="129"/>
                    <a:pt x="8002" y="100"/>
                  </a:cubicBezTo>
                  <a:lnTo>
                    <a:pt x="8002" y="0"/>
                  </a:lnTo>
                </a:path>
              </a:pathLst>
            </a:cu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 386">
              <a:extLst>
                <a:ext uri="{FF2B5EF4-FFF2-40B4-BE49-F238E27FC236}">
                  <a16:creationId xmlns:a16="http://schemas.microsoft.com/office/drawing/2014/main" id="{6AE5A9B0-70DC-EC4F-0E09-B90F34C1768E}"/>
                </a:ext>
              </a:extLst>
            </p:cNvPr>
            <p:cNvSpPr/>
            <p:nvPr/>
          </p:nvSpPr>
          <p:spPr bwMode="auto">
            <a:xfrm>
              <a:off x="7063835" y="3074266"/>
              <a:ext cx="103457" cy="29914"/>
            </a:xfrm>
            <a:custGeom>
              <a:avLst/>
              <a:gdLst>
                <a:gd name="connsiteX0" fmla="*/ 0 w 363855"/>
                <a:gd name="connsiteY0" fmla="*/ 11430 h 83820"/>
                <a:gd name="connsiteX1" fmla="*/ 47625 w 363855"/>
                <a:gd name="connsiteY1" fmla="*/ 32385 h 83820"/>
                <a:gd name="connsiteX2" fmla="*/ 78105 w 363855"/>
                <a:gd name="connsiteY2" fmla="*/ 53340 h 83820"/>
                <a:gd name="connsiteX3" fmla="*/ 125730 w 363855"/>
                <a:gd name="connsiteY3" fmla="*/ 83820 h 83820"/>
                <a:gd name="connsiteX4" fmla="*/ 167640 w 363855"/>
                <a:gd name="connsiteY4" fmla="*/ 80010 h 83820"/>
                <a:gd name="connsiteX5" fmla="*/ 184785 w 363855"/>
                <a:gd name="connsiteY5" fmla="*/ 60960 h 83820"/>
                <a:gd name="connsiteX6" fmla="*/ 190500 w 363855"/>
                <a:gd name="connsiteY6" fmla="*/ 40005 h 83820"/>
                <a:gd name="connsiteX7" fmla="*/ 228600 w 363855"/>
                <a:gd name="connsiteY7" fmla="*/ 49530 h 83820"/>
                <a:gd name="connsiteX8" fmla="*/ 272415 w 363855"/>
                <a:gd name="connsiteY8" fmla="*/ 57150 h 83820"/>
                <a:gd name="connsiteX9" fmla="*/ 302895 w 363855"/>
                <a:gd name="connsiteY9" fmla="*/ 60960 h 83820"/>
                <a:gd name="connsiteX10" fmla="*/ 320040 w 363855"/>
                <a:gd name="connsiteY10" fmla="*/ 26670 h 83820"/>
                <a:gd name="connsiteX11" fmla="*/ 340995 w 363855"/>
                <a:gd name="connsiteY11" fmla="*/ 0 h 83820"/>
                <a:gd name="connsiteX12" fmla="*/ 363855 w 363855"/>
                <a:gd name="connsiteY12" fmla="*/ 0 h 83820"/>
                <a:gd name="connsiteX0" fmla="*/ 0 w 363855"/>
                <a:gd name="connsiteY0" fmla="*/ 11430 h 83820"/>
                <a:gd name="connsiteX1" fmla="*/ 47625 w 363855"/>
                <a:gd name="connsiteY1" fmla="*/ 32385 h 83820"/>
                <a:gd name="connsiteX2" fmla="*/ 78105 w 363855"/>
                <a:gd name="connsiteY2" fmla="*/ 53340 h 83820"/>
                <a:gd name="connsiteX3" fmla="*/ 125730 w 363855"/>
                <a:gd name="connsiteY3" fmla="*/ 83820 h 83820"/>
                <a:gd name="connsiteX4" fmla="*/ 167640 w 363855"/>
                <a:gd name="connsiteY4" fmla="*/ 80010 h 83820"/>
                <a:gd name="connsiteX5" fmla="*/ 184785 w 363855"/>
                <a:gd name="connsiteY5" fmla="*/ 60960 h 83820"/>
                <a:gd name="connsiteX6" fmla="*/ 190500 w 363855"/>
                <a:gd name="connsiteY6" fmla="*/ 40005 h 83820"/>
                <a:gd name="connsiteX7" fmla="*/ 228600 w 363855"/>
                <a:gd name="connsiteY7" fmla="*/ 49530 h 83820"/>
                <a:gd name="connsiteX8" fmla="*/ 272415 w 363855"/>
                <a:gd name="connsiteY8" fmla="*/ 57150 h 83820"/>
                <a:gd name="connsiteX9" fmla="*/ 304800 w 363855"/>
                <a:gd name="connsiteY9" fmla="*/ 47625 h 83820"/>
                <a:gd name="connsiteX10" fmla="*/ 320040 w 363855"/>
                <a:gd name="connsiteY10" fmla="*/ 26670 h 83820"/>
                <a:gd name="connsiteX11" fmla="*/ 340995 w 363855"/>
                <a:gd name="connsiteY11" fmla="*/ 0 h 83820"/>
                <a:gd name="connsiteX12" fmla="*/ 363855 w 363855"/>
                <a:gd name="connsiteY12" fmla="*/ 0 h 83820"/>
                <a:gd name="connsiteX0" fmla="*/ 0 w 363855"/>
                <a:gd name="connsiteY0" fmla="*/ 11430 h 80010"/>
                <a:gd name="connsiteX1" fmla="*/ 47625 w 363855"/>
                <a:gd name="connsiteY1" fmla="*/ 32385 h 80010"/>
                <a:gd name="connsiteX2" fmla="*/ 78105 w 363855"/>
                <a:gd name="connsiteY2" fmla="*/ 53340 h 80010"/>
                <a:gd name="connsiteX3" fmla="*/ 133350 w 363855"/>
                <a:gd name="connsiteY3" fmla="*/ 80010 h 80010"/>
                <a:gd name="connsiteX4" fmla="*/ 167640 w 363855"/>
                <a:gd name="connsiteY4" fmla="*/ 80010 h 80010"/>
                <a:gd name="connsiteX5" fmla="*/ 184785 w 363855"/>
                <a:gd name="connsiteY5" fmla="*/ 60960 h 80010"/>
                <a:gd name="connsiteX6" fmla="*/ 190500 w 363855"/>
                <a:gd name="connsiteY6" fmla="*/ 40005 h 80010"/>
                <a:gd name="connsiteX7" fmla="*/ 228600 w 363855"/>
                <a:gd name="connsiteY7" fmla="*/ 49530 h 80010"/>
                <a:gd name="connsiteX8" fmla="*/ 272415 w 363855"/>
                <a:gd name="connsiteY8" fmla="*/ 57150 h 80010"/>
                <a:gd name="connsiteX9" fmla="*/ 304800 w 363855"/>
                <a:gd name="connsiteY9" fmla="*/ 47625 h 80010"/>
                <a:gd name="connsiteX10" fmla="*/ 320040 w 363855"/>
                <a:gd name="connsiteY10" fmla="*/ 26670 h 80010"/>
                <a:gd name="connsiteX11" fmla="*/ 340995 w 363855"/>
                <a:gd name="connsiteY11" fmla="*/ 0 h 80010"/>
                <a:gd name="connsiteX12" fmla="*/ 363855 w 363855"/>
                <a:gd name="connsiteY12" fmla="*/ 0 h 80010"/>
                <a:gd name="connsiteX0" fmla="*/ 0 w 363855"/>
                <a:gd name="connsiteY0" fmla="*/ 11430 h 80010"/>
                <a:gd name="connsiteX1" fmla="*/ 47625 w 363855"/>
                <a:gd name="connsiteY1" fmla="*/ 32385 h 80010"/>
                <a:gd name="connsiteX2" fmla="*/ 78105 w 363855"/>
                <a:gd name="connsiteY2" fmla="*/ 53340 h 80010"/>
                <a:gd name="connsiteX3" fmla="*/ 133350 w 363855"/>
                <a:gd name="connsiteY3" fmla="*/ 80010 h 80010"/>
                <a:gd name="connsiteX4" fmla="*/ 165735 w 363855"/>
                <a:gd name="connsiteY4" fmla="*/ 70485 h 80010"/>
                <a:gd name="connsiteX5" fmla="*/ 184785 w 363855"/>
                <a:gd name="connsiteY5" fmla="*/ 60960 h 80010"/>
                <a:gd name="connsiteX6" fmla="*/ 190500 w 363855"/>
                <a:gd name="connsiteY6" fmla="*/ 40005 h 80010"/>
                <a:gd name="connsiteX7" fmla="*/ 228600 w 363855"/>
                <a:gd name="connsiteY7" fmla="*/ 49530 h 80010"/>
                <a:gd name="connsiteX8" fmla="*/ 272415 w 363855"/>
                <a:gd name="connsiteY8" fmla="*/ 57150 h 80010"/>
                <a:gd name="connsiteX9" fmla="*/ 304800 w 363855"/>
                <a:gd name="connsiteY9" fmla="*/ 47625 h 80010"/>
                <a:gd name="connsiteX10" fmla="*/ 320040 w 363855"/>
                <a:gd name="connsiteY10" fmla="*/ 26670 h 80010"/>
                <a:gd name="connsiteX11" fmla="*/ 340995 w 363855"/>
                <a:gd name="connsiteY11" fmla="*/ 0 h 80010"/>
                <a:gd name="connsiteX12" fmla="*/ 363855 w 363855"/>
                <a:gd name="connsiteY12" fmla="*/ 0 h 80010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165735 w 363855"/>
                <a:gd name="connsiteY4" fmla="*/ 70485 h 74295"/>
                <a:gd name="connsiteX5" fmla="*/ 184785 w 363855"/>
                <a:gd name="connsiteY5" fmla="*/ 60960 h 74295"/>
                <a:gd name="connsiteX6" fmla="*/ 190500 w 363855"/>
                <a:gd name="connsiteY6" fmla="*/ 40005 h 74295"/>
                <a:gd name="connsiteX7" fmla="*/ 228600 w 363855"/>
                <a:gd name="connsiteY7" fmla="*/ 49530 h 74295"/>
                <a:gd name="connsiteX8" fmla="*/ 272415 w 363855"/>
                <a:gd name="connsiteY8" fmla="*/ 57150 h 74295"/>
                <a:gd name="connsiteX9" fmla="*/ 304800 w 363855"/>
                <a:gd name="connsiteY9" fmla="*/ 47625 h 74295"/>
                <a:gd name="connsiteX10" fmla="*/ 320040 w 363855"/>
                <a:gd name="connsiteY10" fmla="*/ 26670 h 74295"/>
                <a:gd name="connsiteX11" fmla="*/ 340995 w 363855"/>
                <a:gd name="connsiteY11" fmla="*/ 0 h 74295"/>
                <a:gd name="connsiteX12" fmla="*/ 363855 w 363855"/>
                <a:gd name="connsiteY12" fmla="*/ 0 h 74295"/>
                <a:gd name="connsiteX0" fmla="*/ 0 w 316230"/>
                <a:gd name="connsiteY0" fmla="*/ 32385 h 74295"/>
                <a:gd name="connsiteX1" fmla="*/ 30480 w 316230"/>
                <a:gd name="connsiteY1" fmla="*/ 53340 h 74295"/>
                <a:gd name="connsiteX2" fmla="*/ 85725 w 316230"/>
                <a:gd name="connsiteY2" fmla="*/ 74295 h 74295"/>
                <a:gd name="connsiteX3" fmla="*/ 118110 w 316230"/>
                <a:gd name="connsiteY3" fmla="*/ 70485 h 74295"/>
                <a:gd name="connsiteX4" fmla="*/ 137160 w 316230"/>
                <a:gd name="connsiteY4" fmla="*/ 60960 h 74295"/>
                <a:gd name="connsiteX5" fmla="*/ 142875 w 316230"/>
                <a:gd name="connsiteY5" fmla="*/ 40005 h 74295"/>
                <a:gd name="connsiteX6" fmla="*/ 180975 w 316230"/>
                <a:gd name="connsiteY6" fmla="*/ 49530 h 74295"/>
                <a:gd name="connsiteX7" fmla="*/ 224790 w 316230"/>
                <a:gd name="connsiteY7" fmla="*/ 57150 h 74295"/>
                <a:gd name="connsiteX8" fmla="*/ 257175 w 316230"/>
                <a:gd name="connsiteY8" fmla="*/ 47625 h 74295"/>
                <a:gd name="connsiteX9" fmla="*/ 272415 w 316230"/>
                <a:gd name="connsiteY9" fmla="*/ 26670 h 74295"/>
                <a:gd name="connsiteX10" fmla="*/ 293370 w 316230"/>
                <a:gd name="connsiteY10" fmla="*/ 0 h 74295"/>
                <a:gd name="connsiteX11" fmla="*/ 316230 w 316230"/>
                <a:gd name="connsiteY11" fmla="*/ 0 h 74295"/>
                <a:gd name="connsiteX0" fmla="*/ 0 w 285750"/>
                <a:gd name="connsiteY0" fmla="*/ 53340 h 74295"/>
                <a:gd name="connsiteX1" fmla="*/ 55245 w 285750"/>
                <a:gd name="connsiteY1" fmla="*/ 74295 h 74295"/>
                <a:gd name="connsiteX2" fmla="*/ 87630 w 285750"/>
                <a:gd name="connsiteY2" fmla="*/ 70485 h 74295"/>
                <a:gd name="connsiteX3" fmla="*/ 106680 w 285750"/>
                <a:gd name="connsiteY3" fmla="*/ 60960 h 74295"/>
                <a:gd name="connsiteX4" fmla="*/ 112395 w 285750"/>
                <a:gd name="connsiteY4" fmla="*/ 40005 h 74295"/>
                <a:gd name="connsiteX5" fmla="*/ 150495 w 285750"/>
                <a:gd name="connsiteY5" fmla="*/ 49530 h 74295"/>
                <a:gd name="connsiteX6" fmla="*/ 194310 w 285750"/>
                <a:gd name="connsiteY6" fmla="*/ 57150 h 74295"/>
                <a:gd name="connsiteX7" fmla="*/ 226695 w 285750"/>
                <a:gd name="connsiteY7" fmla="*/ 47625 h 74295"/>
                <a:gd name="connsiteX8" fmla="*/ 241935 w 285750"/>
                <a:gd name="connsiteY8" fmla="*/ 26670 h 74295"/>
                <a:gd name="connsiteX9" fmla="*/ 262890 w 285750"/>
                <a:gd name="connsiteY9" fmla="*/ 0 h 74295"/>
                <a:gd name="connsiteX10" fmla="*/ 285750 w 285750"/>
                <a:gd name="connsiteY10" fmla="*/ 0 h 74295"/>
                <a:gd name="connsiteX0" fmla="*/ 0 w 230505"/>
                <a:gd name="connsiteY0" fmla="*/ 74295 h 74295"/>
                <a:gd name="connsiteX1" fmla="*/ 32385 w 230505"/>
                <a:gd name="connsiteY1" fmla="*/ 70485 h 74295"/>
                <a:gd name="connsiteX2" fmla="*/ 51435 w 230505"/>
                <a:gd name="connsiteY2" fmla="*/ 60960 h 74295"/>
                <a:gd name="connsiteX3" fmla="*/ 57150 w 230505"/>
                <a:gd name="connsiteY3" fmla="*/ 40005 h 74295"/>
                <a:gd name="connsiteX4" fmla="*/ 95250 w 230505"/>
                <a:gd name="connsiteY4" fmla="*/ 49530 h 74295"/>
                <a:gd name="connsiteX5" fmla="*/ 139065 w 230505"/>
                <a:gd name="connsiteY5" fmla="*/ 57150 h 74295"/>
                <a:gd name="connsiteX6" fmla="*/ 171450 w 230505"/>
                <a:gd name="connsiteY6" fmla="*/ 47625 h 74295"/>
                <a:gd name="connsiteX7" fmla="*/ 186690 w 230505"/>
                <a:gd name="connsiteY7" fmla="*/ 26670 h 74295"/>
                <a:gd name="connsiteX8" fmla="*/ 207645 w 230505"/>
                <a:gd name="connsiteY8" fmla="*/ 0 h 74295"/>
                <a:gd name="connsiteX9" fmla="*/ 230505 w 230505"/>
                <a:gd name="connsiteY9" fmla="*/ 0 h 7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505" h="74295">
                  <a:moveTo>
                    <a:pt x="0" y="74295"/>
                  </a:moveTo>
                  <a:lnTo>
                    <a:pt x="32385" y="70485"/>
                  </a:lnTo>
                  <a:lnTo>
                    <a:pt x="51435" y="60960"/>
                  </a:lnTo>
                  <a:lnTo>
                    <a:pt x="57150" y="40005"/>
                  </a:lnTo>
                  <a:lnTo>
                    <a:pt x="95250" y="49530"/>
                  </a:lnTo>
                  <a:lnTo>
                    <a:pt x="139065" y="57150"/>
                  </a:lnTo>
                  <a:lnTo>
                    <a:pt x="171450" y="47625"/>
                  </a:lnTo>
                  <a:lnTo>
                    <a:pt x="186690" y="26670"/>
                  </a:lnTo>
                  <a:lnTo>
                    <a:pt x="207645" y="0"/>
                  </a:lnTo>
                  <a:lnTo>
                    <a:pt x="230505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B25CBEEB-46C1-F064-F54F-6C04D856F8BB}"/>
                </a:ext>
              </a:extLst>
            </p:cNvPr>
            <p:cNvGrpSpPr/>
            <p:nvPr/>
          </p:nvGrpSpPr>
          <p:grpSpPr>
            <a:xfrm>
              <a:off x="7816448" y="2186500"/>
              <a:ext cx="481157" cy="79271"/>
              <a:chOff x="10328619" y="1772332"/>
              <a:chExt cx="641542" cy="105694"/>
            </a:xfrm>
          </p:grpSpPr>
          <p:sp>
            <p:nvSpPr>
              <p:cNvPr id="684" name="Freeform 1617">
                <a:extLst>
                  <a:ext uri="{FF2B5EF4-FFF2-40B4-BE49-F238E27FC236}">
                    <a16:creationId xmlns:a16="http://schemas.microsoft.com/office/drawing/2014/main" id="{E81B141F-D212-B8C4-406E-1400065CF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3328" y="1782302"/>
                <a:ext cx="286833" cy="95724"/>
              </a:xfrm>
              <a:custGeom>
                <a:avLst/>
                <a:gdLst>
                  <a:gd name="T0" fmla="*/ 0 w 186"/>
                  <a:gd name="T1" fmla="*/ 2147483647 h 69"/>
                  <a:gd name="T2" fmla="*/ 2147483647 w 186"/>
                  <a:gd name="T3" fmla="*/ 2147483647 h 69"/>
                  <a:gd name="T4" fmla="*/ 2147483647 w 186"/>
                  <a:gd name="T5" fmla="*/ 0 h 69"/>
                  <a:gd name="T6" fmla="*/ 2147483647 w 186"/>
                  <a:gd name="T7" fmla="*/ 2147483647 h 69"/>
                  <a:gd name="T8" fmla="*/ 2147483647 w 186"/>
                  <a:gd name="T9" fmla="*/ 2147483647 h 69"/>
                  <a:gd name="T10" fmla="*/ 2147483647 w 186"/>
                  <a:gd name="T11" fmla="*/ 2147483647 h 69"/>
                  <a:gd name="T12" fmla="*/ 2147483647 w 186"/>
                  <a:gd name="T13" fmla="*/ 2147483647 h 69"/>
                  <a:gd name="T14" fmla="*/ 2147483647 w 186"/>
                  <a:gd name="T15" fmla="*/ 2147483647 h 69"/>
                  <a:gd name="T16" fmla="*/ 2147483647 w 186"/>
                  <a:gd name="T17" fmla="*/ 2147483647 h 69"/>
                  <a:gd name="T18" fmla="*/ 2147483647 w 186"/>
                  <a:gd name="T19" fmla="*/ 2147483647 h 69"/>
                  <a:gd name="T20" fmla="*/ 2147483647 w 186"/>
                  <a:gd name="T21" fmla="*/ 2147483647 h 69"/>
                  <a:gd name="T22" fmla="*/ 2147483647 w 186"/>
                  <a:gd name="T23" fmla="*/ 2147483647 h 69"/>
                  <a:gd name="T24" fmla="*/ 2147483647 w 186"/>
                  <a:gd name="T25" fmla="*/ 2147483647 h 69"/>
                  <a:gd name="T26" fmla="*/ 2147483647 w 186"/>
                  <a:gd name="T27" fmla="*/ 2147483647 h 69"/>
                  <a:gd name="T28" fmla="*/ 2147483647 w 186"/>
                  <a:gd name="T29" fmla="*/ 2147483647 h 69"/>
                  <a:gd name="T30" fmla="*/ 2147483647 w 186"/>
                  <a:gd name="T31" fmla="*/ 2147483647 h 69"/>
                  <a:gd name="T32" fmla="*/ 2147483647 w 186"/>
                  <a:gd name="T33" fmla="*/ 2147483647 h 69"/>
                  <a:gd name="T34" fmla="*/ 2147483647 w 186"/>
                  <a:gd name="T35" fmla="*/ 2147483647 h 69"/>
                  <a:gd name="T36" fmla="*/ 2147483647 w 186"/>
                  <a:gd name="T37" fmla="*/ 2147483647 h 69"/>
                  <a:gd name="T38" fmla="*/ 2147483647 w 186"/>
                  <a:gd name="T39" fmla="*/ 2147483647 h 69"/>
                  <a:gd name="T40" fmla="*/ 2147483647 w 186"/>
                  <a:gd name="T41" fmla="*/ 2147483647 h 69"/>
                  <a:gd name="T42" fmla="*/ 2147483647 w 186"/>
                  <a:gd name="T43" fmla="*/ 2147483647 h 69"/>
                  <a:gd name="T44" fmla="*/ 2147483647 w 186"/>
                  <a:gd name="T45" fmla="*/ 2147483647 h 69"/>
                  <a:gd name="T46" fmla="*/ 2147483647 w 186"/>
                  <a:gd name="T47" fmla="*/ 2147483647 h 69"/>
                  <a:gd name="T48" fmla="*/ 2147483647 w 186"/>
                  <a:gd name="T49" fmla="*/ 2147483647 h 69"/>
                  <a:gd name="T50" fmla="*/ 2147483647 w 186"/>
                  <a:gd name="T51" fmla="*/ 2147483647 h 69"/>
                  <a:gd name="T52" fmla="*/ 2147483647 w 186"/>
                  <a:gd name="T53" fmla="*/ 2147483647 h 69"/>
                  <a:gd name="T54" fmla="*/ 2147483647 w 186"/>
                  <a:gd name="T55" fmla="*/ 2147483647 h 69"/>
                  <a:gd name="T56" fmla="*/ 2147483647 w 186"/>
                  <a:gd name="T57" fmla="*/ 2147483647 h 69"/>
                  <a:gd name="T58" fmla="*/ 2147483647 w 186"/>
                  <a:gd name="T59" fmla="*/ 2147483647 h 69"/>
                  <a:gd name="T60" fmla="*/ 2147483647 w 186"/>
                  <a:gd name="T61" fmla="*/ 2147483647 h 69"/>
                  <a:gd name="T62" fmla="*/ 2147483647 w 186"/>
                  <a:gd name="T63" fmla="*/ 2147483647 h 69"/>
                  <a:gd name="T64" fmla="*/ 2147483647 w 186"/>
                  <a:gd name="T65" fmla="*/ 2147483647 h 69"/>
                  <a:gd name="T66" fmla="*/ 2147483647 w 186"/>
                  <a:gd name="T67" fmla="*/ 2147483647 h 69"/>
                  <a:gd name="T68" fmla="*/ 2147483647 w 186"/>
                  <a:gd name="T69" fmla="*/ 2147483647 h 69"/>
                  <a:gd name="T70" fmla="*/ 2147483647 w 186"/>
                  <a:gd name="T71" fmla="*/ 2147483647 h 69"/>
                  <a:gd name="T72" fmla="*/ 2147483647 w 186"/>
                  <a:gd name="T73" fmla="*/ 2147483647 h 69"/>
                  <a:gd name="T74" fmla="*/ 2147483647 w 186"/>
                  <a:gd name="T75" fmla="*/ 2147483647 h 69"/>
                  <a:gd name="T76" fmla="*/ 2147483647 w 186"/>
                  <a:gd name="T77" fmla="*/ 2147483647 h 69"/>
                  <a:gd name="T78" fmla="*/ 2147483647 w 186"/>
                  <a:gd name="T79" fmla="*/ 2147483647 h 69"/>
                  <a:gd name="T80" fmla="*/ 2147483647 w 186"/>
                  <a:gd name="T81" fmla="*/ 2147483647 h 69"/>
                  <a:gd name="T82" fmla="*/ 2147483647 w 186"/>
                  <a:gd name="T83" fmla="*/ 2147483647 h 69"/>
                  <a:gd name="T84" fmla="*/ 2147483647 w 186"/>
                  <a:gd name="T85" fmla="*/ 2147483647 h 69"/>
                  <a:gd name="T86" fmla="*/ 2147483647 w 186"/>
                  <a:gd name="T87" fmla="*/ 2147483647 h 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6" h="69">
                    <a:moveTo>
                      <a:pt x="0" y="2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12" y="4"/>
                    </a:lnTo>
                    <a:lnTo>
                      <a:pt x="14" y="7"/>
                    </a:lnTo>
                    <a:lnTo>
                      <a:pt x="16" y="16"/>
                    </a:lnTo>
                    <a:lnTo>
                      <a:pt x="16" y="21"/>
                    </a:lnTo>
                    <a:lnTo>
                      <a:pt x="19" y="24"/>
                    </a:lnTo>
                    <a:lnTo>
                      <a:pt x="20" y="27"/>
                    </a:lnTo>
                    <a:lnTo>
                      <a:pt x="20" y="32"/>
                    </a:lnTo>
                    <a:lnTo>
                      <a:pt x="22" y="35"/>
                    </a:lnTo>
                    <a:lnTo>
                      <a:pt x="28" y="38"/>
                    </a:lnTo>
                    <a:lnTo>
                      <a:pt x="31" y="41"/>
                    </a:lnTo>
                    <a:lnTo>
                      <a:pt x="36" y="43"/>
                    </a:lnTo>
                    <a:lnTo>
                      <a:pt x="42" y="43"/>
                    </a:lnTo>
                    <a:lnTo>
                      <a:pt x="66" y="55"/>
                    </a:lnTo>
                    <a:lnTo>
                      <a:pt x="75" y="58"/>
                    </a:lnTo>
                    <a:lnTo>
                      <a:pt x="81" y="58"/>
                    </a:lnTo>
                    <a:lnTo>
                      <a:pt x="88" y="58"/>
                    </a:lnTo>
                    <a:lnTo>
                      <a:pt x="91" y="57"/>
                    </a:lnTo>
                    <a:lnTo>
                      <a:pt x="95" y="55"/>
                    </a:lnTo>
                    <a:lnTo>
                      <a:pt x="103" y="55"/>
                    </a:lnTo>
                    <a:lnTo>
                      <a:pt x="114" y="60"/>
                    </a:lnTo>
                    <a:lnTo>
                      <a:pt x="122" y="63"/>
                    </a:lnTo>
                    <a:lnTo>
                      <a:pt x="130" y="65"/>
                    </a:lnTo>
                    <a:lnTo>
                      <a:pt x="133" y="66"/>
                    </a:lnTo>
                    <a:lnTo>
                      <a:pt x="138" y="68"/>
                    </a:lnTo>
                    <a:lnTo>
                      <a:pt x="141" y="68"/>
                    </a:lnTo>
                    <a:lnTo>
                      <a:pt x="146" y="68"/>
                    </a:lnTo>
                    <a:lnTo>
                      <a:pt x="152" y="69"/>
                    </a:lnTo>
                    <a:lnTo>
                      <a:pt x="158" y="69"/>
                    </a:lnTo>
                    <a:lnTo>
                      <a:pt x="160" y="69"/>
                    </a:lnTo>
                    <a:lnTo>
                      <a:pt x="163" y="66"/>
                    </a:lnTo>
                    <a:lnTo>
                      <a:pt x="166" y="65"/>
                    </a:lnTo>
                    <a:lnTo>
                      <a:pt x="168" y="65"/>
                    </a:lnTo>
                    <a:lnTo>
                      <a:pt x="169" y="65"/>
                    </a:lnTo>
                    <a:lnTo>
                      <a:pt x="174" y="66"/>
                    </a:lnTo>
                    <a:lnTo>
                      <a:pt x="175" y="66"/>
                    </a:lnTo>
                    <a:lnTo>
                      <a:pt x="178" y="66"/>
                    </a:lnTo>
                    <a:lnTo>
                      <a:pt x="180" y="66"/>
                    </a:lnTo>
                    <a:lnTo>
                      <a:pt x="183" y="66"/>
                    </a:lnTo>
                    <a:lnTo>
                      <a:pt x="185" y="66"/>
                    </a:lnTo>
                    <a:lnTo>
                      <a:pt x="186" y="65"/>
                    </a:lnTo>
                  </a:path>
                </a:pathLst>
              </a:cu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5" name="Freeform 1638">
                <a:extLst>
                  <a:ext uri="{FF2B5EF4-FFF2-40B4-BE49-F238E27FC236}">
                    <a16:creationId xmlns:a16="http://schemas.microsoft.com/office/drawing/2014/main" id="{13E81B71-29BD-02AB-8C97-9257ED905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8619" y="1772332"/>
                <a:ext cx="350330" cy="69801"/>
              </a:xfrm>
              <a:custGeom>
                <a:avLst/>
                <a:gdLst>
                  <a:gd name="T0" fmla="*/ 0 w 227"/>
                  <a:gd name="T1" fmla="*/ 2147483647 h 50"/>
                  <a:gd name="T2" fmla="*/ 2147483647 w 227"/>
                  <a:gd name="T3" fmla="*/ 2147483647 h 50"/>
                  <a:gd name="T4" fmla="*/ 2147483647 w 227"/>
                  <a:gd name="T5" fmla="*/ 2147483647 h 50"/>
                  <a:gd name="T6" fmla="*/ 2147483647 w 227"/>
                  <a:gd name="T7" fmla="*/ 2147483647 h 50"/>
                  <a:gd name="T8" fmla="*/ 2147483647 w 227"/>
                  <a:gd name="T9" fmla="*/ 2147483647 h 50"/>
                  <a:gd name="T10" fmla="*/ 2147483647 w 227"/>
                  <a:gd name="T11" fmla="*/ 2147483647 h 50"/>
                  <a:gd name="T12" fmla="*/ 2147483647 w 227"/>
                  <a:gd name="T13" fmla="*/ 2147483647 h 50"/>
                  <a:gd name="T14" fmla="*/ 2147483647 w 227"/>
                  <a:gd name="T15" fmla="*/ 2147483647 h 50"/>
                  <a:gd name="T16" fmla="*/ 2147483647 w 227"/>
                  <a:gd name="T17" fmla="*/ 2147483647 h 50"/>
                  <a:gd name="T18" fmla="*/ 2147483647 w 227"/>
                  <a:gd name="T19" fmla="*/ 2147483647 h 50"/>
                  <a:gd name="T20" fmla="*/ 2147483647 w 227"/>
                  <a:gd name="T21" fmla="*/ 2147483647 h 50"/>
                  <a:gd name="T22" fmla="*/ 2147483647 w 227"/>
                  <a:gd name="T23" fmla="*/ 2147483647 h 50"/>
                  <a:gd name="T24" fmla="*/ 2147483647 w 227"/>
                  <a:gd name="T25" fmla="*/ 2147483647 h 50"/>
                  <a:gd name="T26" fmla="*/ 2147483647 w 227"/>
                  <a:gd name="T27" fmla="*/ 2147483647 h 50"/>
                  <a:gd name="T28" fmla="*/ 2147483647 w 227"/>
                  <a:gd name="T29" fmla="*/ 2147483647 h 50"/>
                  <a:gd name="T30" fmla="*/ 2147483647 w 227"/>
                  <a:gd name="T31" fmla="*/ 2147483647 h 50"/>
                  <a:gd name="T32" fmla="*/ 2147483647 w 227"/>
                  <a:gd name="T33" fmla="*/ 2147483647 h 50"/>
                  <a:gd name="T34" fmla="*/ 2147483647 w 227"/>
                  <a:gd name="T35" fmla="*/ 2147483647 h 50"/>
                  <a:gd name="T36" fmla="*/ 2147483647 w 227"/>
                  <a:gd name="T37" fmla="*/ 2147483647 h 50"/>
                  <a:gd name="T38" fmla="*/ 2147483647 w 227"/>
                  <a:gd name="T39" fmla="*/ 2147483647 h 50"/>
                  <a:gd name="T40" fmla="*/ 2147483647 w 227"/>
                  <a:gd name="T41" fmla="*/ 2147483647 h 50"/>
                  <a:gd name="T42" fmla="*/ 2147483647 w 227"/>
                  <a:gd name="T43" fmla="*/ 2147483647 h 50"/>
                  <a:gd name="T44" fmla="*/ 2147483647 w 227"/>
                  <a:gd name="T45" fmla="*/ 2147483647 h 50"/>
                  <a:gd name="T46" fmla="*/ 2147483647 w 227"/>
                  <a:gd name="T47" fmla="*/ 2147483647 h 50"/>
                  <a:gd name="T48" fmla="*/ 2147483647 w 227"/>
                  <a:gd name="T49" fmla="*/ 2147483647 h 50"/>
                  <a:gd name="T50" fmla="*/ 2147483647 w 227"/>
                  <a:gd name="T51" fmla="*/ 2147483647 h 50"/>
                  <a:gd name="T52" fmla="*/ 2147483647 w 227"/>
                  <a:gd name="T53" fmla="*/ 2147483647 h 50"/>
                  <a:gd name="T54" fmla="*/ 2147483647 w 227"/>
                  <a:gd name="T55" fmla="*/ 2147483647 h 50"/>
                  <a:gd name="T56" fmla="*/ 2147483647 w 227"/>
                  <a:gd name="T57" fmla="*/ 2147483647 h 50"/>
                  <a:gd name="T58" fmla="*/ 2147483647 w 227"/>
                  <a:gd name="T59" fmla="*/ 2147483647 h 50"/>
                  <a:gd name="T60" fmla="*/ 2147483647 w 227"/>
                  <a:gd name="T61" fmla="*/ 2147483647 h 50"/>
                  <a:gd name="T62" fmla="*/ 2147483647 w 227"/>
                  <a:gd name="T63" fmla="*/ 2147483647 h 50"/>
                  <a:gd name="T64" fmla="*/ 2147483647 w 227"/>
                  <a:gd name="T65" fmla="*/ 2147483647 h 50"/>
                  <a:gd name="T66" fmla="*/ 2147483647 w 227"/>
                  <a:gd name="T67" fmla="*/ 2147483647 h 50"/>
                  <a:gd name="T68" fmla="*/ 2147483647 w 227"/>
                  <a:gd name="T69" fmla="*/ 2147483647 h 50"/>
                  <a:gd name="T70" fmla="*/ 2147483647 w 227"/>
                  <a:gd name="T71" fmla="*/ 2147483647 h 50"/>
                  <a:gd name="T72" fmla="*/ 2147483647 w 227"/>
                  <a:gd name="T73" fmla="*/ 2147483647 h 50"/>
                  <a:gd name="T74" fmla="*/ 2147483647 w 227"/>
                  <a:gd name="T75" fmla="*/ 0 h 50"/>
                  <a:gd name="T76" fmla="*/ 2147483647 w 227"/>
                  <a:gd name="T77" fmla="*/ 0 h 50"/>
                  <a:gd name="T78" fmla="*/ 2147483647 w 227"/>
                  <a:gd name="T79" fmla="*/ 2147483647 h 50"/>
                  <a:gd name="T80" fmla="*/ 2147483647 w 227"/>
                  <a:gd name="T81" fmla="*/ 2147483647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7" h="50">
                    <a:moveTo>
                      <a:pt x="0" y="37"/>
                    </a:moveTo>
                    <a:lnTo>
                      <a:pt x="11" y="42"/>
                    </a:lnTo>
                    <a:lnTo>
                      <a:pt x="20" y="43"/>
                    </a:lnTo>
                    <a:lnTo>
                      <a:pt x="29" y="48"/>
                    </a:lnTo>
                    <a:lnTo>
                      <a:pt x="40" y="50"/>
                    </a:lnTo>
                    <a:lnTo>
                      <a:pt x="50" y="48"/>
                    </a:lnTo>
                    <a:lnTo>
                      <a:pt x="55" y="47"/>
                    </a:lnTo>
                    <a:lnTo>
                      <a:pt x="58" y="43"/>
                    </a:lnTo>
                    <a:lnTo>
                      <a:pt x="62" y="39"/>
                    </a:lnTo>
                    <a:lnTo>
                      <a:pt x="67" y="36"/>
                    </a:lnTo>
                    <a:lnTo>
                      <a:pt x="72" y="34"/>
                    </a:lnTo>
                    <a:lnTo>
                      <a:pt x="78" y="33"/>
                    </a:lnTo>
                    <a:lnTo>
                      <a:pt x="84" y="34"/>
                    </a:lnTo>
                    <a:lnTo>
                      <a:pt x="89" y="37"/>
                    </a:lnTo>
                    <a:lnTo>
                      <a:pt x="94" y="36"/>
                    </a:lnTo>
                    <a:lnTo>
                      <a:pt x="100" y="37"/>
                    </a:lnTo>
                    <a:lnTo>
                      <a:pt x="105" y="37"/>
                    </a:lnTo>
                    <a:lnTo>
                      <a:pt x="111" y="40"/>
                    </a:lnTo>
                    <a:lnTo>
                      <a:pt x="119" y="40"/>
                    </a:lnTo>
                    <a:lnTo>
                      <a:pt x="125" y="37"/>
                    </a:lnTo>
                    <a:lnTo>
                      <a:pt x="134" y="31"/>
                    </a:lnTo>
                    <a:lnTo>
                      <a:pt x="139" y="26"/>
                    </a:lnTo>
                    <a:lnTo>
                      <a:pt x="144" y="18"/>
                    </a:lnTo>
                    <a:lnTo>
                      <a:pt x="145" y="17"/>
                    </a:lnTo>
                    <a:lnTo>
                      <a:pt x="149" y="15"/>
                    </a:lnTo>
                    <a:lnTo>
                      <a:pt x="152" y="17"/>
                    </a:lnTo>
                    <a:lnTo>
                      <a:pt x="155" y="20"/>
                    </a:lnTo>
                    <a:lnTo>
                      <a:pt x="159" y="22"/>
                    </a:lnTo>
                    <a:lnTo>
                      <a:pt x="161" y="20"/>
                    </a:lnTo>
                    <a:lnTo>
                      <a:pt x="167" y="14"/>
                    </a:lnTo>
                    <a:lnTo>
                      <a:pt x="170" y="9"/>
                    </a:lnTo>
                    <a:lnTo>
                      <a:pt x="175" y="6"/>
                    </a:lnTo>
                    <a:lnTo>
                      <a:pt x="180" y="6"/>
                    </a:lnTo>
                    <a:lnTo>
                      <a:pt x="188" y="6"/>
                    </a:lnTo>
                    <a:lnTo>
                      <a:pt x="195" y="6"/>
                    </a:lnTo>
                    <a:lnTo>
                      <a:pt x="199" y="4"/>
                    </a:lnTo>
                    <a:lnTo>
                      <a:pt x="205" y="1"/>
                    </a:lnTo>
                    <a:lnTo>
                      <a:pt x="210" y="0"/>
                    </a:lnTo>
                    <a:lnTo>
                      <a:pt x="214" y="0"/>
                    </a:lnTo>
                    <a:lnTo>
                      <a:pt x="219" y="1"/>
                    </a:lnTo>
                    <a:lnTo>
                      <a:pt x="227" y="7"/>
                    </a:lnTo>
                  </a:path>
                </a:pathLst>
              </a:cu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F15F86CE-E1C8-88E8-7E8A-BEAAB512B62C}"/>
                </a:ext>
              </a:extLst>
            </p:cNvPr>
            <p:cNvGrpSpPr/>
            <p:nvPr/>
          </p:nvGrpSpPr>
          <p:grpSpPr>
            <a:xfrm>
              <a:off x="7259748" y="2134150"/>
              <a:ext cx="548488" cy="145082"/>
              <a:chOff x="5761947" y="1579066"/>
              <a:chExt cx="663490" cy="175502"/>
            </a:xfrm>
          </p:grpSpPr>
          <p:sp>
            <p:nvSpPr>
              <p:cNvPr id="681" name="Freeform 1633">
                <a:extLst>
                  <a:ext uri="{FF2B5EF4-FFF2-40B4-BE49-F238E27FC236}">
                    <a16:creationId xmlns:a16="http://schemas.microsoft.com/office/drawing/2014/main" id="{4DCEF69D-9DE2-44AA-4880-1F6FCDE9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921" y="1579066"/>
                <a:ext cx="67540" cy="83228"/>
              </a:xfrm>
              <a:custGeom>
                <a:avLst/>
                <a:gdLst>
                  <a:gd name="T0" fmla="*/ 2147483647 w 471"/>
                  <a:gd name="T1" fmla="*/ 2147483647 h 139"/>
                  <a:gd name="T2" fmla="*/ 2147483647 w 471"/>
                  <a:gd name="T3" fmla="*/ 2147483647 h 139"/>
                  <a:gd name="T4" fmla="*/ 2147483647 w 471"/>
                  <a:gd name="T5" fmla="*/ 2147483647 h 139"/>
                  <a:gd name="T6" fmla="*/ 2147483647 w 471"/>
                  <a:gd name="T7" fmla="*/ 2147483647 h 139"/>
                  <a:gd name="T8" fmla="*/ 2147483647 w 471"/>
                  <a:gd name="T9" fmla="*/ 2147483647 h 139"/>
                  <a:gd name="T10" fmla="*/ 2147483647 w 471"/>
                  <a:gd name="T11" fmla="*/ 2147483647 h 139"/>
                  <a:gd name="T12" fmla="*/ 2147483647 w 471"/>
                  <a:gd name="T13" fmla="*/ 2147483647 h 139"/>
                  <a:gd name="T14" fmla="*/ 2147483647 w 471"/>
                  <a:gd name="T15" fmla="*/ 2147483647 h 139"/>
                  <a:gd name="T16" fmla="*/ 2147483647 w 471"/>
                  <a:gd name="T17" fmla="*/ 2147483647 h 139"/>
                  <a:gd name="T18" fmla="*/ 2147483647 w 471"/>
                  <a:gd name="T19" fmla="*/ 2147483647 h 139"/>
                  <a:gd name="T20" fmla="*/ 2147483647 w 471"/>
                  <a:gd name="T21" fmla="*/ 2147483647 h 139"/>
                  <a:gd name="T22" fmla="*/ 2147483647 w 471"/>
                  <a:gd name="T23" fmla="*/ 2147483647 h 139"/>
                  <a:gd name="T24" fmla="*/ 2147483647 w 471"/>
                  <a:gd name="T25" fmla="*/ 2147483647 h 139"/>
                  <a:gd name="T26" fmla="*/ 2147483647 w 471"/>
                  <a:gd name="T27" fmla="*/ 2147483647 h 139"/>
                  <a:gd name="T28" fmla="*/ 2147483647 w 471"/>
                  <a:gd name="T29" fmla="*/ 2147483647 h 139"/>
                  <a:gd name="T30" fmla="*/ 2147483647 w 471"/>
                  <a:gd name="T31" fmla="*/ 2147483647 h 139"/>
                  <a:gd name="T32" fmla="*/ 2147483647 w 471"/>
                  <a:gd name="T33" fmla="*/ 2147483647 h 139"/>
                  <a:gd name="T34" fmla="*/ 2147483647 w 471"/>
                  <a:gd name="T35" fmla="*/ 2147483647 h 139"/>
                  <a:gd name="T36" fmla="*/ 2147483647 w 471"/>
                  <a:gd name="T37" fmla="*/ 2147483647 h 139"/>
                  <a:gd name="T38" fmla="*/ 2147483647 w 471"/>
                  <a:gd name="T39" fmla="*/ 2147483647 h 139"/>
                  <a:gd name="T40" fmla="*/ 2147483647 w 471"/>
                  <a:gd name="T41" fmla="*/ 2147483647 h 139"/>
                  <a:gd name="T42" fmla="*/ 2147483647 w 471"/>
                  <a:gd name="T43" fmla="*/ 2147483647 h 139"/>
                  <a:gd name="T44" fmla="*/ 2147483647 w 471"/>
                  <a:gd name="T45" fmla="*/ 0 h 139"/>
                  <a:gd name="T46" fmla="*/ 2147483647 w 471"/>
                  <a:gd name="T47" fmla="*/ 2147483647 h 139"/>
                  <a:gd name="T48" fmla="*/ 2147483647 w 471"/>
                  <a:gd name="T49" fmla="*/ 2147483647 h 139"/>
                  <a:gd name="T50" fmla="*/ 2147483647 w 471"/>
                  <a:gd name="T51" fmla="*/ 2147483647 h 139"/>
                  <a:gd name="T52" fmla="*/ 2147483647 w 471"/>
                  <a:gd name="T53" fmla="*/ 2147483647 h 139"/>
                  <a:gd name="T54" fmla="*/ 2147483647 w 471"/>
                  <a:gd name="T55" fmla="*/ 2147483647 h 139"/>
                  <a:gd name="T56" fmla="*/ 2147483647 w 471"/>
                  <a:gd name="T57" fmla="*/ 2147483647 h 139"/>
                  <a:gd name="T58" fmla="*/ 2147483647 w 471"/>
                  <a:gd name="T59" fmla="*/ 2147483647 h 139"/>
                  <a:gd name="T60" fmla="*/ 2147483647 w 471"/>
                  <a:gd name="T61" fmla="*/ 2147483647 h 139"/>
                  <a:gd name="T62" fmla="*/ 2147483647 w 471"/>
                  <a:gd name="T63" fmla="*/ 2147483647 h 139"/>
                  <a:gd name="T64" fmla="*/ 2147483647 w 471"/>
                  <a:gd name="T65" fmla="*/ 2147483647 h 139"/>
                  <a:gd name="T66" fmla="*/ 2147483647 w 471"/>
                  <a:gd name="T67" fmla="*/ 2147483647 h 139"/>
                  <a:gd name="T68" fmla="*/ 2147483647 w 471"/>
                  <a:gd name="T69" fmla="*/ 2147483647 h 139"/>
                  <a:gd name="T70" fmla="*/ 2147483647 w 471"/>
                  <a:gd name="T71" fmla="*/ 2147483647 h 139"/>
                  <a:gd name="T72" fmla="*/ 2147483647 w 471"/>
                  <a:gd name="T73" fmla="*/ 2147483647 h 139"/>
                  <a:gd name="T74" fmla="*/ 2147483647 w 471"/>
                  <a:gd name="T75" fmla="*/ 2147483647 h 139"/>
                  <a:gd name="T76" fmla="*/ 2147483647 w 471"/>
                  <a:gd name="T77" fmla="*/ 2147483647 h 139"/>
                  <a:gd name="T78" fmla="*/ 2147483647 w 471"/>
                  <a:gd name="T79" fmla="*/ 2147483647 h 139"/>
                  <a:gd name="T80" fmla="*/ 2147483647 w 471"/>
                  <a:gd name="T81" fmla="*/ 2147483647 h 139"/>
                  <a:gd name="T82" fmla="*/ 2147483647 w 471"/>
                  <a:gd name="T83" fmla="*/ 2147483647 h 139"/>
                  <a:gd name="T84" fmla="*/ 2147483647 w 471"/>
                  <a:gd name="T85" fmla="*/ 2147483647 h 139"/>
                  <a:gd name="T86" fmla="*/ 2147483647 w 471"/>
                  <a:gd name="T87" fmla="*/ 2147483647 h 139"/>
                  <a:gd name="T88" fmla="*/ 2147483647 w 471"/>
                  <a:gd name="T89" fmla="*/ 2147483647 h 139"/>
                  <a:gd name="T90" fmla="*/ 2147483647 w 471"/>
                  <a:gd name="T91" fmla="*/ 2147483647 h 139"/>
                  <a:gd name="T92" fmla="*/ 2147483647 w 471"/>
                  <a:gd name="T93" fmla="*/ 2147483647 h 139"/>
                  <a:gd name="T94" fmla="*/ 2147483647 w 471"/>
                  <a:gd name="T95" fmla="*/ 2147483647 h 139"/>
                  <a:gd name="T96" fmla="*/ 2147483647 w 471"/>
                  <a:gd name="T97" fmla="*/ 2147483647 h 139"/>
                  <a:gd name="T98" fmla="*/ 2147483647 w 471"/>
                  <a:gd name="T99" fmla="*/ 2147483647 h 139"/>
                  <a:gd name="T100" fmla="*/ 2147483647 w 471"/>
                  <a:gd name="T101" fmla="*/ 2147483647 h 139"/>
                  <a:gd name="T102" fmla="*/ 2147483647 w 471"/>
                  <a:gd name="T103" fmla="*/ 2147483647 h 139"/>
                  <a:gd name="T104" fmla="*/ 2147483647 w 471"/>
                  <a:gd name="T105" fmla="*/ 2147483647 h 139"/>
                  <a:gd name="T106" fmla="*/ 2147483647 w 471"/>
                  <a:gd name="T107" fmla="*/ 2147483647 h 13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3758 w 10000"/>
                  <a:gd name="connsiteY36" fmla="*/ 647 h 10000"/>
                  <a:gd name="connsiteX37" fmla="*/ 3864 w 10000"/>
                  <a:gd name="connsiteY37" fmla="*/ 432 h 10000"/>
                  <a:gd name="connsiteX38" fmla="*/ 3992 w 10000"/>
                  <a:gd name="connsiteY38" fmla="*/ 216 h 10000"/>
                  <a:gd name="connsiteX39" fmla="*/ 4268 w 10000"/>
                  <a:gd name="connsiteY39" fmla="*/ 72 h 10000"/>
                  <a:gd name="connsiteX40" fmla="*/ 4395 w 10000"/>
                  <a:gd name="connsiteY40" fmla="*/ 216 h 10000"/>
                  <a:gd name="connsiteX41" fmla="*/ 4501 w 10000"/>
                  <a:gd name="connsiteY41" fmla="*/ 216 h 10000"/>
                  <a:gd name="connsiteX42" fmla="*/ 4586 w 10000"/>
                  <a:gd name="connsiteY42" fmla="*/ 72 h 10000"/>
                  <a:gd name="connsiteX43" fmla="*/ 4692 w 10000"/>
                  <a:gd name="connsiteY43" fmla="*/ 0 h 10000"/>
                  <a:gd name="connsiteX44" fmla="*/ 4713 w 10000"/>
                  <a:gd name="connsiteY44" fmla="*/ 0 h 10000"/>
                  <a:gd name="connsiteX45" fmla="*/ 4798 w 10000"/>
                  <a:gd name="connsiteY45" fmla="*/ 0 h 10000"/>
                  <a:gd name="connsiteX46" fmla="*/ 4820 w 10000"/>
                  <a:gd name="connsiteY46" fmla="*/ 216 h 10000"/>
                  <a:gd name="connsiteX47" fmla="*/ 4862 w 10000"/>
                  <a:gd name="connsiteY47" fmla="*/ 504 h 10000"/>
                  <a:gd name="connsiteX48" fmla="*/ 4883 w 10000"/>
                  <a:gd name="connsiteY48" fmla="*/ 863 h 10000"/>
                  <a:gd name="connsiteX49" fmla="*/ 4926 w 10000"/>
                  <a:gd name="connsiteY49" fmla="*/ 1223 h 10000"/>
                  <a:gd name="connsiteX50" fmla="*/ 4926 w 10000"/>
                  <a:gd name="connsiteY50" fmla="*/ 1511 h 10000"/>
                  <a:gd name="connsiteX51" fmla="*/ 4989 w 10000"/>
                  <a:gd name="connsiteY51" fmla="*/ 1799 h 10000"/>
                  <a:gd name="connsiteX52" fmla="*/ 5117 w 10000"/>
                  <a:gd name="connsiteY52" fmla="*/ 2086 h 10000"/>
                  <a:gd name="connsiteX53" fmla="*/ 5180 w 10000"/>
                  <a:gd name="connsiteY53" fmla="*/ 2446 h 10000"/>
                  <a:gd name="connsiteX54" fmla="*/ 5287 w 10000"/>
                  <a:gd name="connsiteY54" fmla="*/ 3237 h 10000"/>
                  <a:gd name="connsiteX55" fmla="*/ 5329 w 10000"/>
                  <a:gd name="connsiteY55" fmla="*/ 3453 h 10000"/>
                  <a:gd name="connsiteX56" fmla="*/ 5393 w 10000"/>
                  <a:gd name="connsiteY56" fmla="*/ 3813 h 10000"/>
                  <a:gd name="connsiteX57" fmla="*/ 5393 w 10000"/>
                  <a:gd name="connsiteY57" fmla="*/ 5252 h 10000"/>
                  <a:gd name="connsiteX58" fmla="*/ 5414 w 10000"/>
                  <a:gd name="connsiteY58" fmla="*/ 5468 h 10000"/>
                  <a:gd name="connsiteX59" fmla="*/ 5478 w 10000"/>
                  <a:gd name="connsiteY59" fmla="*/ 6187 h 10000"/>
                  <a:gd name="connsiteX60" fmla="*/ 5520 w 10000"/>
                  <a:gd name="connsiteY60" fmla="*/ 6691 h 10000"/>
                  <a:gd name="connsiteX61" fmla="*/ 5584 w 10000"/>
                  <a:gd name="connsiteY61" fmla="*/ 7050 h 10000"/>
                  <a:gd name="connsiteX62" fmla="*/ 5690 w 10000"/>
                  <a:gd name="connsiteY62" fmla="*/ 7410 h 10000"/>
                  <a:gd name="connsiteX63" fmla="*/ 5817 w 10000"/>
                  <a:gd name="connsiteY63" fmla="*/ 8058 h 10000"/>
                  <a:gd name="connsiteX64" fmla="*/ 5945 w 10000"/>
                  <a:gd name="connsiteY64" fmla="*/ 8993 h 10000"/>
                  <a:gd name="connsiteX65" fmla="*/ 6030 w 10000"/>
                  <a:gd name="connsiteY65" fmla="*/ 9281 h 10000"/>
                  <a:gd name="connsiteX66" fmla="*/ 6093 w 10000"/>
                  <a:gd name="connsiteY66" fmla="*/ 9568 h 10000"/>
                  <a:gd name="connsiteX67" fmla="*/ 6157 w 10000"/>
                  <a:gd name="connsiteY67" fmla="*/ 9640 h 10000"/>
                  <a:gd name="connsiteX68" fmla="*/ 6285 w 10000"/>
                  <a:gd name="connsiteY68" fmla="*/ 9784 h 10000"/>
                  <a:gd name="connsiteX69" fmla="*/ 6412 w 10000"/>
                  <a:gd name="connsiteY69" fmla="*/ 9856 h 10000"/>
                  <a:gd name="connsiteX70" fmla="*/ 6518 w 10000"/>
                  <a:gd name="connsiteY70" fmla="*/ 9856 h 10000"/>
                  <a:gd name="connsiteX71" fmla="*/ 6582 w 10000"/>
                  <a:gd name="connsiteY71" fmla="*/ 10000 h 10000"/>
                  <a:gd name="connsiteX72" fmla="*/ 6624 w 10000"/>
                  <a:gd name="connsiteY72" fmla="*/ 9784 h 10000"/>
                  <a:gd name="connsiteX73" fmla="*/ 6815 w 10000"/>
                  <a:gd name="connsiteY73" fmla="*/ 9784 h 10000"/>
                  <a:gd name="connsiteX74" fmla="*/ 6879 w 10000"/>
                  <a:gd name="connsiteY74" fmla="*/ 9640 h 10000"/>
                  <a:gd name="connsiteX75" fmla="*/ 6985 w 10000"/>
                  <a:gd name="connsiteY75" fmla="*/ 9281 h 10000"/>
                  <a:gd name="connsiteX76" fmla="*/ 7091 w 10000"/>
                  <a:gd name="connsiteY76" fmla="*/ 9209 h 10000"/>
                  <a:gd name="connsiteX77" fmla="*/ 7155 w 10000"/>
                  <a:gd name="connsiteY77" fmla="*/ 9209 h 10000"/>
                  <a:gd name="connsiteX78" fmla="*/ 7282 w 10000"/>
                  <a:gd name="connsiteY78" fmla="*/ 8993 h 10000"/>
                  <a:gd name="connsiteX79" fmla="*/ 7516 w 10000"/>
                  <a:gd name="connsiteY79" fmla="*/ 8777 h 10000"/>
                  <a:gd name="connsiteX80" fmla="*/ 7707 w 10000"/>
                  <a:gd name="connsiteY80" fmla="*/ 8561 h 10000"/>
                  <a:gd name="connsiteX81" fmla="*/ 7856 w 10000"/>
                  <a:gd name="connsiteY81" fmla="*/ 8417 h 10000"/>
                  <a:gd name="connsiteX82" fmla="*/ 7941 w 10000"/>
                  <a:gd name="connsiteY82" fmla="*/ 8273 h 10000"/>
                  <a:gd name="connsiteX83" fmla="*/ 8047 w 10000"/>
                  <a:gd name="connsiteY83" fmla="*/ 8273 h 10000"/>
                  <a:gd name="connsiteX84" fmla="*/ 8238 w 10000"/>
                  <a:gd name="connsiteY84" fmla="*/ 8417 h 10000"/>
                  <a:gd name="connsiteX85" fmla="*/ 8386 w 10000"/>
                  <a:gd name="connsiteY85" fmla="*/ 8417 h 10000"/>
                  <a:gd name="connsiteX86" fmla="*/ 8450 w 10000"/>
                  <a:gd name="connsiteY86" fmla="*/ 8273 h 10000"/>
                  <a:gd name="connsiteX87" fmla="*/ 8514 w 10000"/>
                  <a:gd name="connsiteY87" fmla="*/ 7986 h 10000"/>
                  <a:gd name="connsiteX88" fmla="*/ 8577 w 10000"/>
                  <a:gd name="connsiteY88" fmla="*/ 7626 h 10000"/>
                  <a:gd name="connsiteX89" fmla="*/ 8641 w 10000"/>
                  <a:gd name="connsiteY89" fmla="*/ 7482 h 10000"/>
                  <a:gd name="connsiteX90" fmla="*/ 8705 w 10000"/>
                  <a:gd name="connsiteY90" fmla="*/ 7410 h 10000"/>
                  <a:gd name="connsiteX91" fmla="*/ 8790 w 10000"/>
                  <a:gd name="connsiteY91" fmla="*/ 7050 h 10000"/>
                  <a:gd name="connsiteX92" fmla="*/ 8854 w 10000"/>
                  <a:gd name="connsiteY92" fmla="*/ 6475 h 10000"/>
                  <a:gd name="connsiteX93" fmla="*/ 8917 w 10000"/>
                  <a:gd name="connsiteY93" fmla="*/ 6403 h 10000"/>
                  <a:gd name="connsiteX94" fmla="*/ 8981 w 10000"/>
                  <a:gd name="connsiteY94" fmla="*/ 6259 h 10000"/>
                  <a:gd name="connsiteX95" fmla="*/ 9108 w 10000"/>
                  <a:gd name="connsiteY95" fmla="*/ 6187 h 10000"/>
                  <a:gd name="connsiteX96" fmla="*/ 9214 w 10000"/>
                  <a:gd name="connsiteY96" fmla="*/ 6259 h 10000"/>
                  <a:gd name="connsiteX97" fmla="*/ 9406 w 10000"/>
                  <a:gd name="connsiteY97" fmla="*/ 6475 h 10000"/>
                  <a:gd name="connsiteX98" fmla="*/ 9575 w 10000"/>
                  <a:gd name="connsiteY98" fmla="*/ 6691 h 10000"/>
                  <a:gd name="connsiteX99" fmla="*/ 9682 w 10000"/>
                  <a:gd name="connsiteY99" fmla="*/ 6691 h 10000"/>
                  <a:gd name="connsiteX100" fmla="*/ 9745 w 10000"/>
                  <a:gd name="connsiteY100" fmla="*/ 6619 h 10000"/>
                  <a:gd name="connsiteX101" fmla="*/ 9745 w 10000"/>
                  <a:gd name="connsiteY101" fmla="*/ 6475 h 10000"/>
                  <a:gd name="connsiteX102" fmla="*/ 9788 w 10000"/>
                  <a:gd name="connsiteY102" fmla="*/ 6187 h 10000"/>
                  <a:gd name="connsiteX103" fmla="*/ 9851 w 10000"/>
                  <a:gd name="connsiteY103" fmla="*/ 5971 h 10000"/>
                  <a:gd name="connsiteX104" fmla="*/ 9915 w 10000"/>
                  <a:gd name="connsiteY104" fmla="*/ 5971 h 10000"/>
                  <a:gd name="connsiteX105" fmla="*/ 9979 w 10000"/>
                  <a:gd name="connsiteY105" fmla="*/ 6043 h 10000"/>
                  <a:gd name="connsiteX106" fmla="*/ 10000 w 10000"/>
                  <a:gd name="connsiteY106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3758 w 10000"/>
                  <a:gd name="connsiteY36" fmla="*/ 647 h 10000"/>
                  <a:gd name="connsiteX37" fmla="*/ 3864 w 10000"/>
                  <a:gd name="connsiteY37" fmla="*/ 432 h 10000"/>
                  <a:gd name="connsiteX38" fmla="*/ 3992 w 10000"/>
                  <a:gd name="connsiteY38" fmla="*/ 216 h 10000"/>
                  <a:gd name="connsiteX39" fmla="*/ 4061 w 10000"/>
                  <a:gd name="connsiteY39" fmla="*/ 113 h 10000"/>
                  <a:gd name="connsiteX40" fmla="*/ 4268 w 10000"/>
                  <a:gd name="connsiteY40" fmla="*/ 72 h 10000"/>
                  <a:gd name="connsiteX41" fmla="*/ 4395 w 10000"/>
                  <a:gd name="connsiteY41" fmla="*/ 216 h 10000"/>
                  <a:gd name="connsiteX42" fmla="*/ 4501 w 10000"/>
                  <a:gd name="connsiteY42" fmla="*/ 216 h 10000"/>
                  <a:gd name="connsiteX43" fmla="*/ 4586 w 10000"/>
                  <a:gd name="connsiteY43" fmla="*/ 72 h 10000"/>
                  <a:gd name="connsiteX44" fmla="*/ 4692 w 10000"/>
                  <a:gd name="connsiteY44" fmla="*/ 0 h 10000"/>
                  <a:gd name="connsiteX45" fmla="*/ 4713 w 10000"/>
                  <a:gd name="connsiteY45" fmla="*/ 0 h 10000"/>
                  <a:gd name="connsiteX46" fmla="*/ 4798 w 10000"/>
                  <a:gd name="connsiteY46" fmla="*/ 0 h 10000"/>
                  <a:gd name="connsiteX47" fmla="*/ 4820 w 10000"/>
                  <a:gd name="connsiteY47" fmla="*/ 216 h 10000"/>
                  <a:gd name="connsiteX48" fmla="*/ 4862 w 10000"/>
                  <a:gd name="connsiteY48" fmla="*/ 504 h 10000"/>
                  <a:gd name="connsiteX49" fmla="*/ 4883 w 10000"/>
                  <a:gd name="connsiteY49" fmla="*/ 863 h 10000"/>
                  <a:gd name="connsiteX50" fmla="*/ 4926 w 10000"/>
                  <a:gd name="connsiteY50" fmla="*/ 1223 h 10000"/>
                  <a:gd name="connsiteX51" fmla="*/ 4926 w 10000"/>
                  <a:gd name="connsiteY51" fmla="*/ 1511 h 10000"/>
                  <a:gd name="connsiteX52" fmla="*/ 4989 w 10000"/>
                  <a:gd name="connsiteY52" fmla="*/ 1799 h 10000"/>
                  <a:gd name="connsiteX53" fmla="*/ 5117 w 10000"/>
                  <a:gd name="connsiteY53" fmla="*/ 2086 h 10000"/>
                  <a:gd name="connsiteX54" fmla="*/ 5180 w 10000"/>
                  <a:gd name="connsiteY54" fmla="*/ 2446 h 10000"/>
                  <a:gd name="connsiteX55" fmla="*/ 5287 w 10000"/>
                  <a:gd name="connsiteY55" fmla="*/ 3237 h 10000"/>
                  <a:gd name="connsiteX56" fmla="*/ 5329 w 10000"/>
                  <a:gd name="connsiteY56" fmla="*/ 3453 h 10000"/>
                  <a:gd name="connsiteX57" fmla="*/ 5393 w 10000"/>
                  <a:gd name="connsiteY57" fmla="*/ 3813 h 10000"/>
                  <a:gd name="connsiteX58" fmla="*/ 5393 w 10000"/>
                  <a:gd name="connsiteY58" fmla="*/ 5252 h 10000"/>
                  <a:gd name="connsiteX59" fmla="*/ 5414 w 10000"/>
                  <a:gd name="connsiteY59" fmla="*/ 5468 h 10000"/>
                  <a:gd name="connsiteX60" fmla="*/ 5478 w 10000"/>
                  <a:gd name="connsiteY60" fmla="*/ 6187 h 10000"/>
                  <a:gd name="connsiteX61" fmla="*/ 5520 w 10000"/>
                  <a:gd name="connsiteY61" fmla="*/ 6691 h 10000"/>
                  <a:gd name="connsiteX62" fmla="*/ 5584 w 10000"/>
                  <a:gd name="connsiteY62" fmla="*/ 7050 h 10000"/>
                  <a:gd name="connsiteX63" fmla="*/ 5690 w 10000"/>
                  <a:gd name="connsiteY63" fmla="*/ 7410 h 10000"/>
                  <a:gd name="connsiteX64" fmla="*/ 5817 w 10000"/>
                  <a:gd name="connsiteY64" fmla="*/ 8058 h 10000"/>
                  <a:gd name="connsiteX65" fmla="*/ 5945 w 10000"/>
                  <a:gd name="connsiteY65" fmla="*/ 8993 h 10000"/>
                  <a:gd name="connsiteX66" fmla="*/ 6030 w 10000"/>
                  <a:gd name="connsiteY66" fmla="*/ 9281 h 10000"/>
                  <a:gd name="connsiteX67" fmla="*/ 6093 w 10000"/>
                  <a:gd name="connsiteY67" fmla="*/ 9568 h 10000"/>
                  <a:gd name="connsiteX68" fmla="*/ 6157 w 10000"/>
                  <a:gd name="connsiteY68" fmla="*/ 9640 h 10000"/>
                  <a:gd name="connsiteX69" fmla="*/ 6285 w 10000"/>
                  <a:gd name="connsiteY69" fmla="*/ 9784 h 10000"/>
                  <a:gd name="connsiteX70" fmla="*/ 6412 w 10000"/>
                  <a:gd name="connsiteY70" fmla="*/ 9856 h 10000"/>
                  <a:gd name="connsiteX71" fmla="*/ 6518 w 10000"/>
                  <a:gd name="connsiteY71" fmla="*/ 9856 h 10000"/>
                  <a:gd name="connsiteX72" fmla="*/ 6582 w 10000"/>
                  <a:gd name="connsiteY72" fmla="*/ 10000 h 10000"/>
                  <a:gd name="connsiteX73" fmla="*/ 6624 w 10000"/>
                  <a:gd name="connsiteY73" fmla="*/ 9784 h 10000"/>
                  <a:gd name="connsiteX74" fmla="*/ 6815 w 10000"/>
                  <a:gd name="connsiteY74" fmla="*/ 9784 h 10000"/>
                  <a:gd name="connsiteX75" fmla="*/ 6879 w 10000"/>
                  <a:gd name="connsiteY75" fmla="*/ 9640 h 10000"/>
                  <a:gd name="connsiteX76" fmla="*/ 6985 w 10000"/>
                  <a:gd name="connsiteY76" fmla="*/ 9281 h 10000"/>
                  <a:gd name="connsiteX77" fmla="*/ 7091 w 10000"/>
                  <a:gd name="connsiteY77" fmla="*/ 9209 h 10000"/>
                  <a:gd name="connsiteX78" fmla="*/ 7155 w 10000"/>
                  <a:gd name="connsiteY78" fmla="*/ 9209 h 10000"/>
                  <a:gd name="connsiteX79" fmla="*/ 7282 w 10000"/>
                  <a:gd name="connsiteY79" fmla="*/ 8993 h 10000"/>
                  <a:gd name="connsiteX80" fmla="*/ 7516 w 10000"/>
                  <a:gd name="connsiteY80" fmla="*/ 8777 h 10000"/>
                  <a:gd name="connsiteX81" fmla="*/ 7707 w 10000"/>
                  <a:gd name="connsiteY81" fmla="*/ 8561 h 10000"/>
                  <a:gd name="connsiteX82" fmla="*/ 7856 w 10000"/>
                  <a:gd name="connsiteY82" fmla="*/ 8417 h 10000"/>
                  <a:gd name="connsiteX83" fmla="*/ 7941 w 10000"/>
                  <a:gd name="connsiteY83" fmla="*/ 8273 h 10000"/>
                  <a:gd name="connsiteX84" fmla="*/ 8047 w 10000"/>
                  <a:gd name="connsiteY84" fmla="*/ 8273 h 10000"/>
                  <a:gd name="connsiteX85" fmla="*/ 8238 w 10000"/>
                  <a:gd name="connsiteY85" fmla="*/ 8417 h 10000"/>
                  <a:gd name="connsiteX86" fmla="*/ 8386 w 10000"/>
                  <a:gd name="connsiteY86" fmla="*/ 8417 h 10000"/>
                  <a:gd name="connsiteX87" fmla="*/ 8450 w 10000"/>
                  <a:gd name="connsiteY87" fmla="*/ 8273 h 10000"/>
                  <a:gd name="connsiteX88" fmla="*/ 8514 w 10000"/>
                  <a:gd name="connsiteY88" fmla="*/ 7986 h 10000"/>
                  <a:gd name="connsiteX89" fmla="*/ 8577 w 10000"/>
                  <a:gd name="connsiteY89" fmla="*/ 7626 h 10000"/>
                  <a:gd name="connsiteX90" fmla="*/ 8641 w 10000"/>
                  <a:gd name="connsiteY90" fmla="*/ 7482 h 10000"/>
                  <a:gd name="connsiteX91" fmla="*/ 8705 w 10000"/>
                  <a:gd name="connsiteY91" fmla="*/ 7410 h 10000"/>
                  <a:gd name="connsiteX92" fmla="*/ 8790 w 10000"/>
                  <a:gd name="connsiteY92" fmla="*/ 7050 h 10000"/>
                  <a:gd name="connsiteX93" fmla="*/ 8854 w 10000"/>
                  <a:gd name="connsiteY93" fmla="*/ 6475 h 10000"/>
                  <a:gd name="connsiteX94" fmla="*/ 8917 w 10000"/>
                  <a:gd name="connsiteY94" fmla="*/ 6403 h 10000"/>
                  <a:gd name="connsiteX95" fmla="*/ 8981 w 10000"/>
                  <a:gd name="connsiteY95" fmla="*/ 6259 h 10000"/>
                  <a:gd name="connsiteX96" fmla="*/ 9108 w 10000"/>
                  <a:gd name="connsiteY96" fmla="*/ 6187 h 10000"/>
                  <a:gd name="connsiteX97" fmla="*/ 9214 w 10000"/>
                  <a:gd name="connsiteY97" fmla="*/ 6259 h 10000"/>
                  <a:gd name="connsiteX98" fmla="*/ 9406 w 10000"/>
                  <a:gd name="connsiteY98" fmla="*/ 6475 h 10000"/>
                  <a:gd name="connsiteX99" fmla="*/ 9575 w 10000"/>
                  <a:gd name="connsiteY99" fmla="*/ 6691 h 10000"/>
                  <a:gd name="connsiteX100" fmla="*/ 9682 w 10000"/>
                  <a:gd name="connsiteY100" fmla="*/ 6691 h 10000"/>
                  <a:gd name="connsiteX101" fmla="*/ 9745 w 10000"/>
                  <a:gd name="connsiteY101" fmla="*/ 6619 h 10000"/>
                  <a:gd name="connsiteX102" fmla="*/ 9745 w 10000"/>
                  <a:gd name="connsiteY102" fmla="*/ 6475 h 10000"/>
                  <a:gd name="connsiteX103" fmla="*/ 9788 w 10000"/>
                  <a:gd name="connsiteY103" fmla="*/ 6187 h 10000"/>
                  <a:gd name="connsiteX104" fmla="*/ 9851 w 10000"/>
                  <a:gd name="connsiteY104" fmla="*/ 5971 h 10000"/>
                  <a:gd name="connsiteX105" fmla="*/ 9915 w 10000"/>
                  <a:gd name="connsiteY105" fmla="*/ 5971 h 10000"/>
                  <a:gd name="connsiteX106" fmla="*/ 9979 w 10000"/>
                  <a:gd name="connsiteY106" fmla="*/ 6043 h 10000"/>
                  <a:gd name="connsiteX107" fmla="*/ 10000 w 10000"/>
                  <a:gd name="connsiteY107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3758 w 10000"/>
                  <a:gd name="connsiteY36" fmla="*/ 647 h 10000"/>
                  <a:gd name="connsiteX37" fmla="*/ 3864 w 10000"/>
                  <a:gd name="connsiteY37" fmla="*/ 432 h 10000"/>
                  <a:gd name="connsiteX38" fmla="*/ 4061 w 10000"/>
                  <a:gd name="connsiteY38" fmla="*/ 113 h 10000"/>
                  <a:gd name="connsiteX39" fmla="*/ 4268 w 10000"/>
                  <a:gd name="connsiteY39" fmla="*/ 72 h 10000"/>
                  <a:gd name="connsiteX40" fmla="*/ 4395 w 10000"/>
                  <a:gd name="connsiteY40" fmla="*/ 216 h 10000"/>
                  <a:gd name="connsiteX41" fmla="*/ 4501 w 10000"/>
                  <a:gd name="connsiteY41" fmla="*/ 216 h 10000"/>
                  <a:gd name="connsiteX42" fmla="*/ 4586 w 10000"/>
                  <a:gd name="connsiteY42" fmla="*/ 72 h 10000"/>
                  <a:gd name="connsiteX43" fmla="*/ 4692 w 10000"/>
                  <a:gd name="connsiteY43" fmla="*/ 0 h 10000"/>
                  <a:gd name="connsiteX44" fmla="*/ 4713 w 10000"/>
                  <a:gd name="connsiteY44" fmla="*/ 0 h 10000"/>
                  <a:gd name="connsiteX45" fmla="*/ 4798 w 10000"/>
                  <a:gd name="connsiteY45" fmla="*/ 0 h 10000"/>
                  <a:gd name="connsiteX46" fmla="*/ 4820 w 10000"/>
                  <a:gd name="connsiteY46" fmla="*/ 216 h 10000"/>
                  <a:gd name="connsiteX47" fmla="*/ 4862 w 10000"/>
                  <a:gd name="connsiteY47" fmla="*/ 504 h 10000"/>
                  <a:gd name="connsiteX48" fmla="*/ 4883 w 10000"/>
                  <a:gd name="connsiteY48" fmla="*/ 863 h 10000"/>
                  <a:gd name="connsiteX49" fmla="*/ 4926 w 10000"/>
                  <a:gd name="connsiteY49" fmla="*/ 1223 h 10000"/>
                  <a:gd name="connsiteX50" fmla="*/ 4926 w 10000"/>
                  <a:gd name="connsiteY50" fmla="*/ 1511 h 10000"/>
                  <a:gd name="connsiteX51" fmla="*/ 4989 w 10000"/>
                  <a:gd name="connsiteY51" fmla="*/ 1799 h 10000"/>
                  <a:gd name="connsiteX52" fmla="*/ 5117 w 10000"/>
                  <a:gd name="connsiteY52" fmla="*/ 2086 h 10000"/>
                  <a:gd name="connsiteX53" fmla="*/ 5180 w 10000"/>
                  <a:gd name="connsiteY53" fmla="*/ 2446 h 10000"/>
                  <a:gd name="connsiteX54" fmla="*/ 5287 w 10000"/>
                  <a:gd name="connsiteY54" fmla="*/ 3237 h 10000"/>
                  <a:gd name="connsiteX55" fmla="*/ 5329 w 10000"/>
                  <a:gd name="connsiteY55" fmla="*/ 3453 h 10000"/>
                  <a:gd name="connsiteX56" fmla="*/ 5393 w 10000"/>
                  <a:gd name="connsiteY56" fmla="*/ 3813 h 10000"/>
                  <a:gd name="connsiteX57" fmla="*/ 5393 w 10000"/>
                  <a:gd name="connsiteY57" fmla="*/ 5252 h 10000"/>
                  <a:gd name="connsiteX58" fmla="*/ 5414 w 10000"/>
                  <a:gd name="connsiteY58" fmla="*/ 5468 h 10000"/>
                  <a:gd name="connsiteX59" fmla="*/ 5478 w 10000"/>
                  <a:gd name="connsiteY59" fmla="*/ 6187 h 10000"/>
                  <a:gd name="connsiteX60" fmla="*/ 5520 w 10000"/>
                  <a:gd name="connsiteY60" fmla="*/ 6691 h 10000"/>
                  <a:gd name="connsiteX61" fmla="*/ 5584 w 10000"/>
                  <a:gd name="connsiteY61" fmla="*/ 7050 h 10000"/>
                  <a:gd name="connsiteX62" fmla="*/ 5690 w 10000"/>
                  <a:gd name="connsiteY62" fmla="*/ 7410 h 10000"/>
                  <a:gd name="connsiteX63" fmla="*/ 5817 w 10000"/>
                  <a:gd name="connsiteY63" fmla="*/ 8058 h 10000"/>
                  <a:gd name="connsiteX64" fmla="*/ 5945 w 10000"/>
                  <a:gd name="connsiteY64" fmla="*/ 8993 h 10000"/>
                  <a:gd name="connsiteX65" fmla="*/ 6030 w 10000"/>
                  <a:gd name="connsiteY65" fmla="*/ 9281 h 10000"/>
                  <a:gd name="connsiteX66" fmla="*/ 6093 w 10000"/>
                  <a:gd name="connsiteY66" fmla="*/ 9568 h 10000"/>
                  <a:gd name="connsiteX67" fmla="*/ 6157 w 10000"/>
                  <a:gd name="connsiteY67" fmla="*/ 9640 h 10000"/>
                  <a:gd name="connsiteX68" fmla="*/ 6285 w 10000"/>
                  <a:gd name="connsiteY68" fmla="*/ 9784 h 10000"/>
                  <a:gd name="connsiteX69" fmla="*/ 6412 w 10000"/>
                  <a:gd name="connsiteY69" fmla="*/ 9856 h 10000"/>
                  <a:gd name="connsiteX70" fmla="*/ 6518 w 10000"/>
                  <a:gd name="connsiteY70" fmla="*/ 9856 h 10000"/>
                  <a:gd name="connsiteX71" fmla="*/ 6582 w 10000"/>
                  <a:gd name="connsiteY71" fmla="*/ 10000 h 10000"/>
                  <a:gd name="connsiteX72" fmla="*/ 6624 w 10000"/>
                  <a:gd name="connsiteY72" fmla="*/ 9784 h 10000"/>
                  <a:gd name="connsiteX73" fmla="*/ 6815 w 10000"/>
                  <a:gd name="connsiteY73" fmla="*/ 9784 h 10000"/>
                  <a:gd name="connsiteX74" fmla="*/ 6879 w 10000"/>
                  <a:gd name="connsiteY74" fmla="*/ 9640 h 10000"/>
                  <a:gd name="connsiteX75" fmla="*/ 6985 w 10000"/>
                  <a:gd name="connsiteY75" fmla="*/ 9281 h 10000"/>
                  <a:gd name="connsiteX76" fmla="*/ 7091 w 10000"/>
                  <a:gd name="connsiteY76" fmla="*/ 9209 h 10000"/>
                  <a:gd name="connsiteX77" fmla="*/ 7155 w 10000"/>
                  <a:gd name="connsiteY77" fmla="*/ 9209 h 10000"/>
                  <a:gd name="connsiteX78" fmla="*/ 7282 w 10000"/>
                  <a:gd name="connsiteY78" fmla="*/ 8993 h 10000"/>
                  <a:gd name="connsiteX79" fmla="*/ 7516 w 10000"/>
                  <a:gd name="connsiteY79" fmla="*/ 8777 h 10000"/>
                  <a:gd name="connsiteX80" fmla="*/ 7707 w 10000"/>
                  <a:gd name="connsiteY80" fmla="*/ 8561 h 10000"/>
                  <a:gd name="connsiteX81" fmla="*/ 7856 w 10000"/>
                  <a:gd name="connsiteY81" fmla="*/ 8417 h 10000"/>
                  <a:gd name="connsiteX82" fmla="*/ 7941 w 10000"/>
                  <a:gd name="connsiteY82" fmla="*/ 8273 h 10000"/>
                  <a:gd name="connsiteX83" fmla="*/ 8047 w 10000"/>
                  <a:gd name="connsiteY83" fmla="*/ 8273 h 10000"/>
                  <a:gd name="connsiteX84" fmla="*/ 8238 w 10000"/>
                  <a:gd name="connsiteY84" fmla="*/ 8417 h 10000"/>
                  <a:gd name="connsiteX85" fmla="*/ 8386 w 10000"/>
                  <a:gd name="connsiteY85" fmla="*/ 8417 h 10000"/>
                  <a:gd name="connsiteX86" fmla="*/ 8450 w 10000"/>
                  <a:gd name="connsiteY86" fmla="*/ 8273 h 10000"/>
                  <a:gd name="connsiteX87" fmla="*/ 8514 w 10000"/>
                  <a:gd name="connsiteY87" fmla="*/ 7986 h 10000"/>
                  <a:gd name="connsiteX88" fmla="*/ 8577 w 10000"/>
                  <a:gd name="connsiteY88" fmla="*/ 7626 h 10000"/>
                  <a:gd name="connsiteX89" fmla="*/ 8641 w 10000"/>
                  <a:gd name="connsiteY89" fmla="*/ 7482 h 10000"/>
                  <a:gd name="connsiteX90" fmla="*/ 8705 w 10000"/>
                  <a:gd name="connsiteY90" fmla="*/ 7410 h 10000"/>
                  <a:gd name="connsiteX91" fmla="*/ 8790 w 10000"/>
                  <a:gd name="connsiteY91" fmla="*/ 7050 h 10000"/>
                  <a:gd name="connsiteX92" fmla="*/ 8854 w 10000"/>
                  <a:gd name="connsiteY92" fmla="*/ 6475 h 10000"/>
                  <a:gd name="connsiteX93" fmla="*/ 8917 w 10000"/>
                  <a:gd name="connsiteY93" fmla="*/ 6403 h 10000"/>
                  <a:gd name="connsiteX94" fmla="*/ 8981 w 10000"/>
                  <a:gd name="connsiteY94" fmla="*/ 6259 h 10000"/>
                  <a:gd name="connsiteX95" fmla="*/ 9108 w 10000"/>
                  <a:gd name="connsiteY95" fmla="*/ 6187 h 10000"/>
                  <a:gd name="connsiteX96" fmla="*/ 9214 w 10000"/>
                  <a:gd name="connsiteY96" fmla="*/ 6259 h 10000"/>
                  <a:gd name="connsiteX97" fmla="*/ 9406 w 10000"/>
                  <a:gd name="connsiteY97" fmla="*/ 6475 h 10000"/>
                  <a:gd name="connsiteX98" fmla="*/ 9575 w 10000"/>
                  <a:gd name="connsiteY98" fmla="*/ 6691 h 10000"/>
                  <a:gd name="connsiteX99" fmla="*/ 9682 w 10000"/>
                  <a:gd name="connsiteY99" fmla="*/ 6691 h 10000"/>
                  <a:gd name="connsiteX100" fmla="*/ 9745 w 10000"/>
                  <a:gd name="connsiteY100" fmla="*/ 6619 h 10000"/>
                  <a:gd name="connsiteX101" fmla="*/ 9745 w 10000"/>
                  <a:gd name="connsiteY101" fmla="*/ 6475 h 10000"/>
                  <a:gd name="connsiteX102" fmla="*/ 9788 w 10000"/>
                  <a:gd name="connsiteY102" fmla="*/ 6187 h 10000"/>
                  <a:gd name="connsiteX103" fmla="*/ 9851 w 10000"/>
                  <a:gd name="connsiteY103" fmla="*/ 5971 h 10000"/>
                  <a:gd name="connsiteX104" fmla="*/ 9915 w 10000"/>
                  <a:gd name="connsiteY104" fmla="*/ 5971 h 10000"/>
                  <a:gd name="connsiteX105" fmla="*/ 9979 w 10000"/>
                  <a:gd name="connsiteY105" fmla="*/ 6043 h 10000"/>
                  <a:gd name="connsiteX106" fmla="*/ 10000 w 10000"/>
                  <a:gd name="connsiteY106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3864 w 10000"/>
                  <a:gd name="connsiteY36" fmla="*/ 432 h 10000"/>
                  <a:gd name="connsiteX37" fmla="*/ 4061 w 10000"/>
                  <a:gd name="connsiteY37" fmla="*/ 113 h 10000"/>
                  <a:gd name="connsiteX38" fmla="*/ 4268 w 10000"/>
                  <a:gd name="connsiteY38" fmla="*/ 72 h 10000"/>
                  <a:gd name="connsiteX39" fmla="*/ 4395 w 10000"/>
                  <a:gd name="connsiteY39" fmla="*/ 216 h 10000"/>
                  <a:gd name="connsiteX40" fmla="*/ 4501 w 10000"/>
                  <a:gd name="connsiteY40" fmla="*/ 216 h 10000"/>
                  <a:gd name="connsiteX41" fmla="*/ 4586 w 10000"/>
                  <a:gd name="connsiteY41" fmla="*/ 72 h 10000"/>
                  <a:gd name="connsiteX42" fmla="*/ 4692 w 10000"/>
                  <a:gd name="connsiteY42" fmla="*/ 0 h 10000"/>
                  <a:gd name="connsiteX43" fmla="*/ 4713 w 10000"/>
                  <a:gd name="connsiteY43" fmla="*/ 0 h 10000"/>
                  <a:gd name="connsiteX44" fmla="*/ 4798 w 10000"/>
                  <a:gd name="connsiteY44" fmla="*/ 0 h 10000"/>
                  <a:gd name="connsiteX45" fmla="*/ 4820 w 10000"/>
                  <a:gd name="connsiteY45" fmla="*/ 216 h 10000"/>
                  <a:gd name="connsiteX46" fmla="*/ 4862 w 10000"/>
                  <a:gd name="connsiteY46" fmla="*/ 504 h 10000"/>
                  <a:gd name="connsiteX47" fmla="*/ 4883 w 10000"/>
                  <a:gd name="connsiteY47" fmla="*/ 863 h 10000"/>
                  <a:gd name="connsiteX48" fmla="*/ 4926 w 10000"/>
                  <a:gd name="connsiteY48" fmla="*/ 1223 h 10000"/>
                  <a:gd name="connsiteX49" fmla="*/ 4926 w 10000"/>
                  <a:gd name="connsiteY49" fmla="*/ 1511 h 10000"/>
                  <a:gd name="connsiteX50" fmla="*/ 4989 w 10000"/>
                  <a:gd name="connsiteY50" fmla="*/ 1799 h 10000"/>
                  <a:gd name="connsiteX51" fmla="*/ 5117 w 10000"/>
                  <a:gd name="connsiteY51" fmla="*/ 2086 h 10000"/>
                  <a:gd name="connsiteX52" fmla="*/ 5180 w 10000"/>
                  <a:gd name="connsiteY52" fmla="*/ 2446 h 10000"/>
                  <a:gd name="connsiteX53" fmla="*/ 5287 w 10000"/>
                  <a:gd name="connsiteY53" fmla="*/ 3237 h 10000"/>
                  <a:gd name="connsiteX54" fmla="*/ 5329 w 10000"/>
                  <a:gd name="connsiteY54" fmla="*/ 3453 h 10000"/>
                  <a:gd name="connsiteX55" fmla="*/ 5393 w 10000"/>
                  <a:gd name="connsiteY55" fmla="*/ 3813 h 10000"/>
                  <a:gd name="connsiteX56" fmla="*/ 5393 w 10000"/>
                  <a:gd name="connsiteY56" fmla="*/ 5252 h 10000"/>
                  <a:gd name="connsiteX57" fmla="*/ 5414 w 10000"/>
                  <a:gd name="connsiteY57" fmla="*/ 5468 h 10000"/>
                  <a:gd name="connsiteX58" fmla="*/ 5478 w 10000"/>
                  <a:gd name="connsiteY58" fmla="*/ 6187 h 10000"/>
                  <a:gd name="connsiteX59" fmla="*/ 5520 w 10000"/>
                  <a:gd name="connsiteY59" fmla="*/ 6691 h 10000"/>
                  <a:gd name="connsiteX60" fmla="*/ 5584 w 10000"/>
                  <a:gd name="connsiteY60" fmla="*/ 7050 h 10000"/>
                  <a:gd name="connsiteX61" fmla="*/ 5690 w 10000"/>
                  <a:gd name="connsiteY61" fmla="*/ 7410 h 10000"/>
                  <a:gd name="connsiteX62" fmla="*/ 5817 w 10000"/>
                  <a:gd name="connsiteY62" fmla="*/ 8058 h 10000"/>
                  <a:gd name="connsiteX63" fmla="*/ 5945 w 10000"/>
                  <a:gd name="connsiteY63" fmla="*/ 8993 h 10000"/>
                  <a:gd name="connsiteX64" fmla="*/ 6030 w 10000"/>
                  <a:gd name="connsiteY64" fmla="*/ 9281 h 10000"/>
                  <a:gd name="connsiteX65" fmla="*/ 6093 w 10000"/>
                  <a:gd name="connsiteY65" fmla="*/ 9568 h 10000"/>
                  <a:gd name="connsiteX66" fmla="*/ 6157 w 10000"/>
                  <a:gd name="connsiteY66" fmla="*/ 9640 h 10000"/>
                  <a:gd name="connsiteX67" fmla="*/ 6285 w 10000"/>
                  <a:gd name="connsiteY67" fmla="*/ 9784 h 10000"/>
                  <a:gd name="connsiteX68" fmla="*/ 6412 w 10000"/>
                  <a:gd name="connsiteY68" fmla="*/ 9856 h 10000"/>
                  <a:gd name="connsiteX69" fmla="*/ 6518 w 10000"/>
                  <a:gd name="connsiteY69" fmla="*/ 9856 h 10000"/>
                  <a:gd name="connsiteX70" fmla="*/ 6582 w 10000"/>
                  <a:gd name="connsiteY70" fmla="*/ 10000 h 10000"/>
                  <a:gd name="connsiteX71" fmla="*/ 6624 w 10000"/>
                  <a:gd name="connsiteY71" fmla="*/ 9784 h 10000"/>
                  <a:gd name="connsiteX72" fmla="*/ 6815 w 10000"/>
                  <a:gd name="connsiteY72" fmla="*/ 9784 h 10000"/>
                  <a:gd name="connsiteX73" fmla="*/ 6879 w 10000"/>
                  <a:gd name="connsiteY73" fmla="*/ 9640 h 10000"/>
                  <a:gd name="connsiteX74" fmla="*/ 6985 w 10000"/>
                  <a:gd name="connsiteY74" fmla="*/ 9281 h 10000"/>
                  <a:gd name="connsiteX75" fmla="*/ 7091 w 10000"/>
                  <a:gd name="connsiteY75" fmla="*/ 9209 h 10000"/>
                  <a:gd name="connsiteX76" fmla="*/ 7155 w 10000"/>
                  <a:gd name="connsiteY76" fmla="*/ 9209 h 10000"/>
                  <a:gd name="connsiteX77" fmla="*/ 7282 w 10000"/>
                  <a:gd name="connsiteY77" fmla="*/ 8993 h 10000"/>
                  <a:gd name="connsiteX78" fmla="*/ 7516 w 10000"/>
                  <a:gd name="connsiteY78" fmla="*/ 8777 h 10000"/>
                  <a:gd name="connsiteX79" fmla="*/ 7707 w 10000"/>
                  <a:gd name="connsiteY79" fmla="*/ 8561 h 10000"/>
                  <a:gd name="connsiteX80" fmla="*/ 7856 w 10000"/>
                  <a:gd name="connsiteY80" fmla="*/ 8417 h 10000"/>
                  <a:gd name="connsiteX81" fmla="*/ 7941 w 10000"/>
                  <a:gd name="connsiteY81" fmla="*/ 8273 h 10000"/>
                  <a:gd name="connsiteX82" fmla="*/ 8047 w 10000"/>
                  <a:gd name="connsiteY82" fmla="*/ 8273 h 10000"/>
                  <a:gd name="connsiteX83" fmla="*/ 8238 w 10000"/>
                  <a:gd name="connsiteY83" fmla="*/ 8417 h 10000"/>
                  <a:gd name="connsiteX84" fmla="*/ 8386 w 10000"/>
                  <a:gd name="connsiteY84" fmla="*/ 8417 h 10000"/>
                  <a:gd name="connsiteX85" fmla="*/ 8450 w 10000"/>
                  <a:gd name="connsiteY85" fmla="*/ 8273 h 10000"/>
                  <a:gd name="connsiteX86" fmla="*/ 8514 w 10000"/>
                  <a:gd name="connsiteY86" fmla="*/ 7986 h 10000"/>
                  <a:gd name="connsiteX87" fmla="*/ 8577 w 10000"/>
                  <a:gd name="connsiteY87" fmla="*/ 7626 h 10000"/>
                  <a:gd name="connsiteX88" fmla="*/ 8641 w 10000"/>
                  <a:gd name="connsiteY88" fmla="*/ 7482 h 10000"/>
                  <a:gd name="connsiteX89" fmla="*/ 8705 w 10000"/>
                  <a:gd name="connsiteY89" fmla="*/ 7410 h 10000"/>
                  <a:gd name="connsiteX90" fmla="*/ 8790 w 10000"/>
                  <a:gd name="connsiteY90" fmla="*/ 7050 h 10000"/>
                  <a:gd name="connsiteX91" fmla="*/ 8854 w 10000"/>
                  <a:gd name="connsiteY91" fmla="*/ 6475 h 10000"/>
                  <a:gd name="connsiteX92" fmla="*/ 8917 w 10000"/>
                  <a:gd name="connsiteY92" fmla="*/ 6403 h 10000"/>
                  <a:gd name="connsiteX93" fmla="*/ 8981 w 10000"/>
                  <a:gd name="connsiteY93" fmla="*/ 6259 h 10000"/>
                  <a:gd name="connsiteX94" fmla="*/ 9108 w 10000"/>
                  <a:gd name="connsiteY94" fmla="*/ 6187 h 10000"/>
                  <a:gd name="connsiteX95" fmla="*/ 9214 w 10000"/>
                  <a:gd name="connsiteY95" fmla="*/ 6259 h 10000"/>
                  <a:gd name="connsiteX96" fmla="*/ 9406 w 10000"/>
                  <a:gd name="connsiteY96" fmla="*/ 6475 h 10000"/>
                  <a:gd name="connsiteX97" fmla="*/ 9575 w 10000"/>
                  <a:gd name="connsiteY97" fmla="*/ 6691 h 10000"/>
                  <a:gd name="connsiteX98" fmla="*/ 9682 w 10000"/>
                  <a:gd name="connsiteY98" fmla="*/ 6691 h 10000"/>
                  <a:gd name="connsiteX99" fmla="*/ 9745 w 10000"/>
                  <a:gd name="connsiteY99" fmla="*/ 6619 h 10000"/>
                  <a:gd name="connsiteX100" fmla="*/ 9745 w 10000"/>
                  <a:gd name="connsiteY100" fmla="*/ 6475 h 10000"/>
                  <a:gd name="connsiteX101" fmla="*/ 9788 w 10000"/>
                  <a:gd name="connsiteY101" fmla="*/ 6187 h 10000"/>
                  <a:gd name="connsiteX102" fmla="*/ 9851 w 10000"/>
                  <a:gd name="connsiteY102" fmla="*/ 5971 h 10000"/>
                  <a:gd name="connsiteX103" fmla="*/ 9915 w 10000"/>
                  <a:gd name="connsiteY103" fmla="*/ 5971 h 10000"/>
                  <a:gd name="connsiteX104" fmla="*/ 9979 w 10000"/>
                  <a:gd name="connsiteY104" fmla="*/ 6043 h 10000"/>
                  <a:gd name="connsiteX105" fmla="*/ 10000 w 10000"/>
                  <a:gd name="connsiteY105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4061 w 10000"/>
                  <a:gd name="connsiteY36" fmla="*/ 113 h 10000"/>
                  <a:gd name="connsiteX37" fmla="*/ 4268 w 10000"/>
                  <a:gd name="connsiteY37" fmla="*/ 72 h 10000"/>
                  <a:gd name="connsiteX38" fmla="*/ 4395 w 10000"/>
                  <a:gd name="connsiteY38" fmla="*/ 216 h 10000"/>
                  <a:gd name="connsiteX39" fmla="*/ 4501 w 10000"/>
                  <a:gd name="connsiteY39" fmla="*/ 216 h 10000"/>
                  <a:gd name="connsiteX40" fmla="*/ 4586 w 10000"/>
                  <a:gd name="connsiteY40" fmla="*/ 72 h 10000"/>
                  <a:gd name="connsiteX41" fmla="*/ 4692 w 10000"/>
                  <a:gd name="connsiteY41" fmla="*/ 0 h 10000"/>
                  <a:gd name="connsiteX42" fmla="*/ 4713 w 10000"/>
                  <a:gd name="connsiteY42" fmla="*/ 0 h 10000"/>
                  <a:gd name="connsiteX43" fmla="*/ 4798 w 10000"/>
                  <a:gd name="connsiteY43" fmla="*/ 0 h 10000"/>
                  <a:gd name="connsiteX44" fmla="*/ 4820 w 10000"/>
                  <a:gd name="connsiteY44" fmla="*/ 216 h 10000"/>
                  <a:gd name="connsiteX45" fmla="*/ 4862 w 10000"/>
                  <a:gd name="connsiteY45" fmla="*/ 504 h 10000"/>
                  <a:gd name="connsiteX46" fmla="*/ 4883 w 10000"/>
                  <a:gd name="connsiteY46" fmla="*/ 863 h 10000"/>
                  <a:gd name="connsiteX47" fmla="*/ 4926 w 10000"/>
                  <a:gd name="connsiteY47" fmla="*/ 1223 h 10000"/>
                  <a:gd name="connsiteX48" fmla="*/ 4926 w 10000"/>
                  <a:gd name="connsiteY48" fmla="*/ 1511 h 10000"/>
                  <a:gd name="connsiteX49" fmla="*/ 4989 w 10000"/>
                  <a:gd name="connsiteY49" fmla="*/ 1799 h 10000"/>
                  <a:gd name="connsiteX50" fmla="*/ 5117 w 10000"/>
                  <a:gd name="connsiteY50" fmla="*/ 2086 h 10000"/>
                  <a:gd name="connsiteX51" fmla="*/ 5180 w 10000"/>
                  <a:gd name="connsiteY51" fmla="*/ 2446 h 10000"/>
                  <a:gd name="connsiteX52" fmla="*/ 5287 w 10000"/>
                  <a:gd name="connsiteY52" fmla="*/ 3237 h 10000"/>
                  <a:gd name="connsiteX53" fmla="*/ 5329 w 10000"/>
                  <a:gd name="connsiteY53" fmla="*/ 3453 h 10000"/>
                  <a:gd name="connsiteX54" fmla="*/ 5393 w 10000"/>
                  <a:gd name="connsiteY54" fmla="*/ 3813 h 10000"/>
                  <a:gd name="connsiteX55" fmla="*/ 5393 w 10000"/>
                  <a:gd name="connsiteY55" fmla="*/ 5252 h 10000"/>
                  <a:gd name="connsiteX56" fmla="*/ 5414 w 10000"/>
                  <a:gd name="connsiteY56" fmla="*/ 5468 h 10000"/>
                  <a:gd name="connsiteX57" fmla="*/ 5478 w 10000"/>
                  <a:gd name="connsiteY57" fmla="*/ 6187 h 10000"/>
                  <a:gd name="connsiteX58" fmla="*/ 5520 w 10000"/>
                  <a:gd name="connsiteY58" fmla="*/ 6691 h 10000"/>
                  <a:gd name="connsiteX59" fmla="*/ 5584 w 10000"/>
                  <a:gd name="connsiteY59" fmla="*/ 7050 h 10000"/>
                  <a:gd name="connsiteX60" fmla="*/ 5690 w 10000"/>
                  <a:gd name="connsiteY60" fmla="*/ 7410 h 10000"/>
                  <a:gd name="connsiteX61" fmla="*/ 5817 w 10000"/>
                  <a:gd name="connsiteY61" fmla="*/ 8058 h 10000"/>
                  <a:gd name="connsiteX62" fmla="*/ 5945 w 10000"/>
                  <a:gd name="connsiteY62" fmla="*/ 8993 h 10000"/>
                  <a:gd name="connsiteX63" fmla="*/ 6030 w 10000"/>
                  <a:gd name="connsiteY63" fmla="*/ 9281 h 10000"/>
                  <a:gd name="connsiteX64" fmla="*/ 6093 w 10000"/>
                  <a:gd name="connsiteY64" fmla="*/ 9568 h 10000"/>
                  <a:gd name="connsiteX65" fmla="*/ 6157 w 10000"/>
                  <a:gd name="connsiteY65" fmla="*/ 9640 h 10000"/>
                  <a:gd name="connsiteX66" fmla="*/ 6285 w 10000"/>
                  <a:gd name="connsiteY66" fmla="*/ 9784 h 10000"/>
                  <a:gd name="connsiteX67" fmla="*/ 6412 w 10000"/>
                  <a:gd name="connsiteY67" fmla="*/ 9856 h 10000"/>
                  <a:gd name="connsiteX68" fmla="*/ 6518 w 10000"/>
                  <a:gd name="connsiteY68" fmla="*/ 9856 h 10000"/>
                  <a:gd name="connsiteX69" fmla="*/ 6582 w 10000"/>
                  <a:gd name="connsiteY69" fmla="*/ 10000 h 10000"/>
                  <a:gd name="connsiteX70" fmla="*/ 6624 w 10000"/>
                  <a:gd name="connsiteY70" fmla="*/ 9784 h 10000"/>
                  <a:gd name="connsiteX71" fmla="*/ 6815 w 10000"/>
                  <a:gd name="connsiteY71" fmla="*/ 9784 h 10000"/>
                  <a:gd name="connsiteX72" fmla="*/ 6879 w 10000"/>
                  <a:gd name="connsiteY72" fmla="*/ 9640 h 10000"/>
                  <a:gd name="connsiteX73" fmla="*/ 6985 w 10000"/>
                  <a:gd name="connsiteY73" fmla="*/ 9281 h 10000"/>
                  <a:gd name="connsiteX74" fmla="*/ 7091 w 10000"/>
                  <a:gd name="connsiteY74" fmla="*/ 9209 h 10000"/>
                  <a:gd name="connsiteX75" fmla="*/ 7155 w 10000"/>
                  <a:gd name="connsiteY75" fmla="*/ 9209 h 10000"/>
                  <a:gd name="connsiteX76" fmla="*/ 7282 w 10000"/>
                  <a:gd name="connsiteY76" fmla="*/ 8993 h 10000"/>
                  <a:gd name="connsiteX77" fmla="*/ 7516 w 10000"/>
                  <a:gd name="connsiteY77" fmla="*/ 8777 h 10000"/>
                  <a:gd name="connsiteX78" fmla="*/ 7707 w 10000"/>
                  <a:gd name="connsiteY78" fmla="*/ 8561 h 10000"/>
                  <a:gd name="connsiteX79" fmla="*/ 7856 w 10000"/>
                  <a:gd name="connsiteY79" fmla="*/ 8417 h 10000"/>
                  <a:gd name="connsiteX80" fmla="*/ 7941 w 10000"/>
                  <a:gd name="connsiteY80" fmla="*/ 8273 h 10000"/>
                  <a:gd name="connsiteX81" fmla="*/ 8047 w 10000"/>
                  <a:gd name="connsiteY81" fmla="*/ 8273 h 10000"/>
                  <a:gd name="connsiteX82" fmla="*/ 8238 w 10000"/>
                  <a:gd name="connsiteY82" fmla="*/ 8417 h 10000"/>
                  <a:gd name="connsiteX83" fmla="*/ 8386 w 10000"/>
                  <a:gd name="connsiteY83" fmla="*/ 8417 h 10000"/>
                  <a:gd name="connsiteX84" fmla="*/ 8450 w 10000"/>
                  <a:gd name="connsiteY84" fmla="*/ 8273 h 10000"/>
                  <a:gd name="connsiteX85" fmla="*/ 8514 w 10000"/>
                  <a:gd name="connsiteY85" fmla="*/ 7986 h 10000"/>
                  <a:gd name="connsiteX86" fmla="*/ 8577 w 10000"/>
                  <a:gd name="connsiteY86" fmla="*/ 7626 h 10000"/>
                  <a:gd name="connsiteX87" fmla="*/ 8641 w 10000"/>
                  <a:gd name="connsiteY87" fmla="*/ 7482 h 10000"/>
                  <a:gd name="connsiteX88" fmla="*/ 8705 w 10000"/>
                  <a:gd name="connsiteY88" fmla="*/ 7410 h 10000"/>
                  <a:gd name="connsiteX89" fmla="*/ 8790 w 10000"/>
                  <a:gd name="connsiteY89" fmla="*/ 7050 h 10000"/>
                  <a:gd name="connsiteX90" fmla="*/ 8854 w 10000"/>
                  <a:gd name="connsiteY90" fmla="*/ 6475 h 10000"/>
                  <a:gd name="connsiteX91" fmla="*/ 8917 w 10000"/>
                  <a:gd name="connsiteY91" fmla="*/ 6403 h 10000"/>
                  <a:gd name="connsiteX92" fmla="*/ 8981 w 10000"/>
                  <a:gd name="connsiteY92" fmla="*/ 6259 h 10000"/>
                  <a:gd name="connsiteX93" fmla="*/ 9108 w 10000"/>
                  <a:gd name="connsiteY93" fmla="*/ 6187 h 10000"/>
                  <a:gd name="connsiteX94" fmla="*/ 9214 w 10000"/>
                  <a:gd name="connsiteY94" fmla="*/ 6259 h 10000"/>
                  <a:gd name="connsiteX95" fmla="*/ 9406 w 10000"/>
                  <a:gd name="connsiteY95" fmla="*/ 6475 h 10000"/>
                  <a:gd name="connsiteX96" fmla="*/ 9575 w 10000"/>
                  <a:gd name="connsiteY96" fmla="*/ 6691 h 10000"/>
                  <a:gd name="connsiteX97" fmla="*/ 9682 w 10000"/>
                  <a:gd name="connsiteY97" fmla="*/ 6691 h 10000"/>
                  <a:gd name="connsiteX98" fmla="*/ 9745 w 10000"/>
                  <a:gd name="connsiteY98" fmla="*/ 6619 h 10000"/>
                  <a:gd name="connsiteX99" fmla="*/ 9745 w 10000"/>
                  <a:gd name="connsiteY99" fmla="*/ 6475 h 10000"/>
                  <a:gd name="connsiteX100" fmla="*/ 9788 w 10000"/>
                  <a:gd name="connsiteY100" fmla="*/ 6187 h 10000"/>
                  <a:gd name="connsiteX101" fmla="*/ 9851 w 10000"/>
                  <a:gd name="connsiteY101" fmla="*/ 5971 h 10000"/>
                  <a:gd name="connsiteX102" fmla="*/ 9915 w 10000"/>
                  <a:gd name="connsiteY102" fmla="*/ 5971 h 10000"/>
                  <a:gd name="connsiteX103" fmla="*/ 9979 w 10000"/>
                  <a:gd name="connsiteY103" fmla="*/ 6043 h 10000"/>
                  <a:gd name="connsiteX104" fmla="*/ 10000 w 10000"/>
                  <a:gd name="connsiteY104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4268 w 10000"/>
                  <a:gd name="connsiteY36" fmla="*/ 72 h 10000"/>
                  <a:gd name="connsiteX37" fmla="*/ 4395 w 10000"/>
                  <a:gd name="connsiteY37" fmla="*/ 216 h 10000"/>
                  <a:gd name="connsiteX38" fmla="*/ 4501 w 10000"/>
                  <a:gd name="connsiteY38" fmla="*/ 216 h 10000"/>
                  <a:gd name="connsiteX39" fmla="*/ 4586 w 10000"/>
                  <a:gd name="connsiteY39" fmla="*/ 72 h 10000"/>
                  <a:gd name="connsiteX40" fmla="*/ 4692 w 10000"/>
                  <a:gd name="connsiteY40" fmla="*/ 0 h 10000"/>
                  <a:gd name="connsiteX41" fmla="*/ 4713 w 10000"/>
                  <a:gd name="connsiteY41" fmla="*/ 0 h 10000"/>
                  <a:gd name="connsiteX42" fmla="*/ 4798 w 10000"/>
                  <a:gd name="connsiteY42" fmla="*/ 0 h 10000"/>
                  <a:gd name="connsiteX43" fmla="*/ 4820 w 10000"/>
                  <a:gd name="connsiteY43" fmla="*/ 216 h 10000"/>
                  <a:gd name="connsiteX44" fmla="*/ 4862 w 10000"/>
                  <a:gd name="connsiteY44" fmla="*/ 504 h 10000"/>
                  <a:gd name="connsiteX45" fmla="*/ 4883 w 10000"/>
                  <a:gd name="connsiteY45" fmla="*/ 863 h 10000"/>
                  <a:gd name="connsiteX46" fmla="*/ 4926 w 10000"/>
                  <a:gd name="connsiteY46" fmla="*/ 1223 h 10000"/>
                  <a:gd name="connsiteX47" fmla="*/ 4926 w 10000"/>
                  <a:gd name="connsiteY47" fmla="*/ 1511 h 10000"/>
                  <a:gd name="connsiteX48" fmla="*/ 4989 w 10000"/>
                  <a:gd name="connsiteY48" fmla="*/ 1799 h 10000"/>
                  <a:gd name="connsiteX49" fmla="*/ 5117 w 10000"/>
                  <a:gd name="connsiteY49" fmla="*/ 2086 h 10000"/>
                  <a:gd name="connsiteX50" fmla="*/ 5180 w 10000"/>
                  <a:gd name="connsiteY50" fmla="*/ 2446 h 10000"/>
                  <a:gd name="connsiteX51" fmla="*/ 5287 w 10000"/>
                  <a:gd name="connsiteY51" fmla="*/ 3237 h 10000"/>
                  <a:gd name="connsiteX52" fmla="*/ 5329 w 10000"/>
                  <a:gd name="connsiteY52" fmla="*/ 3453 h 10000"/>
                  <a:gd name="connsiteX53" fmla="*/ 5393 w 10000"/>
                  <a:gd name="connsiteY53" fmla="*/ 3813 h 10000"/>
                  <a:gd name="connsiteX54" fmla="*/ 5393 w 10000"/>
                  <a:gd name="connsiteY54" fmla="*/ 5252 h 10000"/>
                  <a:gd name="connsiteX55" fmla="*/ 5414 w 10000"/>
                  <a:gd name="connsiteY55" fmla="*/ 5468 h 10000"/>
                  <a:gd name="connsiteX56" fmla="*/ 5478 w 10000"/>
                  <a:gd name="connsiteY56" fmla="*/ 6187 h 10000"/>
                  <a:gd name="connsiteX57" fmla="*/ 5520 w 10000"/>
                  <a:gd name="connsiteY57" fmla="*/ 6691 h 10000"/>
                  <a:gd name="connsiteX58" fmla="*/ 5584 w 10000"/>
                  <a:gd name="connsiteY58" fmla="*/ 7050 h 10000"/>
                  <a:gd name="connsiteX59" fmla="*/ 5690 w 10000"/>
                  <a:gd name="connsiteY59" fmla="*/ 7410 h 10000"/>
                  <a:gd name="connsiteX60" fmla="*/ 5817 w 10000"/>
                  <a:gd name="connsiteY60" fmla="*/ 8058 h 10000"/>
                  <a:gd name="connsiteX61" fmla="*/ 5945 w 10000"/>
                  <a:gd name="connsiteY61" fmla="*/ 8993 h 10000"/>
                  <a:gd name="connsiteX62" fmla="*/ 6030 w 10000"/>
                  <a:gd name="connsiteY62" fmla="*/ 9281 h 10000"/>
                  <a:gd name="connsiteX63" fmla="*/ 6093 w 10000"/>
                  <a:gd name="connsiteY63" fmla="*/ 9568 h 10000"/>
                  <a:gd name="connsiteX64" fmla="*/ 6157 w 10000"/>
                  <a:gd name="connsiteY64" fmla="*/ 9640 h 10000"/>
                  <a:gd name="connsiteX65" fmla="*/ 6285 w 10000"/>
                  <a:gd name="connsiteY65" fmla="*/ 9784 h 10000"/>
                  <a:gd name="connsiteX66" fmla="*/ 6412 w 10000"/>
                  <a:gd name="connsiteY66" fmla="*/ 9856 h 10000"/>
                  <a:gd name="connsiteX67" fmla="*/ 6518 w 10000"/>
                  <a:gd name="connsiteY67" fmla="*/ 9856 h 10000"/>
                  <a:gd name="connsiteX68" fmla="*/ 6582 w 10000"/>
                  <a:gd name="connsiteY68" fmla="*/ 10000 h 10000"/>
                  <a:gd name="connsiteX69" fmla="*/ 6624 w 10000"/>
                  <a:gd name="connsiteY69" fmla="*/ 9784 h 10000"/>
                  <a:gd name="connsiteX70" fmla="*/ 6815 w 10000"/>
                  <a:gd name="connsiteY70" fmla="*/ 9784 h 10000"/>
                  <a:gd name="connsiteX71" fmla="*/ 6879 w 10000"/>
                  <a:gd name="connsiteY71" fmla="*/ 9640 h 10000"/>
                  <a:gd name="connsiteX72" fmla="*/ 6985 w 10000"/>
                  <a:gd name="connsiteY72" fmla="*/ 9281 h 10000"/>
                  <a:gd name="connsiteX73" fmla="*/ 7091 w 10000"/>
                  <a:gd name="connsiteY73" fmla="*/ 9209 h 10000"/>
                  <a:gd name="connsiteX74" fmla="*/ 7155 w 10000"/>
                  <a:gd name="connsiteY74" fmla="*/ 9209 h 10000"/>
                  <a:gd name="connsiteX75" fmla="*/ 7282 w 10000"/>
                  <a:gd name="connsiteY75" fmla="*/ 8993 h 10000"/>
                  <a:gd name="connsiteX76" fmla="*/ 7516 w 10000"/>
                  <a:gd name="connsiteY76" fmla="*/ 8777 h 10000"/>
                  <a:gd name="connsiteX77" fmla="*/ 7707 w 10000"/>
                  <a:gd name="connsiteY77" fmla="*/ 8561 h 10000"/>
                  <a:gd name="connsiteX78" fmla="*/ 7856 w 10000"/>
                  <a:gd name="connsiteY78" fmla="*/ 8417 h 10000"/>
                  <a:gd name="connsiteX79" fmla="*/ 7941 w 10000"/>
                  <a:gd name="connsiteY79" fmla="*/ 8273 h 10000"/>
                  <a:gd name="connsiteX80" fmla="*/ 8047 w 10000"/>
                  <a:gd name="connsiteY80" fmla="*/ 8273 h 10000"/>
                  <a:gd name="connsiteX81" fmla="*/ 8238 w 10000"/>
                  <a:gd name="connsiteY81" fmla="*/ 8417 h 10000"/>
                  <a:gd name="connsiteX82" fmla="*/ 8386 w 10000"/>
                  <a:gd name="connsiteY82" fmla="*/ 8417 h 10000"/>
                  <a:gd name="connsiteX83" fmla="*/ 8450 w 10000"/>
                  <a:gd name="connsiteY83" fmla="*/ 8273 h 10000"/>
                  <a:gd name="connsiteX84" fmla="*/ 8514 w 10000"/>
                  <a:gd name="connsiteY84" fmla="*/ 7986 h 10000"/>
                  <a:gd name="connsiteX85" fmla="*/ 8577 w 10000"/>
                  <a:gd name="connsiteY85" fmla="*/ 7626 h 10000"/>
                  <a:gd name="connsiteX86" fmla="*/ 8641 w 10000"/>
                  <a:gd name="connsiteY86" fmla="*/ 7482 h 10000"/>
                  <a:gd name="connsiteX87" fmla="*/ 8705 w 10000"/>
                  <a:gd name="connsiteY87" fmla="*/ 7410 h 10000"/>
                  <a:gd name="connsiteX88" fmla="*/ 8790 w 10000"/>
                  <a:gd name="connsiteY88" fmla="*/ 7050 h 10000"/>
                  <a:gd name="connsiteX89" fmla="*/ 8854 w 10000"/>
                  <a:gd name="connsiteY89" fmla="*/ 6475 h 10000"/>
                  <a:gd name="connsiteX90" fmla="*/ 8917 w 10000"/>
                  <a:gd name="connsiteY90" fmla="*/ 6403 h 10000"/>
                  <a:gd name="connsiteX91" fmla="*/ 8981 w 10000"/>
                  <a:gd name="connsiteY91" fmla="*/ 6259 h 10000"/>
                  <a:gd name="connsiteX92" fmla="*/ 9108 w 10000"/>
                  <a:gd name="connsiteY92" fmla="*/ 6187 h 10000"/>
                  <a:gd name="connsiteX93" fmla="*/ 9214 w 10000"/>
                  <a:gd name="connsiteY93" fmla="*/ 6259 h 10000"/>
                  <a:gd name="connsiteX94" fmla="*/ 9406 w 10000"/>
                  <a:gd name="connsiteY94" fmla="*/ 6475 h 10000"/>
                  <a:gd name="connsiteX95" fmla="*/ 9575 w 10000"/>
                  <a:gd name="connsiteY95" fmla="*/ 6691 h 10000"/>
                  <a:gd name="connsiteX96" fmla="*/ 9682 w 10000"/>
                  <a:gd name="connsiteY96" fmla="*/ 6691 h 10000"/>
                  <a:gd name="connsiteX97" fmla="*/ 9745 w 10000"/>
                  <a:gd name="connsiteY97" fmla="*/ 6619 h 10000"/>
                  <a:gd name="connsiteX98" fmla="*/ 9745 w 10000"/>
                  <a:gd name="connsiteY98" fmla="*/ 6475 h 10000"/>
                  <a:gd name="connsiteX99" fmla="*/ 9788 w 10000"/>
                  <a:gd name="connsiteY99" fmla="*/ 6187 h 10000"/>
                  <a:gd name="connsiteX100" fmla="*/ 9851 w 10000"/>
                  <a:gd name="connsiteY100" fmla="*/ 5971 h 10000"/>
                  <a:gd name="connsiteX101" fmla="*/ 9915 w 10000"/>
                  <a:gd name="connsiteY101" fmla="*/ 5971 h 10000"/>
                  <a:gd name="connsiteX102" fmla="*/ 9979 w 10000"/>
                  <a:gd name="connsiteY102" fmla="*/ 6043 h 10000"/>
                  <a:gd name="connsiteX103" fmla="*/ 10000 w 10000"/>
                  <a:gd name="connsiteY103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4395 w 10000"/>
                  <a:gd name="connsiteY36" fmla="*/ 216 h 10000"/>
                  <a:gd name="connsiteX37" fmla="*/ 4501 w 10000"/>
                  <a:gd name="connsiteY37" fmla="*/ 216 h 10000"/>
                  <a:gd name="connsiteX38" fmla="*/ 4586 w 10000"/>
                  <a:gd name="connsiteY38" fmla="*/ 72 h 10000"/>
                  <a:gd name="connsiteX39" fmla="*/ 4692 w 10000"/>
                  <a:gd name="connsiteY39" fmla="*/ 0 h 10000"/>
                  <a:gd name="connsiteX40" fmla="*/ 4713 w 10000"/>
                  <a:gd name="connsiteY40" fmla="*/ 0 h 10000"/>
                  <a:gd name="connsiteX41" fmla="*/ 4798 w 10000"/>
                  <a:gd name="connsiteY41" fmla="*/ 0 h 10000"/>
                  <a:gd name="connsiteX42" fmla="*/ 4820 w 10000"/>
                  <a:gd name="connsiteY42" fmla="*/ 216 h 10000"/>
                  <a:gd name="connsiteX43" fmla="*/ 4862 w 10000"/>
                  <a:gd name="connsiteY43" fmla="*/ 504 h 10000"/>
                  <a:gd name="connsiteX44" fmla="*/ 4883 w 10000"/>
                  <a:gd name="connsiteY44" fmla="*/ 863 h 10000"/>
                  <a:gd name="connsiteX45" fmla="*/ 4926 w 10000"/>
                  <a:gd name="connsiteY45" fmla="*/ 1223 h 10000"/>
                  <a:gd name="connsiteX46" fmla="*/ 4926 w 10000"/>
                  <a:gd name="connsiteY46" fmla="*/ 1511 h 10000"/>
                  <a:gd name="connsiteX47" fmla="*/ 4989 w 10000"/>
                  <a:gd name="connsiteY47" fmla="*/ 1799 h 10000"/>
                  <a:gd name="connsiteX48" fmla="*/ 5117 w 10000"/>
                  <a:gd name="connsiteY48" fmla="*/ 2086 h 10000"/>
                  <a:gd name="connsiteX49" fmla="*/ 5180 w 10000"/>
                  <a:gd name="connsiteY49" fmla="*/ 2446 h 10000"/>
                  <a:gd name="connsiteX50" fmla="*/ 5287 w 10000"/>
                  <a:gd name="connsiteY50" fmla="*/ 3237 h 10000"/>
                  <a:gd name="connsiteX51" fmla="*/ 5329 w 10000"/>
                  <a:gd name="connsiteY51" fmla="*/ 3453 h 10000"/>
                  <a:gd name="connsiteX52" fmla="*/ 5393 w 10000"/>
                  <a:gd name="connsiteY52" fmla="*/ 3813 h 10000"/>
                  <a:gd name="connsiteX53" fmla="*/ 5393 w 10000"/>
                  <a:gd name="connsiteY53" fmla="*/ 5252 h 10000"/>
                  <a:gd name="connsiteX54" fmla="*/ 5414 w 10000"/>
                  <a:gd name="connsiteY54" fmla="*/ 5468 h 10000"/>
                  <a:gd name="connsiteX55" fmla="*/ 5478 w 10000"/>
                  <a:gd name="connsiteY55" fmla="*/ 6187 h 10000"/>
                  <a:gd name="connsiteX56" fmla="*/ 5520 w 10000"/>
                  <a:gd name="connsiteY56" fmla="*/ 6691 h 10000"/>
                  <a:gd name="connsiteX57" fmla="*/ 5584 w 10000"/>
                  <a:gd name="connsiteY57" fmla="*/ 7050 h 10000"/>
                  <a:gd name="connsiteX58" fmla="*/ 5690 w 10000"/>
                  <a:gd name="connsiteY58" fmla="*/ 7410 h 10000"/>
                  <a:gd name="connsiteX59" fmla="*/ 5817 w 10000"/>
                  <a:gd name="connsiteY59" fmla="*/ 8058 h 10000"/>
                  <a:gd name="connsiteX60" fmla="*/ 5945 w 10000"/>
                  <a:gd name="connsiteY60" fmla="*/ 8993 h 10000"/>
                  <a:gd name="connsiteX61" fmla="*/ 6030 w 10000"/>
                  <a:gd name="connsiteY61" fmla="*/ 9281 h 10000"/>
                  <a:gd name="connsiteX62" fmla="*/ 6093 w 10000"/>
                  <a:gd name="connsiteY62" fmla="*/ 9568 h 10000"/>
                  <a:gd name="connsiteX63" fmla="*/ 6157 w 10000"/>
                  <a:gd name="connsiteY63" fmla="*/ 9640 h 10000"/>
                  <a:gd name="connsiteX64" fmla="*/ 6285 w 10000"/>
                  <a:gd name="connsiteY64" fmla="*/ 9784 h 10000"/>
                  <a:gd name="connsiteX65" fmla="*/ 6412 w 10000"/>
                  <a:gd name="connsiteY65" fmla="*/ 9856 h 10000"/>
                  <a:gd name="connsiteX66" fmla="*/ 6518 w 10000"/>
                  <a:gd name="connsiteY66" fmla="*/ 9856 h 10000"/>
                  <a:gd name="connsiteX67" fmla="*/ 6582 w 10000"/>
                  <a:gd name="connsiteY67" fmla="*/ 10000 h 10000"/>
                  <a:gd name="connsiteX68" fmla="*/ 6624 w 10000"/>
                  <a:gd name="connsiteY68" fmla="*/ 9784 h 10000"/>
                  <a:gd name="connsiteX69" fmla="*/ 6815 w 10000"/>
                  <a:gd name="connsiteY69" fmla="*/ 9784 h 10000"/>
                  <a:gd name="connsiteX70" fmla="*/ 6879 w 10000"/>
                  <a:gd name="connsiteY70" fmla="*/ 9640 h 10000"/>
                  <a:gd name="connsiteX71" fmla="*/ 6985 w 10000"/>
                  <a:gd name="connsiteY71" fmla="*/ 9281 h 10000"/>
                  <a:gd name="connsiteX72" fmla="*/ 7091 w 10000"/>
                  <a:gd name="connsiteY72" fmla="*/ 9209 h 10000"/>
                  <a:gd name="connsiteX73" fmla="*/ 7155 w 10000"/>
                  <a:gd name="connsiteY73" fmla="*/ 9209 h 10000"/>
                  <a:gd name="connsiteX74" fmla="*/ 7282 w 10000"/>
                  <a:gd name="connsiteY74" fmla="*/ 8993 h 10000"/>
                  <a:gd name="connsiteX75" fmla="*/ 7516 w 10000"/>
                  <a:gd name="connsiteY75" fmla="*/ 8777 h 10000"/>
                  <a:gd name="connsiteX76" fmla="*/ 7707 w 10000"/>
                  <a:gd name="connsiteY76" fmla="*/ 8561 h 10000"/>
                  <a:gd name="connsiteX77" fmla="*/ 7856 w 10000"/>
                  <a:gd name="connsiteY77" fmla="*/ 8417 h 10000"/>
                  <a:gd name="connsiteX78" fmla="*/ 7941 w 10000"/>
                  <a:gd name="connsiteY78" fmla="*/ 8273 h 10000"/>
                  <a:gd name="connsiteX79" fmla="*/ 8047 w 10000"/>
                  <a:gd name="connsiteY79" fmla="*/ 8273 h 10000"/>
                  <a:gd name="connsiteX80" fmla="*/ 8238 w 10000"/>
                  <a:gd name="connsiteY80" fmla="*/ 8417 h 10000"/>
                  <a:gd name="connsiteX81" fmla="*/ 8386 w 10000"/>
                  <a:gd name="connsiteY81" fmla="*/ 8417 h 10000"/>
                  <a:gd name="connsiteX82" fmla="*/ 8450 w 10000"/>
                  <a:gd name="connsiteY82" fmla="*/ 8273 h 10000"/>
                  <a:gd name="connsiteX83" fmla="*/ 8514 w 10000"/>
                  <a:gd name="connsiteY83" fmla="*/ 7986 h 10000"/>
                  <a:gd name="connsiteX84" fmla="*/ 8577 w 10000"/>
                  <a:gd name="connsiteY84" fmla="*/ 7626 h 10000"/>
                  <a:gd name="connsiteX85" fmla="*/ 8641 w 10000"/>
                  <a:gd name="connsiteY85" fmla="*/ 7482 h 10000"/>
                  <a:gd name="connsiteX86" fmla="*/ 8705 w 10000"/>
                  <a:gd name="connsiteY86" fmla="*/ 7410 h 10000"/>
                  <a:gd name="connsiteX87" fmla="*/ 8790 w 10000"/>
                  <a:gd name="connsiteY87" fmla="*/ 7050 h 10000"/>
                  <a:gd name="connsiteX88" fmla="*/ 8854 w 10000"/>
                  <a:gd name="connsiteY88" fmla="*/ 6475 h 10000"/>
                  <a:gd name="connsiteX89" fmla="*/ 8917 w 10000"/>
                  <a:gd name="connsiteY89" fmla="*/ 6403 h 10000"/>
                  <a:gd name="connsiteX90" fmla="*/ 8981 w 10000"/>
                  <a:gd name="connsiteY90" fmla="*/ 6259 h 10000"/>
                  <a:gd name="connsiteX91" fmla="*/ 9108 w 10000"/>
                  <a:gd name="connsiteY91" fmla="*/ 6187 h 10000"/>
                  <a:gd name="connsiteX92" fmla="*/ 9214 w 10000"/>
                  <a:gd name="connsiteY92" fmla="*/ 6259 h 10000"/>
                  <a:gd name="connsiteX93" fmla="*/ 9406 w 10000"/>
                  <a:gd name="connsiteY93" fmla="*/ 6475 h 10000"/>
                  <a:gd name="connsiteX94" fmla="*/ 9575 w 10000"/>
                  <a:gd name="connsiteY94" fmla="*/ 6691 h 10000"/>
                  <a:gd name="connsiteX95" fmla="*/ 9682 w 10000"/>
                  <a:gd name="connsiteY95" fmla="*/ 6691 h 10000"/>
                  <a:gd name="connsiteX96" fmla="*/ 9745 w 10000"/>
                  <a:gd name="connsiteY96" fmla="*/ 6619 h 10000"/>
                  <a:gd name="connsiteX97" fmla="*/ 9745 w 10000"/>
                  <a:gd name="connsiteY97" fmla="*/ 6475 h 10000"/>
                  <a:gd name="connsiteX98" fmla="*/ 9788 w 10000"/>
                  <a:gd name="connsiteY98" fmla="*/ 6187 h 10000"/>
                  <a:gd name="connsiteX99" fmla="*/ 9851 w 10000"/>
                  <a:gd name="connsiteY99" fmla="*/ 5971 h 10000"/>
                  <a:gd name="connsiteX100" fmla="*/ 9915 w 10000"/>
                  <a:gd name="connsiteY100" fmla="*/ 5971 h 10000"/>
                  <a:gd name="connsiteX101" fmla="*/ 9979 w 10000"/>
                  <a:gd name="connsiteY101" fmla="*/ 6043 h 10000"/>
                  <a:gd name="connsiteX102" fmla="*/ 10000 w 10000"/>
                  <a:gd name="connsiteY102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3562 w 10000"/>
                  <a:gd name="connsiteY36" fmla="*/ 1643 h 10000"/>
                  <a:gd name="connsiteX37" fmla="*/ 4395 w 10000"/>
                  <a:gd name="connsiteY37" fmla="*/ 216 h 10000"/>
                  <a:gd name="connsiteX38" fmla="*/ 4501 w 10000"/>
                  <a:gd name="connsiteY38" fmla="*/ 216 h 10000"/>
                  <a:gd name="connsiteX39" fmla="*/ 4586 w 10000"/>
                  <a:gd name="connsiteY39" fmla="*/ 72 h 10000"/>
                  <a:gd name="connsiteX40" fmla="*/ 4692 w 10000"/>
                  <a:gd name="connsiteY40" fmla="*/ 0 h 10000"/>
                  <a:gd name="connsiteX41" fmla="*/ 4713 w 10000"/>
                  <a:gd name="connsiteY41" fmla="*/ 0 h 10000"/>
                  <a:gd name="connsiteX42" fmla="*/ 4798 w 10000"/>
                  <a:gd name="connsiteY42" fmla="*/ 0 h 10000"/>
                  <a:gd name="connsiteX43" fmla="*/ 4820 w 10000"/>
                  <a:gd name="connsiteY43" fmla="*/ 216 h 10000"/>
                  <a:gd name="connsiteX44" fmla="*/ 4862 w 10000"/>
                  <a:gd name="connsiteY44" fmla="*/ 504 h 10000"/>
                  <a:gd name="connsiteX45" fmla="*/ 4883 w 10000"/>
                  <a:gd name="connsiteY45" fmla="*/ 863 h 10000"/>
                  <a:gd name="connsiteX46" fmla="*/ 4926 w 10000"/>
                  <a:gd name="connsiteY46" fmla="*/ 1223 h 10000"/>
                  <a:gd name="connsiteX47" fmla="*/ 4926 w 10000"/>
                  <a:gd name="connsiteY47" fmla="*/ 1511 h 10000"/>
                  <a:gd name="connsiteX48" fmla="*/ 4989 w 10000"/>
                  <a:gd name="connsiteY48" fmla="*/ 1799 h 10000"/>
                  <a:gd name="connsiteX49" fmla="*/ 5117 w 10000"/>
                  <a:gd name="connsiteY49" fmla="*/ 2086 h 10000"/>
                  <a:gd name="connsiteX50" fmla="*/ 5180 w 10000"/>
                  <a:gd name="connsiteY50" fmla="*/ 2446 h 10000"/>
                  <a:gd name="connsiteX51" fmla="*/ 5287 w 10000"/>
                  <a:gd name="connsiteY51" fmla="*/ 3237 h 10000"/>
                  <a:gd name="connsiteX52" fmla="*/ 5329 w 10000"/>
                  <a:gd name="connsiteY52" fmla="*/ 3453 h 10000"/>
                  <a:gd name="connsiteX53" fmla="*/ 5393 w 10000"/>
                  <a:gd name="connsiteY53" fmla="*/ 3813 h 10000"/>
                  <a:gd name="connsiteX54" fmla="*/ 5393 w 10000"/>
                  <a:gd name="connsiteY54" fmla="*/ 5252 h 10000"/>
                  <a:gd name="connsiteX55" fmla="*/ 5414 w 10000"/>
                  <a:gd name="connsiteY55" fmla="*/ 5468 h 10000"/>
                  <a:gd name="connsiteX56" fmla="*/ 5478 w 10000"/>
                  <a:gd name="connsiteY56" fmla="*/ 6187 h 10000"/>
                  <a:gd name="connsiteX57" fmla="*/ 5520 w 10000"/>
                  <a:gd name="connsiteY57" fmla="*/ 6691 h 10000"/>
                  <a:gd name="connsiteX58" fmla="*/ 5584 w 10000"/>
                  <a:gd name="connsiteY58" fmla="*/ 7050 h 10000"/>
                  <a:gd name="connsiteX59" fmla="*/ 5690 w 10000"/>
                  <a:gd name="connsiteY59" fmla="*/ 7410 h 10000"/>
                  <a:gd name="connsiteX60" fmla="*/ 5817 w 10000"/>
                  <a:gd name="connsiteY60" fmla="*/ 8058 h 10000"/>
                  <a:gd name="connsiteX61" fmla="*/ 5945 w 10000"/>
                  <a:gd name="connsiteY61" fmla="*/ 8993 h 10000"/>
                  <a:gd name="connsiteX62" fmla="*/ 6030 w 10000"/>
                  <a:gd name="connsiteY62" fmla="*/ 9281 h 10000"/>
                  <a:gd name="connsiteX63" fmla="*/ 6093 w 10000"/>
                  <a:gd name="connsiteY63" fmla="*/ 9568 h 10000"/>
                  <a:gd name="connsiteX64" fmla="*/ 6157 w 10000"/>
                  <a:gd name="connsiteY64" fmla="*/ 9640 h 10000"/>
                  <a:gd name="connsiteX65" fmla="*/ 6285 w 10000"/>
                  <a:gd name="connsiteY65" fmla="*/ 9784 h 10000"/>
                  <a:gd name="connsiteX66" fmla="*/ 6412 w 10000"/>
                  <a:gd name="connsiteY66" fmla="*/ 9856 h 10000"/>
                  <a:gd name="connsiteX67" fmla="*/ 6518 w 10000"/>
                  <a:gd name="connsiteY67" fmla="*/ 9856 h 10000"/>
                  <a:gd name="connsiteX68" fmla="*/ 6582 w 10000"/>
                  <a:gd name="connsiteY68" fmla="*/ 10000 h 10000"/>
                  <a:gd name="connsiteX69" fmla="*/ 6624 w 10000"/>
                  <a:gd name="connsiteY69" fmla="*/ 9784 h 10000"/>
                  <a:gd name="connsiteX70" fmla="*/ 6815 w 10000"/>
                  <a:gd name="connsiteY70" fmla="*/ 9784 h 10000"/>
                  <a:gd name="connsiteX71" fmla="*/ 6879 w 10000"/>
                  <a:gd name="connsiteY71" fmla="*/ 9640 h 10000"/>
                  <a:gd name="connsiteX72" fmla="*/ 6985 w 10000"/>
                  <a:gd name="connsiteY72" fmla="*/ 9281 h 10000"/>
                  <a:gd name="connsiteX73" fmla="*/ 7091 w 10000"/>
                  <a:gd name="connsiteY73" fmla="*/ 9209 h 10000"/>
                  <a:gd name="connsiteX74" fmla="*/ 7155 w 10000"/>
                  <a:gd name="connsiteY74" fmla="*/ 9209 h 10000"/>
                  <a:gd name="connsiteX75" fmla="*/ 7282 w 10000"/>
                  <a:gd name="connsiteY75" fmla="*/ 8993 h 10000"/>
                  <a:gd name="connsiteX76" fmla="*/ 7516 w 10000"/>
                  <a:gd name="connsiteY76" fmla="*/ 8777 h 10000"/>
                  <a:gd name="connsiteX77" fmla="*/ 7707 w 10000"/>
                  <a:gd name="connsiteY77" fmla="*/ 8561 h 10000"/>
                  <a:gd name="connsiteX78" fmla="*/ 7856 w 10000"/>
                  <a:gd name="connsiteY78" fmla="*/ 8417 h 10000"/>
                  <a:gd name="connsiteX79" fmla="*/ 7941 w 10000"/>
                  <a:gd name="connsiteY79" fmla="*/ 8273 h 10000"/>
                  <a:gd name="connsiteX80" fmla="*/ 8047 w 10000"/>
                  <a:gd name="connsiteY80" fmla="*/ 8273 h 10000"/>
                  <a:gd name="connsiteX81" fmla="*/ 8238 w 10000"/>
                  <a:gd name="connsiteY81" fmla="*/ 8417 h 10000"/>
                  <a:gd name="connsiteX82" fmla="*/ 8386 w 10000"/>
                  <a:gd name="connsiteY82" fmla="*/ 8417 h 10000"/>
                  <a:gd name="connsiteX83" fmla="*/ 8450 w 10000"/>
                  <a:gd name="connsiteY83" fmla="*/ 8273 h 10000"/>
                  <a:gd name="connsiteX84" fmla="*/ 8514 w 10000"/>
                  <a:gd name="connsiteY84" fmla="*/ 7986 h 10000"/>
                  <a:gd name="connsiteX85" fmla="*/ 8577 w 10000"/>
                  <a:gd name="connsiteY85" fmla="*/ 7626 h 10000"/>
                  <a:gd name="connsiteX86" fmla="*/ 8641 w 10000"/>
                  <a:gd name="connsiteY86" fmla="*/ 7482 h 10000"/>
                  <a:gd name="connsiteX87" fmla="*/ 8705 w 10000"/>
                  <a:gd name="connsiteY87" fmla="*/ 7410 h 10000"/>
                  <a:gd name="connsiteX88" fmla="*/ 8790 w 10000"/>
                  <a:gd name="connsiteY88" fmla="*/ 7050 h 10000"/>
                  <a:gd name="connsiteX89" fmla="*/ 8854 w 10000"/>
                  <a:gd name="connsiteY89" fmla="*/ 6475 h 10000"/>
                  <a:gd name="connsiteX90" fmla="*/ 8917 w 10000"/>
                  <a:gd name="connsiteY90" fmla="*/ 6403 h 10000"/>
                  <a:gd name="connsiteX91" fmla="*/ 8981 w 10000"/>
                  <a:gd name="connsiteY91" fmla="*/ 6259 h 10000"/>
                  <a:gd name="connsiteX92" fmla="*/ 9108 w 10000"/>
                  <a:gd name="connsiteY92" fmla="*/ 6187 h 10000"/>
                  <a:gd name="connsiteX93" fmla="*/ 9214 w 10000"/>
                  <a:gd name="connsiteY93" fmla="*/ 6259 h 10000"/>
                  <a:gd name="connsiteX94" fmla="*/ 9406 w 10000"/>
                  <a:gd name="connsiteY94" fmla="*/ 6475 h 10000"/>
                  <a:gd name="connsiteX95" fmla="*/ 9575 w 10000"/>
                  <a:gd name="connsiteY95" fmla="*/ 6691 h 10000"/>
                  <a:gd name="connsiteX96" fmla="*/ 9682 w 10000"/>
                  <a:gd name="connsiteY96" fmla="*/ 6691 h 10000"/>
                  <a:gd name="connsiteX97" fmla="*/ 9745 w 10000"/>
                  <a:gd name="connsiteY97" fmla="*/ 6619 h 10000"/>
                  <a:gd name="connsiteX98" fmla="*/ 9745 w 10000"/>
                  <a:gd name="connsiteY98" fmla="*/ 6475 h 10000"/>
                  <a:gd name="connsiteX99" fmla="*/ 9788 w 10000"/>
                  <a:gd name="connsiteY99" fmla="*/ 6187 h 10000"/>
                  <a:gd name="connsiteX100" fmla="*/ 9851 w 10000"/>
                  <a:gd name="connsiteY100" fmla="*/ 5971 h 10000"/>
                  <a:gd name="connsiteX101" fmla="*/ 9915 w 10000"/>
                  <a:gd name="connsiteY101" fmla="*/ 5971 h 10000"/>
                  <a:gd name="connsiteX102" fmla="*/ 9979 w 10000"/>
                  <a:gd name="connsiteY102" fmla="*/ 6043 h 10000"/>
                  <a:gd name="connsiteX103" fmla="*/ 10000 w 10000"/>
                  <a:gd name="connsiteY103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503 w 10000"/>
                  <a:gd name="connsiteY34" fmla="*/ 1655 h 10000"/>
                  <a:gd name="connsiteX35" fmla="*/ 3562 w 10000"/>
                  <a:gd name="connsiteY35" fmla="*/ 1643 h 10000"/>
                  <a:gd name="connsiteX36" fmla="*/ 4395 w 10000"/>
                  <a:gd name="connsiteY36" fmla="*/ 216 h 10000"/>
                  <a:gd name="connsiteX37" fmla="*/ 4501 w 10000"/>
                  <a:gd name="connsiteY37" fmla="*/ 216 h 10000"/>
                  <a:gd name="connsiteX38" fmla="*/ 4586 w 10000"/>
                  <a:gd name="connsiteY38" fmla="*/ 72 h 10000"/>
                  <a:gd name="connsiteX39" fmla="*/ 4692 w 10000"/>
                  <a:gd name="connsiteY39" fmla="*/ 0 h 10000"/>
                  <a:gd name="connsiteX40" fmla="*/ 4713 w 10000"/>
                  <a:gd name="connsiteY40" fmla="*/ 0 h 10000"/>
                  <a:gd name="connsiteX41" fmla="*/ 4798 w 10000"/>
                  <a:gd name="connsiteY41" fmla="*/ 0 h 10000"/>
                  <a:gd name="connsiteX42" fmla="*/ 4820 w 10000"/>
                  <a:gd name="connsiteY42" fmla="*/ 216 h 10000"/>
                  <a:gd name="connsiteX43" fmla="*/ 4862 w 10000"/>
                  <a:gd name="connsiteY43" fmla="*/ 504 h 10000"/>
                  <a:gd name="connsiteX44" fmla="*/ 4883 w 10000"/>
                  <a:gd name="connsiteY44" fmla="*/ 863 h 10000"/>
                  <a:gd name="connsiteX45" fmla="*/ 4926 w 10000"/>
                  <a:gd name="connsiteY45" fmla="*/ 1223 h 10000"/>
                  <a:gd name="connsiteX46" fmla="*/ 4926 w 10000"/>
                  <a:gd name="connsiteY46" fmla="*/ 1511 h 10000"/>
                  <a:gd name="connsiteX47" fmla="*/ 4989 w 10000"/>
                  <a:gd name="connsiteY47" fmla="*/ 1799 h 10000"/>
                  <a:gd name="connsiteX48" fmla="*/ 5117 w 10000"/>
                  <a:gd name="connsiteY48" fmla="*/ 2086 h 10000"/>
                  <a:gd name="connsiteX49" fmla="*/ 5180 w 10000"/>
                  <a:gd name="connsiteY49" fmla="*/ 2446 h 10000"/>
                  <a:gd name="connsiteX50" fmla="*/ 5287 w 10000"/>
                  <a:gd name="connsiteY50" fmla="*/ 3237 h 10000"/>
                  <a:gd name="connsiteX51" fmla="*/ 5329 w 10000"/>
                  <a:gd name="connsiteY51" fmla="*/ 3453 h 10000"/>
                  <a:gd name="connsiteX52" fmla="*/ 5393 w 10000"/>
                  <a:gd name="connsiteY52" fmla="*/ 3813 h 10000"/>
                  <a:gd name="connsiteX53" fmla="*/ 5393 w 10000"/>
                  <a:gd name="connsiteY53" fmla="*/ 5252 h 10000"/>
                  <a:gd name="connsiteX54" fmla="*/ 5414 w 10000"/>
                  <a:gd name="connsiteY54" fmla="*/ 5468 h 10000"/>
                  <a:gd name="connsiteX55" fmla="*/ 5478 w 10000"/>
                  <a:gd name="connsiteY55" fmla="*/ 6187 h 10000"/>
                  <a:gd name="connsiteX56" fmla="*/ 5520 w 10000"/>
                  <a:gd name="connsiteY56" fmla="*/ 6691 h 10000"/>
                  <a:gd name="connsiteX57" fmla="*/ 5584 w 10000"/>
                  <a:gd name="connsiteY57" fmla="*/ 7050 h 10000"/>
                  <a:gd name="connsiteX58" fmla="*/ 5690 w 10000"/>
                  <a:gd name="connsiteY58" fmla="*/ 7410 h 10000"/>
                  <a:gd name="connsiteX59" fmla="*/ 5817 w 10000"/>
                  <a:gd name="connsiteY59" fmla="*/ 8058 h 10000"/>
                  <a:gd name="connsiteX60" fmla="*/ 5945 w 10000"/>
                  <a:gd name="connsiteY60" fmla="*/ 8993 h 10000"/>
                  <a:gd name="connsiteX61" fmla="*/ 6030 w 10000"/>
                  <a:gd name="connsiteY61" fmla="*/ 9281 h 10000"/>
                  <a:gd name="connsiteX62" fmla="*/ 6093 w 10000"/>
                  <a:gd name="connsiteY62" fmla="*/ 9568 h 10000"/>
                  <a:gd name="connsiteX63" fmla="*/ 6157 w 10000"/>
                  <a:gd name="connsiteY63" fmla="*/ 9640 h 10000"/>
                  <a:gd name="connsiteX64" fmla="*/ 6285 w 10000"/>
                  <a:gd name="connsiteY64" fmla="*/ 9784 h 10000"/>
                  <a:gd name="connsiteX65" fmla="*/ 6412 w 10000"/>
                  <a:gd name="connsiteY65" fmla="*/ 9856 h 10000"/>
                  <a:gd name="connsiteX66" fmla="*/ 6518 w 10000"/>
                  <a:gd name="connsiteY66" fmla="*/ 9856 h 10000"/>
                  <a:gd name="connsiteX67" fmla="*/ 6582 w 10000"/>
                  <a:gd name="connsiteY67" fmla="*/ 10000 h 10000"/>
                  <a:gd name="connsiteX68" fmla="*/ 6624 w 10000"/>
                  <a:gd name="connsiteY68" fmla="*/ 9784 h 10000"/>
                  <a:gd name="connsiteX69" fmla="*/ 6815 w 10000"/>
                  <a:gd name="connsiteY69" fmla="*/ 9784 h 10000"/>
                  <a:gd name="connsiteX70" fmla="*/ 6879 w 10000"/>
                  <a:gd name="connsiteY70" fmla="*/ 9640 h 10000"/>
                  <a:gd name="connsiteX71" fmla="*/ 6985 w 10000"/>
                  <a:gd name="connsiteY71" fmla="*/ 9281 h 10000"/>
                  <a:gd name="connsiteX72" fmla="*/ 7091 w 10000"/>
                  <a:gd name="connsiteY72" fmla="*/ 9209 h 10000"/>
                  <a:gd name="connsiteX73" fmla="*/ 7155 w 10000"/>
                  <a:gd name="connsiteY73" fmla="*/ 9209 h 10000"/>
                  <a:gd name="connsiteX74" fmla="*/ 7282 w 10000"/>
                  <a:gd name="connsiteY74" fmla="*/ 8993 h 10000"/>
                  <a:gd name="connsiteX75" fmla="*/ 7516 w 10000"/>
                  <a:gd name="connsiteY75" fmla="*/ 8777 h 10000"/>
                  <a:gd name="connsiteX76" fmla="*/ 7707 w 10000"/>
                  <a:gd name="connsiteY76" fmla="*/ 8561 h 10000"/>
                  <a:gd name="connsiteX77" fmla="*/ 7856 w 10000"/>
                  <a:gd name="connsiteY77" fmla="*/ 8417 h 10000"/>
                  <a:gd name="connsiteX78" fmla="*/ 7941 w 10000"/>
                  <a:gd name="connsiteY78" fmla="*/ 8273 h 10000"/>
                  <a:gd name="connsiteX79" fmla="*/ 8047 w 10000"/>
                  <a:gd name="connsiteY79" fmla="*/ 8273 h 10000"/>
                  <a:gd name="connsiteX80" fmla="*/ 8238 w 10000"/>
                  <a:gd name="connsiteY80" fmla="*/ 8417 h 10000"/>
                  <a:gd name="connsiteX81" fmla="*/ 8386 w 10000"/>
                  <a:gd name="connsiteY81" fmla="*/ 8417 h 10000"/>
                  <a:gd name="connsiteX82" fmla="*/ 8450 w 10000"/>
                  <a:gd name="connsiteY82" fmla="*/ 8273 h 10000"/>
                  <a:gd name="connsiteX83" fmla="*/ 8514 w 10000"/>
                  <a:gd name="connsiteY83" fmla="*/ 7986 h 10000"/>
                  <a:gd name="connsiteX84" fmla="*/ 8577 w 10000"/>
                  <a:gd name="connsiteY84" fmla="*/ 7626 h 10000"/>
                  <a:gd name="connsiteX85" fmla="*/ 8641 w 10000"/>
                  <a:gd name="connsiteY85" fmla="*/ 7482 h 10000"/>
                  <a:gd name="connsiteX86" fmla="*/ 8705 w 10000"/>
                  <a:gd name="connsiteY86" fmla="*/ 7410 h 10000"/>
                  <a:gd name="connsiteX87" fmla="*/ 8790 w 10000"/>
                  <a:gd name="connsiteY87" fmla="*/ 7050 h 10000"/>
                  <a:gd name="connsiteX88" fmla="*/ 8854 w 10000"/>
                  <a:gd name="connsiteY88" fmla="*/ 6475 h 10000"/>
                  <a:gd name="connsiteX89" fmla="*/ 8917 w 10000"/>
                  <a:gd name="connsiteY89" fmla="*/ 6403 h 10000"/>
                  <a:gd name="connsiteX90" fmla="*/ 8981 w 10000"/>
                  <a:gd name="connsiteY90" fmla="*/ 6259 h 10000"/>
                  <a:gd name="connsiteX91" fmla="*/ 9108 w 10000"/>
                  <a:gd name="connsiteY91" fmla="*/ 6187 h 10000"/>
                  <a:gd name="connsiteX92" fmla="*/ 9214 w 10000"/>
                  <a:gd name="connsiteY92" fmla="*/ 6259 h 10000"/>
                  <a:gd name="connsiteX93" fmla="*/ 9406 w 10000"/>
                  <a:gd name="connsiteY93" fmla="*/ 6475 h 10000"/>
                  <a:gd name="connsiteX94" fmla="*/ 9575 w 10000"/>
                  <a:gd name="connsiteY94" fmla="*/ 6691 h 10000"/>
                  <a:gd name="connsiteX95" fmla="*/ 9682 w 10000"/>
                  <a:gd name="connsiteY95" fmla="*/ 6691 h 10000"/>
                  <a:gd name="connsiteX96" fmla="*/ 9745 w 10000"/>
                  <a:gd name="connsiteY96" fmla="*/ 6619 h 10000"/>
                  <a:gd name="connsiteX97" fmla="*/ 9745 w 10000"/>
                  <a:gd name="connsiteY97" fmla="*/ 6475 h 10000"/>
                  <a:gd name="connsiteX98" fmla="*/ 9788 w 10000"/>
                  <a:gd name="connsiteY98" fmla="*/ 6187 h 10000"/>
                  <a:gd name="connsiteX99" fmla="*/ 9851 w 10000"/>
                  <a:gd name="connsiteY99" fmla="*/ 5971 h 10000"/>
                  <a:gd name="connsiteX100" fmla="*/ 9915 w 10000"/>
                  <a:gd name="connsiteY100" fmla="*/ 5971 h 10000"/>
                  <a:gd name="connsiteX101" fmla="*/ 9979 w 10000"/>
                  <a:gd name="connsiteY101" fmla="*/ 6043 h 10000"/>
                  <a:gd name="connsiteX102" fmla="*/ 10000 w 10000"/>
                  <a:gd name="connsiteY102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503 w 10000"/>
                  <a:gd name="connsiteY33" fmla="*/ 1655 h 10000"/>
                  <a:gd name="connsiteX34" fmla="*/ 3562 w 10000"/>
                  <a:gd name="connsiteY34" fmla="*/ 1643 h 10000"/>
                  <a:gd name="connsiteX35" fmla="*/ 4395 w 10000"/>
                  <a:gd name="connsiteY35" fmla="*/ 216 h 10000"/>
                  <a:gd name="connsiteX36" fmla="*/ 4501 w 10000"/>
                  <a:gd name="connsiteY36" fmla="*/ 216 h 10000"/>
                  <a:gd name="connsiteX37" fmla="*/ 4586 w 10000"/>
                  <a:gd name="connsiteY37" fmla="*/ 72 h 10000"/>
                  <a:gd name="connsiteX38" fmla="*/ 4692 w 10000"/>
                  <a:gd name="connsiteY38" fmla="*/ 0 h 10000"/>
                  <a:gd name="connsiteX39" fmla="*/ 4713 w 10000"/>
                  <a:gd name="connsiteY39" fmla="*/ 0 h 10000"/>
                  <a:gd name="connsiteX40" fmla="*/ 4798 w 10000"/>
                  <a:gd name="connsiteY40" fmla="*/ 0 h 10000"/>
                  <a:gd name="connsiteX41" fmla="*/ 4820 w 10000"/>
                  <a:gd name="connsiteY41" fmla="*/ 216 h 10000"/>
                  <a:gd name="connsiteX42" fmla="*/ 4862 w 10000"/>
                  <a:gd name="connsiteY42" fmla="*/ 504 h 10000"/>
                  <a:gd name="connsiteX43" fmla="*/ 4883 w 10000"/>
                  <a:gd name="connsiteY43" fmla="*/ 863 h 10000"/>
                  <a:gd name="connsiteX44" fmla="*/ 4926 w 10000"/>
                  <a:gd name="connsiteY44" fmla="*/ 1223 h 10000"/>
                  <a:gd name="connsiteX45" fmla="*/ 4926 w 10000"/>
                  <a:gd name="connsiteY45" fmla="*/ 1511 h 10000"/>
                  <a:gd name="connsiteX46" fmla="*/ 4989 w 10000"/>
                  <a:gd name="connsiteY46" fmla="*/ 1799 h 10000"/>
                  <a:gd name="connsiteX47" fmla="*/ 5117 w 10000"/>
                  <a:gd name="connsiteY47" fmla="*/ 2086 h 10000"/>
                  <a:gd name="connsiteX48" fmla="*/ 5180 w 10000"/>
                  <a:gd name="connsiteY48" fmla="*/ 2446 h 10000"/>
                  <a:gd name="connsiteX49" fmla="*/ 5287 w 10000"/>
                  <a:gd name="connsiteY49" fmla="*/ 3237 h 10000"/>
                  <a:gd name="connsiteX50" fmla="*/ 5329 w 10000"/>
                  <a:gd name="connsiteY50" fmla="*/ 3453 h 10000"/>
                  <a:gd name="connsiteX51" fmla="*/ 5393 w 10000"/>
                  <a:gd name="connsiteY51" fmla="*/ 3813 h 10000"/>
                  <a:gd name="connsiteX52" fmla="*/ 5393 w 10000"/>
                  <a:gd name="connsiteY52" fmla="*/ 5252 h 10000"/>
                  <a:gd name="connsiteX53" fmla="*/ 5414 w 10000"/>
                  <a:gd name="connsiteY53" fmla="*/ 5468 h 10000"/>
                  <a:gd name="connsiteX54" fmla="*/ 5478 w 10000"/>
                  <a:gd name="connsiteY54" fmla="*/ 6187 h 10000"/>
                  <a:gd name="connsiteX55" fmla="*/ 5520 w 10000"/>
                  <a:gd name="connsiteY55" fmla="*/ 6691 h 10000"/>
                  <a:gd name="connsiteX56" fmla="*/ 5584 w 10000"/>
                  <a:gd name="connsiteY56" fmla="*/ 7050 h 10000"/>
                  <a:gd name="connsiteX57" fmla="*/ 5690 w 10000"/>
                  <a:gd name="connsiteY57" fmla="*/ 7410 h 10000"/>
                  <a:gd name="connsiteX58" fmla="*/ 5817 w 10000"/>
                  <a:gd name="connsiteY58" fmla="*/ 8058 h 10000"/>
                  <a:gd name="connsiteX59" fmla="*/ 5945 w 10000"/>
                  <a:gd name="connsiteY59" fmla="*/ 8993 h 10000"/>
                  <a:gd name="connsiteX60" fmla="*/ 6030 w 10000"/>
                  <a:gd name="connsiteY60" fmla="*/ 9281 h 10000"/>
                  <a:gd name="connsiteX61" fmla="*/ 6093 w 10000"/>
                  <a:gd name="connsiteY61" fmla="*/ 9568 h 10000"/>
                  <a:gd name="connsiteX62" fmla="*/ 6157 w 10000"/>
                  <a:gd name="connsiteY62" fmla="*/ 9640 h 10000"/>
                  <a:gd name="connsiteX63" fmla="*/ 6285 w 10000"/>
                  <a:gd name="connsiteY63" fmla="*/ 9784 h 10000"/>
                  <a:gd name="connsiteX64" fmla="*/ 6412 w 10000"/>
                  <a:gd name="connsiteY64" fmla="*/ 9856 h 10000"/>
                  <a:gd name="connsiteX65" fmla="*/ 6518 w 10000"/>
                  <a:gd name="connsiteY65" fmla="*/ 9856 h 10000"/>
                  <a:gd name="connsiteX66" fmla="*/ 6582 w 10000"/>
                  <a:gd name="connsiteY66" fmla="*/ 10000 h 10000"/>
                  <a:gd name="connsiteX67" fmla="*/ 6624 w 10000"/>
                  <a:gd name="connsiteY67" fmla="*/ 9784 h 10000"/>
                  <a:gd name="connsiteX68" fmla="*/ 6815 w 10000"/>
                  <a:gd name="connsiteY68" fmla="*/ 9784 h 10000"/>
                  <a:gd name="connsiteX69" fmla="*/ 6879 w 10000"/>
                  <a:gd name="connsiteY69" fmla="*/ 9640 h 10000"/>
                  <a:gd name="connsiteX70" fmla="*/ 6985 w 10000"/>
                  <a:gd name="connsiteY70" fmla="*/ 9281 h 10000"/>
                  <a:gd name="connsiteX71" fmla="*/ 7091 w 10000"/>
                  <a:gd name="connsiteY71" fmla="*/ 9209 h 10000"/>
                  <a:gd name="connsiteX72" fmla="*/ 7155 w 10000"/>
                  <a:gd name="connsiteY72" fmla="*/ 9209 h 10000"/>
                  <a:gd name="connsiteX73" fmla="*/ 7282 w 10000"/>
                  <a:gd name="connsiteY73" fmla="*/ 8993 h 10000"/>
                  <a:gd name="connsiteX74" fmla="*/ 7516 w 10000"/>
                  <a:gd name="connsiteY74" fmla="*/ 8777 h 10000"/>
                  <a:gd name="connsiteX75" fmla="*/ 7707 w 10000"/>
                  <a:gd name="connsiteY75" fmla="*/ 8561 h 10000"/>
                  <a:gd name="connsiteX76" fmla="*/ 7856 w 10000"/>
                  <a:gd name="connsiteY76" fmla="*/ 8417 h 10000"/>
                  <a:gd name="connsiteX77" fmla="*/ 7941 w 10000"/>
                  <a:gd name="connsiteY77" fmla="*/ 8273 h 10000"/>
                  <a:gd name="connsiteX78" fmla="*/ 8047 w 10000"/>
                  <a:gd name="connsiteY78" fmla="*/ 8273 h 10000"/>
                  <a:gd name="connsiteX79" fmla="*/ 8238 w 10000"/>
                  <a:gd name="connsiteY79" fmla="*/ 8417 h 10000"/>
                  <a:gd name="connsiteX80" fmla="*/ 8386 w 10000"/>
                  <a:gd name="connsiteY80" fmla="*/ 8417 h 10000"/>
                  <a:gd name="connsiteX81" fmla="*/ 8450 w 10000"/>
                  <a:gd name="connsiteY81" fmla="*/ 8273 h 10000"/>
                  <a:gd name="connsiteX82" fmla="*/ 8514 w 10000"/>
                  <a:gd name="connsiteY82" fmla="*/ 7986 h 10000"/>
                  <a:gd name="connsiteX83" fmla="*/ 8577 w 10000"/>
                  <a:gd name="connsiteY83" fmla="*/ 7626 h 10000"/>
                  <a:gd name="connsiteX84" fmla="*/ 8641 w 10000"/>
                  <a:gd name="connsiteY84" fmla="*/ 7482 h 10000"/>
                  <a:gd name="connsiteX85" fmla="*/ 8705 w 10000"/>
                  <a:gd name="connsiteY85" fmla="*/ 7410 h 10000"/>
                  <a:gd name="connsiteX86" fmla="*/ 8790 w 10000"/>
                  <a:gd name="connsiteY86" fmla="*/ 7050 h 10000"/>
                  <a:gd name="connsiteX87" fmla="*/ 8854 w 10000"/>
                  <a:gd name="connsiteY87" fmla="*/ 6475 h 10000"/>
                  <a:gd name="connsiteX88" fmla="*/ 8917 w 10000"/>
                  <a:gd name="connsiteY88" fmla="*/ 6403 h 10000"/>
                  <a:gd name="connsiteX89" fmla="*/ 8981 w 10000"/>
                  <a:gd name="connsiteY89" fmla="*/ 6259 h 10000"/>
                  <a:gd name="connsiteX90" fmla="*/ 9108 w 10000"/>
                  <a:gd name="connsiteY90" fmla="*/ 6187 h 10000"/>
                  <a:gd name="connsiteX91" fmla="*/ 9214 w 10000"/>
                  <a:gd name="connsiteY91" fmla="*/ 6259 h 10000"/>
                  <a:gd name="connsiteX92" fmla="*/ 9406 w 10000"/>
                  <a:gd name="connsiteY92" fmla="*/ 6475 h 10000"/>
                  <a:gd name="connsiteX93" fmla="*/ 9575 w 10000"/>
                  <a:gd name="connsiteY93" fmla="*/ 6691 h 10000"/>
                  <a:gd name="connsiteX94" fmla="*/ 9682 w 10000"/>
                  <a:gd name="connsiteY94" fmla="*/ 6691 h 10000"/>
                  <a:gd name="connsiteX95" fmla="*/ 9745 w 10000"/>
                  <a:gd name="connsiteY95" fmla="*/ 6619 h 10000"/>
                  <a:gd name="connsiteX96" fmla="*/ 9745 w 10000"/>
                  <a:gd name="connsiteY96" fmla="*/ 6475 h 10000"/>
                  <a:gd name="connsiteX97" fmla="*/ 9788 w 10000"/>
                  <a:gd name="connsiteY97" fmla="*/ 6187 h 10000"/>
                  <a:gd name="connsiteX98" fmla="*/ 9851 w 10000"/>
                  <a:gd name="connsiteY98" fmla="*/ 5971 h 10000"/>
                  <a:gd name="connsiteX99" fmla="*/ 9915 w 10000"/>
                  <a:gd name="connsiteY99" fmla="*/ 5971 h 10000"/>
                  <a:gd name="connsiteX100" fmla="*/ 9979 w 10000"/>
                  <a:gd name="connsiteY100" fmla="*/ 6043 h 10000"/>
                  <a:gd name="connsiteX101" fmla="*/ 10000 w 10000"/>
                  <a:gd name="connsiteY101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503 w 10000"/>
                  <a:gd name="connsiteY32" fmla="*/ 1655 h 10000"/>
                  <a:gd name="connsiteX33" fmla="*/ 3562 w 10000"/>
                  <a:gd name="connsiteY33" fmla="*/ 1643 h 10000"/>
                  <a:gd name="connsiteX34" fmla="*/ 4395 w 10000"/>
                  <a:gd name="connsiteY34" fmla="*/ 216 h 10000"/>
                  <a:gd name="connsiteX35" fmla="*/ 4501 w 10000"/>
                  <a:gd name="connsiteY35" fmla="*/ 216 h 10000"/>
                  <a:gd name="connsiteX36" fmla="*/ 4586 w 10000"/>
                  <a:gd name="connsiteY36" fmla="*/ 72 h 10000"/>
                  <a:gd name="connsiteX37" fmla="*/ 4692 w 10000"/>
                  <a:gd name="connsiteY37" fmla="*/ 0 h 10000"/>
                  <a:gd name="connsiteX38" fmla="*/ 4713 w 10000"/>
                  <a:gd name="connsiteY38" fmla="*/ 0 h 10000"/>
                  <a:gd name="connsiteX39" fmla="*/ 4798 w 10000"/>
                  <a:gd name="connsiteY39" fmla="*/ 0 h 10000"/>
                  <a:gd name="connsiteX40" fmla="*/ 4820 w 10000"/>
                  <a:gd name="connsiteY40" fmla="*/ 216 h 10000"/>
                  <a:gd name="connsiteX41" fmla="*/ 4862 w 10000"/>
                  <a:gd name="connsiteY41" fmla="*/ 504 h 10000"/>
                  <a:gd name="connsiteX42" fmla="*/ 4883 w 10000"/>
                  <a:gd name="connsiteY42" fmla="*/ 863 h 10000"/>
                  <a:gd name="connsiteX43" fmla="*/ 4926 w 10000"/>
                  <a:gd name="connsiteY43" fmla="*/ 1223 h 10000"/>
                  <a:gd name="connsiteX44" fmla="*/ 4926 w 10000"/>
                  <a:gd name="connsiteY44" fmla="*/ 1511 h 10000"/>
                  <a:gd name="connsiteX45" fmla="*/ 4989 w 10000"/>
                  <a:gd name="connsiteY45" fmla="*/ 1799 h 10000"/>
                  <a:gd name="connsiteX46" fmla="*/ 5117 w 10000"/>
                  <a:gd name="connsiteY46" fmla="*/ 2086 h 10000"/>
                  <a:gd name="connsiteX47" fmla="*/ 5180 w 10000"/>
                  <a:gd name="connsiteY47" fmla="*/ 2446 h 10000"/>
                  <a:gd name="connsiteX48" fmla="*/ 5287 w 10000"/>
                  <a:gd name="connsiteY48" fmla="*/ 3237 h 10000"/>
                  <a:gd name="connsiteX49" fmla="*/ 5329 w 10000"/>
                  <a:gd name="connsiteY49" fmla="*/ 3453 h 10000"/>
                  <a:gd name="connsiteX50" fmla="*/ 5393 w 10000"/>
                  <a:gd name="connsiteY50" fmla="*/ 3813 h 10000"/>
                  <a:gd name="connsiteX51" fmla="*/ 5393 w 10000"/>
                  <a:gd name="connsiteY51" fmla="*/ 5252 h 10000"/>
                  <a:gd name="connsiteX52" fmla="*/ 5414 w 10000"/>
                  <a:gd name="connsiteY52" fmla="*/ 5468 h 10000"/>
                  <a:gd name="connsiteX53" fmla="*/ 5478 w 10000"/>
                  <a:gd name="connsiteY53" fmla="*/ 6187 h 10000"/>
                  <a:gd name="connsiteX54" fmla="*/ 5520 w 10000"/>
                  <a:gd name="connsiteY54" fmla="*/ 6691 h 10000"/>
                  <a:gd name="connsiteX55" fmla="*/ 5584 w 10000"/>
                  <a:gd name="connsiteY55" fmla="*/ 7050 h 10000"/>
                  <a:gd name="connsiteX56" fmla="*/ 5690 w 10000"/>
                  <a:gd name="connsiteY56" fmla="*/ 7410 h 10000"/>
                  <a:gd name="connsiteX57" fmla="*/ 5817 w 10000"/>
                  <a:gd name="connsiteY57" fmla="*/ 8058 h 10000"/>
                  <a:gd name="connsiteX58" fmla="*/ 5945 w 10000"/>
                  <a:gd name="connsiteY58" fmla="*/ 8993 h 10000"/>
                  <a:gd name="connsiteX59" fmla="*/ 6030 w 10000"/>
                  <a:gd name="connsiteY59" fmla="*/ 9281 h 10000"/>
                  <a:gd name="connsiteX60" fmla="*/ 6093 w 10000"/>
                  <a:gd name="connsiteY60" fmla="*/ 9568 h 10000"/>
                  <a:gd name="connsiteX61" fmla="*/ 6157 w 10000"/>
                  <a:gd name="connsiteY61" fmla="*/ 9640 h 10000"/>
                  <a:gd name="connsiteX62" fmla="*/ 6285 w 10000"/>
                  <a:gd name="connsiteY62" fmla="*/ 9784 h 10000"/>
                  <a:gd name="connsiteX63" fmla="*/ 6412 w 10000"/>
                  <a:gd name="connsiteY63" fmla="*/ 9856 h 10000"/>
                  <a:gd name="connsiteX64" fmla="*/ 6518 w 10000"/>
                  <a:gd name="connsiteY64" fmla="*/ 9856 h 10000"/>
                  <a:gd name="connsiteX65" fmla="*/ 6582 w 10000"/>
                  <a:gd name="connsiteY65" fmla="*/ 10000 h 10000"/>
                  <a:gd name="connsiteX66" fmla="*/ 6624 w 10000"/>
                  <a:gd name="connsiteY66" fmla="*/ 9784 h 10000"/>
                  <a:gd name="connsiteX67" fmla="*/ 6815 w 10000"/>
                  <a:gd name="connsiteY67" fmla="*/ 9784 h 10000"/>
                  <a:gd name="connsiteX68" fmla="*/ 6879 w 10000"/>
                  <a:gd name="connsiteY68" fmla="*/ 9640 h 10000"/>
                  <a:gd name="connsiteX69" fmla="*/ 6985 w 10000"/>
                  <a:gd name="connsiteY69" fmla="*/ 9281 h 10000"/>
                  <a:gd name="connsiteX70" fmla="*/ 7091 w 10000"/>
                  <a:gd name="connsiteY70" fmla="*/ 9209 h 10000"/>
                  <a:gd name="connsiteX71" fmla="*/ 7155 w 10000"/>
                  <a:gd name="connsiteY71" fmla="*/ 9209 h 10000"/>
                  <a:gd name="connsiteX72" fmla="*/ 7282 w 10000"/>
                  <a:gd name="connsiteY72" fmla="*/ 8993 h 10000"/>
                  <a:gd name="connsiteX73" fmla="*/ 7516 w 10000"/>
                  <a:gd name="connsiteY73" fmla="*/ 8777 h 10000"/>
                  <a:gd name="connsiteX74" fmla="*/ 7707 w 10000"/>
                  <a:gd name="connsiteY74" fmla="*/ 8561 h 10000"/>
                  <a:gd name="connsiteX75" fmla="*/ 7856 w 10000"/>
                  <a:gd name="connsiteY75" fmla="*/ 8417 h 10000"/>
                  <a:gd name="connsiteX76" fmla="*/ 7941 w 10000"/>
                  <a:gd name="connsiteY76" fmla="*/ 8273 h 10000"/>
                  <a:gd name="connsiteX77" fmla="*/ 8047 w 10000"/>
                  <a:gd name="connsiteY77" fmla="*/ 8273 h 10000"/>
                  <a:gd name="connsiteX78" fmla="*/ 8238 w 10000"/>
                  <a:gd name="connsiteY78" fmla="*/ 8417 h 10000"/>
                  <a:gd name="connsiteX79" fmla="*/ 8386 w 10000"/>
                  <a:gd name="connsiteY79" fmla="*/ 8417 h 10000"/>
                  <a:gd name="connsiteX80" fmla="*/ 8450 w 10000"/>
                  <a:gd name="connsiteY80" fmla="*/ 8273 h 10000"/>
                  <a:gd name="connsiteX81" fmla="*/ 8514 w 10000"/>
                  <a:gd name="connsiteY81" fmla="*/ 7986 h 10000"/>
                  <a:gd name="connsiteX82" fmla="*/ 8577 w 10000"/>
                  <a:gd name="connsiteY82" fmla="*/ 7626 h 10000"/>
                  <a:gd name="connsiteX83" fmla="*/ 8641 w 10000"/>
                  <a:gd name="connsiteY83" fmla="*/ 7482 h 10000"/>
                  <a:gd name="connsiteX84" fmla="*/ 8705 w 10000"/>
                  <a:gd name="connsiteY84" fmla="*/ 7410 h 10000"/>
                  <a:gd name="connsiteX85" fmla="*/ 8790 w 10000"/>
                  <a:gd name="connsiteY85" fmla="*/ 7050 h 10000"/>
                  <a:gd name="connsiteX86" fmla="*/ 8854 w 10000"/>
                  <a:gd name="connsiteY86" fmla="*/ 6475 h 10000"/>
                  <a:gd name="connsiteX87" fmla="*/ 8917 w 10000"/>
                  <a:gd name="connsiteY87" fmla="*/ 6403 h 10000"/>
                  <a:gd name="connsiteX88" fmla="*/ 8981 w 10000"/>
                  <a:gd name="connsiteY88" fmla="*/ 6259 h 10000"/>
                  <a:gd name="connsiteX89" fmla="*/ 9108 w 10000"/>
                  <a:gd name="connsiteY89" fmla="*/ 6187 h 10000"/>
                  <a:gd name="connsiteX90" fmla="*/ 9214 w 10000"/>
                  <a:gd name="connsiteY90" fmla="*/ 6259 h 10000"/>
                  <a:gd name="connsiteX91" fmla="*/ 9406 w 10000"/>
                  <a:gd name="connsiteY91" fmla="*/ 6475 h 10000"/>
                  <a:gd name="connsiteX92" fmla="*/ 9575 w 10000"/>
                  <a:gd name="connsiteY92" fmla="*/ 6691 h 10000"/>
                  <a:gd name="connsiteX93" fmla="*/ 9682 w 10000"/>
                  <a:gd name="connsiteY93" fmla="*/ 6691 h 10000"/>
                  <a:gd name="connsiteX94" fmla="*/ 9745 w 10000"/>
                  <a:gd name="connsiteY94" fmla="*/ 6619 h 10000"/>
                  <a:gd name="connsiteX95" fmla="*/ 9745 w 10000"/>
                  <a:gd name="connsiteY95" fmla="*/ 6475 h 10000"/>
                  <a:gd name="connsiteX96" fmla="*/ 9788 w 10000"/>
                  <a:gd name="connsiteY96" fmla="*/ 6187 h 10000"/>
                  <a:gd name="connsiteX97" fmla="*/ 9851 w 10000"/>
                  <a:gd name="connsiteY97" fmla="*/ 5971 h 10000"/>
                  <a:gd name="connsiteX98" fmla="*/ 9915 w 10000"/>
                  <a:gd name="connsiteY98" fmla="*/ 5971 h 10000"/>
                  <a:gd name="connsiteX99" fmla="*/ 9979 w 10000"/>
                  <a:gd name="connsiteY99" fmla="*/ 6043 h 10000"/>
                  <a:gd name="connsiteX100" fmla="*/ 10000 w 10000"/>
                  <a:gd name="connsiteY100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3503 w 10000"/>
                  <a:gd name="connsiteY31" fmla="*/ 1655 h 10000"/>
                  <a:gd name="connsiteX32" fmla="*/ 3562 w 10000"/>
                  <a:gd name="connsiteY32" fmla="*/ 1643 h 10000"/>
                  <a:gd name="connsiteX33" fmla="*/ 4395 w 10000"/>
                  <a:gd name="connsiteY33" fmla="*/ 216 h 10000"/>
                  <a:gd name="connsiteX34" fmla="*/ 4501 w 10000"/>
                  <a:gd name="connsiteY34" fmla="*/ 216 h 10000"/>
                  <a:gd name="connsiteX35" fmla="*/ 4586 w 10000"/>
                  <a:gd name="connsiteY35" fmla="*/ 72 h 10000"/>
                  <a:gd name="connsiteX36" fmla="*/ 4692 w 10000"/>
                  <a:gd name="connsiteY36" fmla="*/ 0 h 10000"/>
                  <a:gd name="connsiteX37" fmla="*/ 4713 w 10000"/>
                  <a:gd name="connsiteY37" fmla="*/ 0 h 10000"/>
                  <a:gd name="connsiteX38" fmla="*/ 4798 w 10000"/>
                  <a:gd name="connsiteY38" fmla="*/ 0 h 10000"/>
                  <a:gd name="connsiteX39" fmla="*/ 4820 w 10000"/>
                  <a:gd name="connsiteY39" fmla="*/ 216 h 10000"/>
                  <a:gd name="connsiteX40" fmla="*/ 4862 w 10000"/>
                  <a:gd name="connsiteY40" fmla="*/ 504 h 10000"/>
                  <a:gd name="connsiteX41" fmla="*/ 4883 w 10000"/>
                  <a:gd name="connsiteY41" fmla="*/ 863 h 10000"/>
                  <a:gd name="connsiteX42" fmla="*/ 4926 w 10000"/>
                  <a:gd name="connsiteY42" fmla="*/ 1223 h 10000"/>
                  <a:gd name="connsiteX43" fmla="*/ 4926 w 10000"/>
                  <a:gd name="connsiteY43" fmla="*/ 1511 h 10000"/>
                  <a:gd name="connsiteX44" fmla="*/ 4989 w 10000"/>
                  <a:gd name="connsiteY44" fmla="*/ 1799 h 10000"/>
                  <a:gd name="connsiteX45" fmla="*/ 5117 w 10000"/>
                  <a:gd name="connsiteY45" fmla="*/ 2086 h 10000"/>
                  <a:gd name="connsiteX46" fmla="*/ 5180 w 10000"/>
                  <a:gd name="connsiteY46" fmla="*/ 2446 h 10000"/>
                  <a:gd name="connsiteX47" fmla="*/ 5287 w 10000"/>
                  <a:gd name="connsiteY47" fmla="*/ 3237 h 10000"/>
                  <a:gd name="connsiteX48" fmla="*/ 5329 w 10000"/>
                  <a:gd name="connsiteY48" fmla="*/ 3453 h 10000"/>
                  <a:gd name="connsiteX49" fmla="*/ 5393 w 10000"/>
                  <a:gd name="connsiteY49" fmla="*/ 3813 h 10000"/>
                  <a:gd name="connsiteX50" fmla="*/ 5393 w 10000"/>
                  <a:gd name="connsiteY50" fmla="*/ 5252 h 10000"/>
                  <a:gd name="connsiteX51" fmla="*/ 5414 w 10000"/>
                  <a:gd name="connsiteY51" fmla="*/ 5468 h 10000"/>
                  <a:gd name="connsiteX52" fmla="*/ 5478 w 10000"/>
                  <a:gd name="connsiteY52" fmla="*/ 6187 h 10000"/>
                  <a:gd name="connsiteX53" fmla="*/ 5520 w 10000"/>
                  <a:gd name="connsiteY53" fmla="*/ 6691 h 10000"/>
                  <a:gd name="connsiteX54" fmla="*/ 5584 w 10000"/>
                  <a:gd name="connsiteY54" fmla="*/ 7050 h 10000"/>
                  <a:gd name="connsiteX55" fmla="*/ 5690 w 10000"/>
                  <a:gd name="connsiteY55" fmla="*/ 7410 h 10000"/>
                  <a:gd name="connsiteX56" fmla="*/ 5817 w 10000"/>
                  <a:gd name="connsiteY56" fmla="*/ 8058 h 10000"/>
                  <a:gd name="connsiteX57" fmla="*/ 5945 w 10000"/>
                  <a:gd name="connsiteY57" fmla="*/ 8993 h 10000"/>
                  <a:gd name="connsiteX58" fmla="*/ 6030 w 10000"/>
                  <a:gd name="connsiteY58" fmla="*/ 9281 h 10000"/>
                  <a:gd name="connsiteX59" fmla="*/ 6093 w 10000"/>
                  <a:gd name="connsiteY59" fmla="*/ 9568 h 10000"/>
                  <a:gd name="connsiteX60" fmla="*/ 6157 w 10000"/>
                  <a:gd name="connsiteY60" fmla="*/ 9640 h 10000"/>
                  <a:gd name="connsiteX61" fmla="*/ 6285 w 10000"/>
                  <a:gd name="connsiteY61" fmla="*/ 9784 h 10000"/>
                  <a:gd name="connsiteX62" fmla="*/ 6412 w 10000"/>
                  <a:gd name="connsiteY62" fmla="*/ 9856 h 10000"/>
                  <a:gd name="connsiteX63" fmla="*/ 6518 w 10000"/>
                  <a:gd name="connsiteY63" fmla="*/ 9856 h 10000"/>
                  <a:gd name="connsiteX64" fmla="*/ 6582 w 10000"/>
                  <a:gd name="connsiteY64" fmla="*/ 10000 h 10000"/>
                  <a:gd name="connsiteX65" fmla="*/ 6624 w 10000"/>
                  <a:gd name="connsiteY65" fmla="*/ 9784 h 10000"/>
                  <a:gd name="connsiteX66" fmla="*/ 6815 w 10000"/>
                  <a:gd name="connsiteY66" fmla="*/ 9784 h 10000"/>
                  <a:gd name="connsiteX67" fmla="*/ 6879 w 10000"/>
                  <a:gd name="connsiteY67" fmla="*/ 9640 h 10000"/>
                  <a:gd name="connsiteX68" fmla="*/ 6985 w 10000"/>
                  <a:gd name="connsiteY68" fmla="*/ 9281 h 10000"/>
                  <a:gd name="connsiteX69" fmla="*/ 7091 w 10000"/>
                  <a:gd name="connsiteY69" fmla="*/ 9209 h 10000"/>
                  <a:gd name="connsiteX70" fmla="*/ 7155 w 10000"/>
                  <a:gd name="connsiteY70" fmla="*/ 9209 h 10000"/>
                  <a:gd name="connsiteX71" fmla="*/ 7282 w 10000"/>
                  <a:gd name="connsiteY71" fmla="*/ 8993 h 10000"/>
                  <a:gd name="connsiteX72" fmla="*/ 7516 w 10000"/>
                  <a:gd name="connsiteY72" fmla="*/ 8777 h 10000"/>
                  <a:gd name="connsiteX73" fmla="*/ 7707 w 10000"/>
                  <a:gd name="connsiteY73" fmla="*/ 8561 h 10000"/>
                  <a:gd name="connsiteX74" fmla="*/ 7856 w 10000"/>
                  <a:gd name="connsiteY74" fmla="*/ 8417 h 10000"/>
                  <a:gd name="connsiteX75" fmla="*/ 7941 w 10000"/>
                  <a:gd name="connsiteY75" fmla="*/ 8273 h 10000"/>
                  <a:gd name="connsiteX76" fmla="*/ 8047 w 10000"/>
                  <a:gd name="connsiteY76" fmla="*/ 8273 h 10000"/>
                  <a:gd name="connsiteX77" fmla="*/ 8238 w 10000"/>
                  <a:gd name="connsiteY77" fmla="*/ 8417 h 10000"/>
                  <a:gd name="connsiteX78" fmla="*/ 8386 w 10000"/>
                  <a:gd name="connsiteY78" fmla="*/ 8417 h 10000"/>
                  <a:gd name="connsiteX79" fmla="*/ 8450 w 10000"/>
                  <a:gd name="connsiteY79" fmla="*/ 8273 h 10000"/>
                  <a:gd name="connsiteX80" fmla="*/ 8514 w 10000"/>
                  <a:gd name="connsiteY80" fmla="*/ 7986 h 10000"/>
                  <a:gd name="connsiteX81" fmla="*/ 8577 w 10000"/>
                  <a:gd name="connsiteY81" fmla="*/ 7626 h 10000"/>
                  <a:gd name="connsiteX82" fmla="*/ 8641 w 10000"/>
                  <a:gd name="connsiteY82" fmla="*/ 7482 h 10000"/>
                  <a:gd name="connsiteX83" fmla="*/ 8705 w 10000"/>
                  <a:gd name="connsiteY83" fmla="*/ 7410 h 10000"/>
                  <a:gd name="connsiteX84" fmla="*/ 8790 w 10000"/>
                  <a:gd name="connsiteY84" fmla="*/ 7050 h 10000"/>
                  <a:gd name="connsiteX85" fmla="*/ 8854 w 10000"/>
                  <a:gd name="connsiteY85" fmla="*/ 6475 h 10000"/>
                  <a:gd name="connsiteX86" fmla="*/ 8917 w 10000"/>
                  <a:gd name="connsiteY86" fmla="*/ 6403 h 10000"/>
                  <a:gd name="connsiteX87" fmla="*/ 8981 w 10000"/>
                  <a:gd name="connsiteY87" fmla="*/ 6259 h 10000"/>
                  <a:gd name="connsiteX88" fmla="*/ 9108 w 10000"/>
                  <a:gd name="connsiteY88" fmla="*/ 6187 h 10000"/>
                  <a:gd name="connsiteX89" fmla="*/ 9214 w 10000"/>
                  <a:gd name="connsiteY89" fmla="*/ 6259 h 10000"/>
                  <a:gd name="connsiteX90" fmla="*/ 9406 w 10000"/>
                  <a:gd name="connsiteY90" fmla="*/ 6475 h 10000"/>
                  <a:gd name="connsiteX91" fmla="*/ 9575 w 10000"/>
                  <a:gd name="connsiteY91" fmla="*/ 6691 h 10000"/>
                  <a:gd name="connsiteX92" fmla="*/ 9682 w 10000"/>
                  <a:gd name="connsiteY92" fmla="*/ 6691 h 10000"/>
                  <a:gd name="connsiteX93" fmla="*/ 9745 w 10000"/>
                  <a:gd name="connsiteY93" fmla="*/ 6619 h 10000"/>
                  <a:gd name="connsiteX94" fmla="*/ 9745 w 10000"/>
                  <a:gd name="connsiteY94" fmla="*/ 6475 h 10000"/>
                  <a:gd name="connsiteX95" fmla="*/ 9788 w 10000"/>
                  <a:gd name="connsiteY95" fmla="*/ 6187 h 10000"/>
                  <a:gd name="connsiteX96" fmla="*/ 9851 w 10000"/>
                  <a:gd name="connsiteY96" fmla="*/ 5971 h 10000"/>
                  <a:gd name="connsiteX97" fmla="*/ 9915 w 10000"/>
                  <a:gd name="connsiteY97" fmla="*/ 5971 h 10000"/>
                  <a:gd name="connsiteX98" fmla="*/ 9979 w 10000"/>
                  <a:gd name="connsiteY98" fmla="*/ 6043 h 10000"/>
                  <a:gd name="connsiteX99" fmla="*/ 10000 w 10000"/>
                  <a:gd name="connsiteY99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3503 w 10000"/>
                  <a:gd name="connsiteY30" fmla="*/ 1655 h 10000"/>
                  <a:gd name="connsiteX31" fmla="*/ 3562 w 10000"/>
                  <a:gd name="connsiteY31" fmla="*/ 1643 h 10000"/>
                  <a:gd name="connsiteX32" fmla="*/ 4395 w 10000"/>
                  <a:gd name="connsiteY32" fmla="*/ 216 h 10000"/>
                  <a:gd name="connsiteX33" fmla="*/ 4501 w 10000"/>
                  <a:gd name="connsiteY33" fmla="*/ 216 h 10000"/>
                  <a:gd name="connsiteX34" fmla="*/ 4586 w 10000"/>
                  <a:gd name="connsiteY34" fmla="*/ 72 h 10000"/>
                  <a:gd name="connsiteX35" fmla="*/ 4692 w 10000"/>
                  <a:gd name="connsiteY35" fmla="*/ 0 h 10000"/>
                  <a:gd name="connsiteX36" fmla="*/ 4713 w 10000"/>
                  <a:gd name="connsiteY36" fmla="*/ 0 h 10000"/>
                  <a:gd name="connsiteX37" fmla="*/ 4798 w 10000"/>
                  <a:gd name="connsiteY37" fmla="*/ 0 h 10000"/>
                  <a:gd name="connsiteX38" fmla="*/ 4820 w 10000"/>
                  <a:gd name="connsiteY38" fmla="*/ 216 h 10000"/>
                  <a:gd name="connsiteX39" fmla="*/ 4862 w 10000"/>
                  <a:gd name="connsiteY39" fmla="*/ 504 h 10000"/>
                  <a:gd name="connsiteX40" fmla="*/ 4883 w 10000"/>
                  <a:gd name="connsiteY40" fmla="*/ 863 h 10000"/>
                  <a:gd name="connsiteX41" fmla="*/ 4926 w 10000"/>
                  <a:gd name="connsiteY41" fmla="*/ 1223 h 10000"/>
                  <a:gd name="connsiteX42" fmla="*/ 4926 w 10000"/>
                  <a:gd name="connsiteY42" fmla="*/ 1511 h 10000"/>
                  <a:gd name="connsiteX43" fmla="*/ 4989 w 10000"/>
                  <a:gd name="connsiteY43" fmla="*/ 1799 h 10000"/>
                  <a:gd name="connsiteX44" fmla="*/ 5117 w 10000"/>
                  <a:gd name="connsiteY44" fmla="*/ 2086 h 10000"/>
                  <a:gd name="connsiteX45" fmla="*/ 5180 w 10000"/>
                  <a:gd name="connsiteY45" fmla="*/ 2446 h 10000"/>
                  <a:gd name="connsiteX46" fmla="*/ 5287 w 10000"/>
                  <a:gd name="connsiteY46" fmla="*/ 3237 h 10000"/>
                  <a:gd name="connsiteX47" fmla="*/ 5329 w 10000"/>
                  <a:gd name="connsiteY47" fmla="*/ 3453 h 10000"/>
                  <a:gd name="connsiteX48" fmla="*/ 5393 w 10000"/>
                  <a:gd name="connsiteY48" fmla="*/ 3813 h 10000"/>
                  <a:gd name="connsiteX49" fmla="*/ 5393 w 10000"/>
                  <a:gd name="connsiteY49" fmla="*/ 5252 h 10000"/>
                  <a:gd name="connsiteX50" fmla="*/ 5414 w 10000"/>
                  <a:gd name="connsiteY50" fmla="*/ 5468 h 10000"/>
                  <a:gd name="connsiteX51" fmla="*/ 5478 w 10000"/>
                  <a:gd name="connsiteY51" fmla="*/ 6187 h 10000"/>
                  <a:gd name="connsiteX52" fmla="*/ 5520 w 10000"/>
                  <a:gd name="connsiteY52" fmla="*/ 6691 h 10000"/>
                  <a:gd name="connsiteX53" fmla="*/ 5584 w 10000"/>
                  <a:gd name="connsiteY53" fmla="*/ 7050 h 10000"/>
                  <a:gd name="connsiteX54" fmla="*/ 5690 w 10000"/>
                  <a:gd name="connsiteY54" fmla="*/ 7410 h 10000"/>
                  <a:gd name="connsiteX55" fmla="*/ 5817 w 10000"/>
                  <a:gd name="connsiteY55" fmla="*/ 8058 h 10000"/>
                  <a:gd name="connsiteX56" fmla="*/ 5945 w 10000"/>
                  <a:gd name="connsiteY56" fmla="*/ 8993 h 10000"/>
                  <a:gd name="connsiteX57" fmla="*/ 6030 w 10000"/>
                  <a:gd name="connsiteY57" fmla="*/ 9281 h 10000"/>
                  <a:gd name="connsiteX58" fmla="*/ 6093 w 10000"/>
                  <a:gd name="connsiteY58" fmla="*/ 9568 h 10000"/>
                  <a:gd name="connsiteX59" fmla="*/ 6157 w 10000"/>
                  <a:gd name="connsiteY59" fmla="*/ 9640 h 10000"/>
                  <a:gd name="connsiteX60" fmla="*/ 6285 w 10000"/>
                  <a:gd name="connsiteY60" fmla="*/ 9784 h 10000"/>
                  <a:gd name="connsiteX61" fmla="*/ 6412 w 10000"/>
                  <a:gd name="connsiteY61" fmla="*/ 9856 h 10000"/>
                  <a:gd name="connsiteX62" fmla="*/ 6518 w 10000"/>
                  <a:gd name="connsiteY62" fmla="*/ 9856 h 10000"/>
                  <a:gd name="connsiteX63" fmla="*/ 6582 w 10000"/>
                  <a:gd name="connsiteY63" fmla="*/ 10000 h 10000"/>
                  <a:gd name="connsiteX64" fmla="*/ 6624 w 10000"/>
                  <a:gd name="connsiteY64" fmla="*/ 9784 h 10000"/>
                  <a:gd name="connsiteX65" fmla="*/ 6815 w 10000"/>
                  <a:gd name="connsiteY65" fmla="*/ 9784 h 10000"/>
                  <a:gd name="connsiteX66" fmla="*/ 6879 w 10000"/>
                  <a:gd name="connsiteY66" fmla="*/ 9640 h 10000"/>
                  <a:gd name="connsiteX67" fmla="*/ 6985 w 10000"/>
                  <a:gd name="connsiteY67" fmla="*/ 9281 h 10000"/>
                  <a:gd name="connsiteX68" fmla="*/ 7091 w 10000"/>
                  <a:gd name="connsiteY68" fmla="*/ 9209 h 10000"/>
                  <a:gd name="connsiteX69" fmla="*/ 7155 w 10000"/>
                  <a:gd name="connsiteY69" fmla="*/ 9209 h 10000"/>
                  <a:gd name="connsiteX70" fmla="*/ 7282 w 10000"/>
                  <a:gd name="connsiteY70" fmla="*/ 8993 h 10000"/>
                  <a:gd name="connsiteX71" fmla="*/ 7516 w 10000"/>
                  <a:gd name="connsiteY71" fmla="*/ 8777 h 10000"/>
                  <a:gd name="connsiteX72" fmla="*/ 7707 w 10000"/>
                  <a:gd name="connsiteY72" fmla="*/ 8561 h 10000"/>
                  <a:gd name="connsiteX73" fmla="*/ 7856 w 10000"/>
                  <a:gd name="connsiteY73" fmla="*/ 8417 h 10000"/>
                  <a:gd name="connsiteX74" fmla="*/ 7941 w 10000"/>
                  <a:gd name="connsiteY74" fmla="*/ 8273 h 10000"/>
                  <a:gd name="connsiteX75" fmla="*/ 8047 w 10000"/>
                  <a:gd name="connsiteY75" fmla="*/ 8273 h 10000"/>
                  <a:gd name="connsiteX76" fmla="*/ 8238 w 10000"/>
                  <a:gd name="connsiteY76" fmla="*/ 8417 h 10000"/>
                  <a:gd name="connsiteX77" fmla="*/ 8386 w 10000"/>
                  <a:gd name="connsiteY77" fmla="*/ 8417 h 10000"/>
                  <a:gd name="connsiteX78" fmla="*/ 8450 w 10000"/>
                  <a:gd name="connsiteY78" fmla="*/ 8273 h 10000"/>
                  <a:gd name="connsiteX79" fmla="*/ 8514 w 10000"/>
                  <a:gd name="connsiteY79" fmla="*/ 7986 h 10000"/>
                  <a:gd name="connsiteX80" fmla="*/ 8577 w 10000"/>
                  <a:gd name="connsiteY80" fmla="*/ 7626 h 10000"/>
                  <a:gd name="connsiteX81" fmla="*/ 8641 w 10000"/>
                  <a:gd name="connsiteY81" fmla="*/ 7482 h 10000"/>
                  <a:gd name="connsiteX82" fmla="*/ 8705 w 10000"/>
                  <a:gd name="connsiteY82" fmla="*/ 7410 h 10000"/>
                  <a:gd name="connsiteX83" fmla="*/ 8790 w 10000"/>
                  <a:gd name="connsiteY83" fmla="*/ 7050 h 10000"/>
                  <a:gd name="connsiteX84" fmla="*/ 8854 w 10000"/>
                  <a:gd name="connsiteY84" fmla="*/ 6475 h 10000"/>
                  <a:gd name="connsiteX85" fmla="*/ 8917 w 10000"/>
                  <a:gd name="connsiteY85" fmla="*/ 6403 h 10000"/>
                  <a:gd name="connsiteX86" fmla="*/ 8981 w 10000"/>
                  <a:gd name="connsiteY86" fmla="*/ 6259 h 10000"/>
                  <a:gd name="connsiteX87" fmla="*/ 9108 w 10000"/>
                  <a:gd name="connsiteY87" fmla="*/ 6187 h 10000"/>
                  <a:gd name="connsiteX88" fmla="*/ 9214 w 10000"/>
                  <a:gd name="connsiteY88" fmla="*/ 6259 h 10000"/>
                  <a:gd name="connsiteX89" fmla="*/ 9406 w 10000"/>
                  <a:gd name="connsiteY89" fmla="*/ 6475 h 10000"/>
                  <a:gd name="connsiteX90" fmla="*/ 9575 w 10000"/>
                  <a:gd name="connsiteY90" fmla="*/ 6691 h 10000"/>
                  <a:gd name="connsiteX91" fmla="*/ 9682 w 10000"/>
                  <a:gd name="connsiteY91" fmla="*/ 6691 h 10000"/>
                  <a:gd name="connsiteX92" fmla="*/ 9745 w 10000"/>
                  <a:gd name="connsiteY92" fmla="*/ 6619 h 10000"/>
                  <a:gd name="connsiteX93" fmla="*/ 9745 w 10000"/>
                  <a:gd name="connsiteY93" fmla="*/ 6475 h 10000"/>
                  <a:gd name="connsiteX94" fmla="*/ 9788 w 10000"/>
                  <a:gd name="connsiteY94" fmla="*/ 6187 h 10000"/>
                  <a:gd name="connsiteX95" fmla="*/ 9851 w 10000"/>
                  <a:gd name="connsiteY95" fmla="*/ 5971 h 10000"/>
                  <a:gd name="connsiteX96" fmla="*/ 9915 w 10000"/>
                  <a:gd name="connsiteY96" fmla="*/ 5971 h 10000"/>
                  <a:gd name="connsiteX97" fmla="*/ 9979 w 10000"/>
                  <a:gd name="connsiteY97" fmla="*/ 6043 h 10000"/>
                  <a:gd name="connsiteX98" fmla="*/ 10000 w 10000"/>
                  <a:gd name="connsiteY98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3503 w 10000"/>
                  <a:gd name="connsiteY30" fmla="*/ 1655 h 10000"/>
                  <a:gd name="connsiteX31" fmla="*/ 4395 w 10000"/>
                  <a:gd name="connsiteY31" fmla="*/ 216 h 10000"/>
                  <a:gd name="connsiteX32" fmla="*/ 4501 w 10000"/>
                  <a:gd name="connsiteY32" fmla="*/ 216 h 10000"/>
                  <a:gd name="connsiteX33" fmla="*/ 4586 w 10000"/>
                  <a:gd name="connsiteY33" fmla="*/ 72 h 10000"/>
                  <a:gd name="connsiteX34" fmla="*/ 4692 w 10000"/>
                  <a:gd name="connsiteY34" fmla="*/ 0 h 10000"/>
                  <a:gd name="connsiteX35" fmla="*/ 4713 w 10000"/>
                  <a:gd name="connsiteY35" fmla="*/ 0 h 10000"/>
                  <a:gd name="connsiteX36" fmla="*/ 4798 w 10000"/>
                  <a:gd name="connsiteY36" fmla="*/ 0 h 10000"/>
                  <a:gd name="connsiteX37" fmla="*/ 4820 w 10000"/>
                  <a:gd name="connsiteY37" fmla="*/ 216 h 10000"/>
                  <a:gd name="connsiteX38" fmla="*/ 4862 w 10000"/>
                  <a:gd name="connsiteY38" fmla="*/ 504 h 10000"/>
                  <a:gd name="connsiteX39" fmla="*/ 4883 w 10000"/>
                  <a:gd name="connsiteY39" fmla="*/ 863 h 10000"/>
                  <a:gd name="connsiteX40" fmla="*/ 4926 w 10000"/>
                  <a:gd name="connsiteY40" fmla="*/ 1223 h 10000"/>
                  <a:gd name="connsiteX41" fmla="*/ 4926 w 10000"/>
                  <a:gd name="connsiteY41" fmla="*/ 1511 h 10000"/>
                  <a:gd name="connsiteX42" fmla="*/ 4989 w 10000"/>
                  <a:gd name="connsiteY42" fmla="*/ 1799 h 10000"/>
                  <a:gd name="connsiteX43" fmla="*/ 5117 w 10000"/>
                  <a:gd name="connsiteY43" fmla="*/ 2086 h 10000"/>
                  <a:gd name="connsiteX44" fmla="*/ 5180 w 10000"/>
                  <a:gd name="connsiteY44" fmla="*/ 2446 h 10000"/>
                  <a:gd name="connsiteX45" fmla="*/ 5287 w 10000"/>
                  <a:gd name="connsiteY45" fmla="*/ 3237 h 10000"/>
                  <a:gd name="connsiteX46" fmla="*/ 5329 w 10000"/>
                  <a:gd name="connsiteY46" fmla="*/ 3453 h 10000"/>
                  <a:gd name="connsiteX47" fmla="*/ 5393 w 10000"/>
                  <a:gd name="connsiteY47" fmla="*/ 3813 h 10000"/>
                  <a:gd name="connsiteX48" fmla="*/ 5393 w 10000"/>
                  <a:gd name="connsiteY48" fmla="*/ 5252 h 10000"/>
                  <a:gd name="connsiteX49" fmla="*/ 5414 w 10000"/>
                  <a:gd name="connsiteY49" fmla="*/ 5468 h 10000"/>
                  <a:gd name="connsiteX50" fmla="*/ 5478 w 10000"/>
                  <a:gd name="connsiteY50" fmla="*/ 6187 h 10000"/>
                  <a:gd name="connsiteX51" fmla="*/ 5520 w 10000"/>
                  <a:gd name="connsiteY51" fmla="*/ 6691 h 10000"/>
                  <a:gd name="connsiteX52" fmla="*/ 5584 w 10000"/>
                  <a:gd name="connsiteY52" fmla="*/ 7050 h 10000"/>
                  <a:gd name="connsiteX53" fmla="*/ 5690 w 10000"/>
                  <a:gd name="connsiteY53" fmla="*/ 7410 h 10000"/>
                  <a:gd name="connsiteX54" fmla="*/ 5817 w 10000"/>
                  <a:gd name="connsiteY54" fmla="*/ 8058 h 10000"/>
                  <a:gd name="connsiteX55" fmla="*/ 5945 w 10000"/>
                  <a:gd name="connsiteY55" fmla="*/ 8993 h 10000"/>
                  <a:gd name="connsiteX56" fmla="*/ 6030 w 10000"/>
                  <a:gd name="connsiteY56" fmla="*/ 9281 h 10000"/>
                  <a:gd name="connsiteX57" fmla="*/ 6093 w 10000"/>
                  <a:gd name="connsiteY57" fmla="*/ 9568 h 10000"/>
                  <a:gd name="connsiteX58" fmla="*/ 6157 w 10000"/>
                  <a:gd name="connsiteY58" fmla="*/ 9640 h 10000"/>
                  <a:gd name="connsiteX59" fmla="*/ 6285 w 10000"/>
                  <a:gd name="connsiteY59" fmla="*/ 9784 h 10000"/>
                  <a:gd name="connsiteX60" fmla="*/ 6412 w 10000"/>
                  <a:gd name="connsiteY60" fmla="*/ 9856 h 10000"/>
                  <a:gd name="connsiteX61" fmla="*/ 6518 w 10000"/>
                  <a:gd name="connsiteY61" fmla="*/ 9856 h 10000"/>
                  <a:gd name="connsiteX62" fmla="*/ 6582 w 10000"/>
                  <a:gd name="connsiteY62" fmla="*/ 10000 h 10000"/>
                  <a:gd name="connsiteX63" fmla="*/ 6624 w 10000"/>
                  <a:gd name="connsiteY63" fmla="*/ 9784 h 10000"/>
                  <a:gd name="connsiteX64" fmla="*/ 6815 w 10000"/>
                  <a:gd name="connsiteY64" fmla="*/ 9784 h 10000"/>
                  <a:gd name="connsiteX65" fmla="*/ 6879 w 10000"/>
                  <a:gd name="connsiteY65" fmla="*/ 9640 h 10000"/>
                  <a:gd name="connsiteX66" fmla="*/ 6985 w 10000"/>
                  <a:gd name="connsiteY66" fmla="*/ 9281 h 10000"/>
                  <a:gd name="connsiteX67" fmla="*/ 7091 w 10000"/>
                  <a:gd name="connsiteY67" fmla="*/ 9209 h 10000"/>
                  <a:gd name="connsiteX68" fmla="*/ 7155 w 10000"/>
                  <a:gd name="connsiteY68" fmla="*/ 9209 h 10000"/>
                  <a:gd name="connsiteX69" fmla="*/ 7282 w 10000"/>
                  <a:gd name="connsiteY69" fmla="*/ 8993 h 10000"/>
                  <a:gd name="connsiteX70" fmla="*/ 7516 w 10000"/>
                  <a:gd name="connsiteY70" fmla="*/ 8777 h 10000"/>
                  <a:gd name="connsiteX71" fmla="*/ 7707 w 10000"/>
                  <a:gd name="connsiteY71" fmla="*/ 8561 h 10000"/>
                  <a:gd name="connsiteX72" fmla="*/ 7856 w 10000"/>
                  <a:gd name="connsiteY72" fmla="*/ 8417 h 10000"/>
                  <a:gd name="connsiteX73" fmla="*/ 7941 w 10000"/>
                  <a:gd name="connsiteY73" fmla="*/ 8273 h 10000"/>
                  <a:gd name="connsiteX74" fmla="*/ 8047 w 10000"/>
                  <a:gd name="connsiteY74" fmla="*/ 8273 h 10000"/>
                  <a:gd name="connsiteX75" fmla="*/ 8238 w 10000"/>
                  <a:gd name="connsiteY75" fmla="*/ 8417 h 10000"/>
                  <a:gd name="connsiteX76" fmla="*/ 8386 w 10000"/>
                  <a:gd name="connsiteY76" fmla="*/ 8417 h 10000"/>
                  <a:gd name="connsiteX77" fmla="*/ 8450 w 10000"/>
                  <a:gd name="connsiteY77" fmla="*/ 8273 h 10000"/>
                  <a:gd name="connsiteX78" fmla="*/ 8514 w 10000"/>
                  <a:gd name="connsiteY78" fmla="*/ 7986 h 10000"/>
                  <a:gd name="connsiteX79" fmla="*/ 8577 w 10000"/>
                  <a:gd name="connsiteY79" fmla="*/ 7626 h 10000"/>
                  <a:gd name="connsiteX80" fmla="*/ 8641 w 10000"/>
                  <a:gd name="connsiteY80" fmla="*/ 7482 h 10000"/>
                  <a:gd name="connsiteX81" fmla="*/ 8705 w 10000"/>
                  <a:gd name="connsiteY81" fmla="*/ 7410 h 10000"/>
                  <a:gd name="connsiteX82" fmla="*/ 8790 w 10000"/>
                  <a:gd name="connsiteY82" fmla="*/ 7050 h 10000"/>
                  <a:gd name="connsiteX83" fmla="*/ 8854 w 10000"/>
                  <a:gd name="connsiteY83" fmla="*/ 6475 h 10000"/>
                  <a:gd name="connsiteX84" fmla="*/ 8917 w 10000"/>
                  <a:gd name="connsiteY84" fmla="*/ 6403 h 10000"/>
                  <a:gd name="connsiteX85" fmla="*/ 8981 w 10000"/>
                  <a:gd name="connsiteY85" fmla="*/ 6259 h 10000"/>
                  <a:gd name="connsiteX86" fmla="*/ 9108 w 10000"/>
                  <a:gd name="connsiteY86" fmla="*/ 6187 h 10000"/>
                  <a:gd name="connsiteX87" fmla="*/ 9214 w 10000"/>
                  <a:gd name="connsiteY87" fmla="*/ 6259 h 10000"/>
                  <a:gd name="connsiteX88" fmla="*/ 9406 w 10000"/>
                  <a:gd name="connsiteY88" fmla="*/ 6475 h 10000"/>
                  <a:gd name="connsiteX89" fmla="*/ 9575 w 10000"/>
                  <a:gd name="connsiteY89" fmla="*/ 6691 h 10000"/>
                  <a:gd name="connsiteX90" fmla="*/ 9682 w 10000"/>
                  <a:gd name="connsiteY90" fmla="*/ 6691 h 10000"/>
                  <a:gd name="connsiteX91" fmla="*/ 9745 w 10000"/>
                  <a:gd name="connsiteY91" fmla="*/ 6619 h 10000"/>
                  <a:gd name="connsiteX92" fmla="*/ 9745 w 10000"/>
                  <a:gd name="connsiteY92" fmla="*/ 6475 h 10000"/>
                  <a:gd name="connsiteX93" fmla="*/ 9788 w 10000"/>
                  <a:gd name="connsiteY93" fmla="*/ 6187 h 10000"/>
                  <a:gd name="connsiteX94" fmla="*/ 9851 w 10000"/>
                  <a:gd name="connsiteY94" fmla="*/ 5971 h 10000"/>
                  <a:gd name="connsiteX95" fmla="*/ 9915 w 10000"/>
                  <a:gd name="connsiteY95" fmla="*/ 5971 h 10000"/>
                  <a:gd name="connsiteX96" fmla="*/ 9979 w 10000"/>
                  <a:gd name="connsiteY96" fmla="*/ 6043 h 10000"/>
                  <a:gd name="connsiteX97" fmla="*/ 10000 w 10000"/>
                  <a:gd name="connsiteY97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4395 w 10000"/>
                  <a:gd name="connsiteY30" fmla="*/ 216 h 10000"/>
                  <a:gd name="connsiteX31" fmla="*/ 4501 w 10000"/>
                  <a:gd name="connsiteY31" fmla="*/ 216 h 10000"/>
                  <a:gd name="connsiteX32" fmla="*/ 4586 w 10000"/>
                  <a:gd name="connsiteY32" fmla="*/ 72 h 10000"/>
                  <a:gd name="connsiteX33" fmla="*/ 4692 w 10000"/>
                  <a:gd name="connsiteY33" fmla="*/ 0 h 10000"/>
                  <a:gd name="connsiteX34" fmla="*/ 4713 w 10000"/>
                  <a:gd name="connsiteY34" fmla="*/ 0 h 10000"/>
                  <a:gd name="connsiteX35" fmla="*/ 4798 w 10000"/>
                  <a:gd name="connsiteY35" fmla="*/ 0 h 10000"/>
                  <a:gd name="connsiteX36" fmla="*/ 4820 w 10000"/>
                  <a:gd name="connsiteY36" fmla="*/ 216 h 10000"/>
                  <a:gd name="connsiteX37" fmla="*/ 4862 w 10000"/>
                  <a:gd name="connsiteY37" fmla="*/ 504 h 10000"/>
                  <a:gd name="connsiteX38" fmla="*/ 4883 w 10000"/>
                  <a:gd name="connsiteY38" fmla="*/ 863 h 10000"/>
                  <a:gd name="connsiteX39" fmla="*/ 4926 w 10000"/>
                  <a:gd name="connsiteY39" fmla="*/ 1223 h 10000"/>
                  <a:gd name="connsiteX40" fmla="*/ 4926 w 10000"/>
                  <a:gd name="connsiteY40" fmla="*/ 1511 h 10000"/>
                  <a:gd name="connsiteX41" fmla="*/ 4989 w 10000"/>
                  <a:gd name="connsiteY41" fmla="*/ 1799 h 10000"/>
                  <a:gd name="connsiteX42" fmla="*/ 5117 w 10000"/>
                  <a:gd name="connsiteY42" fmla="*/ 2086 h 10000"/>
                  <a:gd name="connsiteX43" fmla="*/ 5180 w 10000"/>
                  <a:gd name="connsiteY43" fmla="*/ 2446 h 10000"/>
                  <a:gd name="connsiteX44" fmla="*/ 5287 w 10000"/>
                  <a:gd name="connsiteY44" fmla="*/ 3237 h 10000"/>
                  <a:gd name="connsiteX45" fmla="*/ 5329 w 10000"/>
                  <a:gd name="connsiteY45" fmla="*/ 3453 h 10000"/>
                  <a:gd name="connsiteX46" fmla="*/ 5393 w 10000"/>
                  <a:gd name="connsiteY46" fmla="*/ 3813 h 10000"/>
                  <a:gd name="connsiteX47" fmla="*/ 5393 w 10000"/>
                  <a:gd name="connsiteY47" fmla="*/ 5252 h 10000"/>
                  <a:gd name="connsiteX48" fmla="*/ 5414 w 10000"/>
                  <a:gd name="connsiteY48" fmla="*/ 5468 h 10000"/>
                  <a:gd name="connsiteX49" fmla="*/ 5478 w 10000"/>
                  <a:gd name="connsiteY49" fmla="*/ 6187 h 10000"/>
                  <a:gd name="connsiteX50" fmla="*/ 5520 w 10000"/>
                  <a:gd name="connsiteY50" fmla="*/ 6691 h 10000"/>
                  <a:gd name="connsiteX51" fmla="*/ 5584 w 10000"/>
                  <a:gd name="connsiteY51" fmla="*/ 7050 h 10000"/>
                  <a:gd name="connsiteX52" fmla="*/ 5690 w 10000"/>
                  <a:gd name="connsiteY52" fmla="*/ 7410 h 10000"/>
                  <a:gd name="connsiteX53" fmla="*/ 5817 w 10000"/>
                  <a:gd name="connsiteY53" fmla="*/ 8058 h 10000"/>
                  <a:gd name="connsiteX54" fmla="*/ 5945 w 10000"/>
                  <a:gd name="connsiteY54" fmla="*/ 8993 h 10000"/>
                  <a:gd name="connsiteX55" fmla="*/ 6030 w 10000"/>
                  <a:gd name="connsiteY55" fmla="*/ 9281 h 10000"/>
                  <a:gd name="connsiteX56" fmla="*/ 6093 w 10000"/>
                  <a:gd name="connsiteY56" fmla="*/ 9568 h 10000"/>
                  <a:gd name="connsiteX57" fmla="*/ 6157 w 10000"/>
                  <a:gd name="connsiteY57" fmla="*/ 9640 h 10000"/>
                  <a:gd name="connsiteX58" fmla="*/ 6285 w 10000"/>
                  <a:gd name="connsiteY58" fmla="*/ 9784 h 10000"/>
                  <a:gd name="connsiteX59" fmla="*/ 6412 w 10000"/>
                  <a:gd name="connsiteY59" fmla="*/ 9856 h 10000"/>
                  <a:gd name="connsiteX60" fmla="*/ 6518 w 10000"/>
                  <a:gd name="connsiteY60" fmla="*/ 9856 h 10000"/>
                  <a:gd name="connsiteX61" fmla="*/ 6582 w 10000"/>
                  <a:gd name="connsiteY61" fmla="*/ 10000 h 10000"/>
                  <a:gd name="connsiteX62" fmla="*/ 6624 w 10000"/>
                  <a:gd name="connsiteY62" fmla="*/ 9784 h 10000"/>
                  <a:gd name="connsiteX63" fmla="*/ 6815 w 10000"/>
                  <a:gd name="connsiteY63" fmla="*/ 9784 h 10000"/>
                  <a:gd name="connsiteX64" fmla="*/ 6879 w 10000"/>
                  <a:gd name="connsiteY64" fmla="*/ 9640 h 10000"/>
                  <a:gd name="connsiteX65" fmla="*/ 6985 w 10000"/>
                  <a:gd name="connsiteY65" fmla="*/ 9281 h 10000"/>
                  <a:gd name="connsiteX66" fmla="*/ 7091 w 10000"/>
                  <a:gd name="connsiteY66" fmla="*/ 9209 h 10000"/>
                  <a:gd name="connsiteX67" fmla="*/ 7155 w 10000"/>
                  <a:gd name="connsiteY67" fmla="*/ 9209 h 10000"/>
                  <a:gd name="connsiteX68" fmla="*/ 7282 w 10000"/>
                  <a:gd name="connsiteY68" fmla="*/ 8993 h 10000"/>
                  <a:gd name="connsiteX69" fmla="*/ 7516 w 10000"/>
                  <a:gd name="connsiteY69" fmla="*/ 8777 h 10000"/>
                  <a:gd name="connsiteX70" fmla="*/ 7707 w 10000"/>
                  <a:gd name="connsiteY70" fmla="*/ 8561 h 10000"/>
                  <a:gd name="connsiteX71" fmla="*/ 7856 w 10000"/>
                  <a:gd name="connsiteY71" fmla="*/ 8417 h 10000"/>
                  <a:gd name="connsiteX72" fmla="*/ 7941 w 10000"/>
                  <a:gd name="connsiteY72" fmla="*/ 8273 h 10000"/>
                  <a:gd name="connsiteX73" fmla="*/ 8047 w 10000"/>
                  <a:gd name="connsiteY73" fmla="*/ 8273 h 10000"/>
                  <a:gd name="connsiteX74" fmla="*/ 8238 w 10000"/>
                  <a:gd name="connsiteY74" fmla="*/ 8417 h 10000"/>
                  <a:gd name="connsiteX75" fmla="*/ 8386 w 10000"/>
                  <a:gd name="connsiteY75" fmla="*/ 8417 h 10000"/>
                  <a:gd name="connsiteX76" fmla="*/ 8450 w 10000"/>
                  <a:gd name="connsiteY76" fmla="*/ 8273 h 10000"/>
                  <a:gd name="connsiteX77" fmla="*/ 8514 w 10000"/>
                  <a:gd name="connsiteY77" fmla="*/ 7986 h 10000"/>
                  <a:gd name="connsiteX78" fmla="*/ 8577 w 10000"/>
                  <a:gd name="connsiteY78" fmla="*/ 7626 h 10000"/>
                  <a:gd name="connsiteX79" fmla="*/ 8641 w 10000"/>
                  <a:gd name="connsiteY79" fmla="*/ 7482 h 10000"/>
                  <a:gd name="connsiteX80" fmla="*/ 8705 w 10000"/>
                  <a:gd name="connsiteY80" fmla="*/ 7410 h 10000"/>
                  <a:gd name="connsiteX81" fmla="*/ 8790 w 10000"/>
                  <a:gd name="connsiteY81" fmla="*/ 7050 h 10000"/>
                  <a:gd name="connsiteX82" fmla="*/ 8854 w 10000"/>
                  <a:gd name="connsiteY82" fmla="*/ 6475 h 10000"/>
                  <a:gd name="connsiteX83" fmla="*/ 8917 w 10000"/>
                  <a:gd name="connsiteY83" fmla="*/ 6403 h 10000"/>
                  <a:gd name="connsiteX84" fmla="*/ 8981 w 10000"/>
                  <a:gd name="connsiteY84" fmla="*/ 6259 h 10000"/>
                  <a:gd name="connsiteX85" fmla="*/ 9108 w 10000"/>
                  <a:gd name="connsiteY85" fmla="*/ 6187 h 10000"/>
                  <a:gd name="connsiteX86" fmla="*/ 9214 w 10000"/>
                  <a:gd name="connsiteY86" fmla="*/ 6259 h 10000"/>
                  <a:gd name="connsiteX87" fmla="*/ 9406 w 10000"/>
                  <a:gd name="connsiteY87" fmla="*/ 6475 h 10000"/>
                  <a:gd name="connsiteX88" fmla="*/ 9575 w 10000"/>
                  <a:gd name="connsiteY88" fmla="*/ 6691 h 10000"/>
                  <a:gd name="connsiteX89" fmla="*/ 9682 w 10000"/>
                  <a:gd name="connsiteY89" fmla="*/ 6691 h 10000"/>
                  <a:gd name="connsiteX90" fmla="*/ 9745 w 10000"/>
                  <a:gd name="connsiteY90" fmla="*/ 6619 h 10000"/>
                  <a:gd name="connsiteX91" fmla="*/ 9745 w 10000"/>
                  <a:gd name="connsiteY91" fmla="*/ 6475 h 10000"/>
                  <a:gd name="connsiteX92" fmla="*/ 9788 w 10000"/>
                  <a:gd name="connsiteY92" fmla="*/ 6187 h 10000"/>
                  <a:gd name="connsiteX93" fmla="*/ 9851 w 10000"/>
                  <a:gd name="connsiteY93" fmla="*/ 5971 h 10000"/>
                  <a:gd name="connsiteX94" fmla="*/ 9915 w 10000"/>
                  <a:gd name="connsiteY94" fmla="*/ 5971 h 10000"/>
                  <a:gd name="connsiteX95" fmla="*/ 9979 w 10000"/>
                  <a:gd name="connsiteY95" fmla="*/ 6043 h 10000"/>
                  <a:gd name="connsiteX96" fmla="*/ 10000 w 10000"/>
                  <a:gd name="connsiteY96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4395 w 10000"/>
                  <a:gd name="connsiteY29" fmla="*/ 216 h 10000"/>
                  <a:gd name="connsiteX30" fmla="*/ 4501 w 10000"/>
                  <a:gd name="connsiteY30" fmla="*/ 216 h 10000"/>
                  <a:gd name="connsiteX31" fmla="*/ 4586 w 10000"/>
                  <a:gd name="connsiteY31" fmla="*/ 72 h 10000"/>
                  <a:gd name="connsiteX32" fmla="*/ 4692 w 10000"/>
                  <a:gd name="connsiteY32" fmla="*/ 0 h 10000"/>
                  <a:gd name="connsiteX33" fmla="*/ 4713 w 10000"/>
                  <a:gd name="connsiteY33" fmla="*/ 0 h 10000"/>
                  <a:gd name="connsiteX34" fmla="*/ 4798 w 10000"/>
                  <a:gd name="connsiteY34" fmla="*/ 0 h 10000"/>
                  <a:gd name="connsiteX35" fmla="*/ 4820 w 10000"/>
                  <a:gd name="connsiteY35" fmla="*/ 216 h 10000"/>
                  <a:gd name="connsiteX36" fmla="*/ 4862 w 10000"/>
                  <a:gd name="connsiteY36" fmla="*/ 504 h 10000"/>
                  <a:gd name="connsiteX37" fmla="*/ 4883 w 10000"/>
                  <a:gd name="connsiteY37" fmla="*/ 863 h 10000"/>
                  <a:gd name="connsiteX38" fmla="*/ 4926 w 10000"/>
                  <a:gd name="connsiteY38" fmla="*/ 1223 h 10000"/>
                  <a:gd name="connsiteX39" fmla="*/ 4926 w 10000"/>
                  <a:gd name="connsiteY39" fmla="*/ 1511 h 10000"/>
                  <a:gd name="connsiteX40" fmla="*/ 4989 w 10000"/>
                  <a:gd name="connsiteY40" fmla="*/ 1799 h 10000"/>
                  <a:gd name="connsiteX41" fmla="*/ 5117 w 10000"/>
                  <a:gd name="connsiteY41" fmla="*/ 2086 h 10000"/>
                  <a:gd name="connsiteX42" fmla="*/ 5180 w 10000"/>
                  <a:gd name="connsiteY42" fmla="*/ 2446 h 10000"/>
                  <a:gd name="connsiteX43" fmla="*/ 5287 w 10000"/>
                  <a:gd name="connsiteY43" fmla="*/ 3237 h 10000"/>
                  <a:gd name="connsiteX44" fmla="*/ 5329 w 10000"/>
                  <a:gd name="connsiteY44" fmla="*/ 3453 h 10000"/>
                  <a:gd name="connsiteX45" fmla="*/ 5393 w 10000"/>
                  <a:gd name="connsiteY45" fmla="*/ 3813 h 10000"/>
                  <a:gd name="connsiteX46" fmla="*/ 5393 w 10000"/>
                  <a:gd name="connsiteY46" fmla="*/ 5252 h 10000"/>
                  <a:gd name="connsiteX47" fmla="*/ 5414 w 10000"/>
                  <a:gd name="connsiteY47" fmla="*/ 5468 h 10000"/>
                  <a:gd name="connsiteX48" fmla="*/ 5478 w 10000"/>
                  <a:gd name="connsiteY48" fmla="*/ 6187 h 10000"/>
                  <a:gd name="connsiteX49" fmla="*/ 5520 w 10000"/>
                  <a:gd name="connsiteY49" fmla="*/ 6691 h 10000"/>
                  <a:gd name="connsiteX50" fmla="*/ 5584 w 10000"/>
                  <a:gd name="connsiteY50" fmla="*/ 7050 h 10000"/>
                  <a:gd name="connsiteX51" fmla="*/ 5690 w 10000"/>
                  <a:gd name="connsiteY51" fmla="*/ 7410 h 10000"/>
                  <a:gd name="connsiteX52" fmla="*/ 5817 w 10000"/>
                  <a:gd name="connsiteY52" fmla="*/ 8058 h 10000"/>
                  <a:gd name="connsiteX53" fmla="*/ 5945 w 10000"/>
                  <a:gd name="connsiteY53" fmla="*/ 8993 h 10000"/>
                  <a:gd name="connsiteX54" fmla="*/ 6030 w 10000"/>
                  <a:gd name="connsiteY54" fmla="*/ 9281 h 10000"/>
                  <a:gd name="connsiteX55" fmla="*/ 6093 w 10000"/>
                  <a:gd name="connsiteY55" fmla="*/ 9568 h 10000"/>
                  <a:gd name="connsiteX56" fmla="*/ 6157 w 10000"/>
                  <a:gd name="connsiteY56" fmla="*/ 9640 h 10000"/>
                  <a:gd name="connsiteX57" fmla="*/ 6285 w 10000"/>
                  <a:gd name="connsiteY57" fmla="*/ 9784 h 10000"/>
                  <a:gd name="connsiteX58" fmla="*/ 6412 w 10000"/>
                  <a:gd name="connsiteY58" fmla="*/ 9856 h 10000"/>
                  <a:gd name="connsiteX59" fmla="*/ 6518 w 10000"/>
                  <a:gd name="connsiteY59" fmla="*/ 9856 h 10000"/>
                  <a:gd name="connsiteX60" fmla="*/ 6582 w 10000"/>
                  <a:gd name="connsiteY60" fmla="*/ 10000 h 10000"/>
                  <a:gd name="connsiteX61" fmla="*/ 6624 w 10000"/>
                  <a:gd name="connsiteY61" fmla="*/ 9784 h 10000"/>
                  <a:gd name="connsiteX62" fmla="*/ 6815 w 10000"/>
                  <a:gd name="connsiteY62" fmla="*/ 9784 h 10000"/>
                  <a:gd name="connsiteX63" fmla="*/ 6879 w 10000"/>
                  <a:gd name="connsiteY63" fmla="*/ 9640 h 10000"/>
                  <a:gd name="connsiteX64" fmla="*/ 6985 w 10000"/>
                  <a:gd name="connsiteY64" fmla="*/ 9281 h 10000"/>
                  <a:gd name="connsiteX65" fmla="*/ 7091 w 10000"/>
                  <a:gd name="connsiteY65" fmla="*/ 9209 h 10000"/>
                  <a:gd name="connsiteX66" fmla="*/ 7155 w 10000"/>
                  <a:gd name="connsiteY66" fmla="*/ 9209 h 10000"/>
                  <a:gd name="connsiteX67" fmla="*/ 7282 w 10000"/>
                  <a:gd name="connsiteY67" fmla="*/ 8993 h 10000"/>
                  <a:gd name="connsiteX68" fmla="*/ 7516 w 10000"/>
                  <a:gd name="connsiteY68" fmla="*/ 8777 h 10000"/>
                  <a:gd name="connsiteX69" fmla="*/ 7707 w 10000"/>
                  <a:gd name="connsiteY69" fmla="*/ 8561 h 10000"/>
                  <a:gd name="connsiteX70" fmla="*/ 7856 w 10000"/>
                  <a:gd name="connsiteY70" fmla="*/ 8417 h 10000"/>
                  <a:gd name="connsiteX71" fmla="*/ 7941 w 10000"/>
                  <a:gd name="connsiteY71" fmla="*/ 8273 h 10000"/>
                  <a:gd name="connsiteX72" fmla="*/ 8047 w 10000"/>
                  <a:gd name="connsiteY72" fmla="*/ 8273 h 10000"/>
                  <a:gd name="connsiteX73" fmla="*/ 8238 w 10000"/>
                  <a:gd name="connsiteY73" fmla="*/ 8417 h 10000"/>
                  <a:gd name="connsiteX74" fmla="*/ 8386 w 10000"/>
                  <a:gd name="connsiteY74" fmla="*/ 8417 h 10000"/>
                  <a:gd name="connsiteX75" fmla="*/ 8450 w 10000"/>
                  <a:gd name="connsiteY75" fmla="*/ 8273 h 10000"/>
                  <a:gd name="connsiteX76" fmla="*/ 8514 w 10000"/>
                  <a:gd name="connsiteY76" fmla="*/ 7986 h 10000"/>
                  <a:gd name="connsiteX77" fmla="*/ 8577 w 10000"/>
                  <a:gd name="connsiteY77" fmla="*/ 7626 h 10000"/>
                  <a:gd name="connsiteX78" fmla="*/ 8641 w 10000"/>
                  <a:gd name="connsiteY78" fmla="*/ 7482 h 10000"/>
                  <a:gd name="connsiteX79" fmla="*/ 8705 w 10000"/>
                  <a:gd name="connsiteY79" fmla="*/ 7410 h 10000"/>
                  <a:gd name="connsiteX80" fmla="*/ 8790 w 10000"/>
                  <a:gd name="connsiteY80" fmla="*/ 7050 h 10000"/>
                  <a:gd name="connsiteX81" fmla="*/ 8854 w 10000"/>
                  <a:gd name="connsiteY81" fmla="*/ 6475 h 10000"/>
                  <a:gd name="connsiteX82" fmla="*/ 8917 w 10000"/>
                  <a:gd name="connsiteY82" fmla="*/ 6403 h 10000"/>
                  <a:gd name="connsiteX83" fmla="*/ 8981 w 10000"/>
                  <a:gd name="connsiteY83" fmla="*/ 6259 h 10000"/>
                  <a:gd name="connsiteX84" fmla="*/ 9108 w 10000"/>
                  <a:gd name="connsiteY84" fmla="*/ 6187 h 10000"/>
                  <a:gd name="connsiteX85" fmla="*/ 9214 w 10000"/>
                  <a:gd name="connsiteY85" fmla="*/ 6259 h 10000"/>
                  <a:gd name="connsiteX86" fmla="*/ 9406 w 10000"/>
                  <a:gd name="connsiteY86" fmla="*/ 6475 h 10000"/>
                  <a:gd name="connsiteX87" fmla="*/ 9575 w 10000"/>
                  <a:gd name="connsiteY87" fmla="*/ 6691 h 10000"/>
                  <a:gd name="connsiteX88" fmla="*/ 9682 w 10000"/>
                  <a:gd name="connsiteY88" fmla="*/ 6691 h 10000"/>
                  <a:gd name="connsiteX89" fmla="*/ 9745 w 10000"/>
                  <a:gd name="connsiteY89" fmla="*/ 6619 h 10000"/>
                  <a:gd name="connsiteX90" fmla="*/ 9745 w 10000"/>
                  <a:gd name="connsiteY90" fmla="*/ 6475 h 10000"/>
                  <a:gd name="connsiteX91" fmla="*/ 9788 w 10000"/>
                  <a:gd name="connsiteY91" fmla="*/ 6187 h 10000"/>
                  <a:gd name="connsiteX92" fmla="*/ 9851 w 10000"/>
                  <a:gd name="connsiteY92" fmla="*/ 5971 h 10000"/>
                  <a:gd name="connsiteX93" fmla="*/ 9915 w 10000"/>
                  <a:gd name="connsiteY93" fmla="*/ 5971 h 10000"/>
                  <a:gd name="connsiteX94" fmla="*/ 9979 w 10000"/>
                  <a:gd name="connsiteY94" fmla="*/ 6043 h 10000"/>
                  <a:gd name="connsiteX95" fmla="*/ 10000 w 10000"/>
                  <a:gd name="connsiteY95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4395 w 10000"/>
                  <a:gd name="connsiteY28" fmla="*/ 216 h 10000"/>
                  <a:gd name="connsiteX29" fmla="*/ 4501 w 10000"/>
                  <a:gd name="connsiteY29" fmla="*/ 216 h 10000"/>
                  <a:gd name="connsiteX30" fmla="*/ 4586 w 10000"/>
                  <a:gd name="connsiteY30" fmla="*/ 72 h 10000"/>
                  <a:gd name="connsiteX31" fmla="*/ 4692 w 10000"/>
                  <a:gd name="connsiteY31" fmla="*/ 0 h 10000"/>
                  <a:gd name="connsiteX32" fmla="*/ 4713 w 10000"/>
                  <a:gd name="connsiteY32" fmla="*/ 0 h 10000"/>
                  <a:gd name="connsiteX33" fmla="*/ 4798 w 10000"/>
                  <a:gd name="connsiteY33" fmla="*/ 0 h 10000"/>
                  <a:gd name="connsiteX34" fmla="*/ 4820 w 10000"/>
                  <a:gd name="connsiteY34" fmla="*/ 216 h 10000"/>
                  <a:gd name="connsiteX35" fmla="*/ 4862 w 10000"/>
                  <a:gd name="connsiteY35" fmla="*/ 504 h 10000"/>
                  <a:gd name="connsiteX36" fmla="*/ 4883 w 10000"/>
                  <a:gd name="connsiteY36" fmla="*/ 863 h 10000"/>
                  <a:gd name="connsiteX37" fmla="*/ 4926 w 10000"/>
                  <a:gd name="connsiteY37" fmla="*/ 1223 h 10000"/>
                  <a:gd name="connsiteX38" fmla="*/ 4926 w 10000"/>
                  <a:gd name="connsiteY38" fmla="*/ 1511 h 10000"/>
                  <a:gd name="connsiteX39" fmla="*/ 4989 w 10000"/>
                  <a:gd name="connsiteY39" fmla="*/ 1799 h 10000"/>
                  <a:gd name="connsiteX40" fmla="*/ 5117 w 10000"/>
                  <a:gd name="connsiteY40" fmla="*/ 2086 h 10000"/>
                  <a:gd name="connsiteX41" fmla="*/ 5180 w 10000"/>
                  <a:gd name="connsiteY41" fmla="*/ 2446 h 10000"/>
                  <a:gd name="connsiteX42" fmla="*/ 5287 w 10000"/>
                  <a:gd name="connsiteY42" fmla="*/ 3237 h 10000"/>
                  <a:gd name="connsiteX43" fmla="*/ 5329 w 10000"/>
                  <a:gd name="connsiteY43" fmla="*/ 3453 h 10000"/>
                  <a:gd name="connsiteX44" fmla="*/ 5393 w 10000"/>
                  <a:gd name="connsiteY44" fmla="*/ 3813 h 10000"/>
                  <a:gd name="connsiteX45" fmla="*/ 5393 w 10000"/>
                  <a:gd name="connsiteY45" fmla="*/ 5252 h 10000"/>
                  <a:gd name="connsiteX46" fmla="*/ 5414 w 10000"/>
                  <a:gd name="connsiteY46" fmla="*/ 5468 h 10000"/>
                  <a:gd name="connsiteX47" fmla="*/ 5478 w 10000"/>
                  <a:gd name="connsiteY47" fmla="*/ 6187 h 10000"/>
                  <a:gd name="connsiteX48" fmla="*/ 5520 w 10000"/>
                  <a:gd name="connsiteY48" fmla="*/ 6691 h 10000"/>
                  <a:gd name="connsiteX49" fmla="*/ 5584 w 10000"/>
                  <a:gd name="connsiteY49" fmla="*/ 7050 h 10000"/>
                  <a:gd name="connsiteX50" fmla="*/ 5690 w 10000"/>
                  <a:gd name="connsiteY50" fmla="*/ 7410 h 10000"/>
                  <a:gd name="connsiteX51" fmla="*/ 5817 w 10000"/>
                  <a:gd name="connsiteY51" fmla="*/ 8058 h 10000"/>
                  <a:gd name="connsiteX52" fmla="*/ 5945 w 10000"/>
                  <a:gd name="connsiteY52" fmla="*/ 8993 h 10000"/>
                  <a:gd name="connsiteX53" fmla="*/ 6030 w 10000"/>
                  <a:gd name="connsiteY53" fmla="*/ 9281 h 10000"/>
                  <a:gd name="connsiteX54" fmla="*/ 6093 w 10000"/>
                  <a:gd name="connsiteY54" fmla="*/ 9568 h 10000"/>
                  <a:gd name="connsiteX55" fmla="*/ 6157 w 10000"/>
                  <a:gd name="connsiteY55" fmla="*/ 9640 h 10000"/>
                  <a:gd name="connsiteX56" fmla="*/ 6285 w 10000"/>
                  <a:gd name="connsiteY56" fmla="*/ 9784 h 10000"/>
                  <a:gd name="connsiteX57" fmla="*/ 6412 w 10000"/>
                  <a:gd name="connsiteY57" fmla="*/ 9856 h 10000"/>
                  <a:gd name="connsiteX58" fmla="*/ 6518 w 10000"/>
                  <a:gd name="connsiteY58" fmla="*/ 9856 h 10000"/>
                  <a:gd name="connsiteX59" fmla="*/ 6582 w 10000"/>
                  <a:gd name="connsiteY59" fmla="*/ 10000 h 10000"/>
                  <a:gd name="connsiteX60" fmla="*/ 6624 w 10000"/>
                  <a:gd name="connsiteY60" fmla="*/ 9784 h 10000"/>
                  <a:gd name="connsiteX61" fmla="*/ 6815 w 10000"/>
                  <a:gd name="connsiteY61" fmla="*/ 9784 h 10000"/>
                  <a:gd name="connsiteX62" fmla="*/ 6879 w 10000"/>
                  <a:gd name="connsiteY62" fmla="*/ 9640 h 10000"/>
                  <a:gd name="connsiteX63" fmla="*/ 6985 w 10000"/>
                  <a:gd name="connsiteY63" fmla="*/ 9281 h 10000"/>
                  <a:gd name="connsiteX64" fmla="*/ 7091 w 10000"/>
                  <a:gd name="connsiteY64" fmla="*/ 9209 h 10000"/>
                  <a:gd name="connsiteX65" fmla="*/ 7155 w 10000"/>
                  <a:gd name="connsiteY65" fmla="*/ 9209 h 10000"/>
                  <a:gd name="connsiteX66" fmla="*/ 7282 w 10000"/>
                  <a:gd name="connsiteY66" fmla="*/ 8993 h 10000"/>
                  <a:gd name="connsiteX67" fmla="*/ 7516 w 10000"/>
                  <a:gd name="connsiteY67" fmla="*/ 8777 h 10000"/>
                  <a:gd name="connsiteX68" fmla="*/ 7707 w 10000"/>
                  <a:gd name="connsiteY68" fmla="*/ 8561 h 10000"/>
                  <a:gd name="connsiteX69" fmla="*/ 7856 w 10000"/>
                  <a:gd name="connsiteY69" fmla="*/ 8417 h 10000"/>
                  <a:gd name="connsiteX70" fmla="*/ 7941 w 10000"/>
                  <a:gd name="connsiteY70" fmla="*/ 8273 h 10000"/>
                  <a:gd name="connsiteX71" fmla="*/ 8047 w 10000"/>
                  <a:gd name="connsiteY71" fmla="*/ 8273 h 10000"/>
                  <a:gd name="connsiteX72" fmla="*/ 8238 w 10000"/>
                  <a:gd name="connsiteY72" fmla="*/ 8417 h 10000"/>
                  <a:gd name="connsiteX73" fmla="*/ 8386 w 10000"/>
                  <a:gd name="connsiteY73" fmla="*/ 8417 h 10000"/>
                  <a:gd name="connsiteX74" fmla="*/ 8450 w 10000"/>
                  <a:gd name="connsiteY74" fmla="*/ 8273 h 10000"/>
                  <a:gd name="connsiteX75" fmla="*/ 8514 w 10000"/>
                  <a:gd name="connsiteY75" fmla="*/ 7986 h 10000"/>
                  <a:gd name="connsiteX76" fmla="*/ 8577 w 10000"/>
                  <a:gd name="connsiteY76" fmla="*/ 7626 h 10000"/>
                  <a:gd name="connsiteX77" fmla="*/ 8641 w 10000"/>
                  <a:gd name="connsiteY77" fmla="*/ 7482 h 10000"/>
                  <a:gd name="connsiteX78" fmla="*/ 8705 w 10000"/>
                  <a:gd name="connsiteY78" fmla="*/ 7410 h 10000"/>
                  <a:gd name="connsiteX79" fmla="*/ 8790 w 10000"/>
                  <a:gd name="connsiteY79" fmla="*/ 7050 h 10000"/>
                  <a:gd name="connsiteX80" fmla="*/ 8854 w 10000"/>
                  <a:gd name="connsiteY80" fmla="*/ 6475 h 10000"/>
                  <a:gd name="connsiteX81" fmla="*/ 8917 w 10000"/>
                  <a:gd name="connsiteY81" fmla="*/ 6403 h 10000"/>
                  <a:gd name="connsiteX82" fmla="*/ 8981 w 10000"/>
                  <a:gd name="connsiteY82" fmla="*/ 6259 h 10000"/>
                  <a:gd name="connsiteX83" fmla="*/ 9108 w 10000"/>
                  <a:gd name="connsiteY83" fmla="*/ 6187 h 10000"/>
                  <a:gd name="connsiteX84" fmla="*/ 9214 w 10000"/>
                  <a:gd name="connsiteY84" fmla="*/ 6259 h 10000"/>
                  <a:gd name="connsiteX85" fmla="*/ 9406 w 10000"/>
                  <a:gd name="connsiteY85" fmla="*/ 6475 h 10000"/>
                  <a:gd name="connsiteX86" fmla="*/ 9575 w 10000"/>
                  <a:gd name="connsiteY86" fmla="*/ 6691 h 10000"/>
                  <a:gd name="connsiteX87" fmla="*/ 9682 w 10000"/>
                  <a:gd name="connsiteY87" fmla="*/ 6691 h 10000"/>
                  <a:gd name="connsiteX88" fmla="*/ 9745 w 10000"/>
                  <a:gd name="connsiteY88" fmla="*/ 6619 h 10000"/>
                  <a:gd name="connsiteX89" fmla="*/ 9745 w 10000"/>
                  <a:gd name="connsiteY89" fmla="*/ 6475 h 10000"/>
                  <a:gd name="connsiteX90" fmla="*/ 9788 w 10000"/>
                  <a:gd name="connsiteY90" fmla="*/ 6187 h 10000"/>
                  <a:gd name="connsiteX91" fmla="*/ 9851 w 10000"/>
                  <a:gd name="connsiteY91" fmla="*/ 5971 h 10000"/>
                  <a:gd name="connsiteX92" fmla="*/ 9915 w 10000"/>
                  <a:gd name="connsiteY92" fmla="*/ 5971 h 10000"/>
                  <a:gd name="connsiteX93" fmla="*/ 9979 w 10000"/>
                  <a:gd name="connsiteY93" fmla="*/ 6043 h 10000"/>
                  <a:gd name="connsiteX94" fmla="*/ 10000 w 10000"/>
                  <a:gd name="connsiteY94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760 w 10000"/>
                  <a:gd name="connsiteY26" fmla="*/ 4029 h 10000"/>
                  <a:gd name="connsiteX27" fmla="*/ 4395 w 10000"/>
                  <a:gd name="connsiteY27" fmla="*/ 216 h 10000"/>
                  <a:gd name="connsiteX28" fmla="*/ 4501 w 10000"/>
                  <a:gd name="connsiteY28" fmla="*/ 216 h 10000"/>
                  <a:gd name="connsiteX29" fmla="*/ 4586 w 10000"/>
                  <a:gd name="connsiteY29" fmla="*/ 72 h 10000"/>
                  <a:gd name="connsiteX30" fmla="*/ 4692 w 10000"/>
                  <a:gd name="connsiteY30" fmla="*/ 0 h 10000"/>
                  <a:gd name="connsiteX31" fmla="*/ 4713 w 10000"/>
                  <a:gd name="connsiteY31" fmla="*/ 0 h 10000"/>
                  <a:gd name="connsiteX32" fmla="*/ 4798 w 10000"/>
                  <a:gd name="connsiteY32" fmla="*/ 0 h 10000"/>
                  <a:gd name="connsiteX33" fmla="*/ 4820 w 10000"/>
                  <a:gd name="connsiteY33" fmla="*/ 216 h 10000"/>
                  <a:gd name="connsiteX34" fmla="*/ 4862 w 10000"/>
                  <a:gd name="connsiteY34" fmla="*/ 504 h 10000"/>
                  <a:gd name="connsiteX35" fmla="*/ 4883 w 10000"/>
                  <a:gd name="connsiteY35" fmla="*/ 863 h 10000"/>
                  <a:gd name="connsiteX36" fmla="*/ 4926 w 10000"/>
                  <a:gd name="connsiteY36" fmla="*/ 1223 h 10000"/>
                  <a:gd name="connsiteX37" fmla="*/ 4926 w 10000"/>
                  <a:gd name="connsiteY37" fmla="*/ 1511 h 10000"/>
                  <a:gd name="connsiteX38" fmla="*/ 4989 w 10000"/>
                  <a:gd name="connsiteY38" fmla="*/ 1799 h 10000"/>
                  <a:gd name="connsiteX39" fmla="*/ 5117 w 10000"/>
                  <a:gd name="connsiteY39" fmla="*/ 2086 h 10000"/>
                  <a:gd name="connsiteX40" fmla="*/ 5180 w 10000"/>
                  <a:gd name="connsiteY40" fmla="*/ 2446 h 10000"/>
                  <a:gd name="connsiteX41" fmla="*/ 5287 w 10000"/>
                  <a:gd name="connsiteY41" fmla="*/ 3237 h 10000"/>
                  <a:gd name="connsiteX42" fmla="*/ 5329 w 10000"/>
                  <a:gd name="connsiteY42" fmla="*/ 3453 h 10000"/>
                  <a:gd name="connsiteX43" fmla="*/ 5393 w 10000"/>
                  <a:gd name="connsiteY43" fmla="*/ 3813 h 10000"/>
                  <a:gd name="connsiteX44" fmla="*/ 5393 w 10000"/>
                  <a:gd name="connsiteY44" fmla="*/ 5252 h 10000"/>
                  <a:gd name="connsiteX45" fmla="*/ 5414 w 10000"/>
                  <a:gd name="connsiteY45" fmla="*/ 5468 h 10000"/>
                  <a:gd name="connsiteX46" fmla="*/ 5478 w 10000"/>
                  <a:gd name="connsiteY46" fmla="*/ 6187 h 10000"/>
                  <a:gd name="connsiteX47" fmla="*/ 5520 w 10000"/>
                  <a:gd name="connsiteY47" fmla="*/ 6691 h 10000"/>
                  <a:gd name="connsiteX48" fmla="*/ 5584 w 10000"/>
                  <a:gd name="connsiteY48" fmla="*/ 7050 h 10000"/>
                  <a:gd name="connsiteX49" fmla="*/ 5690 w 10000"/>
                  <a:gd name="connsiteY49" fmla="*/ 7410 h 10000"/>
                  <a:gd name="connsiteX50" fmla="*/ 5817 w 10000"/>
                  <a:gd name="connsiteY50" fmla="*/ 8058 h 10000"/>
                  <a:gd name="connsiteX51" fmla="*/ 5945 w 10000"/>
                  <a:gd name="connsiteY51" fmla="*/ 8993 h 10000"/>
                  <a:gd name="connsiteX52" fmla="*/ 6030 w 10000"/>
                  <a:gd name="connsiteY52" fmla="*/ 9281 h 10000"/>
                  <a:gd name="connsiteX53" fmla="*/ 6093 w 10000"/>
                  <a:gd name="connsiteY53" fmla="*/ 9568 h 10000"/>
                  <a:gd name="connsiteX54" fmla="*/ 6157 w 10000"/>
                  <a:gd name="connsiteY54" fmla="*/ 9640 h 10000"/>
                  <a:gd name="connsiteX55" fmla="*/ 6285 w 10000"/>
                  <a:gd name="connsiteY55" fmla="*/ 9784 h 10000"/>
                  <a:gd name="connsiteX56" fmla="*/ 6412 w 10000"/>
                  <a:gd name="connsiteY56" fmla="*/ 9856 h 10000"/>
                  <a:gd name="connsiteX57" fmla="*/ 6518 w 10000"/>
                  <a:gd name="connsiteY57" fmla="*/ 9856 h 10000"/>
                  <a:gd name="connsiteX58" fmla="*/ 6582 w 10000"/>
                  <a:gd name="connsiteY58" fmla="*/ 10000 h 10000"/>
                  <a:gd name="connsiteX59" fmla="*/ 6624 w 10000"/>
                  <a:gd name="connsiteY59" fmla="*/ 9784 h 10000"/>
                  <a:gd name="connsiteX60" fmla="*/ 6815 w 10000"/>
                  <a:gd name="connsiteY60" fmla="*/ 9784 h 10000"/>
                  <a:gd name="connsiteX61" fmla="*/ 6879 w 10000"/>
                  <a:gd name="connsiteY61" fmla="*/ 9640 h 10000"/>
                  <a:gd name="connsiteX62" fmla="*/ 6985 w 10000"/>
                  <a:gd name="connsiteY62" fmla="*/ 9281 h 10000"/>
                  <a:gd name="connsiteX63" fmla="*/ 7091 w 10000"/>
                  <a:gd name="connsiteY63" fmla="*/ 9209 h 10000"/>
                  <a:gd name="connsiteX64" fmla="*/ 7155 w 10000"/>
                  <a:gd name="connsiteY64" fmla="*/ 9209 h 10000"/>
                  <a:gd name="connsiteX65" fmla="*/ 7282 w 10000"/>
                  <a:gd name="connsiteY65" fmla="*/ 8993 h 10000"/>
                  <a:gd name="connsiteX66" fmla="*/ 7516 w 10000"/>
                  <a:gd name="connsiteY66" fmla="*/ 8777 h 10000"/>
                  <a:gd name="connsiteX67" fmla="*/ 7707 w 10000"/>
                  <a:gd name="connsiteY67" fmla="*/ 8561 h 10000"/>
                  <a:gd name="connsiteX68" fmla="*/ 7856 w 10000"/>
                  <a:gd name="connsiteY68" fmla="*/ 8417 h 10000"/>
                  <a:gd name="connsiteX69" fmla="*/ 7941 w 10000"/>
                  <a:gd name="connsiteY69" fmla="*/ 8273 h 10000"/>
                  <a:gd name="connsiteX70" fmla="*/ 8047 w 10000"/>
                  <a:gd name="connsiteY70" fmla="*/ 8273 h 10000"/>
                  <a:gd name="connsiteX71" fmla="*/ 8238 w 10000"/>
                  <a:gd name="connsiteY71" fmla="*/ 8417 h 10000"/>
                  <a:gd name="connsiteX72" fmla="*/ 8386 w 10000"/>
                  <a:gd name="connsiteY72" fmla="*/ 8417 h 10000"/>
                  <a:gd name="connsiteX73" fmla="*/ 8450 w 10000"/>
                  <a:gd name="connsiteY73" fmla="*/ 8273 h 10000"/>
                  <a:gd name="connsiteX74" fmla="*/ 8514 w 10000"/>
                  <a:gd name="connsiteY74" fmla="*/ 7986 h 10000"/>
                  <a:gd name="connsiteX75" fmla="*/ 8577 w 10000"/>
                  <a:gd name="connsiteY75" fmla="*/ 7626 h 10000"/>
                  <a:gd name="connsiteX76" fmla="*/ 8641 w 10000"/>
                  <a:gd name="connsiteY76" fmla="*/ 7482 h 10000"/>
                  <a:gd name="connsiteX77" fmla="*/ 8705 w 10000"/>
                  <a:gd name="connsiteY77" fmla="*/ 7410 h 10000"/>
                  <a:gd name="connsiteX78" fmla="*/ 8790 w 10000"/>
                  <a:gd name="connsiteY78" fmla="*/ 7050 h 10000"/>
                  <a:gd name="connsiteX79" fmla="*/ 8854 w 10000"/>
                  <a:gd name="connsiteY79" fmla="*/ 6475 h 10000"/>
                  <a:gd name="connsiteX80" fmla="*/ 8917 w 10000"/>
                  <a:gd name="connsiteY80" fmla="*/ 6403 h 10000"/>
                  <a:gd name="connsiteX81" fmla="*/ 8981 w 10000"/>
                  <a:gd name="connsiteY81" fmla="*/ 6259 h 10000"/>
                  <a:gd name="connsiteX82" fmla="*/ 9108 w 10000"/>
                  <a:gd name="connsiteY82" fmla="*/ 6187 h 10000"/>
                  <a:gd name="connsiteX83" fmla="*/ 9214 w 10000"/>
                  <a:gd name="connsiteY83" fmla="*/ 6259 h 10000"/>
                  <a:gd name="connsiteX84" fmla="*/ 9406 w 10000"/>
                  <a:gd name="connsiteY84" fmla="*/ 6475 h 10000"/>
                  <a:gd name="connsiteX85" fmla="*/ 9575 w 10000"/>
                  <a:gd name="connsiteY85" fmla="*/ 6691 h 10000"/>
                  <a:gd name="connsiteX86" fmla="*/ 9682 w 10000"/>
                  <a:gd name="connsiteY86" fmla="*/ 6691 h 10000"/>
                  <a:gd name="connsiteX87" fmla="*/ 9745 w 10000"/>
                  <a:gd name="connsiteY87" fmla="*/ 6619 h 10000"/>
                  <a:gd name="connsiteX88" fmla="*/ 9745 w 10000"/>
                  <a:gd name="connsiteY88" fmla="*/ 6475 h 10000"/>
                  <a:gd name="connsiteX89" fmla="*/ 9788 w 10000"/>
                  <a:gd name="connsiteY89" fmla="*/ 6187 h 10000"/>
                  <a:gd name="connsiteX90" fmla="*/ 9851 w 10000"/>
                  <a:gd name="connsiteY90" fmla="*/ 5971 h 10000"/>
                  <a:gd name="connsiteX91" fmla="*/ 9915 w 10000"/>
                  <a:gd name="connsiteY91" fmla="*/ 5971 h 10000"/>
                  <a:gd name="connsiteX92" fmla="*/ 9979 w 10000"/>
                  <a:gd name="connsiteY92" fmla="*/ 6043 h 10000"/>
                  <a:gd name="connsiteX93" fmla="*/ 10000 w 10000"/>
                  <a:gd name="connsiteY93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4395 w 10000"/>
                  <a:gd name="connsiteY26" fmla="*/ 216 h 10000"/>
                  <a:gd name="connsiteX27" fmla="*/ 4501 w 10000"/>
                  <a:gd name="connsiteY27" fmla="*/ 216 h 10000"/>
                  <a:gd name="connsiteX28" fmla="*/ 4586 w 10000"/>
                  <a:gd name="connsiteY28" fmla="*/ 72 h 10000"/>
                  <a:gd name="connsiteX29" fmla="*/ 4692 w 10000"/>
                  <a:gd name="connsiteY29" fmla="*/ 0 h 10000"/>
                  <a:gd name="connsiteX30" fmla="*/ 4713 w 10000"/>
                  <a:gd name="connsiteY30" fmla="*/ 0 h 10000"/>
                  <a:gd name="connsiteX31" fmla="*/ 4798 w 10000"/>
                  <a:gd name="connsiteY31" fmla="*/ 0 h 10000"/>
                  <a:gd name="connsiteX32" fmla="*/ 4820 w 10000"/>
                  <a:gd name="connsiteY32" fmla="*/ 216 h 10000"/>
                  <a:gd name="connsiteX33" fmla="*/ 4862 w 10000"/>
                  <a:gd name="connsiteY33" fmla="*/ 504 h 10000"/>
                  <a:gd name="connsiteX34" fmla="*/ 4883 w 10000"/>
                  <a:gd name="connsiteY34" fmla="*/ 863 h 10000"/>
                  <a:gd name="connsiteX35" fmla="*/ 4926 w 10000"/>
                  <a:gd name="connsiteY35" fmla="*/ 1223 h 10000"/>
                  <a:gd name="connsiteX36" fmla="*/ 4926 w 10000"/>
                  <a:gd name="connsiteY36" fmla="*/ 1511 h 10000"/>
                  <a:gd name="connsiteX37" fmla="*/ 4989 w 10000"/>
                  <a:gd name="connsiteY37" fmla="*/ 1799 h 10000"/>
                  <a:gd name="connsiteX38" fmla="*/ 5117 w 10000"/>
                  <a:gd name="connsiteY38" fmla="*/ 2086 h 10000"/>
                  <a:gd name="connsiteX39" fmla="*/ 5180 w 10000"/>
                  <a:gd name="connsiteY39" fmla="*/ 2446 h 10000"/>
                  <a:gd name="connsiteX40" fmla="*/ 5287 w 10000"/>
                  <a:gd name="connsiteY40" fmla="*/ 3237 h 10000"/>
                  <a:gd name="connsiteX41" fmla="*/ 5329 w 10000"/>
                  <a:gd name="connsiteY41" fmla="*/ 3453 h 10000"/>
                  <a:gd name="connsiteX42" fmla="*/ 5393 w 10000"/>
                  <a:gd name="connsiteY42" fmla="*/ 3813 h 10000"/>
                  <a:gd name="connsiteX43" fmla="*/ 5393 w 10000"/>
                  <a:gd name="connsiteY43" fmla="*/ 5252 h 10000"/>
                  <a:gd name="connsiteX44" fmla="*/ 5414 w 10000"/>
                  <a:gd name="connsiteY44" fmla="*/ 5468 h 10000"/>
                  <a:gd name="connsiteX45" fmla="*/ 5478 w 10000"/>
                  <a:gd name="connsiteY45" fmla="*/ 6187 h 10000"/>
                  <a:gd name="connsiteX46" fmla="*/ 5520 w 10000"/>
                  <a:gd name="connsiteY46" fmla="*/ 6691 h 10000"/>
                  <a:gd name="connsiteX47" fmla="*/ 5584 w 10000"/>
                  <a:gd name="connsiteY47" fmla="*/ 7050 h 10000"/>
                  <a:gd name="connsiteX48" fmla="*/ 5690 w 10000"/>
                  <a:gd name="connsiteY48" fmla="*/ 7410 h 10000"/>
                  <a:gd name="connsiteX49" fmla="*/ 5817 w 10000"/>
                  <a:gd name="connsiteY49" fmla="*/ 8058 h 10000"/>
                  <a:gd name="connsiteX50" fmla="*/ 5945 w 10000"/>
                  <a:gd name="connsiteY50" fmla="*/ 8993 h 10000"/>
                  <a:gd name="connsiteX51" fmla="*/ 6030 w 10000"/>
                  <a:gd name="connsiteY51" fmla="*/ 9281 h 10000"/>
                  <a:gd name="connsiteX52" fmla="*/ 6093 w 10000"/>
                  <a:gd name="connsiteY52" fmla="*/ 9568 h 10000"/>
                  <a:gd name="connsiteX53" fmla="*/ 6157 w 10000"/>
                  <a:gd name="connsiteY53" fmla="*/ 9640 h 10000"/>
                  <a:gd name="connsiteX54" fmla="*/ 6285 w 10000"/>
                  <a:gd name="connsiteY54" fmla="*/ 9784 h 10000"/>
                  <a:gd name="connsiteX55" fmla="*/ 6412 w 10000"/>
                  <a:gd name="connsiteY55" fmla="*/ 9856 h 10000"/>
                  <a:gd name="connsiteX56" fmla="*/ 6518 w 10000"/>
                  <a:gd name="connsiteY56" fmla="*/ 9856 h 10000"/>
                  <a:gd name="connsiteX57" fmla="*/ 6582 w 10000"/>
                  <a:gd name="connsiteY57" fmla="*/ 10000 h 10000"/>
                  <a:gd name="connsiteX58" fmla="*/ 6624 w 10000"/>
                  <a:gd name="connsiteY58" fmla="*/ 9784 h 10000"/>
                  <a:gd name="connsiteX59" fmla="*/ 6815 w 10000"/>
                  <a:gd name="connsiteY59" fmla="*/ 9784 h 10000"/>
                  <a:gd name="connsiteX60" fmla="*/ 6879 w 10000"/>
                  <a:gd name="connsiteY60" fmla="*/ 9640 h 10000"/>
                  <a:gd name="connsiteX61" fmla="*/ 6985 w 10000"/>
                  <a:gd name="connsiteY61" fmla="*/ 9281 h 10000"/>
                  <a:gd name="connsiteX62" fmla="*/ 7091 w 10000"/>
                  <a:gd name="connsiteY62" fmla="*/ 9209 h 10000"/>
                  <a:gd name="connsiteX63" fmla="*/ 7155 w 10000"/>
                  <a:gd name="connsiteY63" fmla="*/ 9209 h 10000"/>
                  <a:gd name="connsiteX64" fmla="*/ 7282 w 10000"/>
                  <a:gd name="connsiteY64" fmla="*/ 8993 h 10000"/>
                  <a:gd name="connsiteX65" fmla="*/ 7516 w 10000"/>
                  <a:gd name="connsiteY65" fmla="*/ 8777 h 10000"/>
                  <a:gd name="connsiteX66" fmla="*/ 7707 w 10000"/>
                  <a:gd name="connsiteY66" fmla="*/ 8561 h 10000"/>
                  <a:gd name="connsiteX67" fmla="*/ 7856 w 10000"/>
                  <a:gd name="connsiteY67" fmla="*/ 8417 h 10000"/>
                  <a:gd name="connsiteX68" fmla="*/ 7941 w 10000"/>
                  <a:gd name="connsiteY68" fmla="*/ 8273 h 10000"/>
                  <a:gd name="connsiteX69" fmla="*/ 8047 w 10000"/>
                  <a:gd name="connsiteY69" fmla="*/ 8273 h 10000"/>
                  <a:gd name="connsiteX70" fmla="*/ 8238 w 10000"/>
                  <a:gd name="connsiteY70" fmla="*/ 8417 h 10000"/>
                  <a:gd name="connsiteX71" fmla="*/ 8386 w 10000"/>
                  <a:gd name="connsiteY71" fmla="*/ 8417 h 10000"/>
                  <a:gd name="connsiteX72" fmla="*/ 8450 w 10000"/>
                  <a:gd name="connsiteY72" fmla="*/ 8273 h 10000"/>
                  <a:gd name="connsiteX73" fmla="*/ 8514 w 10000"/>
                  <a:gd name="connsiteY73" fmla="*/ 7986 h 10000"/>
                  <a:gd name="connsiteX74" fmla="*/ 8577 w 10000"/>
                  <a:gd name="connsiteY74" fmla="*/ 7626 h 10000"/>
                  <a:gd name="connsiteX75" fmla="*/ 8641 w 10000"/>
                  <a:gd name="connsiteY75" fmla="*/ 7482 h 10000"/>
                  <a:gd name="connsiteX76" fmla="*/ 8705 w 10000"/>
                  <a:gd name="connsiteY76" fmla="*/ 7410 h 10000"/>
                  <a:gd name="connsiteX77" fmla="*/ 8790 w 10000"/>
                  <a:gd name="connsiteY77" fmla="*/ 7050 h 10000"/>
                  <a:gd name="connsiteX78" fmla="*/ 8854 w 10000"/>
                  <a:gd name="connsiteY78" fmla="*/ 6475 h 10000"/>
                  <a:gd name="connsiteX79" fmla="*/ 8917 w 10000"/>
                  <a:gd name="connsiteY79" fmla="*/ 6403 h 10000"/>
                  <a:gd name="connsiteX80" fmla="*/ 8981 w 10000"/>
                  <a:gd name="connsiteY80" fmla="*/ 6259 h 10000"/>
                  <a:gd name="connsiteX81" fmla="*/ 9108 w 10000"/>
                  <a:gd name="connsiteY81" fmla="*/ 6187 h 10000"/>
                  <a:gd name="connsiteX82" fmla="*/ 9214 w 10000"/>
                  <a:gd name="connsiteY82" fmla="*/ 6259 h 10000"/>
                  <a:gd name="connsiteX83" fmla="*/ 9406 w 10000"/>
                  <a:gd name="connsiteY83" fmla="*/ 6475 h 10000"/>
                  <a:gd name="connsiteX84" fmla="*/ 9575 w 10000"/>
                  <a:gd name="connsiteY84" fmla="*/ 6691 h 10000"/>
                  <a:gd name="connsiteX85" fmla="*/ 9682 w 10000"/>
                  <a:gd name="connsiteY85" fmla="*/ 6691 h 10000"/>
                  <a:gd name="connsiteX86" fmla="*/ 9745 w 10000"/>
                  <a:gd name="connsiteY86" fmla="*/ 6619 h 10000"/>
                  <a:gd name="connsiteX87" fmla="*/ 9745 w 10000"/>
                  <a:gd name="connsiteY87" fmla="*/ 6475 h 10000"/>
                  <a:gd name="connsiteX88" fmla="*/ 9788 w 10000"/>
                  <a:gd name="connsiteY88" fmla="*/ 6187 h 10000"/>
                  <a:gd name="connsiteX89" fmla="*/ 9851 w 10000"/>
                  <a:gd name="connsiteY89" fmla="*/ 5971 h 10000"/>
                  <a:gd name="connsiteX90" fmla="*/ 9915 w 10000"/>
                  <a:gd name="connsiteY90" fmla="*/ 5971 h 10000"/>
                  <a:gd name="connsiteX91" fmla="*/ 9979 w 10000"/>
                  <a:gd name="connsiteY91" fmla="*/ 6043 h 10000"/>
                  <a:gd name="connsiteX92" fmla="*/ 10000 w 10000"/>
                  <a:gd name="connsiteY92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4395 w 10000"/>
                  <a:gd name="connsiteY25" fmla="*/ 216 h 10000"/>
                  <a:gd name="connsiteX26" fmla="*/ 4501 w 10000"/>
                  <a:gd name="connsiteY26" fmla="*/ 216 h 10000"/>
                  <a:gd name="connsiteX27" fmla="*/ 4586 w 10000"/>
                  <a:gd name="connsiteY27" fmla="*/ 72 h 10000"/>
                  <a:gd name="connsiteX28" fmla="*/ 4692 w 10000"/>
                  <a:gd name="connsiteY28" fmla="*/ 0 h 10000"/>
                  <a:gd name="connsiteX29" fmla="*/ 4713 w 10000"/>
                  <a:gd name="connsiteY29" fmla="*/ 0 h 10000"/>
                  <a:gd name="connsiteX30" fmla="*/ 4798 w 10000"/>
                  <a:gd name="connsiteY30" fmla="*/ 0 h 10000"/>
                  <a:gd name="connsiteX31" fmla="*/ 4820 w 10000"/>
                  <a:gd name="connsiteY31" fmla="*/ 216 h 10000"/>
                  <a:gd name="connsiteX32" fmla="*/ 4862 w 10000"/>
                  <a:gd name="connsiteY32" fmla="*/ 504 h 10000"/>
                  <a:gd name="connsiteX33" fmla="*/ 4883 w 10000"/>
                  <a:gd name="connsiteY33" fmla="*/ 863 h 10000"/>
                  <a:gd name="connsiteX34" fmla="*/ 4926 w 10000"/>
                  <a:gd name="connsiteY34" fmla="*/ 1223 h 10000"/>
                  <a:gd name="connsiteX35" fmla="*/ 4926 w 10000"/>
                  <a:gd name="connsiteY35" fmla="*/ 1511 h 10000"/>
                  <a:gd name="connsiteX36" fmla="*/ 4989 w 10000"/>
                  <a:gd name="connsiteY36" fmla="*/ 1799 h 10000"/>
                  <a:gd name="connsiteX37" fmla="*/ 5117 w 10000"/>
                  <a:gd name="connsiteY37" fmla="*/ 2086 h 10000"/>
                  <a:gd name="connsiteX38" fmla="*/ 5180 w 10000"/>
                  <a:gd name="connsiteY38" fmla="*/ 2446 h 10000"/>
                  <a:gd name="connsiteX39" fmla="*/ 5287 w 10000"/>
                  <a:gd name="connsiteY39" fmla="*/ 3237 h 10000"/>
                  <a:gd name="connsiteX40" fmla="*/ 5329 w 10000"/>
                  <a:gd name="connsiteY40" fmla="*/ 3453 h 10000"/>
                  <a:gd name="connsiteX41" fmla="*/ 5393 w 10000"/>
                  <a:gd name="connsiteY41" fmla="*/ 3813 h 10000"/>
                  <a:gd name="connsiteX42" fmla="*/ 5393 w 10000"/>
                  <a:gd name="connsiteY42" fmla="*/ 5252 h 10000"/>
                  <a:gd name="connsiteX43" fmla="*/ 5414 w 10000"/>
                  <a:gd name="connsiteY43" fmla="*/ 5468 h 10000"/>
                  <a:gd name="connsiteX44" fmla="*/ 5478 w 10000"/>
                  <a:gd name="connsiteY44" fmla="*/ 6187 h 10000"/>
                  <a:gd name="connsiteX45" fmla="*/ 5520 w 10000"/>
                  <a:gd name="connsiteY45" fmla="*/ 6691 h 10000"/>
                  <a:gd name="connsiteX46" fmla="*/ 5584 w 10000"/>
                  <a:gd name="connsiteY46" fmla="*/ 7050 h 10000"/>
                  <a:gd name="connsiteX47" fmla="*/ 5690 w 10000"/>
                  <a:gd name="connsiteY47" fmla="*/ 7410 h 10000"/>
                  <a:gd name="connsiteX48" fmla="*/ 5817 w 10000"/>
                  <a:gd name="connsiteY48" fmla="*/ 8058 h 10000"/>
                  <a:gd name="connsiteX49" fmla="*/ 5945 w 10000"/>
                  <a:gd name="connsiteY49" fmla="*/ 8993 h 10000"/>
                  <a:gd name="connsiteX50" fmla="*/ 6030 w 10000"/>
                  <a:gd name="connsiteY50" fmla="*/ 9281 h 10000"/>
                  <a:gd name="connsiteX51" fmla="*/ 6093 w 10000"/>
                  <a:gd name="connsiteY51" fmla="*/ 9568 h 10000"/>
                  <a:gd name="connsiteX52" fmla="*/ 6157 w 10000"/>
                  <a:gd name="connsiteY52" fmla="*/ 9640 h 10000"/>
                  <a:gd name="connsiteX53" fmla="*/ 6285 w 10000"/>
                  <a:gd name="connsiteY53" fmla="*/ 9784 h 10000"/>
                  <a:gd name="connsiteX54" fmla="*/ 6412 w 10000"/>
                  <a:gd name="connsiteY54" fmla="*/ 9856 h 10000"/>
                  <a:gd name="connsiteX55" fmla="*/ 6518 w 10000"/>
                  <a:gd name="connsiteY55" fmla="*/ 9856 h 10000"/>
                  <a:gd name="connsiteX56" fmla="*/ 6582 w 10000"/>
                  <a:gd name="connsiteY56" fmla="*/ 10000 h 10000"/>
                  <a:gd name="connsiteX57" fmla="*/ 6624 w 10000"/>
                  <a:gd name="connsiteY57" fmla="*/ 9784 h 10000"/>
                  <a:gd name="connsiteX58" fmla="*/ 6815 w 10000"/>
                  <a:gd name="connsiteY58" fmla="*/ 9784 h 10000"/>
                  <a:gd name="connsiteX59" fmla="*/ 6879 w 10000"/>
                  <a:gd name="connsiteY59" fmla="*/ 9640 h 10000"/>
                  <a:gd name="connsiteX60" fmla="*/ 6985 w 10000"/>
                  <a:gd name="connsiteY60" fmla="*/ 9281 h 10000"/>
                  <a:gd name="connsiteX61" fmla="*/ 7091 w 10000"/>
                  <a:gd name="connsiteY61" fmla="*/ 9209 h 10000"/>
                  <a:gd name="connsiteX62" fmla="*/ 7155 w 10000"/>
                  <a:gd name="connsiteY62" fmla="*/ 9209 h 10000"/>
                  <a:gd name="connsiteX63" fmla="*/ 7282 w 10000"/>
                  <a:gd name="connsiteY63" fmla="*/ 8993 h 10000"/>
                  <a:gd name="connsiteX64" fmla="*/ 7516 w 10000"/>
                  <a:gd name="connsiteY64" fmla="*/ 8777 h 10000"/>
                  <a:gd name="connsiteX65" fmla="*/ 7707 w 10000"/>
                  <a:gd name="connsiteY65" fmla="*/ 8561 h 10000"/>
                  <a:gd name="connsiteX66" fmla="*/ 7856 w 10000"/>
                  <a:gd name="connsiteY66" fmla="*/ 8417 h 10000"/>
                  <a:gd name="connsiteX67" fmla="*/ 7941 w 10000"/>
                  <a:gd name="connsiteY67" fmla="*/ 8273 h 10000"/>
                  <a:gd name="connsiteX68" fmla="*/ 8047 w 10000"/>
                  <a:gd name="connsiteY68" fmla="*/ 8273 h 10000"/>
                  <a:gd name="connsiteX69" fmla="*/ 8238 w 10000"/>
                  <a:gd name="connsiteY69" fmla="*/ 8417 h 10000"/>
                  <a:gd name="connsiteX70" fmla="*/ 8386 w 10000"/>
                  <a:gd name="connsiteY70" fmla="*/ 8417 h 10000"/>
                  <a:gd name="connsiteX71" fmla="*/ 8450 w 10000"/>
                  <a:gd name="connsiteY71" fmla="*/ 8273 h 10000"/>
                  <a:gd name="connsiteX72" fmla="*/ 8514 w 10000"/>
                  <a:gd name="connsiteY72" fmla="*/ 7986 h 10000"/>
                  <a:gd name="connsiteX73" fmla="*/ 8577 w 10000"/>
                  <a:gd name="connsiteY73" fmla="*/ 7626 h 10000"/>
                  <a:gd name="connsiteX74" fmla="*/ 8641 w 10000"/>
                  <a:gd name="connsiteY74" fmla="*/ 7482 h 10000"/>
                  <a:gd name="connsiteX75" fmla="*/ 8705 w 10000"/>
                  <a:gd name="connsiteY75" fmla="*/ 7410 h 10000"/>
                  <a:gd name="connsiteX76" fmla="*/ 8790 w 10000"/>
                  <a:gd name="connsiteY76" fmla="*/ 7050 h 10000"/>
                  <a:gd name="connsiteX77" fmla="*/ 8854 w 10000"/>
                  <a:gd name="connsiteY77" fmla="*/ 6475 h 10000"/>
                  <a:gd name="connsiteX78" fmla="*/ 8917 w 10000"/>
                  <a:gd name="connsiteY78" fmla="*/ 6403 h 10000"/>
                  <a:gd name="connsiteX79" fmla="*/ 8981 w 10000"/>
                  <a:gd name="connsiteY79" fmla="*/ 6259 h 10000"/>
                  <a:gd name="connsiteX80" fmla="*/ 9108 w 10000"/>
                  <a:gd name="connsiteY80" fmla="*/ 6187 h 10000"/>
                  <a:gd name="connsiteX81" fmla="*/ 9214 w 10000"/>
                  <a:gd name="connsiteY81" fmla="*/ 6259 h 10000"/>
                  <a:gd name="connsiteX82" fmla="*/ 9406 w 10000"/>
                  <a:gd name="connsiteY82" fmla="*/ 6475 h 10000"/>
                  <a:gd name="connsiteX83" fmla="*/ 9575 w 10000"/>
                  <a:gd name="connsiteY83" fmla="*/ 6691 h 10000"/>
                  <a:gd name="connsiteX84" fmla="*/ 9682 w 10000"/>
                  <a:gd name="connsiteY84" fmla="*/ 6691 h 10000"/>
                  <a:gd name="connsiteX85" fmla="*/ 9745 w 10000"/>
                  <a:gd name="connsiteY85" fmla="*/ 6619 h 10000"/>
                  <a:gd name="connsiteX86" fmla="*/ 9745 w 10000"/>
                  <a:gd name="connsiteY86" fmla="*/ 6475 h 10000"/>
                  <a:gd name="connsiteX87" fmla="*/ 9788 w 10000"/>
                  <a:gd name="connsiteY87" fmla="*/ 6187 h 10000"/>
                  <a:gd name="connsiteX88" fmla="*/ 9851 w 10000"/>
                  <a:gd name="connsiteY88" fmla="*/ 5971 h 10000"/>
                  <a:gd name="connsiteX89" fmla="*/ 9915 w 10000"/>
                  <a:gd name="connsiteY89" fmla="*/ 5971 h 10000"/>
                  <a:gd name="connsiteX90" fmla="*/ 9979 w 10000"/>
                  <a:gd name="connsiteY90" fmla="*/ 6043 h 10000"/>
                  <a:gd name="connsiteX91" fmla="*/ 10000 w 10000"/>
                  <a:gd name="connsiteY91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4395 w 10000"/>
                  <a:gd name="connsiteY24" fmla="*/ 216 h 10000"/>
                  <a:gd name="connsiteX25" fmla="*/ 4501 w 10000"/>
                  <a:gd name="connsiteY25" fmla="*/ 216 h 10000"/>
                  <a:gd name="connsiteX26" fmla="*/ 4586 w 10000"/>
                  <a:gd name="connsiteY26" fmla="*/ 72 h 10000"/>
                  <a:gd name="connsiteX27" fmla="*/ 4692 w 10000"/>
                  <a:gd name="connsiteY27" fmla="*/ 0 h 10000"/>
                  <a:gd name="connsiteX28" fmla="*/ 4713 w 10000"/>
                  <a:gd name="connsiteY28" fmla="*/ 0 h 10000"/>
                  <a:gd name="connsiteX29" fmla="*/ 4798 w 10000"/>
                  <a:gd name="connsiteY29" fmla="*/ 0 h 10000"/>
                  <a:gd name="connsiteX30" fmla="*/ 4820 w 10000"/>
                  <a:gd name="connsiteY30" fmla="*/ 216 h 10000"/>
                  <a:gd name="connsiteX31" fmla="*/ 4862 w 10000"/>
                  <a:gd name="connsiteY31" fmla="*/ 504 h 10000"/>
                  <a:gd name="connsiteX32" fmla="*/ 4883 w 10000"/>
                  <a:gd name="connsiteY32" fmla="*/ 863 h 10000"/>
                  <a:gd name="connsiteX33" fmla="*/ 4926 w 10000"/>
                  <a:gd name="connsiteY33" fmla="*/ 1223 h 10000"/>
                  <a:gd name="connsiteX34" fmla="*/ 4926 w 10000"/>
                  <a:gd name="connsiteY34" fmla="*/ 1511 h 10000"/>
                  <a:gd name="connsiteX35" fmla="*/ 4989 w 10000"/>
                  <a:gd name="connsiteY35" fmla="*/ 1799 h 10000"/>
                  <a:gd name="connsiteX36" fmla="*/ 5117 w 10000"/>
                  <a:gd name="connsiteY36" fmla="*/ 2086 h 10000"/>
                  <a:gd name="connsiteX37" fmla="*/ 5180 w 10000"/>
                  <a:gd name="connsiteY37" fmla="*/ 2446 h 10000"/>
                  <a:gd name="connsiteX38" fmla="*/ 5287 w 10000"/>
                  <a:gd name="connsiteY38" fmla="*/ 3237 h 10000"/>
                  <a:gd name="connsiteX39" fmla="*/ 5329 w 10000"/>
                  <a:gd name="connsiteY39" fmla="*/ 3453 h 10000"/>
                  <a:gd name="connsiteX40" fmla="*/ 5393 w 10000"/>
                  <a:gd name="connsiteY40" fmla="*/ 3813 h 10000"/>
                  <a:gd name="connsiteX41" fmla="*/ 5393 w 10000"/>
                  <a:gd name="connsiteY41" fmla="*/ 5252 h 10000"/>
                  <a:gd name="connsiteX42" fmla="*/ 5414 w 10000"/>
                  <a:gd name="connsiteY42" fmla="*/ 5468 h 10000"/>
                  <a:gd name="connsiteX43" fmla="*/ 5478 w 10000"/>
                  <a:gd name="connsiteY43" fmla="*/ 6187 h 10000"/>
                  <a:gd name="connsiteX44" fmla="*/ 5520 w 10000"/>
                  <a:gd name="connsiteY44" fmla="*/ 6691 h 10000"/>
                  <a:gd name="connsiteX45" fmla="*/ 5584 w 10000"/>
                  <a:gd name="connsiteY45" fmla="*/ 7050 h 10000"/>
                  <a:gd name="connsiteX46" fmla="*/ 5690 w 10000"/>
                  <a:gd name="connsiteY46" fmla="*/ 7410 h 10000"/>
                  <a:gd name="connsiteX47" fmla="*/ 5817 w 10000"/>
                  <a:gd name="connsiteY47" fmla="*/ 8058 h 10000"/>
                  <a:gd name="connsiteX48" fmla="*/ 5945 w 10000"/>
                  <a:gd name="connsiteY48" fmla="*/ 8993 h 10000"/>
                  <a:gd name="connsiteX49" fmla="*/ 6030 w 10000"/>
                  <a:gd name="connsiteY49" fmla="*/ 9281 h 10000"/>
                  <a:gd name="connsiteX50" fmla="*/ 6093 w 10000"/>
                  <a:gd name="connsiteY50" fmla="*/ 9568 h 10000"/>
                  <a:gd name="connsiteX51" fmla="*/ 6157 w 10000"/>
                  <a:gd name="connsiteY51" fmla="*/ 9640 h 10000"/>
                  <a:gd name="connsiteX52" fmla="*/ 6285 w 10000"/>
                  <a:gd name="connsiteY52" fmla="*/ 9784 h 10000"/>
                  <a:gd name="connsiteX53" fmla="*/ 6412 w 10000"/>
                  <a:gd name="connsiteY53" fmla="*/ 9856 h 10000"/>
                  <a:gd name="connsiteX54" fmla="*/ 6518 w 10000"/>
                  <a:gd name="connsiteY54" fmla="*/ 9856 h 10000"/>
                  <a:gd name="connsiteX55" fmla="*/ 6582 w 10000"/>
                  <a:gd name="connsiteY55" fmla="*/ 10000 h 10000"/>
                  <a:gd name="connsiteX56" fmla="*/ 6624 w 10000"/>
                  <a:gd name="connsiteY56" fmla="*/ 9784 h 10000"/>
                  <a:gd name="connsiteX57" fmla="*/ 6815 w 10000"/>
                  <a:gd name="connsiteY57" fmla="*/ 9784 h 10000"/>
                  <a:gd name="connsiteX58" fmla="*/ 6879 w 10000"/>
                  <a:gd name="connsiteY58" fmla="*/ 9640 h 10000"/>
                  <a:gd name="connsiteX59" fmla="*/ 6985 w 10000"/>
                  <a:gd name="connsiteY59" fmla="*/ 9281 h 10000"/>
                  <a:gd name="connsiteX60" fmla="*/ 7091 w 10000"/>
                  <a:gd name="connsiteY60" fmla="*/ 9209 h 10000"/>
                  <a:gd name="connsiteX61" fmla="*/ 7155 w 10000"/>
                  <a:gd name="connsiteY61" fmla="*/ 9209 h 10000"/>
                  <a:gd name="connsiteX62" fmla="*/ 7282 w 10000"/>
                  <a:gd name="connsiteY62" fmla="*/ 8993 h 10000"/>
                  <a:gd name="connsiteX63" fmla="*/ 7516 w 10000"/>
                  <a:gd name="connsiteY63" fmla="*/ 8777 h 10000"/>
                  <a:gd name="connsiteX64" fmla="*/ 7707 w 10000"/>
                  <a:gd name="connsiteY64" fmla="*/ 8561 h 10000"/>
                  <a:gd name="connsiteX65" fmla="*/ 7856 w 10000"/>
                  <a:gd name="connsiteY65" fmla="*/ 8417 h 10000"/>
                  <a:gd name="connsiteX66" fmla="*/ 7941 w 10000"/>
                  <a:gd name="connsiteY66" fmla="*/ 8273 h 10000"/>
                  <a:gd name="connsiteX67" fmla="*/ 8047 w 10000"/>
                  <a:gd name="connsiteY67" fmla="*/ 8273 h 10000"/>
                  <a:gd name="connsiteX68" fmla="*/ 8238 w 10000"/>
                  <a:gd name="connsiteY68" fmla="*/ 8417 h 10000"/>
                  <a:gd name="connsiteX69" fmla="*/ 8386 w 10000"/>
                  <a:gd name="connsiteY69" fmla="*/ 8417 h 10000"/>
                  <a:gd name="connsiteX70" fmla="*/ 8450 w 10000"/>
                  <a:gd name="connsiteY70" fmla="*/ 8273 h 10000"/>
                  <a:gd name="connsiteX71" fmla="*/ 8514 w 10000"/>
                  <a:gd name="connsiteY71" fmla="*/ 7986 h 10000"/>
                  <a:gd name="connsiteX72" fmla="*/ 8577 w 10000"/>
                  <a:gd name="connsiteY72" fmla="*/ 7626 h 10000"/>
                  <a:gd name="connsiteX73" fmla="*/ 8641 w 10000"/>
                  <a:gd name="connsiteY73" fmla="*/ 7482 h 10000"/>
                  <a:gd name="connsiteX74" fmla="*/ 8705 w 10000"/>
                  <a:gd name="connsiteY74" fmla="*/ 7410 h 10000"/>
                  <a:gd name="connsiteX75" fmla="*/ 8790 w 10000"/>
                  <a:gd name="connsiteY75" fmla="*/ 7050 h 10000"/>
                  <a:gd name="connsiteX76" fmla="*/ 8854 w 10000"/>
                  <a:gd name="connsiteY76" fmla="*/ 6475 h 10000"/>
                  <a:gd name="connsiteX77" fmla="*/ 8917 w 10000"/>
                  <a:gd name="connsiteY77" fmla="*/ 6403 h 10000"/>
                  <a:gd name="connsiteX78" fmla="*/ 8981 w 10000"/>
                  <a:gd name="connsiteY78" fmla="*/ 6259 h 10000"/>
                  <a:gd name="connsiteX79" fmla="*/ 9108 w 10000"/>
                  <a:gd name="connsiteY79" fmla="*/ 6187 h 10000"/>
                  <a:gd name="connsiteX80" fmla="*/ 9214 w 10000"/>
                  <a:gd name="connsiteY80" fmla="*/ 6259 h 10000"/>
                  <a:gd name="connsiteX81" fmla="*/ 9406 w 10000"/>
                  <a:gd name="connsiteY81" fmla="*/ 6475 h 10000"/>
                  <a:gd name="connsiteX82" fmla="*/ 9575 w 10000"/>
                  <a:gd name="connsiteY82" fmla="*/ 6691 h 10000"/>
                  <a:gd name="connsiteX83" fmla="*/ 9682 w 10000"/>
                  <a:gd name="connsiteY83" fmla="*/ 6691 h 10000"/>
                  <a:gd name="connsiteX84" fmla="*/ 9745 w 10000"/>
                  <a:gd name="connsiteY84" fmla="*/ 6619 h 10000"/>
                  <a:gd name="connsiteX85" fmla="*/ 9745 w 10000"/>
                  <a:gd name="connsiteY85" fmla="*/ 6475 h 10000"/>
                  <a:gd name="connsiteX86" fmla="*/ 9788 w 10000"/>
                  <a:gd name="connsiteY86" fmla="*/ 6187 h 10000"/>
                  <a:gd name="connsiteX87" fmla="*/ 9851 w 10000"/>
                  <a:gd name="connsiteY87" fmla="*/ 5971 h 10000"/>
                  <a:gd name="connsiteX88" fmla="*/ 9915 w 10000"/>
                  <a:gd name="connsiteY88" fmla="*/ 5971 h 10000"/>
                  <a:gd name="connsiteX89" fmla="*/ 9979 w 10000"/>
                  <a:gd name="connsiteY89" fmla="*/ 6043 h 10000"/>
                  <a:gd name="connsiteX90" fmla="*/ 10000 w 10000"/>
                  <a:gd name="connsiteY90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4395 w 10000"/>
                  <a:gd name="connsiteY23" fmla="*/ 216 h 10000"/>
                  <a:gd name="connsiteX24" fmla="*/ 4501 w 10000"/>
                  <a:gd name="connsiteY24" fmla="*/ 216 h 10000"/>
                  <a:gd name="connsiteX25" fmla="*/ 4586 w 10000"/>
                  <a:gd name="connsiteY25" fmla="*/ 72 h 10000"/>
                  <a:gd name="connsiteX26" fmla="*/ 4692 w 10000"/>
                  <a:gd name="connsiteY26" fmla="*/ 0 h 10000"/>
                  <a:gd name="connsiteX27" fmla="*/ 4713 w 10000"/>
                  <a:gd name="connsiteY27" fmla="*/ 0 h 10000"/>
                  <a:gd name="connsiteX28" fmla="*/ 4798 w 10000"/>
                  <a:gd name="connsiteY28" fmla="*/ 0 h 10000"/>
                  <a:gd name="connsiteX29" fmla="*/ 4820 w 10000"/>
                  <a:gd name="connsiteY29" fmla="*/ 216 h 10000"/>
                  <a:gd name="connsiteX30" fmla="*/ 4862 w 10000"/>
                  <a:gd name="connsiteY30" fmla="*/ 504 h 10000"/>
                  <a:gd name="connsiteX31" fmla="*/ 4883 w 10000"/>
                  <a:gd name="connsiteY31" fmla="*/ 863 h 10000"/>
                  <a:gd name="connsiteX32" fmla="*/ 4926 w 10000"/>
                  <a:gd name="connsiteY32" fmla="*/ 1223 h 10000"/>
                  <a:gd name="connsiteX33" fmla="*/ 4926 w 10000"/>
                  <a:gd name="connsiteY33" fmla="*/ 1511 h 10000"/>
                  <a:gd name="connsiteX34" fmla="*/ 4989 w 10000"/>
                  <a:gd name="connsiteY34" fmla="*/ 1799 h 10000"/>
                  <a:gd name="connsiteX35" fmla="*/ 5117 w 10000"/>
                  <a:gd name="connsiteY35" fmla="*/ 2086 h 10000"/>
                  <a:gd name="connsiteX36" fmla="*/ 5180 w 10000"/>
                  <a:gd name="connsiteY36" fmla="*/ 2446 h 10000"/>
                  <a:gd name="connsiteX37" fmla="*/ 5287 w 10000"/>
                  <a:gd name="connsiteY37" fmla="*/ 3237 h 10000"/>
                  <a:gd name="connsiteX38" fmla="*/ 5329 w 10000"/>
                  <a:gd name="connsiteY38" fmla="*/ 3453 h 10000"/>
                  <a:gd name="connsiteX39" fmla="*/ 5393 w 10000"/>
                  <a:gd name="connsiteY39" fmla="*/ 3813 h 10000"/>
                  <a:gd name="connsiteX40" fmla="*/ 5393 w 10000"/>
                  <a:gd name="connsiteY40" fmla="*/ 5252 h 10000"/>
                  <a:gd name="connsiteX41" fmla="*/ 5414 w 10000"/>
                  <a:gd name="connsiteY41" fmla="*/ 5468 h 10000"/>
                  <a:gd name="connsiteX42" fmla="*/ 5478 w 10000"/>
                  <a:gd name="connsiteY42" fmla="*/ 6187 h 10000"/>
                  <a:gd name="connsiteX43" fmla="*/ 5520 w 10000"/>
                  <a:gd name="connsiteY43" fmla="*/ 6691 h 10000"/>
                  <a:gd name="connsiteX44" fmla="*/ 5584 w 10000"/>
                  <a:gd name="connsiteY44" fmla="*/ 7050 h 10000"/>
                  <a:gd name="connsiteX45" fmla="*/ 5690 w 10000"/>
                  <a:gd name="connsiteY45" fmla="*/ 7410 h 10000"/>
                  <a:gd name="connsiteX46" fmla="*/ 5817 w 10000"/>
                  <a:gd name="connsiteY46" fmla="*/ 8058 h 10000"/>
                  <a:gd name="connsiteX47" fmla="*/ 5945 w 10000"/>
                  <a:gd name="connsiteY47" fmla="*/ 8993 h 10000"/>
                  <a:gd name="connsiteX48" fmla="*/ 6030 w 10000"/>
                  <a:gd name="connsiteY48" fmla="*/ 9281 h 10000"/>
                  <a:gd name="connsiteX49" fmla="*/ 6093 w 10000"/>
                  <a:gd name="connsiteY49" fmla="*/ 9568 h 10000"/>
                  <a:gd name="connsiteX50" fmla="*/ 6157 w 10000"/>
                  <a:gd name="connsiteY50" fmla="*/ 9640 h 10000"/>
                  <a:gd name="connsiteX51" fmla="*/ 6285 w 10000"/>
                  <a:gd name="connsiteY51" fmla="*/ 9784 h 10000"/>
                  <a:gd name="connsiteX52" fmla="*/ 6412 w 10000"/>
                  <a:gd name="connsiteY52" fmla="*/ 9856 h 10000"/>
                  <a:gd name="connsiteX53" fmla="*/ 6518 w 10000"/>
                  <a:gd name="connsiteY53" fmla="*/ 9856 h 10000"/>
                  <a:gd name="connsiteX54" fmla="*/ 6582 w 10000"/>
                  <a:gd name="connsiteY54" fmla="*/ 10000 h 10000"/>
                  <a:gd name="connsiteX55" fmla="*/ 6624 w 10000"/>
                  <a:gd name="connsiteY55" fmla="*/ 9784 h 10000"/>
                  <a:gd name="connsiteX56" fmla="*/ 6815 w 10000"/>
                  <a:gd name="connsiteY56" fmla="*/ 9784 h 10000"/>
                  <a:gd name="connsiteX57" fmla="*/ 6879 w 10000"/>
                  <a:gd name="connsiteY57" fmla="*/ 9640 h 10000"/>
                  <a:gd name="connsiteX58" fmla="*/ 6985 w 10000"/>
                  <a:gd name="connsiteY58" fmla="*/ 9281 h 10000"/>
                  <a:gd name="connsiteX59" fmla="*/ 7091 w 10000"/>
                  <a:gd name="connsiteY59" fmla="*/ 9209 h 10000"/>
                  <a:gd name="connsiteX60" fmla="*/ 7155 w 10000"/>
                  <a:gd name="connsiteY60" fmla="*/ 9209 h 10000"/>
                  <a:gd name="connsiteX61" fmla="*/ 7282 w 10000"/>
                  <a:gd name="connsiteY61" fmla="*/ 8993 h 10000"/>
                  <a:gd name="connsiteX62" fmla="*/ 7516 w 10000"/>
                  <a:gd name="connsiteY62" fmla="*/ 8777 h 10000"/>
                  <a:gd name="connsiteX63" fmla="*/ 7707 w 10000"/>
                  <a:gd name="connsiteY63" fmla="*/ 8561 h 10000"/>
                  <a:gd name="connsiteX64" fmla="*/ 7856 w 10000"/>
                  <a:gd name="connsiteY64" fmla="*/ 8417 h 10000"/>
                  <a:gd name="connsiteX65" fmla="*/ 7941 w 10000"/>
                  <a:gd name="connsiteY65" fmla="*/ 8273 h 10000"/>
                  <a:gd name="connsiteX66" fmla="*/ 8047 w 10000"/>
                  <a:gd name="connsiteY66" fmla="*/ 8273 h 10000"/>
                  <a:gd name="connsiteX67" fmla="*/ 8238 w 10000"/>
                  <a:gd name="connsiteY67" fmla="*/ 8417 h 10000"/>
                  <a:gd name="connsiteX68" fmla="*/ 8386 w 10000"/>
                  <a:gd name="connsiteY68" fmla="*/ 8417 h 10000"/>
                  <a:gd name="connsiteX69" fmla="*/ 8450 w 10000"/>
                  <a:gd name="connsiteY69" fmla="*/ 8273 h 10000"/>
                  <a:gd name="connsiteX70" fmla="*/ 8514 w 10000"/>
                  <a:gd name="connsiteY70" fmla="*/ 7986 h 10000"/>
                  <a:gd name="connsiteX71" fmla="*/ 8577 w 10000"/>
                  <a:gd name="connsiteY71" fmla="*/ 7626 h 10000"/>
                  <a:gd name="connsiteX72" fmla="*/ 8641 w 10000"/>
                  <a:gd name="connsiteY72" fmla="*/ 7482 h 10000"/>
                  <a:gd name="connsiteX73" fmla="*/ 8705 w 10000"/>
                  <a:gd name="connsiteY73" fmla="*/ 7410 h 10000"/>
                  <a:gd name="connsiteX74" fmla="*/ 8790 w 10000"/>
                  <a:gd name="connsiteY74" fmla="*/ 7050 h 10000"/>
                  <a:gd name="connsiteX75" fmla="*/ 8854 w 10000"/>
                  <a:gd name="connsiteY75" fmla="*/ 6475 h 10000"/>
                  <a:gd name="connsiteX76" fmla="*/ 8917 w 10000"/>
                  <a:gd name="connsiteY76" fmla="*/ 6403 h 10000"/>
                  <a:gd name="connsiteX77" fmla="*/ 8981 w 10000"/>
                  <a:gd name="connsiteY77" fmla="*/ 6259 h 10000"/>
                  <a:gd name="connsiteX78" fmla="*/ 9108 w 10000"/>
                  <a:gd name="connsiteY78" fmla="*/ 6187 h 10000"/>
                  <a:gd name="connsiteX79" fmla="*/ 9214 w 10000"/>
                  <a:gd name="connsiteY79" fmla="*/ 6259 h 10000"/>
                  <a:gd name="connsiteX80" fmla="*/ 9406 w 10000"/>
                  <a:gd name="connsiteY80" fmla="*/ 6475 h 10000"/>
                  <a:gd name="connsiteX81" fmla="*/ 9575 w 10000"/>
                  <a:gd name="connsiteY81" fmla="*/ 6691 h 10000"/>
                  <a:gd name="connsiteX82" fmla="*/ 9682 w 10000"/>
                  <a:gd name="connsiteY82" fmla="*/ 6691 h 10000"/>
                  <a:gd name="connsiteX83" fmla="*/ 9745 w 10000"/>
                  <a:gd name="connsiteY83" fmla="*/ 6619 h 10000"/>
                  <a:gd name="connsiteX84" fmla="*/ 9745 w 10000"/>
                  <a:gd name="connsiteY84" fmla="*/ 6475 h 10000"/>
                  <a:gd name="connsiteX85" fmla="*/ 9788 w 10000"/>
                  <a:gd name="connsiteY85" fmla="*/ 6187 h 10000"/>
                  <a:gd name="connsiteX86" fmla="*/ 9851 w 10000"/>
                  <a:gd name="connsiteY86" fmla="*/ 5971 h 10000"/>
                  <a:gd name="connsiteX87" fmla="*/ 9915 w 10000"/>
                  <a:gd name="connsiteY87" fmla="*/ 5971 h 10000"/>
                  <a:gd name="connsiteX88" fmla="*/ 9979 w 10000"/>
                  <a:gd name="connsiteY88" fmla="*/ 6043 h 10000"/>
                  <a:gd name="connsiteX89" fmla="*/ 10000 w 10000"/>
                  <a:gd name="connsiteY89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66 w 10000"/>
                  <a:gd name="connsiteY21" fmla="*/ 5612 h 10000"/>
                  <a:gd name="connsiteX22" fmla="*/ 4395 w 10000"/>
                  <a:gd name="connsiteY22" fmla="*/ 216 h 10000"/>
                  <a:gd name="connsiteX23" fmla="*/ 4501 w 10000"/>
                  <a:gd name="connsiteY23" fmla="*/ 216 h 10000"/>
                  <a:gd name="connsiteX24" fmla="*/ 4586 w 10000"/>
                  <a:gd name="connsiteY24" fmla="*/ 72 h 10000"/>
                  <a:gd name="connsiteX25" fmla="*/ 4692 w 10000"/>
                  <a:gd name="connsiteY25" fmla="*/ 0 h 10000"/>
                  <a:gd name="connsiteX26" fmla="*/ 4713 w 10000"/>
                  <a:gd name="connsiteY26" fmla="*/ 0 h 10000"/>
                  <a:gd name="connsiteX27" fmla="*/ 4798 w 10000"/>
                  <a:gd name="connsiteY27" fmla="*/ 0 h 10000"/>
                  <a:gd name="connsiteX28" fmla="*/ 4820 w 10000"/>
                  <a:gd name="connsiteY28" fmla="*/ 216 h 10000"/>
                  <a:gd name="connsiteX29" fmla="*/ 4862 w 10000"/>
                  <a:gd name="connsiteY29" fmla="*/ 504 h 10000"/>
                  <a:gd name="connsiteX30" fmla="*/ 4883 w 10000"/>
                  <a:gd name="connsiteY30" fmla="*/ 863 h 10000"/>
                  <a:gd name="connsiteX31" fmla="*/ 4926 w 10000"/>
                  <a:gd name="connsiteY31" fmla="*/ 1223 h 10000"/>
                  <a:gd name="connsiteX32" fmla="*/ 4926 w 10000"/>
                  <a:gd name="connsiteY32" fmla="*/ 1511 h 10000"/>
                  <a:gd name="connsiteX33" fmla="*/ 4989 w 10000"/>
                  <a:gd name="connsiteY33" fmla="*/ 1799 h 10000"/>
                  <a:gd name="connsiteX34" fmla="*/ 5117 w 10000"/>
                  <a:gd name="connsiteY34" fmla="*/ 2086 h 10000"/>
                  <a:gd name="connsiteX35" fmla="*/ 5180 w 10000"/>
                  <a:gd name="connsiteY35" fmla="*/ 2446 h 10000"/>
                  <a:gd name="connsiteX36" fmla="*/ 5287 w 10000"/>
                  <a:gd name="connsiteY36" fmla="*/ 3237 h 10000"/>
                  <a:gd name="connsiteX37" fmla="*/ 5329 w 10000"/>
                  <a:gd name="connsiteY37" fmla="*/ 3453 h 10000"/>
                  <a:gd name="connsiteX38" fmla="*/ 5393 w 10000"/>
                  <a:gd name="connsiteY38" fmla="*/ 3813 h 10000"/>
                  <a:gd name="connsiteX39" fmla="*/ 5393 w 10000"/>
                  <a:gd name="connsiteY39" fmla="*/ 5252 h 10000"/>
                  <a:gd name="connsiteX40" fmla="*/ 5414 w 10000"/>
                  <a:gd name="connsiteY40" fmla="*/ 5468 h 10000"/>
                  <a:gd name="connsiteX41" fmla="*/ 5478 w 10000"/>
                  <a:gd name="connsiteY41" fmla="*/ 6187 h 10000"/>
                  <a:gd name="connsiteX42" fmla="*/ 5520 w 10000"/>
                  <a:gd name="connsiteY42" fmla="*/ 6691 h 10000"/>
                  <a:gd name="connsiteX43" fmla="*/ 5584 w 10000"/>
                  <a:gd name="connsiteY43" fmla="*/ 7050 h 10000"/>
                  <a:gd name="connsiteX44" fmla="*/ 5690 w 10000"/>
                  <a:gd name="connsiteY44" fmla="*/ 7410 h 10000"/>
                  <a:gd name="connsiteX45" fmla="*/ 5817 w 10000"/>
                  <a:gd name="connsiteY45" fmla="*/ 8058 h 10000"/>
                  <a:gd name="connsiteX46" fmla="*/ 5945 w 10000"/>
                  <a:gd name="connsiteY46" fmla="*/ 8993 h 10000"/>
                  <a:gd name="connsiteX47" fmla="*/ 6030 w 10000"/>
                  <a:gd name="connsiteY47" fmla="*/ 9281 h 10000"/>
                  <a:gd name="connsiteX48" fmla="*/ 6093 w 10000"/>
                  <a:gd name="connsiteY48" fmla="*/ 9568 h 10000"/>
                  <a:gd name="connsiteX49" fmla="*/ 6157 w 10000"/>
                  <a:gd name="connsiteY49" fmla="*/ 9640 h 10000"/>
                  <a:gd name="connsiteX50" fmla="*/ 6285 w 10000"/>
                  <a:gd name="connsiteY50" fmla="*/ 9784 h 10000"/>
                  <a:gd name="connsiteX51" fmla="*/ 6412 w 10000"/>
                  <a:gd name="connsiteY51" fmla="*/ 9856 h 10000"/>
                  <a:gd name="connsiteX52" fmla="*/ 6518 w 10000"/>
                  <a:gd name="connsiteY52" fmla="*/ 9856 h 10000"/>
                  <a:gd name="connsiteX53" fmla="*/ 6582 w 10000"/>
                  <a:gd name="connsiteY53" fmla="*/ 10000 h 10000"/>
                  <a:gd name="connsiteX54" fmla="*/ 6624 w 10000"/>
                  <a:gd name="connsiteY54" fmla="*/ 9784 h 10000"/>
                  <a:gd name="connsiteX55" fmla="*/ 6815 w 10000"/>
                  <a:gd name="connsiteY55" fmla="*/ 9784 h 10000"/>
                  <a:gd name="connsiteX56" fmla="*/ 6879 w 10000"/>
                  <a:gd name="connsiteY56" fmla="*/ 9640 h 10000"/>
                  <a:gd name="connsiteX57" fmla="*/ 6985 w 10000"/>
                  <a:gd name="connsiteY57" fmla="*/ 9281 h 10000"/>
                  <a:gd name="connsiteX58" fmla="*/ 7091 w 10000"/>
                  <a:gd name="connsiteY58" fmla="*/ 9209 h 10000"/>
                  <a:gd name="connsiteX59" fmla="*/ 7155 w 10000"/>
                  <a:gd name="connsiteY59" fmla="*/ 9209 h 10000"/>
                  <a:gd name="connsiteX60" fmla="*/ 7282 w 10000"/>
                  <a:gd name="connsiteY60" fmla="*/ 8993 h 10000"/>
                  <a:gd name="connsiteX61" fmla="*/ 7516 w 10000"/>
                  <a:gd name="connsiteY61" fmla="*/ 8777 h 10000"/>
                  <a:gd name="connsiteX62" fmla="*/ 7707 w 10000"/>
                  <a:gd name="connsiteY62" fmla="*/ 8561 h 10000"/>
                  <a:gd name="connsiteX63" fmla="*/ 7856 w 10000"/>
                  <a:gd name="connsiteY63" fmla="*/ 8417 h 10000"/>
                  <a:gd name="connsiteX64" fmla="*/ 7941 w 10000"/>
                  <a:gd name="connsiteY64" fmla="*/ 8273 h 10000"/>
                  <a:gd name="connsiteX65" fmla="*/ 8047 w 10000"/>
                  <a:gd name="connsiteY65" fmla="*/ 8273 h 10000"/>
                  <a:gd name="connsiteX66" fmla="*/ 8238 w 10000"/>
                  <a:gd name="connsiteY66" fmla="*/ 8417 h 10000"/>
                  <a:gd name="connsiteX67" fmla="*/ 8386 w 10000"/>
                  <a:gd name="connsiteY67" fmla="*/ 8417 h 10000"/>
                  <a:gd name="connsiteX68" fmla="*/ 8450 w 10000"/>
                  <a:gd name="connsiteY68" fmla="*/ 8273 h 10000"/>
                  <a:gd name="connsiteX69" fmla="*/ 8514 w 10000"/>
                  <a:gd name="connsiteY69" fmla="*/ 7986 h 10000"/>
                  <a:gd name="connsiteX70" fmla="*/ 8577 w 10000"/>
                  <a:gd name="connsiteY70" fmla="*/ 7626 h 10000"/>
                  <a:gd name="connsiteX71" fmla="*/ 8641 w 10000"/>
                  <a:gd name="connsiteY71" fmla="*/ 7482 h 10000"/>
                  <a:gd name="connsiteX72" fmla="*/ 8705 w 10000"/>
                  <a:gd name="connsiteY72" fmla="*/ 7410 h 10000"/>
                  <a:gd name="connsiteX73" fmla="*/ 8790 w 10000"/>
                  <a:gd name="connsiteY73" fmla="*/ 7050 h 10000"/>
                  <a:gd name="connsiteX74" fmla="*/ 8854 w 10000"/>
                  <a:gd name="connsiteY74" fmla="*/ 6475 h 10000"/>
                  <a:gd name="connsiteX75" fmla="*/ 8917 w 10000"/>
                  <a:gd name="connsiteY75" fmla="*/ 6403 h 10000"/>
                  <a:gd name="connsiteX76" fmla="*/ 8981 w 10000"/>
                  <a:gd name="connsiteY76" fmla="*/ 6259 h 10000"/>
                  <a:gd name="connsiteX77" fmla="*/ 9108 w 10000"/>
                  <a:gd name="connsiteY77" fmla="*/ 6187 h 10000"/>
                  <a:gd name="connsiteX78" fmla="*/ 9214 w 10000"/>
                  <a:gd name="connsiteY78" fmla="*/ 6259 h 10000"/>
                  <a:gd name="connsiteX79" fmla="*/ 9406 w 10000"/>
                  <a:gd name="connsiteY79" fmla="*/ 6475 h 10000"/>
                  <a:gd name="connsiteX80" fmla="*/ 9575 w 10000"/>
                  <a:gd name="connsiteY80" fmla="*/ 6691 h 10000"/>
                  <a:gd name="connsiteX81" fmla="*/ 9682 w 10000"/>
                  <a:gd name="connsiteY81" fmla="*/ 6691 h 10000"/>
                  <a:gd name="connsiteX82" fmla="*/ 9745 w 10000"/>
                  <a:gd name="connsiteY82" fmla="*/ 6619 h 10000"/>
                  <a:gd name="connsiteX83" fmla="*/ 9745 w 10000"/>
                  <a:gd name="connsiteY83" fmla="*/ 6475 h 10000"/>
                  <a:gd name="connsiteX84" fmla="*/ 9788 w 10000"/>
                  <a:gd name="connsiteY84" fmla="*/ 6187 h 10000"/>
                  <a:gd name="connsiteX85" fmla="*/ 9851 w 10000"/>
                  <a:gd name="connsiteY85" fmla="*/ 5971 h 10000"/>
                  <a:gd name="connsiteX86" fmla="*/ 9915 w 10000"/>
                  <a:gd name="connsiteY86" fmla="*/ 5971 h 10000"/>
                  <a:gd name="connsiteX87" fmla="*/ 9979 w 10000"/>
                  <a:gd name="connsiteY87" fmla="*/ 6043 h 10000"/>
                  <a:gd name="connsiteX88" fmla="*/ 10000 w 10000"/>
                  <a:gd name="connsiteY88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4395 w 10000"/>
                  <a:gd name="connsiteY21" fmla="*/ 216 h 10000"/>
                  <a:gd name="connsiteX22" fmla="*/ 4501 w 10000"/>
                  <a:gd name="connsiteY22" fmla="*/ 216 h 10000"/>
                  <a:gd name="connsiteX23" fmla="*/ 4586 w 10000"/>
                  <a:gd name="connsiteY23" fmla="*/ 72 h 10000"/>
                  <a:gd name="connsiteX24" fmla="*/ 4692 w 10000"/>
                  <a:gd name="connsiteY24" fmla="*/ 0 h 10000"/>
                  <a:gd name="connsiteX25" fmla="*/ 4713 w 10000"/>
                  <a:gd name="connsiteY25" fmla="*/ 0 h 10000"/>
                  <a:gd name="connsiteX26" fmla="*/ 4798 w 10000"/>
                  <a:gd name="connsiteY26" fmla="*/ 0 h 10000"/>
                  <a:gd name="connsiteX27" fmla="*/ 4820 w 10000"/>
                  <a:gd name="connsiteY27" fmla="*/ 216 h 10000"/>
                  <a:gd name="connsiteX28" fmla="*/ 4862 w 10000"/>
                  <a:gd name="connsiteY28" fmla="*/ 504 h 10000"/>
                  <a:gd name="connsiteX29" fmla="*/ 4883 w 10000"/>
                  <a:gd name="connsiteY29" fmla="*/ 863 h 10000"/>
                  <a:gd name="connsiteX30" fmla="*/ 4926 w 10000"/>
                  <a:gd name="connsiteY30" fmla="*/ 1223 h 10000"/>
                  <a:gd name="connsiteX31" fmla="*/ 4926 w 10000"/>
                  <a:gd name="connsiteY31" fmla="*/ 1511 h 10000"/>
                  <a:gd name="connsiteX32" fmla="*/ 4989 w 10000"/>
                  <a:gd name="connsiteY32" fmla="*/ 1799 h 10000"/>
                  <a:gd name="connsiteX33" fmla="*/ 5117 w 10000"/>
                  <a:gd name="connsiteY33" fmla="*/ 2086 h 10000"/>
                  <a:gd name="connsiteX34" fmla="*/ 5180 w 10000"/>
                  <a:gd name="connsiteY34" fmla="*/ 2446 h 10000"/>
                  <a:gd name="connsiteX35" fmla="*/ 5287 w 10000"/>
                  <a:gd name="connsiteY35" fmla="*/ 3237 h 10000"/>
                  <a:gd name="connsiteX36" fmla="*/ 5329 w 10000"/>
                  <a:gd name="connsiteY36" fmla="*/ 3453 h 10000"/>
                  <a:gd name="connsiteX37" fmla="*/ 5393 w 10000"/>
                  <a:gd name="connsiteY37" fmla="*/ 3813 h 10000"/>
                  <a:gd name="connsiteX38" fmla="*/ 5393 w 10000"/>
                  <a:gd name="connsiteY38" fmla="*/ 5252 h 10000"/>
                  <a:gd name="connsiteX39" fmla="*/ 5414 w 10000"/>
                  <a:gd name="connsiteY39" fmla="*/ 5468 h 10000"/>
                  <a:gd name="connsiteX40" fmla="*/ 5478 w 10000"/>
                  <a:gd name="connsiteY40" fmla="*/ 6187 h 10000"/>
                  <a:gd name="connsiteX41" fmla="*/ 5520 w 10000"/>
                  <a:gd name="connsiteY41" fmla="*/ 6691 h 10000"/>
                  <a:gd name="connsiteX42" fmla="*/ 5584 w 10000"/>
                  <a:gd name="connsiteY42" fmla="*/ 7050 h 10000"/>
                  <a:gd name="connsiteX43" fmla="*/ 5690 w 10000"/>
                  <a:gd name="connsiteY43" fmla="*/ 7410 h 10000"/>
                  <a:gd name="connsiteX44" fmla="*/ 5817 w 10000"/>
                  <a:gd name="connsiteY44" fmla="*/ 8058 h 10000"/>
                  <a:gd name="connsiteX45" fmla="*/ 5945 w 10000"/>
                  <a:gd name="connsiteY45" fmla="*/ 8993 h 10000"/>
                  <a:gd name="connsiteX46" fmla="*/ 6030 w 10000"/>
                  <a:gd name="connsiteY46" fmla="*/ 9281 h 10000"/>
                  <a:gd name="connsiteX47" fmla="*/ 6093 w 10000"/>
                  <a:gd name="connsiteY47" fmla="*/ 9568 h 10000"/>
                  <a:gd name="connsiteX48" fmla="*/ 6157 w 10000"/>
                  <a:gd name="connsiteY48" fmla="*/ 9640 h 10000"/>
                  <a:gd name="connsiteX49" fmla="*/ 6285 w 10000"/>
                  <a:gd name="connsiteY49" fmla="*/ 9784 h 10000"/>
                  <a:gd name="connsiteX50" fmla="*/ 6412 w 10000"/>
                  <a:gd name="connsiteY50" fmla="*/ 9856 h 10000"/>
                  <a:gd name="connsiteX51" fmla="*/ 6518 w 10000"/>
                  <a:gd name="connsiteY51" fmla="*/ 9856 h 10000"/>
                  <a:gd name="connsiteX52" fmla="*/ 6582 w 10000"/>
                  <a:gd name="connsiteY52" fmla="*/ 10000 h 10000"/>
                  <a:gd name="connsiteX53" fmla="*/ 6624 w 10000"/>
                  <a:gd name="connsiteY53" fmla="*/ 9784 h 10000"/>
                  <a:gd name="connsiteX54" fmla="*/ 6815 w 10000"/>
                  <a:gd name="connsiteY54" fmla="*/ 9784 h 10000"/>
                  <a:gd name="connsiteX55" fmla="*/ 6879 w 10000"/>
                  <a:gd name="connsiteY55" fmla="*/ 9640 h 10000"/>
                  <a:gd name="connsiteX56" fmla="*/ 6985 w 10000"/>
                  <a:gd name="connsiteY56" fmla="*/ 9281 h 10000"/>
                  <a:gd name="connsiteX57" fmla="*/ 7091 w 10000"/>
                  <a:gd name="connsiteY57" fmla="*/ 9209 h 10000"/>
                  <a:gd name="connsiteX58" fmla="*/ 7155 w 10000"/>
                  <a:gd name="connsiteY58" fmla="*/ 9209 h 10000"/>
                  <a:gd name="connsiteX59" fmla="*/ 7282 w 10000"/>
                  <a:gd name="connsiteY59" fmla="*/ 8993 h 10000"/>
                  <a:gd name="connsiteX60" fmla="*/ 7516 w 10000"/>
                  <a:gd name="connsiteY60" fmla="*/ 8777 h 10000"/>
                  <a:gd name="connsiteX61" fmla="*/ 7707 w 10000"/>
                  <a:gd name="connsiteY61" fmla="*/ 8561 h 10000"/>
                  <a:gd name="connsiteX62" fmla="*/ 7856 w 10000"/>
                  <a:gd name="connsiteY62" fmla="*/ 8417 h 10000"/>
                  <a:gd name="connsiteX63" fmla="*/ 7941 w 10000"/>
                  <a:gd name="connsiteY63" fmla="*/ 8273 h 10000"/>
                  <a:gd name="connsiteX64" fmla="*/ 8047 w 10000"/>
                  <a:gd name="connsiteY64" fmla="*/ 8273 h 10000"/>
                  <a:gd name="connsiteX65" fmla="*/ 8238 w 10000"/>
                  <a:gd name="connsiteY65" fmla="*/ 8417 h 10000"/>
                  <a:gd name="connsiteX66" fmla="*/ 8386 w 10000"/>
                  <a:gd name="connsiteY66" fmla="*/ 8417 h 10000"/>
                  <a:gd name="connsiteX67" fmla="*/ 8450 w 10000"/>
                  <a:gd name="connsiteY67" fmla="*/ 8273 h 10000"/>
                  <a:gd name="connsiteX68" fmla="*/ 8514 w 10000"/>
                  <a:gd name="connsiteY68" fmla="*/ 7986 h 10000"/>
                  <a:gd name="connsiteX69" fmla="*/ 8577 w 10000"/>
                  <a:gd name="connsiteY69" fmla="*/ 7626 h 10000"/>
                  <a:gd name="connsiteX70" fmla="*/ 8641 w 10000"/>
                  <a:gd name="connsiteY70" fmla="*/ 7482 h 10000"/>
                  <a:gd name="connsiteX71" fmla="*/ 8705 w 10000"/>
                  <a:gd name="connsiteY71" fmla="*/ 7410 h 10000"/>
                  <a:gd name="connsiteX72" fmla="*/ 8790 w 10000"/>
                  <a:gd name="connsiteY72" fmla="*/ 7050 h 10000"/>
                  <a:gd name="connsiteX73" fmla="*/ 8854 w 10000"/>
                  <a:gd name="connsiteY73" fmla="*/ 6475 h 10000"/>
                  <a:gd name="connsiteX74" fmla="*/ 8917 w 10000"/>
                  <a:gd name="connsiteY74" fmla="*/ 6403 h 10000"/>
                  <a:gd name="connsiteX75" fmla="*/ 8981 w 10000"/>
                  <a:gd name="connsiteY75" fmla="*/ 6259 h 10000"/>
                  <a:gd name="connsiteX76" fmla="*/ 9108 w 10000"/>
                  <a:gd name="connsiteY76" fmla="*/ 6187 h 10000"/>
                  <a:gd name="connsiteX77" fmla="*/ 9214 w 10000"/>
                  <a:gd name="connsiteY77" fmla="*/ 6259 h 10000"/>
                  <a:gd name="connsiteX78" fmla="*/ 9406 w 10000"/>
                  <a:gd name="connsiteY78" fmla="*/ 6475 h 10000"/>
                  <a:gd name="connsiteX79" fmla="*/ 9575 w 10000"/>
                  <a:gd name="connsiteY79" fmla="*/ 6691 h 10000"/>
                  <a:gd name="connsiteX80" fmla="*/ 9682 w 10000"/>
                  <a:gd name="connsiteY80" fmla="*/ 6691 h 10000"/>
                  <a:gd name="connsiteX81" fmla="*/ 9745 w 10000"/>
                  <a:gd name="connsiteY81" fmla="*/ 6619 h 10000"/>
                  <a:gd name="connsiteX82" fmla="*/ 9745 w 10000"/>
                  <a:gd name="connsiteY82" fmla="*/ 6475 h 10000"/>
                  <a:gd name="connsiteX83" fmla="*/ 9788 w 10000"/>
                  <a:gd name="connsiteY83" fmla="*/ 6187 h 10000"/>
                  <a:gd name="connsiteX84" fmla="*/ 9851 w 10000"/>
                  <a:gd name="connsiteY84" fmla="*/ 5971 h 10000"/>
                  <a:gd name="connsiteX85" fmla="*/ 9915 w 10000"/>
                  <a:gd name="connsiteY85" fmla="*/ 5971 h 10000"/>
                  <a:gd name="connsiteX86" fmla="*/ 9979 w 10000"/>
                  <a:gd name="connsiteY86" fmla="*/ 6043 h 10000"/>
                  <a:gd name="connsiteX87" fmla="*/ 10000 w 10000"/>
                  <a:gd name="connsiteY87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4395 w 10000"/>
                  <a:gd name="connsiteY20" fmla="*/ 216 h 10000"/>
                  <a:gd name="connsiteX21" fmla="*/ 4501 w 10000"/>
                  <a:gd name="connsiteY21" fmla="*/ 216 h 10000"/>
                  <a:gd name="connsiteX22" fmla="*/ 4586 w 10000"/>
                  <a:gd name="connsiteY22" fmla="*/ 72 h 10000"/>
                  <a:gd name="connsiteX23" fmla="*/ 4692 w 10000"/>
                  <a:gd name="connsiteY23" fmla="*/ 0 h 10000"/>
                  <a:gd name="connsiteX24" fmla="*/ 4713 w 10000"/>
                  <a:gd name="connsiteY24" fmla="*/ 0 h 10000"/>
                  <a:gd name="connsiteX25" fmla="*/ 4798 w 10000"/>
                  <a:gd name="connsiteY25" fmla="*/ 0 h 10000"/>
                  <a:gd name="connsiteX26" fmla="*/ 4820 w 10000"/>
                  <a:gd name="connsiteY26" fmla="*/ 216 h 10000"/>
                  <a:gd name="connsiteX27" fmla="*/ 4862 w 10000"/>
                  <a:gd name="connsiteY27" fmla="*/ 504 h 10000"/>
                  <a:gd name="connsiteX28" fmla="*/ 4883 w 10000"/>
                  <a:gd name="connsiteY28" fmla="*/ 863 h 10000"/>
                  <a:gd name="connsiteX29" fmla="*/ 4926 w 10000"/>
                  <a:gd name="connsiteY29" fmla="*/ 1223 h 10000"/>
                  <a:gd name="connsiteX30" fmla="*/ 4926 w 10000"/>
                  <a:gd name="connsiteY30" fmla="*/ 1511 h 10000"/>
                  <a:gd name="connsiteX31" fmla="*/ 4989 w 10000"/>
                  <a:gd name="connsiteY31" fmla="*/ 1799 h 10000"/>
                  <a:gd name="connsiteX32" fmla="*/ 5117 w 10000"/>
                  <a:gd name="connsiteY32" fmla="*/ 2086 h 10000"/>
                  <a:gd name="connsiteX33" fmla="*/ 5180 w 10000"/>
                  <a:gd name="connsiteY33" fmla="*/ 2446 h 10000"/>
                  <a:gd name="connsiteX34" fmla="*/ 5287 w 10000"/>
                  <a:gd name="connsiteY34" fmla="*/ 3237 h 10000"/>
                  <a:gd name="connsiteX35" fmla="*/ 5329 w 10000"/>
                  <a:gd name="connsiteY35" fmla="*/ 3453 h 10000"/>
                  <a:gd name="connsiteX36" fmla="*/ 5393 w 10000"/>
                  <a:gd name="connsiteY36" fmla="*/ 3813 h 10000"/>
                  <a:gd name="connsiteX37" fmla="*/ 5393 w 10000"/>
                  <a:gd name="connsiteY37" fmla="*/ 5252 h 10000"/>
                  <a:gd name="connsiteX38" fmla="*/ 5414 w 10000"/>
                  <a:gd name="connsiteY38" fmla="*/ 5468 h 10000"/>
                  <a:gd name="connsiteX39" fmla="*/ 5478 w 10000"/>
                  <a:gd name="connsiteY39" fmla="*/ 6187 h 10000"/>
                  <a:gd name="connsiteX40" fmla="*/ 5520 w 10000"/>
                  <a:gd name="connsiteY40" fmla="*/ 6691 h 10000"/>
                  <a:gd name="connsiteX41" fmla="*/ 5584 w 10000"/>
                  <a:gd name="connsiteY41" fmla="*/ 7050 h 10000"/>
                  <a:gd name="connsiteX42" fmla="*/ 5690 w 10000"/>
                  <a:gd name="connsiteY42" fmla="*/ 7410 h 10000"/>
                  <a:gd name="connsiteX43" fmla="*/ 5817 w 10000"/>
                  <a:gd name="connsiteY43" fmla="*/ 8058 h 10000"/>
                  <a:gd name="connsiteX44" fmla="*/ 5945 w 10000"/>
                  <a:gd name="connsiteY44" fmla="*/ 8993 h 10000"/>
                  <a:gd name="connsiteX45" fmla="*/ 6030 w 10000"/>
                  <a:gd name="connsiteY45" fmla="*/ 9281 h 10000"/>
                  <a:gd name="connsiteX46" fmla="*/ 6093 w 10000"/>
                  <a:gd name="connsiteY46" fmla="*/ 9568 h 10000"/>
                  <a:gd name="connsiteX47" fmla="*/ 6157 w 10000"/>
                  <a:gd name="connsiteY47" fmla="*/ 9640 h 10000"/>
                  <a:gd name="connsiteX48" fmla="*/ 6285 w 10000"/>
                  <a:gd name="connsiteY48" fmla="*/ 9784 h 10000"/>
                  <a:gd name="connsiteX49" fmla="*/ 6412 w 10000"/>
                  <a:gd name="connsiteY49" fmla="*/ 9856 h 10000"/>
                  <a:gd name="connsiteX50" fmla="*/ 6518 w 10000"/>
                  <a:gd name="connsiteY50" fmla="*/ 9856 h 10000"/>
                  <a:gd name="connsiteX51" fmla="*/ 6582 w 10000"/>
                  <a:gd name="connsiteY51" fmla="*/ 10000 h 10000"/>
                  <a:gd name="connsiteX52" fmla="*/ 6624 w 10000"/>
                  <a:gd name="connsiteY52" fmla="*/ 9784 h 10000"/>
                  <a:gd name="connsiteX53" fmla="*/ 6815 w 10000"/>
                  <a:gd name="connsiteY53" fmla="*/ 9784 h 10000"/>
                  <a:gd name="connsiteX54" fmla="*/ 6879 w 10000"/>
                  <a:gd name="connsiteY54" fmla="*/ 9640 h 10000"/>
                  <a:gd name="connsiteX55" fmla="*/ 6985 w 10000"/>
                  <a:gd name="connsiteY55" fmla="*/ 9281 h 10000"/>
                  <a:gd name="connsiteX56" fmla="*/ 7091 w 10000"/>
                  <a:gd name="connsiteY56" fmla="*/ 9209 h 10000"/>
                  <a:gd name="connsiteX57" fmla="*/ 7155 w 10000"/>
                  <a:gd name="connsiteY57" fmla="*/ 9209 h 10000"/>
                  <a:gd name="connsiteX58" fmla="*/ 7282 w 10000"/>
                  <a:gd name="connsiteY58" fmla="*/ 8993 h 10000"/>
                  <a:gd name="connsiteX59" fmla="*/ 7516 w 10000"/>
                  <a:gd name="connsiteY59" fmla="*/ 8777 h 10000"/>
                  <a:gd name="connsiteX60" fmla="*/ 7707 w 10000"/>
                  <a:gd name="connsiteY60" fmla="*/ 8561 h 10000"/>
                  <a:gd name="connsiteX61" fmla="*/ 7856 w 10000"/>
                  <a:gd name="connsiteY61" fmla="*/ 8417 h 10000"/>
                  <a:gd name="connsiteX62" fmla="*/ 7941 w 10000"/>
                  <a:gd name="connsiteY62" fmla="*/ 8273 h 10000"/>
                  <a:gd name="connsiteX63" fmla="*/ 8047 w 10000"/>
                  <a:gd name="connsiteY63" fmla="*/ 8273 h 10000"/>
                  <a:gd name="connsiteX64" fmla="*/ 8238 w 10000"/>
                  <a:gd name="connsiteY64" fmla="*/ 8417 h 10000"/>
                  <a:gd name="connsiteX65" fmla="*/ 8386 w 10000"/>
                  <a:gd name="connsiteY65" fmla="*/ 8417 h 10000"/>
                  <a:gd name="connsiteX66" fmla="*/ 8450 w 10000"/>
                  <a:gd name="connsiteY66" fmla="*/ 8273 h 10000"/>
                  <a:gd name="connsiteX67" fmla="*/ 8514 w 10000"/>
                  <a:gd name="connsiteY67" fmla="*/ 7986 h 10000"/>
                  <a:gd name="connsiteX68" fmla="*/ 8577 w 10000"/>
                  <a:gd name="connsiteY68" fmla="*/ 7626 h 10000"/>
                  <a:gd name="connsiteX69" fmla="*/ 8641 w 10000"/>
                  <a:gd name="connsiteY69" fmla="*/ 7482 h 10000"/>
                  <a:gd name="connsiteX70" fmla="*/ 8705 w 10000"/>
                  <a:gd name="connsiteY70" fmla="*/ 7410 h 10000"/>
                  <a:gd name="connsiteX71" fmla="*/ 8790 w 10000"/>
                  <a:gd name="connsiteY71" fmla="*/ 7050 h 10000"/>
                  <a:gd name="connsiteX72" fmla="*/ 8854 w 10000"/>
                  <a:gd name="connsiteY72" fmla="*/ 6475 h 10000"/>
                  <a:gd name="connsiteX73" fmla="*/ 8917 w 10000"/>
                  <a:gd name="connsiteY73" fmla="*/ 6403 h 10000"/>
                  <a:gd name="connsiteX74" fmla="*/ 8981 w 10000"/>
                  <a:gd name="connsiteY74" fmla="*/ 6259 h 10000"/>
                  <a:gd name="connsiteX75" fmla="*/ 9108 w 10000"/>
                  <a:gd name="connsiteY75" fmla="*/ 6187 h 10000"/>
                  <a:gd name="connsiteX76" fmla="*/ 9214 w 10000"/>
                  <a:gd name="connsiteY76" fmla="*/ 6259 h 10000"/>
                  <a:gd name="connsiteX77" fmla="*/ 9406 w 10000"/>
                  <a:gd name="connsiteY77" fmla="*/ 6475 h 10000"/>
                  <a:gd name="connsiteX78" fmla="*/ 9575 w 10000"/>
                  <a:gd name="connsiteY78" fmla="*/ 6691 h 10000"/>
                  <a:gd name="connsiteX79" fmla="*/ 9682 w 10000"/>
                  <a:gd name="connsiteY79" fmla="*/ 6691 h 10000"/>
                  <a:gd name="connsiteX80" fmla="*/ 9745 w 10000"/>
                  <a:gd name="connsiteY80" fmla="*/ 6619 h 10000"/>
                  <a:gd name="connsiteX81" fmla="*/ 9745 w 10000"/>
                  <a:gd name="connsiteY81" fmla="*/ 6475 h 10000"/>
                  <a:gd name="connsiteX82" fmla="*/ 9788 w 10000"/>
                  <a:gd name="connsiteY82" fmla="*/ 6187 h 10000"/>
                  <a:gd name="connsiteX83" fmla="*/ 9851 w 10000"/>
                  <a:gd name="connsiteY83" fmla="*/ 5971 h 10000"/>
                  <a:gd name="connsiteX84" fmla="*/ 9915 w 10000"/>
                  <a:gd name="connsiteY84" fmla="*/ 5971 h 10000"/>
                  <a:gd name="connsiteX85" fmla="*/ 9979 w 10000"/>
                  <a:gd name="connsiteY85" fmla="*/ 6043 h 10000"/>
                  <a:gd name="connsiteX86" fmla="*/ 10000 w 10000"/>
                  <a:gd name="connsiteY86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4395 w 10000"/>
                  <a:gd name="connsiteY19" fmla="*/ 216 h 10000"/>
                  <a:gd name="connsiteX20" fmla="*/ 4501 w 10000"/>
                  <a:gd name="connsiteY20" fmla="*/ 216 h 10000"/>
                  <a:gd name="connsiteX21" fmla="*/ 4586 w 10000"/>
                  <a:gd name="connsiteY21" fmla="*/ 72 h 10000"/>
                  <a:gd name="connsiteX22" fmla="*/ 4692 w 10000"/>
                  <a:gd name="connsiteY22" fmla="*/ 0 h 10000"/>
                  <a:gd name="connsiteX23" fmla="*/ 4713 w 10000"/>
                  <a:gd name="connsiteY23" fmla="*/ 0 h 10000"/>
                  <a:gd name="connsiteX24" fmla="*/ 4798 w 10000"/>
                  <a:gd name="connsiteY24" fmla="*/ 0 h 10000"/>
                  <a:gd name="connsiteX25" fmla="*/ 4820 w 10000"/>
                  <a:gd name="connsiteY25" fmla="*/ 216 h 10000"/>
                  <a:gd name="connsiteX26" fmla="*/ 4862 w 10000"/>
                  <a:gd name="connsiteY26" fmla="*/ 504 h 10000"/>
                  <a:gd name="connsiteX27" fmla="*/ 4883 w 10000"/>
                  <a:gd name="connsiteY27" fmla="*/ 863 h 10000"/>
                  <a:gd name="connsiteX28" fmla="*/ 4926 w 10000"/>
                  <a:gd name="connsiteY28" fmla="*/ 1223 h 10000"/>
                  <a:gd name="connsiteX29" fmla="*/ 4926 w 10000"/>
                  <a:gd name="connsiteY29" fmla="*/ 1511 h 10000"/>
                  <a:gd name="connsiteX30" fmla="*/ 4989 w 10000"/>
                  <a:gd name="connsiteY30" fmla="*/ 1799 h 10000"/>
                  <a:gd name="connsiteX31" fmla="*/ 5117 w 10000"/>
                  <a:gd name="connsiteY31" fmla="*/ 2086 h 10000"/>
                  <a:gd name="connsiteX32" fmla="*/ 5180 w 10000"/>
                  <a:gd name="connsiteY32" fmla="*/ 2446 h 10000"/>
                  <a:gd name="connsiteX33" fmla="*/ 5287 w 10000"/>
                  <a:gd name="connsiteY33" fmla="*/ 3237 h 10000"/>
                  <a:gd name="connsiteX34" fmla="*/ 5329 w 10000"/>
                  <a:gd name="connsiteY34" fmla="*/ 3453 h 10000"/>
                  <a:gd name="connsiteX35" fmla="*/ 5393 w 10000"/>
                  <a:gd name="connsiteY35" fmla="*/ 3813 h 10000"/>
                  <a:gd name="connsiteX36" fmla="*/ 5393 w 10000"/>
                  <a:gd name="connsiteY36" fmla="*/ 5252 h 10000"/>
                  <a:gd name="connsiteX37" fmla="*/ 5414 w 10000"/>
                  <a:gd name="connsiteY37" fmla="*/ 5468 h 10000"/>
                  <a:gd name="connsiteX38" fmla="*/ 5478 w 10000"/>
                  <a:gd name="connsiteY38" fmla="*/ 6187 h 10000"/>
                  <a:gd name="connsiteX39" fmla="*/ 5520 w 10000"/>
                  <a:gd name="connsiteY39" fmla="*/ 6691 h 10000"/>
                  <a:gd name="connsiteX40" fmla="*/ 5584 w 10000"/>
                  <a:gd name="connsiteY40" fmla="*/ 7050 h 10000"/>
                  <a:gd name="connsiteX41" fmla="*/ 5690 w 10000"/>
                  <a:gd name="connsiteY41" fmla="*/ 7410 h 10000"/>
                  <a:gd name="connsiteX42" fmla="*/ 5817 w 10000"/>
                  <a:gd name="connsiteY42" fmla="*/ 8058 h 10000"/>
                  <a:gd name="connsiteX43" fmla="*/ 5945 w 10000"/>
                  <a:gd name="connsiteY43" fmla="*/ 8993 h 10000"/>
                  <a:gd name="connsiteX44" fmla="*/ 6030 w 10000"/>
                  <a:gd name="connsiteY44" fmla="*/ 9281 h 10000"/>
                  <a:gd name="connsiteX45" fmla="*/ 6093 w 10000"/>
                  <a:gd name="connsiteY45" fmla="*/ 9568 h 10000"/>
                  <a:gd name="connsiteX46" fmla="*/ 6157 w 10000"/>
                  <a:gd name="connsiteY46" fmla="*/ 9640 h 10000"/>
                  <a:gd name="connsiteX47" fmla="*/ 6285 w 10000"/>
                  <a:gd name="connsiteY47" fmla="*/ 9784 h 10000"/>
                  <a:gd name="connsiteX48" fmla="*/ 6412 w 10000"/>
                  <a:gd name="connsiteY48" fmla="*/ 9856 h 10000"/>
                  <a:gd name="connsiteX49" fmla="*/ 6518 w 10000"/>
                  <a:gd name="connsiteY49" fmla="*/ 9856 h 10000"/>
                  <a:gd name="connsiteX50" fmla="*/ 6582 w 10000"/>
                  <a:gd name="connsiteY50" fmla="*/ 10000 h 10000"/>
                  <a:gd name="connsiteX51" fmla="*/ 6624 w 10000"/>
                  <a:gd name="connsiteY51" fmla="*/ 9784 h 10000"/>
                  <a:gd name="connsiteX52" fmla="*/ 6815 w 10000"/>
                  <a:gd name="connsiteY52" fmla="*/ 9784 h 10000"/>
                  <a:gd name="connsiteX53" fmla="*/ 6879 w 10000"/>
                  <a:gd name="connsiteY53" fmla="*/ 9640 h 10000"/>
                  <a:gd name="connsiteX54" fmla="*/ 6985 w 10000"/>
                  <a:gd name="connsiteY54" fmla="*/ 9281 h 10000"/>
                  <a:gd name="connsiteX55" fmla="*/ 7091 w 10000"/>
                  <a:gd name="connsiteY55" fmla="*/ 9209 h 10000"/>
                  <a:gd name="connsiteX56" fmla="*/ 7155 w 10000"/>
                  <a:gd name="connsiteY56" fmla="*/ 9209 h 10000"/>
                  <a:gd name="connsiteX57" fmla="*/ 7282 w 10000"/>
                  <a:gd name="connsiteY57" fmla="*/ 8993 h 10000"/>
                  <a:gd name="connsiteX58" fmla="*/ 7516 w 10000"/>
                  <a:gd name="connsiteY58" fmla="*/ 8777 h 10000"/>
                  <a:gd name="connsiteX59" fmla="*/ 7707 w 10000"/>
                  <a:gd name="connsiteY59" fmla="*/ 8561 h 10000"/>
                  <a:gd name="connsiteX60" fmla="*/ 7856 w 10000"/>
                  <a:gd name="connsiteY60" fmla="*/ 8417 h 10000"/>
                  <a:gd name="connsiteX61" fmla="*/ 7941 w 10000"/>
                  <a:gd name="connsiteY61" fmla="*/ 8273 h 10000"/>
                  <a:gd name="connsiteX62" fmla="*/ 8047 w 10000"/>
                  <a:gd name="connsiteY62" fmla="*/ 8273 h 10000"/>
                  <a:gd name="connsiteX63" fmla="*/ 8238 w 10000"/>
                  <a:gd name="connsiteY63" fmla="*/ 8417 h 10000"/>
                  <a:gd name="connsiteX64" fmla="*/ 8386 w 10000"/>
                  <a:gd name="connsiteY64" fmla="*/ 8417 h 10000"/>
                  <a:gd name="connsiteX65" fmla="*/ 8450 w 10000"/>
                  <a:gd name="connsiteY65" fmla="*/ 8273 h 10000"/>
                  <a:gd name="connsiteX66" fmla="*/ 8514 w 10000"/>
                  <a:gd name="connsiteY66" fmla="*/ 7986 h 10000"/>
                  <a:gd name="connsiteX67" fmla="*/ 8577 w 10000"/>
                  <a:gd name="connsiteY67" fmla="*/ 7626 h 10000"/>
                  <a:gd name="connsiteX68" fmla="*/ 8641 w 10000"/>
                  <a:gd name="connsiteY68" fmla="*/ 7482 h 10000"/>
                  <a:gd name="connsiteX69" fmla="*/ 8705 w 10000"/>
                  <a:gd name="connsiteY69" fmla="*/ 7410 h 10000"/>
                  <a:gd name="connsiteX70" fmla="*/ 8790 w 10000"/>
                  <a:gd name="connsiteY70" fmla="*/ 7050 h 10000"/>
                  <a:gd name="connsiteX71" fmla="*/ 8854 w 10000"/>
                  <a:gd name="connsiteY71" fmla="*/ 6475 h 10000"/>
                  <a:gd name="connsiteX72" fmla="*/ 8917 w 10000"/>
                  <a:gd name="connsiteY72" fmla="*/ 6403 h 10000"/>
                  <a:gd name="connsiteX73" fmla="*/ 8981 w 10000"/>
                  <a:gd name="connsiteY73" fmla="*/ 6259 h 10000"/>
                  <a:gd name="connsiteX74" fmla="*/ 9108 w 10000"/>
                  <a:gd name="connsiteY74" fmla="*/ 6187 h 10000"/>
                  <a:gd name="connsiteX75" fmla="*/ 9214 w 10000"/>
                  <a:gd name="connsiteY75" fmla="*/ 6259 h 10000"/>
                  <a:gd name="connsiteX76" fmla="*/ 9406 w 10000"/>
                  <a:gd name="connsiteY76" fmla="*/ 6475 h 10000"/>
                  <a:gd name="connsiteX77" fmla="*/ 9575 w 10000"/>
                  <a:gd name="connsiteY77" fmla="*/ 6691 h 10000"/>
                  <a:gd name="connsiteX78" fmla="*/ 9682 w 10000"/>
                  <a:gd name="connsiteY78" fmla="*/ 6691 h 10000"/>
                  <a:gd name="connsiteX79" fmla="*/ 9745 w 10000"/>
                  <a:gd name="connsiteY79" fmla="*/ 6619 h 10000"/>
                  <a:gd name="connsiteX80" fmla="*/ 9745 w 10000"/>
                  <a:gd name="connsiteY80" fmla="*/ 6475 h 10000"/>
                  <a:gd name="connsiteX81" fmla="*/ 9788 w 10000"/>
                  <a:gd name="connsiteY81" fmla="*/ 6187 h 10000"/>
                  <a:gd name="connsiteX82" fmla="*/ 9851 w 10000"/>
                  <a:gd name="connsiteY82" fmla="*/ 5971 h 10000"/>
                  <a:gd name="connsiteX83" fmla="*/ 9915 w 10000"/>
                  <a:gd name="connsiteY83" fmla="*/ 5971 h 10000"/>
                  <a:gd name="connsiteX84" fmla="*/ 9979 w 10000"/>
                  <a:gd name="connsiteY84" fmla="*/ 6043 h 10000"/>
                  <a:gd name="connsiteX85" fmla="*/ 10000 w 10000"/>
                  <a:gd name="connsiteY85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4395 w 10000"/>
                  <a:gd name="connsiteY18" fmla="*/ 216 h 10000"/>
                  <a:gd name="connsiteX19" fmla="*/ 4501 w 10000"/>
                  <a:gd name="connsiteY19" fmla="*/ 216 h 10000"/>
                  <a:gd name="connsiteX20" fmla="*/ 4586 w 10000"/>
                  <a:gd name="connsiteY20" fmla="*/ 72 h 10000"/>
                  <a:gd name="connsiteX21" fmla="*/ 4692 w 10000"/>
                  <a:gd name="connsiteY21" fmla="*/ 0 h 10000"/>
                  <a:gd name="connsiteX22" fmla="*/ 4713 w 10000"/>
                  <a:gd name="connsiteY22" fmla="*/ 0 h 10000"/>
                  <a:gd name="connsiteX23" fmla="*/ 4798 w 10000"/>
                  <a:gd name="connsiteY23" fmla="*/ 0 h 10000"/>
                  <a:gd name="connsiteX24" fmla="*/ 4820 w 10000"/>
                  <a:gd name="connsiteY24" fmla="*/ 216 h 10000"/>
                  <a:gd name="connsiteX25" fmla="*/ 4862 w 10000"/>
                  <a:gd name="connsiteY25" fmla="*/ 504 h 10000"/>
                  <a:gd name="connsiteX26" fmla="*/ 4883 w 10000"/>
                  <a:gd name="connsiteY26" fmla="*/ 863 h 10000"/>
                  <a:gd name="connsiteX27" fmla="*/ 4926 w 10000"/>
                  <a:gd name="connsiteY27" fmla="*/ 1223 h 10000"/>
                  <a:gd name="connsiteX28" fmla="*/ 4926 w 10000"/>
                  <a:gd name="connsiteY28" fmla="*/ 1511 h 10000"/>
                  <a:gd name="connsiteX29" fmla="*/ 4989 w 10000"/>
                  <a:gd name="connsiteY29" fmla="*/ 1799 h 10000"/>
                  <a:gd name="connsiteX30" fmla="*/ 5117 w 10000"/>
                  <a:gd name="connsiteY30" fmla="*/ 2086 h 10000"/>
                  <a:gd name="connsiteX31" fmla="*/ 5180 w 10000"/>
                  <a:gd name="connsiteY31" fmla="*/ 2446 h 10000"/>
                  <a:gd name="connsiteX32" fmla="*/ 5287 w 10000"/>
                  <a:gd name="connsiteY32" fmla="*/ 3237 h 10000"/>
                  <a:gd name="connsiteX33" fmla="*/ 5329 w 10000"/>
                  <a:gd name="connsiteY33" fmla="*/ 3453 h 10000"/>
                  <a:gd name="connsiteX34" fmla="*/ 5393 w 10000"/>
                  <a:gd name="connsiteY34" fmla="*/ 3813 h 10000"/>
                  <a:gd name="connsiteX35" fmla="*/ 5393 w 10000"/>
                  <a:gd name="connsiteY35" fmla="*/ 5252 h 10000"/>
                  <a:gd name="connsiteX36" fmla="*/ 5414 w 10000"/>
                  <a:gd name="connsiteY36" fmla="*/ 5468 h 10000"/>
                  <a:gd name="connsiteX37" fmla="*/ 5478 w 10000"/>
                  <a:gd name="connsiteY37" fmla="*/ 6187 h 10000"/>
                  <a:gd name="connsiteX38" fmla="*/ 5520 w 10000"/>
                  <a:gd name="connsiteY38" fmla="*/ 6691 h 10000"/>
                  <a:gd name="connsiteX39" fmla="*/ 5584 w 10000"/>
                  <a:gd name="connsiteY39" fmla="*/ 7050 h 10000"/>
                  <a:gd name="connsiteX40" fmla="*/ 5690 w 10000"/>
                  <a:gd name="connsiteY40" fmla="*/ 7410 h 10000"/>
                  <a:gd name="connsiteX41" fmla="*/ 5817 w 10000"/>
                  <a:gd name="connsiteY41" fmla="*/ 8058 h 10000"/>
                  <a:gd name="connsiteX42" fmla="*/ 5945 w 10000"/>
                  <a:gd name="connsiteY42" fmla="*/ 8993 h 10000"/>
                  <a:gd name="connsiteX43" fmla="*/ 6030 w 10000"/>
                  <a:gd name="connsiteY43" fmla="*/ 9281 h 10000"/>
                  <a:gd name="connsiteX44" fmla="*/ 6093 w 10000"/>
                  <a:gd name="connsiteY44" fmla="*/ 9568 h 10000"/>
                  <a:gd name="connsiteX45" fmla="*/ 6157 w 10000"/>
                  <a:gd name="connsiteY45" fmla="*/ 9640 h 10000"/>
                  <a:gd name="connsiteX46" fmla="*/ 6285 w 10000"/>
                  <a:gd name="connsiteY46" fmla="*/ 9784 h 10000"/>
                  <a:gd name="connsiteX47" fmla="*/ 6412 w 10000"/>
                  <a:gd name="connsiteY47" fmla="*/ 9856 h 10000"/>
                  <a:gd name="connsiteX48" fmla="*/ 6518 w 10000"/>
                  <a:gd name="connsiteY48" fmla="*/ 9856 h 10000"/>
                  <a:gd name="connsiteX49" fmla="*/ 6582 w 10000"/>
                  <a:gd name="connsiteY49" fmla="*/ 10000 h 10000"/>
                  <a:gd name="connsiteX50" fmla="*/ 6624 w 10000"/>
                  <a:gd name="connsiteY50" fmla="*/ 9784 h 10000"/>
                  <a:gd name="connsiteX51" fmla="*/ 6815 w 10000"/>
                  <a:gd name="connsiteY51" fmla="*/ 9784 h 10000"/>
                  <a:gd name="connsiteX52" fmla="*/ 6879 w 10000"/>
                  <a:gd name="connsiteY52" fmla="*/ 9640 h 10000"/>
                  <a:gd name="connsiteX53" fmla="*/ 6985 w 10000"/>
                  <a:gd name="connsiteY53" fmla="*/ 9281 h 10000"/>
                  <a:gd name="connsiteX54" fmla="*/ 7091 w 10000"/>
                  <a:gd name="connsiteY54" fmla="*/ 9209 h 10000"/>
                  <a:gd name="connsiteX55" fmla="*/ 7155 w 10000"/>
                  <a:gd name="connsiteY55" fmla="*/ 9209 h 10000"/>
                  <a:gd name="connsiteX56" fmla="*/ 7282 w 10000"/>
                  <a:gd name="connsiteY56" fmla="*/ 8993 h 10000"/>
                  <a:gd name="connsiteX57" fmla="*/ 7516 w 10000"/>
                  <a:gd name="connsiteY57" fmla="*/ 8777 h 10000"/>
                  <a:gd name="connsiteX58" fmla="*/ 7707 w 10000"/>
                  <a:gd name="connsiteY58" fmla="*/ 8561 h 10000"/>
                  <a:gd name="connsiteX59" fmla="*/ 7856 w 10000"/>
                  <a:gd name="connsiteY59" fmla="*/ 8417 h 10000"/>
                  <a:gd name="connsiteX60" fmla="*/ 7941 w 10000"/>
                  <a:gd name="connsiteY60" fmla="*/ 8273 h 10000"/>
                  <a:gd name="connsiteX61" fmla="*/ 8047 w 10000"/>
                  <a:gd name="connsiteY61" fmla="*/ 8273 h 10000"/>
                  <a:gd name="connsiteX62" fmla="*/ 8238 w 10000"/>
                  <a:gd name="connsiteY62" fmla="*/ 8417 h 10000"/>
                  <a:gd name="connsiteX63" fmla="*/ 8386 w 10000"/>
                  <a:gd name="connsiteY63" fmla="*/ 8417 h 10000"/>
                  <a:gd name="connsiteX64" fmla="*/ 8450 w 10000"/>
                  <a:gd name="connsiteY64" fmla="*/ 8273 h 10000"/>
                  <a:gd name="connsiteX65" fmla="*/ 8514 w 10000"/>
                  <a:gd name="connsiteY65" fmla="*/ 7986 h 10000"/>
                  <a:gd name="connsiteX66" fmla="*/ 8577 w 10000"/>
                  <a:gd name="connsiteY66" fmla="*/ 7626 h 10000"/>
                  <a:gd name="connsiteX67" fmla="*/ 8641 w 10000"/>
                  <a:gd name="connsiteY67" fmla="*/ 7482 h 10000"/>
                  <a:gd name="connsiteX68" fmla="*/ 8705 w 10000"/>
                  <a:gd name="connsiteY68" fmla="*/ 7410 h 10000"/>
                  <a:gd name="connsiteX69" fmla="*/ 8790 w 10000"/>
                  <a:gd name="connsiteY69" fmla="*/ 7050 h 10000"/>
                  <a:gd name="connsiteX70" fmla="*/ 8854 w 10000"/>
                  <a:gd name="connsiteY70" fmla="*/ 6475 h 10000"/>
                  <a:gd name="connsiteX71" fmla="*/ 8917 w 10000"/>
                  <a:gd name="connsiteY71" fmla="*/ 6403 h 10000"/>
                  <a:gd name="connsiteX72" fmla="*/ 8981 w 10000"/>
                  <a:gd name="connsiteY72" fmla="*/ 6259 h 10000"/>
                  <a:gd name="connsiteX73" fmla="*/ 9108 w 10000"/>
                  <a:gd name="connsiteY73" fmla="*/ 6187 h 10000"/>
                  <a:gd name="connsiteX74" fmla="*/ 9214 w 10000"/>
                  <a:gd name="connsiteY74" fmla="*/ 6259 h 10000"/>
                  <a:gd name="connsiteX75" fmla="*/ 9406 w 10000"/>
                  <a:gd name="connsiteY75" fmla="*/ 6475 h 10000"/>
                  <a:gd name="connsiteX76" fmla="*/ 9575 w 10000"/>
                  <a:gd name="connsiteY76" fmla="*/ 6691 h 10000"/>
                  <a:gd name="connsiteX77" fmla="*/ 9682 w 10000"/>
                  <a:gd name="connsiteY77" fmla="*/ 6691 h 10000"/>
                  <a:gd name="connsiteX78" fmla="*/ 9745 w 10000"/>
                  <a:gd name="connsiteY78" fmla="*/ 6619 h 10000"/>
                  <a:gd name="connsiteX79" fmla="*/ 9745 w 10000"/>
                  <a:gd name="connsiteY79" fmla="*/ 6475 h 10000"/>
                  <a:gd name="connsiteX80" fmla="*/ 9788 w 10000"/>
                  <a:gd name="connsiteY80" fmla="*/ 6187 h 10000"/>
                  <a:gd name="connsiteX81" fmla="*/ 9851 w 10000"/>
                  <a:gd name="connsiteY81" fmla="*/ 5971 h 10000"/>
                  <a:gd name="connsiteX82" fmla="*/ 9915 w 10000"/>
                  <a:gd name="connsiteY82" fmla="*/ 5971 h 10000"/>
                  <a:gd name="connsiteX83" fmla="*/ 9979 w 10000"/>
                  <a:gd name="connsiteY83" fmla="*/ 6043 h 10000"/>
                  <a:gd name="connsiteX84" fmla="*/ 10000 w 10000"/>
                  <a:gd name="connsiteY84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4395 w 10000"/>
                  <a:gd name="connsiteY17" fmla="*/ 216 h 10000"/>
                  <a:gd name="connsiteX18" fmla="*/ 4501 w 10000"/>
                  <a:gd name="connsiteY18" fmla="*/ 216 h 10000"/>
                  <a:gd name="connsiteX19" fmla="*/ 4586 w 10000"/>
                  <a:gd name="connsiteY19" fmla="*/ 72 h 10000"/>
                  <a:gd name="connsiteX20" fmla="*/ 4692 w 10000"/>
                  <a:gd name="connsiteY20" fmla="*/ 0 h 10000"/>
                  <a:gd name="connsiteX21" fmla="*/ 4713 w 10000"/>
                  <a:gd name="connsiteY21" fmla="*/ 0 h 10000"/>
                  <a:gd name="connsiteX22" fmla="*/ 4798 w 10000"/>
                  <a:gd name="connsiteY22" fmla="*/ 0 h 10000"/>
                  <a:gd name="connsiteX23" fmla="*/ 4820 w 10000"/>
                  <a:gd name="connsiteY23" fmla="*/ 216 h 10000"/>
                  <a:gd name="connsiteX24" fmla="*/ 4862 w 10000"/>
                  <a:gd name="connsiteY24" fmla="*/ 504 h 10000"/>
                  <a:gd name="connsiteX25" fmla="*/ 4883 w 10000"/>
                  <a:gd name="connsiteY25" fmla="*/ 863 h 10000"/>
                  <a:gd name="connsiteX26" fmla="*/ 4926 w 10000"/>
                  <a:gd name="connsiteY26" fmla="*/ 1223 h 10000"/>
                  <a:gd name="connsiteX27" fmla="*/ 4926 w 10000"/>
                  <a:gd name="connsiteY27" fmla="*/ 1511 h 10000"/>
                  <a:gd name="connsiteX28" fmla="*/ 4989 w 10000"/>
                  <a:gd name="connsiteY28" fmla="*/ 1799 h 10000"/>
                  <a:gd name="connsiteX29" fmla="*/ 5117 w 10000"/>
                  <a:gd name="connsiteY29" fmla="*/ 2086 h 10000"/>
                  <a:gd name="connsiteX30" fmla="*/ 5180 w 10000"/>
                  <a:gd name="connsiteY30" fmla="*/ 2446 h 10000"/>
                  <a:gd name="connsiteX31" fmla="*/ 5287 w 10000"/>
                  <a:gd name="connsiteY31" fmla="*/ 3237 h 10000"/>
                  <a:gd name="connsiteX32" fmla="*/ 5329 w 10000"/>
                  <a:gd name="connsiteY32" fmla="*/ 3453 h 10000"/>
                  <a:gd name="connsiteX33" fmla="*/ 5393 w 10000"/>
                  <a:gd name="connsiteY33" fmla="*/ 3813 h 10000"/>
                  <a:gd name="connsiteX34" fmla="*/ 5393 w 10000"/>
                  <a:gd name="connsiteY34" fmla="*/ 5252 h 10000"/>
                  <a:gd name="connsiteX35" fmla="*/ 5414 w 10000"/>
                  <a:gd name="connsiteY35" fmla="*/ 5468 h 10000"/>
                  <a:gd name="connsiteX36" fmla="*/ 5478 w 10000"/>
                  <a:gd name="connsiteY36" fmla="*/ 6187 h 10000"/>
                  <a:gd name="connsiteX37" fmla="*/ 5520 w 10000"/>
                  <a:gd name="connsiteY37" fmla="*/ 6691 h 10000"/>
                  <a:gd name="connsiteX38" fmla="*/ 5584 w 10000"/>
                  <a:gd name="connsiteY38" fmla="*/ 7050 h 10000"/>
                  <a:gd name="connsiteX39" fmla="*/ 5690 w 10000"/>
                  <a:gd name="connsiteY39" fmla="*/ 7410 h 10000"/>
                  <a:gd name="connsiteX40" fmla="*/ 5817 w 10000"/>
                  <a:gd name="connsiteY40" fmla="*/ 8058 h 10000"/>
                  <a:gd name="connsiteX41" fmla="*/ 5945 w 10000"/>
                  <a:gd name="connsiteY41" fmla="*/ 8993 h 10000"/>
                  <a:gd name="connsiteX42" fmla="*/ 6030 w 10000"/>
                  <a:gd name="connsiteY42" fmla="*/ 9281 h 10000"/>
                  <a:gd name="connsiteX43" fmla="*/ 6093 w 10000"/>
                  <a:gd name="connsiteY43" fmla="*/ 9568 h 10000"/>
                  <a:gd name="connsiteX44" fmla="*/ 6157 w 10000"/>
                  <a:gd name="connsiteY44" fmla="*/ 9640 h 10000"/>
                  <a:gd name="connsiteX45" fmla="*/ 6285 w 10000"/>
                  <a:gd name="connsiteY45" fmla="*/ 9784 h 10000"/>
                  <a:gd name="connsiteX46" fmla="*/ 6412 w 10000"/>
                  <a:gd name="connsiteY46" fmla="*/ 9856 h 10000"/>
                  <a:gd name="connsiteX47" fmla="*/ 6518 w 10000"/>
                  <a:gd name="connsiteY47" fmla="*/ 9856 h 10000"/>
                  <a:gd name="connsiteX48" fmla="*/ 6582 w 10000"/>
                  <a:gd name="connsiteY48" fmla="*/ 10000 h 10000"/>
                  <a:gd name="connsiteX49" fmla="*/ 6624 w 10000"/>
                  <a:gd name="connsiteY49" fmla="*/ 9784 h 10000"/>
                  <a:gd name="connsiteX50" fmla="*/ 6815 w 10000"/>
                  <a:gd name="connsiteY50" fmla="*/ 9784 h 10000"/>
                  <a:gd name="connsiteX51" fmla="*/ 6879 w 10000"/>
                  <a:gd name="connsiteY51" fmla="*/ 9640 h 10000"/>
                  <a:gd name="connsiteX52" fmla="*/ 6985 w 10000"/>
                  <a:gd name="connsiteY52" fmla="*/ 9281 h 10000"/>
                  <a:gd name="connsiteX53" fmla="*/ 7091 w 10000"/>
                  <a:gd name="connsiteY53" fmla="*/ 9209 h 10000"/>
                  <a:gd name="connsiteX54" fmla="*/ 7155 w 10000"/>
                  <a:gd name="connsiteY54" fmla="*/ 9209 h 10000"/>
                  <a:gd name="connsiteX55" fmla="*/ 7282 w 10000"/>
                  <a:gd name="connsiteY55" fmla="*/ 8993 h 10000"/>
                  <a:gd name="connsiteX56" fmla="*/ 7516 w 10000"/>
                  <a:gd name="connsiteY56" fmla="*/ 8777 h 10000"/>
                  <a:gd name="connsiteX57" fmla="*/ 7707 w 10000"/>
                  <a:gd name="connsiteY57" fmla="*/ 8561 h 10000"/>
                  <a:gd name="connsiteX58" fmla="*/ 7856 w 10000"/>
                  <a:gd name="connsiteY58" fmla="*/ 8417 h 10000"/>
                  <a:gd name="connsiteX59" fmla="*/ 7941 w 10000"/>
                  <a:gd name="connsiteY59" fmla="*/ 8273 h 10000"/>
                  <a:gd name="connsiteX60" fmla="*/ 8047 w 10000"/>
                  <a:gd name="connsiteY60" fmla="*/ 8273 h 10000"/>
                  <a:gd name="connsiteX61" fmla="*/ 8238 w 10000"/>
                  <a:gd name="connsiteY61" fmla="*/ 8417 h 10000"/>
                  <a:gd name="connsiteX62" fmla="*/ 8386 w 10000"/>
                  <a:gd name="connsiteY62" fmla="*/ 8417 h 10000"/>
                  <a:gd name="connsiteX63" fmla="*/ 8450 w 10000"/>
                  <a:gd name="connsiteY63" fmla="*/ 8273 h 10000"/>
                  <a:gd name="connsiteX64" fmla="*/ 8514 w 10000"/>
                  <a:gd name="connsiteY64" fmla="*/ 7986 h 10000"/>
                  <a:gd name="connsiteX65" fmla="*/ 8577 w 10000"/>
                  <a:gd name="connsiteY65" fmla="*/ 7626 h 10000"/>
                  <a:gd name="connsiteX66" fmla="*/ 8641 w 10000"/>
                  <a:gd name="connsiteY66" fmla="*/ 7482 h 10000"/>
                  <a:gd name="connsiteX67" fmla="*/ 8705 w 10000"/>
                  <a:gd name="connsiteY67" fmla="*/ 7410 h 10000"/>
                  <a:gd name="connsiteX68" fmla="*/ 8790 w 10000"/>
                  <a:gd name="connsiteY68" fmla="*/ 7050 h 10000"/>
                  <a:gd name="connsiteX69" fmla="*/ 8854 w 10000"/>
                  <a:gd name="connsiteY69" fmla="*/ 6475 h 10000"/>
                  <a:gd name="connsiteX70" fmla="*/ 8917 w 10000"/>
                  <a:gd name="connsiteY70" fmla="*/ 6403 h 10000"/>
                  <a:gd name="connsiteX71" fmla="*/ 8981 w 10000"/>
                  <a:gd name="connsiteY71" fmla="*/ 6259 h 10000"/>
                  <a:gd name="connsiteX72" fmla="*/ 9108 w 10000"/>
                  <a:gd name="connsiteY72" fmla="*/ 6187 h 10000"/>
                  <a:gd name="connsiteX73" fmla="*/ 9214 w 10000"/>
                  <a:gd name="connsiteY73" fmla="*/ 6259 h 10000"/>
                  <a:gd name="connsiteX74" fmla="*/ 9406 w 10000"/>
                  <a:gd name="connsiteY74" fmla="*/ 6475 h 10000"/>
                  <a:gd name="connsiteX75" fmla="*/ 9575 w 10000"/>
                  <a:gd name="connsiteY75" fmla="*/ 6691 h 10000"/>
                  <a:gd name="connsiteX76" fmla="*/ 9682 w 10000"/>
                  <a:gd name="connsiteY76" fmla="*/ 6691 h 10000"/>
                  <a:gd name="connsiteX77" fmla="*/ 9745 w 10000"/>
                  <a:gd name="connsiteY77" fmla="*/ 6619 h 10000"/>
                  <a:gd name="connsiteX78" fmla="*/ 9745 w 10000"/>
                  <a:gd name="connsiteY78" fmla="*/ 6475 h 10000"/>
                  <a:gd name="connsiteX79" fmla="*/ 9788 w 10000"/>
                  <a:gd name="connsiteY79" fmla="*/ 6187 h 10000"/>
                  <a:gd name="connsiteX80" fmla="*/ 9851 w 10000"/>
                  <a:gd name="connsiteY80" fmla="*/ 5971 h 10000"/>
                  <a:gd name="connsiteX81" fmla="*/ 9915 w 10000"/>
                  <a:gd name="connsiteY81" fmla="*/ 5971 h 10000"/>
                  <a:gd name="connsiteX82" fmla="*/ 9979 w 10000"/>
                  <a:gd name="connsiteY82" fmla="*/ 6043 h 10000"/>
                  <a:gd name="connsiteX83" fmla="*/ 10000 w 10000"/>
                  <a:gd name="connsiteY83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4395 w 10000"/>
                  <a:gd name="connsiteY16" fmla="*/ 216 h 10000"/>
                  <a:gd name="connsiteX17" fmla="*/ 4501 w 10000"/>
                  <a:gd name="connsiteY17" fmla="*/ 216 h 10000"/>
                  <a:gd name="connsiteX18" fmla="*/ 4586 w 10000"/>
                  <a:gd name="connsiteY18" fmla="*/ 72 h 10000"/>
                  <a:gd name="connsiteX19" fmla="*/ 4692 w 10000"/>
                  <a:gd name="connsiteY19" fmla="*/ 0 h 10000"/>
                  <a:gd name="connsiteX20" fmla="*/ 4713 w 10000"/>
                  <a:gd name="connsiteY20" fmla="*/ 0 h 10000"/>
                  <a:gd name="connsiteX21" fmla="*/ 4798 w 10000"/>
                  <a:gd name="connsiteY21" fmla="*/ 0 h 10000"/>
                  <a:gd name="connsiteX22" fmla="*/ 4820 w 10000"/>
                  <a:gd name="connsiteY22" fmla="*/ 216 h 10000"/>
                  <a:gd name="connsiteX23" fmla="*/ 4862 w 10000"/>
                  <a:gd name="connsiteY23" fmla="*/ 504 h 10000"/>
                  <a:gd name="connsiteX24" fmla="*/ 4883 w 10000"/>
                  <a:gd name="connsiteY24" fmla="*/ 863 h 10000"/>
                  <a:gd name="connsiteX25" fmla="*/ 4926 w 10000"/>
                  <a:gd name="connsiteY25" fmla="*/ 1223 h 10000"/>
                  <a:gd name="connsiteX26" fmla="*/ 4926 w 10000"/>
                  <a:gd name="connsiteY26" fmla="*/ 1511 h 10000"/>
                  <a:gd name="connsiteX27" fmla="*/ 4989 w 10000"/>
                  <a:gd name="connsiteY27" fmla="*/ 1799 h 10000"/>
                  <a:gd name="connsiteX28" fmla="*/ 5117 w 10000"/>
                  <a:gd name="connsiteY28" fmla="*/ 2086 h 10000"/>
                  <a:gd name="connsiteX29" fmla="*/ 5180 w 10000"/>
                  <a:gd name="connsiteY29" fmla="*/ 2446 h 10000"/>
                  <a:gd name="connsiteX30" fmla="*/ 5287 w 10000"/>
                  <a:gd name="connsiteY30" fmla="*/ 3237 h 10000"/>
                  <a:gd name="connsiteX31" fmla="*/ 5329 w 10000"/>
                  <a:gd name="connsiteY31" fmla="*/ 3453 h 10000"/>
                  <a:gd name="connsiteX32" fmla="*/ 5393 w 10000"/>
                  <a:gd name="connsiteY32" fmla="*/ 3813 h 10000"/>
                  <a:gd name="connsiteX33" fmla="*/ 5393 w 10000"/>
                  <a:gd name="connsiteY33" fmla="*/ 5252 h 10000"/>
                  <a:gd name="connsiteX34" fmla="*/ 5414 w 10000"/>
                  <a:gd name="connsiteY34" fmla="*/ 5468 h 10000"/>
                  <a:gd name="connsiteX35" fmla="*/ 5478 w 10000"/>
                  <a:gd name="connsiteY35" fmla="*/ 6187 h 10000"/>
                  <a:gd name="connsiteX36" fmla="*/ 5520 w 10000"/>
                  <a:gd name="connsiteY36" fmla="*/ 6691 h 10000"/>
                  <a:gd name="connsiteX37" fmla="*/ 5584 w 10000"/>
                  <a:gd name="connsiteY37" fmla="*/ 7050 h 10000"/>
                  <a:gd name="connsiteX38" fmla="*/ 5690 w 10000"/>
                  <a:gd name="connsiteY38" fmla="*/ 7410 h 10000"/>
                  <a:gd name="connsiteX39" fmla="*/ 5817 w 10000"/>
                  <a:gd name="connsiteY39" fmla="*/ 8058 h 10000"/>
                  <a:gd name="connsiteX40" fmla="*/ 5945 w 10000"/>
                  <a:gd name="connsiteY40" fmla="*/ 8993 h 10000"/>
                  <a:gd name="connsiteX41" fmla="*/ 6030 w 10000"/>
                  <a:gd name="connsiteY41" fmla="*/ 9281 h 10000"/>
                  <a:gd name="connsiteX42" fmla="*/ 6093 w 10000"/>
                  <a:gd name="connsiteY42" fmla="*/ 9568 h 10000"/>
                  <a:gd name="connsiteX43" fmla="*/ 6157 w 10000"/>
                  <a:gd name="connsiteY43" fmla="*/ 9640 h 10000"/>
                  <a:gd name="connsiteX44" fmla="*/ 6285 w 10000"/>
                  <a:gd name="connsiteY44" fmla="*/ 9784 h 10000"/>
                  <a:gd name="connsiteX45" fmla="*/ 6412 w 10000"/>
                  <a:gd name="connsiteY45" fmla="*/ 9856 h 10000"/>
                  <a:gd name="connsiteX46" fmla="*/ 6518 w 10000"/>
                  <a:gd name="connsiteY46" fmla="*/ 9856 h 10000"/>
                  <a:gd name="connsiteX47" fmla="*/ 6582 w 10000"/>
                  <a:gd name="connsiteY47" fmla="*/ 10000 h 10000"/>
                  <a:gd name="connsiteX48" fmla="*/ 6624 w 10000"/>
                  <a:gd name="connsiteY48" fmla="*/ 9784 h 10000"/>
                  <a:gd name="connsiteX49" fmla="*/ 6815 w 10000"/>
                  <a:gd name="connsiteY49" fmla="*/ 9784 h 10000"/>
                  <a:gd name="connsiteX50" fmla="*/ 6879 w 10000"/>
                  <a:gd name="connsiteY50" fmla="*/ 9640 h 10000"/>
                  <a:gd name="connsiteX51" fmla="*/ 6985 w 10000"/>
                  <a:gd name="connsiteY51" fmla="*/ 9281 h 10000"/>
                  <a:gd name="connsiteX52" fmla="*/ 7091 w 10000"/>
                  <a:gd name="connsiteY52" fmla="*/ 9209 h 10000"/>
                  <a:gd name="connsiteX53" fmla="*/ 7155 w 10000"/>
                  <a:gd name="connsiteY53" fmla="*/ 9209 h 10000"/>
                  <a:gd name="connsiteX54" fmla="*/ 7282 w 10000"/>
                  <a:gd name="connsiteY54" fmla="*/ 8993 h 10000"/>
                  <a:gd name="connsiteX55" fmla="*/ 7516 w 10000"/>
                  <a:gd name="connsiteY55" fmla="*/ 8777 h 10000"/>
                  <a:gd name="connsiteX56" fmla="*/ 7707 w 10000"/>
                  <a:gd name="connsiteY56" fmla="*/ 8561 h 10000"/>
                  <a:gd name="connsiteX57" fmla="*/ 7856 w 10000"/>
                  <a:gd name="connsiteY57" fmla="*/ 8417 h 10000"/>
                  <a:gd name="connsiteX58" fmla="*/ 7941 w 10000"/>
                  <a:gd name="connsiteY58" fmla="*/ 8273 h 10000"/>
                  <a:gd name="connsiteX59" fmla="*/ 8047 w 10000"/>
                  <a:gd name="connsiteY59" fmla="*/ 8273 h 10000"/>
                  <a:gd name="connsiteX60" fmla="*/ 8238 w 10000"/>
                  <a:gd name="connsiteY60" fmla="*/ 8417 h 10000"/>
                  <a:gd name="connsiteX61" fmla="*/ 8386 w 10000"/>
                  <a:gd name="connsiteY61" fmla="*/ 8417 h 10000"/>
                  <a:gd name="connsiteX62" fmla="*/ 8450 w 10000"/>
                  <a:gd name="connsiteY62" fmla="*/ 8273 h 10000"/>
                  <a:gd name="connsiteX63" fmla="*/ 8514 w 10000"/>
                  <a:gd name="connsiteY63" fmla="*/ 7986 h 10000"/>
                  <a:gd name="connsiteX64" fmla="*/ 8577 w 10000"/>
                  <a:gd name="connsiteY64" fmla="*/ 7626 h 10000"/>
                  <a:gd name="connsiteX65" fmla="*/ 8641 w 10000"/>
                  <a:gd name="connsiteY65" fmla="*/ 7482 h 10000"/>
                  <a:gd name="connsiteX66" fmla="*/ 8705 w 10000"/>
                  <a:gd name="connsiteY66" fmla="*/ 7410 h 10000"/>
                  <a:gd name="connsiteX67" fmla="*/ 8790 w 10000"/>
                  <a:gd name="connsiteY67" fmla="*/ 7050 h 10000"/>
                  <a:gd name="connsiteX68" fmla="*/ 8854 w 10000"/>
                  <a:gd name="connsiteY68" fmla="*/ 6475 h 10000"/>
                  <a:gd name="connsiteX69" fmla="*/ 8917 w 10000"/>
                  <a:gd name="connsiteY69" fmla="*/ 6403 h 10000"/>
                  <a:gd name="connsiteX70" fmla="*/ 8981 w 10000"/>
                  <a:gd name="connsiteY70" fmla="*/ 6259 h 10000"/>
                  <a:gd name="connsiteX71" fmla="*/ 9108 w 10000"/>
                  <a:gd name="connsiteY71" fmla="*/ 6187 h 10000"/>
                  <a:gd name="connsiteX72" fmla="*/ 9214 w 10000"/>
                  <a:gd name="connsiteY72" fmla="*/ 6259 h 10000"/>
                  <a:gd name="connsiteX73" fmla="*/ 9406 w 10000"/>
                  <a:gd name="connsiteY73" fmla="*/ 6475 h 10000"/>
                  <a:gd name="connsiteX74" fmla="*/ 9575 w 10000"/>
                  <a:gd name="connsiteY74" fmla="*/ 6691 h 10000"/>
                  <a:gd name="connsiteX75" fmla="*/ 9682 w 10000"/>
                  <a:gd name="connsiteY75" fmla="*/ 6691 h 10000"/>
                  <a:gd name="connsiteX76" fmla="*/ 9745 w 10000"/>
                  <a:gd name="connsiteY76" fmla="*/ 6619 h 10000"/>
                  <a:gd name="connsiteX77" fmla="*/ 9745 w 10000"/>
                  <a:gd name="connsiteY77" fmla="*/ 6475 h 10000"/>
                  <a:gd name="connsiteX78" fmla="*/ 9788 w 10000"/>
                  <a:gd name="connsiteY78" fmla="*/ 6187 h 10000"/>
                  <a:gd name="connsiteX79" fmla="*/ 9851 w 10000"/>
                  <a:gd name="connsiteY79" fmla="*/ 5971 h 10000"/>
                  <a:gd name="connsiteX80" fmla="*/ 9915 w 10000"/>
                  <a:gd name="connsiteY80" fmla="*/ 5971 h 10000"/>
                  <a:gd name="connsiteX81" fmla="*/ 9979 w 10000"/>
                  <a:gd name="connsiteY81" fmla="*/ 6043 h 10000"/>
                  <a:gd name="connsiteX82" fmla="*/ 10000 w 10000"/>
                  <a:gd name="connsiteY82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4395 w 10000"/>
                  <a:gd name="connsiteY15" fmla="*/ 216 h 10000"/>
                  <a:gd name="connsiteX16" fmla="*/ 4501 w 10000"/>
                  <a:gd name="connsiteY16" fmla="*/ 216 h 10000"/>
                  <a:gd name="connsiteX17" fmla="*/ 4586 w 10000"/>
                  <a:gd name="connsiteY17" fmla="*/ 72 h 10000"/>
                  <a:gd name="connsiteX18" fmla="*/ 4692 w 10000"/>
                  <a:gd name="connsiteY18" fmla="*/ 0 h 10000"/>
                  <a:gd name="connsiteX19" fmla="*/ 4713 w 10000"/>
                  <a:gd name="connsiteY19" fmla="*/ 0 h 10000"/>
                  <a:gd name="connsiteX20" fmla="*/ 4798 w 10000"/>
                  <a:gd name="connsiteY20" fmla="*/ 0 h 10000"/>
                  <a:gd name="connsiteX21" fmla="*/ 4820 w 10000"/>
                  <a:gd name="connsiteY21" fmla="*/ 216 h 10000"/>
                  <a:gd name="connsiteX22" fmla="*/ 4862 w 10000"/>
                  <a:gd name="connsiteY22" fmla="*/ 504 h 10000"/>
                  <a:gd name="connsiteX23" fmla="*/ 4883 w 10000"/>
                  <a:gd name="connsiteY23" fmla="*/ 863 h 10000"/>
                  <a:gd name="connsiteX24" fmla="*/ 4926 w 10000"/>
                  <a:gd name="connsiteY24" fmla="*/ 1223 h 10000"/>
                  <a:gd name="connsiteX25" fmla="*/ 4926 w 10000"/>
                  <a:gd name="connsiteY25" fmla="*/ 1511 h 10000"/>
                  <a:gd name="connsiteX26" fmla="*/ 4989 w 10000"/>
                  <a:gd name="connsiteY26" fmla="*/ 1799 h 10000"/>
                  <a:gd name="connsiteX27" fmla="*/ 5117 w 10000"/>
                  <a:gd name="connsiteY27" fmla="*/ 2086 h 10000"/>
                  <a:gd name="connsiteX28" fmla="*/ 5180 w 10000"/>
                  <a:gd name="connsiteY28" fmla="*/ 2446 h 10000"/>
                  <a:gd name="connsiteX29" fmla="*/ 5287 w 10000"/>
                  <a:gd name="connsiteY29" fmla="*/ 3237 h 10000"/>
                  <a:gd name="connsiteX30" fmla="*/ 5329 w 10000"/>
                  <a:gd name="connsiteY30" fmla="*/ 3453 h 10000"/>
                  <a:gd name="connsiteX31" fmla="*/ 5393 w 10000"/>
                  <a:gd name="connsiteY31" fmla="*/ 3813 h 10000"/>
                  <a:gd name="connsiteX32" fmla="*/ 5393 w 10000"/>
                  <a:gd name="connsiteY32" fmla="*/ 5252 h 10000"/>
                  <a:gd name="connsiteX33" fmla="*/ 5414 w 10000"/>
                  <a:gd name="connsiteY33" fmla="*/ 5468 h 10000"/>
                  <a:gd name="connsiteX34" fmla="*/ 5478 w 10000"/>
                  <a:gd name="connsiteY34" fmla="*/ 6187 h 10000"/>
                  <a:gd name="connsiteX35" fmla="*/ 5520 w 10000"/>
                  <a:gd name="connsiteY35" fmla="*/ 6691 h 10000"/>
                  <a:gd name="connsiteX36" fmla="*/ 5584 w 10000"/>
                  <a:gd name="connsiteY36" fmla="*/ 7050 h 10000"/>
                  <a:gd name="connsiteX37" fmla="*/ 5690 w 10000"/>
                  <a:gd name="connsiteY37" fmla="*/ 7410 h 10000"/>
                  <a:gd name="connsiteX38" fmla="*/ 5817 w 10000"/>
                  <a:gd name="connsiteY38" fmla="*/ 8058 h 10000"/>
                  <a:gd name="connsiteX39" fmla="*/ 5945 w 10000"/>
                  <a:gd name="connsiteY39" fmla="*/ 8993 h 10000"/>
                  <a:gd name="connsiteX40" fmla="*/ 6030 w 10000"/>
                  <a:gd name="connsiteY40" fmla="*/ 9281 h 10000"/>
                  <a:gd name="connsiteX41" fmla="*/ 6093 w 10000"/>
                  <a:gd name="connsiteY41" fmla="*/ 9568 h 10000"/>
                  <a:gd name="connsiteX42" fmla="*/ 6157 w 10000"/>
                  <a:gd name="connsiteY42" fmla="*/ 9640 h 10000"/>
                  <a:gd name="connsiteX43" fmla="*/ 6285 w 10000"/>
                  <a:gd name="connsiteY43" fmla="*/ 9784 h 10000"/>
                  <a:gd name="connsiteX44" fmla="*/ 6412 w 10000"/>
                  <a:gd name="connsiteY44" fmla="*/ 9856 h 10000"/>
                  <a:gd name="connsiteX45" fmla="*/ 6518 w 10000"/>
                  <a:gd name="connsiteY45" fmla="*/ 9856 h 10000"/>
                  <a:gd name="connsiteX46" fmla="*/ 6582 w 10000"/>
                  <a:gd name="connsiteY46" fmla="*/ 10000 h 10000"/>
                  <a:gd name="connsiteX47" fmla="*/ 6624 w 10000"/>
                  <a:gd name="connsiteY47" fmla="*/ 9784 h 10000"/>
                  <a:gd name="connsiteX48" fmla="*/ 6815 w 10000"/>
                  <a:gd name="connsiteY48" fmla="*/ 9784 h 10000"/>
                  <a:gd name="connsiteX49" fmla="*/ 6879 w 10000"/>
                  <a:gd name="connsiteY49" fmla="*/ 9640 h 10000"/>
                  <a:gd name="connsiteX50" fmla="*/ 6985 w 10000"/>
                  <a:gd name="connsiteY50" fmla="*/ 9281 h 10000"/>
                  <a:gd name="connsiteX51" fmla="*/ 7091 w 10000"/>
                  <a:gd name="connsiteY51" fmla="*/ 9209 h 10000"/>
                  <a:gd name="connsiteX52" fmla="*/ 7155 w 10000"/>
                  <a:gd name="connsiteY52" fmla="*/ 9209 h 10000"/>
                  <a:gd name="connsiteX53" fmla="*/ 7282 w 10000"/>
                  <a:gd name="connsiteY53" fmla="*/ 8993 h 10000"/>
                  <a:gd name="connsiteX54" fmla="*/ 7516 w 10000"/>
                  <a:gd name="connsiteY54" fmla="*/ 8777 h 10000"/>
                  <a:gd name="connsiteX55" fmla="*/ 7707 w 10000"/>
                  <a:gd name="connsiteY55" fmla="*/ 8561 h 10000"/>
                  <a:gd name="connsiteX56" fmla="*/ 7856 w 10000"/>
                  <a:gd name="connsiteY56" fmla="*/ 8417 h 10000"/>
                  <a:gd name="connsiteX57" fmla="*/ 7941 w 10000"/>
                  <a:gd name="connsiteY57" fmla="*/ 8273 h 10000"/>
                  <a:gd name="connsiteX58" fmla="*/ 8047 w 10000"/>
                  <a:gd name="connsiteY58" fmla="*/ 8273 h 10000"/>
                  <a:gd name="connsiteX59" fmla="*/ 8238 w 10000"/>
                  <a:gd name="connsiteY59" fmla="*/ 8417 h 10000"/>
                  <a:gd name="connsiteX60" fmla="*/ 8386 w 10000"/>
                  <a:gd name="connsiteY60" fmla="*/ 8417 h 10000"/>
                  <a:gd name="connsiteX61" fmla="*/ 8450 w 10000"/>
                  <a:gd name="connsiteY61" fmla="*/ 8273 h 10000"/>
                  <a:gd name="connsiteX62" fmla="*/ 8514 w 10000"/>
                  <a:gd name="connsiteY62" fmla="*/ 7986 h 10000"/>
                  <a:gd name="connsiteX63" fmla="*/ 8577 w 10000"/>
                  <a:gd name="connsiteY63" fmla="*/ 7626 h 10000"/>
                  <a:gd name="connsiteX64" fmla="*/ 8641 w 10000"/>
                  <a:gd name="connsiteY64" fmla="*/ 7482 h 10000"/>
                  <a:gd name="connsiteX65" fmla="*/ 8705 w 10000"/>
                  <a:gd name="connsiteY65" fmla="*/ 7410 h 10000"/>
                  <a:gd name="connsiteX66" fmla="*/ 8790 w 10000"/>
                  <a:gd name="connsiteY66" fmla="*/ 7050 h 10000"/>
                  <a:gd name="connsiteX67" fmla="*/ 8854 w 10000"/>
                  <a:gd name="connsiteY67" fmla="*/ 6475 h 10000"/>
                  <a:gd name="connsiteX68" fmla="*/ 8917 w 10000"/>
                  <a:gd name="connsiteY68" fmla="*/ 6403 h 10000"/>
                  <a:gd name="connsiteX69" fmla="*/ 8981 w 10000"/>
                  <a:gd name="connsiteY69" fmla="*/ 6259 h 10000"/>
                  <a:gd name="connsiteX70" fmla="*/ 9108 w 10000"/>
                  <a:gd name="connsiteY70" fmla="*/ 6187 h 10000"/>
                  <a:gd name="connsiteX71" fmla="*/ 9214 w 10000"/>
                  <a:gd name="connsiteY71" fmla="*/ 6259 h 10000"/>
                  <a:gd name="connsiteX72" fmla="*/ 9406 w 10000"/>
                  <a:gd name="connsiteY72" fmla="*/ 6475 h 10000"/>
                  <a:gd name="connsiteX73" fmla="*/ 9575 w 10000"/>
                  <a:gd name="connsiteY73" fmla="*/ 6691 h 10000"/>
                  <a:gd name="connsiteX74" fmla="*/ 9682 w 10000"/>
                  <a:gd name="connsiteY74" fmla="*/ 6691 h 10000"/>
                  <a:gd name="connsiteX75" fmla="*/ 9745 w 10000"/>
                  <a:gd name="connsiteY75" fmla="*/ 6619 h 10000"/>
                  <a:gd name="connsiteX76" fmla="*/ 9745 w 10000"/>
                  <a:gd name="connsiteY76" fmla="*/ 6475 h 10000"/>
                  <a:gd name="connsiteX77" fmla="*/ 9788 w 10000"/>
                  <a:gd name="connsiteY77" fmla="*/ 6187 h 10000"/>
                  <a:gd name="connsiteX78" fmla="*/ 9851 w 10000"/>
                  <a:gd name="connsiteY78" fmla="*/ 5971 h 10000"/>
                  <a:gd name="connsiteX79" fmla="*/ 9915 w 10000"/>
                  <a:gd name="connsiteY79" fmla="*/ 5971 h 10000"/>
                  <a:gd name="connsiteX80" fmla="*/ 9979 w 10000"/>
                  <a:gd name="connsiteY80" fmla="*/ 6043 h 10000"/>
                  <a:gd name="connsiteX81" fmla="*/ 10000 w 10000"/>
                  <a:gd name="connsiteY81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338 w 10000"/>
                  <a:gd name="connsiteY13" fmla="*/ 4892 h 10000"/>
                  <a:gd name="connsiteX14" fmla="*/ 4395 w 10000"/>
                  <a:gd name="connsiteY14" fmla="*/ 216 h 10000"/>
                  <a:gd name="connsiteX15" fmla="*/ 4501 w 10000"/>
                  <a:gd name="connsiteY15" fmla="*/ 216 h 10000"/>
                  <a:gd name="connsiteX16" fmla="*/ 4586 w 10000"/>
                  <a:gd name="connsiteY16" fmla="*/ 72 h 10000"/>
                  <a:gd name="connsiteX17" fmla="*/ 4692 w 10000"/>
                  <a:gd name="connsiteY17" fmla="*/ 0 h 10000"/>
                  <a:gd name="connsiteX18" fmla="*/ 4713 w 10000"/>
                  <a:gd name="connsiteY18" fmla="*/ 0 h 10000"/>
                  <a:gd name="connsiteX19" fmla="*/ 4798 w 10000"/>
                  <a:gd name="connsiteY19" fmla="*/ 0 h 10000"/>
                  <a:gd name="connsiteX20" fmla="*/ 4820 w 10000"/>
                  <a:gd name="connsiteY20" fmla="*/ 216 h 10000"/>
                  <a:gd name="connsiteX21" fmla="*/ 4862 w 10000"/>
                  <a:gd name="connsiteY21" fmla="*/ 504 h 10000"/>
                  <a:gd name="connsiteX22" fmla="*/ 4883 w 10000"/>
                  <a:gd name="connsiteY22" fmla="*/ 863 h 10000"/>
                  <a:gd name="connsiteX23" fmla="*/ 4926 w 10000"/>
                  <a:gd name="connsiteY23" fmla="*/ 1223 h 10000"/>
                  <a:gd name="connsiteX24" fmla="*/ 4926 w 10000"/>
                  <a:gd name="connsiteY24" fmla="*/ 1511 h 10000"/>
                  <a:gd name="connsiteX25" fmla="*/ 4989 w 10000"/>
                  <a:gd name="connsiteY25" fmla="*/ 1799 h 10000"/>
                  <a:gd name="connsiteX26" fmla="*/ 5117 w 10000"/>
                  <a:gd name="connsiteY26" fmla="*/ 2086 h 10000"/>
                  <a:gd name="connsiteX27" fmla="*/ 5180 w 10000"/>
                  <a:gd name="connsiteY27" fmla="*/ 2446 h 10000"/>
                  <a:gd name="connsiteX28" fmla="*/ 5287 w 10000"/>
                  <a:gd name="connsiteY28" fmla="*/ 3237 h 10000"/>
                  <a:gd name="connsiteX29" fmla="*/ 5329 w 10000"/>
                  <a:gd name="connsiteY29" fmla="*/ 3453 h 10000"/>
                  <a:gd name="connsiteX30" fmla="*/ 5393 w 10000"/>
                  <a:gd name="connsiteY30" fmla="*/ 3813 h 10000"/>
                  <a:gd name="connsiteX31" fmla="*/ 5393 w 10000"/>
                  <a:gd name="connsiteY31" fmla="*/ 5252 h 10000"/>
                  <a:gd name="connsiteX32" fmla="*/ 5414 w 10000"/>
                  <a:gd name="connsiteY32" fmla="*/ 5468 h 10000"/>
                  <a:gd name="connsiteX33" fmla="*/ 5478 w 10000"/>
                  <a:gd name="connsiteY33" fmla="*/ 6187 h 10000"/>
                  <a:gd name="connsiteX34" fmla="*/ 5520 w 10000"/>
                  <a:gd name="connsiteY34" fmla="*/ 6691 h 10000"/>
                  <a:gd name="connsiteX35" fmla="*/ 5584 w 10000"/>
                  <a:gd name="connsiteY35" fmla="*/ 7050 h 10000"/>
                  <a:gd name="connsiteX36" fmla="*/ 5690 w 10000"/>
                  <a:gd name="connsiteY36" fmla="*/ 7410 h 10000"/>
                  <a:gd name="connsiteX37" fmla="*/ 5817 w 10000"/>
                  <a:gd name="connsiteY37" fmla="*/ 8058 h 10000"/>
                  <a:gd name="connsiteX38" fmla="*/ 5945 w 10000"/>
                  <a:gd name="connsiteY38" fmla="*/ 8993 h 10000"/>
                  <a:gd name="connsiteX39" fmla="*/ 6030 w 10000"/>
                  <a:gd name="connsiteY39" fmla="*/ 9281 h 10000"/>
                  <a:gd name="connsiteX40" fmla="*/ 6093 w 10000"/>
                  <a:gd name="connsiteY40" fmla="*/ 9568 h 10000"/>
                  <a:gd name="connsiteX41" fmla="*/ 6157 w 10000"/>
                  <a:gd name="connsiteY41" fmla="*/ 9640 h 10000"/>
                  <a:gd name="connsiteX42" fmla="*/ 6285 w 10000"/>
                  <a:gd name="connsiteY42" fmla="*/ 9784 h 10000"/>
                  <a:gd name="connsiteX43" fmla="*/ 6412 w 10000"/>
                  <a:gd name="connsiteY43" fmla="*/ 9856 h 10000"/>
                  <a:gd name="connsiteX44" fmla="*/ 6518 w 10000"/>
                  <a:gd name="connsiteY44" fmla="*/ 9856 h 10000"/>
                  <a:gd name="connsiteX45" fmla="*/ 6582 w 10000"/>
                  <a:gd name="connsiteY45" fmla="*/ 10000 h 10000"/>
                  <a:gd name="connsiteX46" fmla="*/ 6624 w 10000"/>
                  <a:gd name="connsiteY46" fmla="*/ 9784 h 10000"/>
                  <a:gd name="connsiteX47" fmla="*/ 6815 w 10000"/>
                  <a:gd name="connsiteY47" fmla="*/ 9784 h 10000"/>
                  <a:gd name="connsiteX48" fmla="*/ 6879 w 10000"/>
                  <a:gd name="connsiteY48" fmla="*/ 9640 h 10000"/>
                  <a:gd name="connsiteX49" fmla="*/ 6985 w 10000"/>
                  <a:gd name="connsiteY49" fmla="*/ 9281 h 10000"/>
                  <a:gd name="connsiteX50" fmla="*/ 7091 w 10000"/>
                  <a:gd name="connsiteY50" fmla="*/ 9209 h 10000"/>
                  <a:gd name="connsiteX51" fmla="*/ 7155 w 10000"/>
                  <a:gd name="connsiteY51" fmla="*/ 9209 h 10000"/>
                  <a:gd name="connsiteX52" fmla="*/ 7282 w 10000"/>
                  <a:gd name="connsiteY52" fmla="*/ 8993 h 10000"/>
                  <a:gd name="connsiteX53" fmla="*/ 7516 w 10000"/>
                  <a:gd name="connsiteY53" fmla="*/ 8777 h 10000"/>
                  <a:gd name="connsiteX54" fmla="*/ 7707 w 10000"/>
                  <a:gd name="connsiteY54" fmla="*/ 8561 h 10000"/>
                  <a:gd name="connsiteX55" fmla="*/ 7856 w 10000"/>
                  <a:gd name="connsiteY55" fmla="*/ 8417 h 10000"/>
                  <a:gd name="connsiteX56" fmla="*/ 7941 w 10000"/>
                  <a:gd name="connsiteY56" fmla="*/ 8273 h 10000"/>
                  <a:gd name="connsiteX57" fmla="*/ 8047 w 10000"/>
                  <a:gd name="connsiteY57" fmla="*/ 8273 h 10000"/>
                  <a:gd name="connsiteX58" fmla="*/ 8238 w 10000"/>
                  <a:gd name="connsiteY58" fmla="*/ 8417 h 10000"/>
                  <a:gd name="connsiteX59" fmla="*/ 8386 w 10000"/>
                  <a:gd name="connsiteY59" fmla="*/ 8417 h 10000"/>
                  <a:gd name="connsiteX60" fmla="*/ 8450 w 10000"/>
                  <a:gd name="connsiteY60" fmla="*/ 8273 h 10000"/>
                  <a:gd name="connsiteX61" fmla="*/ 8514 w 10000"/>
                  <a:gd name="connsiteY61" fmla="*/ 7986 h 10000"/>
                  <a:gd name="connsiteX62" fmla="*/ 8577 w 10000"/>
                  <a:gd name="connsiteY62" fmla="*/ 7626 h 10000"/>
                  <a:gd name="connsiteX63" fmla="*/ 8641 w 10000"/>
                  <a:gd name="connsiteY63" fmla="*/ 7482 h 10000"/>
                  <a:gd name="connsiteX64" fmla="*/ 8705 w 10000"/>
                  <a:gd name="connsiteY64" fmla="*/ 7410 h 10000"/>
                  <a:gd name="connsiteX65" fmla="*/ 8790 w 10000"/>
                  <a:gd name="connsiteY65" fmla="*/ 7050 h 10000"/>
                  <a:gd name="connsiteX66" fmla="*/ 8854 w 10000"/>
                  <a:gd name="connsiteY66" fmla="*/ 6475 h 10000"/>
                  <a:gd name="connsiteX67" fmla="*/ 8917 w 10000"/>
                  <a:gd name="connsiteY67" fmla="*/ 6403 h 10000"/>
                  <a:gd name="connsiteX68" fmla="*/ 8981 w 10000"/>
                  <a:gd name="connsiteY68" fmla="*/ 6259 h 10000"/>
                  <a:gd name="connsiteX69" fmla="*/ 9108 w 10000"/>
                  <a:gd name="connsiteY69" fmla="*/ 6187 h 10000"/>
                  <a:gd name="connsiteX70" fmla="*/ 9214 w 10000"/>
                  <a:gd name="connsiteY70" fmla="*/ 6259 h 10000"/>
                  <a:gd name="connsiteX71" fmla="*/ 9406 w 10000"/>
                  <a:gd name="connsiteY71" fmla="*/ 6475 h 10000"/>
                  <a:gd name="connsiteX72" fmla="*/ 9575 w 10000"/>
                  <a:gd name="connsiteY72" fmla="*/ 6691 h 10000"/>
                  <a:gd name="connsiteX73" fmla="*/ 9682 w 10000"/>
                  <a:gd name="connsiteY73" fmla="*/ 6691 h 10000"/>
                  <a:gd name="connsiteX74" fmla="*/ 9745 w 10000"/>
                  <a:gd name="connsiteY74" fmla="*/ 6619 h 10000"/>
                  <a:gd name="connsiteX75" fmla="*/ 9745 w 10000"/>
                  <a:gd name="connsiteY75" fmla="*/ 6475 h 10000"/>
                  <a:gd name="connsiteX76" fmla="*/ 9788 w 10000"/>
                  <a:gd name="connsiteY76" fmla="*/ 6187 h 10000"/>
                  <a:gd name="connsiteX77" fmla="*/ 9851 w 10000"/>
                  <a:gd name="connsiteY77" fmla="*/ 5971 h 10000"/>
                  <a:gd name="connsiteX78" fmla="*/ 9915 w 10000"/>
                  <a:gd name="connsiteY78" fmla="*/ 5971 h 10000"/>
                  <a:gd name="connsiteX79" fmla="*/ 9979 w 10000"/>
                  <a:gd name="connsiteY79" fmla="*/ 6043 h 10000"/>
                  <a:gd name="connsiteX80" fmla="*/ 10000 w 10000"/>
                  <a:gd name="connsiteY80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4395 w 10000"/>
                  <a:gd name="connsiteY13" fmla="*/ 216 h 10000"/>
                  <a:gd name="connsiteX14" fmla="*/ 4501 w 10000"/>
                  <a:gd name="connsiteY14" fmla="*/ 216 h 10000"/>
                  <a:gd name="connsiteX15" fmla="*/ 4586 w 10000"/>
                  <a:gd name="connsiteY15" fmla="*/ 72 h 10000"/>
                  <a:gd name="connsiteX16" fmla="*/ 4692 w 10000"/>
                  <a:gd name="connsiteY16" fmla="*/ 0 h 10000"/>
                  <a:gd name="connsiteX17" fmla="*/ 4713 w 10000"/>
                  <a:gd name="connsiteY17" fmla="*/ 0 h 10000"/>
                  <a:gd name="connsiteX18" fmla="*/ 4798 w 10000"/>
                  <a:gd name="connsiteY18" fmla="*/ 0 h 10000"/>
                  <a:gd name="connsiteX19" fmla="*/ 4820 w 10000"/>
                  <a:gd name="connsiteY19" fmla="*/ 216 h 10000"/>
                  <a:gd name="connsiteX20" fmla="*/ 4862 w 10000"/>
                  <a:gd name="connsiteY20" fmla="*/ 504 h 10000"/>
                  <a:gd name="connsiteX21" fmla="*/ 4883 w 10000"/>
                  <a:gd name="connsiteY21" fmla="*/ 863 h 10000"/>
                  <a:gd name="connsiteX22" fmla="*/ 4926 w 10000"/>
                  <a:gd name="connsiteY22" fmla="*/ 1223 h 10000"/>
                  <a:gd name="connsiteX23" fmla="*/ 4926 w 10000"/>
                  <a:gd name="connsiteY23" fmla="*/ 1511 h 10000"/>
                  <a:gd name="connsiteX24" fmla="*/ 4989 w 10000"/>
                  <a:gd name="connsiteY24" fmla="*/ 1799 h 10000"/>
                  <a:gd name="connsiteX25" fmla="*/ 5117 w 10000"/>
                  <a:gd name="connsiteY25" fmla="*/ 2086 h 10000"/>
                  <a:gd name="connsiteX26" fmla="*/ 5180 w 10000"/>
                  <a:gd name="connsiteY26" fmla="*/ 2446 h 10000"/>
                  <a:gd name="connsiteX27" fmla="*/ 5287 w 10000"/>
                  <a:gd name="connsiteY27" fmla="*/ 3237 h 10000"/>
                  <a:gd name="connsiteX28" fmla="*/ 5329 w 10000"/>
                  <a:gd name="connsiteY28" fmla="*/ 3453 h 10000"/>
                  <a:gd name="connsiteX29" fmla="*/ 5393 w 10000"/>
                  <a:gd name="connsiteY29" fmla="*/ 3813 h 10000"/>
                  <a:gd name="connsiteX30" fmla="*/ 5393 w 10000"/>
                  <a:gd name="connsiteY30" fmla="*/ 5252 h 10000"/>
                  <a:gd name="connsiteX31" fmla="*/ 5414 w 10000"/>
                  <a:gd name="connsiteY31" fmla="*/ 5468 h 10000"/>
                  <a:gd name="connsiteX32" fmla="*/ 5478 w 10000"/>
                  <a:gd name="connsiteY32" fmla="*/ 6187 h 10000"/>
                  <a:gd name="connsiteX33" fmla="*/ 5520 w 10000"/>
                  <a:gd name="connsiteY33" fmla="*/ 6691 h 10000"/>
                  <a:gd name="connsiteX34" fmla="*/ 5584 w 10000"/>
                  <a:gd name="connsiteY34" fmla="*/ 7050 h 10000"/>
                  <a:gd name="connsiteX35" fmla="*/ 5690 w 10000"/>
                  <a:gd name="connsiteY35" fmla="*/ 7410 h 10000"/>
                  <a:gd name="connsiteX36" fmla="*/ 5817 w 10000"/>
                  <a:gd name="connsiteY36" fmla="*/ 8058 h 10000"/>
                  <a:gd name="connsiteX37" fmla="*/ 5945 w 10000"/>
                  <a:gd name="connsiteY37" fmla="*/ 8993 h 10000"/>
                  <a:gd name="connsiteX38" fmla="*/ 6030 w 10000"/>
                  <a:gd name="connsiteY38" fmla="*/ 9281 h 10000"/>
                  <a:gd name="connsiteX39" fmla="*/ 6093 w 10000"/>
                  <a:gd name="connsiteY39" fmla="*/ 9568 h 10000"/>
                  <a:gd name="connsiteX40" fmla="*/ 6157 w 10000"/>
                  <a:gd name="connsiteY40" fmla="*/ 9640 h 10000"/>
                  <a:gd name="connsiteX41" fmla="*/ 6285 w 10000"/>
                  <a:gd name="connsiteY41" fmla="*/ 9784 h 10000"/>
                  <a:gd name="connsiteX42" fmla="*/ 6412 w 10000"/>
                  <a:gd name="connsiteY42" fmla="*/ 9856 h 10000"/>
                  <a:gd name="connsiteX43" fmla="*/ 6518 w 10000"/>
                  <a:gd name="connsiteY43" fmla="*/ 9856 h 10000"/>
                  <a:gd name="connsiteX44" fmla="*/ 6582 w 10000"/>
                  <a:gd name="connsiteY44" fmla="*/ 10000 h 10000"/>
                  <a:gd name="connsiteX45" fmla="*/ 6624 w 10000"/>
                  <a:gd name="connsiteY45" fmla="*/ 9784 h 10000"/>
                  <a:gd name="connsiteX46" fmla="*/ 6815 w 10000"/>
                  <a:gd name="connsiteY46" fmla="*/ 9784 h 10000"/>
                  <a:gd name="connsiteX47" fmla="*/ 6879 w 10000"/>
                  <a:gd name="connsiteY47" fmla="*/ 9640 h 10000"/>
                  <a:gd name="connsiteX48" fmla="*/ 6985 w 10000"/>
                  <a:gd name="connsiteY48" fmla="*/ 9281 h 10000"/>
                  <a:gd name="connsiteX49" fmla="*/ 7091 w 10000"/>
                  <a:gd name="connsiteY49" fmla="*/ 9209 h 10000"/>
                  <a:gd name="connsiteX50" fmla="*/ 7155 w 10000"/>
                  <a:gd name="connsiteY50" fmla="*/ 9209 h 10000"/>
                  <a:gd name="connsiteX51" fmla="*/ 7282 w 10000"/>
                  <a:gd name="connsiteY51" fmla="*/ 8993 h 10000"/>
                  <a:gd name="connsiteX52" fmla="*/ 7516 w 10000"/>
                  <a:gd name="connsiteY52" fmla="*/ 8777 h 10000"/>
                  <a:gd name="connsiteX53" fmla="*/ 7707 w 10000"/>
                  <a:gd name="connsiteY53" fmla="*/ 8561 h 10000"/>
                  <a:gd name="connsiteX54" fmla="*/ 7856 w 10000"/>
                  <a:gd name="connsiteY54" fmla="*/ 8417 h 10000"/>
                  <a:gd name="connsiteX55" fmla="*/ 7941 w 10000"/>
                  <a:gd name="connsiteY55" fmla="*/ 8273 h 10000"/>
                  <a:gd name="connsiteX56" fmla="*/ 8047 w 10000"/>
                  <a:gd name="connsiteY56" fmla="*/ 8273 h 10000"/>
                  <a:gd name="connsiteX57" fmla="*/ 8238 w 10000"/>
                  <a:gd name="connsiteY57" fmla="*/ 8417 h 10000"/>
                  <a:gd name="connsiteX58" fmla="*/ 8386 w 10000"/>
                  <a:gd name="connsiteY58" fmla="*/ 8417 h 10000"/>
                  <a:gd name="connsiteX59" fmla="*/ 8450 w 10000"/>
                  <a:gd name="connsiteY59" fmla="*/ 8273 h 10000"/>
                  <a:gd name="connsiteX60" fmla="*/ 8514 w 10000"/>
                  <a:gd name="connsiteY60" fmla="*/ 7986 h 10000"/>
                  <a:gd name="connsiteX61" fmla="*/ 8577 w 10000"/>
                  <a:gd name="connsiteY61" fmla="*/ 7626 h 10000"/>
                  <a:gd name="connsiteX62" fmla="*/ 8641 w 10000"/>
                  <a:gd name="connsiteY62" fmla="*/ 7482 h 10000"/>
                  <a:gd name="connsiteX63" fmla="*/ 8705 w 10000"/>
                  <a:gd name="connsiteY63" fmla="*/ 7410 h 10000"/>
                  <a:gd name="connsiteX64" fmla="*/ 8790 w 10000"/>
                  <a:gd name="connsiteY64" fmla="*/ 7050 h 10000"/>
                  <a:gd name="connsiteX65" fmla="*/ 8854 w 10000"/>
                  <a:gd name="connsiteY65" fmla="*/ 6475 h 10000"/>
                  <a:gd name="connsiteX66" fmla="*/ 8917 w 10000"/>
                  <a:gd name="connsiteY66" fmla="*/ 6403 h 10000"/>
                  <a:gd name="connsiteX67" fmla="*/ 8981 w 10000"/>
                  <a:gd name="connsiteY67" fmla="*/ 6259 h 10000"/>
                  <a:gd name="connsiteX68" fmla="*/ 9108 w 10000"/>
                  <a:gd name="connsiteY68" fmla="*/ 6187 h 10000"/>
                  <a:gd name="connsiteX69" fmla="*/ 9214 w 10000"/>
                  <a:gd name="connsiteY69" fmla="*/ 6259 h 10000"/>
                  <a:gd name="connsiteX70" fmla="*/ 9406 w 10000"/>
                  <a:gd name="connsiteY70" fmla="*/ 6475 h 10000"/>
                  <a:gd name="connsiteX71" fmla="*/ 9575 w 10000"/>
                  <a:gd name="connsiteY71" fmla="*/ 6691 h 10000"/>
                  <a:gd name="connsiteX72" fmla="*/ 9682 w 10000"/>
                  <a:gd name="connsiteY72" fmla="*/ 6691 h 10000"/>
                  <a:gd name="connsiteX73" fmla="*/ 9745 w 10000"/>
                  <a:gd name="connsiteY73" fmla="*/ 6619 h 10000"/>
                  <a:gd name="connsiteX74" fmla="*/ 9745 w 10000"/>
                  <a:gd name="connsiteY74" fmla="*/ 6475 h 10000"/>
                  <a:gd name="connsiteX75" fmla="*/ 9788 w 10000"/>
                  <a:gd name="connsiteY75" fmla="*/ 6187 h 10000"/>
                  <a:gd name="connsiteX76" fmla="*/ 9851 w 10000"/>
                  <a:gd name="connsiteY76" fmla="*/ 5971 h 10000"/>
                  <a:gd name="connsiteX77" fmla="*/ 9915 w 10000"/>
                  <a:gd name="connsiteY77" fmla="*/ 5971 h 10000"/>
                  <a:gd name="connsiteX78" fmla="*/ 9979 w 10000"/>
                  <a:gd name="connsiteY78" fmla="*/ 6043 h 10000"/>
                  <a:gd name="connsiteX79" fmla="*/ 10000 w 10000"/>
                  <a:gd name="connsiteY79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4395 w 10000"/>
                  <a:gd name="connsiteY12" fmla="*/ 216 h 10000"/>
                  <a:gd name="connsiteX13" fmla="*/ 4501 w 10000"/>
                  <a:gd name="connsiteY13" fmla="*/ 216 h 10000"/>
                  <a:gd name="connsiteX14" fmla="*/ 4586 w 10000"/>
                  <a:gd name="connsiteY14" fmla="*/ 72 h 10000"/>
                  <a:gd name="connsiteX15" fmla="*/ 4692 w 10000"/>
                  <a:gd name="connsiteY15" fmla="*/ 0 h 10000"/>
                  <a:gd name="connsiteX16" fmla="*/ 4713 w 10000"/>
                  <a:gd name="connsiteY16" fmla="*/ 0 h 10000"/>
                  <a:gd name="connsiteX17" fmla="*/ 4798 w 10000"/>
                  <a:gd name="connsiteY17" fmla="*/ 0 h 10000"/>
                  <a:gd name="connsiteX18" fmla="*/ 4820 w 10000"/>
                  <a:gd name="connsiteY18" fmla="*/ 216 h 10000"/>
                  <a:gd name="connsiteX19" fmla="*/ 4862 w 10000"/>
                  <a:gd name="connsiteY19" fmla="*/ 504 h 10000"/>
                  <a:gd name="connsiteX20" fmla="*/ 4883 w 10000"/>
                  <a:gd name="connsiteY20" fmla="*/ 863 h 10000"/>
                  <a:gd name="connsiteX21" fmla="*/ 4926 w 10000"/>
                  <a:gd name="connsiteY21" fmla="*/ 1223 h 10000"/>
                  <a:gd name="connsiteX22" fmla="*/ 4926 w 10000"/>
                  <a:gd name="connsiteY22" fmla="*/ 1511 h 10000"/>
                  <a:gd name="connsiteX23" fmla="*/ 4989 w 10000"/>
                  <a:gd name="connsiteY23" fmla="*/ 1799 h 10000"/>
                  <a:gd name="connsiteX24" fmla="*/ 5117 w 10000"/>
                  <a:gd name="connsiteY24" fmla="*/ 2086 h 10000"/>
                  <a:gd name="connsiteX25" fmla="*/ 5180 w 10000"/>
                  <a:gd name="connsiteY25" fmla="*/ 2446 h 10000"/>
                  <a:gd name="connsiteX26" fmla="*/ 5287 w 10000"/>
                  <a:gd name="connsiteY26" fmla="*/ 3237 h 10000"/>
                  <a:gd name="connsiteX27" fmla="*/ 5329 w 10000"/>
                  <a:gd name="connsiteY27" fmla="*/ 3453 h 10000"/>
                  <a:gd name="connsiteX28" fmla="*/ 5393 w 10000"/>
                  <a:gd name="connsiteY28" fmla="*/ 3813 h 10000"/>
                  <a:gd name="connsiteX29" fmla="*/ 5393 w 10000"/>
                  <a:gd name="connsiteY29" fmla="*/ 5252 h 10000"/>
                  <a:gd name="connsiteX30" fmla="*/ 5414 w 10000"/>
                  <a:gd name="connsiteY30" fmla="*/ 5468 h 10000"/>
                  <a:gd name="connsiteX31" fmla="*/ 5478 w 10000"/>
                  <a:gd name="connsiteY31" fmla="*/ 6187 h 10000"/>
                  <a:gd name="connsiteX32" fmla="*/ 5520 w 10000"/>
                  <a:gd name="connsiteY32" fmla="*/ 6691 h 10000"/>
                  <a:gd name="connsiteX33" fmla="*/ 5584 w 10000"/>
                  <a:gd name="connsiteY33" fmla="*/ 7050 h 10000"/>
                  <a:gd name="connsiteX34" fmla="*/ 5690 w 10000"/>
                  <a:gd name="connsiteY34" fmla="*/ 7410 h 10000"/>
                  <a:gd name="connsiteX35" fmla="*/ 5817 w 10000"/>
                  <a:gd name="connsiteY35" fmla="*/ 8058 h 10000"/>
                  <a:gd name="connsiteX36" fmla="*/ 5945 w 10000"/>
                  <a:gd name="connsiteY36" fmla="*/ 8993 h 10000"/>
                  <a:gd name="connsiteX37" fmla="*/ 6030 w 10000"/>
                  <a:gd name="connsiteY37" fmla="*/ 9281 h 10000"/>
                  <a:gd name="connsiteX38" fmla="*/ 6093 w 10000"/>
                  <a:gd name="connsiteY38" fmla="*/ 9568 h 10000"/>
                  <a:gd name="connsiteX39" fmla="*/ 6157 w 10000"/>
                  <a:gd name="connsiteY39" fmla="*/ 9640 h 10000"/>
                  <a:gd name="connsiteX40" fmla="*/ 6285 w 10000"/>
                  <a:gd name="connsiteY40" fmla="*/ 9784 h 10000"/>
                  <a:gd name="connsiteX41" fmla="*/ 6412 w 10000"/>
                  <a:gd name="connsiteY41" fmla="*/ 9856 h 10000"/>
                  <a:gd name="connsiteX42" fmla="*/ 6518 w 10000"/>
                  <a:gd name="connsiteY42" fmla="*/ 9856 h 10000"/>
                  <a:gd name="connsiteX43" fmla="*/ 6582 w 10000"/>
                  <a:gd name="connsiteY43" fmla="*/ 10000 h 10000"/>
                  <a:gd name="connsiteX44" fmla="*/ 6624 w 10000"/>
                  <a:gd name="connsiteY44" fmla="*/ 9784 h 10000"/>
                  <a:gd name="connsiteX45" fmla="*/ 6815 w 10000"/>
                  <a:gd name="connsiteY45" fmla="*/ 9784 h 10000"/>
                  <a:gd name="connsiteX46" fmla="*/ 6879 w 10000"/>
                  <a:gd name="connsiteY46" fmla="*/ 9640 h 10000"/>
                  <a:gd name="connsiteX47" fmla="*/ 6985 w 10000"/>
                  <a:gd name="connsiteY47" fmla="*/ 9281 h 10000"/>
                  <a:gd name="connsiteX48" fmla="*/ 7091 w 10000"/>
                  <a:gd name="connsiteY48" fmla="*/ 9209 h 10000"/>
                  <a:gd name="connsiteX49" fmla="*/ 7155 w 10000"/>
                  <a:gd name="connsiteY49" fmla="*/ 9209 h 10000"/>
                  <a:gd name="connsiteX50" fmla="*/ 7282 w 10000"/>
                  <a:gd name="connsiteY50" fmla="*/ 8993 h 10000"/>
                  <a:gd name="connsiteX51" fmla="*/ 7516 w 10000"/>
                  <a:gd name="connsiteY51" fmla="*/ 8777 h 10000"/>
                  <a:gd name="connsiteX52" fmla="*/ 7707 w 10000"/>
                  <a:gd name="connsiteY52" fmla="*/ 8561 h 10000"/>
                  <a:gd name="connsiteX53" fmla="*/ 7856 w 10000"/>
                  <a:gd name="connsiteY53" fmla="*/ 8417 h 10000"/>
                  <a:gd name="connsiteX54" fmla="*/ 7941 w 10000"/>
                  <a:gd name="connsiteY54" fmla="*/ 8273 h 10000"/>
                  <a:gd name="connsiteX55" fmla="*/ 8047 w 10000"/>
                  <a:gd name="connsiteY55" fmla="*/ 8273 h 10000"/>
                  <a:gd name="connsiteX56" fmla="*/ 8238 w 10000"/>
                  <a:gd name="connsiteY56" fmla="*/ 8417 h 10000"/>
                  <a:gd name="connsiteX57" fmla="*/ 8386 w 10000"/>
                  <a:gd name="connsiteY57" fmla="*/ 8417 h 10000"/>
                  <a:gd name="connsiteX58" fmla="*/ 8450 w 10000"/>
                  <a:gd name="connsiteY58" fmla="*/ 8273 h 10000"/>
                  <a:gd name="connsiteX59" fmla="*/ 8514 w 10000"/>
                  <a:gd name="connsiteY59" fmla="*/ 7986 h 10000"/>
                  <a:gd name="connsiteX60" fmla="*/ 8577 w 10000"/>
                  <a:gd name="connsiteY60" fmla="*/ 7626 h 10000"/>
                  <a:gd name="connsiteX61" fmla="*/ 8641 w 10000"/>
                  <a:gd name="connsiteY61" fmla="*/ 7482 h 10000"/>
                  <a:gd name="connsiteX62" fmla="*/ 8705 w 10000"/>
                  <a:gd name="connsiteY62" fmla="*/ 7410 h 10000"/>
                  <a:gd name="connsiteX63" fmla="*/ 8790 w 10000"/>
                  <a:gd name="connsiteY63" fmla="*/ 7050 h 10000"/>
                  <a:gd name="connsiteX64" fmla="*/ 8854 w 10000"/>
                  <a:gd name="connsiteY64" fmla="*/ 6475 h 10000"/>
                  <a:gd name="connsiteX65" fmla="*/ 8917 w 10000"/>
                  <a:gd name="connsiteY65" fmla="*/ 6403 h 10000"/>
                  <a:gd name="connsiteX66" fmla="*/ 8981 w 10000"/>
                  <a:gd name="connsiteY66" fmla="*/ 6259 h 10000"/>
                  <a:gd name="connsiteX67" fmla="*/ 9108 w 10000"/>
                  <a:gd name="connsiteY67" fmla="*/ 6187 h 10000"/>
                  <a:gd name="connsiteX68" fmla="*/ 9214 w 10000"/>
                  <a:gd name="connsiteY68" fmla="*/ 6259 h 10000"/>
                  <a:gd name="connsiteX69" fmla="*/ 9406 w 10000"/>
                  <a:gd name="connsiteY69" fmla="*/ 6475 h 10000"/>
                  <a:gd name="connsiteX70" fmla="*/ 9575 w 10000"/>
                  <a:gd name="connsiteY70" fmla="*/ 6691 h 10000"/>
                  <a:gd name="connsiteX71" fmla="*/ 9682 w 10000"/>
                  <a:gd name="connsiteY71" fmla="*/ 6691 h 10000"/>
                  <a:gd name="connsiteX72" fmla="*/ 9745 w 10000"/>
                  <a:gd name="connsiteY72" fmla="*/ 6619 h 10000"/>
                  <a:gd name="connsiteX73" fmla="*/ 9745 w 10000"/>
                  <a:gd name="connsiteY73" fmla="*/ 6475 h 10000"/>
                  <a:gd name="connsiteX74" fmla="*/ 9788 w 10000"/>
                  <a:gd name="connsiteY74" fmla="*/ 6187 h 10000"/>
                  <a:gd name="connsiteX75" fmla="*/ 9851 w 10000"/>
                  <a:gd name="connsiteY75" fmla="*/ 5971 h 10000"/>
                  <a:gd name="connsiteX76" fmla="*/ 9915 w 10000"/>
                  <a:gd name="connsiteY76" fmla="*/ 5971 h 10000"/>
                  <a:gd name="connsiteX77" fmla="*/ 9979 w 10000"/>
                  <a:gd name="connsiteY77" fmla="*/ 6043 h 10000"/>
                  <a:gd name="connsiteX78" fmla="*/ 10000 w 10000"/>
                  <a:gd name="connsiteY78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4395 w 10000"/>
                  <a:gd name="connsiteY11" fmla="*/ 216 h 10000"/>
                  <a:gd name="connsiteX12" fmla="*/ 4501 w 10000"/>
                  <a:gd name="connsiteY12" fmla="*/ 216 h 10000"/>
                  <a:gd name="connsiteX13" fmla="*/ 4586 w 10000"/>
                  <a:gd name="connsiteY13" fmla="*/ 72 h 10000"/>
                  <a:gd name="connsiteX14" fmla="*/ 4692 w 10000"/>
                  <a:gd name="connsiteY14" fmla="*/ 0 h 10000"/>
                  <a:gd name="connsiteX15" fmla="*/ 4713 w 10000"/>
                  <a:gd name="connsiteY15" fmla="*/ 0 h 10000"/>
                  <a:gd name="connsiteX16" fmla="*/ 4798 w 10000"/>
                  <a:gd name="connsiteY16" fmla="*/ 0 h 10000"/>
                  <a:gd name="connsiteX17" fmla="*/ 4820 w 10000"/>
                  <a:gd name="connsiteY17" fmla="*/ 216 h 10000"/>
                  <a:gd name="connsiteX18" fmla="*/ 4862 w 10000"/>
                  <a:gd name="connsiteY18" fmla="*/ 504 h 10000"/>
                  <a:gd name="connsiteX19" fmla="*/ 4883 w 10000"/>
                  <a:gd name="connsiteY19" fmla="*/ 863 h 10000"/>
                  <a:gd name="connsiteX20" fmla="*/ 4926 w 10000"/>
                  <a:gd name="connsiteY20" fmla="*/ 1223 h 10000"/>
                  <a:gd name="connsiteX21" fmla="*/ 4926 w 10000"/>
                  <a:gd name="connsiteY21" fmla="*/ 1511 h 10000"/>
                  <a:gd name="connsiteX22" fmla="*/ 4989 w 10000"/>
                  <a:gd name="connsiteY22" fmla="*/ 1799 h 10000"/>
                  <a:gd name="connsiteX23" fmla="*/ 5117 w 10000"/>
                  <a:gd name="connsiteY23" fmla="*/ 2086 h 10000"/>
                  <a:gd name="connsiteX24" fmla="*/ 5180 w 10000"/>
                  <a:gd name="connsiteY24" fmla="*/ 2446 h 10000"/>
                  <a:gd name="connsiteX25" fmla="*/ 5287 w 10000"/>
                  <a:gd name="connsiteY25" fmla="*/ 3237 h 10000"/>
                  <a:gd name="connsiteX26" fmla="*/ 5329 w 10000"/>
                  <a:gd name="connsiteY26" fmla="*/ 3453 h 10000"/>
                  <a:gd name="connsiteX27" fmla="*/ 5393 w 10000"/>
                  <a:gd name="connsiteY27" fmla="*/ 3813 h 10000"/>
                  <a:gd name="connsiteX28" fmla="*/ 5393 w 10000"/>
                  <a:gd name="connsiteY28" fmla="*/ 5252 h 10000"/>
                  <a:gd name="connsiteX29" fmla="*/ 5414 w 10000"/>
                  <a:gd name="connsiteY29" fmla="*/ 5468 h 10000"/>
                  <a:gd name="connsiteX30" fmla="*/ 5478 w 10000"/>
                  <a:gd name="connsiteY30" fmla="*/ 6187 h 10000"/>
                  <a:gd name="connsiteX31" fmla="*/ 5520 w 10000"/>
                  <a:gd name="connsiteY31" fmla="*/ 6691 h 10000"/>
                  <a:gd name="connsiteX32" fmla="*/ 5584 w 10000"/>
                  <a:gd name="connsiteY32" fmla="*/ 7050 h 10000"/>
                  <a:gd name="connsiteX33" fmla="*/ 5690 w 10000"/>
                  <a:gd name="connsiteY33" fmla="*/ 7410 h 10000"/>
                  <a:gd name="connsiteX34" fmla="*/ 5817 w 10000"/>
                  <a:gd name="connsiteY34" fmla="*/ 8058 h 10000"/>
                  <a:gd name="connsiteX35" fmla="*/ 5945 w 10000"/>
                  <a:gd name="connsiteY35" fmla="*/ 8993 h 10000"/>
                  <a:gd name="connsiteX36" fmla="*/ 6030 w 10000"/>
                  <a:gd name="connsiteY36" fmla="*/ 9281 h 10000"/>
                  <a:gd name="connsiteX37" fmla="*/ 6093 w 10000"/>
                  <a:gd name="connsiteY37" fmla="*/ 9568 h 10000"/>
                  <a:gd name="connsiteX38" fmla="*/ 6157 w 10000"/>
                  <a:gd name="connsiteY38" fmla="*/ 9640 h 10000"/>
                  <a:gd name="connsiteX39" fmla="*/ 6285 w 10000"/>
                  <a:gd name="connsiteY39" fmla="*/ 9784 h 10000"/>
                  <a:gd name="connsiteX40" fmla="*/ 6412 w 10000"/>
                  <a:gd name="connsiteY40" fmla="*/ 9856 h 10000"/>
                  <a:gd name="connsiteX41" fmla="*/ 6518 w 10000"/>
                  <a:gd name="connsiteY41" fmla="*/ 9856 h 10000"/>
                  <a:gd name="connsiteX42" fmla="*/ 6582 w 10000"/>
                  <a:gd name="connsiteY42" fmla="*/ 10000 h 10000"/>
                  <a:gd name="connsiteX43" fmla="*/ 6624 w 10000"/>
                  <a:gd name="connsiteY43" fmla="*/ 9784 h 10000"/>
                  <a:gd name="connsiteX44" fmla="*/ 6815 w 10000"/>
                  <a:gd name="connsiteY44" fmla="*/ 9784 h 10000"/>
                  <a:gd name="connsiteX45" fmla="*/ 6879 w 10000"/>
                  <a:gd name="connsiteY45" fmla="*/ 9640 h 10000"/>
                  <a:gd name="connsiteX46" fmla="*/ 6985 w 10000"/>
                  <a:gd name="connsiteY46" fmla="*/ 9281 h 10000"/>
                  <a:gd name="connsiteX47" fmla="*/ 7091 w 10000"/>
                  <a:gd name="connsiteY47" fmla="*/ 9209 h 10000"/>
                  <a:gd name="connsiteX48" fmla="*/ 7155 w 10000"/>
                  <a:gd name="connsiteY48" fmla="*/ 9209 h 10000"/>
                  <a:gd name="connsiteX49" fmla="*/ 7282 w 10000"/>
                  <a:gd name="connsiteY49" fmla="*/ 8993 h 10000"/>
                  <a:gd name="connsiteX50" fmla="*/ 7516 w 10000"/>
                  <a:gd name="connsiteY50" fmla="*/ 8777 h 10000"/>
                  <a:gd name="connsiteX51" fmla="*/ 7707 w 10000"/>
                  <a:gd name="connsiteY51" fmla="*/ 8561 h 10000"/>
                  <a:gd name="connsiteX52" fmla="*/ 7856 w 10000"/>
                  <a:gd name="connsiteY52" fmla="*/ 8417 h 10000"/>
                  <a:gd name="connsiteX53" fmla="*/ 7941 w 10000"/>
                  <a:gd name="connsiteY53" fmla="*/ 8273 h 10000"/>
                  <a:gd name="connsiteX54" fmla="*/ 8047 w 10000"/>
                  <a:gd name="connsiteY54" fmla="*/ 8273 h 10000"/>
                  <a:gd name="connsiteX55" fmla="*/ 8238 w 10000"/>
                  <a:gd name="connsiteY55" fmla="*/ 8417 h 10000"/>
                  <a:gd name="connsiteX56" fmla="*/ 8386 w 10000"/>
                  <a:gd name="connsiteY56" fmla="*/ 8417 h 10000"/>
                  <a:gd name="connsiteX57" fmla="*/ 8450 w 10000"/>
                  <a:gd name="connsiteY57" fmla="*/ 8273 h 10000"/>
                  <a:gd name="connsiteX58" fmla="*/ 8514 w 10000"/>
                  <a:gd name="connsiteY58" fmla="*/ 7986 h 10000"/>
                  <a:gd name="connsiteX59" fmla="*/ 8577 w 10000"/>
                  <a:gd name="connsiteY59" fmla="*/ 7626 h 10000"/>
                  <a:gd name="connsiteX60" fmla="*/ 8641 w 10000"/>
                  <a:gd name="connsiteY60" fmla="*/ 7482 h 10000"/>
                  <a:gd name="connsiteX61" fmla="*/ 8705 w 10000"/>
                  <a:gd name="connsiteY61" fmla="*/ 7410 h 10000"/>
                  <a:gd name="connsiteX62" fmla="*/ 8790 w 10000"/>
                  <a:gd name="connsiteY62" fmla="*/ 7050 h 10000"/>
                  <a:gd name="connsiteX63" fmla="*/ 8854 w 10000"/>
                  <a:gd name="connsiteY63" fmla="*/ 6475 h 10000"/>
                  <a:gd name="connsiteX64" fmla="*/ 8917 w 10000"/>
                  <a:gd name="connsiteY64" fmla="*/ 6403 h 10000"/>
                  <a:gd name="connsiteX65" fmla="*/ 8981 w 10000"/>
                  <a:gd name="connsiteY65" fmla="*/ 6259 h 10000"/>
                  <a:gd name="connsiteX66" fmla="*/ 9108 w 10000"/>
                  <a:gd name="connsiteY66" fmla="*/ 6187 h 10000"/>
                  <a:gd name="connsiteX67" fmla="*/ 9214 w 10000"/>
                  <a:gd name="connsiteY67" fmla="*/ 6259 h 10000"/>
                  <a:gd name="connsiteX68" fmla="*/ 9406 w 10000"/>
                  <a:gd name="connsiteY68" fmla="*/ 6475 h 10000"/>
                  <a:gd name="connsiteX69" fmla="*/ 9575 w 10000"/>
                  <a:gd name="connsiteY69" fmla="*/ 6691 h 10000"/>
                  <a:gd name="connsiteX70" fmla="*/ 9682 w 10000"/>
                  <a:gd name="connsiteY70" fmla="*/ 6691 h 10000"/>
                  <a:gd name="connsiteX71" fmla="*/ 9745 w 10000"/>
                  <a:gd name="connsiteY71" fmla="*/ 6619 h 10000"/>
                  <a:gd name="connsiteX72" fmla="*/ 9745 w 10000"/>
                  <a:gd name="connsiteY72" fmla="*/ 6475 h 10000"/>
                  <a:gd name="connsiteX73" fmla="*/ 9788 w 10000"/>
                  <a:gd name="connsiteY73" fmla="*/ 6187 h 10000"/>
                  <a:gd name="connsiteX74" fmla="*/ 9851 w 10000"/>
                  <a:gd name="connsiteY74" fmla="*/ 5971 h 10000"/>
                  <a:gd name="connsiteX75" fmla="*/ 9915 w 10000"/>
                  <a:gd name="connsiteY75" fmla="*/ 5971 h 10000"/>
                  <a:gd name="connsiteX76" fmla="*/ 9979 w 10000"/>
                  <a:gd name="connsiteY76" fmla="*/ 6043 h 10000"/>
                  <a:gd name="connsiteX77" fmla="*/ 10000 w 10000"/>
                  <a:gd name="connsiteY77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4395 w 10000"/>
                  <a:gd name="connsiteY10" fmla="*/ 216 h 10000"/>
                  <a:gd name="connsiteX11" fmla="*/ 4501 w 10000"/>
                  <a:gd name="connsiteY11" fmla="*/ 216 h 10000"/>
                  <a:gd name="connsiteX12" fmla="*/ 4586 w 10000"/>
                  <a:gd name="connsiteY12" fmla="*/ 72 h 10000"/>
                  <a:gd name="connsiteX13" fmla="*/ 4692 w 10000"/>
                  <a:gd name="connsiteY13" fmla="*/ 0 h 10000"/>
                  <a:gd name="connsiteX14" fmla="*/ 4713 w 10000"/>
                  <a:gd name="connsiteY14" fmla="*/ 0 h 10000"/>
                  <a:gd name="connsiteX15" fmla="*/ 4798 w 10000"/>
                  <a:gd name="connsiteY15" fmla="*/ 0 h 10000"/>
                  <a:gd name="connsiteX16" fmla="*/ 4820 w 10000"/>
                  <a:gd name="connsiteY16" fmla="*/ 216 h 10000"/>
                  <a:gd name="connsiteX17" fmla="*/ 4862 w 10000"/>
                  <a:gd name="connsiteY17" fmla="*/ 504 h 10000"/>
                  <a:gd name="connsiteX18" fmla="*/ 4883 w 10000"/>
                  <a:gd name="connsiteY18" fmla="*/ 863 h 10000"/>
                  <a:gd name="connsiteX19" fmla="*/ 4926 w 10000"/>
                  <a:gd name="connsiteY19" fmla="*/ 1223 h 10000"/>
                  <a:gd name="connsiteX20" fmla="*/ 4926 w 10000"/>
                  <a:gd name="connsiteY20" fmla="*/ 1511 h 10000"/>
                  <a:gd name="connsiteX21" fmla="*/ 4989 w 10000"/>
                  <a:gd name="connsiteY21" fmla="*/ 1799 h 10000"/>
                  <a:gd name="connsiteX22" fmla="*/ 5117 w 10000"/>
                  <a:gd name="connsiteY22" fmla="*/ 2086 h 10000"/>
                  <a:gd name="connsiteX23" fmla="*/ 5180 w 10000"/>
                  <a:gd name="connsiteY23" fmla="*/ 2446 h 10000"/>
                  <a:gd name="connsiteX24" fmla="*/ 5287 w 10000"/>
                  <a:gd name="connsiteY24" fmla="*/ 3237 h 10000"/>
                  <a:gd name="connsiteX25" fmla="*/ 5329 w 10000"/>
                  <a:gd name="connsiteY25" fmla="*/ 3453 h 10000"/>
                  <a:gd name="connsiteX26" fmla="*/ 5393 w 10000"/>
                  <a:gd name="connsiteY26" fmla="*/ 3813 h 10000"/>
                  <a:gd name="connsiteX27" fmla="*/ 5393 w 10000"/>
                  <a:gd name="connsiteY27" fmla="*/ 5252 h 10000"/>
                  <a:gd name="connsiteX28" fmla="*/ 5414 w 10000"/>
                  <a:gd name="connsiteY28" fmla="*/ 5468 h 10000"/>
                  <a:gd name="connsiteX29" fmla="*/ 5478 w 10000"/>
                  <a:gd name="connsiteY29" fmla="*/ 6187 h 10000"/>
                  <a:gd name="connsiteX30" fmla="*/ 5520 w 10000"/>
                  <a:gd name="connsiteY30" fmla="*/ 6691 h 10000"/>
                  <a:gd name="connsiteX31" fmla="*/ 5584 w 10000"/>
                  <a:gd name="connsiteY31" fmla="*/ 7050 h 10000"/>
                  <a:gd name="connsiteX32" fmla="*/ 5690 w 10000"/>
                  <a:gd name="connsiteY32" fmla="*/ 7410 h 10000"/>
                  <a:gd name="connsiteX33" fmla="*/ 5817 w 10000"/>
                  <a:gd name="connsiteY33" fmla="*/ 8058 h 10000"/>
                  <a:gd name="connsiteX34" fmla="*/ 5945 w 10000"/>
                  <a:gd name="connsiteY34" fmla="*/ 8993 h 10000"/>
                  <a:gd name="connsiteX35" fmla="*/ 6030 w 10000"/>
                  <a:gd name="connsiteY35" fmla="*/ 9281 h 10000"/>
                  <a:gd name="connsiteX36" fmla="*/ 6093 w 10000"/>
                  <a:gd name="connsiteY36" fmla="*/ 9568 h 10000"/>
                  <a:gd name="connsiteX37" fmla="*/ 6157 w 10000"/>
                  <a:gd name="connsiteY37" fmla="*/ 9640 h 10000"/>
                  <a:gd name="connsiteX38" fmla="*/ 6285 w 10000"/>
                  <a:gd name="connsiteY38" fmla="*/ 9784 h 10000"/>
                  <a:gd name="connsiteX39" fmla="*/ 6412 w 10000"/>
                  <a:gd name="connsiteY39" fmla="*/ 9856 h 10000"/>
                  <a:gd name="connsiteX40" fmla="*/ 6518 w 10000"/>
                  <a:gd name="connsiteY40" fmla="*/ 9856 h 10000"/>
                  <a:gd name="connsiteX41" fmla="*/ 6582 w 10000"/>
                  <a:gd name="connsiteY41" fmla="*/ 10000 h 10000"/>
                  <a:gd name="connsiteX42" fmla="*/ 6624 w 10000"/>
                  <a:gd name="connsiteY42" fmla="*/ 9784 h 10000"/>
                  <a:gd name="connsiteX43" fmla="*/ 6815 w 10000"/>
                  <a:gd name="connsiteY43" fmla="*/ 9784 h 10000"/>
                  <a:gd name="connsiteX44" fmla="*/ 6879 w 10000"/>
                  <a:gd name="connsiteY44" fmla="*/ 9640 h 10000"/>
                  <a:gd name="connsiteX45" fmla="*/ 6985 w 10000"/>
                  <a:gd name="connsiteY45" fmla="*/ 9281 h 10000"/>
                  <a:gd name="connsiteX46" fmla="*/ 7091 w 10000"/>
                  <a:gd name="connsiteY46" fmla="*/ 9209 h 10000"/>
                  <a:gd name="connsiteX47" fmla="*/ 7155 w 10000"/>
                  <a:gd name="connsiteY47" fmla="*/ 9209 h 10000"/>
                  <a:gd name="connsiteX48" fmla="*/ 7282 w 10000"/>
                  <a:gd name="connsiteY48" fmla="*/ 8993 h 10000"/>
                  <a:gd name="connsiteX49" fmla="*/ 7516 w 10000"/>
                  <a:gd name="connsiteY49" fmla="*/ 8777 h 10000"/>
                  <a:gd name="connsiteX50" fmla="*/ 7707 w 10000"/>
                  <a:gd name="connsiteY50" fmla="*/ 8561 h 10000"/>
                  <a:gd name="connsiteX51" fmla="*/ 7856 w 10000"/>
                  <a:gd name="connsiteY51" fmla="*/ 8417 h 10000"/>
                  <a:gd name="connsiteX52" fmla="*/ 7941 w 10000"/>
                  <a:gd name="connsiteY52" fmla="*/ 8273 h 10000"/>
                  <a:gd name="connsiteX53" fmla="*/ 8047 w 10000"/>
                  <a:gd name="connsiteY53" fmla="*/ 8273 h 10000"/>
                  <a:gd name="connsiteX54" fmla="*/ 8238 w 10000"/>
                  <a:gd name="connsiteY54" fmla="*/ 8417 h 10000"/>
                  <a:gd name="connsiteX55" fmla="*/ 8386 w 10000"/>
                  <a:gd name="connsiteY55" fmla="*/ 8417 h 10000"/>
                  <a:gd name="connsiteX56" fmla="*/ 8450 w 10000"/>
                  <a:gd name="connsiteY56" fmla="*/ 8273 h 10000"/>
                  <a:gd name="connsiteX57" fmla="*/ 8514 w 10000"/>
                  <a:gd name="connsiteY57" fmla="*/ 7986 h 10000"/>
                  <a:gd name="connsiteX58" fmla="*/ 8577 w 10000"/>
                  <a:gd name="connsiteY58" fmla="*/ 7626 h 10000"/>
                  <a:gd name="connsiteX59" fmla="*/ 8641 w 10000"/>
                  <a:gd name="connsiteY59" fmla="*/ 7482 h 10000"/>
                  <a:gd name="connsiteX60" fmla="*/ 8705 w 10000"/>
                  <a:gd name="connsiteY60" fmla="*/ 7410 h 10000"/>
                  <a:gd name="connsiteX61" fmla="*/ 8790 w 10000"/>
                  <a:gd name="connsiteY61" fmla="*/ 7050 h 10000"/>
                  <a:gd name="connsiteX62" fmla="*/ 8854 w 10000"/>
                  <a:gd name="connsiteY62" fmla="*/ 6475 h 10000"/>
                  <a:gd name="connsiteX63" fmla="*/ 8917 w 10000"/>
                  <a:gd name="connsiteY63" fmla="*/ 6403 h 10000"/>
                  <a:gd name="connsiteX64" fmla="*/ 8981 w 10000"/>
                  <a:gd name="connsiteY64" fmla="*/ 6259 h 10000"/>
                  <a:gd name="connsiteX65" fmla="*/ 9108 w 10000"/>
                  <a:gd name="connsiteY65" fmla="*/ 6187 h 10000"/>
                  <a:gd name="connsiteX66" fmla="*/ 9214 w 10000"/>
                  <a:gd name="connsiteY66" fmla="*/ 6259 h 10000"/>
                  <a:gd name="connsiteX67" fmla="*/ 9406 w 10000"/>
                  <a:gd name="connsiteY67" fmla="*/ 6475 h 10000"/>
                  <a:gd name="connsiteX68" fmla="*/ 9575 w 10000"/>
                  <a:gd name="connsiteY68" fmla="*/ 6691 h 10000"/>
                  <a:gd name="connsiteX69" fmla="*/ 9682 w 10000"/>
                  <a:gd name="connsiteY69" fmla="*/ 6691 h 10000"/>
                  <a:gd name="connsiteX70" fmla="*/ 9745 w 10000"/>
                  <a:gd name="connsiteY70" fmla="*/ 6619 h 10000"/>
                  <a:gd name="connsiteX71" fmla="*/ 9745 w 10000"/>
                  <a:gd name="connsiteY71" fmla="*/ 6475 h 10000"/>
                  <a:gd name="connsiteX72" fmla="*/ 9788 w 10000"/>
                  <a:gd name="connsiteY72" fmla="*/ 6187 h 10000"/>
                  <a:gd name="connsiteX73" fmla="*/ 9851 w 10000"/>
                  <a:gd name="connsiteY73" fmla="*/ 5971 h 10000"/>
                  <a:gd name="connsiteX74" fmla="*/ 9915 w 10000"/>
                  <a:gd name="connsiteY74" fmla="*/ 5971 h 10000"/>
                  <a:gd name="connsiteX75" fmla="*/ 9979 w 10000"/>
                  <a:gd name="connsiteY75" fmla="*/ 6043 h 10000"/>
                  <a:gd name="connsiteX76" fmla="*/ 10000 w 10000"/>
                  <a:gd name="connsiteY76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4395 w 10000"/>
                  <a:gd name="connsiteY9" fmla="*/ 216 h 10000"/>
                  <a:gd name="connsiteX10" fmla="*/ 4501 w 10000"/>
                  <a:gd name="connsiteY10" fmla="*/ 216 h 10000"/>
                  <a:gd name="connsiteX11" fmla="*/ 4586 w 10000"/>
                  <a:gd name="connsiteY11" fmla="*/ 72 h 10000"/>
                  <a:gd name="connsiteX12" fmla="*/ 4692 w 10000"/>
                  <a:gd name="connsiteY12" fmla="*/ 0 h 10000"/>
                  <a:gd name="connsiteX13" fmla="*/ 4713 w 10000"/>
                  <a:gd name="connsiteY13" fmla="*/ 0 h 10000"/>
                  <a:gd name="connsiteX14" fmla="*/ 4798 w 10000"/>
                  <a:gd name="connsiteY14" fmla="*/ 0 h 10000"/>
                  <a:gd name="connsiteX15" fmla="*/ 4820 w 10000"/>
                  <a:gd name="connsiteY15" fmla="*/ 216 h 10000"/>
                  <a:gd name="connsiteX16" fmla="*/ 4862 w 10000"/>
                  <a:gd name="connsiteY16" fmla="*/ 504 h 10000"/>
                  <a:gd name="connsiteX17" fmla="*/ 4883 w 10000"/>
                  <a:gd name="connsiteY17" fmla="*/ 863 h 10000"/>
                  <a:gd name="connsiteX18" fmla="*/ 4926 w 10000"/>
                  <a:gd name="connsiteY18" fmla="*/ 1223 h 10000"/>
                  <a:gd name="connsiteX19" fmla="*/ 4926 w 10000"/>
                  <a:gd name="connsiteY19" fmla="*/ 1511 h 10000"/>
                  <a:gd name="connsiteX20" fmla="*/ 4989 w 10000"/>
                  <a:gd name="connsiteY20" fmla="*/ 1799 h 10000"/>
                  <a:gd name="connsiteX21" fmla="*/ 5117 w 10000"/>
                  <a:gd name="connsiteY21" fmla="*/ 2086 h 10000"/>
                  <a:gd name="connsiteX22" fmla="*/ 5180 w 10000"/>
                  <a:gd name="connsiteY22" fmla="*/ 2446 h 10000"/>
                  <a:gd name="connsiteX23" fmla="*/ 5287 w 10000"/>
                  <a:gd name="connsiteY23" fmla="*/ 3237 h 10000"/>
                  <a:gd name="connsiteX24" fmla="*/ 5329 w 10000"/>
                  <a:gd name="connsiteY24" fmla="*/ 3453 h 10000"/>
                  <a:gd name="connsiteX25" fmla="*/ 5393 w 10000"/>
                  <a:gd name="connsiteY25" fmla="*/ 3813 h 10000"/>
                  <a:gd name="connsiteX26" fmla="*/ 5393 w 10000"/>
                  <a:gd name="connsiteY26" fmla="*/ 5252 h 10000"/>
                  <a:gd name="connsiteX27" fmla="*/ 5414 w 10000"/>
                  <a:gd name="connsiteY27" fmla="*/ 5468 h 10000"/>
                  <a:gd name="connsiteX28" fmla="*/ 5478 w 10000"/>
                  <a:gd name="connsiteY28" fmla="*/ 6187 h 10000"/>
                  <a:gd name="connsiteX29" fmla="*/ 5520 w 10000"/>
                  <a:gd name="connsiteY29" fmla="*/ 6691 h 10000"/>
                  <a:gd name="connsiteX30" fmla="*/ 5584 w 10000"/>
                  <a:gd name="connsiteY30" fmla="*/ 7050 h 10000"/>
                  <a:gd name="connsiteX31" fmla="*/ 5690 w 10000"/>
                  <a:gd name="connsiteY31" fmla="*/ 7410 h 10000"/>
                  <a:gd name="connsiteX32" fmla="*/ 5817 w 10000"/>
                  <a:gd name="connsiteY32" fmla="*/ 8058 h 10000"/>
                  <a:gd name="connsiteX33" fmla="*/ 5945 w 10000"/>
                  <a:gd name="connsiteY33" fmla="*/ 8993 h 10000"/>
                  <a:gd name="connsiteX34" fmla="*/ 6030 w 10000"/>
                  <a:gd name="connsiteY34" fmla="*/ 9281 h 10000"/>
                  <a:gd name="connsiteX35" fmla="*/ 6093 w 10000"/>
                  <a:gd name="connsiteY35" fmla="*/ 9568 h 10000"/>
                  <a:gd name="connsiteX36" fmla="*/ 6157 w 10000"/>
                  <a:gd name="connsiteY36" fmla="*/ 9640 h 10000"/>
                  <a:gd name="connsiteX37" fmla="*/ 6285 w 10000"/>
                  <a:gd name="connsiteY37" fmla="*/ 9784 h 10000"/>
                  <a:gd name="connsiteX38" fmla="*/ 6412 w 10000"/>
                  <a:gd name="connsiteY38" fmla="*/ 9856 h 10000"/>
                  <a:gd name="connsiteX39" fmla="*/ 6518 w 10000"/>
                  <a:gd name="connsiteY39" fmla="*/ 9856 h 10000"/>
                  <a:gd name="connsiteX40" fmla="*/ 6582 w 10000"/>
                  <a:gd name="connsiteY40" fmla="*/ 10000 h 10000"/>
                  <a:gd name="connsiteX41" fmla="*/ 6624 w 10000"/>
                  <a:gd name="connsiteY41" fmla="*/ 9784 h 10000"/>
                  <a:gd name="connsiteX42" fmla="*/ 6815 w 10000"/>
                  <a:gd name="connsiteY42" fmla="*/ 9784 h 10000"/>
                  <a:gd name="connsiteX43" fmla="*/ 6879 w 10000"/>
                  <a:gd name="connsiteY43" fmla="*/ 9640 h 10000"/>
                  <a:gd name="connsiteX44" fmla="*/ 6985 w 10000"/>
                  <a:gd name="connsiteY44" fmla="*/ 9281 h 10000"/>
                  <a:gd name="connsiteX45" fmla="*/ 7091 w 10000"/>
                  <a:gd name="connsiteY45" fmla="*/ 9209 h 10000"/>
                  <a:gd name="connsiteX46" fmla="*/ 7155 w 10000"/>
                  <a:gd name="connsiteY46" fmla="*/ 9209 h 10000"/>
                  <a:gd name="connsiteX47" fmla="*/ 7282 w 10000"/>
                  <a:gd name="connsiteY47" fmla="*/ 8993 h 10000"/>
                  <a:gd name="connsiteX48" fmla="*/ 7516 w 10000"/>
                  <a:gd name="connsiteY48" fmla="*/ 8777 h 10000"/>
                  <a:gd name="connsiteX49" fmla="*/ 7707 w 10000"/>
                  <a:gd name="connsiteY49" fmla="*/ 8561 h 10000"/>
                  <a:gd name="connsiteX50" fmla="*/ 7856 w 10000"/>
                  <a:gd name="connsiteY50" fmla="*/ 8417 h 10000"/>
                  <a:gd name="connsiteX51" fmla="*/ 7941 w 10000"/>
                  <a:gd name="connsiteY51" fmla="*/ 8273 h 10000"/>
                  <a:gd name="connsiteX52" fmla="*/ 8047 w 10000"/>
                  <a:gd name="connsiteY52" fmla="*/ 8273 h 10000"/>
                  <a:gd name="connsiteX53" fmla="*/ 8238 w 10000"/>
                  <a:gd name="connsiteY53" fmla="*/ 8417 h 10000"/>
                  <a:gd name="connsiteX54" fmla="*/ 8386 w 10000"/>
                  <a:gd name="connsiteY54" fmla="*/ 8417 h 10000"/>
                  <a:gd name="connsiteX55" fmla="*/ 8450 w 10000"/>
                  <a:gd name="connsiteY55" fmla="*/ 8273 h 10000"/>
                  <a:gd name="connsiteX56" fmla="*/ 8514 w 10000"/>
                  <a:gd name="connsiteY56" fmla="*/ 7986 h 10000"/>
                  <a:gd name="connsiteX57" fmla="*/ 8577 w 10000"/>
                  <a:gd name="connsiteY57" fmla="*/ 7626 h 10000"/>
                  <a:gd name="connsiteX58" fmla="*/ 8641 w 10000"/>
                  <a:gd name="connsiteY58" fmla="*/ 7482 h 10000"/>
                  <a:gd name="connsiteX59" fmla="*/ 8705 w 10000"/>
                  <a:gd name="connsiteY59" fmla="*/ 7410 h 10000"/>
                  <a:gd name="connsiteX60" fmla="*/ 8790 w 10000"/>
                  <a:gd name="connsiteY60" fmla="*/ 7050 h 10000"/>
                  <a:gd name="connsiteX61" fmla="*/ 8854 w 10000"/>
                  <a:gd name="connsiteY61" fmla="*/ 6475 h 10000"/>
                  <a:gd name="connsiteX62" fmla="*/ 8917 w 10000"/>
                  <a:gd name="connsiteY62" fmla="*/ 6403 h 10000"/>
                  <a:gd name="connsiteX63" fmla="*/ 8981 w 10000"/>
                  <a:gd name="connsiteY63" fmla="*/ 6259 h 10000"/>
                  <a:gd name="connsiteX64" fmla="*/ 9108 w 10000"/>
                  <a:gd name="connsiteY64" fmla="*/ 6187 h 10000"/>
                  <a:gd name="connsiteX65" fmla="*/ 9214 w 10000"/>
                  <a:gd name="connsiteY65" fmla="*/ 6259 h 10000"/>
                  <a:gd name="connsiteX66" fmla="*/ 9406 w 10000"/>
                  <a:gd name="connsiteY66" fmla="*/ 6475 h 10000"/>
                  <a:gd name="connsiteX67" fmla="*/ 9575 w 10000"/>
                  <a:gd name="connsiteY67" fmla="*/ 6691 h 10000"/>
                  <a:gd name="connsiteX68" fmla="*/ 9682 w 10000"/>
                  <a:gd name="connsiteY68" fmla="*/ 6691 h 10000"/>
                  <a:gd name="connsiteX69" fmla="*/ 9745 w 10000"/>
                  <a:gd name="connsiteY69" fmla="*/ 6619 h 10000"/>
                  <a:gd name="connsiteX70" fmla="*/ 9745 w 10000"/>
                  <a:gd name="connsiteY70" fmla="*/ 6475 h 10000"/>
                  <a:gd name="connsiteX71" fmla="*/ 9788 w 10000"/>
                  <a:gd name="connsiteY71" fmla="*/ 6187 h 10000"/>
                  <a:gd name="connsiteX72" fmla="*/ 9851 w 10000"/>
                  <a:gd name="connsiteY72" fmla="*/ 5971 h 10000"/>
                  <a:gd name="connsiteX73" fmla="*/ 9915 w 10000"/>
                  <a:gd name="connsiteY73" fmla="*/ 5971 h 10000"/>
                  <a:gd name="connsiteX74" fmla="*/ 9979 w 10000"/>
                  <a:gd name="connsiteY74" fmla="*/ 6043 h 10000"/>
                  <a:gd name="connsiteX75" fmla="*/ 10000 w 10000"/>
                  <a:gd name="connsiteY75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4395 w 10000"/>
                  <a:gd name="connsiteY8" fmla="*/ 216 h 10000"/>
                  <a:gd name="connsiteX9" fmla="*/ 4501 w 10000"/>
                  <a:gd name="connsiteY9" fmla="*/ 216 h 10000"/>
                  <a:gd name="connsiteX10" fmla="*/ 4586 w 10000"/>
                  <a:gd name="connsiteY10" fmla="*/ 72 h 10000"/>
                  <a:gd name="connsiteX11" fmla="*/ 4692 w 10000"/>
                  <a:gd name="connsiteY11" fmla="*/ 0 h 10000"/>
                  <a:gd name="connsiteX12" fmla="*/ 4713 w 10000"/>
                  <a:gd name="connsiteY12" fmla="*/ 0 h 10000"/>
                  <a:gd name="connsiteX13" fmla="*/ 4798 w 10000"/>
                  <a:gd name="connsiteY13" fmla="*/ 0 h 10000"/>
                  <a:gd name="connsiteX14" fmla="*/ 4820 w 10000"/>
                  <a:gd name="connsiteY14" fmla="*/ 216 h 10000"/>
                  <a:gd name="connsiteX15" fmla="*/ 4862 w 10000"/>
                  <a:gd name="connsiteY15" fmla="*/ 504 h 10000"/>
                  <a:gd name="connsiteX16" fmla="*/ 4883 w 10000"/>
                  <a:gd name="connsiteY16" fmla="*/ 863 h 10000"/>
                  <a:gd name="connsiteX17" fmla="*/ 4926 w 10000"/>
                  <a:gd name="connsiteY17" fmla="*/ 1223 h 10000"/>
                  <a:gd name="connsiteX18" fmla="*/ 4926 w 10000"/>
                  <a:gd name="connsiteY18" fmla="*/ 1511 h 10000"/>
                  <a:gd name="connsiteX19" fmla="*/ 4989 w 10000"/>
                  <a:gd name="connsiteY19" fmla="*/ 1799 h 10000"/>
                  <a:gd name="connsiteX20" fmla="*/ 5117 w 10000"/>
                  <a:gd name="connsiteY20" fmla="*/ 2086 h 10000"/>
                  <a:gd name="connsiteX21" fmla="*/ 5180 w 10000"/>
                  <a:gd name="connsiteY21" fmla="*/ 2446 h 10000"/>
                  <a:gd name="connsiteX22" fmla="*/ 5287 w 10000"/>
                  <a:gd name="connsiteY22" fmla="*/ 3237 h 10000"/>
                  <a:gd name="connsiteX23" fmla="*/ 5329 w 10000"/>
                  <a:gd name="connsiteY23" fmla="*/ 3453 h 10000"/>
                  <a:gd name="connsiteX24" fmla="*/ 5393 w 10000"/>
                  <a:gd name="connsiteY24" fmla="*/ 3813 h 10000"/>
                  <a:gd name="connsiteX25" fmla="*/ 5393 w 10000"/>
                  <a:gd name="connsiteY25" fmla="*/ 5252 h 10000"/>
                  <a:gd name="connsiteX26" fmla="*/ 5414 w 10000"/>
                  <a:gd name="connsiteY26" fmla="*/ 5468 h 10000"/>
                  <a:gd name="connsiteX27" fmla="*/ 5478 w 10000"/>
                  <a:gd name="connsiteY27" fmla="*/ 6187 h 10000"/>
                  <a:gd name="connsiteX28" fmla="*/ 5520 w 10000"/>
                  <a:gd name="connsiteY28" fmla="*/ 6691 h 10000"/>
                  <a:gd name="connsiteX29" fmla="*/ 5584 w 10000"/>
                  <a:gd name="connsiteY29" fmla="*/ 7050 h 10000"/>
                  <a:gd name="connsiteX30" fmla="*/ 5690 w 10000"/>
                  <a:gd name="connsiteY30" fmla="*/ 7410 h 10000"/>
                  <a:gd name="connsiteX31" fmla="*/ 5817 w 10000"/>
                  <a:gd name="connsiteY31" fmla="*/ 8058 h 10000"/>
                  <a:gd name="connsiteX32" fmla="*/ 5945 w 10000"/>
                  <a:gd name="connsiteY32" fmla="*/ 8993 h 10000"/>
                  <a:gd name="connsiteX33" fmla="*/ 6030 w 10000"/>
                  <a:gd name="connsiteY33" fmla="*/ 9281 h 10000"/>
                  <a:gd name="connsiteX34" fmla="*/ 6093 w 10000"/>
                  <a:gd name="connsiteY34" fmla="*/ 9568 h 10000"/>
                  <a:gd name="connsiteX35" fmla="*/ 6157 w 10000"/>
                  <a:gd name="connsiteY35" fmla="*/ 9640 h 10000"/>
                  <a:gd name="connsiteX36" fmla="*/ 6285 w 10000"/>
                  <a:gd name="connsiteY36" fmla="*/ 9784 h 10000"/>
                  <a:gd name="connsiteX37" fmla="*/ 6412 w 10000"/>
                  <a:gd name="connsiteY37" fmla="*/ 9856 h 10000"/>
                  <a:gd name="connsiteX38" fmla="*/ 6518 w 10000"/>
                  <a:gd name="connsiteY38" fmla="*/ 9856 h 10000"/>
                  <a:gd name="connsiteX39" fmla="*/ 6582 w 10000"/>
                  <a:gd name="connsiteY39" fmla="*/ 10000 h 10000"/>
                  <a:gd name="connsiteX40" fmla="*/ 6624 w 10000"/>
                  <a:gd name="connsiteY40" fmla="*/ 9784 h 10000"/>
                  <a:gd name="connsiteX41" fmla="*/ 6815 w 10000"/>
                  <a:gd name="connsiteY41" fmla="*/ 9784 h 10000"/>
                  <a:gd name="connsiteX42" fmla="*/ 6879 w 10000"/>
                  <a:gd name="connsiteY42" fmla="*/ 9640 h 10000"/>
                  <a:gd name="connsiteX43" fmla="*/ 6985 w 10000"/>
                  <a:gd name="connsiteY43" fmla="*/ 9281 h 10000"/>
                  <a:gd name="connsiteX44" fmla="*/ 7091 w 10000"/>
                  <a:gd name="connsiteY44" fmla="*/ 9209 h 10000"/>
                  <a:gd name="connsiteX45" fmla="*/ 7155 w 10000"/>
                  <a:gd name="connsiteY45" fmla="*/ 9209 h 10000"/>
                  <a:gd name="connsiteX46" fmla="*/ 7282 w 10000"/>
                  <a:gd name="connsiteY46" fmla="*/ 8993 h 10000"/>
                  <a:gd name="connsiteX47" fmla="*/ 7516 w 10000"/>
                  <a:gd name="connsiteY47" fmla="*/ 8777 h 10000"/>
                  <a:gd name="connsiteX48" fmla="*/ 7707 w 10000"/>
                  <a:gd name="connsiteY48" fmla="*/ 8561 h 10000"/>
                  <a:gd name="connsiteX49" fmla="*/ 7856 w 10000"/>
                  <a:gd name="connsiteY49" fmla="*/ 8417 h 10000"/>
                  <a:gd name="connsiteX50" fmla="*/ 7941 w 10000"/>
                  <a:gd name="connsiteY50" fmla="*/ 8273 h 10000"/>
                  <a:gd name="connsiteX51" fmla="*/ 8047 w 10000"/>
                  <a:gd name="connsiteY51" fmla="*/ 8273 h 10000"/>
                  <a:gd name="connsiteX52" fmla="*/ 8238 w 10000"/>
                  <a:gd name="connsiteY52" fmla="*/ 8417 h 10000"/>
                  <a:gd name="connsiteX53" fmla="*/ 8386 w 10000"/>
                  <a:gd name="connsiteY53" fmla="*/ 8417 h 10000"/>
                  <a:gd name="connsiteX54" fmla="*/ 8450 w 10000"/>
                  <a:gd name="connsiteY54" fmla="*/ 8273 h 10000"/>
                  <a:gd name="connsiteX55" fmla="*/ 8514 w 10000"/>
                  <a:gd name="connsiteY55" fmla="*/ 7986 h 10000"/>
                  <a:gd name="connsiteX56" fmla="*/ 8577 w 10000"/>
                  <a:gd name="connsiteY56" fmla="*/ 7626 h 10000"/>
                  <a:gd name="connsiteX57" fmla="*/ 8641 w 10000"/>
                  <a:gd name="connsiteY57" fmla="*/ 7482 h 10000"/>
                  <a:gd name="connsiteX58" fmla="*/ 8705 w 10000"/>
                  <a:gd name="connsiteY58" fmla="*/ 7410 h 10000"/>
                  <a:gd name="connsiteX59" fmla="*/ 8790 w 10000"/>
                  <a:gd name="connsiteY59" fmla="*/ 7050 h 10000"/>
                  <a:gd name="connsiteX60" fmla="*/ 8854 w 10000"/>
                  <a:gd name="connsiteY60" fmla="*/ 6475 h 10000"/>
                  <a:gd name="connsiteX61" fmla="*/ 8917 w 10000"/>
                  <a:gd name="connsiteY61" fmla="*/ 6403 h 10000"/>
                  <a:gd name="connsiteX62" fmla="*/ 8981 w 10000"/>
                  <a:gd name="connsiteY62" fmla="*/ 6259 h 10000"/>
                  <a:gd name="connsiteX63" fmla="*/ 9108 w 10000"/>
                  <a:gd name="connsiteY63" fmla="*/ 6187 h 10000"/>
                  <a:gd name="connsiteX64" fmla="*/ 9214 w 10000"/>
                  <a:gd name="connsiteY64" fmla="*/ 6259 h 10000"/>
                  <a:gd name="connsiteX65" fmla="*/ 9406 w 10000"/>
                  <a:gd name="connsiteY65" fmla="*/ 6475 h 10000"/>
                  <a:gd name="connsiteX66" fmla="*/ 9575 w 10000"/>
                  <a:gd name="connsiteY66" fmla="*/ 6691 h 10000"/>
                  <a:gd name="connsiteX67" fmla="*/ 9682 w 10000"/>
                  <a:gd name="connsiteY67" fmla="*/ 6691 h 10000"/>
                  <a:gd name="connsiteX68" fmla="*/ 9745 w 10000"/>
                  <a:gd name="connsiteY68" fmla="*/ 6619 h 10000"/>
                  <a:gd name="connsiteX69" fmla="*/ 9745 w 10000"/>
                  <a:gd name="connsiteY69" fmla="*/ 6475 h 10000"/>
                  <a:gd name="connsiteX70" fmla="*/ 9788 w 10000"/>
                  <a:gd name="connsiteY70" fmla="*/ 6187 h 10000"/>
                  <a:gd name="connsiteX71" fmla="*/ 9851 w 10000"/>
                  <a:gd name="connsiteY71" fmla="*/ 5971 h 10000"/>
                  <a:gd name="connsiteX72" fmla="*/ 9915 w 10000"/>
                  <a:gd name="connsiteY72" fmla="*/ 5971 h 10000"/>
                  <a:gd name="connsiteX73" fmla="*/ 9979 w 10000"/>
                  <a:gd name="connsiteY73" fmla="*/ 6043 h 10000"/>
                  <a:gd name="connsiteX74" fmla="*/ 10000 w 10000"/>
                  <a:gd name="connsiteY74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73 w 10000"/>
                  <a:gd name="connsiteY6" fmla="*/ 2086 h 10000"/>
                  <a:gd name="connsiteX7" fmla="*/ 4395 w 10000"/>
                  <a:gd name="connsiteY7" fmla="*/ 216 h 10000"/>
                  <a:gd name="connsiteX8" fmla="*/ 4501 w 10000"/>
                  <a:gd name="connsiteY8" fmla="*/ 216 h 10000"/>
                  <a:gd name="connsiteX9" fmla="*/ 4586 w 10000"/>
                  <a:gd name="connsiteY9" fmla="*/ 72 h 10000"/>
                  <a:gd name="connsiteX10" fmla="*/ 4692 w 10000"/>
                  <a:gd name="connsiteY10" fmla="*/ 0 h 10000"/>
                  <a:gd name="connsiteX11" fmla="*/ 4713 w 10000"/>
                  <a:gd name="connsiteY11" fmla="*/ 0 h 10000"/>
                  <a:gd name="connsiteX12" fmla="*/ 4798 w 10000"/>
                  <a:gd name="connsiteY12" fmla="*/ 0 h 10000"/>
                  <a:gd name="connsiteX13" fmla="*/ 4820 w 10000"/>
                  <a:gd name="connsiteY13" fmla="*/ 216 h 10000"/>
                  <a:gd name="connsiteX14" fmla="*/ 4862 w 10000"/>
                  <a:gd name="connsiteY14" fmla="*/ 504 h 10000"/>
                  <a:gd name="connsiteX15" fmla="*/ 4883 w 10000"/>
                  <a:gd name="connsiteY15" fmla="*/ 863 h 10000"/>
                  <a:gd name="connsiteX16" fmla="*/ 4926 w 10000"/>
                  <a:gd name="connsiteY16" fmla="*/ 1223 h 10000"/>
                  <a:gd name="connsiteX17" fmla="*/ 4926 w 10000"/>
                  <a:gd name="connsiteY17" fmla="*/ 1511 h 10000"/>
                  <a:gd name="connsiteX18" fmla="*/ 4989 w 10000"/>
                  <a:gd name="connsiteY18" fmla="*/ 1799 h 10000"/>
                  <a:gd name="connsiteX19" fmla="*/ 5117 w 10000"/>
                  <a:gd name="connsiteY19" fmla="*/ 2086 h 10000"/>
                  <a:gd name="connsiteX20" fmla="*/ 5180 w 10000"/>
                  <a:gd name="connsiteY20" fmla="*/ 2446 h 10000"/>
                  <a:gd name="connsiteX21" fmla="*/ 5287 w 10000"/>
                  <a:gd name="connsiteY21" fmla="*/ 3237 h 10000"/>
                  <a:gd name="connsiteX22" fmla="*/ 5329 w 10000"/>
                  <a:gd name="connsiteY22" fmla="*/ 3453 h 10000"/>
                  <a:gd name="connsiteX23" fmla="*/ 5393 w 10000"/>
                  <a:gd name="connsiteY23" fmla="*/ 3813 h 10000"/>
                  <a:gd name="connsiteX24" fmla="*/ 5393 w 10000"/>
                  <a:gd name="connsiteY24" fmla="*/ 5252 h 10000"/>
                  <a:gd name="connsiteX25" fmla="*/ 5414 w 10000"/>
                  <a:gd name="connsiteY25" fmla="*/ 5468 h 10000"/>
                  <a:gd name="connsiteX26" fmla="*/ 5478 w 10000"/>
                  <a:gd name="connsiteY26" fmla="*/ 6187 h 10000"/>
                  <a:gd name="connsiteX27" fmla="*/ 5520 w 10000"/>
                  <a:gd name="connsiteY27" fmla="*/ 6691 h 10000"/>
                  <a:gd name="connsiteX28" fmla="*/ 5584 w 10000"/>
                  <a:gd name="connsiteY28" fmla="*/ 7050 h 10000"/>
                  <a:gd name="connsiteX29" fmla="*/ 5690 w 10000"/>
                  <a:gd name="connsiteY29" fmla="*/ 7410 h 10000"/>
                  <a:gd name="connsiteX30" fmla="*/ 5817 w 10000"/>
                  <a:gd name="connsiteY30" fmla="*/ 8058 h 10000"/>
                  <a:gd name="connsiteX31" fmla="*/ 5945 w 10000"/>
                  <a:gd name="connsiteY31" fmla="*/ 8993 h 10000"/>
                  <a:gd name="connsiteX32" fmla="*/ 6030 w 10000"/>
                  <a:gd name="connsiteY32" fmla="*/ 9281 h 10000"/>
                  <a:gd name="connsiteX33" fmla="*/ 6093 w 10000"/>
                  <a:gd name="connsiteY33" fmla="*/ 9568 h 10000"/>
                  <a:gd name="connsiteX34" fmla="*/ 6157 w 10000"/>
                  <a:gd name="connsiteY34" fmla="*/ 9640 h 10000"/>
                  <a:gd name="connsiteX35" fmla="*/ 6285 w 10000"/>
                  <a:gd name="connsiteY35" fmla="*/ 9784 h 10000"/>
                  <a:gd name="connsiteX36" fmla="*/ 6412 w 10000"/>
                  <a:gd name="connsiteY36" fmla="*/ 9856 h 10000"/>
                  <a:gd name="connsiteX37" fmla="*/ 6518 w 10000"/>
                  <a:gd name="connsiteY37" fmla="*/ 9856 h 10000"/>
                  <a:gd name="connsiteX38" fmla="*/ 6582 w 10000"/>
                  <a:gd name="connsiteY38" fmla="*/ 10000 h 10000"/>
                  <a:gd name="connsiteX39" fmla="*/ 6624 w 10000"/>
                  <a:gd name="connsiteY39" fmla="*/ 9784 h 10000"/>
                  <a:gd name="connsiteX40" fmla="*/ 6815 w 10000"/>
                  <a:gd name="connsiteY40" fmla="*/ 9784 h 10000"/>
                  <a:gd name="connsiteX41" fmla="*/ 6879 w 10000"/>
                  <a:gd name="connsiteY41" fmla="*/ 9640 h 10000"/>
                  <a:gd name="connsiteX42" fmla="*/ 6985 w 10000"/>
                  <a:gd name="connsiteY42" fmla="*/ 9281 h 10000"/>
                  <a:gd name="connsiteX43" fmla="*/ 7091 w 10000"/>
                  <a:gd name="connsiteY43" fmla="*/ 9209 h 10000"/>
                  <a:gd name="connsiteX44" fmla="*/ 7155 w 10000"/>
                  <a:gd name="connsiteY44" fmla="*/ 9209 h 10000"/>
                  <a:gd name="connsiteX45" fmla="*/ 7282 w 10000"/>
                  <a:gd name="connsiteY45" fmla="*/ 8993 h 10000"/>
                  <a:gd name="connsiteX46" fmla="*/ 7516 w 10000"/>
                  <a:gd name="connsiteY46" fmla="*/ 8777 h 10000"/>
                  <a:gd name="connsiteX47" fmla="*/ 7707 w 10000"/>
                  <a:gd name="connsiteY47" fmla="*/ 8561 h 10000"/>
                  <a:gd name="connsiteX48" fmla="*/ 7856 w 10000"/>
                  <a:gd name="connsiteY48" fmla="*/ 8417 h 10000"/>
                  <a:gd name="connsiteX49" fmla="*/ 7941 w 10000"/>
                  <a:gd name="connsiteY49" fmla="*/ 8273 h 10000"/>
                  <a:gd name="connsiteX50" fmla="*/ 8047 w 10000"/>
                  <a:gd name="connsiteY50" fmla="*/ 8273 h 10000"/>
                  <a:gd name="connsiteX51" fmla="*/ 8238 w 10000"/>
                  <a:gd name="connsiteY51" fmla="*/ 8417 h 10000"/>
                  <a:gd name="connsiteX52" fmla="*/ 8386 w 10000"/>
                  <a:gd name="connsiteY52" fmla="*/ 8417 h 10000"/>
                  <a:gd name="connsiteX53" fmla="*/ 8450 w 10000"/>
                  <a:gd name="connsiteY53" fmla="*/ 8273 h 10000"/>
                  <a:gd name="connsiteX54" fmla="*/ 8514 w 10000"/>
                  <a:gd name="connsiteY54" fmla="*/ 7986 h 10000"/>
                  <a:gd name="connsiteX55" fmla="*/ 8577 w 10000"/>
                  <a:gd name="connsiteY55" fmla="*/ 7626 h 10000"/>
                  <a:gd name="connsiteX56" fmla="*/ 8641 w 10000"/>
                  <a:gd name="connsiteY56" fmla="*/ 7482 h 10000"/>
                  <a:gd name="connsiteX57" fmla="*/ 8705 w 10000"/>
                  <a:gd name="connsiteY57" fmla="*/ 7410 h 10000"/>
                  <a:gd name="connsiteX58" fmla="*/ 8790 w 10000"/>
                  <a:gd name="connsiteY58" fmla="*/ 7050 h 10000"/>
                  <a:gd name="connsiteX59" fmla="*/ 8854 w 10000"/>
                  <a:gd name="connsiteY59" fmla="*/ 6475 h 10000"/>
                  <a:gd name="connsiteX60" fmla="*/ 8917 w 10000"/>
                  <a:gd name="connsiteY60" fmla="*/ 6403 h 10000"/>
                  <a:gd name="connsiteX61" fmla="*/ 8981 w 10000"/>
                  <a:gd name="connsiteY61" fmla="*/ 6259 h 10000"/>
                  <a:gd name="connsiteX62" fmla="*/ 9108 w 10000"/>
                  <a:gd name="connsiteY62" fmla="*/ 6187 h 10000"/>
                  <a:gd name="connsiteX63" fmla="*/ 9214 w 10000"/>
                  <a:gd name="connsiteY63" fmla="*/ 6259 h 10000"/>
                  <a:gd name="connsiteX64" fmla="*/ 9406 w 10000"/>
                  <a:gd name="connsiteY64" fmla="*/ 6475 h 10000"/>
                  <a:gd name="connsiteX65" fmla="*/ 9575 w 10000"/>
                  <a:gd name="connsiteY65" fmla="*/ 6691 h 10000"/>
                  <a:gd name="connsiteX66" fmla="*/ 9682 w 10000"/>
                  <a:gd name="connsiteY66" fmla="*/ 6691 h 10000"/>
                  <a:gd name="connsiteX67" fmla="*/ 9745 w 10000"/>
                  <a:gd name="connsiteY67" fmla="*/ 6619 h 10000"/>
                  <a:gd name="connsiteX68" fmla="*/ 9745 w 10000"/>
                  <a:gd name="connsiteY68" fmla="*/ 6475 h 10000"/>
                  <a:gd name="connsiteX69" fmla="*/ 9788 w 10000"/>
                  <a:gd name="connsiteY69" fmla="*/ 6187 h 10000"/>
                  <a:gd name="connsiteX70" fmla="*/ 9851 w 10000"/>
                  <a:gd name="connsiteY70" fmla="*/ 5971 h 10000"/>
                  <a:gd name="connsiteX71" fmla="*/ 9915 w 10000"/>
                  <a:gd name="connsiteY71" fmla="*/ 5971 h 10000"/>
                  <a:gd name="connsiteX72" fmla="*/ 9979 w 10000"/>
                  <a:gd name="connsiteY72" fmla="*/ 6043 h 10000"/>
                  <a:gd name="connsiteX73" fmla="*/ 10000 w 10000"/>
                  <a:gd name="connsiteY73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573 w 10000"/>
                  <a:gd name="connsiteY5" fmla="*/ 2086 h 10000"/>
                  <a:gd name="connsiteX6" fmla="*/ 4395 w 10000"/>
                  <a:gd name="connsiteY6" fmla="*/ 216 h 10000"/>
                  <a:gd name="connsiteX7" fmla="*/ 4501 w 10000"/>
                  <a:gd name="connsiteY7" fmla="*/ 216 h 10000"/>
                  <a:gd name="connsiteX8" fmla="*/ 4586 w 10000"/>
                  <a:gd name="connsiteY8" fmla="*/ 72 h 10000"/>
                  <a:gd name="connsiteX9" fmla="*/ 4692 w 10000"/>
                  <a:gd name="connsiteY9" fmla="*/ 0 h 10000"/>
                  <a:gd name="connsiteX10" fmla="*/ 4713 w 10000"/>
                  <a:gd name="connsiteY10" fmla="*/ 0 h 10000"/>
                  <a:gd name="connsiteX11" fmla="*/ 4798 w 10000"/>
                  <a:gd name="connsiteY11" fmla="*/ 0 h 10000"/>
                  <a:gd name="connsiteX12" fmla="*/ 4820 w 10000"/>
                  <a:gd name="connsiteY12" fmla="*/ 216 h 10000"/>
                  <a:gd name="connsiteX13" fmla="*/ 4862 w 10000"/>
                  <a:gd name="connsiteY13" fmla="*/ 504 h 10000"/>
                  <a:gd name="connsiteX14" fmla="*/ 4883 w 10000"/>
                  <a:gd name="connsiteY14" fmla="*/ 863 h 10000"/>
                  <a:gd name="connsiteX15" fmla="*/ 4926 w 10000"/>
                  <a:gd name="connsiteY15" fmla="*/ 1223 h 10000"/>
                  <a:gd name="connsiteX16" fmla="*/ 4926 w 10000"/>
                  <a:gd name="connsiteY16" fmla="*/ 1511 h 10000"/>
                  <a:gd name="connsiteX17" fmla="*/ 4989 w 10000"/>
                  <a:gd name="connsiteY17" fmla="*/ 1799 h 10000"/>
                  <a:gd name="connsiteX18" fmla="*/ 5117 w 10000"/>
                  <a:gd name="connsiteY18" fmla="*/ 2086 h 10000"/>
                  <a:gd name="connsiteX19" fmla="*/ 5180 w 10000"/>
                  <a:gd name="connsiteY19" fmla="*/ 2446 h 10000"/>
                  <a:gd name="connsiteX20" fmla="*/ 5287 w 10000"/>
                  <a:gd name="connsiteY20" fmla="*/ 3237 h 10000"/>
                  <a:gd name="connsiteX21" fmla="*/ 5329 w 10000"/>
                  <a:gd name="connsiteY21" fmla="*/ 3453 h 10000"/>
                  <a:gd name="connsiteX22" fmla="*/ 5393 w 10000"/>
                  <a:gd name="connsiteY22" fmla="*/ 3813 h 10000"/>
                  <a:gd name="connsiteX23" fmla="*/ 5393 w 10000"/>
                  <a:gd name="connsiteY23" fmla="*/ 5252 h 10000"/>
                  <a:gd name="connsiteX24" fmla="*/ 5414 w 10000"/>
                  <a:gd name="connsiteY24" fmla="*/ 5468 h 10000"/>
                  <a:gd name="connsiteX25" fmla="*/ 5478 w 10000"/>
                  <a:gd name="connsiteY25" fmla="*/ 6187 h 10000"/>
                  <a:gd name="connsiteX26" fmla="*/ 5520 w 10000"/>
                  <a:gd name="connsiteY26" fmla="*/ 6691 h 10000"/>
                  <a:gd name="connsiteX27" fmla="*/ 5584 w 10000"/>
                  <a:gd name="connsiteY27" fmla="*/ 7050 h 10000"/>
                  <a:gd name="connsiteX28" fmla="*/ 5690 w 10000"/>
                  <a:gd name="connsiteY28" fmla="*/ 7410 h 10000"/>
                  <a:gd name="connsiteX29" fmla="*/ 5817 w 10000"/>
                  <a:gd name="connsiteY29" fmla="*/ 8058 h 10000"/>
                  <a:gd name="connsiteX30" fmla="*/ 5945 w 10000"/>
                  <a:gd name="connsiteY30" fmla="*/ 8993 h 10000"/>
                  <a:gd name="connsiteX31" fmla="*/ 6030 w 10000"/>
                  <a:gd name="connsiteY31" fmla="*/ 9281 h 10000"/>
                  <a:gd name="connsiteX32" fmla="*/ 6093 w 10000"/>
                  <a:gd name="connsiteY32" fmla="*/ 9568 h 10000"/>
                  <a:gd name="connsiteX33" fmla="*/ 6157 w 10000"/>
                  <a:gd name="connsiteY33" fmla="*/ 9640 h 10000"/>
                  <a:gd name="connsiteX34" fmla="*/ 6285 w 10000"/>
                  <a:gd name="connsiteY34" fmla="*/ 9784 h 10000"/>
                  <a:gd name="connsiteX35" fmla="*/ 6412 w 10000"/>
                  <a:gd name="connsiteY35" fmla="*/ 9856 h 10000"/>
                  <a:gd name="connsiteX36" fmla="*/ 6518 w 10000"/>
                  <a:gd name="connsiteY36" fmla="*/ 9856 h 10000"/>
                  <a:gd name="connsiteX37" fmla="*/ 6582 w 10000"/>
                  <a:gd name="connsiteY37" fmla="*/ 10000 h 10000"/>
                  <a:gd name="connsiteX38" fmla="*/ 6624 w 10000"/>
                  <a:gd name="connsiteY38" fmla="*/ 9784 h 10000"/>
                  <a:gd name="connsiteX39" fmla="*/ 6815 w 10000"/>
                  <a:gd name="connsiteY39" fmla="*/ 9784 h 10000"/>
                  <a:gd name="connsiteX40" fmla="*/ 6879 w 10000"/>
                  <a:gd name="connsiteY40" fmla="*/ 9640 h 10000"/>
                  <a:gd name="connsiteX41" fmla="*/ 6985 w 10000"/>
                  <a:gd name="connsiteY41" fmla="*/ 9281 h 10000"/>
                  <a:gd name="connsiteX42" fmla="*/ 7091 w 10000"/>
                  <a:gd name="connsiteY42" fmla="*/ 9209 h 10000"/>
                  <a:gd name="connsiteX43" fmla="*/ 7155 w 10000"/>
                  <a:gd name="connsiteY43" fmla="*/ 9209 h 10000"/>
                  <a:gd name="connsiteX44" fmla="*/ 7282 w 10000"/>
                  <a:gd name="connsiteY44" fmla="*/ 8993 h 10000"/>
                  <a:gd name="connsiteX45" fmla="*/ 7516 w 10000"/>
                  <a:gd name="connsiteY45" fmla="*/ 8777 h 10000"/>
                  <a:gd name="connsiteX46" fmla="*/ 7707 w 10000"/>
                  <a:gd name="connsiteY46" fmla="*/ 8561 h 10000"/>
                  <a:gd name="connsiteX47" fmla="*/ 7856 w 10000"/>
                  <a:gd name="connsiteY47" fmla="*/ 8417 h 10000"/>
                  <a:gd name="connsiteX48" fmla="*/ 7941 w 10000"/>
                  <a:gd name="connsiteY48" fmla="*/ 8273 h 10000"/>
                  <a:gd name="connsiteX49" fmla="*/ 8047 w 10000"/>
                  <a:gd name="connsiteY49" fmla="*/ 8273 h 10000"/>
                  <a:gd name="connsiteX50" fmla="*/ 8238 w 10000"/>
                  <a:gd name="connsiteY50" fmla="*/ 8417 h 10000"/>
                  <a:gd name="connsiteX51" fmla="*/ 8386 w 10000"/>
                  <a:gd name="connsiteY51" fmla="*/ 8417 h 10000"/>
                  <a:gd name="connsiteX52" fmla="*/ 8450 w 10000"/>
                  <a:gd name="connsiteY52" fmla="*/ 8273 h 10000"/>
                  <a:gd name="connsiteX53" fmla="*/ 8514 w 10000"/>
                  <a:gd name="connsiteY53" fmla="*/ 7986 h 10000"/>
                  <a:gd name="connsiteX54" fmla="*/ 8577 w 10000"/>
                  <a:gd name="connsiteY54" fmla="*/ 7626 h 10000"/>
                  <a:gd name="connsiteX55" fmla="*/ 8641 w 10000"/>
                  <a:gd name="connsiteY55" fmla="*/ 7482 h 10000"/>
                  <a:gd name="connsiteX56" fmla="*/ 8705 w 10000"/>
                  <a:gd name="connsiteY56" fmla="*/ 7410 h 10000"/>
                  <a:gd name="connsiteX57" fmla="*/ 8790 w 10000"/>
                  <a:gd name="connsiteY57" fmla="*/ 7050 h 10000"/>
                  <a:gd name="connsiteX58" fmla="*/ 8854 w 10000"/>
                  <a:gd name="connsiteY58" fmla="*/ 6475 h 10000"/>
                  <a:gd name="connsiteX59" fmla="*/ 8917 w 10000"/>
                  <a:gd name="connsiteY59" fmla="*/ 6403 h 10000"/>
                  <a:gd name="connsiteX60" fmla="*/ 8981 w 10000"/>
                  <a:gd name="connsiteY60" fmla="*/ 6259 h 10000"/>
                  <a:gd name="connsiteX61" fmla="*/ 9108 w 10000"/>
                  <a:gd name="connsiteY61" fmla="*/ 6187 h 10000"/>
                  <a:gd name="connsiteX62" fmla="*/ 9214 w 10000"/>
                  <a:gd name="connsiteY62" fmla="*/ 6259 h 10000"/>
                  <a:gd name="connsiteX63" fmla="*/ 9406 w 10000"/>
                  <a:gd name="connsiteY63" fmla="*/ 6475 h 10000"/>
                  <a:gd name="connsiteX64" fmla="*/ 9575 w 10000"/>
                  <a:gd name="connsiteY64" fmla="*/ 6691 h 10000"/>
                  <a:gd name="connsiteX65" fmla="*/ 9682 w 10000"/>
                  <a:gd name="connsiteY65" fmla="*/ 6691 h 10000"/>
                  <a:gd name="connsiteX66" fmla="*/ 9745 w 10000"/>
                  <a:gd name="connsiteY66" fmla="*/ 6619 h 10000"/>
                  <a:gd name="connsiteX67" fmla="*/ 9745 w 10000"/>
                  <a:gd name="connsiteY67" fmla="*/ 6475 h 10000"/>
                  <a:gd name="connsiteX68" fmla="*/ 9788 w 10000"/>
                  <a:gd name="connsiteY68" fmla="*/ 6187 h 10000"/>
                  <a:gd name="connsiteX69" fmla="*/ 9851 w 10000"/>
                  <a:gd name="connsiteY69" fmla="*/ 5971 h 10000"/>
                  <a:gd name="connsiteX70" fmla="*/ 9915 w 10000"/>
                  <a:gd name="connsiteY70" fmla="*/ 5971 h 10000"/>
                  <a:gd name="connsiteX71" fmla="*/ 9979 w 10000"/>
                  <a:gd name="connsiteY71" fmla="*/ 6043 h 10000"/>
                  <a:gd name="connsiteX72" fmla="*/ 10000 w 10000"/>
                  <a:gd name="connsiteY72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573 w 10000"/>
                  <a:gd name="connsiteY4" fmla="*/ 2086 h 10000"/>
                  <a:gd name="connsiteX5" fmla="*/ 4395 w 10000"/>
                  <a:gd name="connsiteY5" fmla="*/ 216 h 10000"/>
                  <a:gd name="connsiteX6" fmla="*/ 4501 w 10000"/>
                  <a:gd name="connsiteY6" fmla="*/ 216 h 10000"/>
                  <a:gd name="connsiteX7" fmla="*/ 4586 w 10000"/>
                  <a:gd name="connsiteY7" fmla="*/ 72 h 10000"/>
                  <a:gd name="connsiteX8" fmla="*/ 4692 w 10000"/>
                  <a:gd name="connsiteY8" fmla="*/ 0 h 10000"/>
                  <a:gd name="connsiteX9" fmla="*/ 4713 w 10000"/>
                  <a:gd name="connsiteY9" fmla="*/ 0 h 10000"/>
                  <a:gd name="connsiteX10" fmla="*/ 4798 w 10000"/>
                  <a:gd name="connsiteY10" fmla="*/ 0 h 10000"/>
                  <a:gd name="connsiteX11" fmla="*/ 4820 w 10000"/>
                  <a:gd name="connsiteY11" fmla="*/ 216 h 10000"/>
                  <a:gd name="connsiteX12" fmla="*/ 4862 w 10000"/>
                  <a:gd name="connsiteY12" fmla="*/ 504 h 10000"/>
                  <a:gd name="connsiteX13" fmla="*/ 4883 w 10000"/>
                  <a:gd name="connsiteY13" fmla="*/ 863 h 10000"/>
                  <a:gd name="connsiteX14" fmla="*/ 4926 w 10000"/>
                  <a:gd name="connsiteY14" fmla="*/ 1223 h 10000"/>
                  <a:gd name="connsiteX15" fmla="*/ 4926 w 10000"/>
                  <a:gd name="connsiteY15" fmla="*/ 1511 h 10000"/>
                  <a:gd name="connsiteX16" fmla="*/ 4989 w 10000"/>
                  <a:gd name="connsiteY16" fmla="*/ 1799 h 10000"/>
                  <a:gd name="connsiteX17" fmla="*/ 5117 w 10000"/>
                  <a:gd name="connsiteY17" fmla="*/ 2086 h 10000"/>
                  <a:gd name="connsiteX18" fmla="*/ 5180 w 10000"/>
                  <a:gd name="connsiteY18" fmla="*/ 2446 h 10000"/>
                  <a:gd name="connsiteX19" fmla="*/ 5287 w 10000"/>
                  <a:gd name="connsiteY19" fmla="*/ 3237 h 10000"/>
                  <a:gd name="connsiteX20" fmla="*/ 5329 w 10000"/>
                  <a:gd name="connsiteY20" fmla="*/ 3453 h 10000"/>
                  <a:gd name="connsiteX21" fmla="*/ 5393 w 10000"/>
                  <a:gd name="connsiteY21" fmla="*/ 3813 h 10000"/>
                  <a:gd name="connsiteX22" fmla="*/ 5393 w 10000"/>
                  <a:gd name="connsiteY22" fmla="*/ 5252 h 10000"/>
                  <a:gd name="connsiteX23" fmla="*/ 5414 w 10000"/>
                  <a:gd name="connsiteY23" fmla="*/ 5468 h 10000"/>
                  <a:gd name="connsiteX24" fmla="*/ 5478 w 10000"/>
                  <a:gd name="connsiteY24" fmla="*/ 6187 h 10000"/>
                  <a:gd name="connsiteX25" fmla="*/ 5520 w 10000"/>
                  <a:gd name="connsiteY25" fmla="*/ 6691 h 10000"/>
                  <a:gd name="connsiteX26" fmla="*/ 5584 w 10000"/>
                  <a:gd name="connsiteY26" fmla="*/ 7050 h 10000"/>
                  <a:gd name="connsiteX27" fmla="*/ 5690 w 10000"/>
                  <a:gd name="connsiteY27" fmla="*/ 7410 h 10000"/>
                  <a:gd name="connsiteX28" fmla="*/ 5817 w 10000"/>
                  <a:gd name="connsiteY28" fmla="*/ 8058 h 10000"/>
                  <a:gd name="connsiteX29" fmla="*/ 5945 w 10000"/>
                  <a:gd name="connsiteY29" fmla="*/ 8993 h 10000"/>
                  <a:gd name="connsiteX30" fmla="*/ 6030 w 10000"/>
                  <a:gd name="connsiteY30" fmla="*/ 9281 h 10000"/>
                  <a:gd name="connsiteX31" fmla="*/ 6093 w 10000"/>
                  <a:gd name="connsiteY31" fmla="*/ 9568 h 10000"/>
                  <a:gd name="connsiteX32" fmla="*/ 6157 w 10000"/>
                  <a:gd name="connsiteY32" fmla="*/ 9640 h 10000"/>
                  <a:gd name="connsiteX33" fmla="*/ 6285 w 10000"/>
                  <a:gd name="connsiteY33" fmla="*/ 9784 h 10000"/>
                  <a:gd name="connsiteX34" fmla="*/ 6412 w 10000"/>
                  <a:gd name="connsiteY34" fmla="*/ 9856 h 10000"/>
                  <a:gd name="connsiteX35" fmla="*/ 6518 w 10000"/>
                  <a:gd name="connsiteY35" fmla="*/ 9856 h 10000"/>
                  <a:gd name="connsiteX36" fmla="*/ 6582 w 10000"/>
                  <a:gd name="connsiteY36" fmla="*/ 10000 h 10000"/>
                  <a:gd name="connsiteX37" fmla="*/ 6624 w 10000"/>
                  <a:gd name="connsiteY37" fmla="*/ 9784 h 10000"/>
                  <a:gd name="connsiteX38" fmla="*/ 6815 w 10000"/>
                  <a:gd name="connsiteY38" fmla="*/ 9784 h 10000"/>
                  <a:gd name="connsiteX39" fmla="*/ 6879 w 10000"/>
                  <a:gd name="connsiteY39" fmla="*/ 9640 h 10000"/>
                  <a:gd name="connsiteX40" fmla="*/ 6985 w 10000"/>
                  <a:gd name="connsiteY40" fmla="*/ 9281 h 10000"/>
                  <a:gd name="connsiteX41" fmla="*/ 7091 w 10000"/>
                  <a:gd name="connsiteY41" fmla="*/ 9209 h 10000"/>
                  <a:gd name="connsiteX42" fmla="*/ 7155 w 10000"/>
                  <a:gd name="connsiteY42" fmla="*/ 9209 h 10000"/>
                  <a:gd name="connsiteX43" fmla="*/ 7282 w 10000"/>
                  <a:gd name="connsiteY43" fmla="*/ 8993 h 10000"/>
                  <a:gd name="connsiteX44" fmla="*/ 7516 w 10000"/>
                  <a:gd name="connsiteY44" fmla="*/ 8777 h 10000"/>
                  <a:gd name="connsiteX45" fmla="*/ 7707 w 10000"/>
                  <a:gd name="connsiteY45" fmla="*/ 8561 h 10000"/>
                  <a:gd name="connsiteX46" fmla="*/ 7856 w 10000"/>
                  <a:gd name="connsiteY46" fmla="*/ 8417 h 10000"/>
                  <a:gd name="connsiteX47" fmla="*/ 7941 w 10000"/>
                  <a:gd name="connsiteY47" fmla="*/ 8273 h 10000"/>
                  <a:gd name="connsiteX48" fmla="*/ 8047 w 10000"/>
                  <a:gd name="connsiteY48" fmla="*/ 8273 h 10000"/>
                  <a:gd name="connsiteX49" fmla="*/ 8238 w 10000"/>
                  <a:gd name="connsiteY49" fmla="*/ 8417 h 10000"/>
                  <a:gd name="connsiteX50" fmla="*/ 8386 w 10000"/>
                  <a:gd name="connsiteY50" fmla="*/ 8417 h 10000"/>
                  <a:gd name="connsiteX51" fmla="*/ 8450 w 10000"/>
                  <a:gd name="connsiteY51" fmla="*/ 8273 h 10000"/>
                  <a:gd name="connsiteX52" fmla="*/ 8514 w 10000"/>
                  <a:gd name="connsiteY52" fmla="*/ 7986 h 10000"/>
                  <a:gd name="connsiteX53" fmla="*/ 8577 w 10000"/>
                  <a:gd name="connsiteY53" fmla="*/ 7626 h 10000"/>
                  <a:gd name="connsiteX54" fmla="*/ 8641 w 10000"/>
                  <a:gd name="connsiteY54" fmla="*/ 7482 h 10000"/>
                  <a:gd name="connsiteX55" fmla="*/ 8705 w 10000"/>
                  <a:gd name="connsiteY55" fmla="*/ 7410 h 10000"/>
                  <a:gd name="connsiteX56" fmla="*/ 8790 w 10000"/>
                  <a:gd name="connsiteY56" fmla="*/ 7050 h 10000"/>
                  <a:gd name="connsiteX57" fmla="*/ 8854 w 10000"/>
                  <a:gd name="connsiteY57" fmla="*/ 6475 h 10000"/>
                  <a:gd name="connsiteX58" fmla="*/ 8917 w 10000"/>
                  <a:gd name="connsiteY58" fmla="*/ 6403 h 10000"/>
                  <a:gd name="connsiteX59" fmla="*/ 8981 w 10000"/>
                  <a:gd name="connsiteY59" fmla="*/ 6259 h 10000"/>
                  <a:gd name="connsiteX60" fmla="*/ 9108 w 10000"/>
                  <a:gd name="connsiteY60" fmla="*/ 6187 h 10000"/>
                  <a:gd name="connsiteX61" fmla="*/ 9214 w 10000"/>
                  <a:gd name="connsiteY61" fmla="*/ 6259 h 10000"/>
                  <a:gd name="connsiteX62" fmla="*/ 9406 w 10000"/>
                  <a:gd name="connsiteY62" fmla="*/ 6475 h 10000"/>
                  <a:gd name="connsiteX63" fmla="*/ 9575 w 10000"/>
                  <a:gd name="connsiteY63" fmla="*/ 6691 h 10000"/>
                  <a:gd name="connsiteX64" fmla="*/ 9682 w 10000"/>
                  <a:gd name="connsiteY64" fmla="*/ 6691 h 10000"/>
                  <a:gd name="connsiteX65" fmla="*/ 9745 w 10000"/>
                  <a:gd name="connsiteY65" fmla="*/ 6619 h 10000"/>
                  <a:gd name="connsiteX66" fmla="*/ 9745 w 10000"/>
                  <a:gd name="connsiteY66" fmla="*/ 6475 h 10000"/>
                  <a:gd name="connsiteX67" fmla="*/ 9788 w 10000"/>
                  <a:gd name="connsiteY67" fmla="*/ 6187 h 10000"/>
                  <a:gd name="connsiteX68" fmla="*/ 9851 w 10000"/>
                  <a:gd name="connsiteY68" fmla="*/ 5971 h 10000"/>
                  <a:gd name="connsiteX69" fmla="*/ 9915 w 10000"/>
                  <a:gd name="connsiteY69" fmla="*/ 5971 h 10000"/>
                  <a:gd name="connsiteX70" fmla="*/ 9979 w 10000"/>
                  <a:gd name="connsiteY70" fmla="*/ 6043 h 10000"/>
                  <a:gd name="connsiteX71" fmla="*/ 10000 w 10000"/>
                  <a:gd name="connsiteY71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4395 w 10000"/>
                  <a:gd name="connsiteY4" fmla="*/ 216 h 10000"/>
                  <a:gd name="connsiteX5" fmla="*/ 4501 w 10000"/>
                  <a:gd name="connsiteY5" fmla="*/ 216 h 10000"/>
                  <a:gd name="connsiteX6" fmla="*/ 4586 w 10000"/>
                  <a:gd name="connsiteY6" fmla="*/ 72 h 10000"/>
                  <a:gd name="connsiteX7" fmla="*/ 4692 w 10000"/>
                  <a:gd name="connsiteY7" fmla="*/ 0 h 10000"/>
                  <a:gd name="connsiteX8" fmla="*/ 4713 w 10000"/>
                  <a:gd name="connsiteY8" fmla="*/ 0 h 10000"/>
                  <a:gd name="connsiteX9" fmla="*/ 4798 w 10000"/>
                  <a:gd name="connsiteY9" fmla="*/ 0 h 10000"/>
                  <a:gd name="connsiteX10" fmla="*/ 4820 w 10000"/>
                  <a:gd name="connsiteY10" fmla="*/ 216 h 10000"/>
                  <a:gd name="connsiteX11" fmla="*/ 4862 w 10000"/>
                  <a:gd name="connsiteY11" fmla="*/ 504 h 10000"/>
                  <a:gd name="connsiteX12" fmla="*/ 4883 w 10000"/>
                  <a:gd name="connsiteY12" fmla="*/ 863 h 10000"/>
                  <a:gd name="connsiteX13" fmla="*/ 4926 w 10000"/>
                  <a:gd name="connsiteY13" fmla="*/ 1223 h 10000"/>
                  <a:gd name="connsiteX14" fmla="*/ 4926 w 10000"/>
                  <a:gd name="connsiteY14" fmla="*/ 1511 h 10000"/>
                  <a:gd name="connsiteX15" fmla="*/ 4989 w 10000"/>
                  <a:gd name="connsiteY15" fmla="*/ 1799 h 10000"/>
                  <a:gd name="connsiteX16" fmla="*/ 5117 w 10000"/>
                  <a:gd name="connsiteY16" fmla="*/ 2086 h 10000"/>
                  <a:gd name="connsiteX17" fmla="*/ 5180 w 10000"/>
                  <a:gd name="connsiteY17" fmla="*/ 2446 h 10000"/>
                  <a:gd name="connsiteX18" fmla="*/ 5287 w 10000"/>
                  <a:gd name="connsiteY18" fmla="*/ 3237 h 10000"/>
                  <a:gd name="connsiteX19" fmla="*/ 5329 w 10000"/>
                  <a:gd name="connsiteY19" fmla="*/ 3453 h 10000"/>
                  <a:gd name="connsiteX20" fmla="*/ 5393 w 10000"/>
                  <a:gd name="connsiteY20" fmla="*/ 3813 h 10000"/>
                  <a:gd name="connsiteX21" fmla="*/ 5393 w 10000"/>
                  <a:gd name="connsiteY21" fmla="*/ 5252 h 10000"/>
                  <a:gd name="connsiteX22" fmla="*/ 5414 w 10000"/>
                  <a:gd name="connsiteY22" fmla="*/ 5468 h 10000"/>
                  <a:gd name="connsiteX23" fmla="*/ 5478 w 10000"/>
                  <a:gd name="connsiteY23" fmla="*/ 6187 h 10000"/>
                  <a:gd name="connsiteX24" fmla="*/ 5520 w 10000"/>
                  <a:gd name="connsiteY24" fmla="*/ 6691 h 10000"/>
                  <a:gd name="connsiteX25" fmla="*/ 5584 w 10000"/>
                  <a:gd name="connsiteY25" fmla="*/ 7050 h 10000"/>
                  <a:gd name="connsiteX26" fmla="*/ 5690 w 10000"/>
                  <a:gd name="connsiteY26" fmla="*/ 7410 h 10000"/>
                  <a:gd name="connsiteX27" fmla="*/ 5817 w 10000"/>
                  <a:gd name="connsiteY27" fmla="*/ 8058 h 10000"/>
                  <a:gd name="connsiteX28" fmla="*/ 5945 w 10000"/>
                  <a:gd name="connsiteY28" fmla="*/ 8993 h 10000"/>
                  <a:gd name="connsiteX29" fmla="*/ 6030 w 10000"/>
                  <a:gd name="connsiteY29" fmla="*/ 9281 h 10000"/>
                  <a:gd name="connsiteX30" fmla="*/ 6093 w 10000"/>
                  <a:gd name="connsiteY30" fmla="*/ 9568 h 10000"/>
                  <a:gd name="connsiteX31" fmla="*/ 6157 w 10000"/>
                  <a:gd name="connsiteY31" fmla="*/ 9640 h 10000"/>
                  <a:gd name="connsiteX32" fmla="*/ 6285 w 10000"/>
                  <a:gd name="connsiteY32" fmla="*/ 9784 h 10000"/>
                  <a:gd name="connsiteX33" fmla="*/ 6412 w 10000"/>
                  <a:gd name="connsiteY33" fmla="*/ 9856 h 10000"/>
                  <a:gd name="connsiteX34" fmla="*/ 6518 w 10000"/>
                  <a:gd name="connsiteY34" fmla="*/ 9856 h 10000"/>
                  <a:gd name="connsiteX35" fmla="*/ 6582 w 10000"/>
                  <a:gd name="connsiteY35" fmla="*/ 10000 h 10000"/>
                  <a:gd name="connsiteX36" fmla="*/ 6624 w 10000"/>
                  <a:gd name="connsiteY36" fmla="*/ 9784 h 10000"/>
                  <a:gd name="connsiteX37" fmla="*/ 6815 w 10000"/>
                  <a:gd name="connsiteY37" fmla="*/ 9784 h 10000"/>
                  <a:gd name="connsiteX38" fmla="*/ 6879 w 10000"/>
                  <a:gd name="connsiteY38" fmla="*/ 9640 h 10000"/>
                  <a:gd name="connsiteX39" fmla="*/ 6985 w 10000"/>
                  <a:gd name="connsiteY39" fmla="*/ 9281 h 10000"/>
                  <a:gd name="connsiteX40" fmla="*/ 7091 w 10000"/>
                  <a:gd name="connsiteY40" fmla="*/ 9209 h 10000"/>
                  <a:gd name="connsiteX41" fmla="*/ 7155 w 10000"/>
                  <a:gd name="connsiteY41" fmla="*/ 9209 h 10000"/>
                  <a:gd name="connsiteX42" fmla="*/ 7282 w 10000"/>
                  <a:gd name="connsiteY42" fmla="*/ 8993 h 10000"/>
                  <a:gd name="connsiteX43" fmla="*/ 7516 w 10000"/>
                  <a:gd name="connsiteY43" fmla="*/ 8777 h 10000"/>
                  <a:gd name="connsiteX44" fmla="*/ 7707 w 10000"/>
                  <a:gd name="connsiteY44" fmla="*/ 8561 h 10000"/>
                  <a:gd name="connsiteX45" fmla="*/ 7856 w 10000"/>
                  <a:gd name="connsiteY45" fmla="*/ 8417 h 10000"/>
                  <a:gd name="connsiteX46" fmla="*/ 7941 w 10000"/>
                  <a:gd name="connsiteY46" fmla="*/ 8273 h 10000"/>
                  <a:gd name="connsiteX47" fmla="*/ 8047 w 10000"/>
                  <a:gd name="connsiteY47" fmla="*/ 8273 h 10000"/>
                  <a:gd name="connsiteX48" fmla="*/ 8238 w 10000"/>
                  <a:gd name="connsiteY48" fmla="*/ 8417 h 10000"/>
                  <a:gd name="connsiteX49" fmla="*/ 8386 w 10000"/>
                  <a:gd name="connsiteY49" fmla="*/ 8417 h 10000"/>
                  <a:gd name="connsiteX50" fmla="*/ 8450 w 10000"/>
                  <a:gd name="connsiteY50" fmla="*/ 8273 h 10000"/>
                  <a:gd name="connsiteX51" fmla="*/ 8514 w 10000"/>
                  <a:gd name="connsiteY51" fmla="*/ 7986 h 10000"/>
                  <a:gd name="connsiteX52" fmla="*/ 8577 w 10000"/>
                  <a:gd name="connsiteY52" fmla="*/ 7626 h 10000"/>
                  <a:gd name="connsiteX53" fmla="*/ 8641 w 10000"/>
                  <a:gd name="connsiteY53" fmla="*/ 7482 h 10000"/>
                  <a:gd name="connsiteX54" fmla="*/ 8705 w 10000"/>
                  <a:gd name="connsiteY54" fmla="*/ 7410 h 10000"/>
                  <a:gd name="connsiteX55" fmla="*/ 8790 w 10000"/>
                  <a:gd name="connsiteY55" fmla="*/ 7050 h 10000"/>
                  <a:gd name="connsiteX56" fmla="*/ 8854 w 10000"/>
                  <a:gd name="connsiteY56" fmla="*/ 6475 h 10000"/>
                  <a:gd name="connsiteX57" fmla="*/ 8917 w 10000"/>
                  <a:gd name="connsiteY57" fmla="*/ 6403 h 10000"/>
                  <a:gd name="connsiteX58" fmla="*/ 8981 w 10000"/>
                  <a:gd name="connsiteY58" fmla="*/ 6259 h 10000"/>
                  <a:gd name="connsiteX59" fmla="*/ 9108 w 10000"/>
                  <a:gd name="connsiteY59" fmla="*/ 6187 h 10000"/>
                  <a:gd name="connsiteX60" fmla="*/ 9214 w 10000"/>
                  <a:gd name="connsiteY60" fmla="*/ 6259 h 10000"/>
                  <a:gd name="connsiteX61" fmla="*/ 9406 w 10000"/>
                  <a:gd name="connsiteY61" fmla="*/ 6475 h 10000"/>
                  <a:gd name="connsiteX62" fmla="*/ 9575 w 10000"/>
                  <a:gd name="connsiteY62" fmla="*/ 6691 h 10000"/>
                  <a:gd name="connsiteX63" fmla="*/ 9682 w 10000"/>
                  <a:gd name="connsiteY63" fmla="*/ 6691 h 10000"/>
                  <a:gd name="connsiteX64" fmla="*/ 9745 w 10000"/>
                  <a:gd name="connsiteY64" fmla="*/ 6619 h 10000"/>
                  <a:gd name="connsiteX65" fmla="*/ 9745 w 10000"/>
                  <a:gd name="connsiteY65" fmla="*/ 6475 h 10000"/>
                  <a:gd name="connsiteX66" fmla="*/ 9788 w 10000"/>
                  <a:gd name="connsiteY66" fmla="*/ 6187 h 10000"/>
                  <a:gd name="connsiteX67" fmla="*/ 9851 w 10000"/>
                  <a:gd name="connsiteY67" fmla="*/ 5971 h 10000"/>
                  <a:gd name="connsiteX68" fmla="*/ 9915 w 10000"/>
                  <a:gd name="connsiteY68" fmla="*/ 5971 h 10000"/>
                  <a:gd name="connsiteX69" fmla="*/ 9979 w 10000"/>
                  <a:gd name="connsiteY69" fmla="*/ 6043 h 10000"/>
                  <a:gd name="connsiteX70" fmla="*/ 10000 w 10000"/>
                  <a:gd name="connsiteY70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4395 w 10000"/>
                  <a:gd name="connsiteY3" fmla="*/ 216 h 10000"/>
                  <a:gd name="connsiteX4" fmla="*/ 4501 w 10000"/>
                  <a:gd name="connsiteY4" fmla="*/ 216 h 10000"/>
                  <a:gd name="connsiteX5" fmla="*/ 4586 w 10000"/>
                  <a:gd name="connsiteY5" fmla="*/ 72 h 10000"/>
                  <a:gd name="connsiteX6" fmla="*/ 4692 w 10000"/>
                  <a:gd name="connsiteY6" fmla="*/ 0 h 10000"/>
                  <a:gd name="connsiteX7" fmla="*/ 4713 w 10000"/>
                  <a:gd name="connsiteY7" fmla="*/ 0 h 10000"/>
                  <a:gd name="connsiteX8" fmla="*/ 4798 w 10000"/>
                  <a:gd name="connsiteY8" fmla="*/ 0 h 10000"/>
                  <a:gd name="connsiteX9" fmla="*/ 4820 w 10000"/>
                  <a:gd name="connsiteY9" fmla="*/ 216 h 10000"/>
                  <a:gd name="connsiteX10" fmla="*/ 4862 w 10000"/>
                  <a:gd name="connsiteY10" fmla="*/ 504 h 10000"/>
                  <a:gd name="connsiteX11" fmla="*/ 4883 w 10000"/>
                  <a:gd name="connsiteY11" fmla="*/ 863 h 10000"/>
                  <a:gd name="connsiteX12" fmla="*/ 4926 w 10000"/>
                  <a:gd name="connsiteY12" fmla="*/ 1223 h 10000"/>
                  <a:gd name="connsiteX13" fmla="*/ 4926 w 10000"/>
                  <a:gd name="connsiteY13" fmla="*/ 1511 h 10000"/>
                  <a:gd name="connsiteX14" fmla="*/ 4989 w 10000"/>
                  <a:gd name="connsiteY14" fmla="*/ 1799 h 10000"/>
                  <a:gd name="connsiteX15" fmla="*/ 5117 w 10000"/>
                  <a:gd name="connsiteY15" fmla="*/ 2086 h 10000"/>
                  <a:gd name="connsiteX16" fmla="*/ 5180 w 10000"/>
                  <a:gd name="connsiteY16" fmla="*/ 2446 h 10000"/>
                  <a:gd name="connsiteX17" fmla="*/ 5287 w 10000"/>
                  <a:gd name="connsiteY17" fmla="*/ 3237 h 10000"/>
                  <a:gd name="connsiteX18" fmla="*/ 5329 w 10000"/>
                  <a:gd name="connsiteY18" fmla="*/ 3453 h 10000"/>
                  <a:gd name="connsiteX19" fmla="*/ 5393 w 10000"/>
                  <a:gd name="connsiteY19" fmla="*/ 3813 h 10000"/>
                  <a:gd name="connsiteX20" fmla="*/ 5393 w 10000"/>
                  <a:gd name="connsiteY20" fmla="*/ 5252 h 10000"/>
                  <a:gd name="connsiteX21" fmla="*/ 5414 w 10000"/>
                  <a:gd name="connsiteY21" fmla="*/ 5468 h 10000"/>
                  <a:gd name="connsiteX22" fmla="*/ 5478 w 10000"/>
                  <a:gd name="connsiteY22" fmla="*/ 6187 h 10000"/>
                  <a:gd name="connsiteX23" fmla="*/ 5520 w 10000"/>
                  <a:gd name="connsiteY23" fmla="*/ 6691 h 10000"/>
                  <a:gd name="connsiteX24" fmla="*/ 5584 w 10000"/>
                  <a:gd name="connsiteY24" fmla="*/ 7050 h 10000"/>
                  <a:gd name="connsiteX25" fmla="*/ 5690 w 10000"/>
                  <a:gd name="connsiteY25" fmla="*/ 7410 h 10000"/>
                  <a:gd name="connsiteX26" fmla="*/ 5817 w 10000"/>
                  <a:gd name="connsiteY26" fmla="*/ 8058 h 10000"/>
                  <a:gd name="connsiteX27" fmla="*/ 5945 w 10000"/>
                  <a:gd name="connsiteY27" fmla="*/ 8993 h 10000"/>
                  <a:gd name="connsiteX28" fmla="*/ 6030 w 10000"/>
                  <a:gd name="connsiteY28" fmla="*/ 9281 h 10000"/>
                  <a:gd name="connsiteX29" fmla="*/ 6093 w 10000"/>
                  <a:gd name="connsiteY29" fmla="*/ 9568 h 10000"/>
                  <a:gd name="connsiteX30" fmla="*/ 6157 w 10000"/>
                  <a:gd name="connsiteY30" fmla="*/ 9640 h 10000"/>
                  <a:gd name="connsiteX31" fmla="*/ 6285 w 10000"/>
                  <a:gd name="connsiteY31" fmla="*/ 9784 h 10000"/>
                  <a:gd name="connsiteX32" fmla="*/ 6412 w 10000"/>
                  <a:gd name="connsiteY32" fmla="*/ 9856 h 10000"/>
                  <a:gd name="connsiteX33" fmla="*/ 6518 w 10000"/>
                  <a:gd name="connsiteY33" fmla="*/ 9856 h 10000"/>
                  <a:gd name="connsiteX34" fmla="*/ 6582 w 10000"/>
                  <a:gd name="connsiteY34" fmla="*/ 10000 h 10000"/>
                  <a:gd name="connsiteX35" fmla="*/ 6624 w 10000"/>
                  <a:gd name="connsiteY35" fmla="*/ 9784 h 10000"/>
                  <a:gd name="connsiteX36" fmla="*/ 6815 w 10000"/>
                  <a:gd name="connsiteY36" fmla="*/ 9784 h 10000"/>
                  <a:gd name="connsiteX37" fmla="*/ 6879 w 10000"/>
                  <a:gd name="connsiteY37" fmla="*/ 9640 h 10000"/>
                  <a:gd name="connsiteX38" fmla="*/ 6985 w 10000"/>
                  <a:gd name="connsiteY38" fmla="*/ 9281 h 10000"/>
                  <a:gd name="connsiteX39" fmla="*/ 7091 w 10000"/>
                  <a:gd name="connsiteY39" fmla="*/ 9209 h 10000"/>
                  <a:gd name="connsiteX40" fmla="*/ 7155 w 10000"/>
                  <a:gd name="connsiteY40" fmla="*/ 9209 h 10000"/>
                  <a:gd name="connsiteX41" fmla="*/ 7282 w 10000"/>
                  <a:gd name="connsiteY41" fmla="*/ 8993 h 10000"/>
                  <a:gd name="connsiteX42" fmla="*/ 7516 w 10000"/>
                  <a:gd name="connsiteY42" fmla="*/ 8777 h 10000"/>
                  <a:gd name="connsiteX43" fmla="*/ 7707 w 10000"/>
                  <a:gd name="connsiteY43" fmla="*/ 8561 h 10000"/>
                  <a:gd name="connsiteX44" fmla="*/ 7856 w 10000"/>
                  <a:gd name="connsiteY44" fmla="*/ 8417 h 10000"/>
                  <a:gd name="connsiteX45" fmla="*/ 7941 w 10000"/>
                  <a:gd name="connsiteY45" fmla="*/ 8273 h 10000"/>
                  <a:gd name="connsiteX46" fmla="*/ 8047 w 10000"/>
                  <a:gd name="connsiteY46" fmla="*/ 8273 h 10000"/>
                  <a:gd name="connsiteX47" fmla="*/ 8238 w 10000"/>
                  <a:gd name="connsiteY47" fmla="*/ 8417 h 10000"/>
                  <a:gd name="connsiteX48" fmla="*/ 8386 w 10000"/>
                  <a:gd name="connsiteY48" fmla="*/ 8417 h 10000"/>
                  <a:gd name="connsiteX49" fmla="*/ 8450 w 10000"/>
                  <a:gd name="connsiteY49" fmla="*/ 8273 h 10000"/>
                  <a:gd name="connsiteX50" fmla="*/ 8514 w 10000"/>
                  <a:gd name="connsiteY50" fmla="*/ 7986 h 10000"/>
                  <a:gd name="connsiteX51" fmla="*/ 8577 w 10000"/>
                  <a:gd name="connsiteY51" fmla="*/ 7626 h 10000"/>
                  <a:gd name="connsiteX52" fmla="*/ 8641 w 10000"/>
                  <a:gd name="connsiteY52" fmla="*/ 7482 h 10000"/>
                  <a:gd name="connsiteX53" fmla="*/ 8705 w 10000"/>
                  <a:gd name="connsiteY53" fmla="*/ 7410 h 10000"/>
                  <a:gd name="connsiteX54" fmla="*/ 8790 w 10000"/>
                  <a:gd name="connsiteY54" fmla="*/ 7050 h 10000"/>
                  <a:gd name="connsiteX55" fmla="*/ 8854 w 10000"/>
                  <a:gd name="connsiteY55" fmla="*/ 6475 h 10000"/>
                  <a:gd name="connsiteX56" fmla="*/ 8917 w 10000"/>
                  <a:gd name="connsiteY56" fmla="*/ 6403 h 10000"/>
                  <a:gd name="connsiteX57" fmla="*/ 8981 w 10000"/>
                  <a:gd name="connsiteY57" fmla="*/ 6259 h 10000"/>
                  <a:gd name="connsiteX58" fmla="*/ 9108 w 10000"/>
                  <a:gd name="connsiteY58" fmla="*/ 6187 h 10000"/>
                  <a:gd name="connsiteX59" fmla="*/ 9214 w 10000"/>
                  <a:gd name="connsiteY59" fmla="*/ 6259 h 10000"/>
                  <a:gd name="connsiteX60" fmla="*/ 9406 w 10000"/>
                  <a:gd name="connsiteY60" fmla="*/ 6475 h 10000"/>
                  <a:gd name="connsiteX61" fmla="*/ 9575 w 10000"/>
                  <a:gd name="connsiteY61" fmla="*/ 6691 h 10000"/>
                  <a:gd name="connsiteX62" fmla="*/ 9682 w 10000"/>
                  <a:gd name="connsiteY62" fmla="*/ 6691 h 10000"/>
                  <a:gd name="connsiteX63" fmla="*/ 9745 w 10000"/>
                  <a:gd name="connsiteY63" fmla="*/ 6619 h 10000"/>
                  <a:gd name="connsiteX64" fmla="*/ 9745 w 10000"/>
                  <a:gd name="connsiteY64" fmla="*/ 6475 h 10000"/>
                  <a:gd name="connsiteX65" fmla="*/ 9788 w 10000"/>
                  <a:gd name="connsiteY65" fmla="*/ 6187 h 10000"/>
                  <a:gd name="connsiteX66" fmla="*/ 9851 w 10000"/>
                  <a:gd name="connsiteY66" fmla="*/ 5971 h 10000"/>
                  <a:gd name="connsiteX67" fmla="*/ 9915 w 10000"/>
                  <a:gd name="connsiteY67" fmla="*/ 5971 h 10000"/>
                  <a:gd name="connsiteX68" fmla="*/ 9979 w 10000"/>
                  <a:gd name="connsiteY68" fmla="*/ 6043 h 10000"/>
                  <a:gd name="connsiteX69" fmla="*/ 10000 w 10000"/>
                  <a:gd name="connsiteY69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4395 w 10000"/>
                  <a:gd name="connsiteY2" fmla="*/ 216 h 10000"/>
                  <a:gd name="connsiteX3" fmla="*/ 4501 w 10000"/>
                  <a:gd name="connsiteY3" fmla="*/ 216 h 10000"/>
                  <a:gd name="connsiteX4" fmla="*/ 4586 w 10000"/>
                  <a:gd name="connsiteY4" fmla="*/ 72 h 10000"/>
                  <a:gd name="connsiteX5" fmla="*/ 4692 w 10000"/>
                  <a:gd name="connsiteY5" fmla="*/ 0 h 10000"/>
                  <a:gd name="connsiteX6" fmla="*/ 4713 w 10000"/>
                  <a:gd name="connsiteY6" fmla="*/ 0 h 10000"/>
                  <a:gd name="connsiteX7" fmla="*/ 4798 w 10000"/>
                  <a:gd name="connsiteY7" fmla="*/ 0 h 10000"/>
                  <a:gd name="connsiteX8" fmla="*/ 4820 w 10000"/>
                  <a:gd name="connsiteY8" fmla="*/ 216 h 10000"/>
                  <a:gd name="connsiteX9" fmla="*/ 4862 w 10000"/>
                  <a:gd name="connsiteY9" fmla="*/ 504 h 10000"/>
                  <a:gd name="connsiteX10" fmla="*/ 4883 w 10000"/>
                  <a:gd name="connsiteY10" fmla="*/ 863 h 10000"/>
                  <a:gd name="connsiteX11" fmla="*/ 4926 w 10000"/>
                  <a:gd name="connsiteY11" fmla="*/ 1223 h 10000"/>
                  <a:gd name="connsiteX12" fmla="*/ 4926 w 10000"/>
                  <a:gd name="connsiteY12" fmla="*/ 1511 h 10000"/>
                  <a:gd name="connsiteX13" fmla="*/ 4989 w 10000"/>
                  <a:gd name="connsiteY13" fmla="*/ 1799 h 10000"/>
                  <a:gd name="connsiteX14" fmla="*/ 5117 w 10000"/>
                  <a:gd name="connsiteY14" fmla="*/ 2086 h 10000"/>
                  <a:gd name="connsiteX15" fmla="*/ 5180 w 10000"/>
                  <a:gd name="connsiteY15" fmla="*/ 2446 h 10000"/>
                  <a:gd name="connsiteX16" fmla="*/ 5287 w 10000"/>
                  <a:gd name="connsiteY16" fmla="*/ 3237 h 10000"/>
                  <a:gd name="connsiteX17" fmla="*/ 5329 w 10000"/>
                  <a:gd name="connsiteY17" fmla="*/ 3453 h 10000"/>
                  <a:gd name="connsiteX18" fmla="*/ 5393 w 10000"/>
                  <a:gd name="connsiteY18" fmla="*/ 3813 h 10000"/>
                  <a:gd name="connsiteX19" fmla="*/ 5393 w 10000"/>
                  <a:gd name="connsiteY19" fmla="*/ 5252 h 10000"/>
                  <a:gd name="connsiteX20" fmla="*/ 5414 w 10000"/>
                  <a:gd name="connsiteY20" fmla="*/ 5468 h 10000"/>
                  <a:gd name="connsiteX21" fmla="*/ 5478 w 10000"/>
                  <a:gd name="connsiteY21" fmla="*/ 6187 h 10000"/>
                  <a:gd name="connsiteX22" fmla="*/ 5520 w 10000"/>
                  <a:gd name="connsiteY22" fmla="*/ 6691 h 10000"/>
                  <a:gd name="connsiteX23" fmla="*/ 5584 w 10000"/>
                  <a:gd name="connsiteY23" fmla="*/ 7050 h 10000"/>
                  <a:gd name="connsiteX24" fmla="*/ 5690 w 10000"/>
                  <a:gd name="connsiteY24" fmla="*/ 7410 h 10000"/>
                  <a:gd name="connsiteX25" fmla="*/ 5817 w 10000"/>
                  <a:gd name="connsiteY25" fmla="*/ 8058 h 10000"/>
                  <a:gd name="connsiteX26" fmla="*/ 5945 w 10000"/>
                  <a:gd name="connsiteY26" fmla="*/ 8993 h 10000"/>
                  <a:gd name="connsiteX27" fmla="*/ 6030 w 10000"/>
                  <a:gd name="connsiteY27" fmla="*/ 9281 h 10000"/>
                  <a:gd name="connsiteX28" fmla="*/ 6093 w 10000"/>
                  <a:gd name="connsiteY28" fmla="*/ 9568 h 10000"/>
                  <a:gd name="connsiteX29" fmla="*/ 6157 w 10000"/>
                  <a:gd name="connsiteY29" fmla="*/ 9640 h 10000"/>
                  <a:gd name="connsiteX30" fmla="*/ 6285 w 10000"/>
                  <a:gd name="connsiteY30" fmla="*/ 9784 h 10000"/>
                  <a:gd name="connsiteX31" fmla="*/ 6412 w 10000"/>
                  <a:gd name="connsiteY31" fmla="*/ 9856 h 10000"/>
                  <a:gd name="connsiteX32" fmla="*/ 6518 w 10000"/>
                  <a:gd name="connsiteY32" fmla="*/ 9856 h 10000"/>
                  <a:gd name="connsiteX33" fmla="*/ 6582 w 10000"/>
                  <a:gd name="connsiteY33" fmla="*/ 10000 h 10000"/>
                  <a:gd name="connsiteX34" fmla="*/ 6624 w 10000"/>
                  <a:gd name="connsiteY34" fmla="*/ 9784 h 10000"/>
                  <a:gd name="connsiteX35" fmla="*/ 6815 w 10000"/>
                  <a:gd name="connsiteY35" fmla="*/ 9784 h 10000"/>
                  <a:gd name="connsiteX36" fmla="*/ 6879 w 10000"/>
                  <a:gd name="connsiteY36" fmla="*/ 9640 h 10000"/>
                  <a:gd name="connsiteX37" fmla="*/ 6985 w 10000"/>
                  <a:gd name="connsiteY37" fmla="*/ 9281 h 10000"/>
                  <a:gd name="connsiteX38" fmla="*/ 7091 w 10000"/>
                  <a:gd name="connsiteY38" fmla="*/ 9209 h 10000"/>
                  <a:gd name="connsiteX39" fmla="*/ 7155 w 10000"/>
                  <a:gd name="connsiteY39" fmla="*/ 9209 h 10000"/>
                  <a:gd name="connsiteX40" fmla="*/ 7282 w 10000"/>
                  <a:gd name="connsiteY40" fmla="*/ 8993 h 10000"/>
                  <a:gd name="connsiteX41" fmla="*/ 7516 w 10000"/>
                  <a:gd name="connsiteY41" fmla="*/ 8777 h 10000"/>
                  <a:gd name="connsiteX42" fmla="*/ 7707 w 10000"/>
                  <a:gd name="connsiteY42" fmla="*/ 8561 h 10000"/>
                  <a:gd name="connsiteX43" fmla="*/ 7856 w 10000"/>
                  <a:gd name="connsiteY43" fmla="*/ 8417 h 10000"/>
                  <a:gd name="connsiteX44" fmla="*/ 7941 w 10000"/>
                  <a:gd name="connsiteY44" fmla="*/ 8273 h 10000"/>
                  <a:gd name="connsiteX45" fmla="*/ 8047 w 10000"/>
                  <a:gd name="connsiteY45" fmla="*/ 8273 h 10000"/>
                  <a:gd name="connsiteX46" fmla="*/ 8238 w 10000"/>
                  <a:gd name="connsiteY46" fmla="*/ 8417 h 10000"/>
                  <a:gd name="connsiteX47" fmla="*/ 8386 w 10000"/>
                  <a:gd name="connsiteY47" fmla="*/ 8417 h 10000"/>
                  <a:gd name="connsiteX48" fmla="*/ 8450 w 10000"/>
                  <a:gd name="connsiteY48" fmla="*/ 8273 h 10000"/>
                  <a:gd name="connsiteX49" fmla="*/ 8514 w 10000"/>
                  <a:gd name="connsiteY49" fmla="*/ 7986 h 10000"/>
                  <a:gd name="connsiteX50" fmla="*/ 8577 w 10000"/>
                  <a:gd name="connsiteY50" fmla="*/ 7626 h 10000"/>
                  <a:gd name="connsiteX51" fmla="*/ 8641 w 10000"/>
                  <a:gd name="connsiteY51" fmla="*/ 7482 h 10000"/>
                  <a:gd name="connsiteX52" fmla="*/ 8705 w 10000"/>
                  <a:gd name="connsiteY52" fmla="*/ 7410 h 10000"/>
                  <a:gd name="connsiteX53" fmla="*/ 8790 w 10000"/>
                  <a:gd name="connsiteY53" fmla="*/ 7050 h 10000"/>
                  <a:gd name="connsiteX54" fmla="*/ 8854 w 10000"/>
                  <a:gd name="connsiteY54" fmla="*/ 6475 h 10000"/>
                  <a:gd name="connsiteX55" fmla="*/ 8917 w 10000"/>
                  <a:gd name="connsiteY55" fmla="*/ 6403 h 10000"/>
                  <a:gd name="connsiteX56" fmla="*/ 8981 w 10000"/>
                  <a:gd name="connsiteY56" fmla="*/ 6259 h 10000"/>
                  <a:gd name="connsiteX57" fmla="*/ 9108 w 10000"/>
                  <a:gd name="connsiteY57" fmla="*/ 6187 h 10000"/>
                  <a:gd name="connsiteX58" fmla="*/ 9214 w 10000"/>
                  <a:gd name="connsiteY58" fmla="*/ 6259 h 10000"/>
                  <a:gd name="connsiteX59" fmla="*/ 9406 w 10000"/>
                  <a:gd name="connsiteY59" fmla="*/ 6475 h 10000"/>
                  <a:gd name="connsiteX60" fmla="*/ 9575 w 10000"/>
                  <a:gd name="connsiteY60" fmla="*/ 6691 h 10000"/>
                  <a:gd name="connsiteX61" fmla="*/ 9682 w 10000"/>
                  <a:gd name="connsiteY61" fmla="*/ 6691 h 10000"/>
                  <a:gd name="connsiteX62" fmla="*/ 9745 w 10000"/>
                  <a:gd name="connsiteY62" fmla="*/ 6619 h 10000"/>
                  <a:gd name="connsiteX63" fmla="*/ 9745 w 10000"/>
                  <a:gd name="connsiteY63" fmla="*/ 6475 h 10000"/>
                  <a:gd name="connsiteX64" fmla="*/ 9788 w 10000"/>
                  <a:gd name="connsiteY64" fmla="*/ 6187 h 10000"/>
                  <a:gd name="connsiteX65" fmla="*/ 9851 w 10000"/>
                  <a:gd name="connsiteY65" fmla="*/ 5971 h 10000"/>
                  <a:gd name="connsiteX66" fmla="*/ 9915 w 10000"/>
                  <a:gd name="connsiteY66" fmla="*/ 5971 h 10000"/>
                  <a:gd name="connsiteX67" fmla="*/ 9979 w 10000"/>
                  <a:gd name="connsiteY67" fmla="*/ 6043 h 10000"/>
                  <a:gd name="connsiteX68" fmla="*/ 10000 w 10000"/>
                  <a:gd name="connsiteY68" fmla="*/ 6043 h 10000"/>
                  <a:gd name="connsiteX0" fmla="*/ 0 w 10000"/>
                  <a:gd name="connsiteY0" fmla="*/ 1223 h 10000"/>
                  <a:gd name="connsiteX1" fmla="*/ 4395 w 10000"/>
                  <a:gd name="connsiteY1" fmla="*/ 216 h 10000"/>
                  <a:gd name="connsiteX2" fmla="*/ 4501 w 10000"/>
                  <a:gd name="connsiteY2" fmla="*/ 216 h 10000"/>
                  <a:gd name="connsiteX3" fmla="*/ 4586 w 10000"/>
                  <a:gd name="connsiteY3" fmla="*/ 72 h 10000"/>
                  <a:gd name="connsiteX4" fmla="*/ 4692 w 10000"/>
                  <a:gd name="connsiteY4" fmla="*/ 0 h 10000"/>
                  <a:gd name="connsiteX5" fmla="*/ 4713 w 10000"/>
                  <a:gd name="connsiteY5" fmla="*/ 0 h 10000"/>
                  <a:gd name="connsiteX6" fmla="*/ 4798 w 10000"/>
                  <a:gd name="connsiteY6" fmla="*/ 0 h 10000"/>
                  <a:gd name="connsiteX7" fmla="*/ 4820 w 10000"/>
                  <a:gd name="connsiteY7" fmla="*/ 216 h 10000"/>
                  <a:gd name="connsiteX8" fmla="*/ 4862 w 10000"/>
                  <a:gd name="connsiteY8" fmla="*/ 504 h 10000"/>
                  <a:gd name="connsiteX9" fmla="*/ 4883 w 10000"/>
                  <a:gd name="connsiteY9" fmla="*/ 863 h 10000"/>
                  <a:gd name="connsiteX10" fmla="*/ 4926 w 10000"/>
                  <a:gd name="connsiteY10" fmla="*/ 1223 h 10000"/>
                  <a:gd name="connsiteX11" fmla="*/ 4926 w 10000"/>
                  <a:gd name="connsiteY11" fmla="*/ 1511 h 10000"/>
                  <a:gd name="connsiteX12" fmla="*/ 4989 w 10000"/>
                  <a:gd name="connsiteY12" fmla="*/ 1799 h 10000"/>
                  <a:gd name="connsiteX13" fmla="*/ 5117 w 10000"/>
                  <a:gd name="connsiteY13" fmla="*/ 2086 h 10000"/>
                  <a:gd name="connsiteX14" fmla="*/ 5180 w 10000"/>
                  <a:gd name="connsiteY14" fmla="*/ 2446 h 10000"/>
                  <a:gd name="connsiteX15" fmla="*/ 5287 w 10000"/>
                  <a:gd name="connsiteY15" fmla="*/ 3237 h 10000"/>
                  <a:gd name="connsiteX16" fmla="*/ 5329 w 10000"/>
                  <a:gd name="connsiteY16" fmla="*/ 3453 h 10000"/>
                  <a:gd name="connsiteX17" fmla="*/ 5393 w 10000"/>
                  <a:gd name="connsiteY17" fmla="*/ 3813 h 10000"/>
                  <a:gd name="connsiteX18" fmla="*/ 5393 w 10000"/>
                  <a:gd name="connsiteY18" fmla="*/ 5252 h 10000"/>
                  <a:gd name="connsiteX19" fmla="*/ 5414 w 10000"/>
                  <a:gd name="connsiteY19" fmla="*/ 5468 h 10000"/>
                  <a:gd name="connsiteX20" fmla="*/ 5478 w 10000"/>
                  <a:gd name="connsiteY20" fmla="*/ 6187 h 10000"/>
                  <a:gd name="connsiteX21" fmla="*/ 5520 w 10000"/>
                  <a:gd name="connsiteY21" fmla="*/ 6691 h 10000"/>
                  <a:gd name="connsiteX22" fmla="*/ 5584 w 10000"/>
                  <a:gd name="connsiteY22" fmla="*/ 7050 h 10000"/>
                  <a:gd name="connsiteX23" fmla="*/ 5690 w 10000"/>
                  <a:gd name="connsiteY23" fmla="*/ 7410 h 10000"/>
                  <a:gd name="connsiteX24" fmla="*/ 5817 w 10000"/>
                  <a:gd name="connsiteY24" fmla="*/ 8058 h 10000"/>
                  <a:gd name="connsiteX25" fmla="*/ 5945 w 10000"/>
                  <a:gd name="connsiteY25" fmla="*/ 8993 h 10000"/>
                  <a:gd name="connsiteX26" fmla="*/ 6030 w 10000"/>
                  <a:gd name="connsiteY26" fmla="*/ 9281 h 10000"/>
                  <a:gd name="connsiteX27" fmla="*/ 6093 w 10000"/>
                  <a:gd name="connsiteY27" fmla="*/ 9568 h 10000"/>
                  <a:gd name="connsiteX28" fmla="*/ 6157 w 10000"/>
                  <a:gd name="connsiteY28" fmla="*/ 9640 h 10000"/>
                  <a:gd name="connsiteX29" fmla="*/ 6285 w 10000"/>
                  <a:gd name="connsiteY29" fmla="*/ 9784 h 10000"/>
                  <a:gd name="connsiteX30" fmla="*/ 6412 w 10000"/>
                  <a:gd name="connsiteY30" fmla="*/ 9856 h 10000"/>
                  <a:gd name="connsiteX31" fmla="*/ 6518 w 10000"/>
                  <a:gd name="connsiteY31" fmla="*/ 9856 h 10000"/>
                  <a:gd name="connsiteX32" fmla="*/ 6582 w 10000"/>
                  <a:gd name="connsiteY32" fmla="*/ 10000 h 10000"/>
                  <a:gd name="connsiteX33" fmla="*/ 6624 w 10000"/>
                  <a:gd name="connsiteY33" fmla="*/ 9784 h 10000"/>
                  <a:gd name="connsiteX34" fmla="*/ 6815 w 10000"/>
                  <a:gd name="connsiteY34" fmla="*/ 9784 h 10000"/>
                  <a:gd name="connsiteX35" fmla="*/ 6879 w 10000"/>
                  <a:gd name="connsiteY35" fmla="*/ 9640 h 10000"/>
                  <a:gd name="connsiteX36" fmla="*/ 6985 w 10000"/>
                  <a:gd name="connsiteY36" fmla="*/ 9281 h 10000"/>
                  <a:gd name="connsiteX37" fmla="*/ 7091 w 10000"/>
                  <a:gd name="connsiteY37" fmla="*/ 9209 h 10000"/>
                  <a:gd name="connsiteX38" fmla="*/ 7155 w 10000"/>
                  <a:gd name="connsiteY38" fmla="*/ 9209 h 10000"/>
                  <a:gd name="connsiteX39" fmla="*/ 7282 w 10000"/>
                  <a:gd name="connsiteY39" fmla="*/ 8993 h 10000"/>
                  <a:gd name="connsiteX40" fmla="*/ 7516 w 10000"/>
                  <a:gd name="connsiteY40" fmla="*/ 8777 h 10000"/>
                  <a:gd name="connsiteX41" fmla="*/ 7707 w 10000"/>
                  <a:gd name="connsiteY41" fmla="*/ 8561 h 10000"/>
                  <a:gd name="connsiteX42" fmla="*/ 7856 w 10000"/>
                  <a:gd name="connsiteY42" fmla="*/ 8417 h 10000"/>
                  <a:gd name="connsiteX43" fmla="*/ 7941 w 10000"/>
                  <a:gd name="connsiteY43" fmla="*/ 8273 h 10000"/>
                  <a:gd name="connsiteX44" fmla="*/ 8047 w 10000"/>
                  <a:gd name="connsiteY44" fmla="*/ 8273 h 10000"/>
                  <a:gd name="connsiteX45" fmla="*/ 8238 w 10000"/>
                  <a:gd name="connsiteY45" fmla="*/ 8417 h 10000"/>
                  <a:gd name="connsiteX46" fmla="*/ 8386 w 10000"/>
                  <a:gd name="connsiteY46" fmla="*/ 8417 h 10000"/>
                  <a:gd name="connsiteX47" fmla="*/ 8450 w 10000"/>
                  <a:gd name="connsiteY47" fmla="*/ 8273 h 10000"/>
                  <a:gd name="connsiteX48" fmla="*/ 8514 w 10000"/>
                  <a:gd name="connsiteY48" fmla="*/ 7986 h 10000"/>
                  <a:gd name="connsiteX49" fmla="*/ 8577 w 10000"/>
                  <a:gd name="connsiteY49" fmla="*/ 7626 h 10000"/>
                  <a:gd name="connsiteX50" fmla="*/ 8641 w 10000"/>
                  <a:gd name="connsiteY50" fmla="*/ 7482 h 10000"/>
                  <a:gd name="connsiteX51" fmla="*/ 8705 w 10000"/>
                  <a:gd name="connsiteY51" fmla="*/ 7410 h 10000"/>
                  <a:gd name="connsiteX52" fmla="*/ 8790 w 10000"/>
                  <a:gd name="connsiteY52" fmla="*/ 7050 h 10000"/>
                  <a:gd name="connsiteX53" fmla="*/ 8854 w 10000"/>
                  <a:gd name="connsiteY53" fmla="*/ 6475 h 10000"/>
                  <a:gd name="connsiteX54" fmla="*/ 8917 w 10000"/>
                  <a:gd name="connsiteY54" fmla="*/ 6403 h 10000"/>
                  <a:gd name="connsiteX55" fmla="*/ 8981 w 10000"/>
                  <a:gd name="connsiteY55" fmla="*/ 6259 h 10000"/>
                  <a:gd name="connsiteX56" fmla="*/ 9108 w 10000"/>
                  <a:gd name="connsiteY56" fmla="*/ 6187 h 10000"/>
                  <a:gd name="connsiteX57" fmla="*/ 9214 w 10000"/>
                  <a:gd name="connsiteY57" fmla="*/ 6259 h 10000"/>
                  <a:gd name="connsiteX58" fmla="*/ 9406 w 10000"/>
                  <a:gd name="connsiteY58" fmla="*/ 6475 h 10000"/>
                  <a:gd name="connsiteX59" fmla="*/ 9575 w 10000"/>
                  <a:gd name="connsiteY59" fmla="*/ 6691 h 10000"/>
                  <a:gd name="connsiteX60" fmla="*/ 9682 w 10000"/>
                  <a:gd name="connsiteY60" fmla="*/ 6691 h 10000"/>
                  <a:gd name="connsiteX61" fmla="*/ 9745 w 10000"/>
                  <a:gd name="connsiteY61" fmla="*/ 6619 h 10000"/>
                  <a:gd name="connsiteX62" fmla="*/ 9745 w 10000"/>
                  <a:gd name="connsiteY62" fmla="*/ 6475 h 10000"/>
                  <a:gd name="connsiteX63" fmla="*/ 9788 w 10000"/>
                  <a:gd name="connsiteY63" fmla="*/ 6187 h 10000"/>
                  <a:gd name="connsiteX64" fmla="*/ 9851 w 10000"/>
                  <a:gd name="connsiteY64" fmla="*/ 5971 h 10000"/>
                  <a:gd name="connsiteX65" fmla="*/ 9915 w 10000"/>
                  <a:gd name="connsiteY65" fmla="*/ 5971 h 10000"/>
                  <a:gd name="connsiteX66" fmla="*/ 9979 w 10000"/>
                  <a:gd name="connsiteY66" fmla="*/ 6043 h 10000"/>
                  <a:gd name="connsiteX67" fmla="*/ 10000 w 10000"/>
                  <a:gd name="connsiteY67" fmla="*/ 6043 h 10000"/>
                  <a:gd name="connsiteX0" fmla="*/ 0 w 5605"/>
                  <a:gd name="connsiteY0" fmla="*/ 216 h 10000"/>
                  <a:gd name="connsiteX1" fmla="*/ 106 w 5605"/>
                  <a:gd name="connsiteY1" fmla="*/ 216 h 10000"/>
                  <a:gd name="connsiteX2" fmla="*/ 191 w 5605"/>
                  <a:gd name="connsiteY2" fmla="*/ 72 h 10000"/>
                  <a:gd name="connsiteX3" fmla="*/ 297 w 5605"/>
                  <a:gd name="connsiteY3" fmla="*/ 0 h 10000"/>
                  <a:gd name="connsiteX4" fmla="*/ 318 w 5605"/>
                  <a:gd name="connsiteY4" fmla="*/ 0 h 10000"/>
                  <a:gd name="connsiteX5" fmla="*/ 403 w 5605"/>
                  <a:gd name="connsiteY5" fmla="*/ 0 h 10000"/>
                  <a:gd name="connsiteX6" fmla="*/ 425 w 5605"/>
                  <a:gd name="connsiteY6" fmla="*/ 216 h 10000"/>
                  <a:gd name="connsiteX7" fmla="*/ 467 w 5605"/>
                  <a:gd name="connsiteY7" fmla="*/ 504 h 10000"/>
                  <a:gd name="connsiteX8" fmla="*/ 488 w 5605"/>
                  <a:gd name="connsiteY8" fmla="*/ 863 h 10000"/>
                  <a:gd name="connsiteX9" fmla="*/ 531 w 5605"/>
                  <a:gd name="connsiteY9" fmla="*/ 1223 h 10000"/>
                  <a:gd name="connsiteX10" fmla="*/ 531 w 5605"/>
                  <a:gd name="connsiteY10" fmla="*/ 1511 h 10000"/>
                  <a:gd name="connsiteX11" fmla="*/ 594 w 5605"/>
                  <a:gd name="connsiteY11" fmla="*/ 1799 h 10000"/>
                  <a:gd name="connsiteX12" fmla="*/ 722 w 5605"/>
                  <a:gd name="connsiteY12" fmla="*/ 2086 h 10000"/>
                  <a:gd name="connsiteX13" fmla="*/ 785 w 5605"/>
                  <a:gd name="connsiteY13" fmla="*/ 2446 h 10000"/>
                  <a:gd name="connsiteX14" fmla="*/ 892 w 5605"/>
                  <a:gd name="connsiteY14" fmla="*/ 3237 h 10000"/>
                  <a:gd name="connsiteX15" fmla="*/ 934 w 5605"/>
                  <a:gd name="connsiteY15" fmla="*/ 3453 h 10000"/>
                  <a:gd name="connsiteX16" fmla="*/ 998 w 5605"/>
                  <a:gd name="connsiteY16" fmla="*/ 3813 h 10000"/>
                  <a:gd name="connsiteX17" fmla="*/ 998 w 5605"/>
                  <a:gd name="connsiteY17" fmla="*/ 5252 h 10000"/>
                  <a:gd name="connsiteX18" fmla="*/ 1019 w 5605"/>
                  <a:gd name="connsiteY18" fmla="*/ 5468 h 10000"/>
                  <a:gd name="connsiteX19" fmla="*/ 1083 w 5605"/>
                  <a:gd name="connsiteY19" fmla="*/ 6187 h 10000"/>
                  <a:gd name="connsiteX20" fmla="*/ 1125 w 5605"/>
                  <a:gd name="connsiteY20" fmla="*/ 6691 h 10000"/>
                  <a:gd name="connsiteX21" fmla="*/ 1189 w 5605"/>
                  <a:gd name="connsiteY21" fmla="*/ 7050 h 10000"/>
                  <a:gd name="connsiteX22" fmla="*/ 1295 w 5605"/>
                  <a:gd name="connsiteY22" fmla="*/ 7410 h 10000"/>
                  <a:gd name="connsiteX23" fmla="*/ 1422 w 5605"/>
                  <a:gd name="connsiteY23" fmla="*/ 8058 h 10000"/>
                  <a:gd name="connsiteX24" fmla="*/ 1550 w 5605"/>
                  <a:gd name="connsiteY24" fmla="*/ 8993 h 10000"/>
                  <a:gd name="connsiteX25" fmla="*/ 1635 w 5605"/>
                  <a:gd name="connsiteY25" fmla="*/ 9281 h 10000"/>
                  <a:gd name="connsiteX26" fmla="*/ 1698 w 5605"/>
                  <a:gd name="connsiteY26" fmla="*/ 9568 h 10000"/>
                  <a:gd name="connsiteX27" fmla="*/ 1762 w 5605"/>
                  <a:gd name="connsiteY27" fmla="*/ 9640 h 10000"/>
                  <a:gd name="connsiteX28" fmla="*/ 1890 w 5605"/>
                  <a:gd name="connsiteY28" fmla="*/ 9784 h 10000"/>
                  <a:gd name="connsiteX29" fmla="*/ 2017 w 5605"/>
                  <a:gd name="connsiteY29" fmla="*/ 9856 h 10000"/>
                  <a:gd name="connsiteX30" fmla="*/ 2123 w 5605"/>
                  <a:gd name="connsiteY30" fmla="*/ 9856 h 10000"/>
                  <a:gd name="connsiteX31" fmla="*/ 2187 w 5605"/>
                  <a:gd name="connsiteY31" fmla="*/ 10000 h 10000"/>
                  <a:gd name="connsiteX32" fmla="*/ 2229 w 5605"/>
                  <a:gd name="connsiteY32" fmla="*/ 9784 h 10000"/>
                  <a:gd name="connsiteX33" fmla="*/ 2420 w 5605"/>
                  <a:gd name="connsiteY33" fmla="*/ 9784 h 10000"/>
                  <a:gd name="connsiteX34" fmla="*/ 2484 w 5605"/>
                  <a:gd name="connsiteY34" fmla="*/ 9640 h 10000"/>
                  <a:gd name="connsiteX35" fmla="*/ 2590 w 5605"/>
                  <a:gd name="connsiteY35" fmla="*/ 9281 h 10000"/>
                  <a:gd name="connsiteX36" fmla="*/ 2696 w 5605"/>
                  <a:gd name="connsiteY36" fmla="*/ 9209 h 10000"/>
                  <a:gd name="connsiteX37" fmla="*/ 2760 w 5605"/>
                  <a:gd name="connsiteY37" fmla="*/ 9209 h 10000"/>
                  <a:gd name="connsiteX38" fmla="*/ 2887 w 5605"/>
                  <a:gd name="connsiteY38" fmla="*/ 8993 h 10000"/>
                  <a:gd name="connsiteX39" fmla="*/ 3121 w 5605"/>
                  <a:gd name="connsiteY39" fmla="*/ 8777 h 10000"/>
                  <a:gd name="connsiteX40" fmla="*/ 3312 w 5605"/>
                  <a:gd name="connsiteY40" fmla="*/ 8561 h 10000"/>
                  <a:gd name="connsiteX41" fmla="*/ 3461 w 5605"/>
                  <a:gd name="connsiteY41" fmla="*/ 8417 h 10000"/>
                  <a:gd name="connsiteX42" fmla="*/ 3546 w 5605"/>
                  <a:gd name="connsiteY42" fmla="*/ 8273 h 10000"/>
                  <a:gd name="connsiteX43" fmla="*/ 3652 w 5605"/>
                  <a:gd name="connsiteY43" fmla="*/ 8273 h 10000"/>
                  <a:gd name="connsiteX44" fmla="*/ 3843 w 5605"/>
                  <a:gd name="connsiteY44" fmla="*/ 8417 h 10000"/>
                  <a:gd name="connsiteX45" fmla="*/ 3991 w 5605"/>
                  <a:gd name="connsiteY45" fmla="*/ 8417 h 10000"/>
                  <a:gd name="connsiteX46" fmla="*/ 4055 w 5605"/>
                  <a:gd name="connsiteY46" fmla="*/ 8273 h 10000"/>
                  <a:gd name="connsiteX47" fmla="*/ 4119 w 5605"/>
                  <a:gd name="connsiteY47" fmla="*/ 7986 h 10000"/>
                  <a:gd name="connsiteX48" fmla="*/ 4182 w 5605"/>
                  <a:gd name="connsiteY48" fmla="*/ 7626 h 10000"/>
                  <a:gd name="connsiteX49" fmla="*/ 4246 w 5605"/>
                  <a:gd name="connsiteY49" fmla="*/ 7482 h 10000"/>
                  <a:gd name="connsiteX50" fmla="*/ 4310 w 5605"/>
                  <a:gd name="connsiteY50" fmla="*/ 7410 h 10000"/>
                  <a:gd name="connsiteX51" fmla="*/ 4395 w 5605"/>
                  <a:gd name="connsiteY51" fmla="*/ 7050 h 10000"/>
                  <a:gd name="connsiteX52" fmla="*/ 4459 w 5605"/>
                  <a:gd name="connsiteY52" fmla="*/ 6475 h 10000"/>
                  <a:gd name="connsiteX53" fmla="*/ 4522 w 5605"/>
                  <a:gd name="connsiteY53" fmla="*/ 6403 h 10000"/>
                  <a:gd name="connsiteX54" fmla="*/ 4586 w 5605"/>
                  <a:gd name="connsiteY54" fmla="*/ 6259 h 10000"/>
                  <a:gd name="connsiteX55" fmla="*/ 4713 w 5605"/>
                  <a:gd name="connsiteY55" fmla="*/ 6187 h 10000"/>
                  <a:gd name="connsiteX56" fmla="*/ 4819 w 5605"/>
                  <a:gd name="connsiteY56" fmla="*/ 6259 h 10000"/>
                  <a:gd name="connsiteX57" fmla="*/ 5011 w 5605"/>
                  <a:gd name="connsiteY57" fmla="*/ 6475 h 10000"/>
                  <a:gd name="connsiteX58" fmla="*/ 5180 w 5605"/>
                  <a:gd name="connsiteY58" fmla="*/ 6691 h 10000"/>
                  <a:gd name="connsiteX59" fmla="*/ 5287 w 5605"/>
                  <a:gd name="connsiteY59" fmla="*/ 6691 h 10000"/>
                  <a:gd name="connsiteX60" fmla="*/ 5350 w 5605"/>
                  <a:gd name="connsiteY60" fmla="*/ 6619 h 10000"/>
                  <a:gd name="connsiteX61" fmla="*/ 5350 w 5605"/>
                  <a:gd name="connsiteY61" fmla="*/ 6475 h 10000"/>
                  <a:gd name="connsiteX62" fmla="*/ 5393 w 5605"/>
                  <a:gd name="connsiteY62" fmla="*/ 6187 h 10000"/>
                  <a:gd name="connsiteX63" fmla="*/ 5456 w 5605"/>
                  <a:gd name="connsiteY63" fmla="*/ 5971 h 10000"/>
                  <a:gd name="connsiteX64" fmla="*/ 5520 w 5605"/>
                  <a:gd name="connsiteY64" fmla="*/ 5971 h 10000"/>
                  <a:gd name="connsiteX65" fmla="*/ 5584 w 5605"/>
                  <a:gd name="connsiteY65" fmla="*/ 6043 h 10000"/>
                  <a:gd name="connsiteX66" fmla="*/ 5605 w 5605"/>
                  <a:gd name="connsiteY66" fmla="*/ 6043 h 10000"/>
                  <a:gd name="connsiteX0" fmla="*/ 0 w 9811"/>
                  <a:gd name="connsiteY0" fmla="*/ 216 h 10000"/>
                  <a:gd name="connsiteX1" fmla="*/ 152 w 9811"/>
                  <a:gd name="connsiteY1" fmla="*/ 72 h 10000"/>
                  <a:gd name="connsiteX2" fmla="*/ 341 w 9811"/>
                  <a:gd name="connsiteY2" fmla="*/ 0 h 10000"/>
                  <a:gd name="connsiteX3" fmla="*/ 378 w 9811"/>
                  <a:gd name="connsiteY3" fmla="*/ 0 h 10000"/>
                  <a:gd name="connsiteX4" fmla="*/ 530 w 9811"/>
                  <a:gd name="connsiteY4" fmla="*/ 0 h 10000"/>
                  <a:gd name="connsiteX5" fmla="*/ 569 w 9811"/>
                  <a:gd name="connsiteY5" fmla="*/ 216 h 10000"/>
                  <a:gd name="connsiteX6" fmla="*/ 644 w 9811"/>
                  <a:gd name="connsiteY6" fmla="*/ 504 h 10000"/>
                  <a:gd name="connsiteX7" fmla="*/ 682 w 9811"/>
                  <a:gd name="connsiteY7" fmla="*/ 863 h 10000"/>
                  <a:gd name="connsiteX8" fmla="*/ 758 w 9811"/>
                  <a:gd name="connsiteY8" fmla="*/ 1223 h 10000"/>
                  <a:gd name="connsiteX9" fmla="*/ 758 w 9811"/>
                  <a:gd name="connsiteY9" fmla="*/ 1511 h 10000"/>
                  <a:gd name="connsiteX10" fmla="*/ 871 w 9811"/>
                  <a:gd name="connsiteY10" fmla="*/ 1799 h 10000"/>
                  <a:gd name="connsiteX11" fmla="*/ 1099 w 9811"/>
                  <a:gd name="connsiteY11" fmla="*/ 2086 h 10000"/>
                  <a:gd name="connsiteX12" fmla="*/ 1212 w 9811"/>
                  <a:gd name="connsiteY12" fmla="*/ 2446 h 10000"/>
                  <a:gd name="connsiteX13" fmla="*/ 1402 w 9811"/>
                  <a:gd name="connsiteY13" fmla="*/ 3237 h 10000"/>
                  <a:gd name="connsiteX14" fmla="*/ 1477 w 9811"/>
                  <a:gd name="connsiteY14" fmla="*/ 3453 h 10000"/>
                  <a:gd name="connsiteX15" fmla="*/ 1592 w 9811"/>
                  <a:gd name="connsiteY15" fmla="*/ 3813 h 10000"/>
                  <a:gd name="connsiteX16" fmla="*/ 1592 w 9811"/>
                  <a:gd name="connsiteY16" fmla="*/ 5252 h 10000"/>
                  <a:gd name="connsiteX17" fmla="*/ 1629 w 9811"/>
                  <a:gd name="connsiteY17" fmla="*/ 5468 h 10000"/>
                  <a:gd name="connsiteX18" fmla="*/ 1743 w 9811"/>
                  <a:gd name="connsiteY18" fmla="*/ 6187 h 10000"/>
                  <a:gd name="connsiteX19" fmla="*/ 1818 w 9811"/>
                  <a:gd name="connsiteY19" fmla="*/ 6691 h 10000"/>
                  <a:gd name="connsiteX20" fmla="*/ 1932 w 9811"/>
                  <a:gd name="connsiteY20" fmla="*/ 7050 h 10000"/>
                  <a:gd name="connsiteX21" fmla="*/ 2121 w 9811"/>
                  <a:gd name="connsiteY21" fmla="*/ 7410 h 10000"/>
                  <a:gd name="connsiteX22" fmla="*/ 2348 w 9811"/>
                  <a:gd name="connsiteY22" fmla="*/ 8058 h 10000"/>
                  <a:gd name="connsiteX23" fmla="*/ 2576 w 9811"/>
                  <a:gd name="connsiteY23" fmla="*/ 8993 h 10000"/>
                  <a:gd name="connsiteX24" fmla="*/ 2728 w 9811"/>
                  <a:gd name="connsiteY24" fmla="*/ 9281 h 10000"/>
                  <a:gd name="connsiteX25" fmla="*/ 2840 w 9811"/>
                  <a:gd name="connsiteY25" fmla="*/ 9568 h 10000"/>
                  <a:gd name="connsiteX26" fmla="*/ 2955 w 9811"/>
                  <a:gd name="connsiteY26" fmla="*/ 9640 h 10000"/>
                  <a:gd name="connsiteX27" fmla="*/ 3183 w 9811"/>
                  <a:gd name="connsiteY27" fmla="*/ 9784 h 10000"/>
                  <a:gd name="connsiteX28" fmla="*/ 3410 w 9811"/>
                  <a:gd name="connsiteY28" fmla="*/ 9856 h 10000"/>
                  <a:gd name="connsiteX29" fmla="*/ 3599 w 9811"/>
                  <a:gd name="connsiteY29" fmla="*/ 9856 h 10000"/>
                  <a:gd name="connsiteX30" fmla="*/ 3713 w 9811"/>
                  <a:gd name="connsiteY30" fmla="*/ 10000 h 10000"/>
                  <a:gd name="connsiteX31" fmla="*/ 3788 w 9811"/>
                  <a:gd name="connsiteY31" fmla="*/ 9784 h 10000"/>
                  <a:gd name="connsiteX32" fmla="*/ 4129 w 9811"/>
                  <a:gd name="connsiteY32" fmla="*/ 9784 h 10000"/>
                  <a:gd name="connsiteX33" fmla="*/ 4243 w 9811"/>
                  <a:gd name="connsiteY33" fmla="*/ 9640 h 10000"/>
                  <a:gd name="connsiteX34" fmla="*/ 4432 w 9811"/>
                  <a:gd name="connsiteY34" fmla="*/ 9281 h 10000"/>
                  <a:gd name="connsiteX35" fmla="*/ 4621 w 9811"/>
                  <a:gd name="connsiteY35" fmla="*/ 9209 h 10000"/>
                  <a:gd name="connsiteX36" fmla="*/ 4735 w 9811"/>
                  <a:gd name="connsiteY36" fmla="*/ 9209 h 10000"/>
                  <a:gd name="connsiteX37" fmla="*/ 4962 w 9811"/>
                  <a:gd name="connsiteY37" fmla="*/ 8993 h 10000"/>
                  <a:gd name="connsiteX38" fmla="*/ 5379 w 9811"/>
                  <a:gd name="connsiteY38" fmla="*/ 8777 h 10000"/>
                  <a:gd name="connsiteX39" fmla="*/ 5720 w 9811"/>
                  <a:gd name="connsiteY39" fmla="*/ 8561 h 10000"/>
                  <a:gd name="connsiteX40" fmla="*/ 5986 w 9811"/>
                  <a:gd name="connsiteY40" fmla="*/ 8417 h 10000"/>
                  <a:gd name="connsiteX41" fmla="*/ 6137 w 9811"/>
                  <a:gd name="connsiteY41" fmla="*/ 8273 h 10000"/>
                  <a:gd name="connsiteX42" fmla="*/ 6327 w 9811"/>
                  <a:gd name="connsiteY42" fmla="*/ 8273 h 10000"/>
                  <a:gd name="connsiteX43" fmla="*/ 6667 w 9811"/>
                  <a:gd name="connsiteY43" fmla="*/ 8417 h 10000"/>
                  <a:gd name="connsiteX44" fmla="*/ 6931 w 9811"/>
                  <a:gd name="connsiteY44" fmla="*/ 8417 h 10000"/>
                  <a:gd name="connsiteX45" fmla="*/ 7046 w 9811"/>
                  <a:gd name="connsiteY45" fmla="*/ 8273 h 10000"/>
                  <a:gd name="connsiteX46" fmla="*/ 7160 w 9811"/>
                  <a:gd name="connsiteY46" fmla="*/ 7986 h 10000"/>
                  <a:gd name="connsiteX47" fmla="*/ 7272 w 9811"/>
                  <a:gd name="connsiteY47" fmla="*/ 7626 h 10000"/>
                  <a:gd name="connsiteX48" fmla="*/ 7386 w 9811"/>
                  <a:gd name="connsiteY48" fmla="*/ 7482 h 10000"/>
                  <a:gd name="connsiteX49" fmla="*/ 7501 w 9811"/>
                  <a:gd name="connsiteY49" fmla="*/ 7410 h 10000"/>
                  <a:gd name="connsiteX50" fmla="*/ 7652 w 9811"/>
                  <a:gd name="connsiteY50" fmla="*/ 7050 h 10000"/>
                  <a:gd name="connsiteX51" fmla="*/ 7766 w 9811"/>
                  <a:gd name="connsiteY51" fmla="*/ 6475 h 10000"/>
                  <a:gd name="connsiteX52" fmla="*/ 7879 w 9811"/>
                  <a:gd name="connsiteY52" fmla="*/ 6403 h 10000"/>
                  <a:gd name="connsiteX53" fmla="*/ 7993 w 9811"/>
                  <a:gd name="connsiteY53" fmla="*/ 6259 h 10000"/>
                  <a:gd name="connsiteX54" fmla="*/ 8220 w 9811"/>
                  <a:gd name="connsiteY54" fmla="*/ 6187 h 10000"/>
                  <a:gd name="connsiteX55" fmla="*/ 8409 w 9811"/>
                  <a:gd name="connsiteY55" fmla="*/ 6259 h 10000"/>
                  <a:gd name="connsiteX56" fmla="*/ 8751 w 9811"/>
                  <a:gd name="connsiteY56" fmla="*/ 6475 h 10000"/>
                  <a:gd name="connsiteX57" fmla="*/ 9053 w 9811"/>
                  <a:gd name="connsiteY57" fmla="*/ 6691 h 10000"/>
                  <a:gd name="connsiteX58" fmla="*/ 9244 w 9811"/>
                  <a:gd name="connsiteY58" fmla="*/ 6691 h 10000"/>
                  <a:gd name="connsiteX59" fmla="*/ 9356 w 9811"/>
                  <a:gd name="connsiteY59" fmla="*/ 6619 h 10000"/>
                  <a:gd name="connsiteX60" fmla="*/ 9356 w 9811"/>
                  <a:gd name="connsiteY60" fmla="*/ 6475 h 10000"/>
                  <a:gd name="connsiteX61" fmla="*/ 9433 w 9811"/>
                  <a:gd name="connsiteY61" fmla="*/ 6187 h 10000"/>
                  <a:gd name="connsiteX62" fmla="*/ 9545 w 9811"/>
                  <a:gd name="connsiteY62" fmla="*/ 5971 h 10000"/>
                  <a:gd name="connsiteX63" fmla="*/ 9659 w 9811"/>
                  <a:gd name="connsiteY63" fmla="*/ 5971 h 10000"/>
                  <a:gd name="connsiteX64" fmla="*/ 9774 w 9811"/>
                  <a:gd name="connsiteY64" fmla="*/ 6043 h 10000"/>
                  <a:gd name="connsiteX65" fmla="*/ 9811 w 9811"/>
                  <a:gd name="connsiteY65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23 w 10000"/>
                  <a:gd name="connsiteY16" fmla="*/ 5252 h 10000"/>
                  <a:gd name="connsiteX17" fmla="*/ 1777 w 10000"/>
                  <a:gd name="connsiteY17" fmla="*/ 6187 h 10000"/>
                  <a:gd name="connsiteX18" fmla="*/ 1853 w 10000"/>
                  <a:gd name="connsiteY18" fmla="*/ 6691 h 10000"/>
                  <a:gd name="connsiteX19" fmla="*/ 1969 w 10000"/>
                  <a:gd name="connsiteY19" fmla="*/ 7050 h 10000"/>
                  <a:gd name="connsiteX20" fmla="*/ 2162 w 10000"/>
                  <a:gd name="connsiteY20" fmla="*/ 7410 h 10000"/>
                  <a:gd name="connsiteX21" fmla="*/ 2393 w 10000"/>
                  <a:gd name="connsiteY21" fmla="*/ 8058 h 10000"/>
                  <a:gd name="connsiteX22" fmla="*/ 2626 w 10000"/>
                  <a:gd name="connsiteY22" fmla="*/ 8993 h 10000"/>
                  <a:gd name="connsiteX23" fmla="*/ 2781 w 10000"/>
                  <a:gd name="connsiteY23" fmla="*/ 9281 h 10000"/>
                  <a:gd name="connsiteX24" fmla="*/ 2895 w 10000"/>
                  <a:gd name="connsiteY24" fmla="*/ 9568 h 10000"/>
                  <a:gd name="connsiteX25" fmla="*/ 3012 w 10000"/>
                  <a:gd name="connsiteY25" fmla="*/ 9640 h 10000"/>
                  <a:gd name="connsiteX26" fmla="*/ 3244 w 10000"/>
                  <a:gd name="connsiteY26" fmla="*/ 9784 h 10000"/>
                  <a:gd name="connsiteX27" fmla="*/ 3476 w 10000"/>
                  <a:gd name="connsiteY27" fmla="*/ 9856 h 10000"/>
                  <a:gd name="connsiteX28" fmla="*/ 3668 w 10000"/>
                  <a:gd name="connsiteY28" fmla="*/ 9856 h 10000"/>
                  <a:gd name="connsiteX29" fmla="*/ 3785 w 10000"/>
                  <a:gd name="connsiteY29" fmla="*/ 10000 h 10000"/>
                  <a:gd name="connsiteX30" fmla="*/ 3861 w 10000"/>
                  <a:gd name="connsiteY30" fmla="*/ 9784 h 10000"/>
                  <a:gd name="connsiteX31" fmla="*/ 4209 w 10000"/>
                  <a:gd name="connsiteY31" fmla="*/ 9784 h 10000"/>
                  <a:gd name="connsiteX32" fmla="*/ 4325 w 10000"/>
                  <a:gd name="connsiteY32" fmla="*/ 9640 h 10000"/>
                  <a:gd name="connsiteX33" fmla="*/ 4517 w 10000"/>
                  <a:gd name="connsiteY33" fmla="*/ 9281 h 10000"/>
                  <a:gd name="connsiteX34" fmla="*/ 4710 w 10000"/>
                  <a:gd name="connsiteY34" fmla="*/ 9209 h 10000"/>
                  <a:gd name="connsiteX35" fmla="*/ 4826 w 10000"/>
                  <a:gd name="connsiteY35" fmla="*/ 9209 h 10000"/>
                  <a:gd name="connsiteX36" fmla="*/ 5058 w 10000"/>
                  <a:gd name="connsiteY36" fmla="*/ 8993 h 10000"/>
                  <a:gd name="connsiteX37" fmla="*/ 5483 w 10000"/>
                  <a:gd name="connsiteY37" fmla="*/ 8777 h 10000"/>
                  <a:gd name="connsiteX38" fmla="*/ 5830 w 10000"/>
                  <a:gd name="connsiteY38" fmla="*/ 8561 h 10000"/>
                  <a:gd name="connsiteX39" fmla="*/ 6101 w 10000"/>
                  <a:gd name="connsiteY39" fmla="*/ 8417 h 10000"/>
                  <a:gd name="connsiteX40" fmla="*/ 6255 w 10000"/>
                  <a:gd name="connsiteY40" fmla="*/ 8273 h 10000"/>
                  <a:gd name="connsiteX41" fmla="*/ 6449 w 10000"/>
                  <a:gd name="connsiteY41" fmla="*/ 8273 h 10000"/>
                  <a:gd name="connsiteX42" fmla="*/ 6795 w 10000"/>
                  <a:gd name="connsiteY42" fmla="*/ 8417 h 10000"/>
                  <a:gd name="connsiteX43" fmla="*/ 7065 w 10000"/>
                  <a:gd name="connsiteY43" fmla="*/ 8417 h 10000"/>
                  <a:gd name="connsiteX44" fmla="*/ 7182 w 10000"/>
                  <a:gd name="connsiteY44" fmla="*/ 8273 h 10000"/>
                  <a:gd name="connsiteX45" fmla="*/ 7298 w 10000"/>
                  <a:gd name="connsiteY45" fmla="*/ 7986 h 10000"/>
                  <a:gd name="connsiteX46" fmla="*/ 7412 w 10000"/>
                  <a:gd name="connsiteY46" fmla="*/ 7626 h 10000"/>
                  <a:gd name="connsiteX47" fmla="*/ 7528 w 10000"/>
                  <a:gd name="connsiteY47" fmla="*/ 7482 h 10000"/>
                  <a:gd name="connsiteX48" fmla="*/ 7645 w 10000"/>
                  <a:gd name="connsiteY48" fmla="*/ 7410 h 10000"/>
                  <a:gd name="connsiteX49" fmla="*/ 7799 w 10000"/>
                  <a:gd name="connsiteY49" fmla="*/ 7050 h 10000"/>
                  <a:gd name="connsiteX50" fmla="*/ 7916 w 10000"/>
                  <a:gd name="connsiteY50" fmla="*/ 6475 h 10000"/>
                  <a:gd name="connsiteX51" fmla="*/ 8031 w 10000"/>
                  <a:gd name="connsiteY51" fmla="*/ 6403 h 10000"/>
                  <a:gd name="connsiteX52" fmla="*/ 8147 w 10000"/>
                  <a:gd name="connsiteY52" fmla="*/ 6259 h 10000"/>
                  <a:gd name="connsiteX53" fmla="*/ 8378 w 10000"/>
                  <a:gd name="connsiteY53" fmla="*/ 6187 h 10000"/>
                  <a:gd name="connsiteX54" fmla="*/ 8571 w 10000"/>
                  <a:gd name="connsiteY54" fmla="*/ 6259 h 10000"/>
                  <a:gd name="connsiteX55" fmla="*/ 8920 w 10000"/>
                  <a:gd name="connsiteY55" fmla="*/ 6475 h 10000"/>
                  <a:gd name="connsiteX56" fmla="*/ 9227 w 10000"/>
                  <a:gd name="connsiteY56" fmla="*/ 6691 h 10000"/>
                  <a:gd name="connsiteX57" fmla="*/ 9422 w 10000"/>
                  <a:gd name="connsiteY57" fmla="*/ 6691 h 10000"/>
                  <a:gd name="connsiteX58" fmla="*/ 9536 w 10000"/>
                  <a:gd name="connsiteY58" fmla="*/ 6619 h 10000"/>
                  <a:gd name="connsiteX59" fmla="*/ 9536 w 10000"/>
                  <a:gd name="connsiteY59" fmla="*/ 6475 h 10000"/>
                  <a:gd name="connsiteX60" fmla="*/ 9615 w 10000"/>
                  <a:gd name="connsiteY60" fmla="*/ 6187 h 10000"/>
                  <a:gd name="connsiteX61" fmla="*/ 9729 w 10000"/>
                  <a:gd name="connsiteY61" fmla="*/ 5971 h 10000"/>
                  <a:gd name="connsiteX62" fmla="*/ 9845 w 10000"/>
                  <a:gd name="connsiteY62" fmla="*/ 5971 h 10000"/>
                  <a:gd name="connsiteX63" fmla="*/ 9962 w 10000"/>
                  <a:gd name="connsiteY63" fmla="*/ 6043 h 10000"/>
                  <a:gd name="connsiteX64" fmla="*/ 10000 w 10000"/>
                  <a:gd name="connsiteY64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777 w 10000"/>
                  <a:gd name="connsiteY16" fmla="*/ 6187 h 10000"/>
                  <a:gd name="connsiteX17" fmla="*/ 1853 w 10000"/>
                  <a:gd name="connsiteY17" fmla="*/ 6691 h 10000"/>
                  <a:gd name="connsiteX18" fmla="*/ 1969 w 10000"/>
                  <a:gd name="connsiteY18" fmla="*/ 7050 h 10000"/>
                  <a:gd name="connsiteX19" fmla="*/ 2162 w 10000"/>
                  <a:gd name="connsiteY19" fmla="*/ 7410 h 10000"/>
                  <a:gd name="connsiteX20" fmla="*/ 2393 w 10000"/>
                  <a:gd name="connsiteY20" fmla="*/ 8058 h 10000"/>
                  <a:gd name="connsiteX21" fmla="*/ 2626 w 10000"/>
                  <a:gd name="connsiteY21" fmla="*/ 8993 h 10000"/>
                  <a:gd name="connsiteX22" fmla="*/ 2781 w 10000"/>
                  <a:gd name="connsiteY22" fmla="*/ 9281 h 10000"/>
                  <a:gd name="connsiteX23" fmla="*/ 2895 w 10000"/>
                  <a:gd name="connsiteY23" fmla="*/ 9568 h 10000"/>
                  <a:gd name="connsiteX24" fmla="*/ 3012 w 10000"/>
                  <a:gd name="connsiteY24" fmla="*/ 9640 h 10000"/>
                  <a:gd name="connsiteX25" fmla="*/ 3244 w 10000"/>
                  <a:gd name="connsiteY25" fmla="*/ 9784 h 10000"/>
                  <a:gd name="connsiteX26" fmla="*/ 3476 w 10000"/>
                  <a:gd name="connsiteY26" fmla="*/ 9856 h 10000"/>
                  <a:gd name="connsiteX27" fmla="*/ 3668 w 10000"/>
                  <a:gd name="connsiteY27" fmla="*/ 9856 h 10000"/>
                  <a:gd name="connsiteX28" fmla="*/ 3785 w 10000"/>
                  <a:gd name="connsiteY28" fmla="*/ 10000 h 10000"/>
                  <a:gd name="connsiteX29" fmla="*/ 3861 w 10000"/>
                  <a:gd name="connsiteY29" fmla="*/ 9784 h 10000"/>
                  <a:gd name="connsiteX30" fmla="*/ 4209 w 10000"/>
                  <a:gd name="connsiteY30" fmla="*/ 9784 h 10000"/>
                  <a:gd name="connsiteX31" fmla="*/ 4325 w 10000"/>
                  <a:gd name="connsiteY31" fmla="*/ 9640 h 10000"/>
                  <a:gd name="connsiteX32" fmla="*/ 4517 w 10000"/>
                  <a:gd name="connsiteY32" fmla="*/ 9281 h 10000"/>
                  <a:gd name="connsiteX33" fmla="*/ 4710 w 10000"/>
                  <a:gd name="connsiteY33" fmla="*/ 9209 h 10000"/>
                  <a:gd name="connsiteX34" fmla="*/ 4826 w 10000"/>
                  <a:gd name="connsiteY34" fmla="*/ 9209 h 10000"/>
                  <a:gd name="connsiteX35" fmla="*/ 5058 w 10000"/>
                  <a:gd name="connsiteY35" fmla="*/ 8993 h 10000"/>
                  <a:gd name="connsiteX36" fmla="*/ 5483 w 10000"/>
                  <a:gd name="connsiteY36" fmla="*/ 8777 h 10000"/>
                  <a:gd name="connsiteX37" fmla="*/ 5830 w 10000"/>
                  <a:gd name="connsiteY37" fmla="*/ 8561 h 10000"/>
                  <a:gd name="connsiteX38" fmla="*/ 6101 w 10000"/>
                  <a:gd name="connsiteY38" fmla="*/ 8417 h 10000"/>
                  <a:gd name="connsiteX39" fmla="*/ 6255 w 10000"/>
                  <a:gd name="connsiteY39" fmla="*/ 8273 h 10000"/>
                  <a:gd name="connsiteX40" fmla="*/ 6449 w 10000"/>
                  <a:gd name="connsiteY40" fmla="*/ 8273 h 10000"/>
                  <a:gd name="connsiteX41" fmla="*/ 6795 w 10000"/>
                  <a:gd name="connsiteY41" fmla="*/ 8417 h 10000"/>
                  <a:gd name="connsiteX42" fmla="*/ 7065 w 10000"/>
                  <a:gd name="connsiteY42" fmla="*/ 8417 h 10000"/>
                  <a:gd name="connsiteX43" fmla="*/ 7182 w 10000"/>
                  <a:gd name="connsiteY43" fmla="*/ 8273 h 10000"/>
                  <a:gd name="connsiteX44" fmla="*/ 7298 w 10000"/>
                  <a:gd name="connsiteY44" fmla="*/ 7986 h 10000"/>
                  <a:gd name="connsiteX45" fmla="*/ 7412 w 10000"/>
                  <a:gd name="connsiteY45" fmla="*/ 7626 h 10000"/>
                  <a:gd name="connsiteX46" fmla="*/ 7528 w 10000"/>
                  <a:gd name="connsiteY46" fmla="*/ 7482 h 10000"/>
                  <a:gd name="connsiteX47" fmla="*/ 7645 w 10000"/>
                  <a:gd name="connsiteY47" fmla="*/ 7410 h 10000"/>
                  <a:gd name="connsiteX48" fmla="*/ 7799 w 10000"/>
                  <a:gd name="connsiteY48" fmla="*/ 7050 h 10000"/>
                  <a:gd name="connsiteX49" fmla="*/ 7916 w 10000"/>
                  <a:gd name="connsiteY49" fmla="*/ 6475 h 10000"/>
                  <a:gd name="connsiteX50" fmla="*/ 8031 w 10000"/>
                  <a:gd name="connsiteY50" fmla="*/ 6403 h 10000"/>
                  <a:gd name="connsiteX51" fmla="*/ 8147 w 10000"/>
                  <a:gd name="connsiteY51" fmla="*/ 6259 h 10000"/>
                  <a:gd name="connsiteX52" fmla="*/ 8378 w 10000"/>
                  <a:gd name="connsiteY52" fmla="*/ 6187 h 10000"/>
                  <a:gd name="connsiteX53" fmla="*/ 8571 w 10000"/>
                  <a:gd name="connsiteY53" fmla="*/ 6259 h 10000"/>
                  <a:gd name="connsiteX54" fmla="*/ 8920 w 10000"/>
                  <a:gd name="connsiteY54" fmla="*/ 6475 h 10000"/>
                  <a:gd name="connsiteX55" fmla="*/ 9227 w 10000"/>
                  <a:gd name="connsiteY55" fmla="*/ 6691 h 10000"/>
                  <a:gd name="connsiteX56" fmla="*/ 9422 w 10000"/>
                  <a:gd name="connsiteY56" fmla="*/ 6691 h 10000"/>
                  <a:gd name="connsiteX57" fmla="*/ 9536 w 10000"/>
                  <a:gd name="connsiteY57" fmla="*/ 6619 h 10000"/>
                  <a:gd name="connsiteX58" fmla="*/ 9536 w 10000"/>
                  <a:gd name="connsiteY58" fmla="*/ 6475 h 10000"/>
                  <a:gd name="connsiteX59" fmla="*/ 9615 w 10000"/>
                  <a:gd name="connsiteY59" fmla="*/ 6187 h 10000"/>
                  <a:gd name="connsiteX60" fmla="*/ 9729 w 10000"/>
                  <a:gd name="connsiteY60" fmla="*/ 5971 h 10000"/>
                  <a:gd name="connsiteX61" fmla="*/ 9845 w 10000"/>
                  <a:gd name="connsiteY61" fmla="*/ 5971 h 10000"/>
                  <a:gd name="connsiteX62" fmla="*/ 9962 w 10000"/>
                  <a:gd name="connsiteY62" fmla="*/ 6043 h 10000"/>
                  <a:gd name="connsiteX63" fmla="*/ 10000 w 10000"/>
                  <a:gd name="connsiteY63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1853 w 10000"/>
                  <a:gd name="connsiteY17" fmla="*/ 6691 h 10000"/>
                  <a:gd name="connsiteX18" fmla="*/ 1969 w 10000"/>
                  <a:gd name="connsiteY18" fmla="*/ 7050 h 10000"/>
                  <a:gd name="connsiteX19" fmla="*/ 2162 w 10000"/>
                  <a:gd name="connsiteY19" fmla="*/ 7410 h 10000"/>
                  <a:gd name="connsiteX20" fmla="*/ 2393 w 10000"/>
                  <a:gd name="connsiteY20" fmla="*/ 8058 h 10000"/>
                  <a:gd name="connsiteX21" fmla="*/ 2626 w 10000"/>
                  <a:gd name="connsiteY21" fmla="*/ 8993 h 10000"/>
                  <a:gd name="connsiteX22" fmla="*/ 2781 w 10000"/>
                  <a:gd name="connsiteY22" fmla="*/ 9281 h 10000"/>
                  <a:gd name="connsiteX23" fmla="*/ 2895 w 10000"/>
                  <a:gd name="connsiteY23" fmla="*/ 9568 h 10000"/>
                  <a:gd name="connsiteX24" fmla="*/ 3012 w 10000"/>
                  <a:gd name="connsiteY24" fmla="*/ 9640 h 10000"/>
                  <a:gd name="connsiteX25" fmla="*/ 3244 w 10000"/>
                  <a:gd name="connsiteY25" fmla="*/ 9784 h 10000"/>
                  <a:gd name="connsiteX26" fmla="*/ 3476 w 10000"/>
                  <a:gd name="connsiteY26" fmla="*/ 9856 h 10000"/>
                  <a:gd name="connsiteX27" fmla="*/ 3668 w 10000"/>
                  <a:gd name="connsiteY27" fmla="*/ 9856 h 10000"/>
                  <a:gd name="connsiteX28" fmla="*/ 3785 w 10000"/>
                  <a:gd name="connsiteY28" fmla="*/ 10000 h 10000"/>
                  <a:gd name="connsiteX29" fmla="*/ 3861 w 10000"/>
                  <a:gd name="connsiteY29" fmla="*/ 9784 h 10000"/>
                  <a:gd name="connsiteX30" fmla="*/ 4209 w 10000"/>
                  <a:gd name="connsiteY30" fmla="*/ 9784 h 10000"/>
                  <a:gd name="connsiteX31" fmla="*/ 4325 w 10000"/>
                  <a:gd name="connsiteY31" fmla="*/ 9640 h 10000"/>
                  <a:gd name="connsiteX32" fmla="*/ 4517 w 10000"/>
                  <a:gd name="connsiteY32" fmla="*/ 9281 h 10000"/>
                  <a:gd name="connsiteX33" fmla="*/ 4710 w 10000"/>
                  <a:gd name="connsiteY33" fmla="*/ 9209 h 10000"/>
                  <a:gd name="connsiteX34" fmla="*/ 4826 w 10000"/>
                  <a:gd name="connsiteY34" fmla="*/ 9209 h 10000"/>
                  <a:gd name="connsiteX35" fmla="*/ 5058 w 10000"/>
                  <a:gd name="connsiteY35" fmla="*/ 8993 h 10000"/>
                  <a:gd name="connsiteX36" fmla="*/ 5483 w 10000"/>
                  <a:gd name="connsiteY36" fmla="*/ 8777 h 10000"/>
                  <a:gd name="connsiteX37" fmla="*/ 5830 w 10000"/>
                  <a:gd name="connsiteY37" fmla="*/ 8561 h 10000"/>
                  <a:gd name="connsiteX38" fmla="*/ 6101 w 10000"/>
                  <a:gd name="connsiteY38" fmla="*/ 8417 h 10000"/>
                  <a:gd name="connsiteX39" fmla="*/ 6255 w 10000"/>
                  <a:gd name="connsiteY39" fmla="*/ 8273 h 10000"/>
                  <a:gd name="connsiteX40" fmla="*/ 6449 w 10000"/>
                  <a:gd name="connsiteY40" fmla="*/ 8273 h 10000"/>
                  <a:gd name="connsiteX41" fmla="*/ 6795 w 10000"/>
                  <a:gd name="connsiteY41" fmla="*/ 8417 h 10000"/>
                  <a:gd name="connsiteX42" fmla="*/ 7065 w 10000"/>
                  <a:gd name="connsiteY42" fmla="*/ 8417 h 10000"/>
                  <a:gd name="connsiteX43" fmla="*/ 7182 w 10000"/>
                  <a:gd name="connsiteY43" fmla="*/ 8273 h 10000"/>
                  <a:gd name="connsiteX44" fmla="*/ 7298 w 10000"/>
                  <a:gd name="connsiteY44" fmla="*/ 7986 h 10000"/>
                  <a:gd name="connsiteX45" fmla="*/ 7412 w 10000"/>
                  <a:gd name="connsiteY45" fmla="*/ 7626 h 10000"/>
                  <a:gd name="connsiteX46" fmla="*/ 7528 w 10000"/>
                  <a:gd name="connsiteY46" fmla="*/ 7482 h 10000"/>
                  <a:gd name="connsiteX47" fmla="*/ 7645 w 10000"/>
                  <a:gd name="connsiteY47" fmla="*/ 7410 h 10000"/>
                  <a:gd name="connsiteX48" fmla="*/ 7799 w 10000"/>
                  <a:gd name="connsiteY48" fmla="*/ 7050 h 10000"/>
                  <a:gd name="connsiteX49" fmla="*/ 7916 w 10000"/>
                  <a:gd name="connsiteY49" fmla="*/ 6475 h 10000"/>
                  <a:gd name="connsiteX50" fmla="*/ 8031 w 10000"/>
                  <a:gd name="connsiteY50" fmla="*/ 6403 h 10000"/>
                  <a:gd name="connsiteX51" fmla="*/ 8147 w 10000"/>
                  <a:gd name="connsiteY51" fmla="*/ 6259 h 10000"/>
                  <a:gd name="connsiteX52" fmla="*/ 8378 w 10000"/>
                  <a:gd name="connsiteY52" fmla="*/ 6187 h 10000"/>
                  <a:gd name="connsiteX53" fmla="*/ 8571 w 10000"/>
                  <a:gd name="connsiteY53" fmla="*/ 6259 h 10000"/>
                  <a:gd name="connsiteX54" fmla="*/ 8920 w 10000"/>
                  <a:gd name="connsiteY54" fmla="*/ 6475 h 10000"/>
                  <a:gd name="connsiteX55" fmla="*/ 9227 w 10000"/>
                  <a:gd name="connsiteY55" fmla="*/ 6691 h 10000"/>
                  <a:gd name="connsiteX56" fmla="*/ 9422 w 10000"/>
                  <a:gd name="connsiteY56" fmla="*/ 6691 h 10000"/>
                  <a:gd name="connsiteX57" fmla="*/ 9536 w 10000"/>
                  <a:gd name="connsiteY57" fmla="*/ 6619 h 10000"/>
                  <a:gd name="connsiteX58" fmla="*/ 9536 w 10000"/>
                  <a:gd name="connsiteY58" fmla="*/ 6475 h 10000"/>
                  <a:gd name="connsiteX59" fmla="*/ 9615 w 10000"/>
                  <a:gd name="connsiteY59" fmla="*/ 6187 h 10000"/>
                  <a:gd name="connsiteX60" fmla="*/ 9729 w 10000"/>
                  <a:gd name="connsiteY60" fmla="*/ 5971 h 10000"/>
                  <a:gd name="connsiteX61" fmla="*/ 9845 w 10000"/>
                  <a:gd name="connsiteY61" fmla="*/ 5971 h 10000"/>
                  <a:gd name="connsiteX62" fmla="*/ 9962 w 10000"/>
                  <a:gd name="connsiteY62" fmla="*/ 6043 h 10000"/>
                  <a:gd name="connsiteX63" fmla="*/ 10000 w 10000"/>
                  <a:gd name="connsiteY63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1969 w 10000"/>
                  <a:gd name="connsiteY17" fmla="*/ 7050 h 10000"/>
                  <a:gd name="connsiteX18" fmla="*/ 2162 w 10000"/>
                  <a:gd name="connsiteY18" fmla="*/ 7410 h 10000"/>
                  <a:gd name="connsiteX19" fmla="*/ 2393 w 10000"/>
                  <a:gd name="connsiteY19" fmla="*/ 8058 h 10000"/>
                  <a:gd name="connsiteX20" fmla="*/ 2626 w 10000"/>
                  <a:gd name="connsiteY20" fmla="*/ 8993 h 10000"/>
                  <a:gd name="connsiteX21" fmla="*/ 2781 w 10000"/>
                  <a:gd name="connsiteY21" fmla="*/ 9281 h 10000"/>
                  <a:gd name="connsiteX22" fmla="*/ 2895 w 10000"/>
                  <a:gd name="connsiteY22" fmla="*/ 9568 h 10000"/>
                  <a:gd name="connsiteX23" fmla="*/ 3012 w 10000"/>
                  <a:gd name="connsiteY23" fmla="*/ 9640 h 10000"/>
                  <a:gd name="connsiteX24" fmla="*/ 3244 w 10000"/>
                  <a:gd name="connsiteY24" fmla="*/ 9784 h 10000"/>
                  <a:gd name="connsiteX25" fmla="*/ 3476 w 10000"/>
                  <a:gd name="connsiteY25" fmla="*/ 9856 h 10000"/>
                  <a:gd name="connsiteX26" fmla="*/ 3668 w 10000"/>
                  <a:gd name="connsiteY26" fmla="*/ 9856 h 10000"/>
                  <a:gd name="connsiteX27" fmla="*/ 3785 w 10000"/>
                  <a:gd name="connsiteY27" fmla="*/ 10000 h 10000"/>
                  <a:gd name="connsiteX28" fmla="*/ 3861 w 10000"/>
                  <a:gd name="connsiteY28" fmla="*/ 9784 h 10000"/>
                  <a:gd name="connsiteX29" fmla="*/ 4209 w 10000"/>
                  <a:gd name="connsiteY29" fmla="*/ 9784 h 10000"/>
                  <a:gd name="connsiteX30" fmla="*/ 4325 w 10000"/>
                  <a:gd name="connsiteY30" fmla="*/ 9640 h 10000"/>
                  <a:gd name="connsiteX31" fmla="*/ 4517 w 10000"/>
                  <a:gd name="connsiteY31" fmla="*/ 9281 h 10000"/>
                  <a:gd name="connsiteX32" fmla="*/ 4710 w 10000"/>
                  <a:gd name="connsiteY32" fmla="*/ 9209 h 10000"/>
                  <a:gd name="connsiteX33" fmla="*/ 4826 w 10000"/>
                  <a:gd name="connsiteY33" fmla="*/ 9209 h 10000"/>
                  <a:gd name="connsiteX34" fmla="*/ 5058 w 10000"/>
                  <a:gd name="connsiteY34" fmla="*/ 8993 h 10000"/>
                  <a:gd name="connsiteX35" fmla="*/ 5483 w 10000"/>
                  <a:gd name="connsiteY35" fmla="*/ 8777 h 10000"/>
                  <a:gd name="connsiteX36" fmla="*/ 5830 w 10000"/>
                  <a:gd name="connsiteY36" fmla="*/ 8561 h 10000"/>
                  <a:gd name="connsiteX37" fmla="*/ 6101 w 10000"/>
                  <a:gd name="connsiteY37" fmla="*/ 8417 h 10000"/>
                  <a:gd name="connsiteX38" fmla="*/ 6255 w 10000"/>
                  <a:gd name="connsiteY38" fmla="*/ 8273 h 10000"/>
                  <a:gd name="connsiteX39" fmla="*/ 6449 w 10000"/>
                  <a:gd name="connsiteY39" fmla="*/ 8273 h 10000"/>
                  <a:gd name="connsiteX40" fmla="*/ 6795 w 10000"/>
                  <a:gd name="connsiteY40" fmla="*/ 8417 h 10000"/>
                  <a:gd name="connsiteX41" fmla="*/ 7065 w 10000"/>
                  <a:gd name="connsiteY41" fmla="*/ 8417 h 10000"/>
                  <a:gd name="connsiteX42" fmla="*/ 7182 w 10000"/>
                  <a:gd name="connsiteY42" fmla="*/ 8273 h 10000"/>
                  <a:gd name="connsiteX43" fmla="*/ 7298 w 10000"/>
                  <a:gd name="connsiteY43" fmla="*/ 7986 h 10000"/>
                  <a:gd name="connsiteX44" fmla="*/ 7412 w 10000"/>
                  <a:gd name="connsiteY44" fmla="*/ 7626 h 10000"/>
                  <a:gd name="connsiteX45" fmla="*/ 7528 w 10000"/>
                  <a:gd name="connsiteY45" fmla="*/ 7482 h 10000"/>
                  <a:gd name="connsiteX46" fmla="*/ 7645 w 10000"/>
                  <a:gd name="connsiteY46" fmla="*/ 7410 h 10000"/>
                  <a:gd name="connsiteX47" fmla="*/ 7799 w 10000"/>
                  <a:gd name="connsiteY47" fmla="*/ 7050 h 10000"/>
                  <a:gd name="connsiteX48" fmla="*/ 7916 w 10000"/>
                  <a:gd name="connsiteY48" fmla="*/ 6475 h 10000"/>
                  <a:gd name="connsiteX49" fmla="*/ 8031 w 10000"/>
                  <a:gd name="connsiteY49" fmla="*/ 6403 h 10000"/>
                  <a:gd name="connsiteX50" fmla="*/ 8147 w 10000"/>
                  <a:gd name="connsiteY50" fmla="*/ 6259 h 10000"/>
                  <a:gd name="connsiteX51" fmla="*/ 8378 w 10000"/>
                  <a:gd name="connsiteY51" fmla="*/ 6187 h 10000"/>
                  <a:gd name="connsiteX52" fmla="*/ 8571 w 10000"/>
                  <a:gd name="connsiteY52" fmla="*/ 6259 h 10000"/>
                  <a:gd name="connsiteX53" fmla="*/ 8920 w 10000"/>
                  <a:gd name="connsiteY53" fmla="*/ 6475 h 10000"/>
                  <a:gd name="connsiteX54" fmla="*/ 9227 w 10000"/>
                  <a:gd name="connsiteY54" fmla="*/ 6691 h 10000"/>
                  <a:gd name="connsiteX55" fmla="*/ 9422 w 10000"/>
                  <a:gd name="connsiteY55" fmla="*/ 6691 h 10000"/>
                  <a:gd name="connsiteX56" fmla="*/ 9536 w 10000"/>
                  <a:gd name="connsiteY56" fmla="*/ 6619 h 10000"/>
                  <a:gd name="connsiteX57" fmla="*/ 9536 w 10000"/>
                  <a:gd name="connsiteY57" fmla="*/ 6475 h 10000"/>
                  <a:gd name="connsiteX58" fmla="*/ 9615 w 10000"/>
                  <a:gd name="connsiteY58" fmla="*/ 6187 h 10000"/>
                  <a:gd name="connsiteX59" fmla="*/ 9729 w 10000"/>
                  <a:gd name="connsiteY59" fmla="*/ 5971 h 10000"/>
                  <a:gd name="connsiteX60" fmla="*/ 9845 w 10000"/>
                  <a:gd name="connsiteY60" fmla="*/ 5971 h 10000"/>
                  <a:gd name="connsiteX61" fmla="*/ 9962 w 10000"/>
                  <a:gd name="connsiteY61" fmla="*/ 6043 h 10000"/>
                  <a:gd name="connsiteX62" fmla="*/ 10000 w 10000"/>
                  <a:gd name="connsiteY62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162 w 10000"/>
                  <a:gd name="connsiteY17" fmla="*/ 7410 h 10000"/>
                  <a:gd name="connsiteX18" fmla="*/ 2393 w 10000"/>
                  <a:gd name="connsiteY18" fmla="*/ 8058 h 10000"/>
                  <a:gd name="connsiteX19" fmla="*/ 2626 w 10000"/>
                  <a:gd name="connsiteY19" fmla="*/ 8993 h 10000"/>
                  <a:gd name="connsiteX20" fmla="*/ 2781 w 10000"/>
                  <a:gd name="connsiteY20" fmla="*/ 9281 h 10000"/>
                  <a:gd name="connsiteX21" fmla="*/ 2895 w 10000"/>
                  <a:gd name="connsiteY21" fmla="*/ 9568 h 10000"/>
                  <a:gd name="connsiteX22" fmla="*/ 3012 w 10000"/>
                  <a:gd name="connsiteY22" fmla="*/ 9640 h 10000"/>
                  <a:gd name="connsiteX23" fmla="*/ 3244 w 10000"/>
                  <a:gd name="connsiteY23" fmla="*/ 9784 h 10000"/>
                  <a:gd name="connsiteX24" fmla="*/ 3476 w 10000"/>
                  <a:gd name="connsiteY24" fmla="*/ 9856 h 10000"/>
                  <a:gd name="connsiteX25" fmla="*/ 3668 w 10000"/>
                  <a:gd name="connsiteY25" fmla="*/ 9856 h 10000"/>
                  <a:gd name="connsiteX26" fmla="*/ 3785 w 10000"/>
                  <a:gd name="connsiteY26" fmla="*/ 10000 h 10000"/>
                  <a:gd name="connsiteX27" fmla="*/ 3861 w 10000"/>
                  <a:gd name="connsiteY27" fmla="*/ 9784 h 10000"/>
                  <a:gd name="connsiteX28" fmla="*/ 4209 w 10000"/>
                  <a:gd name="connsiteY28" fmla="*/ 9784 h 10000"/>
                  <a:gd name="connsiteX29" fmla="*/ 4325 w 10000"/>
                  <a:gd name="connsiteY29" fmla="*/ 9640 h 10000"/>
                  <a:gd name="connsiteX30" fmla="*/ 4517 w 10000"/>
                  <a:gd name="connsiteY30" fmla="*/ 9281 h 10000"/>
                  <a:gd name="connsiteX31" fmla="*/ 4710 w 10000"/>
                  <a:gd name="connsiteY31" fmla="*/ 9209 h 10000"/>
                  <a:gd name="connsiteX32" fmla="*/ 4826 w 10000"/>
                  <a:gd name="connsiteY32" fmla="*/ 9209 h 10000"/>
                  <a:gd name="connsiteX33" fmla="*/ 5058 w 10000"/>
                  <a:gd name="connsiteY33" fmla="*/ 8993 h 10000"/>
                  <a:gd name="connsiteX34" fmla="*/ 5483 w 10000"/>
                  <a:gd name="connsiteY34" fmla="*/ 8777 h 10000"/>
                  <a:gd name="connsiteX35" fmla="*/ 5830 w 10000"/>
                  <a:gd name="connsiteY35" fmla="*/ 8561 h 10000"/>
                  <a:gd name="connsiteX36" fmla="*/ 6101 w 10000"/>
                  <a:gd name="connsiteY36" fmla="*/ 8417 h 10000"/>
                  <a:gd name="connsiteX37" fmla="*/ 6255 w 10000"/>
                  <a:gd name="connsiteY37" fmla="*/ 8273 h 10000"/>
                  <a:gd name="connsiteX38" fmla="*/ 6449 w 10000"/>
                  <a:gd name="connsiteY38" fmla="*/ 8273 h 10000"/>
                  <a:gd name="connsiteX39" fmla="*/ 6795 w 10000"/>
                  <a:gd name="connsiteY39" fmla="*/ 8417 h 10000"/>
                  <a:gd name="connsiteX40" fmla="*/ 7065 w 10000"/>
                  <a:gd name="connsiteY40" fmla="*/ 8417 h 10000"/>
                  <a:gd name="connsiteX41" fmla="*/ 7182 w 10000"/>
                  <a:gd name="connsiteY41" fmla="*/ 8273 h 10000"/>
                  <a:gd name="connsiteX42" fmla="*/ 7298 w 10000"/>
                  <a:gd name="connsiteY42" fmla="*/ 7986 h 10000"/>
                  <a:gd name="connsiteX43" fmla="*/ 7412 w 10000"/>
                  <a:gd name="connsiteY43" fmla="*/ 7626 h 10000"/>
                  <a:gd name="connsiteX44" fmla="*/ 7528 w 10000"/>
                  <a:gd name="connsiteY44" fmla="*/ 7482 h 10000"/>
                  <a:gd name="connsiteX45" fmla="*/ 7645 w 10000"/>
                  <a:gd name="connsiteY45" fmla="*/ 7410 h 10000"/>
                  <a:gd name="connsiteX46" fmla="*/ 7799 w 10000"/>
                  <a:gd name="connsiteY46" fmla="*/ 7050 h 10000"/>
                  <a:gd name="connsiteX47" fmla="*/ 7916 w 10000"/>
                  <a:gd name="connsiteY47" fmla="*/ 6475 h 10000"/>
                  <a:gd name="connsiteX48" fmla="*/ 8031 w 10000"/>
                  <a:gd name="connsiteY48" fmla="*/ 6403 h 10000"/>
                  <a:gd name="connsiteX49" fmla="*/ 8147 w 10000"/>
                  <a:gd name="connsiteY49" fmla="*/ 6259 h 10000"/>
                  <a:gd name="connsiteX50" fmla="*/ 8378 w 10000"/>
                  <a:gd name="connsiteY50" fmla="*/ 6187 h 10000"/>
                  <a:gd name="connsiteX51" fmla="*/ 8571 w 10000"/>
                  <a:gd name="connsiteY51" fmla="*/ 6259 h 10000"/>
                  <a:gd name="connsiteX52" fmla="*/ 8920 w 10000"/>
                  <a:gd name="connsiteY52" fmla="*/ 6475 h 10000"/>
                  <a:gd name="connsiteX53" fmla="*/ 9227 w 10000"/>
                  <a:gd name="connsiteY53" fmla="*/ 6691 h 10000"/>
                  <a:gd name="connsiteX54" fmla="*/ 9422 w 10000"/>
                  <a:gd name="connsiteY54" fmla="*/ 6691 h 10000"/>
                  <a:gd name="connsiteX55" fmla="*/ 9536 w 10000"/>
                  <a:gd name="connsiteY55" fmla="*/ 6619 h 10000"/>
                  <a:gd name="connsiteX56" fmla="*/ 9536 w 10000"/>
                  <a:gd name="connsiteY56" fmla="*/ 6475 h 10000"/>
                  <a:gd name="connsiteX57" fmla="*/ 9615 w 10000"/>
                  <a:gd name="connsiteY57" fmla="*/ 6187 h 10000"/>
                  <a:gd name="connsiteX58" fmla="*/ 9729 w 10000"/>
                  <a:gd name="connsiteY58" fmla="*/ 5971 h 10000"/>
                  <a:gd name="connsiteX59" fmla="*/ 9845 w 10000"/>
                  <a:gd name="connsiteY59" fmla="*/ 5971 h 10000"/>
                  <a:gd name="connsiteX60" fmla="*/ 9962 w 10000"/>
                  <a:gd name="connsiteY60" fmla="*/ 6043 h 10000"/>
                  <a:gd name="connsiteX61" fmla="*/ 10000 w 10000"/>
                  <a:gd name="connsiteY61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393 w 10000"/>
                  <a:gd name="connsiteY17" fmla="*/ 8058 h 10000"/>
                  <a:gd name="connsiteX18" fmla="*/ 2626 w 10000"/>
                  <a:gd name="connsiteY18" fmla="*/ 8993 h 10000"/>
                  <a:gd name="connsiteX19" fmla="*/ 2781 w 10000"/>
                  <a:gd name="connsiteY19" fmla="*/ 9281 h 10000"/>
                  <a:gd name="connsiteX20" fmla="*/ 2895 w 10000"/>
                  <a:gd name="connsiteY20" fmla="*/ 9568 h 10000"/>
                  <a:gd name="connsiteX21" fmla="*/ 3012 w 10000"/>
                  <a:gd name="connsiteY21" fmla="*/ 9640 h 10000"/>
                  <a:gd name="connsiteX22" fmla="*/ 3244 w 10000"/>
                  <a:gd name="connsiteY22" fmla="*/ 9784 h 10000"/>
                  <a:gd name="connsiteX23" fmla="*/ 3476 w 10000"/>
                  <a:gd name="connsiteY23" fmla="*/ 9856 h 10000"/>
                  <a:gd name="connsiteX24" fmla="*/ 3668 w 10000"/>
                  <a:gd name="connsiteY24" fmla="*/ 9856 h 10000"/>
                  <a:gd name="connsiteX25" fmla="*/ 3785 w 10000"/>
                  <a:gd name="connsiteY25" fmla="*/ 10000 h 10000"/>
                  <a:gd name="connsiteX26" fmla="*/ 3861 w 10000"/>
                  <a:gd name="connsiteY26" fmla="*/ 9784 h 10000"/>
                  <a:gd name="connsiteX27" fmla="*/ 4209 w 10000"/>
                  <a:gd name="connsiteY27" fmla="*/ 9784 h 10000"/>
                  <a:gd name="connsiteX28" fmla="*/ 4325 w 10000"/>
                  <a:gd name="connsiteY28" fmla="*/ 9640 h 10000"/>
                  <a:gd name="connsiteX29" fmla="*/ 4517 w 10000"/>
                  <a:gd name="connsiteY29" fmla="*/ 9281 h 10000"/>
                  <a:gd name="connsiteX30" fmla="*/ 4710 w 10000"/>
                  <a:gd name="connsiteY30" fmla="*/ 9209 h 10000"/>
                  <a:gd name="connsiteX31" fmla="*/ 4826 w 10000"/>
                  <a:gd name="connsiteY31" fmla="*/ 9209 h 10000"/>
                  <a:gd name="connsiteX32" fmla="*/ 5058 w 10000"/>
                  <a:gd name="connsiteY32" fmla="*/ 8993 h 10000"/>
                  <a:gd name="connsiteX33" fmla="*/ 5483 w 10000"/>
                  <a:gd name="connsiteY33" fmla="*/ 8777 h 10000"/>
                  <a:gd name="connsiteX34" fmla="*/ 5830 w 10000"/>
                  <a:gd name="connsiteY34" fmla="*/ 8561 h 10000"/>
                  <a:gd name="connsiteX35" fmla="*/ 6101 w 10000"/>
                  <a:gd name="connsiteY35" fmla="*/ 8417 h 10000"/>
                  <a:gd name="connsiteX36" fmla="*/ 6255 w 10000"/>
                  <a:gd name="connsiteY36" fmla="*/ 8273 h 10000"/>
                  <a:gd name="connsiteX37" fmla="*/ 6449 w 10000"/>
                  <a:gd name="connsiteY37" fmla="*/ 8273 h 10000"/>
                  <a:gd name="connsiteX38" fmla="*/ 6795 w 10000"/>
                  <a:gd name="connsiteY38" fmla="*/ 8417 h 10000"/>
                  <a:gd name="connsiteX39" fmla="*/ 7065 w 10000"/>
                  <a:gd name="connsiteY39" fmla="*/ 8417 h 10000"/>
                  <a:gd name="connsiteX40" fmla="*/ 7182 w 10000"/>
                  <a:gd name="connsiteY40" fmla="*/ 8273 h 10000"/>
                  <a:gd name="connsiteX41" fmla="*/ 7298 w 10000"/>
                  <a:gd name="connsiteY41" fmla="*/ 7986 h 10000"/>
                  <a:gd name="connsiteX42" fmla="*/ 7412 w 10000"/>
                  <a:gd name="connsiteY42" fmla="*/ 7626 h 10000"/>
                  <a:gd name="connsiteX43" fmla="*/ 7528 w 10000"/>
                  <a:gd name="connsiteY43" fmla="*/ 7482 h 10000"/>
                  <a:gd name="connsiteX44" fmla="*/ 7645 w 10000"/>
                  <a:gd name="connsiteY44" fmla="*/ 7410 h 10000"/>
                  <a:gd name="connsiteX45" fmla="*/ 7799 w 10000"/>
                  <a:gd name="connsiteY45" fmla="*/ 7050 h 10000"/>
                  <a:gd name="connsiteX46" fmla="*/ 7916 w 10000"/>
                  <a:gd name="connsiteY46" fmla="*/ 6475 h 10000"/>
                  <a:gd name="connsiteX47" fmla="*/ 8031 w 10000"/>
                  <a:gd name="connsiteY47" fmla="*/ 6403 h 10000"/>
                  <a:gd name="connsiteX48" fmla="*/ 8147 w 10000"/>
                  <a:gd name="connsiteY48" fmla="*/ 6259 h 10000"/>
                  <a:gd name="connsiteX49" fmla="*/ 8378 w 10000"/>
                  <a:gd name="connsiteY49" fmla="*/ 6187 h 10000"/>
                  <a:gd name="connsiteX50" fmla="*/ 8571 w 10000"/>
                  <a:gd name="connsiteY50" fmla="*/ 6259 h 10000"/>
                  <a:gd name="connsiteX51" fmla="*/ 8920 w 10000"/>
                  <a:gd name="connsiteY51" fmla="*/ 6475 h 10000"/>
                  <a:gd name="connsiteX52" fmla="*/ 9227 w 10000"/>
                  <a:gd name="connsiteY52" fmla="*/ 6691 h 10000"/>
                  <a:gd name="connsiteX53" fmla="*/ 9422 w 10000"/>
                  <a:gd name="connsiteY53" fmla="*/ 6691 h 10000"/>
                  <a:gd name="connsiteX54" fmla="*/ 9536 w 10000"/>
                  <a:gd name="connsiteY54" fmla="*/ 6619 h 10000"/>
                  <a:gd name="connsiteX55" fmla="*/ 9536 w 10000"/>
                  <a:gd name="connsiteY55" fmla="*/ 6475 h 10000"/>
                  <a:gd name="connsiteX56" fmla="*/ 9615 w 10000"/>
                  <a:gd name="connsiteY56" fmla="*/ 6187 h 10000"/>
                  <a:gd name="connsiteX57" fmla="*/ 9729 w 10000"/>
                  <a:gd name="connsiteY57" fmla="*/ 5971 h 10000"/>
                  <a:gd name="connsiteX58" fmla="*/ 9845 w 10000"/>
                  <a:gd name="connsiteY58" fmla="*/ 5971 h 10000"/>
                  <a:gd name="connsiteX59" fmla="*/ 9962 w 10000"/>
                  <a:gd name="connsiteY59" fmla="*/ 6043 h 10000"/>
                  <a:gd name="connsiteX60" fmla="*/ 10000 w 10000"/>
                  <a:gd name="connsiteY60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2895 w 10000"/>
                  <a:gd name="connsiteY19" fmla="*/ 9568 h 10000"/>
                  <a:gd name="connsiteX20" fmla="*/ 3012 w 10000"/>
                  <a:gd name="connsiteY20" fmla="*/ 9640 h 10000"/>
                  <a:gd name="connsiteX21" fmla="*/ 3244 w 10000"/>
                  <a:gd name="connsiteY21" fmla="*/ 9784 h 10000"/>
                  <a:gd name="connsiteX22" fmla="*/ 3476 w 10000"/>
                  <a:gd name="connsiteY22" fmla="*/ 9856 h 10000"/>
                  <a:gd name="connsiteX23" fmla="*/ 3668 w 10000"/>
                  <a:gd name="connsiteY23" fmla="*/ 9856 h 10000"/>
                  <a:gd name="connsiteX24" fmla="*/ 3785 w 10000"/>
                  <a:gd name="connsiteY24" fmla="*/ 10000 h 10000"/>
                  <a:gd name="connsiteX25" fmla="*/ 3861 w 10000"/>
                  <a:gd name="connsiteY25" fmla="*/ 9784 h 10000"/>
                  <a:gd name="connsiteX26" fmla="*/ 4209 w 10000"/>
                  <a:gd name="connsiteY26" fmla="*/ 9784 h 10000"/>
                  <a:gd name="connsiteX27" fmla="*/ 4325 w 10000"/>
                  <a:gd name="connsiteY27" fmla="*/ 9640 h 10000"/>
                  <a:gd name="connsiteX28" fmla="*/ 4517 w 10000"/>
                  <a:gd name="connsiteY28" fmla="*/ 9281 h 10000"/>
                  <a:gd name="connsiteX29" fmla="*/ 4710 w 10000"/>
                  <a:gd name="connsiteY29" fmla="*/ 9209 h 10000"/>
                  <a:gd name="connsiteX30" fmla="*/ 4826 w 10000"/>
                  <a:gd name="connsiteY30" fmla="*/ 9209 h 10000"/>
                  <a:gd name="connsiteX31" fmla="*/ 5058 w 10000"/>
                  <a:gd name="connsiteY31" fmla="*/ 8993 h 10000"/>
                  <a:gd name="connsiteX32" fmla="*/ 5483 w 10000"/>
                  <a:gd name="connsiteY32" fmla="*/ 8777 h 10000"/>
                  <a:gd name="connsiteX33" fmla="*/ 5830 w 10000"/>
                  <a:gd name="connsiteY33" fmla="*/ 8561 h 10000"/>
                  <a:gd name="connsiteX34" fmla="*/ 6101 w 10000"/>
                  <a:gd name="connsiteY34" fmla="*/ 8417 h 10000"/>
                  <a:gd name="connsiteX35" fmla="*/ 6255 w 10000"/>
                  <a:gd name="connsiteY35" fmla="*/ 8273 h 10000"/>
                  <a:gd name="connsiteX36" fmla="*/ 6449 w 10000"/>
                  <a:gd name="connsiteY36" fmla="*/ 8273 h 10000"/>
                  <a:gd name="connsiteX37" fmla="*/ 6795 w 10000"/>
                  <a:gd name="connsiteY37" fmla="*/ 8417 h 10000"/>
                  <a:gd name="connsiteX38" fmla="*/ 7065 w 10000"/>
                  <a:gd name="connsiteY38" fmla="*/ 8417 h 10000"/>
                  <a:gd name="connsiteX39" fmla="*/ 7182 w 10000"/>
                  <a:gd name="connsiteY39" fmla="*/ 8273 h 10000"/>
                  <a:gd name="connsiteX40" fmla="*/ 7298 w 10000"/>
                  <a:gd name="connsiteY40" fmla="*/ 7986 h 10000"/>
                  <a:gd name="connsiteX41" fmla="*/ 7412 w 10000"/>
                  <a:gd name="connsiteY41" fmla="*/ 7626 h 10000"/>
                  <a:gd name="connsiteX42" fmla="*/ 7528 w 10000"/>
                  <a:gd name="connsiteY42" fmla="*/ 7482 h 10000"/>
                  <a:gd name="connsiteX43" fmla="*/ 7645 w 10000"/>
                  <a:gd name="connsiteY43" fmla="*/ 7410 h 10000"/>
                  <a:gd name="connsiteX44" fmla="*/ 7799 w 10000"/>
                  <a:gd name="connsiteY44" fmla="*/ 7050 h 10000"/>
                  <a:gd name="connsiteX45" fmla="*/ 7916 w 10000"/>
                  <a:gd name="connsiteY45" fmla="*/ 6475 h 10000"/>
                  <a:gd name="connsiteX46" fmla="*/ 8031 w 10000"/>
                  <a:gd name="connsiteY46" fmla="*/ 6403 h 10000"/>
                  <a:gd name="connsiteX47" fmla="*/ 8147 w 10000"/>
                  <a:gd name="connsiteY47" fmla="*/ 6259 h 10000"/>
                  <a:gd name="connsiteX48" fmla="*/ 8378 w 10000"/>
                  <a:gd name="connsiteY48" fmla="*/ 6187 h 10000"/>
                  <a:gd name="connsiteX49" fmla="*/ 8571 w 10000"/>
                  <a:gd name="connsiteY49" fmla="*/ 6259 h 10000"/>
                  <a:gd name="connsiteX50" fmla="*/ 8920 w 10000"/>
                  <a:gd name="connsiteY50" fmla="*/ 6475 h 10000"/>
                  <a:gd name="connsiteX51" fmla="*/ 9227 w 10000"/>
                  <a:gd name="connsiteY51" fmla="*/ 6691 h 10000"/>
                  <a:gd name="connsiteX52" fmla="*/ 9422 w 10000"/>
                  <a:gd name="connsiteY52" fmla="*/ 6691 h 10000"/>
                  <a:gd name="connsiteX53" fmla="*/ 9536 w 10000"/>
                  <a:gd name="connsiteY53" fmla="*/ 6619 h 10000"/>
                  <a:gd name="connsiteX54" fmla="*/ 9536 w 10000"/>
                  <a:gd name="connsiteY54" fmla="*/ 6475 h 10000"/>
                  <a:gd name="connsiteX55" fmla="*/ 9615 w 10000"/>
                  <a:gd name="connsiteY55" fmla="*/ 6187 h 10000"/>
                  <a:gd name="connsiteX56" fmla="*/ 9729 w 10000"/>
                  <a:gd name="connsiteY56" fmla="*/ 5971 h 10000"/>
                  <a:gd name="connsiteX57" fmla="*/ 9845 w 10000"/>
                  <a:gd name="connsiteY57" fmla="*/ 5971 h 10000"/>
                  <a:gd name="connsiteX58" fmla="*/ 9962 w 10000"/>
                  <a:gd name="connsiteY58" fmla="*/ 6043 h 10000"/>
                  <a:gd name="connsiteX59" fmla="*/ 10000 w 10000"/>
                  <a:gd name="connsiteY59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476 w 10000"/>
                  <a:gd name="connsiteY21" fmla="*/ 9856 h 10000"/>
                  <a:gd name="connsiteX22" fmla="*/ 3668 w 10000"/>
                  <a:gd name="connsiteY22" fmla="*/ 9856 h 10000"/>
                  <a:gd name="connsiteX23" fmla="*/ 3785 w 10000"/>
                  <a:gd name="connsiteY23" fmla="*/ 10000 h 10000"/>
                  <a:gd name="connsiteX24" fmla="*/ 3861 w 10000"/>
                  <a:gd name="connsiteY24" fmla="*/ 9784 h 10000"/>
                  <a:gd name="connsiteX25" fmla="*/ 4209 w 10000"/>
                  <a:gd name="connsiteY25" fmla="*/ 9784 h 10000"/>
                  <a:gd name="connsiteX26" fmla="*/ 4325 w 10000"/>
                  <a:gd name="connsiteY26" fmla="*/ 9640 h 10000"/>
                  <a:gd name="connsiteX27" fmla="*/ 4517 w 10000"/>
                  <a:gd name="connsiteY27" fmla="*/ 9281 h 10000"/>
                  <a:gd name="connsiteX28" fmla="*/ 4710 w 10000"/>
                  <a:gd name="connsiteY28" fmla="*/ 9209 h 10000"/>
                  <a:gd name="connsiteX29" fmla="*/ 4826 w 10000"/>
                  <a:gd name="connsiteY29" fmla="*/ 9209 h 10000"/>
                  <a:gd name="connsiteX30" fmla="*/ 5058 w 10000"/>
                  <a:gd name="connsiteY30" fmla="*/ 8993 h 10000"/>
                  <a:gd name="connsiteX31" fmla="*/ 5483 w 10000"/>
                  <a:gd name="connsiteY31" fmla="*/ 8777 h 10000"/>
                  <a:gd name="connsiteX32" fmla="*/ 5830 w 10000"/>
                  <a:gd name="connsiteY32" fmla="*/ 8561 h 10000"/>
                  <a:gd name="connsiteX33" fmla="*/ 6101 w 10000"/>
                  <a:gd name="connsiteY33" fmla="*/ 8417 h 10000"/>
                  <a:gd name="connsiteX34" fmla="*/ 6255 w 10000"/>
                  <a:gd name="connsiteY34" fmla="*/ 8273 h 10000"/>
                  <a:gd name="connsiteX35" fmla="*/ 6449 w 10000"/>
                  <a:gd name="connsiteY35" fmla="*/ 8273 h 10000"/>
                  <a:gd name="connsiteX36" fmla="*/ 6795 w 10000"/>
                  <a:gd name="connsiteY36" fmla="*/ 8417 h 10000"/>
                  <a:gd name="connsiteX37" fmla="*/ 7065 w 10000"/>
                  <a:gd name="connsiteY37" fmla="*/ 8417 h 10000"/>
                  <a:gd name="connsiteX38" fmla="*/ 7182 w 10000"/>
                  <a:gd name="connsiteY38" fmla="*/ 8273 h 10000"/>
                  <a:gd name="connsiteX39" fmla="*/ 7298 w 10000"/>
                  <a:gd name="connsiteY39" fmla="*/ 7986 h 10000"/>
                  <a:gd name="connsiteX40" fmla="*/ 7412 w 10000"/>
                  <a:gd name="connsiteY40" fmla="*/ 7626 h 10000"/>
                  <a:gd name="connsiteX41" fmla="*/ 7528 w 10000"/>
                  <a:gd name="connsiteY41" fmla="*/ 7482 h 10000"/>
                  <a:gd name="connsiteX42" fmla="*/ 7645 w 10000"/>
                  <a:gd name="connsiteY42" fmla="*/ 7410 h 10000"/>
                  <a:gd name="connsiteX43" fmla="*/ 7799 w 10000"/>
                  <a:gd name="connsiteY43" fmla="*/ 7050 h 10000"/>
                  <a:gd name="connsiteX44" fmla="*/ 7916 w 10000"/>
                  <a:gd name="connsiteY44" fmla="*/ 6475 h 10000"/>
                  <a:gd name="connsiteX45" fmla="*/ 8031 w 10000"/>
                  <a:gd name="connsiteY45" fmla="*/ 6403 h 10000"/>
                  <a:gd name="connsiteX46" fmla="*/ 8147 w 10000"/>
                  <a:gd name="connsiteY46" fmla="*/ 6259 h 10000"/>
                  <a:gd name="connsiteX47" fmla="*/ 8378 w 10000"/>
                  <a:gd name="connsiteY47" fmla="*/ 6187 h 10000"/>
                  <a:gd name="connsiteX48" fmla="*/ 8571 w 10000"/>
                  <a:gd name="connsiteY48" fmla="*/ 6259 h 10000"/>
                  <a:gd name="connsiteX49" fmla="*/ 8920 w 10000"/>
                  <a:gd name="connsiteY49" fmla="*/ 6475 h 10000"/>
                  <a:gd name="connsiteX50" fmla="*/ 9227 w 10000"/>
                  <a:gd name="connsiteY50" fmla="*/ 6691 h 10000"/>
                  <a:gd name="connsiteX51" fmla="*/ 9422 w 10000"/>
                  <a:gd name="connsiteY51" fmla="*/ 6691 h 10000"/>
                  <a:gd name="connsiteX52" fmla="*/ 9536 w 10000"/>
                  <a:gd name="connsiteY52" fmla="*/ 6619 h 10000"/>
                  <a:gd name="connsiteX53" fmla="*/ 9536 w 10000"/>
                  <a:gd name="connsiteY53" fmla="*/ 6475 h 10000"/>
                  <a:gd name="connsiteX54" fmla="*/ 9615 w 10000"/>
                  <a:gd name="connsiteY54" fmla="*/ 6187 h 10000"/>
                  <a:gd name="connsiteX55" fmla="*/ 9729 w 10000"/>
                  <a:gd name="connsiteY55" fmla="*/ 5971 h 10000"/>
                  <a:gd name="connsiteX56" fmla="*/ 9845 w 10000"/>
                  <a:gd name="connsiteY56" fmla="*/ 5971 h 10000"/>
                  <a:gd name="connsiteX57" fmla="*/ 9962 w 10000"/>
                  <a:gd name="connsiteY57" fmla="*/ 6043 h 10000"/>
                  <a:gd name="connsiteX58" fmla="*/ 10000 w 10000"/>
                  <a:gd name="connsiteY58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3861 w 10000"/>
                  <a:gd name="connsiteY23" fmla="*/ 9784 h 10000"/>
                  <a:gd name="connsiteX24" fmla="*/ 4209 w 10000"/>
                  <a:gd name="connsiteY24" fmla="*/ 9784 h 10000"/>
                  <a:gd name="connsiteX25" fmla="*/ 4325 w 10000"/>
                  <a:gd name="connsiteY25" fmla="*/ 9640 h 10000"/>
                  <a:gd name="connsiteX26" fmla="*/ 4517 w 10000"/>
                  <a:gd name="connsiteY26" fmla="*/ 9281 h 10000"/>
                  <a:gd name="connsiteX27" fmla="*/ 4710 w 10000"/>
                  <a:gd name="connsiteY27" fmla="*/ 9209 h 10000"/>
                  <a:gd name="connsiteX28" fmla="*/ 4826 w 10000"/>
                  <a:gd name="connsiteY28" fmla="*/ 9209 h 10000"/>
                  <a:gd name="connsiteX29" fmla="*/ 5058 w 10000"/>
                  <a:gd name="connsiteY29" fmla="*/ 8993 h 10000"/>
                  <a:gd name="connsiteX30" fmla="*/ 5483 w 10000"/>
                  <a:gd name="connsiteY30" fmla="*/ 8777 h 10000"/>
                  <a:gd name="connsiteX31" fmla="*/ 5830 w 10000"/>
                  <a:gd name="connsiteY31" fmla="*/ 8561 h 10000"/>
                  <a:gd name="connsiteX32" fmla="*/ 6101 w 10000"/>
                  <a:gd name="connsiteY32" fmla="*/ 8417 h 10000"/>
                  <a:gd name="connsiteX33" fmla="*/ 6255 w 10000"/>
                  <a:gd name="connsiteY33" fmla="*/ 8273 h 10000"/>
                  <a:gd name="connsiteX34" fmla="*/ 6449 w 10000"/>
                  <a:gd name="connsiteY34" fmla="*/ 8273 h 10000"/>
                  <a:gd name="connsiteX35" fmla="*/ 6795 w 10000"/>
                  <a:gd name="connsiteY35" fmla="*/ 8417 h 10000"/>
                  <a:gd name="connsiteX36" fmla="*/ 7065 w 10000"/>
                  <a:gd name="connsiteY36" fmla="*/ 8417 h 10000"/>
                  <a:gd name="connsiteX37" fmla="*/ 7182 w 10000"/>
                  <a:gd name="connsiteY37" fmla="*/ 8273 h 10000"/>
                  <a:gd name="connsiteX38" fmla="*/ 7298 w 10000"/>
                  <a:gd name="connsiteY38" fmla="*/ 7986 h 10000"/>
                  <a:gd name="connsiteX39" fmla="*/ 7412 w 10000"/>
                  <a:gd name="connsiteY39" fmla="*/ 7626 h 10000"/>
                  <a:gd name="connsiteX40" fmla="*/ 7528 w 10000"/>
                  <a:gd name="connsiteY40" fmla="*/ 7482 h 10000"/>
                  <a:gd name="connsiteX41" fmla="*/ 7645 w 10000"/>
                  <a:gd name="connsiteY41" fmla="*/ 7410 h 10000"/>
                  <a:gd name="connsiteX42" fmla="*/ 7799 w 10000"/>
                  <a:gd name="connsiteY42" fmla="*/ 7050 h 10000"/>
                  <a:gd name="connsiteX43" fmla="*/ 7916 w 10000"/>
                  <a:gd name="connsiteY43" fmla="*/ 6475 h 10000"/>
                  <a:gd name="connsiteX44" fmla="*/ 8031 w 10000"/>
                  <a:gd name="connsiteY44" fmla="*/ 6403 h 10000"/>
                  <a:gd name="connsiteX45" fmla="*/ 8147 w 10000"/>
                  <a:gd name="connsiteY45" fmla="*/ 6259 h 10000"/>
                  <a:gd name="connsiteX46" fmla="*/ 8378 w 10000"/>
                  <a:gd name="connsiteY46" fmla="*/ 6187 h 10000"/>
                  <a:gd name="connsiteX47" fmla="*/ 8571 w 10000"/>
                  <a:gd name="connsiteY47" fmla="*/ 6259 h 10000"/>
                  <a:gd name="connsiteX48" fmla="*/ 8920 w 10000"/>
                  <a:gd name="connsiteY48" fmla="*/ 6475 h 10000"/>
                  <a:gd name="connsiteX49" fmla="*/ 9227 w 10000"/>
                  <a:gd name="connsiteY49" fmla="*/ 6691 h 10000"/>
                  <a:gd name="connsiteX50" fmla="*/ 9422 w 10000"/>
                  <a:gd name="connsiteY50" fmla="*/ 6691 h 10000"/>
                  <a:gd name="connsiteX51" fmla="*/ 9536 w 10000"/>
                  <a:gd name="connsiteY51" fmla="*/ 6619 h 10000"/>
                  <a:gd name="connsiteX52" fmla="*/ 9536 w 10000"/>
                  <a:gd name="connsiteY52" fmla="*/ 6475 h 10000"/>
                  <a:gd name="connsiteX53" fmla="*/ 9615 w 10000"/>
                  <a:gd name="connsiteY53" fmla="*/ 6187 h 10000"/>
                  <a:gd name="connsiteX54" fmla="*/ 9729 w 10000"/>
                  <a:gd name="connsiteY54" fmla="*/ 5971 h 10000"/>
                  <a:gd name="connsiteX55" fmla="*/ 9845 w 10000"/>
                  <a:gd name="connsiteY55" fmla="*/ 5971 h 10000"/>
                  <a:gd name="connsiteX56" fmla="*/ 9962 w 10000"/>
                  <a:gd name="connsiteY56" fmla="*/ 6043 h 10000"/>
                  <a:gd name="connsiteX57" fmla="*/ 10000 w 10000"/>
                  <a:gd name="connsiteY57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209 w 10000"/>
                  <a:gd name="connsiteY23" fmla="*/ 9784 h 10000"/>
                  <a:gd name="connsiteX24" fmla="*/ 4325 w 10000"/>
                  <a:gd name="connsiteY24" fmla="*/ 9640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4826 w 10000"/>
                  <a:gd name="connsiteY27" fmla="*/ 9209 h 10000"/>
                  <a:gd name="connsiteX28" fmla="*/ 5058 w 10000"/>
                  <a:gd name="connsiteY28" fmla="*/ 8993 h 10000"/>
                  <a:gd name="connsiteX29" fmla="*/ 5483 w 10000"/>
                  <a:gd name="connsiteY29" fmla="*/ 8777 h 10000"/>
                  <a:gd name="connsiteX30" fmla="*/ 5830 w 10000"/>
                  <a:gd name="connsiteY30" fmla="*/ 8561 h 10000"/>
                  <a:gd name="connsiteX31" fmla="*/ 6101 w 10000"/>
                  <a:gd name="connsiteY31" fmla="*/ 8417 h 10000"/>
                  <a:gd name="connsiteX32" fmla="*/ 6255 w 10000"/>
                  <a:gd name="connsiteY32" fmla="*/ 8273 h 10000"/>
                  <a:gd name="connsiteX33" fmla="*/ 6449 w 10000"/>
                  <a:gd name="connsiteY33" fmla="*/ 8273 h 10000"/>
                  <a:gd name="connsiteX34" fmla="*/ 6795 w 10000"/>
                  <a:gd name="connsiteY34" fmla="*/ 8417 h 10000"/>
                  <a:gd name="connsiteX35" fmla="*/ 7065 w 10000"/>
                  <a:gd name="connsiteY35" fmla="*/ 8417 h 10000"/>
                  <a:gd name="connsiteX36" fmla="*/ 7182 w 10000"/>
                  <a:gd name="connsiteY36" fmla="*/ 8273 h 10000"/>
                  <a:gd name="connsiteX37" fmla="*/ 7298 w 10000"/>
                  <a:gd name="connsiteY37" fmla="*/ 7986 h 10000"/>
                  <a:gd name="connsiteX38" fmla="*/ 7412 w 10000"/>
                  <a:gd name="connsiteY38" fmla="*/ 7626 h 10000"/>
                  <a:gd name="connsiteX39" fmla="*/ 7528 w 10000"/>
                  <a:gd name="connsiteY39" fmla="*/ 7482 h 10000"/>
                  <a:gd name="connsiteX40" fmla="*/ 7645 w 10000"/>
                  <a:gd name="connsiteY40" fmla="*/ 7410 h 10000"/>
                  <a:gd name="connsiteX41" fmla="*/ 7799 w 10000"/>
                  <a:gd name="connsiteY41" fmla="*/ 7050 h 10000"/>
                  <a:gd name="connsiteX42" fmla="*/ 7916 w 10000"/>
                  <a:gd name="connsiteY42" fmla="*/ 6475 h 10000"/>
                  <a:gd name="connsiteX43" fmla="*/ 8031 w 10000"/>
                  <a:gd name="connsiteY43" fmla="*/ 6403 h 10000"/>
                  <a:gd name="connsiteX44" fmla="*/ 8147 w 10000"/>
                  <a:gd name="connsiteY44" fmla="*/ 6259 h 10000"/>
                  <a:gd name="connsiteX45" fmla="*/ 8378 w 10000"/>
                  <a:gd name="connsiteY45" fmla="*/ 6187 h 10000"/>
                  <a:gd name="connsiteX46" fmla="*/ 8571 w 10000"/>
                  <a:gd name="connsiteY46" fmla="*/ 6259 h 10000"/>
                  <a:gd name="connsiteX47" fmla="*/ 8920 w 10000"/>
                  <a:gd name="connsiteY47" fmla="*/ 6475 h 10000"/>
                  <a:gd name="connsiteX48" fmla="*/ 9227 w 10000"/>
                  <a:gd name="connsiteY48" fmla="*/ 6691 h 10000"/>
                  <a:gd name="connsiteX49" fmla="*/ 9422 w 10000"/>
                  <a:gd name="connsiteY49" fmla="*/ 6691 h 10000"/>
                  <a:gd name="connsiteX50" fmla="*/ 9536 w 10000"/>
                  <a:gd name="connsiteY50" fmla="*/ 6619 h 10000"/>
                  <a:gd name="connsiteX51" fmla="*/ 9536 w 10000"/>
                  <a:gd name="connsiteY51" fmla="*/ 6475 h 10000"/>
                  <a:gd name="connsiteX52" fmla="*/ 9615 w 10000"/>
                  <a:gd name="connsiteY52" fmla="*/ 6187 h 10000"/>
                  <a:gd name="connsiteX53" fmla="*/ 9729 w 10000"/>
                  <a:gd name="connsiteY53" fmla="*/ 5971 h 10000"/>
                  <a:gd name="connsiteX54" fmla="*/ 9845 w 10000"/>
                  <a:gd name="connsiteY54" fmla="*/ 5971 h 10000"/>
                  <a:gd name="connsiteX55" fmla="*/ 9962 w 10000"/>
                  <a:gd name="connsiteY55" fmla="*/ 6043 h 10000"/>
                  <a:gd name="connsiteX56" fmla="*/ 10000 w 10000"/>
                  <a:gd name="connsiteY56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325 w 10000"/>
                  <a:gd name="connsiteY25" fmla="*/ 9640 h 10000"/>
                  <a:gd name="connsiteX26" fmla="*/ 4517 w 10000"/>
                  <a:gd name="connsiteY26" fmla="*/ 9281 h 10000"/>
                  <a:gd name="connsiteX27" fmla="*/ 4710 w 10000"/>
                  <a:gd name="connsiteY27" fmla="*/ 9209 h 10000"/>
                  <a:gd name="connsiteX28" fmla="*/ 4826 w 10000"/>
                  <a:gd name="connsiteY28" fmla="*/ 9209 h 10000"/>
                  <a:gd name="connsiteX29" fmla="*/ 5058 w 10000"/>
                  <a:gd name="connsiteY29" fmla="*/ 8993 h 10000"/>
                  <a:gd name="connsiteX30" fmla="*/ 5483 w 10000"/>
                  <a:gd name="connsiteY30" fmla="*/ 8777 h 10000"/>
                  <a:gd name="connsiteX31" fmla="*/ 5830 w 10000"/>
                  <a:gd name="connsiteY31" fmla="*/ 8561 h 10000"/>
                  <a:gd name="connsiteX32" fmla="*/ 6101 w 10000"/>
                  <a:gd name="connsiteY32" fmla="*/ 8417 h 10000"/>
                  <a:gd name="connsiteX33" fmla="*/ 6255 w 10000"/>
                  <a:gd name="connsiteY33" fmla="*/ 8273 h 10000"/>
                  <a:gd name="connsiteX34" fmla="*/ 6449 w 10000"/>
                  <a:gd name="connsiteY34" fmla="*/ 8273 h 10000"/>
                  <a:gd name="connsiteX35" fmla="*/ 6795 w 10000"/>
                  <a:gd name="connsiteY35" fmla="*/ 8417 h 10000"/>
                  <a:gd name="connsiteX36" fmla="*/ 7065 w 10000"/>
                  <a:gd name="connsiteY36" fmla="*/ 8417 h 10000"/>
                  <a:gd name="connsiteX37" fmla="*/ 7182 w 10000"/>
                  <a:gd name="connsiteY37" fmla="*/ 8273 h 10000"/>
                  <a:gd name="connsiteX38" fmla="*/ 7298 w 10000"/>
                  <a:gd name="connsiteY38" fmla="*/ 7986 h 10000"/>
                  <a:gd name="connsiteX39" fmla="*/ 7412 w 10000"/>
                  <a:gd name="connsiteY39" fmla="*/ 7626 h 10000"/>
                  <a:gd name="connsiteX40" fmla="*/ 7528 w 10000"/>
                  <a:gd name="connsiteY40" fmla="*/ 7482 h 10000"/>
                  <a:gd name="connsiteX41" fmla="*/ 7645 w 10000"/>
                  <a:gd name="connsiteY41" fmla="*/ 7410 h 10000"/>
                  <a:gd name="connsiteX42" fmla="*/ 7799 w 10000"/>
                  <a:gd name="connsiteY42" fmla="*/ 7050 h 10000"/>
                  <a:gd name="connsiteX43" fmla="*/ 7916 w 10000"/>
                  <a:gd name="connsiteY43" fmla="*/ 6475 h 10000"/>
                  <a:gd name="connsiteX44" fmla="*/ 8031 w 10000"/>
                  <a:gd name="connsiteY44" fmla="*/ 6403 h 10000"/>
                  <a:gd name="connsiteX45" fmla="*/ 8147 w 10000"/>
                  <a:gd name="connsiteY45" fmla="*/ 6259 h 10000"/>
                  <a:gd name="connsiteX46" fmla="*/ 8378 w 10000"/>
                  <a:gd name="connsiteY46" fmla="*/ 6187 h 10000"/>
                  <a:gd name="connsiteX47" fmla="*/ 8571 w 10000"/>
                  <a:gd name="connsiteY47" fmla="*/ 6259 h 10000"/>
                  <a:gd name="connsiteX48" fmla="*/ 8920 w 10000"/>
                  <a:gd name="connsiteY48" fmla="*/ 6475 h 10000"/>
                  <a:gd name="connsiteX49" fmla="*/ 9227 w 10000"/>
                  <a:gd name="connsiteY49" fmla="*/ 6691 h 10000"/>
                  <a:gd name="connsiteX50" fmla="*/ 9422 w 10000"/>
                  <a:gd name="connsiteY50" fmla="*/ 6691 h 10000"/>
                  <a:gd name="connsiteX51" fmla="*/ 9536 w 10000"/>
                  <a:gd name="connsiteY51" fmla="*/ 6619 h 10000"/>
                  <a:gd name="connsiteX52" fmla="*/ 9536 w 10000"/>
                  <a:gd name="connsiteY52" fmla="*/ 6475 h 10000"/>
                  <a:gd name="connsiteX53" fmla="*/ 9615 w 10000"/>
                  <a:gd name="connsiteY53" fmla="*/ 6187 h 10000"/>
                  <a:gd name="connsiteX54" fmla="*/ 9729 w 10000"/>
                  <a:gd name="connsiteY54" fmla="*/ 5971 h 10000"/>
                  <a:gd name="connsiteX55" fmla="*/ 9845 w 10000"/>
                  <a:gd name="connsiteY55" fmla="*/ 5971 h 10000"/>
                  <a:gd name="connsiteX56" fmla="*/ 9962 w 10000"/>
                  <a:gd name="connsiteY56" fmla="*/ 6043 h 10000"/>
                  <a:gd name="connsiteX57" fmla="*/ 10000 w 10000"/>
                  <a:gd name="connsiteY57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4826 w 10000"/>
                  <a:gd name="connsiteY27" fmla="*/ 9209 h 10000"/>
                  <a:gd name="connsiteX28" fmla="*/ 5058 w 10000"/>
                  <a:gd name="connsiteY28" fmla="*/ 8993 h 10000"/>
                  <a:gd name="connsiteX29" fmla="*/ 5483 w 10000"/>
                  <a:gd name="connsiteY29" fmla="*/ 8777 h 10000"/>
                  <a:gd name="connsiteX30" fmla="*/ 5830 w 10000"/>
                  <a:gd name="connsiteY30" fmla="*/ 8561 h 10000"/>
                  <a:gd name="connsiteX31" fmla="*/ 6101 w 10000"/>
                  <a:gd name="connsiteY31" fmla="*/ 8417 h 10000"/>
                  <a:gd name="connsiteX32" fmla="*/ 6255 w 10000"/>
                  <a:gd name="connsiteY32" fmla="*/ 8273 h 10000"/>
                  <a:gd name="connsiteX33" fmla="*/ 6449 w 10000"/>
                  <a:gd name="connsiteY33" fmla="*/ 8273 h 10000"/>
                  <a:gd name="connsiteX34" fmla="*/ 6795 w 10000"/>
                  <a:gd name="connsiteY34" fmla="*/ 8417 h 10000"/>
                  <a:gd name="connsiteX35" fmla="*/ 7065 w 10000"/>
                  <a:gd name="connsiteY35" fmla="*/ 8417 h 10000"/>
                  <a:gd name="connsiteX36" fmla="*/ 7182 w 10000"/>
                  <a:gd name="connsiteY36" fmla="*/ 8273 h 10000"/>
                  <a:gd name="connsiteX37" fmla="*/ 7298 w 10000"/>
                  <a:gd name="connsiteY37" fmla="*/ 7986 h 10000"/>
                  <a:gd name="connsiteX38" fmla="*/ 7412 w 10000"/>
                  <a:gd name="connsiteY38" fmla="*/ 7626 h 10000"/>
                  <a:gd name="connsiteX39" fmla="*/ 7528 w 10000"/>
                  <a:gd name="connsiteY39" fmla="*/ 7482 h 10000"/>
                  <a:gd name="connsiteX40" fmla="*/ 7645 w 10000"/>
                  <a:gd name="connsiteY40" fmla="*/ 7410 h 10000"/>
                  <a:gd name="connsiteX41" fmla="*/ 7799 w 10000"/>
                  <a:gd name="connsiteY41" fmla="*/ 7050 h 10000"/>
                  <a:gd name="connsiteX42" fmla="*/ 7916 w 10000"/>
                  <a:gd name="connsiteY42" fmla="*/ 6475 h 10000"/>
                  <a:gd name="connsiteX43" fmla="*/ 8031 w 10000"/>
                  <a:gd name="connsiteY43" fmla="*/ 6403 h 10000"/>
                  <a:gd name="connsiteX44" fmla="*/ 8147 w 10000"/>
                  <a:gd name="connsiteY44" fmla="*/ 6259 h 10000"/>
                  <a:gd name="connsiteX45" fmla="*/ 8378 w 10000"/>
                  <a:gd name="connsiteY45" fmla="*/ 6187 h 10000"/>
                  <a:gd name="connsiteX46" fmla="*/ 8571 w 10000"/>
                  <a:gd name="connsiteY46" fmla="*/ 6259 h 10000"/>
                  <a:gd name="connsiteX47" fmla="*/ 8920 w 10000"/>
                  <a:gd name="connsiteY47" fmla="*/ 6475 h 10000"/>
                  <a:gd name="connsiteX48" fmla="*/ 9227 w 10000"/>
                  <a:gd name="connsiteY48" fmla="*/ 6691 h 10000"/>
                  <a:gd name="connsiteX49" fmla="*/ 9422 w 10000"/>
                  <a:gd name="connsiteY49" fmla="*/ 6691 h 10000"/>
                  <a:gd name="connsiteX50" fmla="*/ 9536 w 10000"/>
                  <a:gd name="connsiteY50" fmla="*/ 6619 h 10000"/>
                  <a:gd name="connsiteX51" fmla="*/ 9536 w 10000"/>
                  <a:gd name="connsiteY51" fmla="*/ 6475 h 10000"/>
                  <a:gd name="connsiteX52" fmla="*/ 9615 w 10000"/>
                  <a:gd name="connsiteY52" fmla="*/ 6187 h 10000"/>
                  <a:gd name="connsiteX53" fmla="*/ 9729 w 10000"/>
                  <a:gd name="connsiteY53" fmla="*/ 5971 h 10000"/>
                  <a:gd name="connsiteX54" fmla="*/ 9845 w 10000"/>
                  <a:gd name="connsiteY54" fmla="*/ 5971 h 10000"/>
                  <a:gd name="connsiteX55" fmla="*/ 9962 w 10000"/>
                  <a:gd name="connsiteY55" fmla="*/ 6043 h 10000"/>
                  <a:gd name="connsiteX56" fmla="*/ 10000 w 10000"/>
                  <a:gd name="connsiteY56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483 w 10000"/>
                  <a:gd name="connsiteY28" fmla="*/ 8777 h 10000"/>
                  <a:gd name="connsiteX29" fmla="*/ 5830 w 10000"/>
                  <a:gd name="connsiteY29" fmla="*/ 8561 h 10000"/>
                  <a:gd name="connsiteX30" fmla="*/ 6101 w 10000"/>
                  <a:gd name="connsiteY30" fmla="*/ 8417 h 10000"/>
                  <a:gd name="connsiteX31" fmla="*/ 6255 w 10000"/>
                  <a:gd name="connsiteY31" fmla="*/ 8273 h 10000"/>
                  <a:gd name="connsiteX32" fmla="*/ 6449 w 10000"/>
                  <a:gd name="connsiteY32" fmla="*/ 8273 h 10000"/>
                  <a:gd name="connsiteX33" fmla="*/ 6795 w 10000"/>
                  <a:gd name="connsiteY33" fmla="*/ 8417 h 10000"/>
                  <a:gd name="connsiteX34" fmla="*/ 7065 w 10000"/>
                  <a:gd name="connsiteY34" fmla="*/ 8417 h 10000"/>
                  <a:gd name="connsiteX35" fmla="*/ 7182 w 10000"/>
                  <a:gd name="connsiteY35" fmla="*/ 8273 h 10000"/>
                  <a:gd name="connsiteX36" fmla="*/ 7298 w 10000"/>
                  <a:gd name="connsiteY36" fmla="*/ 7986 h 10000"/>
                  <a:gd name="connsiteX37" fmla="*/ 7412 w 10000"/>
                  <a:gd name="connsiteY37" fmla="*/ 7626 h 10000"/>
                  <a:gd name="connsiteX38" fmla="*/ 7528 w 10000"/>
                  <a:gd name="connsiteY38" fmla="*/ 7482 h 10000"/>
                  <a:gd name="connsiteX39" fmla="*/ 7645 w 10000"/>
                  <a:gd name="connsiteY39" fmla="*/ 7410 h 10000"/>
                  <a:gd name="connsiteX40" fmla="*/ 7799 w 10000"/>
                  <a:gd name="connsiteY40" fmla="*/ 7050 h 10000"/>
                  <a:gd name="connsiteX41" fmla="*/ 7916 w 10000"/>
                  <a:gd name="connsiteY41" fmla="*/ 6475 h 10000"/>
                  <a:gd name="connsiteX42" fmla="*/ 8031 w 10000"/>
                  <a:gd name="connsiteY42" fmla="*/ 6403 h 10000"/>
                  <a:gd name="connsiteX43" fmla="*/ 8147 w 10000"/>
                  <a:gd name="connsiteY43" fmla="*/ 6259 h 10000"/>
                  <a:gd name="connsiteX44" fmla="*/ 8378 w 10000"/>
                  <a:gd name="connsiteY44" fmla="*/ 6187 h 10000"/>
                  <a:gd name="connsiteX45" fmla="*/ 8571 w 10000"/>
                  <a:gd name="connsiteY45" fmla="*/ 6259 h 10000"/>
                  <a:gd name="connsiteX46" fmla="*/ 8920 w 10000"/>
                  <a:gd name="connsiteY46" fmla="*/ 6475 h 10000"/>
                  <a:gd name="connsiteX47" fmla="*/ 9227 w 10000"/>
                  <a:gd name="connsiteY47" fmla="*/ 6691 h 10000"/>
                  <a:gd name="connsiteX48" fmla="*/ 9422 w 10000"/>
                  <a:gd name="connsiteY48" fmla="*/ 6691 h 10000"/>
                  <a:gd name="connsiteX49" fmla="*/ 9536 w 10000"/>
                  <a:gd name="connsiteY49" fmla="*/ 6619 h 10000"/>
                  <a:gd name="connsiteX50" fmla="*/ 9536 w 10000"/>
                  <a:gd name="connsiteY50" fmla="*/ 6475 h 10000"/>
                  <a:gd name="connsiteX51" fmla="*/ 9615 w 10000"/>
                  <a:gd name="connsiteY51" fmla="*/ 6187 h 10000"/>
                  <a:gd name="connsiteX52" fmla="*/ 9729 w 10000"/>
                  <a:gd name="connsiteY52" fmla="*/ 5971 h 10000"/>
                  <a:gd name="connsiteX53" fmla="*/ 9845 w 10000"/>
                  <a:gd name="connsiteY53" fmla="*/ 5971 h 10000"/>
                  <a:gd name="connsiteX54" fmla="*/ 9962 w 10000"/>
                  <a:gd name="connsiteY54" fmla="*/ 6043 h 10000"/>
                  <a:gd name="connsiteX55" fmla="*/ 10000 w 10000"/>
                  <a:gd name="connsiteY55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6101 w 10000"/>
                  <a:gd name="connsiteY29" fmla="*/ 8417 h 10000"/>
                  <a:gd name="connsiteX30" fmla="*/ 6255 w 10000"/>
                  <a:gd name="connsiteY30" fmla="*/ 8273 h 10000"/>
                  <a:gd name="connsiteX31" fmla="*/ 6449 w 10000"/>
                  <a:gd name="connsiteY31" fmla="*/ 8273 h 10000"/>
                  <a:gd name="connsiteX32" fmla="*/ 6795 w 10000"/>
                  <a:gd name="connsiteY32" fmla="*/ 8417 h 10000"/>
                  <a:gd name="connsiteX33" fmla="*/ 7065 w 10000"/>
                  <a:gd name="connsiteY33" fmla="*/ 8417 h 10000"/>
                  <a:gd name="connsiteX34" fmla="*/ 7182 w 10000"/>
                  <a:gd name="connsiteY34" fmla="*/ 8273 h 10000"/>
                  <a:gd name="connsiteX35" fmla="*/ 7298 w 10000"/>
                  <a:gd name="connsiteY35" fmla="*/ 7986 h 10000"/>
                  <a:gd name="connsiteX36" fmla="*/ 7412 w 10000"/>
                  <a:gd name="connsiteY36" fmla="*/ 7626 h 10000"/>
                  <a:gd name="connsiteX37" fmla="*/ 7528 w 10000"/>
                  <a:gd name="connsiteY37" fmla="*/ 7482 h 10000"/>
                  <a:gd name="connsiteX38" fmla="*/ 7645 w 10000"/>
                  <a:gd name="connsiteY38" fmla="*/ 7410 h 10000"/>
                  <a:gd name="connsiteX39" fmla="*/ 7799 w 10000"/>
                  <a:gd name="connsiteY39" fmla="*/ 7050 h 10000"/>
                  <a:gd name="connsiteX40" fmla="*/ 7916 w 10000"/>
                  <a:gd name="connsiteY40" fmla="*/ 6475 h 10000"/>
                  <a:gd name="connsiteX41" fmla="*/ 8031 w 10000"/>
                  <a:gd name="connsiteY41" fmla="*/ 6403 h 10000"/>
                  <a:gd name="connsiteX42" fmla="*/ 8147 w 10000"/>
                  <a:gd name="connsiteY42" fmla="*/ 6259 h 10000"/>
                  <a:gd name="connsiteX43" fmla="*/ 8378 w 10000"/>
                  <a:gd name="connsiteY43" fmla="*/ 6187 h 10000"/>
                  <a:gd name="connsiteX44" fmla="*/ 8571 w 10000"/>
                  <a:gd name="connsiteY44" fmla="*/ 6259 h 10000"/>
                  <a:gd name="connsiteX45" fmla="*/ 8920 w 10000"/>
                  <a:gd name="connsiteY45" fmla="*/ 6475 h 10000"/>
                  <a:gd name="connsiteX46" fmla="*/ 9227 w 10000"/>
                  <a:gd name="connsiteY46" fmla="*/ 6691 h 10000"/>
                  <a:gd name="connsiteX47" fmla="*/ 9422 w 10000"/>
                  <a:gd name="connsiteY47" fmla="*/ 6691 h 10000"/>
                  <a:gd name="connsiteX48" fmla="*/ 9536 w 10000"/>
                  <a:gd name="connsiteY48" fmla="*/ 6619 h 10000"/>
                  <a:gd name="connsiteX49" fmla="*/ 9536 w 10000"/>
                  <a:gd name="connsiteY49" fmla="*/ 6475 h 10000"/>
                  <a:gd name="connsiteX50" fmla="*/ 9615 w 10000"/>
                  <a:gd name="connsiteY50" fmla="*/ 6187 h 10000"/>
                  <a:gd name="connsiteX51" fmla="*/ 9729 w 10000"/>
                  <a:gd name="connsiteY51" fmla="*/ 5971 h 10000"/>
                  <a:gd name="connsiteX52" fmla="*/ 9845 w 10000"/>
                  <a:gd name="connsiteY52" fmla="*/ 5971 h 10000"/>
                  <a:gd name="connsiteX53" fmla="*/ 9962 w 10000"/>
                  <a:gd name="connsiteY53" fmla="*/ 6043 h 10000"/>
                  <a:gd name="connsiteX54" fmla="*/ 10000 w 10000"/>
                  <a:gd name="connsiteY54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255 w 10000"/>
                  <a:gd name="connsiteY31" fmla="*/ 8273 h 10000"/>
                  <a:gd name="connsiteX32" fmla="*/ 6449 w 10000"/>
                  <a:gd name="connsiteY32" fmla="*/ 8273 h 10000"/>
                  <a:gd name="connsiteX33" fmla="*/ 6795 w 10000"/>
                  <a:gd name="connsiteY33" fmla="*/ 8417 h 10000"/>
                  <a:gd name="connsiteX34" fmla="*/ 7065 w 10000"/>
                  <a:gd name="connsiteY34" fmla="*/ 8417 h 10000"/>
                  <a:gd name="connsiteX35" fmla="*/ 7182 w 10000"/>
                  <a:gd name="connsiteY35" fmla="*/ 8273 h 10000"/>
                  <a:gd name="connsiteX36" fmla="*/ 7298 w 10000"/>
                  <a:gd name="connsiteY36" fmla="*/ 7986 h 10000"/>
                  <a:gd name="connsiteX37" fmla="*/ 7412 w 10000"/>
                  <a:gd name="connsiteY37" fmla="*/ 7626 h 10000"/>
                  <a:gd name="connsiteX38" fmla="*/ 7528 w 10000"/>
                  <a:gd name="connsiteY38" fmla="*/ 7482 h 10000"/>
                  <a:gd name="connsiteX39" fmla="*/ 7645 w 10000"/>
                  <a:gd name="connsiteY39" fmla="*/ 7410 h 10000"/>
                  <a:gd name="connsiteX40" fmla="*/ 7799 w 10000"/>
                  <a:gd name="connsiteY40" fmla="*/ 7050 h 10000"/>
                  <a:gd name="connsiteX41" fmla="*/ 7916 w 10000"/>
                  <a:gd name="connsiteY41" fmla="*/ 6475 h 10000"/>
                  <a:gd name="connsiteX42" fmla="*/ 8031 w 10000"/>
                  <a:gd name="connsiteY42" fmla="*/ 6403 h 10000"/>
                  <a:gd name="connsiteX43" fmla="*/ 8147 w 10000"/>
                  <a:gd name="connsiteY43" fmla="*/ 6259 h 10000"/>
                  <a:gd name="connsiteX44" fmla="*/ 8378 w 10000"/>
                  <a:gd name="connsiteY44" fmla="*/ 6187 h 10000"/>
                  <a:gd name="connsiteX45" fmla="*/ 8571 w 10000"/>
                  <a:gd name="connsiteY45" fmla="*/ 6259 h 10000"/>
                  <a:gd name="connsiteX46" fmla="*/ 8920 w 10000"/>
                  <a:gd name="connsiteY46" fmla="*/ 6475 h 10000"/>
                  <a:gd name="connsiteX47" fmla="*/ 9227 w 10000"/>
                  <a:gd name="connsiteY47" fmla="*/ 6691 h 10000"/>
                  <a:gd name="connsiteX48" fmla="*/ 9422 w 10000"/>
                  <a:gd name="connsiteY48" fmla="*/ 6691 h 10000"/>
                  <a:gd name="connsiteX49" fmla="*/ 9536 w 10000"/>
                  <a:gd name="connsiteY49" fmla="*/ 6619 h 10000"/>
                  <a:gd name="connsiteX50" fmla="*/ 9536 w 10000"/>
                  <a:gd name="connsiteY50" fmla="*/ 6475 h 10000"/>
                  <a:gd name="connsiteX51" fmla="*/ 9615 w 10000"/>
                  <a:gd name="connsiteY51" fmla="*/ 6187 h 10000"/>
                  <a:gd name="connsiteX52" fmla="*/ 9729 w 10000"/>
                  <a:gd name="connsiteY52" fmla="*/ 5971 h 10000"/>
                  <a:gd name="connsiteX53" fmla="*/ 9845 w 10000"/>
                  <a:gd name="connsiteY53" fmla="*/ 5971 h 10000"/>
                  <a:gd name="connsiteX54" fmla="*/ 9962 w 10000"/>
                  <a:gd name="connsiteY54" fmla="*/ 6043 h 10000"/>
                  <a:gd name="connsiteX55" fmla="*/ 10000 w 10000"/>
                  <a:gd name="connsiteY55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449 w 10000"/>
                  <a:gd name="connsiteY31" fmla="*/ 8273 h 10000"/>
                  <a:gd name="connsiteX32" fmla="*/ 6795 w 10000"/>
                  <a:gd name="connsiteY32" fmla="*/ 8417 h 10000"/>
                  <a:gd name="connsiteX33" fmla="*/ 7065 w 10000"/>
                  <a:gd name="connsiteY33" fmla="*/ 8417 h 10000"/>
                  <a:gd name="connsiteX34" fmla="*/ 7182 w 10000"/>
                  <a:gd name="connsiteY34" fmla="*/ 8273 h 10000"/>
                  <a:gd name="connsiteX35" fmla="*/ 7298 w 10000"/>
                  <a:gd name="connsiteY35" fmla="*/ 7986 h 10000"/>
                  <a:gd name="connsiteX36" fmla="*/ 7412 w 10000"/>
                  <a:gd name="connsiteY36" fmla="*/ 7626 h 10000"/>
                  <a:gd name="connsiteX37" fmla="*/ 7528 w 10000"/>
                  <a:gd name="connsiteY37" fmla="*/ 7482 h 10000"/>
                  <a:gd name="connsiteX38" fmla="*/ 7645 w 10000"/>
                  <a:gd name="connsiteY38" fmla="*/ 7410 h 10000"/>
                  <a:gd name="connsiteX39" fmla="*/ 7799 w 10000"/>
                  <a:gd name="connsiteY39" fmla="*/ 7050 h 10000"/>
                  <a:gd name="connsiteX40" fmla="*/ 7916 w 10000"/>
                  <a:gd name="connsiteY40" fmla="*/ 6475 h 10000"/>
                  <a:gd name="connsiteX41" fmla="*/ 8031 w 10000"/>
                  <a:gd name="connsiteY41" fmla="*/ 6403 h 10000"/>
                  <a:gd name="connsiteX42" fmla="*/ 8147 w 10000"/>
                  <a:gd name="connsiteY42" fmla="*/ 6259 h 10000"/>
                  <a:gd name="connsiteX43" fmla="*/ 8378 w 10000"/>
                  <a:gd name="connsiteY43" fmla="*/ 6187 h 10000"/>
                  <a:gd name="connsiteX44" fmla="*/ 8571 w 10000"/>
                  <a:gd name="connsiteY44" fmla="*/ 6259 h 10000"/>
                  <a:gd name="connsiteX45" fmla="*/ 8920 w 10000"/>
                  <a:gd name="connsiteY45" fmla="*/ 6475 h 10000"/>
                  <a:gd name="connsiteX46" fmla="*/ 9227 w 10000"/>
                  <a:gd name="connsiteY46" fmla="*/ 6691 h 10000"/>
                  <a:gd name="connsiteX47" fmla="*/ 9422 w 10000"/>
                  <a:gd name="connsiteY47" fmla="*/ 6691 h 10000"/>
                  <a:gd name="connsiteX48" fmla="*/ 9536 w 10000"/>
                  <a:gd name="connsiteY48" fmla="*/ 6619 h 10000"/>
                  <a:gd name="connsiteX49" fmla="*/ 9536 w 10000"/>
                  <a:gd name="connsiteY49" fmla="*/ 6475 h 10000"/>
                  <a:gd name="connsiteX50" fmla="*/ 9615 w 10000"/>
                  <a:gd name="connsiteY50" fmla="*/ 6187 h 10000"/>
                  <a:gd name="connsiteX51" fmla="*/ 9729 w 10000"/>
                  <a:gd name="connsiteY51" fmla="*/ 5971 h 10000"/>
                  <a:gd name="connsiteX52" fmla="*/ 9845 w 10000"/>
                  <a:gd name="connsiteY52" fmla="*/ 5971 h 10000"/>
                  <a:gd name="connsiteX53" fmla="*/ 9962 w 10000"/>
                  <a:gd name="connsiteY53" fmla="*/ 6043 h 10000"/>
                  <a:gd name="connsiteX54" fmla="*/ 10000 w 10000"/>
                  <a:gd name="connsiteY54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065 w 10000"/>
                  <a:gd name="connsiteY32" fmla="*/ 8417 h 10000"/>
                  <a:gd name="connsiteX33" fmla="*/ 7182 w 10000"/>
                  <a:gd name="connsiteY33" fmla="*/ 8273 h 10000"/>
                  <a:gd name="connsiteX34" fmla="*/ 7298 w 10000"/>
                  <a:gd name="connsiteY34" fmla="*/ 7986 h 10000"/>
                  <a:gd name="connsiteX35" fmla="*/ 7412 w 10000"/>
                  <a:gd name="connsiteY35" fmla="*/ 7626 h 10000"/>
                  <a:gd name="connsiteX36" fmla="*/ 7528 w 10000"/>
                  <a:gd name="connsiteY36" fmla="*/ 7482 h 10000"/>
                  <a:gd name="connsiteX37" fmla="*/ 7645 w 10000"/>
                  <a:gd name="connsiteY37" fmla="*/ 7410 h 10000"/>
                  <a:gd name="connsiteX38" fmla="*/ 7799 w 10000"/>
                  <a:gd name="connsiteY38" fmla="*/ 7050 h 10000"/>
                  <a:gd name="connsiteX39" fmla="*/ 7916 w 10000"/>
                  <a:gd name="connsiteY39" fmla="*/ 6475 h 10000"/>
                  <a:gd name="connsiteX40" fmla="*/ 8031 w 10000"/>
                  <a:gd name="connsiteY40" fmla="*/ 6403 h 10000"/>
                  <a:gd name="connsiteX41" fmla="*/ 8147 w 10000"/>
                  <a:gd name="connsiteY41" fmla="*/ 6259 h 10000"/>
                  <a:gd name="connsiteX42" fmla="*/ 8378 w 10000"/>
                  <a:gd name="connsiteY42" fmla="*/ 6187 h 10000"/>
                  <a:gd name="connsiteX43" fmla="*/ 8571 w 10000"/>
                  <a:gd name="connsiteY43" fmla="*/ 6259 h 10000"/>
                  <a:gd name="connsiteX44" fmla="*/ 8920 w 10000"/>
                  <a:gd name="connsiteY44" fmla="*/ 6475 h 10000"/>
                  <a:gd name="connsiteX45" fmla="*/ 9227 w 10000"/>
                  <a:gd name="connsiteY45" fmla="*/ 6691 h 10000"/>
                  <a:gd name="connsiteX46" fmla="*/ 9422 w 10000"/>
                  <a:gd name="connsiteY46" fmla="*/ 6691 h 10000"/>
                  <a:gd name="connsiteX47" fmla="*/ 9536 w 10000"/>
                  <a:gd name="connsiteY47" fmla="*/ 6619 h 10000"/>
                  <a:gd name="connsiteX48" fmla="*/ 9536 w 10000"/>
                  <a:gd name="connsiteY48" fmla="*/ 6475 h 10000"/>
                  <a:gd name="connsiteX49" fmla="*/ 9615 w 10000"/>
                  <a:gd name="connsiteY49" fmla="*/ 6187 h 10000"/>
                  <a:gd name="connsiteX50" fmla="*/ 9729 w 10000"/>
                  <a:gd name="connsiteY50" fmla="*/ 5971 h 10000"/>
                  <a:gd name="connsiteX51" fmla="*/ 9845 w 10000"/>
                  <a:gd name="connsiteY51" fmla="*/ 5971 h 10000"/>
                  <a:gd name="connsiteX52" fmla="*/ 9962 w 10000"/>
                  <a:gd name="connsiteY52" fmla="*/ 6043 h 10000"/>
                  <a:gd name="connsiteX53" fmla="*/ 10000 w 10000"/>
                  <a:gd name="connsiteY53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412 w 10000"/>
                  <a:gd name="connsiteY34" fmla="*/ 7626 h 10000"/>
                  <a:gd name="connsiteX35" fmla="*/ 7528 w 10000"/>
                  <a:gd name="connsiteY35" fmla="*/ 7482 h 10000"/>
                  <a:gd name="connsiteX36" fmla="*/ 7645 w 10000"/>
                  <a:gd name="connsiteY36" fmla="*/ 7410 h 10000"/>
                  <a:gd name="connsiteX37" fmla="*/ 7799 w 10000"/>
                  <a:gd name="connsiteY37" fmla="*/ 7050 h 10000"/>
                  <a:gd name="connsiteX38" fmla="*/ 7916 w 10000"/>
                  <a:gd name="connsiteY38" fmla="*/ 6475 h 10000"/>
                  <a:gd name="connsiteX39" fmla="*/ 8031 w 10000"/>
                  <a:gd name="connsiteY39" fmla="*/ 6403 h 10000"/>
                  <a:gd name="connsiteX40" fmla="*/ 8147 w 10000"/>
                  <a:gd name="connsiteY40" fmla="*/ 6259 h 10000"/>
                  <a:gd name="connsiteX41" fmla="*/ 8378 w 10000"/>
                  <a:gd name="connsiteY41" fmla="*/ 6187 h 10000"/>
                  <a:gd name="connsiteX42" fmla="*/ 8571 w 10000"/>
                  <a:gd name="connsiteY42" fmla="*/ 6259 h 10000"/>
                  <a:gd name="connsiteX43" fmla="*/ 8920 w 10000"/>
                  <a:gd name="connsiteY43" fmla="*/ 6475 h 10000"/>
                  <a:gd name="connsiteX44" fmla="*/ 9227 w 10000"/>
                  <a:gd name="connsiteY44" fmla="*/ 6691 h 10000"/>
                  <a:gd name="connsiteX45" fmla="*/ 9422 w 10000"/>
                  <a:gd name="connsiteY45" fmla="*/ 6691 h 10000"/>
                  <a:gd name="connsiteX46" fmla="*/ 9536 w 10000"/>
                  <a:gd name="connsiteY46" fmla="*/ 6619 h 10000"/>
                  <a:gd name="connsiteX47" fmla="*/ 9536 w 10000"/>
                  <a:gd name="connsiteY47" fmla="*/ 6475 h 10000"/>
                  <a:gd name="connsiteX48" fmla="*/ 9615 w 10000"/>
                  <a:gd name="connsiteY48" fmla="*/ 6187 h 10000"/>
                  <a:gd name="connsiteX49" fmla="*/ 9729 w 10000"/>
                  <a:gd name="connsiteY49" fmla="*/ 5971 h 10000"/>
                  <a:gd name="connsiteX50" fmla="*/ 9845 w 10000"/>
                  <a:gd name="connsiteY50" fmla="*/ 5971 h 10000"/>
                  <a:gd name="connsiteX51" fmla="*/ 9962 w 10000"/>
                  <a:gd name="connsiteY51" fmla="*/ 6043 h 10000"/>
                  <a:gd name="connsiteX52" fmla="*/ 10000 w 10000"/>
                  <a:gd name="connsiteY52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528 w 10000"/>
                  <a:gd name="connsiteY36" fmla="*/ 7482 h 10000"/>
                  <a:gd name="connsiteX37" fmla="*/ 7645 w 10000"/>
                  <a:gd name="connsiteY37" fmla="*/ 7410 h 10000"/>
                  <a:gd name="connsiteX38" fmla="*/ 7799 w 10000"/>
                  <a:gd name="connsiteY38" fmla="*/ 7050 h 10000"/>
                  <a:gd name="connsiteX39" fmla="*/ 7916 w 10000"/>
                  <a:gd name="connsiteY39" fmla="*/ 6475 h 10000"/>
                  <a:gd name="connsiteX40" fmla="*/ 8031 w 10000"/>
                  <a:gd name="connsiteY40" fmla="*/ 6403 h 10000"/>
                  <a:gd name="connsiteX41" fmla="*/ 8147 w 10000"/>
                  <a:gd name="connsiteY41" fmla="*/ 6259 h 10000"/>
                  <a:gd name="connsiteX42" fmla="*/ 8378 w 10000"/>
                  <a:gd name="connsiteY42" fmla="*/ 6187 h 10000"/>
                  <a:gd name="connsiteX43" fmla="*/ 8571 w 10000"/>
                  <a:gd name="connsiteY43" fmla="*/ 6259 h 10000"/>
                  <a:gd name="connsiteX44" fmla="*/ 8920 w 10000"/>
                  <a:gd name="connsiteY44" fmla="*/ 6475 h 10000"/>
                  <a:gd name="connsiteX45" fmla="*/ 9227 w 10000"/>
                  <a:gd name="connsiteY45" fmla="*/ 6691 h 10000"/>
                  <a:gd name="connsiteX46" fmla="*/ 9422 w 10000"/>
                  <a:gd name="connsiteY46" fmla="*/ 6691 h 10000"/>
                  <a:gd name="connsiteX47" fmla="*/ 9536 w 10000"/>
                  <a:gd name="connsiteY47" fmla="*/ 6619 h 10000"/>
                  <a:gd name="connsiteX48" fmla="*/ 9536 w 10000"/>
                  <a:gd name="connsiteY48" fmla="*/ 6475 h 10000"/>
                  <a:gd name="connsiteX49" fmla="*/ 9615 w 10000"/>
                  <a:gd name="connsiteY49" fmla="*/ 6187 h 10000"/>
                  <a:gd name="connsiteX50" fmla="*/ 9729 w 10000"/>
                  <a:gd name="connsiteY50" fmla="*/ 5971 h 10000"/>
                  <a:gd name="connsiteX51" fmla="*/ 9845 w 10000"/>
                  <a:gd name="connsiteY51" fmla="*/ 5971 h 10000"/>
                  <a:gd name="connsiteX52" fmla="*/ 9962 w 10000"/>
                  <a:gd name="connsiteY52" fmla="*/ 6043 h 10000"/>
                  <a:gd name="connsiteX53" fmla="*/ 10000 w 10000"/>
                  <a:gd name="connsiteY53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645 w 10000"/>
                  <a:gd name="connsiteY36" fmla="*/ 7410 h 10000"/>
                  <a:gd name="connsiteX37" fmla="*/ 7799 w 10000"/>
                  <a:gd name="connsiteY37" fmla="*/ 7050 h 10000"/>
                  <a:gd name="connsiteX38" fmla="*/ 7916 w 10000"/>
                  <a:gd name="connsiteY38" fmla="*/ 6475 h 10000"/>
                  <a:gd name="connsiteX39" fmla="*/ 8031 w 10000"/>
                  <a:gd name="connsiteY39" fmla="*/ 6403 h 10000"/>
                  <a:gd name="connsiteX40" fmla="*/ 8147 w 10000"/>
                  <a:gd name="connsiteY40" fmla="*/ 6259 h 10000"/>
                  <a:gd name="connsiteX41" fmla="*/ 8378 w 10000"/>
                  <a:gd name="connsiteY41" fmla="*/ 6187 h 10000"/>
                  <a:gd name="connsiteX42" fmla="*/ 8571 w 10000"/>
                  <a:gd name="connsiteY42" fmla="*/ 6259 h 10000"/>
                  <a:gd name="connsiteX43" fmla="*/ 8920 w 10000"/>
                  <a:gd name="connsiteY43" fmla="*/ 6475 h 10000"/>
                  <a:gd name="connsiteX44" fmla="*/ 9227 w 10000"/>
                  <a:gd name="connsiteY44" fmla="*/ 6691 h 10000"/>
                  <a:gd name="connsiteX45" fmla="*/ 9422 w 10000"/>
                  <a:gd name="connsiteY45" fmla="*/ 6691 h 10000"/>
                  <a:gd name="connsiteX46" fmla="*/ 9536 w 10000"/>
                  <a:gd name="connsiteY46" fmla="*/ 6619 h 10000"/>
                  <a:gd name="connsiteX47" fmla="*/ 9536 w 10000"/>
                  <a:gd name="connsiteY47" fmla="*/ 6475 h 10000"/>
                  <a:gd name="connsiteX48" fmla="*/ 9615 w 10000"/>
                  <a:gd name="connsiteY48" fmla="*/ 6187 h 10000"/>
                  <a:gd name="connsiteX49" fmla="*/ 9729 w 10000"/>
                  <a:gd name="connsiteY49" fmla="*/ 5971 h 10000"/>
                  <a:gd name="connsiteX50" fmla="*/ 9845 w 10000"/>
                  <a:gd name="connsiteY50" fmla="*/ 5971 h 10000"/>
                  <a:gd name="connsiteX51" fmla="*/ 9962 w 10000"/>
                  <a:gd name="connsiteY51" fmla="*/ 6043 h 10000"/>
                  <a:gd name="connsiteX52" fmla="*/ 10000 w 10000"/>
                  <a:gd name="connsiteY52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799 w 10000"/>
                  <a:gd name="connsiteY36" fmla="*/ 7050 h 10000"/>
                  <a:gd name="connsiteX37" fmla="*/ 7916 w 10000"/>
                  <a:gd name="connsiteY37" fmla="*/ 6475 h 10000"/>
                  <a:gd name="connsiteX38" fmla="*/ 8031 w 10000"/>
                  <a:gd name="connsiteY38" fmla="*/ 6403 h 10000"/>
                  <a:gd name="connsiteX39" fmla="*/ 8147 w 10000"/>
                  <a:gd name="connsiteY39" fmla="*/ 6259 h 10000"/>
                  <a:gd name="connsiteX40" fmla="*/ 8378 w 10000"/>
                  <a:gd name="connsiteY40" fmla="*/ 6187 h 10000"/>
                  <a:gd name="connsiteX41" fmla="*/ 8571 w 10000"/>
                  <a:gd name="connsiteY41" fmla="*/ 6259 h 10000"/>
                  <a:gd name="connsiteX42" fmla="*/ 8920 w 10000"/>
                  <a:gd name="connsiteY42" fmla="*/ 6475 h 10000"/>
                  <a:gd name="connsiteX43" fmla="*/ 9227 w 10000"/>
                  <a:gd name="connsiteY43" fmla="*/ 6691 h 10000"/>
                  <a:gd name="connsiteX44" fmla="*/ 9422 w 10000"/>
                  <a:gd name="connsiteY44" fmla="*/ 6691 h 10000"/>
                  <a:gd name="connsiteX45" fmla="*/ 9536 w 10000"/>
                  <a:gd name="connsiteY45" fmla="*/ 6619 h 10000"/>
                  <a:gd name="connsiteX46" fmla="*/ 9536 w 10000"/>
                  <a:gd name="connsiteY46" fmla="*/ 6475 h 10000"/>
                  <a:gd name="connsiteX47" fmla="*/ 9615 w 10000"/>
                  <a:gd name="connsiteY47" fmla="*/ 6187 h 10000"/>
                  <a:gd name="connsiteX48" fmla="*/ 9729 w 10000"/>
                  <a:gd name="connsiteY48" fmla="*/ 5971 h 10000"/>
                  <a:gd name="connsiteX49" fmla="*/ 9845 w 10000"/>
                  <a:gd name="connsiteY49" fmla="*/ 5971 h 10000"/>
                  <a:gd name="connsiteX50" fmla="*/ 9962 w 10000"/>
                  <a:gd name="connsiteY50" fmla="*/ 6043 h 10000"/>
                  <a:gd name="connsiteX51" fmla="*/ 10000 w 10000"/>
                  <a:gd name="connsiteY51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799 w 10000"/>
                  <a:gd name="connsiteY36" fmla="*/ 7050 h 10000"/>
                  <a:gd name="connsiteX37" fmla="*/ 7814 w 10000"/>
                  <a:gd name="connsiteY37" fmla="*/ 6711 h 10000"/>
                  <a:gd name="connsiteX38" fmla="*/ 7916 w 10000"/>
                  <a:gd name="connsiteY38" fmla="*/ 6475 h 10000"/>
                  <a:gd name="connsiteX39" fmla="*/ 8031 w 10000"/>
                  <a:gd name="connsiteY39" fmla="*/ 6403 h 10000"/>
                  <a:gd name="connsiteX40" fmla="*/ 8147 w 10000"/>
                  <a:gd name="connsiteY40" fmla="*/ 6259 h 10000"/>
                  <a:gd name="connsiteX41" fmla="*/ 8378 w 10000"/>
                  <a:gd name="connsiteY41" fmla="*/ 6187 h 10000"/>
                  <a:gd name="connsiteX42" fmla="*/ 8571 w 10000"/>
                  <a:gd name="connsiteY42" fmla="*/ 6259 h 10000"/>
                  <a:gd name="connsiteX43" fmla="*/ 8920 w 10000"/>
                  <a:gd name="connsiteY43" fmla="*/ 6475 h 10000"/>
                  <a:gd name="connsiteX44" fmla="*/ 9227 w 10000"/>
                  <a:gd name="connsiteY44" fmla="*/ 6691 h 10000"/>
                  <a:gd name="connsiteX45" fmla="*/ 9422 w 10000"/>
                  <a:gd name="connsiteY45" fmla="*/ 6691 h 10000"/>
                  <a:gd name="connsiteX46" fmla="*/ 9536 w 10000"/>
                  <a:gd name="connsiteY46" fmla="*/ 6619 h 10000"/>
                  <a:gd name="connsiteX47" fmla="*/ 9536 w 10000"/>
                  <a:gd name="connsiteY47" fmla="*/ 6475 h 10000"/>
                  <a:gd name="connsiteX48" fmla="*/ 9615 w 10000"/>
                  <a:gd name="connsiteY48" fmla="*/ 6187 h 10000"/>
                  <a:gd name="connsiteX49" fmla="*/ 9729 w 10000"/>
                  <a:gd name="connsiteY49" fmla="*/ 5971 h 10000"/>
                  <a:gd name="connsiteX50" fmla="*/ 9845 w 10000"/>
                  <a:gd name="connsiteY50" fmla="*/ 5971 h 10000"/>
                  <a:gd name="connsiteX51" fmla="*/ 9962 w 10000"/>
                  <a:gd name="connsiteY51" fmla="*/ 6043 h 10000"/>
                  <a:gd name="connsiteX52" fmla="*/ 10000 w 10000"/>
                  <a:gd name="connsiteY52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799 w 10000"/>
                  <a:gd name="connsiteY36" fmla="*/ 7050 h 10000"/>
                  <a:gd name="connsiteX37" fmla="*/ 7916 w 10000"/>
                  <a:gd name="connsiteY37" fmla="*/ 6475 h 10000"/>
                  <a:gd name="connsiteX38" fmla="*/ 8031 w 10000"/>
                  <a:gd name="connsiteY38" fmla="*/ 6403 h 10000"/>
                  <a:gd name="connsiteX39" fmla="*/ 8147 w 10000"/>
                  <a:gd name="connsiteY39" fmla="*/ 6259 h 10000"/>
                  <a:gd name="connsiteX40" fmla="*/ 8378 w 10000"/>
                  <a:gd name="connsiteY40" fmla="*/ 6187 h 10000"/>
                  <a:gd name="connsiteX41" fmla="*/ 8571 w 10000"/>
                  <a:gd name="connsiteY41" fmla="*/ 6259 h 10000"/>
                  <a:gd name="connsiteX42" fmla="*/ 8920 w 10000"/>
                  <a:gd name="connsiteY42" fmla="*/ 6475 h 10000"/>
                  <a:gd name="connsiteX43" fmla="*/ 9227 w 10000"/>
                  <a:gd name="connsiteY43" fmla="*/ 6691 h 10000"/>
                  <a:gd name="connsiteX44" fmla="*/ 9422 w 10000"/>
                  <a:gd name="connsiteY44" fmla="*/ 6691 h 10000"/>
                  <a:gd name="connsiteX45" fmla="*/ 9536 w 10000"/>
                  <a:gd name="connsiteY45" fmla="*/ 6619 h 10000"/>
                  <a:gd name="connsiteX46" fmla="*/ 9536 w 10000"/>
                  <a:gd name="connsiteY46" fmla="*/ 6475 h 10000"/>
                  <a:gd name="connsiteX47" fmla="*/ 9615 w 10000"/>
                  <a:gd name="connsiteY47" fmla="*/ 6187 h 10000"/>
                  <a:gd name="connsiteX48" fmla="*/ 9729 w 10000"/>
                  <a:gd name="connsiteY48" fmla="*/ 5971 h 10000"/>
                  <a:gd name="connsiteX49" fmla="*/ 9845 w 10000"/>
                  <a:gd name="connsiteY49" fmla="*/ 5971 h 10000"/>
                  <a:gd name="connsiteX50" fmla="*/ 9962 w 10000"/>
                  <a:gd name="connsiteY50" fmla="*/ 6043 h 10000"/>
                  <a:gd name="connsiteX51" fmla="*/ 10000 w 10000"/>
                  <a:gd name="connsiteY51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799 w 10000"/>
                  <a:gd name="connsiteY36" fmla="*/ 7050 h 10000"/>
                  <a:gd name="connsiteX37" fmla="*/ 7916 w 10000"/>
                  <a:gd name="connsiteY37" fmla="*/ 6475 h 10000"/>
                  <a:gd name="connsiteX38" fmla="*/ 8031 w 10000"/>
                  <a:gd name="connsiteY38" fmla="*/ 6403 h 10000"/>
                  <a:gd name="connsiteX39" fmla="*/ 8378 w 10000"/>
                  <a:gd name="connsiteY39" fmla="*/ 6187 h 10000"/>
                  <a:gd name="connsiteX40" fmla="*/ 8571 w 10000"/>
                  <a:gd name="connsiteY40" fmla="*/ 6259 h 10000"/>
                  <a:gd name="connsiteX41" fmla="*/ 8920 w 10000"/>
                  <a:gd name="connsiteY41" fmla="*/ 6475 h 10000"/>
                  <a:gd name="connsiteX42" fmla="*/ 9227 w 10000"/>
                  <a:gd name="connsiteY42" fmla="*/ 6691 h 10000"/>
                  <a:gd name="connsiteX43" fmla="*/ 9422 w 10000"/>
                  <a:gd name="connsiteY43" fmla="*/ 6691 h 10000"/>
                  <a:gd name="connsiteX44" fmla="*/ 9536 w 10000"/>
                  <a:gd name="connsiteY44" fmla="*/ 6619 h 10000"/>
                  <a:gd name="connsiteX45" fmla="*/ 9536 w 10000"/>
                  <a:gd name="connsiteY45" fmla="*/ 6475 h 10000"/>
                  <a:gd name="connsiteX46" fmla="*/ 9615 w 10000"/>
                  <a:gd name="connsiteY46" fmla="*/ 6187 h 10000"/>
                  <a:gd name="connsiteX47" fmla="*/ 9729 w 10000"/>
                  <a:gd name="connsiteY47" fmla="*/ 5971 h 10000"/>
                  <a:gd name="connsiteX48" fmla="*/ 9845 w 10000"/>
                  <a:gd name="connsiteY48" fmla="*/ 5971 h 10000"/>
                  <a:gd name="connsiteX49" fmla="*/ 9962 w 10000"/>
                  <a:gd name="connsiteY49" fmla="*/ 6043 h 10000"/>
                  <a:gd name="connsiteX50" fmla="*/ 10000 w 10000"/>
                  <a:gd name="connsiteY50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799 w 10000"/>
                  <a:gd name="connsiteY36" fmla="*/ 7050 h 10000"/>
                  <a:gd name="connsiteX37" fmla="*/ 7916 w 10000"/>
                  <a:gd name="connsiteY37" fmla="*/ 6475 h 10000"/>
                  <a:gd name="connsiteX38" fmla="*/ 8031 w 10000"/>
                  <a:gd name="connsiteY38" fmla="*/ 6403 h 10000"/>
                  <a:gd name="connsiteX39" fmla="*/ 8571 w 10000"/>
                  <a:gd name="connsiteY39" fmla="*/ 6259 h 10000"/>
                  <a:gd name="connsiteX40" fmla="*/ 8920 w 10000"/>
                  <a:gd name="connsiteY40" fmla="*/ 6475 h 10000"/>
                  <a:gd name="connsiteX41" fmla="*/ 9227 w 10000"/>
                  <a:gd name="connsiteY41" fmla="*/ 6691 h 10000"/>
                  <a:gd name="connsiteX42" fmla="*/ 9422 w 10000"/>
                  <a:gd name="connsiteY42" fmla="*/ 6691 h 10000"/>
                  <a:gd name="connsiteX43" fmla="*/ 9536 w 10000"/>
                  <a:gd name="connsiteY43" fmla="*/ 6619 h 10000"/>
                  <a:gd name="connsiteX44" fmla="*/ 9536 w 10000"/>
                  <a:gd name="connsiteY44" fmla="*/ 6475 h 10000"/>
                  <a:gd name="connsiteX45" fmla="*/ 9615 w 10000"/>
                  <a:gd name="connsiteY45" fmla="*/ 6187 h 10000"/>
                  <a:gd name="connsiteX46" fmla="*/ 9729 w 10000"/>
                  <a:gd name="connsiteY46" fmla="*/ 5971 h 10000"/>
                  <a:gd name="connsiteX47" fmla="*/ 9845 w 10000"/>
                  <a:gd name="connsiteY47" fmla="*/ 5971 h 10000"/>
                  <a:gd name="connsiteX48" fmla="*/ 9962 w 10000"/>
                  <a:gd name="connsiteY48" fmla="*/ 6043 h 10000"/>
                  <a:gd name="connsiteX49" fmla="*/ 10000 w 10000"/>
                  <a:gd name="connsiteY49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799 w 10000"/>
                  <a:gd name="connsiteY36" fmla="*/ 7050 h 10000"/>
                  <a:gd name="connsiteX37" fmla="*/ 7916 w 10000"/>
                  <a:gd name="connsiteY37" fmla="*/ 6475 h 10000"/>
                  <a:gd name="connsiteX38" fmla="*/ 8031 w 10000"/>
                  <a:gd name="connsiteY38" fmla="*/ 6403 h 10000"/>
                  <a:gd name="connsiteX39" fmla="*/ 8920 w 10000"/>
                  <a:gd name="connsiteY39" fmla="*/ 6475 h 10000"/>
                  <a:gd name="connsiteX40" fmla="*/ 9227 w 10000"/>
                  <a:gd name="connsiteY40" fmla="*/ 6691 h 10000"/>
                  <a:gd name="connsiteX41" fmla="*/ 9422 w 10000"/>
                  <a:gd name="connsiteY41" fmla="*/ 6691 h 10000"/>
                  <a:gd name="connsiteX42" fmla="*/ 9536 w 10000"/>
                  <a:gd name="connsiteY42" fmla="*/ 6619 h 10000"/>
                  <a:gd name="connsiteX43" fmla="*/ 9536 w 10000"/>
                  <a:gd name="connsiteY43" fmla="*/ 6475 h 10000"/>
                  <a:gd name="connsiteX44" fmla="*/ 9615 w 10000"/>
                  <a:gd name="connsiteY44" fmla="*/ 6187 h 10000"/>
                  <a:gd name="connsiteX45" fmla="*/ 9729 w 10000"/>
                  <a:gd name="connsiteY45" fmla="*/ 5971 h 10000"/>
                  <a:gd name="connsiteX46" fmla="*/ 9845 w 10000"/>
                  <a:gd name="connsiteY46" fmla="*/ 5971 h 10000"/>
                  <a:gd name="connsiteX47" fmla="*/ 9962 w 10000"/>
                  <a:gd name="connsiteY47" fmla="*/ 6043 h 10000"/>
                  <a:gd name="connsiteX48" fmla="*/ 10000 w 10000"/>
                  <a:gd name="connsiteY48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799 w 10000"/>
                  <a:gd name="connsiteY36" fmla="*/ 7050 h 10000"/>
                  <a:gd name="connsiteX37" fmla="*/ 7916 w 10000"/>
                  <a:gd name="connsiteY37" fmla="*/ 6475 h 10000"/>
                  <a:gd name="connsiteX38" fmla="*/ 8031 w 10000"/>
                  <a:gd name="connsiteY38" fmla="*/ 6403 h 10000"/>
                  <a:gd name="connsiteX39" fmla="*/ 9227 w 10000"/>
                  <a:gd name="connsiteY39" fmla="*/ 6691 h 10000"/>
                  <a:gd name="connsiteX40" fmla="*/ 9422 w 10000"/>
                  <a:gd name="connsiteY40" fmla="*/ 6691 h 10000"/>
                  <a:gd name="connsiteX41" fmla="*/ 9536 w 10000"/>
                  <a:gd name="connsiteY41" fmla="*/ 6619 h 10000"/>
                  <a:gd name="connsiteX42" fmla="*/ 9536 w 10000"/>
                  <a:gd name="connsiteY42" fmla="*/ 6475 h 10000"/>
                  <a:gd name="connsiteX43" fmla="*/ 9615 w 10000"/>
                  <a:gd name="connsiteY43" fmla="*/ 6187 h 10000"/>
                  <a:gd name="connsiteX44" fmla="*/ 9729 w 10000"/>
                  <a:gd name="connsiteY44" fmla="*/ 5971 h 10000"/>
                  <a:gd name="connsiteX45" fmla="*/ 9845 w 10000"/>
                  <a:gd name="connsiteY45" fmla="*/ 5971 h 10000"/>
                  <a:gd name="connsiteX46" fmla="*/ 9962 w 10000"/>
                  <a:gd name="connsiteY46" fmla="*/ 6043 h 10000"/>
                  <a:gd name="connsiteX47" fmla="*/ 10000 w 10000"/>
                  <a:gd name="connsiteY47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799 w 10000"/>
                  <a:gd name="connsiteY36" fmla="*/ 7050 h 10000"/>
                  <a:gd name="connsiteX37" fmla="*/ 7916 w 10000"/>
                  <a:gd name="connsiteY37" fmla="*/ 6475 h 10000"/>
                  <a:gd name="connsiteX38" fmla="*/ 8031 w 10000"/>
                  <a:gd name="connsiteY38" fmla="*/ 6403 h 10000"/>
                  <a:gd name="connsiteX39" fmla="*/ 9227 w 10000"/>
                  <a:gd name="connsiteY39" fmla="*/ 6691 h 10000"/>
                  <a:gd name="connsiteX40" fmla="*/ 9422 w 10000"/>
                  <a:gd name="connsiteY40" fmla="*/ 6691 h 10000"/>
                  <a:gd name="connsiteX41" fmla="*/ 9536 w 10000"/>
                  <a:gd name="connsiteY41" fmla="*/ 6475 h 10000"/>
                  <a:gd name="connsiteX42" fmla="*/ 9615 w 10000"/>
                  <a:gd name="connsiteY42" fmla="*/ 6187 h 10000"/>
                  <a:gd name="connsiteX43" fmla="*/ 9729 w 10000"/>
                  <a:gd name="connsiteY43" fmla="*/ 5971 h 10000"/>
                  <a:gd name="connsiteX44" fmla="*/ 9845 w 10000"/>
                  <a:gd name="connsiteY44" fmla="*/ 5971 h 10000"/>
                  <a:gd name="connsiteX45" fmla="*/ 9962 w 10000"/>
                  <a:gd name="connsiteY45" fmla="*/ 6043 h 10000"/>
                  <a:gd name="connsiteX46" fmla="*/ 10000 w 10000"/>
                  <a:gd name="connsiteY46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799 w 10000"/>
                  <a:gd name="connsiteY36" fmla="*/ 7050 h 10000"/>
                  <a:gd name="connsiteX37" fmla="*/ 7916 w 10000"/>
                  <a:gd name="connsiteY37" fmla="*/ 6475 h 10000"/>
                  <a:gd name="connsiteX38" fmla="*/ 8031 w 10000"/>
                  <a:gd name="connsiteY38" fmla="*/ 6403 h 10000"/>
                  <a:gd name="connsiteX39" fmla="*/ 9227 w 10000"/>
                  <a:gd name="connsiteY39" fmla="*/ 6691 h 10000"/>
                  <a:gd name="connsiteX40" fmla="*/ 9422 w 10000"/>
                  <a:gd name="connsiteY40" fmla="*/ 6691 h 10000"/>
                  <a:gd name="connsiteX41" fmla="*/ 9615 w 10000"/>
                  <a:gd name="connsiteY41" fmla="*/ 6187 h 10000"/>
                  <a:gd name="connsiteX42" fmla="*/ 9729 w 10000"/>
                  <a:gd name="connsiteY42" fmla="*/ 5971 h 10000"/>
                  <a:gd name="connsiteX43" fmla="*/ 9845 w 10000"/>
                  <a:gd name="connsiteY43" fmla="*/ 5971 h 10000"/>
                  <a:gd name="connsiteX44" fmla="*/ 9962 w 10000"/>
                  <a:gd name="connsiteY44" fmla="*/ 6043 h 10000"/>
                  <a:gd name="connsiteX45" fmla="*/ 10000 w 10000"/>
                  <a:gd name="connsiteY45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799 w 10000"/>
                  <a:gd name="connsiteY36" fmla="*/ 7050 h 10000"/>
                  <a:gd name="connsiteX37" fmla="*/ 7916 w 10000"/>
                  <a:gd name="connsiteY37" fmla="*/ 6475 h 10000"/>
                  <a:gd name="connsiteX38" fmla="*/ 8031 w 10000"/>
                  <a:gd name="connsiteY38" fmla="*/ 6403 h 10000"/>
                  <a:gd name="connsiteX39" fmla="*/ 9227 w 10000"/>
                  <a:gd name="connsiteY39" fmla="*/ 6691 h 10000"/>
                  <a:gd name="connsiteX40" fmla="*/ 9422 w 10000"/>
                  <a:gd name="connsiteY40" fmla="*/ 6691 h 10000"/>
                  <a:gd name="connsiteX41" fmla="*/ 9729 w 10000"/>
                  <a:gd name="connsiteY41" fmla="*/ 5971 h 10000"/>
                  <a:gd name="connsiteX42" fmla="*/ 9845 w 10000"/>
                  <a:gd name="connsiteY42" fmla="*/ 5971 h 10000"/>
                  <a:gd name="connsiteX43" fmla="*/ 9962 w 10000"/>
                  <a:gd name="connsiteY43" fmla="*/ 6043 h 10000"/>
                  <a:gd name="connsiteX44" fmla="*/ 10000 w 10000"/>
                  <a:gd name="connsiteY44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799 w 10000"/>
                  <a:gd name="connsiteY36" fmla="*/ 7050 h 10000"/>
                  <a:gd name="connsiteX37" fmla="*/ 7916 w 10000"/>
                  <a:gd name="connsiteY37" fmla="*/ 6475 h 10000"/>
                  <a:gd name="connsiteX38" fmla="*/ 8031 w 10000"/>
                  <a:gd name="connsiteY38" fmla="*/ 6403 h 10000"/>
                  <a:gd name="connsiteX39" fmla="*/ 9227 w 10000"/>
                  <a:gd name="connsiteY39" fmla="*/ 6691 h 10000"/>
                  <a:gd name="connsiteX40" fmla="*/ 9422 w 10000"/>
                  <a:gd name="connsiteY40" fmla="*/ 6691 h 10000"/>
                  <a:gd name="connsiteX41" fmla="*/ 9845 w 10000"/>
                  <a:gd name="connsiteY41" fmla="*/ 5971 h 10000"/>
                  <a:gd name="connsiteX42" fmla="*/ 9962 w 10000"/>
                  <a:gd name="connsiteY42" fmla="*/ 6043 h 10000"/>
                  <a:gd name="connsiteX43" fmla="*/ 10000 w 10000"/>
                  <a:gd name="connsiteY43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3813 h 10000"/>
                  <a:gd name="connsiteX16" fmla="*/ 1635 w 10000"/>
                  <a:gd name="connsiteY16" fmla="*/ 4762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4074 w 10000"/>
                  <a:gd name="connsiteY23" fmla="*/ 9878 h 10000"/>
                  <a:gd name="connsiteX24" fmla="*/ 4209 w 10000"/>
                  <a:gd name="connsiteY24" fmla="*/ 9784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5058 w 10000"/>
                  <a:gd name="connsiteY27" fmla="*/ 8993 h 10000"/>
                  <a:gd name="connsiteX28" fmla="*/ 5830 w 10000"/>
                  <a:gd name="connsiteY28" fmla="*/ 8561 h 10000"/>
                  <a:gd name="connsiteX29" fmla="*/ 5944 w 10000"/>
                  <a:gd name="connsiteY29" fmla="*/ 8453 h 10000"/>
                  <a:gd name="connsiteX30" fmla="*/ 6101 w 10000"/>
                  <a:gd name="connsiteY30" fmla="*/ 8417 h 10000"/>
                  <a:gd name="connsiteX31" fmla="*/ 6795 w 10000"/>
                  <a:gd name="connsiteY31" fmla="*/ 8417 h 10000"/>
                  <a:gd name="connsiteX32" fmla="*/ 7182 w 10000"/>
                  <a:gd name="connsiteY32" fmla="*/ 8273 h 10000"/>
                  <a:gd name="connsiteX33" fmla="*/ 7298 w 10000"/>
                  <a:gd name="connsiteY33" fmla="*/ 7986 h 10000"/>
                  <a:gd name="connsiteX34" fmla="*/ 7389 w 10000"/>
                  <a:gd name="connsiteY34" fmla="*/ 7819 h 10000"/>
                  <a:gd name="connsiteX35" fmla="*/ 7412 w 10000"/>
                  <a:gd name="connsiteY35" fmla="*/ 7626 h 10000"/>
                  <a:gd name="connsiteX36" fmla="*/ 7799 w 10000"/>
                  <a:gd name="connsiteY36" fmla="*/ 7050 h 10000"/>
                  <a:gd name="connsiteX37" fmla="*/ 7916 w 10000"/>
                  <a:gd name="connsiteY37" fmla="*/ 6475 h 10000"/>
                  <a:gd name="connsiteX38" fmla="*/ 8031 w 10000"/>
                  <a:gd name="connsiteY38" fmla="*/ 6403 h 10000"/>
                  <a:gd name="connsiteX39" fmla="*/ 9227 w 10000"/>
                  <a:gd name="connsiteY39" fmla="*/ 6691 h 10000"/>
                  <a:gd name="connsiteX40" fmla="*/ 9422 w 10000"/>
                  <a:gd name="connsiteY40" fmla="*/ 6691 h 10000"/>
                  <a:gd name="connsiteX41" fmla="*/ 9845 w 10000"/>
                  <a:gd name="connsiteY41" fmla="*/ 5971 h 10000"/>
                  <a:gd name="connsiteX42" fmla="*/ 10000 w 10000"/>
                  <a:gd name="connsiteY42" fmla="*/ 6043 h 10000"/>
                  <a:gd name="connsiteX0" fmla="*/ 0 w 9845"/>
                  <a:gd name="connsiteY0" fmla="*/ 216 h 10000"/>
                  <a:gd name="connsiteX1" fmla="*/ 155 w 9845"/>
                  <a:gd name="connsiteY1" fmla="*/ 72 h 10000"/>
                  <a:gd name="connsiteX2" fmla="*/ 348 w 9845"/>
                  <a:gd name="connsiteY2" fmla="*/ 0 h 10000"/>
                  <a:gd name="connsiteX3" fmla="*/ 385 w 9845"/>
                  <a:gd name="connsiteY3" fmla="*/ 0 h 10000"/>
                  <a:gd name="connsiteX4" fmla="*/ 540 w 9845"/>
                  <a:gd name="connsiteY4" fmla="*/ 0 h 10000"/>
                  <a:gd name="connsiteX5" fmla="*/ 580 w 9845"/>
                  <a:gd name="connsiteY5" fmla="*/ 216 h 10000"/>
                  <a:gd name="connsiteX6" fmla="*/ 656 w 9845"/>
                  <a:gd name="connsiteY6" fmla="*/ 504 h 10000"/>
                  <a:gd name="connsiteX7" fmla="*/ 695 w 9845"/>
                  <a:gd name="connsiteY7" fmla="*/ 863 h 10000"/>
                  <a:gd name="connsiteX8" fmla="*/ 773 w 9845"/>
                  <a:gd name="connsiteY8" fmla="*/ 1223 h 10000"/>
                  <a:gd name="connsiteX9" fmla="*/ 773 w 9845"/>
                  <a:gd name="connsiteY9" fmla="*/ 1511 h 10000"/>
                  <a:gd name="connsiteX10" fmla="*/ 888 w 9845"/>
                  <a:gd name="connsiteY10" fmla="*/ 1799 h 10000"/>
                  <a:gd name="connsiteX11" fmla="*/ 1120 w 9845"/>
                  <a:gd name="connsiteY11" fmla="*/ 2086 h 10000"/>
                  <a:gd name="connsiteX12" fmla="*/ 1235 w 9845"/>
                  <a:gd name="connsiteY12" fmla="*/ 2446 h 10000"/>
                  <a:gd name="connsiteX13" fmla="*/ 1429 w 9845"/>
                  <a:gd name="connsiteY13" fmla="*/ 3237 h 10000"/>
                  <a:gd name="connsiteX14" fmla="*/ 1505 w 9845"/>
                  <a:gd name="connsiteY14" fmla="*/ 3453 h 10000"/>
                  <a:gd name="connsiteX15" fmla="*/ 1623 w 9845"/>
                  <a:gd name="connsiteY15" fmla="*/ 3813 h 10000"/>
                  <a:gd name="connsiteX16" fmla="*/ 1635 w 9845"/>
                  <a:gd name="connsiteY16" fmla="*/ 4762 h 10000"/>
                  <a:gd name="connsiteX17" fmla="*/ 2626 w 9845"/>
                  <a:gd name="connsiteY17" fmla="*/ 8993 h 10000"/>
                  <a:gd name="connsiteX18" fmla="*/ 2781 w 9845"/>
                  <a:gd name="connsiteY18" fmla="*/ 9281 h 10000"/>
                  <a:gd name="connsiteX19" fmla="*/ 3012 w 9845"/>
                  <a:gd name="connsiteY19" fmla="*/ 9640 h 10000"/>
                  <a:gd name="connsiteX20" fmla="*/ 3244 w 9845"/>
                  <a:gd name="connsiteY20" fmla="*/ 9784 h 10000"/>
                  <a:gd name="connsiteX21" fmla="*/ 3668 w 9845"/>
                  <a:gd name="connsiteY21" fmla="*/ 9856 h 10000"/>
                  <a:gd name="connsiteX22" fmla="*/ 3785 w 9845"/>
                  <a:gd name="connsiteY22" fmla="*/ 10000 h 10000"/>
                  <a:gd name="connsiteX23" fmla="*/ 4074 w 9845"/>
                  <a:gd name="connsiteY23" fmla="*/ 9878 h 10000"/>
                  <a:gd name="connsiteX24" fmla="*/ 4209 w 9845"/>
                  <a:gd name="connsiteY24" fmla="*/ 9784 h 10000"/>
                  <a:gd name="connsiteX25" fmla="*/ 4517 w 9845"/>
                  <a:gd name="connsiteY25" fmla="*/ 9281 h 10000"/>
                  <a:gd name="connsiteX26" fmla="*/ 4710 w 9845"/>
                  <a:gd name="connsiteY26" fmla="*/ 9209 h 10000"/>
                  <a:gd name="connsiteX27" fmla="*/ 5058 w 9845"/>
                  <a:gd name="connsiteY27" fmla="*/ 8993 h 10000"/>
                  <a:gd name="connsiteX28" fmla="*/ 5830 w 9845"/>
                  <a:gd name="connsiteY28" fmla="*/ 8561 h 10000"/>
                  <a:gd name="connsiteX29" fmla="*/ 5944 w 9845"/>
                  <a:gd name="connsiteY29" fmla="*/ 8453 h 10000"/>
                  <a:gd name="connsiteX30" fmla="*/ 6101 w 9845"/>
                  <a:gd name="connsiteY30" fmla="*/ 8417 h 10000"/>
                  <a:gd name="connsiteX31" fmla="*/ 6795 w 9845"/>
                  <a:gd name="connsiteY31" fmla="*/ 8417 h 10000"/>
                  <a:gd name="connsiteX32" fmla="*/ 7182 w 9845"/>
                  <a:gd name="connsiteY32" fmla="*/ 8273 h 10000"/>
                  <a:gd name="connsiteX33" fmla="*/ 7298 w 9845"/>
                  <a:gd name="connsiteY33" fmla="*/ 7986 h 10000"/>
                  <a:gd name="connsiteX34" fmla="*/ 7389 w 9845"/>
                  <a:gd name="connsiteY34" fmla="*/ 7819 h 10000"/>
                  <a:gd name="connsiteX35" fmla="*/ 7412 w 9845"/>
                  <a:gd name="connsiteY35" fmla="*/ 7626 h 10000"/>
                  <a:gd name="connsiteX36" fmla="*/ 7799 w 9845"/>
                  <a:gd name="connsiteY36" fmla="*/ 7050 h 10000"/>
                  <a:gd name="connsiteX37" fmla="*/ 7916 w 9845"/>
                  <a:gd name="connsiteY37" fmla="*/ 6475 h 10000"/>
                  <a:gd name="connsiteX38" fmla="*/ 8031 w 9845"/>
                  <a:gd name="connsiteY38" fmla="*/ 6403 h 10000"/>
                  <a:gd name="connsiteX39" fmla="*/ 9227 w 9845"/>
                  <a:gd name="connsiteY39" fmla="*/ 6691 h 10000"/>
                  <a:gd name="connsiteX40" fmla="*/ 9422 w 9845"/>
                  <a:gd name="connsiteY40" fmla="*/ 6691 h 10000"/>
                  <a:gd name="connsiteX41" fmla="*/ 9845 w 9845"/>
                  <a:gd name="connsiteY41" fmla="*/ 5971 h 10000"/>
                  <a:gd name="connsiteX0" fmla="*/ 0 w 9570"/>
                  <a:gd name="connsiteY0" fmla="*/ 216 h 10000"/>
                  <a:gd name="connsiteX1" fmla="*/ 157 w 9570"/>
                  <a:gd name="connsiteY1" fmla="*/ 72 h 10000"/>
                  <a:gd name="connsiteX2" fmla="*/ 353 w 9570"/>
                  <a:gd name="connsiteY2" fmla="*/ 0 h 10000"/>
                  <a:gd name="connsiteX3" fmla="*/ 391 w 9570"/>
                  <a:gd name="connsiteY3" fmla="*/ 0 h 10000"/>
                  <a:gd name="connsiteX4" fmla="*/ 549 w 9570"/>
                  <a:gd name="connsiteY4" fmla="*/ 0 h 10000"/>
                  <a:gd name="connsiteX5" fmla="*/ 589 w 9570"/>
                  <a:gd name="connsiteY5" fmla="*/ 216 h 10000"/>
                  <a:gd name="connsiteX6" fmla="*/ 666 w 9570"/>
                  <a:gd name="connsiteY6" fmla="*/ 504 h 10000"/>
                  <a:gd name="connsiteX7" fmla="*/ 706 w 9570"/>
                  <a:gd name="connsiteY7" fmla="*/ 863 h 10000"/>
                  <a:gd name="connsiteX8" fmla="*/ 785 w 9570"/>
                  <a:gd name="connsiteY8" fmla="*/ 1223 h 10000"/>
                  <a:gd name="connsiteX9" fmla="*/ 785 w 9570"/>
                  <a:gd name="connsiteY9" fmla="*/ 1511 h 10000"/>
                  <a:gd name="connsiteX10" fmla="*/ 902 w 9570"/>
                  <a:gd name="connsiteY10" fmla="*/ 1799 h 10000"/>
                  <a:gd name="connsiteX11" fmla="*/ 1138 w 9570"/>
                  <a:gd name="connsiteY11" fmla="*/ 2086 h 10000"/>
                  <a:gd name="connsiteX12" fmla="*/ 1254 w 9570"/>
                  <a:gd name="connsiteY12" fmla="*/ 2446 h 10000"/>
                  <a:gd name="connsiteX13" fmla="*/ 1451 w 9570"/>
                  <a:gd name="connsiteY13" fmla="*/ 3237 h 10000"/>
                  <a:gd name="connsiteX14" fmla="*/ 1529 w 9570"/>
                  <a:gd name="connsiteY14" fmla="*/ 3453 h 10000"/>
                  <a:gd name="connsiteX15" fmla="*/ 1649 w 9570"/>
                  <a:gd name="connsiteY15" fmla="*/ 3813 h 10000"/>
                  <a:gd name="connsiteX16" fmla="*/ 1661 w 9570"/>
                  <a:gd name="connsiteY16" fmla="*/ 4762 h 10000"/>
                  <a:gd name="connsiteX17" fmla="*/ 2667 w 9570"/>
                  <a:gd name="connsiteY17" fmla="*/ 8993 h 10000"/>
                  <a:gd name="connsiteX18" fmla="*/ 2825 w 9570"/>
                  <a:gd name="connsiteY18" fmla="*/ 9281 h 10000"/>
                  <a:gd name="connsiteX19" fmla="*/ 3059 w 9570"/>
                  <a:gd name="connsiteY19" fmla="*/ 9640 h 10000"/>
                  <a:gd name="connsiteX20" fmla="*/ 3295 w 9570"/>
                  <a:gd name="connsiteY20" fmla="*/ 9784 h 10000"/>
                  <a:gd name="connsiteX21" fmla="*/ 3726 w 9570"/>
                  <a:gd name="connsiteY21" fmla="*/ 9856 h 10000"/>
                  <a:gd name="connsiteX22" fmla="*/ 3845 w 9570"/>
                  <a:gd name="connsiteY22" fmla="*/ 10000 h 10000"/>
                  <a:gd name="connsiteX23" fmla="*/ 4138 w 9570"/>
                  <a:gd name="connsiteY23" fmla="*/ 9878 h 10000"/>
                  <a:gd name="connsiteX24" fmla="*/ 4275 w 9570"/>
                  <a:gd name="connsiteY24" fmla="*/ 9784 h 10000"/>
                  <a:gd name="connsiteX25" fmla="*/ 4588 w 9570"/>
                  <a:gd name="connsiteY25" fmla="*/ 9281 h 10000"/>
                  <a:gd name="connsiteX26" fmla="*/ 4784 w 9570"/>
                  <a:gd name="connsiteY26" fmla="*/ 9209 h 10000"/>
                  <a:gd name="connsiteX27" fmla="*/ 5138 w 9570"/>
                  <a:gd name="connsiteY27" fmla="*/ 8993 h 10000"/>
                  <a:gd name="connsiteX28" fmla="*/ 5922 w 9570"/>
                  <a:gd name="connsiteY28" fmla="*/ 8561 h 10000"/>
                  <a:gd name="connsiteX29" fmla="*/ 6038 w 9570"/>
                  <a:gd name="connsiteY29" fmla="*/ 8453 h 10000"/>
                  <a:gd name="connsiteX30" fmla="*/ 6197 w 9570"/>
                  <a:gd name="connsiteY30" fmla="*/ 8417 h 10000"/>
                  <a:gd name="connsiteX31" fmla="*/ 6902 w 9570"/>
                  <a:gd name="connsiteY31" fmla="*/ 8417 h 10000"/>
                  <a:gd name="connsiteX32" fmla="*/ 7295 w 9570"/>
                  <a:gd name="connsiteY32" fmla="*/ 8273 h 10000"/>
                  <a:gd name="connsiteX33" fmla="*/ 7413 w 9570"/>
                  <a:gd name="connsiteY33" fmla="*/ 7986 h 10000"/>
                  <a:gd name="connsiteX34" fmla="*/ 7505 w 9570"/>
                  <a:gd name="connsiteY34" fmla="*/ 7819 h 10000"/>
                  <a:gd name="connsiteX35" fmla="*/ 7529 w 9570"/>
                  <a:gd name="connsiteY35" fmla="*/ 7626 h 10000"/>
                  <a:gd name="connsiteX36" fmla="*/ 7922 w 9570"/>
                  <a:gd name="connsiteY36" fmla="*/ 7050 h 10000"/>
                  <a:gd name="connsiteX37" fmla="*/ 8041 w 9570"/>
                  <a:gd name="connsiteY37" fmla="*/ 6475 h 10000"/>
                  <a:gd name="connsiteX38" fmla="*/ 8157 w 9570"/>
                  <a:gd name="connsiteY38" fmla="*/ 6403 h 10000"/>
                  <a:gd name="connsiteX39" fmla="*/ 9372 w 9570"/>
                  <a:gd name="connsiteY39" fmla="*/ 6691 h 10000"/>
                  <a:gd name="connsiteX40" fmla="*/ 9570 w 9570"/>
                  <a:gd name="connsiteY40" fmla="*/ 6691 h 10000"/>
                  <a:gd name="connsiteX0" fmla="*/ 0 w 9793"/>
                  <a:gd name="connsiteY0" fmla="*/ 216 h 10000"/>
                  <a:gd name="connsiteX1" fmla="*/ 164 w 9793"/>
                  <a:gd name="connsiteY1" fmla="*/ 72 h 10000"/>
                  <a:gd name="connsiteX2" fmla="*/ 369 w 9793"/>
                  <a:gd name="connsiteY2" fmla="*/ 0 h 10000"/>
                  <a:gd name="connsiteX3" fmla="*/ 409 w 9793"/>
                  <a:gd name="connsiteY3" fmla="*/ 0 h 10000"/>
                  <a:gd name="connsiteX4" fmla="*/ 574 w 9793"/>
                  <a:gd name="connsiteY4" fmla="*/ 0 h 10000"/>
                  <a:gd name="connsiteX5" fmla="*/ 615 w 9793"/>
                  <a:gd name="connsiteY5" fmla="*/ 216 h 10000"/>
                  <a:gd name="connsiteX6" fmla="*/ 696 w 9793"/>
                  <a:gd name="connsiteY6" fmla="*/ 504 h 10000"/>
                  <a:gd name="connsiteX7" fmla="*/ 738 w 9793"/>
                  <a:gd name="connsiteY7" fmla="*/ 863 h 10000"/>
                  <a:gd name="connsiteX8" fmla="*/ 820 w 9793"/>
                  <a:gd name="connsiteY8" fmla="*/ 1223 h 10000"/>
                  <a:gd name="connsiteX9" fmla="*/ 820 w 9793"/>
                  <a:gd name="connsiteY9" fmla="*/ 1511 h 10000"/>
                  <a:gd name="connsiteX10" fmla="*/ 943 w 9793"/>
                  <a:gd name="connsiteY10" fmla="*/ 1799 h 10000"/>
                  <a:gd name="connsiteX11" fmla="*/ 1189 w 9793"/>
                  <a:gd name="connsiteY11" fmla="*/ 2086 h 10000"/>
                  <a:gd name="connsiteX12" fmla="*/ 1310 w 9793"/>
                  <a:gd name="connsiteY12" fmla="*/ 2446 h 10000"/>
                  <a:gd name="connsiteX13" fmla="*/ 1516 w 9793"/>
                  <a:gd name="connsiteY13" fmla="*/ 3237 h 10000"/>
                  <a:gd name="connsiteX14" fmla="*/ 1598 w 9793"/>
                  <a:gd name="connsiteY14" fmla="*/ 3453 h 10000"/>
                  <a:gd name="connsiteX15" fmla="*/ 1723 w 9793"/>
                  <a:gd name="connsiteY15" fmla="*/ 3813 h 10000"/>
                  <a:gd name="connsiteX16" fmla="*/ 1736 w 9793"/>
                  <a:gd name="connsiteY16" fmla="*/ 4762 h 10000"/>
                  <a:gd name="connsiteX17" fmla="*/ 2787 w 9793"/>
                  <a:gd name="connsiteY17" fmla="*/ 8993 h 10000"/>
                  <a:gd name="connsiteX18" fmla="*/ 2952 w 9793"/>
                  <a:gd name="connsiteY18" fmla="*/ 9281 h 10000"/>
                  <a:gd name="connsiteX19" fmla="*/ 3196 w 9793"/>
                  <a:gd name="connsiteY19" fmla="*/ 9640 h 10000"/>
                  <a:gd name="connsiteX20" fmla="*/ 3443 w 9793"/>
                  <a:gd name="connsiteY20" fmla="*/ 9784 h 10000"/>
                  <a:gd name="connsiteX21" fmla="*/ 3893 w 9793"/>
                  <a:gd name="connsiteY21" fmla="*/ 9856 h 10000"/>
                  <a:gd name="connsiteX22" fmla="*/ 4018 w 9793"/>
                  <a:gd name="connsiteY22" fmla="*/ 10000 h 10000"/>
                  <a:gd name="connsiteX23" fmla="*/ 4324 w 9793"/>
                  <a:gd name="connsiteY23" fmla="*/ 9878 h 10000"/>
                  <a:gd name="connsiteX24" fmla="*/ 4467 w 9793"/>
                  <a:gd name="connsiteY24" fmla="*/ 9784 h 10000"/>
                  <a:gd name="connsiteX25" fmla="*/ 4794 w 9793"/>
                  <a:gd name="connsiteY25" fmla="*/ 9281 h 10000"/>
                  <a:gd name="connsiteX26" fmla="*/ 4999 w 9793"/>
                  <a:gd name="connsiteY26" fmla="*/ 9209 h 10000"/>
                  <a:gd name="connsiteX27" fmla="*/ 5369 w 9793"/>
                  <a:gd name="connsiteY27" fmla="*/ 8993 h 10000"/>
                  <a:gd name="connsiteX28" fmla="*/ 6188 w 9793"/>
                  <a:gd name="connsiteY28" fmla="*/ 8561 h 10000"/>
                  <a:gd name="connsiteX29" fmla="*/ 6309 w 9793"/>
                  <a:gd name="connsiteY29" fmla="*/ 8453 h 10000"/>
                  <a:gd name="connsiteX30" fmla="*/ 6475 w 9793"/>
                  <a:gd name="connsiteY30" fmla="*/ 8417 h 10000"/>
                  <a:gd name="connsiteX31" fmla="*/ 7212 w 9793"/>
                  <a:gd name="connsiteY31" fmla="*/ 8417 h 10000"/>
                  <a:gd name="connsiteX32" fmla="*/ 7623 w 9793"/>
                  <a:gd name="connsiteY32" fmla="*/ 8273 h 10000"/>
                  <a:gd name="connsiteX33" fmla="*/ 7746 w 9793"/>
                  <a:gd name="connsiteY33" fmla="*/ 7986 h 10000"/>
                  <a:gd name="connsiteX34" fmla="*/ 7842 w 9793"/>
                  <a:gd name="connsiteY34" fmla="*/ 7819 h 10000"/>
                  <a:gd name="connsiteX35" fmla="*/ 7867 w 9793"/>
                  <a:gd name="connsiteY35" fmla="*/ 7626 h 10000"/>
                  <a:gd name="connsiteX36" fmla="*/ 8278 w 9793"/>
                  <a:gd name="connsiteY36" fmla="*/ 7050 h 10000"/>
                  <a:gd name="connsiteX37" fmla="*/ 8402 w 9793"/>
                  <a:gd name="connsiteY37" fmla="*/ 6475 h 10000"/>
                  <a:gd name="connsiteX38" fmla="*/ 8524 w 9793"/>
                  <a:gd name="connsiteY38" fmla="*/ 6403 h 10000"/>
                  <a:gd name="connsiteX39" fmla="*/ 9793 w 9793"/>
                  <a:gd name="connsiteY39" fmla="*/ 6691 h 10000"/>
                  <a:gd name="connsiteX0" fmla="*/ 0 w 8704"/>
                  <a:gd name="connsiteY0" fmla="*/ 216 h 10000"/>
                  <a:gd name="connsiteX1" fmla="*/ 167 w 8704"/>
                  <a:gd name="connsiteY1" fmla="*/ 72 h 10000"/>
                  <a:gd name="connsiteX2" fmla="*/ 377 w 8704"/>
                  <a:gd name="connsiteY2" fmla="*/ 0 h 10000"/>
                  <a:gd name="connsiteX3" fmla="*/ 418 w 8704"/>
                  <a:gd name="connsiteY3" fmla="*/ 0 h 10000"/>
                  <a:gd name="connsiteX4" fmla="*/ 586 w 8704"/>
                  <a:gd name="connsiteY4" fmla="*/ 0 h 10000"/>
                  <a:gd name="connsiteX5" fmla="*/ 628 w 8704"/>
                  <a:gd name="connsiteY5" fmla="*/ 216 h 10000"/>
                  <a:gd name="connsiteX6" fmla="*/ 711 w 8704"/>
                  <a:gd name="connsiteY6" fmla="*/ 504 h 10000"/>
                  <a:gd name="connsiteX7" fmla="*/ 754 w 8704"/>
                  <a:gd name="connsiteY7" fmla="*/ 863 h 10000"/>
                  <a:gd name="connsiteX8" fmla="*/ 837 w 8704"/>
                  <a:gd name="connsiteY8" fmla="*/ 1223 h 10000"/>
                  <a:gd name="connsiteX9" fmla="*/ 837 w 8704"/>
                  <a:gd name="connsiteY9" fmla="*/ 1511 h 10000"/>
                  <a:gd name="connsiteX10" fmla="*/ 963 w 8704"/>
                  <a:gd name="connsiteY10" fmla="*/ 1799 h 10000"/>
                  <a:gd name="connsiteX11" fmla="*/ 1214 w 8704"/>
                  <a:gd name="connsiteY11" fmla="*/ 2086 h 10000"/>
                  <a:gd name="connsiteX12" fmla="*/ 1338 w 8704"/>
                  <a:gd name="connsiteY12" fmla="*/ 2446 h 10000"/>
                  <a:gd name="connsiteX13" fmla="*/ 1548 w 8704"/>
                  <a:gd name="connsiteY13" fmla="*/ 3237 h 10000"/>
                  <a:gd name="connsiteX14" fmla="*/ 1632 w 8704"/>
                  <a:gd name="connsiteY14" fmla="*/ 3453 h 10000"/>
                  <a:gd name="connsiteX15" fmla="*/ 1759 w 8704"/>
                  <a:gd name="connsiteY15" fmla="*/ 3813 h 10000"/>
                  <a:gd name="connsiteX16" fmla="*/ 1773 w 8704"/>
                  <a:gd name="connsiteY16" fmla="*/ 4762 h 10000"/>
                  <a:gd name="connsiteX17" fmla="*/ 2846 w 8704"/>
                  <a:gd name="connsiteY17" fmla="*/ 8993 h 10000"/>
                  <a:gd name="connsiteX18" fmla="*/ 3014 w 8704"/>
                  <a:gd name="connsiteY18" fmla="*/ 9281 h 10000"/>
                  <a:gd name="connsiteX19" fmla="*/ 3264 w 8704"/>
                  <a:gd name="connsiteY19" fmla="*/ 9640 h 10000"/>
                  <a:gd name="connsiteX20" fmla="*/ 3516 w 8704"/>
                  <a:gd name="connsiteY20" fmla="*/ 9784 h 10000"/>
                  <a:gd name="connsiteX21" fmla="*/ 3975 w 8704"/>
                  <a:gd name="connsiteY21" fmla="*/ 9856 h 10000"/>
                  <a:gd name="connsiteX22" fmla="*/ 4103 w 8704"/>
                  <a:gd name="connsiteY22" fmla="*/ 10000 h 10000"/>
                  <a:gd name="connsiteX23" fmla="*/ 4415 w 8704"/>
                  <a:gd name="connsiteY23" fmla="*/ 9878 h 10000"/>
                  <a:gd name="connsiteX24" fmla="*/ 4561 w 8704"/>
                  <a:gd name="connsiteY24" fmla="*/ 9784 h 10000"/>
                  <a:gd name="connsiteX25" fmla="*/ 4895 w 8704"/>
                  <a:gd name="connsiteY25" fmla="*/ 9281 h 10000"/>
                  <a:gd name="connsiteX26" fmla="*/ 5105 w 8704"/>
                  <a:gd name="connsiteY26" fmla="*/ 9209 h 10000"/>
                  <a:gd name="connsiteX27" fmla="*/ 5482 w 8704"/>
                  <a:gd name="connsiteY27" fmla="*/ 8993 h 10000"/>
                  <a:gd name="connsiteX28" fmla="*/ 6319 w 8704"/>
                  <a:gd name="connsiteY28" fmla="*/ 8561 h 10000"/>
                  <a:gd name="connsiteX29" fmla="*/ 6442 w 8704"/>
                  <a:gd name="connsiteY29" fmla="*/ 8453 h 10000"/>
                  <a:gd name="connsiteX30" fmla="*/ 6612 w 8704"/>
                  <a:gd name="connsiteY30" fmla="*/ 8417 h 10000"/>
                  <a:gd name="connsiteX31" fmla="*/ 7364 w 8704"/>
                  <a:gd name="connsiteY31" fmla="*/ 8417 h 10000"/>
                  <a:gd name="connsiteX32" fmla="*/ 7784 w 8704"/>
                  <a:gd name="connsiteY32" fmla="*/ 8273 h 10000"/>
                  <a:gd name="connsiteX33" fmla="*/ 7910 w 8704"/>
                  <a:gd name="connsiteY33" fmla="*/ 7986 h 10000"/>
                  <a:gd name="connsiteX34" fmla="*/ 8008 w 8704"/>
                  <a:gd name="connsiteY34" fmla="*/ 7819 h 10000"/>
                  <a:gd name="connsiteX35" fmla="*/ 8033 w 8704"/>
                  <a:gd name="connsiteY35" fmla="*/ 7626 h 10000"/>
                  <a:gd name="connsiteX36" fmla="*/ 8453 w 8704"/>
                  <a:gd name="connsiteY36" fmla="*/ 7050 h 10000"/>
                  <a:gd name="connsiteX37" fmla="*/ 8580 w 8704"/>
                  <a:gd name="connsiteY37" fmla="*/ 6475 h 10000"/>
                  <a:gd name="connsiteX38" fmla="*/ 8704 w 8704"/>
                  <a:gd name="connsiteY38" fmla="*/ 6403 h 10000"/>
                  <a:gd name="connsiteX0" fmla="*/ 0 w 9858"/>
                  <a:gd name="connsiteY0" fmla="*/ 216 h 10000"/>
                  <a:gd name="connsiteX1" fmla="*/ 192 w 9858"/>
                  <a:gd name="connsiteY1" fmla="*/ 72 h 10000"/>
                  <a:gd name="connsiteX2" fmla="*/ 433 w 9858"/>
                  <a:gd name="connsiteY2" fmla="*/ 0 h 10000"/>
                  <a:gd name="connsiteX3" fmla="*/ 480 w 9858"/>
                  <a:gd name="connsiteY3" fmla="*/ 0 h 10000"/>
                  <a:gd name="connsiteX4" fmla="*/ 673 w 9858"/>
                  <a:gd name="connsiteY4" fmla="*/ 0 h 10000"/>
                  <a:gd name="connsiteX5" fmla="*/ 722 w 9858"/>
                  <a:gd name="connsiteY5" fmla="*/ 216 h 10000"/>
                  <a:gd name="connsiteX6" fmla="*/ 817 w 9858"/>
                  <a:gd name="connsiteY6" fmla="*/ 504 h 10000"/>
                  <a:gd name="connsiteX7" fmla="*/ 866 w 9858"/>
                  <a:gd name="connsiteY7" fmla="*/ 863 h 10000"/>
                  <a:gd name="connsiteX8" fmla="*/ 962 w 9858"/>
                  <a:gd name="connsiteY8" fmla="*/ 1223 h 10000"/>
                  <a:gd name="connsiteX9" fmla="*/ 962 w 9858"/>
                  <a:gd name="connsiteY9" fmla="*/ 1511 h 10000"/>
                  <a:gd name="connsiteX10" fmla="*/ 1106 w 9858"/>
                  <a:gd name="connsiteY10" fmla="*/ 1799 h 10000"/>
                  <a:gd name="connsiteX11" fmla="*/ 1395 w 9858"/>
                  <a:gd name="connsiteY11" fmla="*/ 2086 h 10000"/>
                  <a:gd name="connsiteX12" fmla="*/ 1537 w 9858"/>
                  <a:gd name="connsiteY12" fmla="*/ 2446 h 10000"/>
                  <a:gd name="connsiteX13" fmla="*/ 1778 w 9858"/>
                  <a:gd name="connsiteY13" fmla="*/ 3237 h 10000"/>
                  <a:gd name="connsiteX14" fmla="*/ 1875 w 9858"/>
                  <a:gd name="connsiteY14" fmla="*/ 3453 h 10000"/>
                  <a:gd name="connsiteX15" fmla="*/ 2021 w 9858"/>
                  <a:gd name="connsiteY15" fmla="*/ 3813 h 10000"/>
                  <a:gd name="connsiteX16" fmla="*/ 2037 w 9858"/>
                  <a:gd name="connsiteY16" fmla="*/ 4762 h 10000"/>
                  <a:gd name="connsiteX17" fmla="*/ 3270 w 9858"/>
                  <a:gd name="connsiteY17" fmla="*/ 8993 h 10000"/>
                  <a:gd name="connsiteX18" fmla="*/ 3463 w 9858"/>
                  <a:gd name="connsiteY18" fmla="*/ 9281 h 10000"/>
                  <a:gd name="connsiteX19" fmla="*/ 3750 w 9858"/>
                  <a:gd name="connsiteY19" fmla="*/ 9640 h 10000"/>
                  <a:gd name="connsiteX20" fmla="*/ 4040 w 9858"/>
                  <a:gd name="connsiteY20" fmla="*/ 9784 h 10000"/>
                  <a:gd name="connsiteX21" fmla="*/ 4567 w 9858"/>
                  <a:gd name="connsiteY21" fmla="*/ 9856 h 10000"/>
                  <a:gd name="connsiteX22" fmla="*/ 4714 w 9858"/>
                  <a:gd name="connsiteY22" fmla="*/ 10000 h 10000"/>
                  <a:gd name="connsiteX23" fmla="*/ 5072 w 9858"/>
                  <a:gd name="connsiteY23" fmla="*/ 9878 h 10000"/>
                  <a:gd name="connsiteX24" fmla="*/ 5240 w 9858"/>
                  <a:gd name="connsiteY24" fmla="*/ 9784 h 10000"/>
                  <a:gd name="connsiteX25" fmla="*/ 5624 w 9858"/>
                  <a:gd name="connsiteY25" fmla="*/ 9281 h 10000"/>
                  <a:gd name="connsiteX26" fmla="*/ 5865 w 9858"/>
                  <a:gd name="connsiteY26" fmla="*/ 9209 h 10000"/>
                  <a:gd name="connsiteX27" fmla="*/ 6298 w 9858"/>
                  <a:gd name="connsiteY27" fmla="*/ 8993 h 10000"/>
                  <a:gd name="connsiteX28" fmla="*/ 7260 w 9858"/>
                  <a:gd name="connsiteY28" fmla="*/ 8561 h 10000"/>
                  <a:gd name="connsiteX29" fmla="*/ 7401 w 9858"/>
                  <a:gd name="connsiteY29" fmla="*/ 8453 h 10000"/>
                  <a:gd name="connsiteX30" fmla="*/ 7597 w 9858"/>
                  <a:gd name="connsiteY30" fmla="*/ 8417 h 10000"/>
                  <a:gd name="connsiteX31" fmla="*/ 8460 w 9858"/>
                  <a:gd name="connsiteY31" fmla="*/ 8417 h 10000"/>
                  <a:gd name="connsiteX32" fmla="*/ 8943 w 9858"/>
                  <a:gd name="connsiteY32" fmla="*/ 8273 h 10000"/>
                  <a:gd name="connsiteX33" fmla="*/ 9088 w 9858"/>
                  <a:gd name="connsiteY33" fmla="*/ 7986 h 10000"/>
                  <a:gd name="connsiteX34" fmla="*/ 9200 w 9858"/>
                  <a:gd name="connsiteY34" fmla="*/ 7819 h 10000"/>
                  <a:gd name="connsiteX35" fmla="*/ 9229 w 9858"/>
                  <a:gd name="connsiteY35" fmla="*/ 7626 h 10000"/>
                  <a:gd name="connsiteX36" fmla="*/ 9712 w 9858"/>
                  <a:gd name="connsiteY36" fmla="*/ 7050 h 10000"/>
                  <a:gd name="connsiteX37" fmla="*/ 9858 w 9858"/>
                  <a:gd name="connsiteY37" fmla="*/ 6475 h 10000"/>
                  <a:gd name="connsiteX0" fmla="*/ 0 w 9852"/>
                  <a:gd name="connsiteY0" fmla="*/ 216 h 10000"/>
                  <a:gd name="connsiteX1" fmla="*/ 195 w 9852"/>
                  <a:gd name="connsiteY1" fmla="*/ 72 h 10000"/>
                  <a:gd name="connsiteX2" fmla="*/ 439 w 9852"/>
                  <a:gd name="connsiteY2" fmla="*/ 0 h 10000"/>
                  <a:gd name="connsiteX3" fmla="*/ 487 w 9852"/>
                  <a:gd name="connsiteY3" fmla="*/ 0 h 10000"/>
                  <a:gd name="connsiteX4" fmla="*/ 683 w 9852"/>
                  <a:gd name="connsiteY4" fmla="*/ 0 h 10000"/>
                  <a:gd name="connsiteX5" fmla="*/ 732 w 9852"/>
                  <a:gd name="connsiteY5" fmla="*/ 216 h 10000"/>
                  <a:gd name="connsiteX6" fmla="*/ 829 w 9852"/>
                  <a:gd name="connsiteY6" fmla="*/ 504 h 10000"/>
                  <a:gd name="connsiteX7" fmla="*/ 878 w 9852"/>
                  <a:gd name="connsiteY7" fmla="*/ 863 h 10000"/>
                  <a:gd name="connsiteX8" fmla="*/ 976 w 9852"/>
                  <a:gd name="connsiteY8" fmla="*/ 1223 h 10000"/>
                  <a:gd name="connsiteX9" fmla="*/ 976 w 9852"/>
                  <a:gd name="connsiteY9" fmla="*/ 1511 h 10000"/>
                  <a:gd name="connsiteX10" fmla="*/ 1122 w 9852"/>
                  <a:gd name="connsiteY10" fmla="*/ 1799 h 10000"/>
                  <a:gd name="connsiteX11" fmla="*/ 1415 w 9852"/>
                  <a:gd name="connsiteY11" fmla="*/ 2086 h 10000"/>
                  <a:gd name="connsiteX12" fmla="*/ 1559 w 9852"/>
                  <a:gd name="connsiteY12" fmla="*/ 2446 h 10000"/>
                  <a:gd name="connsiteX13" fmla="*/ 1804 w 9852"/>
                  <a:gd name="connsiteY13" fmla="*/ 3237 h 10000"/>
                  <a:gd name="connsiteX14" fmla="*/ 1902 w 9852"/>
                  <a:gd name="connsiteY14" fmla="*/ 3453 h 10000"/>
                  <a:gd name="connsiteX15" fmla="*/ 2050 w 9852"/>
                  <a:gd name="connsiteY15" fmla="*/ 3813 h 10000"/>
                  <a:gd name="connsiteX16" fmla="*/ 2066 w 9852"/>
                  <a:gd name="connsiteY16" fmla="*/ 4762 h 10000"/>
                  <a:gd name="connsiteX17" fmla="*/ 3317 w 9852"/>
                  <a:gd name="connsiteY17" fmla="*/ 8993 h 10000"/>
                  <a:gd name="connsiteX18" fmla="*/ 3513 w 9852"/>
                  <a:gd name="connsiteY18" fmla="*/ 9281 h 10000"/>
                  <a:gd name="connsiteX19" fmla="*/ 3804 w 9852"/>
                  <a:gd name="connsiteY19" fmla="*/ 9640 h 10000"/>
                  <a:gd name="connsiteX20" fmla="*/ 4098 w 9852"/>
                  <a:gd name="connsiteY20" fmla="*/ 9784 h 10000"/>
                  <a:gd name="connsiteX21" fmla="*/ 4633 w 9852"/>
                  <a:gd name="connsiteY21" fmla="*/ 9856 h 10000"/>
                  <a:gd name="connsiteX22" fmla="*/ 4782 w 9852"/>
                  <a:gd name="connsiteY22" fmla="*/ 10000 h 10000"/>
                  <a:gd name="connsiteX23" fmla="*/ 5145 w 9852"/>
                  <a:gd name="connsiteY23" fmla="*/ 9878 h 10000"/>
                  <a:gd name="connsiteX24" fmla="*/ 5315 w 9852"/>
                  <a:gd name="connsiteY24" fmla="*/ 9784 h 10000"/>
                  <a:gd name="connsiteX25" fmla="*/ 5705 w 9852"/>
                  <a:gd name="connsiteY25" fmla="*/ 9281 h 10000"/>
                  <a:gd name="connsiteX26" fmla="*/ 5949 w 9852"/>
                  <a:gd name="connsiteY26" fmla="*/ 9209 h 10000"/>
                  <a:gd name="connsiteX27" fmla="*/ 6389 w 9852"/>
                  <a:gd name="connsiteY27" fmla="*/ 8993 h 10000"/>
                  <a:gd name="connsiteX28" fmla="*/ 7365 w 9852"/>
                  <a:gd name="connsiteY28" fmla="*/ 8561 h 10000"/>
                  <a:gd name="connsiteX29" fmla="*/ 7508 w 9852"/>
                  <a:gd name="connsiteY29" fmla="*/ 8453 h 10000"/>
                  <a:gd name="connsiteX30" fmla="*/ 7706 w 9852"/>
                  <a:gd name="connsiteY30" fmla="*/ 8417 h 10000"/>
                  <a:gd name="connsiteX31" fmla="*/ 8582 w 9852"/>
                  <a:gd name="connsiteY31" fmla="*/ 8417 h 10000"/>
                  <a:gd name="connsiteX32" fmla="*/ 9072 w 9852"/>
                  <a:gd name="connsiteY32" fmla="*/ 8273 h 10000"/>
                  <a:gd name="connsiteX33" fmla="*/ 9219 w 9852"/>
                  <a:gd name="connsiteY33" fmla="*/ 7986 h 10000"/>
                  <a:gd name="connsiteX34" fmla="*/ 9333 w 9852"/>
                  <a:gd name="connsiteY34" fmla="*/ 7819 h 10000"/>
                  <a:gd name="connsiteX35" fmla="*/ 9362 w 9852"/>
                  <a:gd name="connsiteY35" fmla="*/ 7626 h 10000"/>
                  <a:gd name="connsiteX36" fmla="*/ 9852 w 9852"/>
                  <a:gd name="connsiteY36" fmla="*/ 7050 h 10000"/>
                  <a:gd name="connsiteX0" fmla="*/ 0 w 10000"/>
                  <a:gd name="connsiteY0" fmla="*/ 216 h 10000"/>
                  <a:gd name="connsiteX1" fmla="*/ 198 w 10000"/>
                  <a:gd name="connsiteY1" fmla="*/ 72 h 10000"/>
                  <a:gd name="connsiteX2" fmla="*/ 446 w 10000"/>
                  <a:gd name="connsiteY2" fmla="*/ 0 h 10000"/>
                  <a:gd name="connsiteX3" fmla="*/ 494 w 10000"/>
                  <a:gd name="connsiteY3" fmla="*/ 0 h 10000"/>
                  <a:gd name="connsiteX4" fmla="*/ 693 w 10000"/>
                  <a:gd name="connsiteY4" fmla="*/ 0 h 10000"/>
                  <a:gd name="connsiteX5" fmla="*/ 743 w 10000"/>
                  <a:gd name="connsiteY5" fmla="*/ 216 h 10000"/>
                  <a:gd name="connsiteX6" fmla="*/ 841 w 10000"/>
                  <a:gd name="connsiteY6" fmla="*/ 504 h 10000"/>
                  <a:gd name="connsiteX7" fmla="*/ 891 w 10000"/>
                  <a:gd name="connsiteY7" fmla="*/ 863 h 10000"/>
                  <a:gd name="connsiteX8" fmla="*/ 991 w 10000"/>
                  <a:gd name="connsiteY8" fmla="*/ 1223 h 10000"/>
                  <a:gd name="connsiteX9" fmla="*/ 991 w 10000"/>
                  <a:gd name="connsiteY9" fmla="*/ 1511 h 10000"/>
                  <a:gd name="connsiteX10" fmla="*/ 1139 w 10000"/>
                  <a:gd name="connsiteY10" fmla="*/ 1799 h 10000"/>
                  <a:gd name="connsiteX11" fmla="*/ 1436 w 10000"/>
                  <a:gd name="connsiteY11" fmla="*/ 2086 h 10000"/>
                  <a:gd name="connsiteX12" fmla="*/ 1582 w 10000"/>
                  <a:gd name="connsiteY12" fmla="*/ 2446 h 10000"/>
                  <a:gd name="connsiteX13" fmla="*/ 1831 w 10000"/>
                  <a:gd name="connsiteY13" fmla="*/ 3237 h 10000"/>
                  <a:gd name="connsiteX14" fmla="*/ 1931 w 10000"/>
                  <a:gd name="connsiteY14" fmla="*/ 3453 h 10000"/>
                  <a:gd name="connsiteX15" fmla="*/ 2081 w 10000"/>
                  <a:gd name="connsiteY15" fmla="*/ 3813 h 10000"/>
                  <a:gd name="connsiteX16" fmla="*/ 2097 w 10000"/>
                  <a:gd name="connsiteY16" fmla="*/ 4762 h 10000"/>
                  <a:gd name="connsiteX17" fmla="*/ 3367 w 10000"/>
                  <a:gd name="connsiteY17" fmla="*/ 8993 h 10000"/>
                  <a:gd name="connsiteX18" fmla="*/ 3566 w 10000"/>
                  <a:gd name="connsiteY18" fmla="*/ 9281 h 10000"/>
                  <a:gd name="connsiteX19" fmla="*/ 3861 w 10000"/>
                  <a:gd name="connsiteY19" fmla="*/ 9640 h 10000"/>
                  <a:gd name="connsiteX20" fmla="*/ 4160 w 10000"/>
                  <a:gd name="connsiteY20" fmla="*/ 9784 h 10000"/>
                  <a:gd name="connsiteX21" fmla="*/ 4703 w 10000"/>
                  <a:gd name="connsiteY21" fmla="*/ 9856 h 10000"/>
                  <a:gd name="connsiteX22" fmla="*/ 4854 w 10000"/>
                  <a:gd name="connsiteY22" fmla="*/ 10000 h 10000"/>
                  <a:gd name="connsiteX23" fmla="*/ 5222 w 10000"/>
                  <a:gd name="connsiteY23" fmla="*/ 9878 h 10000"/>
                  <a:gd name="connsiteX24" fmla="*/ 5395 w 10000"/>
                  <a:gd name="connsiteY24" fmla="*/ 9784 h 10000"/>
                  <a:gd name="connsiteX25" fmla="*/ 5791 w 10000"/>
                  <a:gd name="connsiteY25" fmla="*/ 9281 h 10000"/>
                  <a:gd name="connsiteX26" fmla="*/ 6038 w 10000"/>
                  <a:gd name="connsiteY26" fmla="*/ 9209 h 10000"/>
                  <a:gd name="connsiteX27" fmla="*/ 6485 w 10000"/>
                  <a:gd name="connsiteY27" fmla="*/ 8993 h 10000"/>
                  <a:gd name="connsiteX28" fmla="*/ 7476 w 10000"/>
                  <a:gd name="connsiteY28" fmla="*/ 8561 h 10000"/>
                  <a:gd name="connsiteX29" fmla="*/ 7621 w 10000"/>
                  <a:gd name="connsiteY29" fmla="*/ 8453 h 10000"/>
                  <a:gd name="connsiteX30" fmla="*/ 7822 w 10000"/>
                  <a:gd name="connsiteY30" fmla="*/ 8417 h 10000"/>
                  <a:gd name="connsiteX31" fmla="*/ 9208 w 10000"/>
                  <a:gd name="connsiteY31" fmla="*/ 8273 h 10000"/>
                  <a:gd name="connsiteX32" fmla="*/ 9357 w 10000"/>
                  <a:gd name="connsiteY32" fmla="*/ 7986 h 10000"/>
                  <a:gd name="connsiteX33" fmla="*/ 9473 w 10000"/>
                  <a:gd name="connsiteY33" fmla="*/ 7819 h 10000"/>
                  <a:gd name="connsiteX34" fmla="*/ 9503 w 10000"/>
                  <a:gd name="connsiteY34" fmla="*/ 7626 h 10000"/>
                  <a:gd name="connsiteX35" fmla="*/ 10000 w 10000"/>
                  <a:gd name="connsiteY35" fmla="*/ 7050 h 10000"/>
                  <a:gd name="connsiteX0" fmla="*/ 0 w 10000"/>
                  <a:gd name="connsiteY0" fmla="*/ 216 h 10000"/>
                  <a:gd name="connsiteX1" fmla="*/ 198 w 10000"/>
                  <a:gd name="connsiteY1" fmla="*/ 72 h 10000"/>
                  <a:gd name="connsiteX2" fmla="*/ 446 w 10000"/>
                  <a:gd name="connsiteY2" fmla="*/ 0 h 10000"/>
                  <a:gd name="connsiteX3" fmla="*/ 494 w 10000"/>
                  <a:gd name="connsiteY3" fmla="*/ 0 h 10000"/>
                  <a:gd name="connsiteX4" fmla="*/ 693 w 10000"/>
                  <a:gd name="connsiteY4" fmla="*/ 0 h 10000"/>
                  <a:gd name="connsiteX5" fmla="*/ 743 w 10000"/>
                  <a:gd name="connsiteY5" fmla="*/ 216 h 10000"/>
                  <a:gd name="connsiteX6" fmla="*/ 841 w 10000"/>
                  <a:gd name="connsiteY6" fmla="*/ 504 h 10000"/>
                  <a:gd name="connsiteX7" fmla="*/ 891 w 10000"/>
                  <a:gd name="connsiteY7" fmla="*/ 863 h 10000"/>
                  <a:gd name="connsiteX8" fmla="*/ 991 w 10000"/>
                  <a:gd name="connsiteY8" fmla="*/ 1223 h 10000"/>
                  <a:gd name="connsiteX9" fmla="*/ 991 w 10000"/>
                  <a:gd name="connsiteY9" fmla="*/ 1511 h 10000"/>
                  <a:gd name="connsiteX10" fmla="*/ 1139 w 10000"/>
                  <a:gd name="connsiteY10" fmla="*/ 1799 h 10000"/>
                  <a:gd name="connsiteX11" fmla="*/ 1436 w 10000"/>
                  <a:gd name="connsiteY11" fmla="*/ 2086 h 10000"/>
                  <a:gd name="connsiteX12" fmla="*/ 1582 w 10000"/>
                  <a:gd name="connsiteY12" fmla="*/ 2446 h 10000"/>
                  <a:gd name="connsiteX13" fmla="*/ 1831 w 10000"/>
                  <a:gd name="connsiteY13" fmla="*/ 3237 h 10000"/>
                  <a:gd name="connsiteX14" fmla="*/ 1931 w 10000"/>
                  <a:gd name="connsiteY14" fmla="*/ 3453 h 10000"/>
                  <a:gd name="connsiteX15" fmla="*/ 2081 w 10000"/>
                  <a:gd name="connsiteY15" fmla="*/ 3813 h 10000"/>
                  <a:gd name="connsiteX16" fmla="*/ 2097 w 10000"/>
                  <a:gd name="connsiteY16" fmla="*/ 4762 h 10000"/>
                  <a:gd name="connsiteX17" fmla="*/ 3367 w 10000"/>
                  <a:gd name="connsiteY17" fmla="*/ 8993 h 10000"/>
                  <a:gd name="connsiteX18" fmla="*/ 3566 w 10000"/>
                  <a:gd name="connsiteY18" fmla="*/ 9281 h 10000"/>
                  <a:gd name="connsiteX19" fmla="*/ 3861 w 10000"/>
                  <a:gd name="connsiteY19" fmla="*/ 9640 h 10000"/>
                  <a:gd name="connsiteX20" fmla="*/ 4160 w 10000"/>
                  <a:gd name="connsiteY20" fmla="*/ 9784 h 10000"/>
                  <a:gd name="connsiteX21" fmla="*/ 4703 w 10000"/>
                  <a:gd name="connsiteY21" fmla="*/ 9856 h 10000"/>
                  <a:gd name="connsiteX22" fmla="*/ 4854 w 10000"/>
                  <a:gd name="connsiteY22" fmla="*/ 10000 h 10000"/>
                  <a:gd name="connsiteX23" fmla="*/ 5222 w 10000"/>
                  <a:gd name="connsiteY23" fmla="*/ 9878 h 10000"/>
                  <a:gd name="connsiteX24" fmla="*/ 5395 w 10000"/>
                  <a:gd name="connsiteY24" fmla="*/ 9784 h 10000"/>
                  <a:gd name="connsiteX25" fmla="*/ 5791 w 10000"/>
                  <a:gd name="connsiteY25" fmla="*/ 9281 h 10000"/>
                  <a:gd name="connsiteX26" fmla="*/ 6038 w 10000"/>
                  <a:gd name="connsiteY26" fmla="*/ 9209 h 10000"/>
                  <a:gd name="connsiteX27" fmla="*/ 6485 w 10000"/>
                  <a:gd name="connsiteY27" fmla="*/ 8993 h 10000"/>
                  <a:gd name="connsiteX28" fmla="*/ 7476 w 10000"/>
                  <a:gd name="connsiteY28" fmla="*/ 8561 h 10000"/>
                  <a:gd name="connsiteX29" fmla="*/ 7621 w 10000"/>
                  <a:gd name="connsiteY29" fmla="*/ 8453 h 10000"/>
                  <a:gd name="connsiteX30" fmla="*/ 7822 w 10000"/>
                  <a:gd name="connsiteY30" fmla="*/ 8417 h 10000"/>
                  <a:gd name="connsiteX31" fmla="*/ 9357 w 10000"/>
                  <a:gd name="connsiteY31" fmla="*/ 7986 h 10000"/>
                  <a:gd name="connsiteX32" fmla="*/ 9473 w 10000"/>
                  <a:gd name="connsiteY32" fmla="*/ 7819 h 10000"/>
                  <a:gd name="connsiteX33" fmla="*/ 9503 w 10000"/>
                  <a:gd name="connsiteY33" fmla="*/ 7626 h 10000"/>
                  <a:gd name="connsiteX34" fmla="*/ 10000 w 10000"/>
                  <a:gd name="connsiteY34" fmla="*/ 7050 h 10000"/>
                  <a:gd name="connsiteX0" fmla="*/ 0 w 10000"/>
                  <a:gd name="connsiteY0" fmla="*/ 216 h 10000"/>
                  <a:gd name="connsiteX1" fmla="*/ 198 w 10000"/>
                  <a:gd name="connsiteY1" fmla="*/ 72 h 10000"/>
                  <a:gd name="connsiteX2" fmla="*/ 446 w 10000"/>
                  <a:gd name="connsiteY2" fmla="*/ 0 h 10000"/>
                  <a:gd name="connsiteX3" fmla="*/ 494 w 10000"/>
                  <a:gd name="connsiteY3" fmla="*/ 0 h 10000"/>
                  <a:gd name="connsiteX4" fmla="*/ 693 w 10000"/>
                  <a:gd name="connsiteY4" fmla="*/ 0 h 10000"/>
                  <a:gd name="connsiteX5" fmla="*/ 743 w 10000"/>
                  <a:gd name="connsiteY5" fmla="*/ 216 h 10000"/>
                  <a:gd name="connsiteX6" fmla="*/ 841 w 10000"/>
                  <a:gd name="connsiteY6" fmla="*/ 504 h 10000"/>
                  <a:gd name="connsiteX7" fmla="*/ 891 w 10000"/>
                  <a:gd name="connsiteY7" fmla="*/ 863 h 10000"/>
                  <a:gd name="connsiteX8" fmla="*/ 991 w 10000"/>
                  <a:gd name="connsiteY8" fmla="*/ 1223 h 10000"/>
                  <a:gd name="connsiteX9" fmla="*/ 991 w 10000"/>
                  <a:gd name="connsiteY9" fmla="*/ 1511 h 10000"/>
                  <a:gd name="connsiteX10" fmla="*/ 1139 w 10000"/>
                  <a:gd name="connsiteY10" fmla="*/ 1799 h 10000"/>
                  <a:gd name="connsiteX11" fmla="*/ 1436 w 10000"/>
                  <a:gd name="connsiteY11" fmla="*/ 2086 h 10000"/>
                  <a:gd name="connsiteX12" fmla="*/ 1582 w 10000"/>
                  <a:gd name="connsiteY12" fmla="*/ 2446 h 10000"/>
                  <a:gd name="connsiteX13" fmla="*/ 1831 w 10000"/>
                  <a:gd name="connsiteY13" fmla="*/ 3237 h 10000"/>
                  <a:gd name="connsiteX14" fmla="*/ 1931 w 10000"/>
                  <a:gd name="connsiteY14" fmla="*/ 3453 h 10000"/>
                  <a:gd name="connsiteX15" fmla="*/ 2081 w 10000"/>
                  <a:gd name="connsiteY15" fmla="*/ 3813 h 10000"/>
                  <a:gd name="connsiteX16" fmla="*/ 2097 w 10000"/>
                  <a:gd name="connsiteY16" fmla="*/ 4762 h 10000"/>
                  <a:gd name="connsiteX17" fmla="*/ 3367 w 10000"/>
                  <a:gd name="connsiteY17" fmla="*/ 8993 h 10000"/>
                  <a:gd name="connsiteX18" fmla="*/ 3566 w 10000"/>
                  <a:gd name="connsiteY18" fmla="*/ 9281 h 10000"/>
                  <a:gd name="connsiteX19" fmla="*/ 3861 w 10000"/>
                  <a:gd name="connsiteY19" fmla="*/ 9640 h 10000"/>
                  <a:gd name="connsiteX20" fmla="*/ 4160 w 10000"/>
                  <a:gd name="connsiteY20" fmla="*/ 9784 h 10000"/>
                  <a:gd name="connsiteX21" fmla="*/ 4703 w 10000"/>
                  <a:gd name="connsiteY21" fmla="*/ 9856 h 10000"/>
                  <a:gd name="connsiteX22" fmla="*/ 4854 w 10000"/>
                  <a:gd name="connsiteY22" fmla="*/ 10000 h 10000"/>
                  <a:gd name="connsiteX23" fmla="*/ 5222 w 10000"/>
                  <a:gd name="connsiteY23" fmla="*/ 9878 h 10000"/>
                  <a:gd name="connsiteX24" fmla="*/ 5395 w 10000"/>
                  <a:gd name="connsiteY24" fmla="*/ 9784 h 10000"/>
                  <a:gd name="connsiteX25" fmla="*/ 5791 w 10000"/>
                  <a:gd name="connsiteY25" fmla="*/ 9281 h 10000"/>
                  <a:gd name="connsiteX26" fmla="*/ 6038 w 10000"/>
                  <a:gd name="connsiteY26" fmla="*/ 9209 h 10000"/>
                  <a:gd name="connsiteX27" fmla="*/ 6485 w 10000"/>
                  <a:gd name="connsiteY27" fmla="*/ 8993 h 10000"/>
                  <a:gd name="connsiteX28" fmla="*/ 7476 w 10000"/>
                  <a:gd name="connsiteY28" fmla="*/ 8561 h 10000"/>
                  <a:gd name="connsiteX29" fmla="*/ 7621 w 10000"/>
                  <a:gd name="connsiteY29" fmla="*/ 8453 h 10000"/>
                  <a:gd name="connsiteX30" fmla="*/ 7822 w 10000"/>
                  <a:gd name="connsiteY30" fmla="*/ 8417 h 10000"/>
                  <a:gd name="connsiteX31" fmla="*/ 9473 w 10000"/>
                  <a:gd name="connsiteY31" fmla="*/ 7819 h 10000"/>
                  <a:gd name="connsiteX32" fmla="*/ 9503 w 10000"/>
                  <a:gd name="connsiteY32" fmla="*/ 7626 h 10000"/>
                  <a:gd name="connsiteX33" fmla="*/ 10000 w 10000"/>
                  <a:gd name="connsiteY33" fmla="*/ 7050 h 10000"/>
                  <a:gd name="connsiteX0" fmla="*/ 0 w 10000"/>
                  <a:gd name="connsiteY0" fmla="*/ 216 h 10000"/>
                  <a:gd name="connsiteX1" fmla="*/ 198 w 10000"/>
                  <a:gd name="connsiteY1" fmla="*/ 72 h 10000"/>
                  <a:gd name="connsiteX2" fmla="*/ 446 w 10000"/>
                  <a:gd name="connsiteY2" fmla="*/ 0 h 10000"/>
                  <a:gd name="connsiteX3" fmla="*/ 494 w 10000"/>
                  <a:gd name="connsiteY3" fmla="*/ 0 h 10000"/>
                  <a:gd name="connsiteX4" fmla="*/ 693 w 10000"/>
                  <a:gd name="connsiteY4" fmla="*/ 0 h 10000"/>
                  <a:gd name="connsiteX5" fmla="*/ 743 w 10000"/>
                  <a:gd name="connsiteY5" fmla="*/ 216 h 10000"/>
                  <a:gd name="connsiteX6" fmla="*/ 841 w 10000"/>
                  <a:gd name="connsiteY6" fmla="*/ 504 h 10000"/>
                  <a:gd name="connsiteX7" fmla="*/ 891 w 10000"/>
                  <a:gd name="connsiteY7" fmla="*/ 863 h 10000"/>
                  <a:gd name="connsiteX8" fmla="*/ 991 w 10000"/>
                  <a:gd name="connsiteY8" fmla="*/ 1223 h 10000"/>
                  <a:gd name="connsiteX9" fmla="*/ 991 w 10000"/>
                  <a:gd name="connsiteY9" fmla="*/ 1511 h 10000"/>
                  <a:gd name="connsiteX10" fmla="*/ 1139 w 10000"/>
                  <a:gd name="connsiteY10" fmla="*/ 1799 h 10000"/>
                  <a:gd name="connsiteX11" fmla="*/ 1436 w 10000"/>
                  <a:gd name="connsiteY11" fmla="*/ 2086 h 10000"/>
                  <a:gd name="connsiteX12" fmla="*/ 1582 w 10000"/>
                  <a:gd name="connsiteY12" fmla="*/ 2446 h 10000"/>
                  <a:gd name="connsiteX13" fmla="*/ 1831 w 10000"/>
                  <a:gd name="connsiteY13" fmla="*/ 3237 h 10000"/>
                  <a:gd name="connsiteX14" fmla="*/ 1931 w 10000"/>
                  <a:gd name="connsiteY14" fmla="*/ 3453 h 10000"/>
                  <a:gd name="connsiteX15" fmla="*/ 2081 w 10000"/>
                  <a:gd name="connsiteY15" fmla="*/ 3813 h 10000"/>
                  <a:gd name="connsiteX16" fmla="*/ 2097 w 10000"/>
                  <a:gd name="connsiteY16" fmla="*/ 4762 h 10000"/>
                  <a:gd name="connsiteX17" fmla="*/ 3367 w 10000"/>
                  <a:gd name="connsiteY17" fmla="*/ 8993 h 10000"/>
                  <a:gd name="connsiteX18" fmla="*/ 3566 w 10000"/>
                  <a:gd name="connsiteY18" fmla="*/ 9281 h 10000"/>
                  <a:gd name="connsiteX19" fmla="*/ 3861 w 10000"/>
                  <a:gd name="connsiteY19" fmla="*/ 9640 h 10000"/>
                  <a:gd name="connsiteX20" fmla="*/ 4160 w 10000"/>
                  <a:gd name="connsiteY20" fmla="*/ 9784 h 10000"/>
                  <a:gd name="connsiteX21" fmla="*/ 4703 w 10000"/>
                  <a:gd name="connsiteY21" fmla="*/ 9856 h 10000"/>
                  <a:gd name="connsiteX22" fmla="*/ 4854 w 10000"/>
                  <a:gd name="connsiteY22" fmla="*/ 10000 h 10000"/>
                  <a:gd name="connsiteX23" fmla="*/ 5222 w 10000"/>
                  <a:gd name="connsiteY23" fmla="*/ 9878 h 10000"/>
                  <a:gd name="connsiteX24" fmla="*/ 5395 w 10000"/>
                  <a:gd name="connsiteY24" fmla="*/ 9784 h 10000"/>
                  <a:gd name="connsiteX25" fmla="*/ 5791 w 10000"/>
                  <a:gd name="connsiteY25" fmla="*/ 9281 h 10000"/>
                  <a:gd name="connsiteX26" fmla="*/ 6038 w 10000"/>
                  <a:gd name="connsiteY26" fmla="*/ 9209 h 10000"/>
                  <a:gd name="connsiteX27" fmla="*/ 6485 w 10000"/>
                  <a:gd name="connsiteY27" fmla="*/ 8993 h 10000"/>
                  <a:gd name="connsiteX28" fmla="*/ 7476 w 10000"/>
                  <a:gd name="connsiteY28" fmla="*/ 8561 h 10000"/>
                  <a:gd name="connsiteX29" fmla="*/ 7621 w 10000"/>
                  <a:gd name="connsiteY29" fmla="*/ 8453 h 10000"/>
                  <a:gd name="connsiteX30" fmla="*/ 7822 w 10000"/>
                  <a:gd name="connsiteY30" fmla="*/ 8417 h 10000"/>
                  <a:gd name="connsiteX31" fmla="*/ 9473 w 10000"/>
                  <a:gd name="connsiteY31" fmla="*/ 7819 h 10000"/>
                  <a:gd name="connsiteX32" fmla="*/ 10000 w 10000"/>
                  <a:gd name="connsiteY32" fmla="*/ 7050 h 10000"/>
                  <a:gd name="connsiteX0" fmla="*/ 0 w 10000"/>
                  <a:gd name="connsiteY0" fmla="*/ 216 h 10000"/>
                  <a:gd name="connsiteX1" fmla="*/ 198 w 10000"/>
                  <a:gd name="connsiteY1" fmla="*/ 72 h 10000"/>
                  <a:gd name="connsiteX2" fmla="*/ 446 w 10000"/>
                  <a:gd name="connsiteY2" fmla="*/ 0 h 10000"/>
                  <a:gd name="connsiteX3" fmla="*/ 494 w 10000"/>
                  <a:gd name="connsiteY3" fmla="*/ 0 h 10000"/>
                  <a:gd name="connsiteX4" fmla="*/ 693 w 10000"/>
                  <a:gd name="connsiteY4" fmla="*/ 0 h 10000"/>
                  <a:gd name="connsiteX5" fmla="*/ 743 w 10000"/>
                  <a:gd name="connsiteY5" fmla="*/ 216 h 10000"/>
                  <a:gd name="connsiteX6" fmla="*/ 841 w 10000"/>
                  <a:gd name="connsiteY6" fmla="*/ 504 h 10000"/>
                  <a:gd name="connsiteX7" fmla="*/ 891 w 10000"/>
                  <a:gd name="connsiteY7" fmla="*/ 863 h 10000"/>
                  <a:gd name="connsiteX8" fmla="*/ 991 w 10000"/>
                  <a:gd name="connsiteY8" fmla="*/ 1223 h 10000"/>
                  <a:gd name="connsiteX9" fmla="*/ 991 w 10000"/>
                  <a:gd name="connsiteY9" fmla="*/ 1511 h 10000"/>
                  <a:gd name="connsiteX10" fmla="*/ 1139 w 10000"/>
                  <a:gd name="connsiteY10" fmla="*/ 1799 h 10000"/>
                  <a:gd name="connsiteX11" fmla="*/ 1436 w 10000"/>
                  <a:gd name="connsiteY11" fmla="*/ 2086 h 10000"/>
                  <a:gd name="connsiteX12" fmla="*/ 1582 w 10000"/>
                  <a:gd name="connsiteY12" fmla="*/ 2446 h 10000"/>
                  <a:gd name="connsiteX13" fmla="*/ 1831 w 10000"/>
                  <a:gd name="connsiteY13" fmla="*/ 3237 h 10000"/>
                  <a:gd name="connsiteX14" fmla="*/ 1931 w 10000"/>
                  <a:gd name="connsiteY14" fmla="*/ 3453 h 10000"/>
                  <a:gd name="connsiteX15" fmla="*/ 2081 w 10000"/>
                  <a:gd name="connsiteY15" fmla="*/ 3813 h 10000"/>
                  <a:gd name="connsiteX16" fmla="*/ 2097 w 10000"/>
                  <a:gd name="connsiteY16" fmla="*/ 4762 h 10000"/>
                  <a:gd name="connsiteX17" fmla="*/ 3367 w 10000"/>
                  <a:gd name="connsiteY17" fmla="*/ 8993 h 10000"/>
                  <a:gd name="connsiteX18" fmla="*/ 3566 w 10000"/>
                  <a:gd name="connsiteY18" fmla="*/ 9281 h 10000"/>
                  <a:gd name="connsiteX19" fmla="*/ 3861 w 10000"/>
                  <a:gd name="connsiteY19" fmla="*/ 9640 h 10000"/>
                  <a:gd name="connsiteX20" fmla="*/ 4160 w 10000"/>
                  <a:gd name="connsiteY20" fmla="*/ 9784 h 10000"/>
                  <a:gd name="connsiteX21" fmla="*/ 4703 w 10000"/>
                  <a:gd name="connsiteY21" fmla="*/ 9856 h 10000"/>
                  <a:gd name="connsiteX22" fmla="*/ 4854 w 10000"/>
                  <a:gd name="connsiteY22" fmla="*/ 10000 h 10000"/>
                  <a:gd name="connsiteX23" fmla="*/ 5222 w 10000"/>
                  <a:gd name="connsiteY23" fmla="*/ 9878 h 10000"/>
                  <a:gd name="connsiteX24" fmla="*/ 5395 w 10000"/>
                  <a:gd name="connsiteY24" fmla="*/ 9784 h 10000"/>
                  <a:gd name="connsiteX25" fmla="*/ 5791 w 10000"/>
                  <a:gd name="connsiteY25" fmla="*/ 9281 h 10000"/>
                  <a:gd name="connsiteX26" fmla="*/ 6038 w 10000"/>
                  <a:gd name="connsiteY26" fmla="*/ 9209 h 10000"/>
                  <a:gd name="connsiteX27" fmla="*/ 6485 w 10000"/>
                  <a:gd name="connsiteY27" fmla="*/ 8993 h 10000"/>
                  <a:gd name="connsiteX28" fmla="*/ 7476 w 10000"/>
                  <a:gd name="connsiteY28" fmla="*/ 8561 h 10000"/>
                  <a:gd name="connsiteX29" fmla="*/ 7621 w 10000"/>
                  <a:gd name="connsiteY29" fmla="*/ 8453 h 10000"/>
                  <a:gd name="connsiteX30" fmla="*/ 7822 w 10000"/>
                  <a:gd name="connsiteY30" fmla="*/ 8417 h 10000"/>
                  <a:gd name="connsiteX31" fmla="*/ 10000 w 10000"/>
                  <a:gd name="connsiteY31" fmla="*/ 7050 h 10000"/>
                  <a:gd name="connsiteX0" fmla="*/ 0 w 10000"/>
                  <a:gd name="connsiteY0" fmla="*/ 216 h 10000"/>
                  <a:gd name="connsiteX1" fmla="*/ 198 w 10000"/>
                  <a:gd name="connsiteY1" fmla="*/ 72 h 10000"/>
                  <a:gd name="connsiteX2" fmla="*/ 446 w 10000"/>
                  <a:gd name="connsiteY2" fmla="*/ 0 h 10000"/>
                  <a:gd name="connsiteX3" fmla="*/ 494 w 10000"/>
                  <a:gd name="connsiteY3" fmla="*/ 0 h 10000"/>
                  <a:gd name="connsiteX4" fmla="*/ 693 w 10000"/>
                  <a:gd name="connsiteY4" fmla="*/ 0 h 10000"/>
                  <a:gd name="connsiteX5" fmla="*/ 743 w 10000"/>
                  <a:gd name="connsiteY5" fmla="*/ 216 h 10000"/>
                  <a:gd name="connsiteX6" fmla="*/ 841 w 10000"/>
                  <a:gd name="connsiteY6" fmla="*/ 504 h 10000"/>
                  <a:gd name="connsiteX7" fmla="*/ 891 w 10000"/>
                  <a:gd name="connsiteY7" fmla="*/ 863 h 10000"/>
                  <a:gd name="connsiteX8" fmla="*/ 991 w 10000"/>
                  <a:gd name="connsiteY8" fmla="*/ 1223 h 10000"/>
                  <a:gd name="connsiteX9" fmla="*/ 991 w 10000"/>
                  <a:gd name="connsiteY9" fmla="*/ 1511 h 10000"/>
                  <a:gd name="connsiteX10" fmla="*/ 1139 w 10000"/>
                  <a:gd name="connsiteY10" fmla="*/ 1799 h 10000"/>
                  <a:gd name="connsiteX11" fmla="*/ 1436 w 10000"/>
                  <a:gd name="connsiteY11" fmla="*/ 2086 h 10000"/>
                  <a:gd name="connsiteX12" fmla="*/ 1582 w 10000"/>
                  <a:gd name="connsiteY12" fmla="*/ 2446 h 10000"/>
                  <a:gd name="connsiteX13" fmla="*/ 1831 w 10000"/>
                  <a:gd name="connsiteY13" fmla="*/ 3237 h 10000"/>
                  <a:gd name="connsiteX14" fmla="*/ 1931 w 10000"/>
                  <a:gd name="connsiteY14" fmla="*/ 3453 h 10000"/>
                  <a:gd name="connsiteX15" fmla="*/ 2081 w 10000"/>
                  <a:gd name="connsiteY15" fmla="*/ 3813 h 10000"/>
                  <a:gd name="connsiteX16" fmla="*/ 2097 w 10000"/>
                  <a:gd name="connsiteY16" fmla="*/ 4762 h 10000"/>
                  <a:gd name="connsiteX17" fmla="*/ 3367 w 10000"/>
                  <a:gd name="connsiteY17" fmla="*/ 8993 h 10000"/>
                  <a:gd name="connsiteX18" fmla="*/ 3566 w 10000"/>
                  <a:gd name="connsiteY18" fmla="*/ 9281 h 10000"/>
                  <a:gd name="connsiteX19" fmla="*/ 3861 w 10000"/>
                  <a:gd name="connsiteY19" fmla="*/ 9640 h 10000"/>
                  <a:gd name="connsiteX20" fmla="*/ 4160 w 10000"/>
                  <a:gd name="connsiteY20" fmla="*/ 9784 h 10000"/>
                  <a:gd name="connsiteX21" fmla="*/ 4703 w 10000"/>
                  <a:gd name="connsiteY21" fmla="*/ 9856 h 10000"/>
                  <a:gd name="connsiteX22" fmla="*/ 4854 w 10000"/>
                  <a:gd name="connsiteY22" fmla="*/ 10000 h 10000"/>
                  <a:gd name="connsiteX23" fmla="*/ 5222 w 10000"/>
                  <a:gd name="connsiteY23" fmla="*/ 9878 h 10000"/>
                  <a:gd name="connsiteX24" fmla="*/ 5395 w 10000"/>
                  <a:gd name="connsiteY24" fmla="*/ 9784 h 10000"/>
                  <a:gd name="connsiteX25" fmla="*/ 5791 w 10000"/>
                  <a:gd name="connsiteY25" fmla="*/ 9281 h 10000"/>
                  <a:gd name="connsiteX26" fmla="*/ 6038 w 10000"/>
                  <a:gd name="connsiteY26" fmla="*/ 9209 h 10000"/>
                  <a:gd name="connsiteX27" fmla="*/ 6485 w 10000"/>
                  <a:gd name="connsiteY27" fmla="*/ 8993 h 10000"/>
                  <a:gd name="connsiteX28" fmla="*/ 7476 w 10000"/>
                  <a:gd name="connsiteY28" fmla="*/ 8561 h 10000"/>
                  <a:gd name="connsiteX29" fmla="*/ 7621 w 10000"/>
                  <a:gd name="connsiteY29" fmla="*/ 8453 h 10000"/>
                  <a:gd name="connsiteX30" fmla="*/ 10000 w 10000"/>
                  <a:gd name="connsiteY30" fmla="*/ 7050 h 10000"/>
                  <a:gd name="connsiteX0" fmla="*/ 0 w 10000"/>
                  <a:gd name="connsiteY0" fmla="*/ 216 h 10000"/>
                  <a:gd name="connsiteX1" fmla="*/ 198 w 10000"/>
                  <a:gd name="connsiteY1" fmla="*/ 72 h 10000"/>
                  <a:gd name="connsiteX2" fmla="*/ 446 w 10000"/>
                  <a:gd name="connsiteY2" fmla="*/ 0 h 10000"/>
                  <a:gd name="connsiteX3" fmla="*/ 494 w 10000"/>
                  <a:gd name="connsiteY3" fmla="*/ 0 h 10000"/>
                  <a:gd name="connsiteX4" fmla="*/ 693 w 10000"/>
                  <a:gd name="connsiteY4" fmla="*/ 0 h 10000"/>
                  <a:gd name="connsiteX5" fmla="*/ 743 w 10000"/>
                  <a:gd name="connsiteY5" fmla="*/ 216 h 10000"/>
                  <a:gd name="connsiteX6" fmla="*/ 841 w 10000"/>
                  <a:gd name="connsiteY6" fmla="*/ 504 h 10000"/>
                  <a:gd name="connsiteX7" fmla="*/ 891 w 10000"/>
                  <a:gd name="connsiteY7" fmla="*/ 863 h 10000"/>
                  <a:gd name="connsiteX8" fmla="*/ 991 w 10000"/>
                  <a:gd name="connsiteY8" fmla="*/ 1223 h 10000"/>
                  <a:gd name="connsiteX9" fmla="*/ 991 w 10000"/>
                  <a:gd name="connsiteY9" fmla="*/ 1511 h 10000"/>
                  <a:gd name="connsiteX10" fmla="*/ 1139 w 10000"/>
                  <a:gd name="connsiteY10" fmla="*/ 1799 h 10000"/>
                  <a:gd name="connsiteX11" fmla="*/ 1436 w 10000"/>
                  <a:gd name="connsiteY11" fmla="*/ 2086 h 10000"/>
                  <a:gd name="connsiteX12" fmla="*/ 1582 w 10000"/>
                  <a:gd name="connsiteY12" fmla="*/ 2446 h 10000"/>
                  <a:gd name="connsiteX13" fmla="*/ 1831 w 10000"/>
                  <a:gd name="connsiteY13" fmla="*/ 3237 h 10000"/>
                  <a:gd name="connsiteX14" fmla="*/ 1931 w 10000"/>
                  <a:gd name="connsiteY14" fmla="*/ 3453 h 10000"/>
                  <a:gd name="connsiteX15" fmla="*/ 2081 w 10000"/>
                  <a:gd name="connsiteY15" fmla="*/ 3813 h 10000"/>
                  <a:gd name="connsiteX16" fmla="*/ 2097 w 10000"/>
                  <a:gd name="connsiteY16" fmla="*/ 4762 h 10000"/>
                  <a:gd name="connsiteX17" fmla="*/ 3367 w 10000"/>
                  <a:gd name="connsiteY17" fmla="*/ 8993 h 10000"/>
                  <a:gd name="connsiteX18" fmla="*/ 3566 w 10000"/>
                  <a:gd name="connsiteY18" fmla="*/ 9281 h 10000"/>
                  <a:gd name="connsiteX19" fmla="*/ 3861 w 10000"/>
                  <a:gd name="connsiteY19" fmla="*/ 9640 h 10000"/>
                  <a:gd name="connsiteX20" fmla="*/ 4160 w 10000"/>
                  <a:gd name="connsiteY20" fmla="*/ 9784 h 10000"/>
                  <a:gd name="connsiteX21" fmla="*/ 4703 w 10000"/>
                  <a:gd name="connsiteY21" fmla="*/ 9856 h 10000"/>
                  <a:gd name="connsiteX22" fmla="*/ 4854 w 10000"/>
                  <a:gd name="connsiteY22" fmla="*/ 10000 h 10000"/>
                  <a:gd name="connsiteX23" fmla="*/ 5222 w 10000"/>
                  <a:gd name="connsiteY23" fmla="*/ 9878 h 10000"/>
                  <a:gd name="connsiteX24" fmla="*/ 5395 w 10000"/>
                  <a:gd name="connsiteY24" fmla="*/ 9784 h 10000"/>
                  <a:gd name="connsiteX25" fmla="*/ 5791 w 10000"/>
                  <a:gd name="connsiteY25" fmla="*/ 9281 h 10000"/>
                  <a:gd name="connsiteX26" fmla="*/ 6038 w 10000"/>
                  <a:gd name="connsiteY26" fmla="*/ 9209 h 10000"/>
                  <a:gd name="connsiteX27" fmla="*/ 6485 w 10000"/>
                  <a:gd name="connsiteY27" fmla="*/ 8993 h 10000"/>
                  <a:gd name="connsiteX28" fmla="*/ 7476 w 10000"/>
                  <a:gd name="connsiteY28" fmla="*/ 8561 h 10000"/>
                  <a:gd name="connsiteX29" fmla="*/ 10000 w 10000"/>
                  <a:gd name="connsiteY29" fmla="*/ 7050 h 10000"/>
                  <a:gd name="connsiteX0" fmla="*/ 0 w 10000"/>
                  <a:gd name="connsiteY0" fmla="*/ 216 h 10000"/>
                  <a:gd name="connsiteX1" fmla="*/ 198 w 10000"/>
                  <a:gd name="connsiteY1" fmla="*/ 72 h 10000"/>
                  <a:gd name="connsiteX2" fmla="*/ 446 w 10000"/>
                  <a:gd name="connsiteY2" fmla="*/ 0 h 10000"/>
                  <a:gd name="connsiteX3" fmla="*/ 494 w 10000"/>
                  <a:gd name="connsiteY3" fmla="*/ 0 h 10000"/>
                  <a:gd name="connsiteX4" fmla="*/ 693 w 10000"/>
                  <a:gd name="connsiteY4" fmla="*/ 0 h 10000"/>
                  <a:gd name="connsiteX5" fmla="*/ 743 w 10000"/>
                  <a:gd name="connsiteY5" fmla="*/ 216 h 10000"/>
                  <a:gd name="connsiteX6" fmla="*/ 841 w 10000"/>
                  <a:gd name="connsiteY6" fmla="*/ 504 h 10000"/>
                  <a:gd name="connsiteX7" fmla="*/ 891 w 10000"/>
                  <a:gd name="connsiteY7" fmla="*/ 863 h 10000"/>
                  <a:gd name="connsiteX8" fmla="*/ 991 w 10000"/>
                  <a:gd name="connsiteY8" fmla="*/ 1223 h 10000"/>
                  <a:gd name="connsiteX9" fmla="*/ 991 w 10000"/>
                  <a:gd name="connsiteY9" fmla="*/ 1511 h 10000"/>
                  <a:gd name="connsiteX10" fmla="*/ 1139 w 10000"/>
                  <a:gd name="connsiteY10" fmla="*/ 1799 h 10000"/>
                  <a:gd name="connsiteX11" fmla="*/ 1436 w 10000"/>
                  <a:gd name="connsiteY11" fmla="*/ 2086 h 10000"/>
                  <a:gd name="connsiteX12" fmla="*/ 1582 w 10000"/>
                  <a:gd name="connsiteY12" fmla="*/ 2446 h 10000"/>
                  <a:gd name="connsiteX13" fmla="*/ 1831 w 10000"/>
                  <a:gd name="connsiteY13" fmla="*/ 3237 h 10000"/>
                  <a:gd name="connsiteX14" fmla="*/ 1931 w 10000"/>
                  <a:gd name="connsiteY14" fmla="*/ 3453 h 10000"/>
                  <a:gd name="connsiteX15" fmla="*/ 2081 w 10000"/>
                  <a:gd name="connsiteY15" fmla="*/ 3813 h 10000"/>
                  <a:gd name="connsiteX16" fmla="*/ 2097 w 10000"/>
                  <a:gd name="connsiteY16" fmla="*/ 4762 h 10000"/>
                  <a:gd name="connsiteX17" fmla="*/ 3367 w 10000"/>
                  <a:gd name="connsiteY17" fmla="*/ 8993 h 10000"/>
                  <a:gd name="connsiteX18" fmla="*/ 3566 w 10000"/>
                  <a:gd name="connsiteY18" fmla="*/ 9281 h 10000"/>
                  <a:gd name="connsiteX19" fmla="*/ 3861 w 10000"/>
                  <a:gd name="connsiteY19" fmla="*/ 9640 h 10000"/>
                  <a:gd name="connsiteX20" fmla="*/ 4160 w 10000"/>
                  <a:gd name="connsiteY20" fmla="*/ 9784 h 10000"/>
                  <a:gd name="connsiteX21" fmla="*/ 4703 w 10000"/>
                  <a:gd name="connsiteY21" fmla="*/ 9856 h 10000"/>
                  <a:gd name="connsiteX22" fmla="*/ 4854 w 10000"/>
                  <a:gd name="connsiteY22" fmla="*/ 10000 h 10000"/>
                  <a:gd name="connsiteX23" fmla="*/ 5222 w 10000"/>
                  <a:gd name="connsiteY23" fmla="*/ 9878 h 10000"/>
                  <a:gd name="connsiteX24" fmla="*/ 5395 w 10000"/>
                  <a:gd name="connsiteY24" fmla="*/ 9784 h 10000"/>
                  <a:gd name="connsiteX25" fmla="*/ 5791 w 10000"/>
                  <a:gd name="connsiteY25" fmla="*/ 9281 h 10000"/>
                  <a:gd name="connsiteX26" fmla="*/ 6038 w 10000"/>
                  <a:gd name="connsiteY26" fmla="*/ 9209 h 10000"/>
                  <a:gd name="connsiteX27" fmla="*/ 6485 w 10000"/>
                  <a:gd name="connsiteY27" fmla="*/ 8993 h 10000"/>
                  <a:gd name="connsiteX28" fmla="*/ 10000 w 10000"/>
                  <a:gd name="connsiteY28" fmla="*/ 7050 h 10000"/>
                  <a:gd name="connsiteX0" fmla="*/ 0 w 10000"/>
                  <a:gd name="connsiteY0" fmla="*/ 216 h 10000"/>
                  <a:gd name="connsiteX1" fmla="*/ 198 w 10000"/>
                  <a:gd name="connsiteY1" fmla="*/ 72 h 10000"/>
                  <a:gd name="connsiteX2" fmla="*/ 446 w 10000"/>
                  <a:gd name="connsiteY2" fmla="*/ 0 h 10000"/>
                  <a:gd name="connsiteX3" fmla="*/ 494 w 10000"/>
                  <a:gd name="connsiteY3" fmla="*/ 0 h 10000"/>
                  <a:gd name="connsiteX4" fmla="*/ 693 w 10000"/>
                  <a:gd name="connsiteY4" fmla="*/ 0 h 10000"/>
                  <a:gd name="connsiteX5" fmla="*/ 743 w 10000"/>
                  <a:gd name="connsiteY5" fmla="*/ 216 h 10000"/>
                  <a:gd name="connsiteX6" fmla="*/ 841 w 10000"/>
                  <a:gd name="connsiteY6" fmla="*/ 504 h 10000"/>
                  <a:gd name="connsiteX7" fmla="*/ 891 w 10000"/>
                  <a:gd name="connsiteY7" fmla="*/ 863 h 10000"/>
                  <a:gd name="connsiteX8" fmla="*/ 991 w 10000"/>
                  <a:gd name="connsiteY8" fmla="*/ 1223 h 10000"/>
                  <a:gd name="connsiteX9" fmla="*/ 991 w 10000"/>
                  <a:gd name="connsiteY9" fmla="*/ 1511 h 10000"/>
                  <a:gd name="connsiteX10" fmla="*/ 1139 w 10000"/>
                  <a:gd name="connsiteY10" fmla="*/ 1799 h 10000"/>
                  <a:gd name="connsiteX11" fmla="*/ 1436 w 10000"/>
                  <a:gd name="connsiteY11" fmla="*/ 2086 h 10000"/>
                  <a:gd name="connsiteX12" fmla="*/ 1582 w 10000"/>
                  <a:gd name="connsiteY12" fmla="*/ 2446 h 10000"/>
                  <a:gd name="connsiteX13" fmla="*/ 1831 w 10000"/>
                  <a:gd name="connsiteY13" fmla="*/ 3237 h 10000"/>
                  <a:gd name="connsiteX14" fmla="*/ 1931 w 10000"/>
                  <a:gd name="connsiteY14" fmla="*/ 3453 h 10000"/>
                  <a:gd name="connsiteX15" fmla="*/ 2081 w 10000"/>
                  <a:gd name="connsiteY15" fmla="*/ 3813 h 10000"/>
                  <a:gd name="connsiteX16" fmla="*/ 2097 w 10000"/>
                  <a:gd name="connsiteY16" fmla="*/ 4762 h 10000"/>
                  <a:gd name="connsiteX17" fmla="*/ 3367 w 10000"/>
                  <a:gd name="connsiteY17" fmla="*/ 8993 h 10000"/>
                  <a:gd name="connsiteX18" fmla="*/ 3566 w 10000"/>
                  <a:gd name="connsiteY18" fmla="*/ 9281 h 10000"/>
                  <a:gd name="connsiteX19" fmla="*/ 3861 w 10000"/>
                  <a:gd name="connsiteY19" fmla="*/ 9640 h 10000"/>
                  <a:gd name="connsiteX20" fmla="*/ 4160 w 10000"/>
                  <a:gd name="connsiteY20" fmla="*/ 9784 h 10000"/>
                  <a:gd name="connsiteX21" fmla="*/ 4703 w 10000"/>
                  <a:gd name="connsiteY21" fmla="*/ 9856 h 10000"/>
                  <a:gd name="connsiteX22" fmla="*/ 4854 w 10000"/>
                  <a:gd name="connsiteY22" fmla="*/ 10000 h 10000"/>
                  <a:gd name="connsiteX23" fmla="*/ 5222 w 10000"/>
                  <a:gd name="connsiteY23" fmla="*/ 9878 h 10000"/>
                  <a:gd name="connsiteX24" fmla="*/ 5395 w 10000"/>
                  <a:gd name="connsiteY24" fmla="*/ 9784 h 10000"/>
                  <a:gd name="connsiteX25" fmla="*/ 5791 w 10000"/>
                  <a:gd name="connsiteY25" fmla="*/ 9281 h 10000"/>
                  <a:gd name="connsiteX26" fmla="*/ 6038 w 10000"/>
                  <a:gd name="connsiteY26" fmla="*/ 9209 h 10000"/>
                  <a:gd name="connsiteX27" fmla="*/ 10000 w 10000"/>
                  <a:gd name="connsiteY27" fmla="*/ 7050 h 10000"/>
                  <a:gd name="connsiteX0" fmla="*/ 0 w 6038"/>
                  <a:gd name="connsiteY0" fmla="*/ 216 h 10000"/>
                  <a:gd name="connsiteX1" fmla="*/ 198 w 6038"/>
                  <a:gd name="connsiteY1" fmla="*/ 72 h 10000"/>
                  <a:gd name="connsiteX2" fmla="*/ 446 w 6038"/>
                  <a:gd name="connsiteY2" fmla="*/ 0 h 10000"/>
                  <a:gd name="connsiteX3" fmla="*/ 494 w 6038"/>
                  <a:gd name="connsiteY3" fmla="*/ 0 h 10000"/>
                  <a:gd name="connsiteX4" fmla="*/ 693 w 6038"/>
                  <a:gd name="connsiteY4" fmla="*/ 0 h 10000"/>
                  <a:gd name="connsiteX5" fmla="*/ 743 w 6038"/>
                  <a:gd name="connsiteY5" fmla="*/ 216 h 10000"/>
                  <a:gd name="connsiteX6" fmla="*/ 841 w 6038"/>
                  <a:gd name="connsiteY6" fmla="*/ 504 h 10000"/>
                  <a:gd name="connsiteX7" fmla="*/ 891 w 6038"/>
                  <a:gd name="connsiteY7" fmla="*/ 863 h 10000"/>
                  <a:gd name="connsiteX8" fmla="*/ 991 w 6038"/>
                  <a:gd name="connsiteY8" fmla="*/ 1223 h 10000"/>
                  <a:gd name="connsiteX9" fmla="*/ 991 w 6038"/>
                  <a:gd name="connsiteY9" fmla="*/ 1511 h 10000"/>
                  <a:gd name="connsiteX10" fmla="*/ 1139 w 6038"/>
                  <a:gd name="connsiteY10" fmla="*/ 1799 h 10000"/>
                  <a:gd name="connsiteX11" fmla="*/ 1436 w 6038"/>
                  <a:gd name="connsiteY11" fmla="*/ 2086 h 10000"/>
                  <a:gd name="connsiteX12" fmla="*/ 1582 w 6038"/>
                  <a:gd name="connsiteY12" fmla="*/ 2446 h 10000"/>
                  <a:gd name="connsiteX13" fmla="*/ 1831 w 6038"/>
                  <a:gd name="connsiteY13" fmla="*/ 3237 h 10000"/>
                  <a:gd name="connsiteX14" fmla="*/ 1931 w 6038"/>
                  <a:gd name="connsiteY14" fmla="*/ 3453 h 10000"/>
                  <a:gd name="connsiteX15" fmla="*/ 2081 w 6038"/>
                  <a:gd name="connsiteY15" fmla="*/ 3813 h 10000"/>
                  <a:gd name="connsiteX16" fmla="*/ 2097 w 6038"/>
                  <a:gd name="connsiteY16" fmla="*/ 4762 h 10000"/>
                  <a:gd name="connsiteX17" fmla="*/ 3367 w 6038"/>
                  <a:gd name="connsiteY17" fmla="*/ 8993 h 10000"/>
                  <a:gd name="connsiteX18" fmla="*/ 3566 w 6038"/>
                  <a:gd name="connsiteY18" fmla="*/ 9281 h 10000"/>
                  <a:gd name="connsiteX19" fmla="*/ 3861 w 6038"/>
                  <a:gd name="connsiteY19" fmla="*/ 9640 h 10000"/>
                  <a:gd name="connsiteX20" fmla="*/ 4160 w 6038"/>
                  <a:gd name="connsiteY20" fmla="*/ 9784 h 10000"/>
                  <a:gd name="connsiteX21" fmla="*/ 4703 w 6038"/>
                  <a:gd name="connsiteY21" fmla="*/ 9856 h 10000"/>
                  <a:gd name="connsiteX22" fmla="*/ 4854 w 6038"/>
                  <a:gd name="connsiteY22" fmla="*/ 10000 h 10000"/>
                  <a:gd name="connsiteX23" fmla="*/ 5222 w 6038"/>
                  <a:gd name="connsiteY23" fmla="*/ 9878 h 10000"/>
                  <a:gd name="connsiteX24" fmla="*/ 5395 w 6038"/>
                  <a:gd name="connsiteY24" fmla="*/ 9784 h 10000"/>
                  <a:gd name="connsiteX25" fmla="*/ 5791 w 6038"/>
                  <a:gd name="connsiteY25" fmla="*/ 9281 h 10000"/>
                  <a:gd name="connsiteX26" fmla="*/ 6038 w 6038"/>
                  <a:gd name="connsiteY26" fmla="*/ 9209 h 10000"/>
                  <a:gd name="connsiteX0" fmla="*/ 0 w 9591"/>
                  <a:gd name="connsiteY0" fmla="*/ 216 h 10000"/>
                  <a:gd name="connsiteX1" fmla="*/ 328 w 9591"/>
                  <a:gd name="connsiteY1" fmla="*/ 72 h 10000"/>
                  <a:gd name="connsiteX2" fmla="*/ 739 w 9591"/>
                  <a:gd name="connsiteY2" fmla="*/ 0 h 10000"/>
                  <a:gd name="connsiteX3" fmla="*/ 818 w 9591"/>
                  <a:gd name="connsiteY3" fmla="*/ 0 h 10000"/>
                  <a:gd name="connsiteX4" fmla="*/ 1148 w 9591"/>
                  <a:gd name="connsiteY4" fmla="*/ 0 h 10000"/>
                  <a:gd name="connsiteX5" fmla="*/ 1231 w 9591"/>
                  <a:gd name="connsiteY5" fmla="*/ 216 h 10000"/>
                  <a:gd name="connsiteX6" fmla="*/ 1393 w 9591"/>
                  <a:gd name="connsiteY6" fmla="*/ 504 h 10000"/>
                  <a:gd name="connsiteX7" fmla="*/ 1476 w 9591"/>
                  <a:gd name="connsiteY7" fmla="*/ 863 h 10000"/>
                  <a:gd name="connsiteX8" fmla="*/ 1641 w 9591"/>
                  <a:gd name="connsiteY8" fmla="*/ 1223 h 10000"/>
                  <a:gd name="connsiteX9" fmla="*/ 1641 w 9591"/>
                  <a:gd name="connsiteY9" fmla="*/ 1511 h 10000"/>
                  <a:gd name="connsiteX10" fmla="*/ 1886 w 9591"/>
                  <a:gd name="connsiteY10" fmla="*/ 1799 h 10000"/>
                  <a:gd name="connsiteX11" fmla="*/ 2378 w 9591"/>
                  <a:gd name="connsiteY11" fmla="*/ 2086 h 10000"/>
                  <a:gd name="connsiteX12" fmla="*/ 2620 w 9591"/>
                  <a:gd name="connsiteY12" fmla="*/ 2446 h 10000"/>
                  <a:gd name="connsiteX13" fmla="*/ 3032 w 9591"/>
                  <a:gd name="connsiteY13" fmla="*/ 3237 h 10000"/>
                  <a:gd name="connsiteX14" fmla="*/ 3198 w 9591"/>
                  <a:gd name="connsiteY14" fmla="*/ 3453 h 10000"/>
                  <a:gd name="connsiteX15" fmla="*/ 3447 w 9591"/>
                  <a:gd name="connsiteY15" fmla="*/ 3813 h 10000"/>
                  <a:gd name="connsiteX16" fmla="*/ 3473 w 9591"/>
                  <a:gd name="connsiteY16" fmla="*/ 4762 h 10000"/>
                  <a:gd name="connsiteX17" fmla="*/ 5576 w 9591"/>
                  <a:gd name="connsiteY17" fmla="*/ 8993 h 10000"/>
                  <a:gd name="connsiteX18" fmla="*/ 5906 w 9591"/>
                  <a:gd name="connsiteY18" fmla="*/ 9281 h 10000"/>
                  <a:gd name="connsiteX19" fmla="*/ 6395 w 9591"/>
                  <a:gd name="connsiteY19" fmla="*/ 9640 h 10000"/>
                  <a:gd name="connsiteX20" fmla="*/ 6890 w 9591"/>
                  <a:gd name="connsiteY20" fmla="*/ 9784 h 10000"/>
                  <a:gd name="connsiteX21" fmla="*/ 7789 w 9591"/>
                  <a:gd name="connsiteY21" fmla="*/ 9856 h 10000"/>
                  <a:gd name="connsiteX22" fmla="*/ 8039 w 9591"/>
                  <a:gd name="connsiteY22" fmla="*/ 10000 h 10000"/>
                  <a:gd name="connsiteX23" fmla="*/ 8649 w 9591"/>
                  <a:gd name="connsiteY23" fmla="*/ 9878 h 10000"/>
                  <a:gd name="connsiteX24" fmla="*/ 8935 w 9591"/>
                  <a:gd name="connsiteY24" fmla="*/ 9784 h 10000"/>
                  <a:gd name="connsiteX25" fmla="*/ 9591 w 9591"/>
                  <a:gd name="connsiteY25" fmla="*/ 9281 h 10000"/>
                  <a:gd name="connsiteX0" fmla="*/ 0 w 9316"/>
                  <a:gd name="connsiteY0" fmla="*/ 216 h 10000"/>
                  <a:gd name="connsiteX1" fmla="*/ 342 w 9316"/>
                  <a:gd name="connsiteY1" fmla="*/ 72 h 10000"/>
                  <a:gd name="connsiteX2" fmla="*/ 771 w 9316"/>
                  <a:gd name="connsiteY2" fmla="*/ 0 h 10000"/>
                  <a:gd name="connsiteX3" fmla="*/ 853 w 9316"/>
                  <a:gd name="connsiteY3" fmla="*/ 0 h 10000"/>
                  <a:gd name="connsiteX4" fmla="*/ 1197 w 9316"/>
                  <a:gd name="connsiteY4" fmla="*/ 0 h 10000"/>
                  <a:gd name="connsiteX5" fmla="*/ 1283 w 9316"/>
                  <a:gd name="connsiteY5" fmla="*/ 216 h 10000"/>
                  <a:gd name="connsiteX6" fmla="*/ 1452 w 9316"/>
                  <a:gd name="connsiteY6" fmla="*/ 504 h 10000"/>
                  <a:gd name="connsiteX7" fmla="*/ 1539 w 9316"/>
                  <a:gd name="connsiteY7" fmla="*/ 863 h 10000"/>
                  <a:gd name="connsiteX8" fmla="*/ 1711 w 9316"/>
                  <a:gd name="connsiteY8" fmla="*/ 1223 h 10000"/>
                  <a:gd name="connsiteX9" fmla="*/ 1711 w 9316"/>
                  <a:gd name="connsiteY9" fmla="*/ 1511 h 10000"/>
                  <a:gd name="connsiteX10" fmla="*/ 1966 w 9316"/>
                  <a:gd name="connsiteY10" fmla="*/ 1799 h 10000"/>
                  <a:gd name="connsiteX11" fmla="*/ 2479 w 9316"/>
                  <a:gd name="connsiteY11" fmla="*/ 2086 h 10000"/>
                  <a:gd name="connsiteX12" fmla="*/ 2732 w 9316"/>
                  <a:gd name="connsiteY12" fmla="*/ 2446 h 10000"/>
                  <a:gd name="connsiteX13" fmla="*/ 3161 w 9316"/>
                  <a:gd name="connsiteY13" fmla="*/ 3237 h 10000"/>
                  <a:gd name="connsiteX14" fmla="*/ 3334 w 9316"/>
                  <a:gd name="connsiteY14" fmla="*/ 3453 h 10000"/>
                  <a:gd name="connsiteX15" fmla="*/ 3594 w 9316"/>
                  <a:gd name="connsiteY15" fmla="*/ 3813 h 10000"/>
                  <a:gd name="connsiteX16" fmla="*/ 3621 w 9316"/>
                  <a:gd name="connsiteY16" fmla="*/ 4762 h 10000"/>
                  <a:gd name="connsiteX17" fmla="*/ 5814 w 9316"/>
                  <a:gd name="connsiteY17" fmla="*/ 8993 h 10000"/>
                  <a:gd name="connsiteX18" fmla="*/ 6158 w 9316"/>
                  <a:gd name="connsiteY18" fmla="*/ 9281 h 10000"/>
                  <a:gd name="connsiteX19" fmla="*/ 6668 w 9316"/>
                  <a:gd name="connsiteY19" fmla="*/ 9640 h 10000"/>
                  <a:gd name="connsiteX20" fmla="*/ 7184 w 9316"/>
                  <a:gd name="connsiteY20" fmla="*/ 9784 h 10000"/>
                  <a:gd name="connsiteX21" fmla="*/ 8121 w 9316"/>
                  <a:gd name="connsiteY21" fmla="*/ 9856 h 10000"/>
                  <a:gd name="connsiteX22" fmla="*/ 8382 w 9316"/>
                  <a:gd name="connsiteY22" fmla="*/ 10000 h 10000"/>
                  <a:gd name="connsiteX23" fmla="*/ 9018 w 9316"/>
                  <a:gd name="connsiteY23" fmla="*/ 9878 h 10000"/>
                  <a:gd name="connsiteX24" fmla="*/ 9316 w 9316"/>
                  <a:gd name="connsiteY24" fmla="*/ 9784 h 10000"/>
                  <a:gd name="connsiteX0" fmla="*/ 0 w 9680"/>
                  <a:gd name="connsiteY0" fmla="*/ 216 h 10000"/>
                  <a:gd name="connsiteX1" fmla="*/ 367 w 9680"/>
                  <a:gd name="connsiteY1" fmla="*/ 72 h 10000"/>
                  <a:gd name="connsiteX2" fmla="*/ 828 w 9680"/>
                  <a:gd name="connsiteY2" fmla="*/ 0 h 10000"/>
                  <a:gd name="connsiteX3" fmla="*/ 916 w 9680"/>
                  <a:gd name="connsiteY3" fmla="*/ 0 h 10000"/>
                  <a:gd name="connsiteX4" fmla="*/ 1285 w 9680"/>
                  <a:gd name="connsiteY4" fmla="*/ 0 h 10000"/>
                  <a:gd name="connsiteX5" fmla="*/ 1377 w 9680"/>
                  <a:gd name="connsiteY5" fmla="*/ 216 h 10000"/>
                  <a:gd name="connsiteX6" fmla="*/ 1559 w 9680"/>
                  <a:gd name="connsiteY6" fmla="*/ 504 h 10000"/>
                  <a:gd name="connsiteX7" fmla="*/ 1652 w 9680"/>
                  <a:gd name="connsiteY7" fmla="*/ 863 h 10000"/>
                  <a:gd name="connsiteX8" fmla="*/ 1837 w 9680"/>
                  <a:gd name="connsiteY8" fmla="*/ 1223 h 10000"/>
                  <a:gd name="connsiteX9" fmla="*/ 1837 w 9680"/>
                  <a:gd name="connsiteY9" fmla="*/ 1511 h 10000"/>
                  <a:gd name="connsiteX10" fmla="*/ 2110 w 9680"/>
                  <a:gd name="connsiteY10" fmla="*/ 1799 h 10000"/>
                  <a:gd name="connsiteX11" fmla="*/ 2661 w 9680"/>
                  <a:gd name="connsiteY11" fmla="*/ 2086 h 10000"/>
                  <a:gd name="connsiteX12" fmla="*/ 2933 w 9680"/>
                  <a:gd name="connsiteY12" fmla="*/ 2446 h 10000"/>
                  <a:gd name="connsiteX13" fmla="*/ 3393 w 9680"/>
                  <a:gd name="connsiteY13" fmla="*/ 3237 h 10000"/>
                  <a:gd name="connsiteX14" fmla="*/ 3579 w 9680"/>
                  <a:gd name="connsiteY14" fmla="*/ 3453 h 10000"/>
                  <a:gd name="connsiteX15" fmla="*/ 3858 w 9680"/>
                  <a:gd name="connsiteY15" fmla="*/ 3813 h 10000"/>
                  <a:gd name="connsiteX16" fmla="*/ 3887 w 9680"/>
                  <a:gd name="connsiteY16" fmla="*/ 4762 h 10000"/>
                  <a:gd name="connsiteX17" fmla="*/ 6241 w 9680"/>
                  <a:gd name="connsiteY17" fmla="*/ 8993 h 10000"/>
                  <a:gd name="connsiteX18" fmla="*/ 6610 w 9680"/>
                  <a:gd name="connsiteY18" fmla="*/ 9281 h 10000"/>
                  <a:gd name="connsiteX19" fmla="*/ 7158 w 9680"/>
                  <a:gd name="connsiteY19" fmla="*/ 9640 h 10000"/>
                  <a:gd name="connsiteX20" fmla="*/ 7711 w 9680"/>
                  <a:gd name="connsiteY20" fmla="*/ 9784 h 10000"/>
                  <a:gd name="connsiteX21" fmla="*/ 8717 w 9680"/>
                  <a:gd name="connsiteY21" fmla="*/ 9856 h 10000"/>
                  <a:gd name="connsiteX22" fmla="*/ 8997 w 9680"/>
                  <a:gd name="connsiteY22" fmla="*/ 10000 h 10000"/>
                  <a:gd name="connsiteX23" fmla="*/ 9680 w 9680"/>
                  <a:gd name="connsiteY23" fmla="*/ 9878 h 10000"/>
                  <a:gd name="connsiteX0" fmla="*/ 0 w 9294"/>
                  <a:gd name="connsiteY0" fmla="*/ 216 h 10000"/>
                  <a:gd name="connsiteX1" fmla="*/ 379 w 9294"/>
                  <a:gd name="connsiteY1" fmla="*/ 72 h 10000"/>
                  <a:gd name="connsiteX2" fmla="*/ 855 w 9294"/>
                  <a:gd name="connsiteY2" fmla="*/ 0 h 10000"/>
                  <a:gd name="connsiteX3" fmla="*/ 946 w 9294"/>
                  <a:gd name="connsiteY3" fmla="*/ 0 h 10000"/>
                  <a:gd name="connsiteX4" fmla="*/ 1327 w 9294"/>
                  <a:gd name="connsiteY4" fmla="*/ 0 h 10000"/>
                  <a:gd name="connsiteX5" fmla="*/ 1423 w 9294"/>
                  <a:gd name="connsiteY5" fmla="*/ 216 h 10000"/>
                  <a:gd name="connsiteX6" fmla="*/ 1611 w 9294"/>
                  <a:gd name="connsiteY6" fmla="*/ 504 h 10000"/>
                  <a:gd name="connsiteX7" fmla="*/ 1707 w 9294"/>
                  <a:gd name="connsiteY7" fmla="*/ 863 h 10000"/>
                  <a:gd name="connsiteX8" fmla="*/ 1898 w 9294"/>
                  <a:gd name="connsiteY8" fmla="*/ 1223 h 10000"/>
                  <a:gd name="connsiteX9" fmla="*/ 1898 w 9294"/>
                  <a:gd name="connsiteY9" fmla="*/ 1511 h 10000"/>
                  <a:gd name="connsiteX10" fmla="*/ 2180 w 9294"/>
                  <a:gd name="connsiteY10" fmla="*/ 1799 h 10000"/>
                  <a:gd name="connsiteX11" fmla="*/ 2749 w 9294"/>
                  <a:gd name="connsiteY11" fmla="*/ 2086 h 10000"/>
                  <a:gd name="connsiteX12" fmla="*/ 3030 w 9294"/>
                  <a:gd name="connsiteY12" fmla="*/ 2446 h 10000"/>
                  <a:gd name="connsiteX13" fmla="*/ 3505 w 9294"/>
                  <a:gd name="connsiteY13" fmla="*/ 3237 h 10000"/>
                  <a:gd name="connsiteX14" fmla="*/ 3697 w 9294"/>
                  <a:gd name="connsiteY14" fmla="*/ 3453 h 10000"/>
                  <a:gd name="connsiteX15" fmla="*/ 3986 w 9294"/>
                  <a:gd name="connsiteY15" fmla="*/ 3813 h 10000"/>
                  <a:gd name="connsiteX16" fmla="*/ 4015 w 9294"/>
                  <a:gd name="connsiteY16" fmla="*/ 4762 h 10000"/>
                  <a:gd name="connsiteX17" fmla="*/ 6447 w 9294"/>
                  <a:gd name="connsiteY17" fmla="*/ 8993 h 10000"/>
                  <a:gd name="connsiteX18" fmla="*/ 6829 w 9294"/>
                  <a:gd name="connsiteY18" fmla="*/ 9281 h 10000"/>
                  <a:gd name="connsiteX19" fmla="*/ 7395 w 9294"/>
                  <a:gd name="connsiteY19" fmla="*/ 9640 h 10000"/>
                  <a:gd name="connsiteX20" fmla="*/ 7966 w 9294"/>
                  <a:gd name="connsiteY20" fmla="*/ 9784 h 10000"/>
                  <a:gd name="connsiteX21" fmla="*/ 9005 w 9294"/>
                  <a:gd name="connsiteY21" fmla="*/ 9856 h 10000"/>
                  <a:gd name="connsiteX22" fmla="*/ 9294 w 9294"/>
                  <a:gd name="connsiteY22" fmla="*/ 10000 h 10000"/>
                  <a:gd name="connsiteX0" fmla="*/ 0 w 9689"/>
                  <a:gd name="connsiteY0" fmla="*/ 216 h 9856"/>
                  <a:gd name="connsiteX1" fmla="*/ 408 w 9689"/>
                  <a:gd name="connsiteY1" fmla="*/ 72 h 9856"/>
                  <a:gd name="connsiteX2" fmla="*/ 920 w 9689"/>
                  <a:gd name="connsiteY2" fmla="*/ 0 h 9856"/>
                  <a:gd name="connsiteX3" fmla="*/ 1018 w 9689"/>
                  <a:gd name="connsiteY3" fmla="*/ 0 h 9856"/>
                  <a:gd name="connsiteX4" fmla="*/ 1428 w 9689"/>
                  <a:gd name="connsiteY4" fmla="*/ 0 h 9856"/>
                  <a:gd name="connsiteX5" fmla="*/ 1531 w 9689"/>
                  <a:gd name="connsiteY5" fmla="*/ 216 h 9856"/>
                  <a:gd name="connsiteX6" fmla="*/ 1733 w 9689"/>
                  <a:gd name="connsiteY6" fmla="*/ 504 h 9856"/>
                  <a:gd name="connsiteX7" fmla="*/ 1837 w 9689"/>
                  <a:gd name="connsiteY7" fmla="*/ 863 h 9856"/>
                  <a:gd name="connsiteX8" fmla="*/ 2042 w 9689"/>
                  <a:gd name="connsiteY8" fmla="*/ 1223 h 9856"/>
                  <a:gd name="connsiteX9" fmla="*/ 2042 w 9689"/>
                  <a:gd name="connsiteY9" fmla="*/ 1511 h 9856"/>
                  <a:gd name="connsiteX10" fmla="*/ 2346 w 9689"/>
                  <a:gd name="connsiteY10" fmla="*/ 1799 h 9856"/>
                  <a:gd name="connsiteX11" fmla="*/ 2958 w 9689"/>
                  <a:gd name="connsiteY11" fmla="*/ 2086 h 9856"/>
                  <a:gd name="connsiteX12" fmla="*/ 3260 w 9689"/>
                  <a:gd name="connsiteY12" fmla="*/ 2446 h 9856"/>
                  <a:gd name="connsiteX13" fmla="*/ 3771 w 9689"/>
                  <a:gd name="connsiteY13" fmla="*/ 3237 h 9856"/>
                  <a:gd name="connsiteX14" fmla="*/ 3978 w 9689"/>
                  <a:gd name="connsiteY14" fmla="*/ 3453 h 9856"/>
                  <a:gd name="connsiteX15" fmla="*/ 4289 w 9689"/>
                  <a:gd name="connsiteY15" fmla="*/ 3813 h 9856"/>
                  <a:gd name="connsiteX16" fmla="*/ 4320 w 9689"/>
                  <a:gd name="connsiteY16" fmla="*/ 4762 h 9856"/>
                  <a:gd name="connsiteX17" fmla="*/ 6937 w 9689"/>
                  <a:gd name="connsiteY17" fmla="*/ 8993 h 9856"/>
                  <a:gd name="connsiteX18" fmla="*/ 7348 w 9689"/>
                  <a:gd name="connsiteY18" fmla="*/ 9281 h 9856"/>
                  <a:gd name="connsiteX19" fmla="*/ 7957 w 9689"/>
                  <a:gd name="connsiteY19" fmla="*/ 9640 h 9856"/>
                  <a:gd name="connsiteX20" fmla="*/ 8571 w 9689"/>
                  <a:gd name="connsiteY20" fmla="*/ 9784 h 9856"/>
                  <a:gd name="connsiteX21" fmla="*/ 9689 w 9689"/>
                  <a:gd name="connsiteY21" fmla="*/ 9856 h 9856"/>
                  <a:gd name="connsiteX0" fmla="*/ 0 w 8846"/>
                  <a:gd name="connsiteY0" fmla="*/ 219 h 9927"/>
                  <a:gd name="connsiteX1" fmla="*/ 421 w 8846"/>
                  <a:gd name="connsiteY1" fmla="*/ 73 h 9927"/>
                  <a:gd name="connsiteX2" fmla="*/ 950 w 8846"/>
                  <a:gd name="connsiteY2" fmla="*/ 0 h 9927"/>
                  <a:gd name="connsiteX3" fmla="*/ 1051 w 8846"/>
                  <a:gd name="connsiteY3" fmla="*/ 0 h 9927"/>
                  <a:gd name="connsiteX4" fmla="*/ 1474 w 8846"/>
                  <a:gd name="connsiteY4" fmla="*/ 0 h 9927"/>
                  <a:gd name="connsiteX5" fmla="*/ 1580 w 8846"/>
                  <a:gd name="connsiteY5" fmla="*/ 219 h 9927"/>
                  <a:gd name="connsiteX6" fmla="*/ 1789 w 8846"/>
                  <a:gd name="connsiteY6" fmla="*/ 511 h 9927"/>
                  <a:gd name="connsiteX7" fmla="*/ 1896 w 8846"/>
                  <a:gd name="connsiteY7" fmla="*/ 876 h 9927"/>
                  <a:gd name="connsiteX8" fmla="*/ 2108 w 8846"/>
                  <a:gd name="connsiteY8" fmla="*/ 1241 h 9927"/>
                  <a:gd name="connsiteX9" fmla="*/ 2108 w 8846"/>
                  <a:gd name="connsiteY9" fmla="*/ 1533 h 9927"/>
                  <a:gd name="connsiteX10" fmla="*/ 2421 w 8846"/>
                  <a:gd name="connsiteY10" fmla="*/ 1825 h 9927"/>
                  <a:gd name="connsiteX11" fmla="*/ 3053 w 8846"/>
                  <a:gd name="connsiteY11" fmla="*/ 2116 h 9927"/>
                  <a:gd name="connsiteX12" fmla="*/ 3365 w 8846"/>
                  <a:gd name="connsiteY12" fmla="*/ 2482 h 9927"/>
                  <a:gd name="connsiteX13" fmla="*/ 3892 w 8846"/>
                  <a:gd name="connsiteY13" fmla="*/ 3284 h 9927"/>
                  <a:gd name="connsiteX14" fmla="*/ 4106 w 8846"/>
                  <a:gd name="connsiteY14" fmla="*/ 3503 h 9927"/>
                  <a:gd name="connsiteX15" fmla="*/ 4427 w 8846"/>
                  <a:gd name="connsiteY15" fmla="*/ 3869 h 9927"/>
                  <a:gd name="connsiteX16" fmla="*/ 4459 w 8846"/>
                  <a:gd name="connsiteY16" fmla="*/ 4832 h 9927"/>
                  <a:gd name="connsiteX17" fmla="*/ 7160 w 8846"/>
                  <a:gd name="connsiteY17" fmla="*/ 9124 h 9927"/>
                  <a:gd name="connsiteX18" fmla="*/ 7584 w 8846"/>
                  <a:gd name="connsiteY18" fmla="*/ 9417 h 9927"/>
                  <a:gd name="connsiteX19" fmla="*/ 8212 w 8846"/>
                  <a:gd name="connsiteY19" fmla="*/ 9781 h 9927"/>
                  <a:gd name="connsiteX20" fmla="*/ 8846 w 8846"/>
                  <a:gd name="connsiteY20" fmla="*/ 9927 h 9927"/>
                  <a:gd name="connsiteX0" fmla="*/ 0 w 9283"/>
                  <a:gd name="connsiteY0" fmla="*/ 221 h 9853"/>
                  <a:gd name="connsiteX1" fmla="*/ 476 w 9283"/>
                  <a:gd name="connsiteY1" fmla="*/ 74 h 9853"/>
                  <a:gd name="connsiteX2" fmla="*/ 1074 w 9283"/>
                  <a:gd name="connsiteY2" fmla="*/ 0 h 9853"/>
                  <a:gd name="connsiteX3" fmla="*/ 1188 w 9283"/>
                  <a:gd name="connsiteY3" fmla="*/ 0 h 9853"/>
                  <a:gd name="connsiteX4" fmla="*/ 1666 w 9283"/>
                  <a:gd name="connsiteY4" fmla="*/ 0 h 9853"/>
                  <a:gd name="connsiteX5" fmla="*/ 1786 w 9283"/>
                  <a:gd name="connsiteY5" fmla="*/ 221 h 9853"/>
                  <a:gd name="connsiteX6" fmla="*/ 2022 w 9283"/>
                  <a:gd name="connsiteY6" fmla="*/ 515 h 9853"/>
                  <a:gd name="connsiteX7" fmla="*/ 2143 w 9283"/>
                  <a:gd name="connsiteY7" fmla="*/ 882 h 9853"/>
                  <a:gd name="connsiteX8" fmla="*/ 2383 w 9283"/>
                  <a:gd name="connsiteY8" fmla="*/ 1250 h 9853"/>
                  <a:gd name="connsiteX9" fmla="*/ 2383 w 9283"/>
                  <a:gd name="connsiteY9" fmla="*/ 1544 h 9853"/>
                  <a:gd name="connsiteX10" fmla="*/ 2737 w 9283"/>
                  <a:gd name="connsiteY10" fmla="*/ 1838 h 9853"/>
                  <a:gd name="connsiteX11" fmla="*/ 3451 w 9283"/>
                  <a:gd name="connsiteY11" fmla="*/ 2132 h 9853"/>
                  <a:gd name="connsiteX12" fmla="*/ 3804 w 9283"/>
                  <a:gd name="connsiteY12" fmla="*/ 2500 h 9853"/>
                  <a:gd name="connsiteX13" fmla="*/ 4400 w 9283"/>
                  <a:gd name="connsiteY13" fmla="*/ 3308 h 9853"/>
                  <a:gd name="connsiteX14" fmla="*/ 4642 w 9283"/>
                  <a:gd name="connsiteY14" fmla="*/ 3529 h 9853"/>
                  <a:gd name="connsiteX15" fmla="*/ 5005 w 9283"/>
                  <a:gd name="connsiteY15" fmla="*/ 3897 h 9853"/>
                  <a:gd name="connsiteX16" fmla="*/ 5041 w 9283"/>
                  <a:gd name="connsiteY16" fmla="*/ 4868 h 9853"/>
                  <a:gd name="connsiteX17" fmla="*/ 8094 w 9283"/>
                  <a:gd name="connsiteY17" fmla="*/ 9191 h 9853"/>
                  <a:gd name="connsiteX18" fmla="*/ 8573 w 9283"/>
                  <a:gd name="connsiteY18" fmla="*/ 9486 h 9853"/>
                  <a:gd name="connsiteX19" fmla="*/ 9283 w 9283"/>
                  <a:gd name="connsiteY19" fmla="*/ 9853 h 9853"/>
                  <a:gd name="connsiteX0" fmla="*/ 0 w 9235"/>
                  <a:gd name="connsiteY0" fmla="*/ 224 h 9628"/>
                  <a:gd name="connsiteX1" fmla="*/ 513 w 9235"/>
                  <a:gd name="connsiteY1" fmla="*/ 75 h 9628"/>
                  <a:gd name="connsiteX2" fmla="*/ 1157 w 9235"/>
                  <a:gd name="connsiteY2" fmla="*/ 0 h 9628"/>
                  <a:gd name="connsiteX3" fmla="*/ 1280 w 9235"/>
                  <a:gd name="connsiteY3" fmla="*/ 0 h 9628"/>
                  <a:gd name="connsiteX4" fmla="*/ 1795 w 9235"/>
                  <a:gd name="connsiteY4" fmla="*/ 0 h 9628"/>
                  <a:gd name="connsiteX5" fmla="*/ 1924 w 9235"/>
                  <a:gd name="connsiteY5" fmla="*/ 224 h 9628"/>
                  <a:gd name="connsiteX6" fmla="*/ 2178 w 9235"/>
                  <a:gd name="connsiteY6" fmla="*/ 523 h 9628"/>
                  <a:gd name="connsiteX7" fmla="*/ 2309 w 9235"/>
                  <a:gd name="connsiteY7" fmla="*/ 895 h 9628"/>
                  <a:gd name="connsiteX8" fmla="*/ 2567 w 9235"/>
                  <a:gd name="connsiteY8" fmla="*/ 1269 h 9628"/>
                  <a:gd name="connsiteX9" fmla="*/ 2567 w 9235"/>
                  <a:gd name="connsiteY9" fmla="*/ 1567 h 9628"/>
                  <a:gd name="connsiteX10" fmla="*/ 2948 w 9235"/>
                  <a:gd name="connsiteY10" fmla="*/ 1865 h 9628"/>
                  <a:gd name="connsiteX11" fmla="*/ 3718 w 9235"/>
                  <a:gd name="connsiteY11" fmla="*/ 2164 h 9628"/>
                  <a:gd name="connsiteX12" fmla="*/ 4098 w 9235"/>
                  <a:gd name="connsiteY12" fmla="*/ 2537 h 9628"/>
                  <a:gd name="connsiteX13" fmla="*/ 4740 w 9235"/>
                  <a:gd name="connsiteY13" fmla="*/ 3357 h 9628"/>
                  <a:gd name="connsiteX14" fmla="*/ 5001 w 9235"/>
                  <a:gd name="connsiteY14" fmla="*/ 3582 h 9628"/>
                  <a:gd name="connsiteX15" fmla="*/ 5392 w 9235"/>
                  <a:gd name="connsiteY15" fmla="*/ 3955 h 9628"/>
                  <a:gd name="connsiteX16" fmla="*/ 5430 w 9235"/>
                  <a:gd name="connsiteY16" fmla="*/ 4941 h 9628"/>
                  <a:gd name="connsiteX17" fmla="*/ 8719 w 9235"/>
                  <a:gd name="connsiteY17" fmla="*/ 9328 h 9628"/>
                  <a:gd name="connsiteX18" fmla="*/ 9235 w 9235"/>
                  <a:gd name="connsiteY18" fmla="*/ 9628 h 9628"/>
                  <a:gd name="connsiteX0" fmla="*/ 0 w 9441"/>
                  <a:gd name="connsiteY0" fmla="*/ 233 h 9688"/>
                  <a:gd name="connsiteX1" fmla="*/ 555 w 9441"/>
                  <a:gd name="connsiteY1" fmla="*/ 78 h 9688"/>
                  <a:gd name="connsiteX2" fmla="*/ 1253 w 9441"/>
                  <a:gd name="connsiteY2" fmla="*/ 0 h 9688"/>
                  <a:gd name="connsiteX3" fmla="*/ 1386 w 9441"/>
                  <a:gd name="connsiteY3" fmla="*/ 0 h 9688"/>
                  <a:gd name="connsiteX4" fmla="*/ 1944 w 9441"/>
                  <a:gd name="connsiteY4" fmla="*/ 0 h 9688"/>
                  <a:gd name="connsiteX5" fmla="*/ 2083 w 9441"/>
                  <a:gd name="connsiteY5" fmla="*/ 233 h 9688"/>
                  <a:gd name="connsiteX6" fmla="*/ 2358 w 9441"/>
                  <a:gd name="connsiteY6" fmla="*/ 543 h 9688"/>
                  <a:gd name="connsiteX7" fmla="*/ 2500 w 9441"/>
                  <a:gd name="connsiteY7" fmla="*/ 930 h 9688"/>
                  <a:gd name="connsiteX8" fmla="*/ 2780 w 9441"/>
                  <a:gd name="connsiteY8" fmla="*/ 1318 h 9688"/>
                  <a:gd name="connsiteX9" fmla="*/ 2780 w 9441"/>
                  <a:gd name="connsiteY9" fmla="*/ 1628 h 9688"/>
                  <a:gd name="connsiteX10" fmla="*/ 3192 w 9441"/>
                  <a:gd name="connsiteY10" fmla="*/ 1937 h 9688"/>
                  <a:gd name="connsiteX11" fmla="*/ 4026 w 9441"/>
                  <a:gd name="connsiteY11" fmla="*/ 2248 h 9688"/>
                  <a:gd name="connsiteX12" fmla="*/ 4437 w 9441"/>
                  <a:gd name="connsiteY12" fmla="*/ 2635 h 9688"/>
                  <a:gd name="connsiteX13" fmla="*/ 5133 w 9441"/>
                  <a:gd name="connsiteY13" fmla="*/ 3487 h 9688"/>
                  <a:gd name="connsiteX14" fmla="*/ 5415 w 9441"/>
                  <a:gd name="connsiteY14" fmla="*/ 3720 h 9688"/>
                  <a:gd name="connsiteX15" fmla="*/ 5839 w 9441"/>
                  <a:gd name="connsiteY15" fmla="*/ 4108 h 9688"/>
                  <a:gd name="connsiteX16" fmla="*/ 5880 w 9441"/>
                  <a:gd name="connsiteY16" fmla="*/ 5132 h 9688"/>
                  <a:gd name="connsiteX17" fmla="*/ 9441 w 9441"/>
                  <a:gd name="connsiteY17" fmla="*/ 9688 h 9688"/>
                  <a:gd name="connsiteX0" fmla="*/ 0 w 6243"/>
                  <a:gd name="connsiteY0" fmla="*/ 241 h 5297"/>
                  <a:gd name="connsiteX1" fmla="*/ 588 w 6243"/>
                  <a:gd name="connsiteY1" fmla="*/ 81 h 5297"/>
                  <a:gd name="connsiteX2" fmla="*/ 1327 w 6243"/>
                  <a:gd name="connsiteY2" fmla="*/ 0 h 5297"/>
                  <a:gd name="connsiteX3" fmla="*/ 1468 w 6243"/>
                  <a:gd name="connsiteY3" fmla="*/ 0 h 5297"/>
                  <a:gd name="connsiteX4" fmla="*/ 2059 w 6243"/>
                  <a:gd name="connsiteY4" fmla="*/ 0 h 5297"/>
                  <a:gd name="connsiteX5" fmla="*/ 2206 w 6243"/>
                  <a:gd name="connsiteY5" fmla="*/ 241 h 5297"/>
                  <a:gd name="connsiteX6" fmla="*/ 2498 w 6243"/>
                  <a:gd name="connsiteY6" fmla="*/ 560 h 5297"/>
                  <a:gd name="connsiteX7" fmla="*/ 2648 w 6243"/>
                  <a:gd name="connsiteY7" fmla="*/ 960 h 5297"/>
                  <a:gd name="connsiteX8" fmla="*/ 2945 w 6243"/>
                  <a:gd name="connsiteY8" fmla="*/ 1360 h 5297"/>
                  <a:gd name="connsiteX9" fmla="*/ 2945 w 6243"/>
                  <a:gd name="connsiteY9" fmla="*/ 1680 h 5297"/>
                  <a:gd name="connsiteX10" fmla="*/ 3381 w 6243"/>
                  <a:gd name="connsiteY10" fmla="*/ 1999 h 5297"/>
                  <a:gd name="connsiteX11" fmla="*/ 4264 w 6243"/>
                  <a:gd name="connsiteY11" fmla="*/ 2320 h 5297"/>
                  <a:gd name="connsiteX12" fmla="*/ 4700 w 6243"/>
                  <a:gd name="connsiteY12" fmla="*/ 2720 h 5297"/>
                  <a:gd name="connsiteX13" fmla="*/ 5437 w 6243"/>
                  <a:gd name="connsiteY13" fmla="*/ 3599 h 5297"/>
                  <a:gd name="connsiteX14" fmla="*/ 5736 w 6243"/>
                  <a:gd name="connsiteY14" fmla="*/ 3840 h 5297"/>
                  <a:gd name="connsiteX15" fmla="*/ 6185 w 6243"/>
                  <a:gd name="connsiteY15" fmla="*/ 4240 h 5297"/>
                  <a:gd name="connsiteX16" fmla="*/ 6228 w 6243"/>
                  <a:gd name="connsiteY16" fmla="*/ 5297 h 5297"/>
                  <a:gd name="connsiteX0" fmla="*/ 0 w 9961"/>
                  <a:gd name="connsiteY0" fmla="*/ 455 h 10000"/>
                  <a:gd name="connsiteX1" fmla="*/ 942 w 9961"/>
                  <a:gd name="connsiteY1" fmla="*/ 153 h 10000"/>
                  <a:gd name="connsiteX2" fmla="*/ 2126 w 9961"/>
                  <a:gd name="connsiteY2" fmla="*/ 0 h 10000"/>
                  <a:gd name="connsiteX3" fmla="*/ 2351 w 9961"/>
                  <a:gd name="connsiteY3" fmla="*/ 0 h 10000"/>
                  <a:gd name="connsiteX4" fmla="*/ 3298 w 9961"/>
                  <a:gd name="connsiteY4" fmla="*/ 0 h 10000"/>
                  <a:gd name="connsiteX5" fmla="*/ 3534 w 9961"/>
                  <a:gd name="connsiteY5" fmla="*/ 455 h 10000"/>
                  <a:gd name="connsiteX6" fmla="*/ 4001 w 9961"/>
                  <a:gd name="connsiteY6" fmla="*/ 1057 h 10000"/>
                  <a:gd name="connsiteX7" fmla="*/ 4242 w 9961"/>
                  <a:gd name="connsiteY7" fmla="*/ 1812 h 10000"/>
                  <a:gd name="connsiteX8" fmla="*/ 4717 w 9961"/>
                  <a:gd name="connsiteY8" fmla="*/ 2567 h 10000"/>
                  <a:gd name="connsiteX9" fmla="*/ 4717 w 9961"/>
                  <a:gd name="connsiteY9" fmla="*/ 3172 h 10000"/>
                  <a:gd name="connsiteX10" fmla="*/ 5416 w 9961"/>
                  <a:gd name="connsiteY10" fmla="*/ 3774 h 10000"/>
                  <a:gd name="connsiteX11" fmla="*/ 6830 w 9961"/>
                  <a:gd name="connsiteY11" fmla="*/ 4380 h 10000"/>
                  <a:gd name="connsiteX12" fmla="*/ 7528 w 9961"/>
                  <a:gd name="connsiteY12" fmla="*/ 5135 h 10000"/>
                  <a:gd name="connsiteX13" fmla="*/ 8709 w 9961"/>
                  <a:gd name="connsiteY13" fmla="*/ 6794 h 10000"/>
                  <a:gd name="connsiteX14" fmla="*/ 9188 w 9961"/>
                  <a:gd name="connsiteY14" fmla="*/ 7249 h 10000"/>
                  <a:gd name="connsiteX15" fmla="*/ 9907 w 9961"/>
                  <a:gd name="connsiteY15" fmla="*/ 8005 h 10000"/>
                  <a:gd name="connsiteX16" fmla="*/ 9457 w 9961"/>
                  <a:gd name="connsiteY16" fmla="*/ 10000 h 10000"/>
                  <a:gd name="connsiteX0" fmla="*/ 0 w 11388"/>
                  <a:gd name="connsiteY0" fmla="*/ 12 h 10000"/>
                  <a:gd name="connsiteX1" fmla="*/ 2334 w 11388"/>
                  <a:gd name="connsiteY1" fmla="*/ 153 h 10000"/>
                  <a:gd name="connsiteX2" fmla="*/ 3522 w 11388"/>
                  <a:gd name="connsiteY2" fmla="*/ 0 h 10000"/>
                  <a:gd name="connsiteX3" fmla="*/ 3748 w 11388"/>
                  <a:gd name="connsiteY3" fmla="*/ 0 h 10000"/>
                  <a:gd name="connsiteX4" fmla="*/ 4699 w 11388"/>
                  <a:gd name="connsiteY4" fmla="*/ 0 h 10000"/>
                  <a:gd name="connsiteX5" fmla="*/ 4936 w 11388"/>
                  <a:gd name="connsiteY5" fmla="*/ 455 h 10000"/>
                  <a:gd name="connsiteX6" fmla="*/ 5405 w 11388"/>
                  <a:gd name="connsiteY6" fmla="*/ 1057 h 10000"/>
                  <a:gd name="connsiteX7" fmla="*/ 5647 w 11388"/>
                  <a:gd name="connsiteY7" fmla="*/ 1812 h 10000"/>
                  <a:gd name="connsiteX8" fmla="*/ 6123 w 11388"/>
                  <a:gd name="connsiteY8" fmla="*/ 2567 h 10000"/>
                  <a:gd name="connsiteX9" fmla="*/ 6123 w 11388"/>
                  <a:gd name="connsiteY9" fmla="*/ 3172 h 10000"/>
                  <a:gd name="connsiteX10" fmla="*/ 6825 w 11388"/>
                  <a:gd name="connsiteY10" fmla="*/ 3774 h 10000"/>
                  <a:gd name="connsiteX11" fmla="*/ 8245 w 11388"/>
                  <a:gd name="connsiteY11" fmla="*/ 4380 h 10000"/>
                  <a:gd name="connsiteX12" fmla="*/ 8945 w 11388"/>
                  <a:gd name="connsiteY12" fmla="*/ 5135 h 10000"/>
                  <a:gd name="connsiteX13" fmla="*/ 10131 w 11388"/>
                  <a:gd name="connsiteY13" fmla="*/ 6794 h 10000"/>
                  <a:gd name="connsiteX14" fmla="*/ 10612 w 11388"/>
                  <a:gd name="connsiteY14" fmla="*/ 7249 h 10000"/>
                  <a:gd name="connsiteX15" fmla="*/ 11334 w 11388"/>
                  <a:gd name="connsiteY15" fmla="*/ 8005 h 10000"/>
                  <a:gd name="connsiteX16" fmla="*/ 10882 w 11388"/>
                  <a:gd name="connsiteY16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88" h="10000">
                    <a:moveTo>
                      <a:pt x="0" y="12"/>
                    </a:moveTo>
                    <a:lnTo>
                      <a:pt x="2334" y="153"/>
                    </a:lnTo>
                    <a:lnTo>
                      <a:pt x="3522" y="0"/>
                    </a:lnTo>
                    <a:lnTo>
                      <a:pt x="3748" y="0"/>
                    </a:lnTo>
                    <a:lnTo>
                      <a:pt x="4699" y="0"/>
                    </a:lnTo>
                    <a:cubicBezTo>
                      <a:pt x="4765" y="153"/>
                      <a:pt x="4867" y="302"/>
                      <a:pt x="4936" y="455"/>
                    </a:cubicBezTo>
                    <a:cubicBezTo>
                      <a:pt x="5105" y="657"/>
                      <a:pt x="5255" y="855"/>
                      <a:pt x="5405" y="1057"/>
                    </a:cubicBezTo>
                    <a:cubicBezTo>
                      <a:pt x="5498" y="1312"/>
                      <a:pt x="5564" y="1561"/>
                      <a:pt x="5647" y="1812"/>
                    </a:cubicBezTo>
                    <a:cubicBezTo>
                      <a:pt x="5797" y="2062"/>
                      <a:pt x="5966" y="2315"/>
                      <a:pt x="6123" y="2567"/>
                    </a:cubicBezTo>
                    <a:lnTo>
                      <a:pt x="6123" y="3172"/>
                    </a:lnTo>
                    <a:cubicBezTo>
                      <a:pt x="6353" y="3372"/>
                      <a:pt x="6585" y="3576"/>
                      <a:pt x="6825" y="3774"/>
                    </a:cubicBezTo>
                    <a:lnTo>
                      <a:pt x="8245" y="4380"/>
                    </a:lnTo>
                    <a:cubicBezTo>
                      <a:pt x="8485" y="4631"/>
                      <a:pt x="8718" y="4882"/>
                      <a:pt x="8945" y="5135"/>
                    </a:cubicBezTo>
                    <a:cubicBezTo>
                      <a:pt x="9346" y="5690"/>
                      <a:pt x="9738" y="6239"/>
                      <a:pt x="10131" y="6794"/>
                    </a:cubicBezTo>
                    <a:lnTo>
                      <a:pt x="10612" y="7249"/>
                    </a:lnTo>
                    <a:cubicBezTo>
                      <a:pt x="10842" y="7500"/>
                      <a:pt x="11083" y="7753"/>
                      <a:pt x="11334" y="8005"/>
                    </a:cubicBezTo>
                    <a:cubicBezTo>
                      <a:pt x="11636" y="9664"/>
                      <a:pt x="10562" y="8339"/>
                      <a:pt x="10882" y="10000"/>
                    </a:cubicBez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2" name="Freeform 1633">
                <a:extLst>
                  <a:ext uri="{FF2B5EF4-FFF2-40B4-BE49-F238E27FC236}">
                    <a16:creationId xmlns:a16="http://schemas.microsoft.com/office/drawing/2014/main" id="{3D9F870A-5D4F-A518-9F90-D3C9A3D0B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504" y="1658676"/>
                <a:ext cx="303933" cy="95892"/>
              </a:xfrm>
              <a:custGeom>
                <a:avLst/>
                <a:gdLst>
                  <a:gd name="T0" fmla="*/ 2147483647 w 471"/>
                  <a:gd name="T1" fmla="*/ 2147483647 h 139"/>
                  <a:gd name="T2" fmla="*/ 2147483647 w 471"/>
                  <a:gd name="T3" fmla="*/ 2147483647 h 139"/>
                  <a:gd name="T4" fmla="*/ 2147483647 w 471"/>
                  <a:gd name="T5" fmla="*/ 2147483647 h 139"/>
                  <a:gd name="T6" fmla="*/ 2147483647 w 471"/>
                  <a:gd name="T7" fmla="*/ 2147483647 h 139"/>
                  <a:gd name="T8" fmla="*/ 2147483647 w 471"/>
                  <a:gd name="T9" fmla="*/ 2147483647 h 139"/>
                  <a:gd name="T10" fmla="*/ 2147483647 w 471"/>
                  <a:gd name="T11" fmla="*/ 2147483647 h 139"/>
                  <a:gd name="T12" fmla="*/ 2147483647 w 471"/>
                  <a:gd name="T13" fmla="*/ 2147483647 h 139"/>
                  <a:gd name="T14" fmla="*/ 2147483647 w 471"/>
                  <a:gd name="T15" fmla="*/ 2147483647 h 139"/>
                  <a:gd name="T16" fmla="*/ 2147483647 w 471"/>
                  <a:gd name="T17" fmla="*/ 2147483647 h 139"/>
                  <a:gd name="T18" fmla="*/ 2147483647 w 471"/>
                  <a:gd name="T19" fmla="*/ 2147483647 h 139"/>
                  <a:gd name="T20" fmla="*/ 2147483647 w 471"/>
                  <a:gd name="T21" fmla="*/ 2147483647 h 139"/>
                  <a:gd name="T22" fmla="*/ 2147483647 w 471"/>
                  <a:gd name="T23" fmla="*/ 2147483647 h 139"/>
                  <a:gd name="T24" fmla="*/ 2147483647 w 471"/>
                  <a:gd name="T25" fmla="*/ 2147483647 h 139"/>
                  <a:gd name="T26" fmla="*/ 2147483647 w 471"/>
                  <a:gd name="T27" fmla="*/ 2147483647 h 139"/>
                  <a:gd name="T28" fmla="*/ 2147483647 w 471"/>
                  <a:gd name="T29" fmla="*/ 2147483647 h 139"/>
                  <a:gd name="T30" fmla="*/ 2147483647 w 471"/>
                  <a:gd name="T31" fmla="*/ 2147483647 h 139"/>
                  <a:gd name="T32" fmla="*/ 2147483647 w 471"/>
                  <a:gd name="T33" fmla="*/ 2147483647 h 139"/>
                  <a:gd name="T34" fmla="*/ 2147483647 w 471"/>
                  <a:gd name="T35" fmla="*/ 2147483647 h 139"/>
                  <a:gd name="T36" fmla="*/ 2147483647 w 471"/>
                  <a:gd name="T37" fmla="*/ 2147483647 h 139"/>
                  <a:gd name="T38" fmla="*/ 2147483647 w 471"/>
                  <a:gd name="T39" fmla="*/ 2147483647 h 139"/>
                  <a:gd name="T40" fmla="*/ 2147483647 w 471"/>
                  <a:gd name="T41" fmla="*/ 2147483647 h 139"/>
                  <a:gd name="T42" fmla="*/ 2147483647 w 471"/>
                  <a:gd name="T43" fmla="*/ 2147483647 h 139"/>
                  <a:gd name="T44" fmla="*/ 2147483647 w 471"/>
                  <a:gd name="T45" fmla="*/ 0 h 139"/>
                  <a:gd name="T46" fmla="*/ 2147483647 w 471"/>
                  <a:gd name="T47" fmla="*/ 2147483647 h 139"/>
                  <a:gd name="T48" fmla="*/ 2147483647 w 471"/>
                  <a:gd name="T49" fmla="*/ 2147483647 h 139"/>
                  <a:gd name="T50" fmla="*/ 2147483647 w 471"/>
                  <a:gd name="T51" fmla="*/ 2147483647 h 139"/>
                  <a:gd name="T52" fmla="*/ 2147483647 w 471"/>
                  <a:gd name="T53" fmla="*/ 2147483647 h 139"/>
                  <a:gd name="T54" fmla="*/ 2147483647 w 471"/>
                  <a:gd name="T55" fmla="*/ 2147483647 h 139"/>
                  <a:gd name="T56" fmla="*/ 2147483647 w 471"/>
                  <a:gd name="T57" fmla="*/ 2147483647 h 139"/>
                  <a:gd name="T58" fmla="*/ 2147483647 w 471"/>
                  <a:gd name="T59" fmla="*/ 2147483647 h 139"/>
                  <a:gd name="T60" fmla="*/ 2147483647 w 471"/>
                  <a:gd name="T61" fmla="*/ 2147483647 h 139"/>
                  <a:gd name="T62" fmla="*/ 2147483647 w 471"/>
                  <a:gd name="T63" fmla="*/ 2147483647 h 139"/>
                  <a:gd name="T64" fmla="*/ 2147483647 w 471"/>
                  <a:gd name="T65" fmla="*/ 2147483647 h 139"/>
                  <a:gd name="T66" fmla="*/ 2147483647 w 471"/>
                  <a:gd name="T67" fmla="*/ 2147483647 h 139"/>
                  <a:gd name="T68" fmla="*/ 2147483647 w 471"/>
                  <a:gd name="T69" fmla="*/ 2147483647 h 139"/>
                  <a:gd name="T70" fmla="*/ 2147483647 w 471"/>
                  <a:gd name="T71" fmla="*/ 2147483647 h 139"/>
                  <a:gd name="T72" fmla="*/ 2147483647 w 471"/>
                  <a:gd name="T73" fmla="*/ 2147483647 h 139"/>
                  <a:gd name="T74" fmla="*/ 2147483647 w 471"/>
                  <a:gd name="T75" fmla="*/ 2147483647 h 139"/>
                  <a:gd name="T76" fmla="*/ 2147483647 w 471"/>
                  <a:gd name="T77" fmla="*/ 2147483647 h 139"/>
                  <a:gd name="T78" fmla="*/ 2147483647 w 471"/>
                  <a:gd name="T79" fmla="*/ 2147483647 h 139"/>
                  <a:gd name="T80" fmla="*/ 2147483647 w 471"/>
                  <a:gd name="T81" fmla="*/ 2147483647 h 139"/>
                  <a:gd name="T82" fmla="*/ 2147483647 w 471"/>
                  <a:gd name="T83" fmla="*/ 2147483647 h 139"/>
                  <a:gd name="T84" fmla="*/ 2147483647 w 471"/>
                  <a:gd name="T85" fmla="*/ 2147483647 h 139"/>
                  <a:gd name="T86" fmla="*/ 2147483647 w 471"/>
                  <a:gd name="T87" fmla="*/ 2147483647 h 139"/>
                  <a:gd name="T88" fmla="*/ 2147483647 w 471"/>
                  <a:gd name="T89" fmla="*/ 2147483647 h 139"/>
                  <a:gd name="T90" fmla="*/ 2147483647 w 471"/>
                  <a:gd name="T91" fmla="*/ 2147483647 h 139"/>
                  <a:gd name="T92" fmla="*/ 2147483647 w 471"/>
                  <a:gd name="T93" fmla="*/ 2147483647 h 139"/>
                  <a:gd name="T94" fmla="*/ 2147483647 w 471"/>
                  <a:gd name="T95" fmla="*/ 2147483647 h 139"/>
                  <a:gd name="T96" fmla="*/ 2147483647 w 471"/>
                  <a:gd name="T97" fmla="*/ 2147483647 h 139"/>
                  <a:gd name="T98" fmla="*/ 2147483647 w 471"/>
                  <a:gd name="T99" fmla="*/ 2147483647 h 139"/>
                  <a:gd name="T100" fmla="*/ 2147483647 w 471"/>
                  <a:gd name="T101" fmla="*/ 2147483647 h 139"/>
                  <a:gd name="T102" fmla="*/ 2147483647 w 471"/>
                  <a:gd name="T103" fmla="*/ 2147483647 h 139"/>
                  <a:gd name="T104" fmla="*/ 2147483647 w 471"/>
                  <a:gd name="T105" fmla="*/ 2147483647 h 139"/>
                  <a:gd name="T106" fmla="*/ 2147483647 w 471"/>
                  <a:gd name="T107" fmla="*/ 2147483647 h 13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3758 w 10000"/>
                  <a:gd name="connsiteY36" fmla="*/ 647 h 10000"/>
                  <a:gd name="connsiteX37" fmla="*/ 3864 w 10000"/>
                  <a:gd name="connsiteY37" fmla="*/ 432 h 10000"/>
                  <a:gd name="connsiteX38" fmla="*/ 3992 w 10000"/>
                  <a:gd name="connsiteY38" fmla="*/ 216 h 10000"/>
                  <a:gd name="connsiteX39" fmla="*/ 4268 w 10000"/>
                  <a:gd name="connsiteY39" fmla="*/ 72 h 10000"/>
                  <a:gd name="connsiteX40" fmla="*/ 4395 w 10000"/>
                  <a:gd name="connsiteY40" fmla="*/ 216 h 10000"/>
                  <a:gd name="connsiteX41" fmla="*/ 4501 w 10000"/>
                  <a:gd name="connsiteY41" fmla="*/ 216 h 10000"/>
                  <a:gd name="connsiteX42" fmla="*/ 4586 w 10000"/>
                  <a:gd name="connsiteY42" fmla="*/ 72 h 10000"/>
                  <a:gd name="connsiteX43" fmla="*/ 4692 w 10000"/>
                  <a:gd name="connsiteY43" fmla="*/ 0 h 10000"/>
                  <a:gd name="connsiteX44" fmla="*/ 4713 w 10000"/>
                  <a:gd name="connsiteY44" fmla="*/ 0 h 10000"/>
                  <a:gd name="connsiteX45" fmla="*/ 4798 w 10000"/>
                  <a:gd name="connsiteY45" fmla="*/ 0 h 10000"/>
                  <a:gd name="connsiteX46" fmla="*/ 4820 w 10000"/>
                  <a:gd name="connsiteY46" fmla="*/ 216 h 10000"/>
                  <a:gd name="connsiteX47" fmla="*/ 4862 w 10000"/>
                  <a:gd name="connsiteY47" fmla="*/ 504 h 10000"/>
                  <a:gd name="connsiteX48" fmla="*/ 4883 w 10000"/>
                  <a:gd name="connsiteY48" fmla="*/ 863 h 10000"/>
                  <a:gd name="connsiteX49" fmla="*/ 4926 w 10000"/>
                  <a:gd name="connsiteY49" fmla="*/ 1223 h 10000"/>
                  <a:gd name="connsiteX50" fmla="*/ 4926 w 10000"/>
                  <a:gd name="connsiteY50" fmla="*/ 1511 h 10000"/>
                  <a:gd name="connsiteX51" fmla="*/ 4989 w 10000"/>
                  <a:gd name="connsiteY51" fmla="*/ 1799 h 10000"/>
                  <a:gd name="connsiteX52" fmla="*/ 5117 w 10000"/>
                  <a:gd name="connsiteY52" fmla="*/ 2086 h 10000"/>
                  <a:gd name="connsiteX53" fmla="*/ 5180 w 10000"/>
                  <a:gd name="connsiteY53" fmla="*/ 2446 h 10000"/>
                  <a:gd name="connsiteX54" fmla="*/ 5287 w 10000"/>
                  <a:gd name="connsiteY54" fmla="*/ 3237 h 10000"/>
                  <a:gd name="connsiteX55" fmla="*/ 5329 w 10000"/>
                  <a:gd name="connsiteY55" fmla="*/ 3453 h 10000"/>
                  <a:gd name="connsiteX56" fmla="*/ 5393 w 10000"/>
                  <a:gd name="connsiteY56" fmla="*/ 3813 h 10000"/>
                  <a:gd name="connsiteX57" fmla="*/ 5393 w 10000"/>
                  <a:gd name="connsiteY57" fmla="*/ 5252 h 10000"/>
                  <a:gd name="connsiteX58" fmla="*/ 5414 w 10000"/>
                  <a:gd name="connsiteY58" fmla="*/ 5468 h 10000"/>
                  <a:gd name="connsiteX59" fmla="*/ 5478 w 10000"/>
                  <a:gd name="connsiteY59" fmla="*/ 6187 h 10000"/>
                  <a:gd name="connsiteX60" fmla="*/ 5520 w 10000"/>
                  <a:gd name="connsiteY60" fmla="*/ 6691 h 10000"/>
                  <a:gd name="connsiteX61" fmla="*/ 5584 w 10000"/>
                  <a:gd name="connsiteY61" fmla="*/ 7050 h 10000"/>
                  <a:gd name="connsiteX62" fmla="*/ 5690 w 10000"/>
                  <a:gd name="connsiteY62" fmla="*/ 7410 h 10000"/>
                  <a:gd name="connsiteX63" fmla="*/ 5817 w 10000"/>
                  <a:gd name="connsiteY63" fmla="*/ 8058 h 10000"/>
                  <a:gd name="connsiteX64" fmla="*/ 5945 w 10000"/>
                  <a:gd name="connsiteY64" fmla="*/ 8993 h 10000"/>
                  <a:gd name="connsiteX65" fmla="*/ 6030 w 10000"/>
                  <a:gd name="connsiteY65" fmla="*/ 9281 h 10000"/>
                  <a:gd name="connsiteX66" fmla="*/ 6093 w 10000"/>
                  <a:gd name="connsiteY66" fmla="*/ 9568 h 10000"/>
                  <a:gd name="connsiteX67" fmla="*/ 6157 w 10000"/>
                  <a:gd name="connsiteY67" fmla="*/ 9640 h 10000"/>
                  <a:gd name="connsiteX68" fmla="*/ 6285 w 10000"/>
                  <a:gd name="connsiteY68" fmla="*/ 9784 h 10000"/>
                  <a:gd name="connsiteX69" fmla="*/ 6412 w 10000"/>
                  <a:gd name="connsiteY69" fmla="*/ 9856 h 10000"/>
                  <a:gd name="connsiteX70" fmla="*/ 6518 w 10000"/>
                  <a:gd name="connsiteY70" fmla="*/ 9856 h 10000"/>
                  <a:gd name="connsiteX71" fmla="*/ 6582 w 10000"/>
                  <a:gd name="connsiteY71" fmla="*/ 10000 h 10000"/>
                  <a:gd name="connsiteX72" fmla="*/ 6624 w 10000"/>
                  <a:gd name="connsiteY72" fmla="*/ 9784 h 10000"/>
                  <a:gd name="connsiteX73" fmla="*/ 6815 w 10000"/>
                  <a:gd name="connsiteY73" fmla="*/ 9784 h 10000"/>
                  <a:gd name="connsiteX74" fmla="*/ 6879 w 10000"/>
                  <a:gd name="connsiteY74" fmla="*/ 9640 h 10000"/>
                  <a:gd name="connsiteX75" fmla="*/ 6985 w 10000"/>
                  <a:gd name="connsiteY75" fmla="*/ 9281 h 10000"/>
                  <a:gd name="connsiteX76" fmla="*/ 7091 w 10000"/>
                  <a:gd name="connsiteY76" fmla="*/ 9209 h 10000"/>
                  <a:gd name="connsiteX77" fmla="*/ 7155 w 10000"/>
                  <a:gd name="connsiteY77" fmla="*/ 9209 h 10000"/>
                  <a:gd name="connsiteX78" fmla="*/ 7282 w 10000"/>
                  <a:gd name="connsiteY78" fmla="*/ 8993 h 10000"/>
                  <a:gd name="connsiteX79" fmla="*/ 7516 w 10000"/>
                  <a:gd name="connsiteY79" fmla="*/ 8777 h 10000"/>
                  <a:gd name="connsiteX80" fmla="*/ 7707 w 10000"/>
                  <a:gd name="connsiteY80" fmla="*/ 8561 h 10000"/>
                  <a:gd name="connsiteX81" fmla="*/ 7856 w 10000"/>
                  <a:gd name="connsiteY81" fmla="*/ 8417 h 10000"/>
                  <a:gd name="connsiteX82" fmla="*/ 7941 w 10000"/>
                  <a:gd name="connsiteY82" fmla="*/ 8273 h 10000"/>
                  <a:gd name="connsiteX83" fmla="*/ 8047 w 10000"/>
                  <a:gd name="connsiteY83" fmla="*/ 8273 h 10000"/>
                  <a:gd name="connsiteX84" fmla="*/ 8238 w 10000"/>
                  <a:gd name="connsiteY84" fmla="*/ 8417 h 10000"/>
                  <a:gd name="connsiteX85" fmla="*/ 8386 w 10000"/>
                  <a:gd name="connsiteY85" fmla="*/ 8417 h 10000"/>
                  <a:gd name="connsiteX86" fmla="*/ 8450 w 10000"/>
                  <a:gd name="connsiteY86" fmla="*/ 8273 h 10000"/>
                  <a:gd name="connsiteX87" fmla="*/ 8514 w 10000"/>
                  <a:gd name="connsiteY87" fmla="*/ 7986 h 10000"/>
                  <a:gd name="connsiteX88" fmla="*/ 8577 w 10000"/>
                  <a:gd name="connsiteY88" fmla="*/ 7626 h 10000"/>
                  <a:gd name="connsiteX89" fmla="*/ 8641 w 10000"/>
                  <a:gd name="connsiteY89" fmla="*/ 7482 h 10000"/>
                  <a:gd name="connsiteX90" fmla="*/ 8705 w 10000"/>
                  <a:gd name="connsiteY90" fmla="*/ 7410 h 10000"/>
                  <a:gd name="connsiteX91" fmla="*/ 8790 w 10000"/>
                  <a:gd name="connsiteY91" fmla="*/ 7050 h 10000"/>
                  <a:gd name="connsiteX92" fmla="*/ 8854 w 10000"/>
                  <a:gd name="connsiteY92" fmla="*/ 6475 h 10000"/>
                  <a:gd name="connsiteX93" fmla="*/ 8917 w 10000"/>
                  <a:gd name="connsiteY93" fmla="*/ 6403 h 10000"/>
                  <a:gd name="connsiteX94" fmla="*/ 8981 w 10000"/>
                  <a:gd name="connsiteY94" fmla="*/ 6259 h 10000"/>
                  <a:gd name="connsiteX95" fmla="*/ 9108 w 10000"/>
                  <a:gd name="connsiteY95" fmla="*/ 6187 h 10000"/>
                  <a:gd name="connsiteX96" fmla="*/ 9214 w 10000"/>
                  <a:gd name="connsiteY96" fmla="*/ 6259 h 10000"/>
                  <a:gd name="connsiteX97" fmla="*/ 9406 w 10000"/>
                  <a:gd name="connsiteY97" fmla="*/ 6475 h 10000"/>
                  <a:gd name="connsiteX98" fmla="*/ 9575 w 10000"/>
                  <a:gd name="connsiteY98" fmla="*/ 6691 h 10000"/>
                  <a:gd name="connsiteX99" fmla="*/ 9682 w 10000"/>
                  <a:gd name="connsiteY99" fmla="*/ 6691 h 10000"/>
                  <a:gd name="connsiteX100" fmla="*/ 9745 w 10000"/>
                  <a:gd name="connsiteY100" fmla="*/ 6619 h 10000"/>
                  <a:gd name="connsiteX101" fmla="*/ 9745 w 10000"/>
                  <a:gd name="connsiteY101" fmla="*/ 6475 h 10000"/>
                  <a:gd name="connsiteX102" fmla="*/ 9788 w 10000"/>
                  <a:gd name="connsiteY102" fmla="*/ 6187 h 10000"/>
                  <a:gd name="connsiteX103" fmla="*/ 9851 w 10000"/>
                  <a:gd name="connsiteY103" fmla="*/ 5971 h 10000"/>
                  <a:gd name="connsiteX104" fmla="*/ 9915 w 10000"/>
                  <a:gd name="connsiteY104" fmla="*/ 5971 h 10000"/>
                  <a:gd name="connsiteX105" fmla="*/ 9979 w 10000"/>
                  <a:gd name="connsiteY105" fmla="*/ 6043 h 10000"/>
                  <a:gd name="connsiteX106" fmla="*/ 10000 w 10000"/>
                  <a:gd name="connsiteY106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3758 w 10000"/>
                  <a:gd name="connsiteY36" fmla="*/ 647 h 10000"/>
                  <a:gd name="connsiteX37" fmla="*/ 3864 w 10000"/>
                  <a:gd name="connsiteY37" fmla="*/ 432 h 10000"/>
                  <a:gd name="connsiteX38" fmla="*/ 3992 w 10000"/>
                  <a:gd name="connsiteY38" fmla="*/ 216 h 10000"/>
                  <a:gd name="connsiteX39" fmla="*/ 4061 w 10000"/>
                  <a:gd name="connsiteY39" fmla="*/ 113 h 10000"/>
                  <a:gd name="connsiteX40" fmla="*/ 4268 w 10000"/>
                  <a:gd name="connsiteY40" fmla="*/ 72 h 10000"/>
                  <a:gd name="connsiteX41" fmla="*/ 4395 w 10000"/>
                  <a:gd name="connsiteY41" fmla="*/ 216 h 10000"/>
                  <a:gd name="connsiteX42" fmla="*/ 4501 w 10000"/>
                  <a:gd name="connsiteY42" fmla="*/ 216 h 10000"/>
                  <a:gd name="connsiteX43" fmla="*/ 4586 w 10000"/>
                  <a:gd name="connsiteY43" fmla="*/ 72 h 10000"/>
                  <a:gd name="connsiteX44" fmla="*/ 4692 w 10000"/>
                  <a:gd name="connsiteY44" fmla="*/ 0 h 10000"/>
                  <a:gd name="connsiteX45" fmla="*/ 4713 w 10000"/>
                  <a:gd name="connsiteY45" fmla="*/ 0 h 10000"/>
                  <a:gd name="connsiteX46" fmla="*/ 4798 w 10000"/>
                  <a:gd name="connsiteY46" fmla="*/ 0 h 10000"/>
                  <a:gd name="connsiteX47" fmla="*/ 4820 w 10000"/>
                  <a:gd name="connsiteY47" fmla="*/ 216 h 10000"/>
                  <a:gd name="connsiteX48" fmla="*/ 4862 w 10000"/>
                  <a:gd name="connsiteY48" fmla="*/ 504 h 10000"/>
                  <a:gd name="connsiteX49" fmla="*/ 4883 w 10000"/>
                  <a:gd name="connsiteY49" fmla="*/ 863 h 10000"/>
                  <a:gd name="connsiteX50" fmla="*/ 4926 w 10000"/>
                  <a:gd name="connsiteY50" fmla="*/ 1223 h 10000"/>
                  <a:gd name="connsiteX51" fmla="*/ 4926 w 10000"/>
                  <a:gd name="connsiteY51" fmla="*/ 1511 h 10000"/>
                  <a:gd name="connsiteX52" fmla="*/ 4989 w 10000"/>
                  <a:gd name="connsiteY52" fmla="*/ 1799 h 10000"/>
                  <a:gd name="connsiteX53" fmla="*/ 5117 w 10000"/>
                  <a:gd name="connsiteY53" fmla="*/ 2086 h 10000"/>
                  <a:gd name="connsiteX54" fmla="*/ 5180 w 10000"/>
                  <a:gd name="connsiteY54" fmla="*/ 2446 h 10000"/>
                  <a:gd name="connsiteX55" fmla="*/ 5287 w 10000"/>
                  <a:gd name="connsiteY55" fmla="*/ 3237 h 10000"/>
                  <a:gd name="connsiteX56" fmla="*/ 5329 w 10000"/>
                  <a:gd name="connsiteY56" fmla="*/ 3453 h 10000"/>
                  <a:gd name="connsiteX57" fmla="*/ 5393 w 10000"/>
                  <a:gd name="connsiteY57" fmla="*/ 3813 h 10000"/>
                  <a:gd name="connsiteX58" fmla="*/ 5393 w 10000"/>
                  <a:gd name="connsiteY58" fmla="*/ 5252 h 10000"/>
                  <a:gd name="connsiteX59" fmla="*/ 5414 w 10000"/>
                  <a:gd name="connsiteY59" fmla="*/ 5468 h 10000"/>
                  <a:gd name="connsiteX60" fmla="*/ 5478 w 10000"/>
                  <a:gd name="connsiteY60" fmla="*/ 6187 h 10000"/>
                  <a:gd name="connsiteX61" fmla="*/ 5520 w 10000"/>
                  <a:gd name="connsiteY61" fmla="*/ 6691 h 10000"/>
                  <a:gd name="connsiteX62" fmla="*/ 5584 w 10000"/>
                  <a:gd name="connsiteY62" fmla="*/ 7050 h 10000"/>
                  <a:gd name="connsiteX63" fmla="*/ 5690 w 10000"/>
                  <a:gd name="connsiteY63" fmla="*/ 7410 h 10000"/>
                  <a:gd name="connsiteX64" fmla="*/ 5817 w 10000"/>
                  <a:gd name="connsiteY64" fmla="*/ 8058 h 10000"/>
                  <a:gd name="connsiteX65" fmla="*/ 5945 w 10000"/>
                  <a:gd name="connsiteY65" fmla="*/ 8993 h 10000"/>
                  <a:gd name="connsiteX66" fmla="*/ 6030 w 10000"/>
                  <a:gd name="connsiteY66" fmla="*/ 9281 h 10000"/>
                  <a:gd name="connsiteX67" fmla="*/ 6093 w 10000"/>
                  <a:gd name="connsiteY67" fmla="*/ 9568 h 10000"/>
                  <a:gd name="connsiteX68" fmla="*/ 6157 w 10000"/>
                  <a:gd name="connsiteY68" fmla="*/ 9640 h 10000"/>
                  <a:gd name="connsiteX69" fmla="*/ 6285 w 10000"/>
                  <a:gd name="connsiteY69" fmla="*/ 9784 h 10000"/>
                  <a:gd name="connsiteX70" fmla="*/ 6412 w 10000"/>
                  <a:gd name="connsiteY70" fmla="*/ 9856 h 10000"/>
                  <a:gd name="connsiteX71" fmla="*/ 6518 w 10000"/>
                  <a:gd name="connsiteY71" fmla="*/ 9856 h 10000"/>
                  <a:gd name="connsiteX72" fmla="*/ 6582 w 10000"/>
                  <a:gd name="connsiteY72" fmla="*/ 10000 h 10000"/>
                  <a:gd name="connsiteX73" fmla="*/ 6624 w 10000"/>
                  <a:gd name="connsiteY73" fmla="*/ 9784 h 10000"/>
                  <a:gd name="connsiteX74" fmla="*/ 6815 w 10000"/>
                  <a:gd name="connsiteY74" fmla="*/ 9784 h 10000"/>
                  <a:gd name="connsiteX75" fmla="*/ 6879 w 10000"/>
                  <a:gd name="connsiteY75" fmla="*/ 9640 h 10000"/>
                  <a:gd name="connsiteX76" fmla="*/ 6985 w 10000"/>
                  <a:gd name="connsiteY76" fmla="*/ 9281 h 10000"/>
                  <a:gd name="connsiteX77" fmla="*/ 7091 w 10000"/>
                  <a:gd name="connsiteY77" fmla="*/ 9209 h 10000"/>
                  <a:gd name="connsiteX78" fmla="*/ 7155 w 10000"/>
                  <a:gd name="connsiteY78" fmla="*/ 9209 h 10000"/>
                  <a:gd name="connsiteX79" fmla="*/ 7282 w 10000"/>
                  <a:gd name="connsiteY79" fmla="*/ 8993 h 10000"/>
                  <a:gd name="connsiteX80" fmla="*/ 7516 w 10000"/>
                  <a:gd name="connsiteY80" fmla="*/ 8777 h 10000"/>
                  <a:gd name="connsiteX81" fmla="*/ 7707 w 10000"/>
                  <a:gd name="connsiteY81" fmla="*/ 8561 h 10000"/>
                  <a:gd name="connsiteX82" fmla="*/ 7856 w 10000"/>
                  <a:gd name="connsiteY82" fmla="*/ 8417 h 10000"/>
                  <a:gd name="connsiteX83" fmla="*/ 7941 w 10000"/>
                  <a:gd name="connsiteY83" fmla="*/ 8273 h 10000"/>
                  <a:gd name="connsiteX84" fmla="*/ 8047 w 10000"/>
                  <a:gd name="connsiteY84" fmla="*/ 8273 h 10000"/>
                  <a:gd name="connsiteX85" fmla="*/ 8238 w 10000"/>
                  <a:gd name="connsiteY85" fmla="*/ 8417 h 10000"/>
                  <a:gd name="connsiteX86" fmla="*/ 8386 w 10000"/>
                  <a:gd name="connsiteY86" fmla="*/ 8417 h 10000"/>
                  <a:gd name="connsiteX87" fmla="*/ 8450 w 10000"/>
                  <a:gd name="connsiteY87" fmla="*/ 8273 h 10000"/>
                  <a:gd name="connsiteX88" fmla="*/ 8514 w 10000"/>
                  <a:gd name="connsiteY88" fmla="*/ 7986 h 10000"/>
                  <a:gd name="connsiteX89" fmla="*/ 8577 w 10000"/>
                  <a:gd name="connsiteY89" fmla="*/ 7626 h 10000"/>
                  <a:gd name="connsiteX90" fmla="*/ 8641 w 10000"/>
                  <a:gd name="connsiteY90" fmla="*/ 7482 h 10000"/>
                  <a:gd name="connsiteX91" fmla="*/ 8705 w 10000"/>
                  <a:gd name="connsiteY91" fmla="*/ 7410 h 10000"/>
                  <a:gd name="connsiteX92" fmla="*/ 8790 w 10000"/>
                  <a:gd name="connsiteY92" fmla="*/ 7050 h 10000"/>
                  <a:gd name="connsiteX93" fmla="*/ 8854 w 10000"/>
                  <a:gd name="connsiteY93" fmla="*/ 6475 h 10000"/>
                  <a:gd name="connsiteX94" fmla="*/ 8917 w 10000"/>
                  <a:gd name="connsiteY94" fmla="*/ 6403 h 10000"/>
                  <a:gd name="connsiteX95" fmla="*/ 8981 w 10000"/>
                  <a:gd name="connsiteY95" fmla="*/ 6259 h 10000"/>
                  <a:gd name="connsiteX96" fmla="*/ 9108 w 10000"/>
                  <a:gd name="connsiteY96" fmla="*/ 6187 h 10000"/>
                  <a:gd name="connsiteX97" fmla="*/ 9214 w 10000"/>
                  <a:gd name="connsiteY97" fmla="*/ 6259 h 10000"/>
                  <a:gd name="connsiteX98" fmla="*/ 9406 w 10000"/>
                  <a:gd name="connsiteY98" fmla="*/ 6475 h 10000"/>
                  <a:gd name="connsiteX99" fmla="*/ 9575 w 10000"/>
                  <a:gd name="connsiteY99" fmla="*/ 6691 h 10000"/>
                  <a:gd name="connsiteX100" fmla="*/ 9682 w 10000"/>
                  <a:gd name="connsiteY100" fmla="*/ 6691 h 10000"/>
                  <a:gd name="connsiteX101" fmla="*/ 9745 w 10000"/>
                  <a:gd name="connsiteY101" fmla="*/ 6619 h 10000"/>
                  <a:gd name="connsiteX102" fmla="*/ 9745 w 10000"/>
                  <a:gd name="connsiteY102" fmla="*/ 6475 h 10000"/>
                  <a:gd name="connsiteX103" fmla="*/ 9788 w 10000"/>
                  <a:gd name="connsiteY103" fmla="*/ 6187 h 10000"/>
                  <a:gd name="connsiteX104" fmla="*/ 9851 w 10000"/>
                  <a:gd name="connsiteY104" fmla="*/ 5971 h 10000"/>
                  <a:gd name="connsiteX105" fmla="*/ 9915 w 10000"/>
                  <a:gd name="connsiteY105" fmla="*/ 5971 h 10000"/>
                  <a:gd name="connsiteX106" fmla="*/ 9979 w 10000"/>
                  <a:gd name="connsiteY106" fmla="*/ 6043 h 10000"/>
                  <a:gd name="connsiteX107" fmla="*/ 10000 w 10000"/>
                  <a:gd name="connsiteY107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3758 w 10000"/>
                  <a:gd name="connsiteY36" fmla="*/ 647 h 10000"/>
                  <a:gd name="connsiteX37" fmla="*/ 3864 w 10000"/>
                  <a:gd name="connsiteY37" fmla="*/ 432 h 10000"/>
                  <a:gd name="connsiteX38" fmla="*/ 4061 w 10000"/>
                  <a:gd name="connsiteY38" fmla="*/ 113 h 10000"/>
                  <a:gd name="connsiteX39" fmla="*/ 4268 w 10000"/>
                  <a:gd name="connsiteY39" fmla="*/ 72 h 10000"/>
                  <a:gd name="connsiteX40" fmla="*/ 4395 w 10000"/>
                  <a:gd name="connsiteY40" fmla="*/ 216 h 10000"/>
                  <a:gd name="connsiteX41" fmla="*/ 4501 w 10000"/>
                  <a:gd name="connsiteY41" fmla="*/ 216 h 10000"/>
                  <a:gd name="connsiteX42" fmla="*/ 4586 w 10000"/>
                  <a:gd name="connsiteY42" fmla="*/ 72 h 10000"/>
                  <a:gd name="connsiteX43" fmla="*/ 4692 w 10000"/>
                  <a:gd name="connsiteY43" fmla="*/ 0 h 10000"/>
                  <a:gd name="connsiteX44" fmla="*/ 4713 w 10000"/>
                  <a:gd name="connsiteY44" fmla="*/ 0 h 10000"/>
                  <a:gd name="connsiteX45" fmla="*/ 4798 w 10000"/>
                  <a:gd name="connsiteY45" fmla="*/ 0 h 10000"/>
                  <a:gd name="connsiteX46" fmla="*/ 4820 w 10000"/>
                  <a:gd name="connsiteY46" fmla="*/ 216 h 10000"/>
                  <a:gd name="connsiteX47" fmla="*/ 4862 w 10000"/>
                  <a:gd name="connsiteY47" fmla="*/ 504 h 10000"/>
                  <a:gd name="connsiteX48" fmla="*/ 4883 w 10000"/>
                  <a:gd name="connsiteY48" fmla="*/ 863 h 10000"/>
                  <a:gd name="connsiteX49" fmla="*/ 4926 w 10000"/>
                  <a:gd name="connsiteY49" fmla="*/ 1223 h 10000"/>
                  <a:gd name="connsiteX50" fmla="*/ 4926 w 10000"/>
                  <a:gd name="connsiteY50" fmla="*/ 1511 h 10000"/>
                  <a:gd name="connsiteX51" fmla="*/ 4989 w 10000"/>
                  <a:gd name="connsiteY51" fmla="*/ 1799 h 10000"/>
                  <a:gd name="connsiteX52" fmla="*/ 5117 w 10000"/>
                  <a:gd name="connsiteY52" fmla="*/ 2086 h 10000"/>
                  <a:gd name="connsiteX53" fmla="*/ 5180 w 10000"/>
                  <a:gd name="connsiteY53" fmla="*/ 2446 h 10000"/>
                  <a:gd name="connsiteX54" fmla="*/ 5287 w 10000"/>
                  <a:gd name="connsiteY54" fmla="*/ 3237 h 10000"/>
                  <a:gd name="connsiteX55" fmla="*/ 5329 w 10000"/>
                  <a:gd name="connsiteY55" fmla="*/ 3453 h 10000"/>
                  <a:gd name="connsiteX56" fmla="*/ 5393 w 10000"/>
                  <a:gd name="connsiteY56" fmla="*/ 3813 h 10000"/>
                  <a:gd name="connsiteX57" fmla="*/ 5393 w 10000"/>
                  <a:gd name="connsiteY57" fmla="*/ 5252 h 10000"/>
                  <a:gd name="connsiteX58" fmla="*/ 5414 w 10000"/>
                  <a:gd name="connsiteY58" fmla="*/ 5468 h 10000"/>
                  <a:gd name="connsiteX59" fmla="*/ 5478 w 10000"/>
                  <a:gd name="connsiteY59" fmla="*/ 6187 h 10000"/>
                  <a:gd name="connsiteX60" fmla="*/ 5520 w 10000"/>
                  <a:gd name="connsiteY60" fmla="*/ 6691 h 10000"/>
                  <a:gd name="connsiteX61" fmla="*/ 5584 w 10000"/>
                  <a:gd name="connsiteY61" fmla="*/ 7050 h 10000"/>
                  <a:gd name="connsiteX62" fmla="*/ 5690 w 10000"/>
                  <a:gd name="connsiteY62" fmla="*/ 7410 h 10000"/>
                  <a:gd name="connsiteX63" fmla="*/ 5817 w 10000"/>
                  <a:gd name="connsiteY63" fmla="*/ 8058 h 10000"/>
                  <a:gd name="connsiteX64" fmla="*/ 5945 w 10000"/>
                  <a:gd name="connsiteY64" fmla="*/ 8993 h 10000"/>
                  <a:gd name="connsiteX65" fmla="*/ 6030 w 10000"/>
                  <a:gd name="connsiteY65" fmla="*/ 9281 h 10000"/>
                  <a:gd name="connsiteX66" fmla="*/ 6093 w 10000"/>
                  <a:gd name="connsiteY66" fmla="*/ 9568 h 10000"/>
                  <a:gd name="connsiteX67" fmla="*/ 6157 w 10000"/>
                  <a:gd name="connsiteY67" fmla="*/ 9640 h 10000"/>
                  <a:gd name="connsiteX68" fmla="*/ 6285 w 10000"/>
                  <a:gd name="connsiteY68" fmla="*/ 9784 h 10000"/>
                  <a:gd name="connsiteX69" fmla="*/ 6412 w 10000"/>
                  <a:gd name="connsiteY69" fmla="*/ 9856 h 10000"/>
                  <a:gd name="connsiteX70" fmla="*/ 6518 w 10000"/>
                  <a:gd name="connsiteY70" fmla="*/ 9856 h 10000"/>
                  <a:gd name="connsiteX71" fmla="*/ 6582 w 10000"/>
                  <a:gd name="connsiteY71" fmla="*/ 10000 h 10000"/>
                  <a:gd name="connsiteX72" fmla="*/ 6624 w 10000"/>
                  <a:gd name="connsiteY72" fmla="*/ 9784 h 10000"/>
                  <a:gd name="connsiteX73" fmla="*/ 6815 w 10000"/>
                  <a:gd name="connsiteY73" fmla="*/ 9784 h 10000"/>
                  <a:gd name="connsiteX74" fmla="*/ 6879 w 10000"/>
                  <a:gd name="connsiteY74" fmla="*/ 9640 h 10000"/>
                  <a:gd name="connsiteX75" fmla="*/ 6985 w 10000"/>
                  <a:gd name="connsiteY75" fmla="*/ 9281 h 10000"/>
                  <a:gd name="connsiteX76" fmla="*/ 7091 w 10000"/>
                  <a:gd name="connsiteY76" fmla="*/ 9209 h 10000"/>
                  <a:gd name="connsiteX77" fmla="*/ 7155 w 10000"/>
                  <a:gd name="connsiteY77" fmla="*/ 9209 h 10000"/>
                  <a:gd name="connsiteX78" fmla="*/ 7282 w 10000"/>
                  <a:gd name="connsiteY78" fmla="*/ 8993 h 10000"/>
                  <a:gd name="connsiteX79" fmla="*/ 7516 w 10000"/>
                  <a:gd name="connsiteY79" fmla="*/ 8777 h 10000"/>
                  <a:gd name="connsiteX80" fmla="*/ 7707 w 10000"/>
                  <a:gd name="connsiteY80" fmla="*/ 8561 h 10000"/>
                  <a:gd name="connsiteX81" fmla="*/ 7856 w 10000"/>
                  <a:gd name="connsiteY81" fmla="*/ 8417 h 10000"/>
                  <a:gd name="connsiteX82" fmla="*/ 7941 w 10000"/>
                  <a:gd name="connsiteY82" fmla="*/ 8273 h 10000"/>
                  <a:gd name="connsiteX83" fmla="*/ 8047 w 10000"/>
                  <a:gd name="connsiteY83" fmla="*/ 8273 h 10000"/>
                  <a:gd name="connsiteX84" fmla="*/ 8238 w 10000"/>
                  <a:gd name="connsiteY84" fmla="*/ 8417 h 10000"/>
                  <a:gd name="connsiteX85" fmla="*/ 8386 w 10000"/>
                  <a:gd name="connsiteY85" fmla="*/ 8417 h 10000"/>
                  <a:gd name="connsiteX86" fmla="*/ 8450 w 10000"/>
                  <a:gd name="connsiteY86" fmla="*/ 8273 h 10000"/>
                  <a:gd name="connsiteX87" fmla="*/ 8514 w 10000"/>
                  <a:gd name="connsiteY87" fmla="*/ 7986 h 10000"/>
                  <a:gd name="connsiteX88" fmla="*/ 8577 w 10000"/>
                  <a:gd name="connsiteY88" fmla="*/ 7626 h 10000"/>
                  <a:gd name="connsiteX89" fmla="*/ 8641 w 10000"/>
                  <a:gd name="connsiteY89" fmla="*/ 7482 h 10000"/>
                  <a:gd name="connsiteX90" fmla="*/ 8705 w 10000"/>
                  <a:gd name="connsiteY90" fmla="*/ 7410 h 10000"/>
                  <a:gd name="connsiteX91" fmla="*/ 8790 w 10000"/>
                  <a:gd name="connsiteY91" fmla="*/ 7050 h 10000"/>
                  <a:gd name="connsiteX92" fmla="*/ 8854 w 10000"/>
                  <a:gd name="connsiteY92" fmla="*/ 6475 h 10000"/>
                  <a:gd name="connsiteX93" fmla="*/ 8917 w 10000"/>
                  <a:gd name="connsiteY93" fmla="*/ 6403 h 10000"/>
                  <a:gd name="connsiteX94" fmla="*/ 8981 w 10000"/>
                  <a:gd name="connsiteY94" fmla="*/ 6259 h 10000"/>
                  <a:gd name="connsiteX95" fmla="*/ 9108 w 10000"/>
                  <a:gd name="connsiteY95" fmla="*/ 6187 h 10000"/>
                  <a:gd name="connsiteX96" fmla="*/ 9214 w 10000"/>
                  <a:gd name="connsiteY96" fmla="*/ 6259 h 10000"/>
                  <a:gd name="connsiteX97" fmla="*/ 9406 w 10000"/>
                  <a:gd name="connsiteY97" fmla="*/ 6475 h 10000"/>
                  <a:gd name="connsiteX98" fmla="*/ 9575 w 10000"/>
                  <a:gd name="connsiteY98" fmla="*/ 6691 h 10000"/>
                  <a:gd name="connsiteX99" fmla="*/ 9682 w 10000"/>
                  <a:gd name="connsiteY99" fmla="*/ 6691 h 10000"/>
                  <a:gd name="connsiteX100" fmla="*/ 9745 w 10000"/>
                  <a:gd name="connsiteY100" fmla="*/ 6619 h 10000"/>
                  <a:gd name="connsiteX101" fmla="*/ 9745 w 10000"/>
                  <a:gd name="connsiteY101" fmla="*/ 6475 h 10000"/>
                  <a:gd name="connsiteX102" fmla="*/ 9788 w 10000"/>
                  <a:gd name="connsiteY102" fmla="*/ 6187 h 10000"/>
                  <a:gd name="connsiteX103" fmla="*/ 9851 w 10000"/>
                  <a:gd name="connsiteY103" fmla="*/ 5971 h 10000"/>
                  <a:gd name="connsiteX104" fmla="*/ 9915 w 10000"/>
                  <a:gd name="connsiteY104" fmla="*/ 5971 h 10000"/>
                  <a:gd name="connsiteX105" fmla="*/ 9979 w 10000"/>
                  <a:gd name="connsiteY105" fmla="*/ 6043 h 10000"/>
                  <a:gd name="connsiteX106" fmla="*/ 10000 w 10000"/>
                  <a:gd name="connsiteY106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3864 w 10000"/>
                  <a:gd name="connsiteY36" fmla="*/ 432 h 10000"/>
                  <a:gd name="connsiteX37" fmla="*/ 4061 w 10000"/>
                  <a:gd name="connsiteY37" fmla="*/ 113 h 10000"/>
                  <a:gd name="connsiteX38" fmla="*/ 4268 w 10000"/>
                  <a:gd name="connsiteY38" fmla="*/ 72 h 10000"/>
                  <a:gd name="connsiteX39" fmla="*/ 4395 w 10000"/>
                  <a:gd name="connsiteY39" fmla="*/ 216 h 10000"/>
                  <a:gd name="connsiteX40" fmla="*/ 4501 w 10000"/>
                  <a:gd name="connsiteY40" fmla="*/ 216 h 10000"/>
                  <a:gd name="connsiteX41" fmla="*/ 4586 w 10000"/>
                  <a:gd name="connsiteY41" fmla="*/ 72 h 10000"/>
                  <a:gd name="connsiteX42" fmla="*/ 4692 w 10000"/>
                  <a:gd name="connsiteY42" fmla="*/ 0 h 10000"/>
                  <a:gd name="connsiteX43" fmla="*/ 4713 w 10000"/>
                  <a:gd name="connsiteY43" fmla="*/ 0 h 10000"/>
                  <a:gd name="connsiteX44" fmla="*/ 4798 w 10000"/>
                  <a:gd name="connsiteY44" fmla="*/ 0 h 10000"/>
                  <a:gd name="connsiteX45" fmla="*/ 4820 w 10000"/>
                  <a:gd name="connsiteY45" fmla="*/ 216 h 10000"/>
                  <a:gd name="connsiteX46" fmla="*/ 4862 w 10000"/>
                  <a:gd name="connsiteY46" fmla="*/ 504 h 10000"/>
                  <a:gd name="connsiteX47" fmla="*/ 4883 w 10000"/>
                  <a:gd name="connsiteY47" fmla="*/ 863 h 10000"/>
                  <a:gd name="connsiteX48" fmla="*/ 4926 w 10000"/>
                  <a:gd name="connsiteY48" fmla="*/ 1223 h 10000"/>
                  <a:gd name="connsiteX49" fmla="*/ 4926 w 10000"/>
                  <a:gd name="connsiteY49" fmla="*/ 1511 h 10000"/>
                  <a:gd name="connsiteX50" fmla="*/ 4989 w 10000"/>
                  <a:gd name="connsiteY50" fmla="*/ 1799 h 10000"/>
                  <a:gd name="connsiteX51" fmla="*/ 5117 w 10000"/>
                  <a:gd name="connsiteY51" fmla="*/ 2086 h 10000"/>
                  <a:gd name="connsiteX52" fmla="*/ 5180 w 10000"/>
                  <a:gd name="connsiteY52" fmla="*/ 2446 h 10000"/>
                  <a:gd name="connsiteX53" fmla="*/ 5287 w 10000"/>
                  <a:gd name="connsiteY53" fmla="*/ 3237 h 10000"/>
                  <a:gd name="connsiteX54" fmla="*/ 5329 w 10000"/>
                  <a:gd name="connsiteY54" fmla="*/ 3453 h 10000"/>
                  <a:gd name="connsiteX55" fmla="*/ 5393 w 10000"/>
                  <a:gd name="connsiteY55" fmla="*/ 3813 h 10000"/>
                  <a:gd name="connsiteX56" fmla="*/ 5393 w 10000"/>
                  <a:gd name="connsiteY56" fmla="*/ 5252 h 10000"/>
                  <a:gd name="connsiteX57" fmla="*/ 5414 w 10000"/>
                  <a:gd name="connsiteY57" fmla="*/ 5468 h 10000"/>
                  <a:gd name="connsiteX58" fmla="*/ 5478 w 10000"/>
                  <a:gd name="connsiteY58" fmla="*/ 6187 h 10000"/>
                  <a:gd name="connsiteX59" fmla="*/ 5520 w 10000"/>
                  <a:gd name="connsiteY59" fmla="*/ 6691 h 10000"/>
                  <a:gd name="connsiteX60" fmla="*/ 5584 w 10000"/>
                  <a:gd name="connsiteY60" fmla="*/ 7050 h 10000"/>
                  <a:gd name="connsiteX61" fmla="*/ 5690 w 10000"/>
                  <a:gd name="connsiteY61" fmla="*/ 7410 h 10000"/>
                  <a:gd name="connsiteX62" fmla="*/ 5817 w 10000"/>
                  <a:gd name="connsiteY62" fmla="*/ 8058 h 10000"/>
                  <a:gd name="connsiteX63" fmla="*/ 5945 w 10000"/>
                  <a:gd name="connsiteY63" fmla="*/ 8993 h 10000"/>
                  <a:gd name="connsiteX64" fmla="*/ 6030 w 10000"/>
                  <a:gd name="connsiteY64" fmla="*/ 9281 h 10000"/>
                  <a:gd name="connsiteX65" fmla="*/ 6093 w 10000"/>
                  <a:gd name="connsiteY65" fmla="*/ 9568 h 10000"/>
                  <a:gd name="connsiteX66" fmla="*/ 6157 w 10000"/>
                  <a:gd name="connsiteY66" fmla="*/ 9640 h 10000"/>
                  <a:gd name="connsiteX67" fmla="*/ 6285 w 10000"/>
                  <a:gd name="connsiteY67" fmla="*/ 9784 h 10000"/>
                  <a:gd name="connsiteX68" fmla="*/ 6412 w 10000"/>
                  <a:gd name="connsiteY68" fmla="*/ 9856 h 10000"/>
                  <a:gd name="connsiteX69" fmla="*/ 6518 w 10000"/>
                  <a:gd name="connsiteY69" fmla="*/ 9856 h 10000"/>
                  <a:gd name="connsiteX70" fmla="*/ 6582 w 10000"/>
                  <a:gd name="connsiteY70" fmla="*/ 10000 h 10000"/>
                  <a:gd name="connsiteX71" fmla="*/ 6624 w 10000"/>
                  <a:gd name="connsiteY71" fmla="*/ 9784 h 10000"/>
                  <a:gd name="connsiteX72" fmla="*/ 6815 w 10000"/>
                  <a:gd name="connsiteY72" fmla="*/ 9784 h 10000"/>
                  <a:gd name="connsiteX73" fmla="*/ 6879 w 10000"/>
                  <a:gd name="connsiteY73" fmla="*/ 9640 h 10000"/>
                  <a:gd name="connsiteX74" fmla="*/ 6985 w 10000"/>
                  <a:gd name="connsiteY74" fmla="*/ 9281 h 10000"/>
                  <a:gd name="connsiteX75" fmla="*/ 7091 w 10000"/>
                  <a:gd name="connsiteY75" fmla="*/ 9209 h 10000"/>
                  <a:gd name="connsiteX76" fmla="*/ 7155 w 10000"/>
                  <a:gd name="connsiteY76" fmla="*/ 9209 h 10000"/>
                  <a:gd name="connsiteX77" fmla="*/ 7282 w 10000"/>
                  <a:gd name="connsiteY77" fmla="*/ 8993 h 10000"/>
                  <a:gd name="connsiteX78" fmla="*/ 7516 w 10000"/>
                  <a:gd name="connsiteY78" fmla="*/ 8777 h 10000"/>
                  <a:gd name="connsiteX79" fmla="*/ 7707 w 10000"/>
                  <a:gd name="connsiteY79" fmla="*/ 8561 h 10000"/>
                  <a:gd name="connsiteX80" fmla="*/ 7856 w 10000"/>
                  <a:gd name="connsiteY80" fmla="*/ 8417 h 10000"/>
                  <a:gd name="connsiteX81" fmla="*/ 7941 w 10000"/>
                  <a:gd name="connsiteY81" fmla="*/ 8273 h 10000"/>
                  <a:gd name="connsiteX82" fmla="*/ 8047 w 10000"/>
                  <a:gd name="connsiteY82" fmla="*/ 8273 h 10000"/>
                  <a:gd name="connsiteX83" fmla="*/ 8238 w 10000"/>
                  <a:gd name="connsiteY83" fmla="*/ 8417 h 10000"/>
                  <a:gd name="connsiteX84" fmla="*/ 8386 w 10000"/>
                  <a:gd name="connsiteY84" fmla="*/ 8417 h 10000"/>
                  <a:gd name="connsiteX85" fmla="*/ 8450 w 10000"/>
                  <a:gd name="connsiteY85" fmla="*/ 8273 h 10000"/>
                  <a:gd name="connsiteX86" fmla="*/ 8514 w 10000"/>
                  <a:gd name="connsiteY86" fmla="*/ 7986 h 10000"/>
                  <a:gd name="connsiteX87" fmla="*/ 8577 w 10000"/>
                  <a:gd name="connsiteY87" fmla="*/ 7626 h 10000"/>
                  <a:gd name="connsiteX88" fmla="*/ 8641 w 10000"/>
                  <a:gd name="connsiteY88" fmla="*/ 7482 h 10000"/>
                  <a:gd name="connsiteX89" fmla="*/ 8705 w 10000"/>
                  <a:gd name="connsiteY89" fmla="*/ 7410 h 10000"/>
                  <a:gd name="connsiteX90" fmla="*/ 8790 w 10000"/>
                  <a:gd name="connsiteY90" fmla="*/ 7050 h 10000"/>
                  <a:gd name="connsiteX91" fmla="*/ 8854 w 10000"/>
                  <a:gd name="connsiteY91" fmla="*/ 6475 h 10000"/>
                  <a:gd name="connsiteX92" fmla="*/ 8917 w 10000"/>
                  <a:gd name="connsiteY92" fmla="*/ 6403 h 10000"/>
                  <a:gd name="connsiteX93" fmla="*/ 8981 w 10000"/>
                  <a:gd name="connsiteY93" fmla="*/ 6259 h 10000"/>
                  <a:gd name="connsiteX94" fmla="*/ 9108 w 10000"/>
                  <a:gd name="connsiteY94" fmla="*/ 6187 h 10000"/>
                  <a:gd name="connsiteX95" fmla="*/ 9214 w 10000"/>
                  <a:gd name="connsiteY95" fmla="*/ 6259 h 10000"/>
                  <a:gd name="connsiteX96" fmla="*/ 9406 w 10000"/>
                  <a:gd name="connsiteY96" fmla="*/ 6475 h 10000"/>
                  <a:gd name="connsiteX97" fmla="*/ 9575 w 10000"/>
                  <a:gd name="connsiteY97" fmla="*/ 6691 h 10000"/>
                  <a:gd name="connsiteX98" fmla="*/ 9682 w 10000"/>
                  <a:gd name="connsiteY98" fmla="*/ 6691 h 10000"/>
                  <a:gd name="connsiteX99" fmla="*/ 9745 w 10000"/>
                  <a:gd name="connsiteY99" fmla="*/ 6619 h 10000"/>
                  <a:gd name="connsiteX100" fmla="*/ 9745 w 10000"/>
                  <a:gd name="connsiteY100" fmla="*/ 6475 h 10000"/>
                  <a:gd name="connsiteX101" fmla="*/ 9788 w 10000"/>
                  <a:gd name="connsiteY101" fmla="*/ 6187 h 10000"/>
                  <a:gd name="connsiteX102" fmla="*/ 9851 w 10000"/>
                  <a:gd name="connsiteY102" fmla="*/ 5971 h 10000"/>
                  <a:gd name="connsiteX103" fmla="*/ 9915 w 10000"/>
                  <a:gd name="connsiteY103" fmla="*/ 5971 h 10000"/>
                  <a:gd name="connsiteX104" fmla="*/ 9979 w 10000"/>
                  <a:gd name="connsiteY104" fmla="*/ 6043 h 10000"/>
                  <a:gd name="connsiteX105" fmla="*/ 10000 w 10000"/>
                  <a:gd name="connsiteY105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4061 w 10000"/>
                  <a:gd name="connsiteY36" fmla="*/ 113 h 10000"/>
                  <a:gd name="connsiteX37" fmla="*/ 4268 w 10000"/>
                  <a:gd name="connsiteY37" fmla="*/ 72 h 10000"/>
                  <a:gd name="connsiteX38" fmla="*/ 4395 w 10000"/>
                  <a:gd name="connsiteY38" fmla="*/ 216 h 10000"/>
                  <a:gd name="connsiteX39" fmla="*/ 4501 w 10000"/>
                  <a:gd name="connsiteY39" fmla="*/ 216 h 10000"/>
                  <a:gd name="connsiteX40" fmla="*/ 4586 w 10000"/>
                  <a:gd name="connsiteY40" fmla="*/ 72 h 10000"/>
                  <a:gd name="connsiteX41" fmla="*/ 4692 w 10000"/>
                  <a:gd name="connsiteY41" fmla="*/ 0 h 10000"/>
                  <a:gd name="connsiteX42" fmla="*/ 4713 w 10000"/>
                  <a:gd name="connsiteY42" fmla="*/ 0 h 10000"/>
                  <a:gd name="connsiteX43" fmla="*/ 4798 w 10000"/>
                  <a:gd name="connsiteY43" fmla="*/ 0 h 10000"/>
                  <a:gd name="connsiteX44" fmla="*/ 4820 w 10000"/>
                  <a:gd name="connsiteY44" fmla="*/ 216 h 10000"/>
                  <a:gd name="connsiteX45" fmla="*/ 4862 w 10000"/>
                  <a:gd name="connsiteY45" fmla="*/ 504 h 10000"/>
                  <a:gd name="connsiteX46" fmla="*/ 4883 w 10000"/>
                  <a:gd name="connsiteY46" fmla="*/ 863 h 10000"/>
                  <a:gd name="connsiteX47" fmla="*/ 4926 w 10000"/>
                  <a:gd name="connsiteY47" fmla="*/ 1223 h 10000"/>
                  <a:gd name="connsiteX48" fmla="*/ 4926 w 10000"/>
                  <a:gd name="connsiteY48" fmla="*/ 1511 h 10000"/>
                  <a:gd name="connsiteX49" fmla="*/ 4989 w 10000"/>
                  <a:gd name="connsiteY49" fmla="*/ 1799 h 10000"/>
                  <a:gd name="connsiteX50" fmla="*/ 5117 w 10000"/>
                  <a:gd name="connsiteY50" fmla="*/ 2086 h 10000"/>
                  <a:gd name="connsiteX51" fmla="*/ 5180 w 10000"/>
                  <a:gd name="connsiteY51" fmla="*/ 2446 h 10000"/>
                  <a:gd name="connsiteX52" fmla="*/ 5287 w 10000"/>
                  <a:gd name="connsiteY52" fmla="*/ 3237 h 10000"/>
                  <a:gd name="connsiteX53" fmla="*/ 5329 w 10000"/>
                  <a:gd name="connsiteY53" fmla="*/ 3453 h 10000"/>
                  <a:gd name="connsiteX54" fmla="*/ 5393 w 10000"/>
                  <a:gd name="connsiteY54" fmla="*/ 3813 h 10000"/>
                  <a:gd name="connsiteX55" fmla="*/ 5393 w 10000"/>
                  <a:gd name="connsiteY55" fmla="*/ 5252 h 10000"/>
                  <a:gd name="connsiteX56" fmla="*/ 5414 w 10000"/>
                  <a:gd name="connsiteY56" fmla="*/ 5468 h 10000"/>
                  <a:gd name="connsiteX57" fmla="*/ 5478 w 10000"/>
                  <a:gd name="connsiteY57" fmla="*/ 6187 h 10000"/>
                  <a:gd name="connsiteX58" fmla="*/ 5520 w 10000"/>
                  <a:gd name="connsiteY58" fmla="*/ 6691 h 10000"/>
                  <a:gd name="connsiteX59" fmla="*/ 5584 w 10000"/>
                  <a:gd name="connsiteY59" fmla="*/ 7050 h 10000"/>
                  <a:gd name="connsiteX60" fmla="*/ 5690 w 10000"/>
                  <a:gd name="connsiteY60" fmla="*/ 7410 h 10000"/>
                  <a:gd name="connsiteX61" fmla="*/ 5817 w 10000"/>
                  <a:gd name="connsiteY61" fmla="*/ 8058 h 10000"/>
                  <a:gd name="connsiteX62" fmla="*/ 5945 w 10000"/>
                  <a:gd name="connsiteY62" fmla="*/ 8993 h 10000"/>
                  <a:gd name="connsiteX63" fmla="*/ 6030 w 10000"/>
                  <a:gd name="connsiteY63" fmla="*/ 9281 h 10000"/>
                  <a:gd name="connsiteX64" fmla="*/ 6093 w 10000"/>
                  <a:gd name="connsiteY64" fmla="*/ 9568 h 10000"/>
                  <a:gd name="connsiteX65" fmla="*/ 6157 w 10000"/>
                  <a:gd name="connsiteY65" fmla="*/ 9640 h 10000"/>
                  <a:gd name="connsiteX66" fmla="*/ 6285 w 10000"/>
                  <a:gd name="connsiteY66" fmla="*/ 9784 h 10000"/>
                  <a:gd name="connsiteX67" fmla="*/ 6412 w 10000"/>
                  <a:gd name="connsiteY67" fmla="*/ 9856 h 10000"/>
                  <a:gd name="connsiteX68" fmla="*/ 6518 w 10000"/>
                  <a:gd name="connsiteY68" fmla="*/ 9856 h 10000"/>
                  <a:gd name="connsiteX69" fmla="*/ 6582 w 10000"/>
                  <a:gd name="connsiteY69" fmla="*/ 10000 h 10000"/>
                  <a:gd name="connsiteX70" fmla="*/ 6624 w 10000"/>
                  <a:gd name="connsiteY70" fmla="*/ 9784 h 10000"/>
                  <a:gd name="connsiteX71" fmla="*/ 6815 w 10000"/>
                  <a:gd name="connsiteY71" fmla="*/ 9784 h 10000"/>
                  <a:gd name="connsiteX72" fmla="*/ 6879 w 10000"/>
                  <a:gd name="connsiteY72" fmla="*/ 9640 h 10000"/>
                  <a:gd name="connsiteX73" fmla="*/ 6985 w 10000"/>
                  <a:gd name="connsiteY73" fmla="*/ 9281 h 10000"/>
                  <a:gd name="connsiteX74" fmla="*/ 7091 w 10000"/>
                  <a:gd name="connsiteY74" fmla="*/ 9209 h 10000"/>
                  <a:gd name="connsiteX75" fmla="*/ 7155 w 10000"/>
                  <a:gd name="connsiteY75" fmla="*/ 9209 h 10000"/>
                  <a:gd name="connsiteX76" fmla="*/ 7282 w 10000"/>
                  <a:gd name="connsiteY76" fmla="*/ 8993 h 10000"/>
                  <a:gd name="connsiteX77" fmla="*/ 7516 w 10000"/>
                  <a:gd name="connsiteY77" fmla="*/ 8777 h 10000"/>
                  <a:gd name="connsiteX78" fmla="*/ 7707 w 10000"/>
                  <a:gd name="connsiteY78" fmla="*/ 8561 h 10000"/>
                  <a:gd name="connsiteX79" fmla="*/ 7856 w 10000"/>
                  <a:gd name="connsiteY79" fmla="*/ 8417 h 10000"/>
                  <a:gd name="connsiteX80" fmla="*/ 7941 w 10000"/>
                  <a:gd name="connsiteY80" fmla="*/ 8273 h 10000"/>
                  <a:gd name="connsiteX81" fmla="*/ 8047 w 10000"/>
                  <a:gd name="connsiteY81" fmla="*/ 8273 h 10000"/>
                  <a:gd name="connsiteX82" fmla="*/ 8238 w 10000"/>
                  <a:gd name="connsiteY82" fmla="*/ 8417 h 10000"/>
                  <a:gd name="connsiteX83" fmla="*/ 8386 w 10000"/>
                  <a:gd name="connsiteY83" fmla="*/ 8417 h 10000"/>
                  <a:gd name="connsiteX84" fmla="*/ 8450 w 10000"/>
                  <a:gd name="connsiteY84" fmla="*/ 8273 h 10000"/>
                  <a:gd name="connsiteX85" fmla="*/ 8514 w 10000"/>
                  <a:gd name="connsiteY85" fmla="*/ 7986 h 10000"/>
                  <a:gd name="connsiteX86" fmla="*/ 8577 w 10000"/>
                  <a:gd name="connsiteY86" fmla="*/ 7626 h 10000"/>
                  <a:gd name="connsiteX87" fmla="*/ 8641 w 10000"/>
                  <a:gd name="connsiteY87" fmla="*/ 7482 h 10000"/>
                  <a:gd name="connsiteX88" fmla="*/ 8705 w 10000"/>
                  <a:gd name="connsiteY88" fmla="*/ 7410 h 10000"/>
                  <a:gd name="connsiteX89" fmla="*/ 8790 w 10000"/>
                  <a:gd name="connsiteY89" fmla="*/ 7050 h 10000"/>
                  <a:gd name="connsiteX90" fmla="*/ 8854 w 10000"/>
                  <a:gd name="connsiteY90" fmla="*/ 6475 h 10000"/>
                  <a:gd name="connsiteX91" fmla="*/ 8917 w 10000"/>
                  <a:gd name="connsiteY91" fmla="*/ 6403 h 10000"/>
                  <a:gd name="connsiteX92" fmla="*/ 8981 w 10000"/>
                  <a:gd name="connsiteY92" fmla="*/ 6259 h 10000"/>
                  <a:gd name="connsiteX93" fmla="*/ 9108 w 10000"/>
                  <a:gd name="connsiteY93" fmla="*/ 6187 h 10000"/>
                  <a:gd name="connsiteX94" fmla="*/ 9214 w 10000"/>
                  <a:gd name="connsiteY94" fmla="*/ 6259 h 10000"/>
                  <a:gd name="connsiteX95" fmla="*/ 9406 w 10000"/>
                  <a:gd name="connsiteY95" fmla="*/ 6475 h 10000"/>
                  <a:gd name="connsiteX96" fmla="*/ 9575 w 10000"/>
                  <a:gd name="connsiteY96" fmla="*/ 6691 h 10000"/>
                  <a:gd name="connsiteX97" fmla="*/ 9682 w 10000"/>
                  <a:gd name="connsiteY97" fmla="*/ 6691 h 10000"/>
                  <a:gd name="connsiteX98" fmla="*/ 9745 w 10000"/>
                  <a:gd name="connsiteY98" fmla="*/ 6619 h 10000"/>
                  <a:gd name="connsiteX99" fmla="*/ 9745 w 10000"/>
                  <a:gd name="connsiteY99" fmla="*/ 6475 h 10000"/>
                  <a:gd name="connsiteX100" fmla="*/ 9788 w 10000"/>
                  <a:gd name="connsiteY100" fmla="*/ 6187 h 10000"/>
                  <a:gd name="connsiteX101" fmla="*/ 9851 w 10000"/>
                  <a:gd name="connsiteY101" fmla="*/ 5971 h 10000"/>
                  <a:gd name="connsiteX102" fmla="*/ 9915 w 10000"/>
                  <a:gd name="connsiteY102" fmla="*/ 5971 h 10000"/>
                  <a:gd name="connsiteX103" fmla="*/ 9979 w 10000"/>
                  <a:gd name="connsiteY103" fmla="*/ 6043 h 10000"/>
                  <a:gd name="connsiteX104" fmla="*/ 10000 w 10000"/>
                  <a:gd name="connsiteY104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4268 w 10000"/>
                  <a:gd name="connsiteY36" fmla="*/ 72 h 10000"/>
                  <a:gd name="connsiteX37" fmla="*/ 4395 w 10000"/>
                  <a:gd name="connsiteY37" fmla="*/ 216 h 10000"/>
                  <a:gd name="connsiteX38" fmla="*/ 4501 w 10000"/>
                  <a:gd name="connsiteY38" fmla="*/ 216 h 10000"/>
                  <a:gd name="connsiteX39" fmla="*/ 4586 w 10000"/>
                  <a:gd name="connsiteY39" fmla="*/ 72 h 10000"/>
                  <a:gd name="connsiteX40" fmla="*/ 4692 w 10000"/>
                  <a:gd name="connsiteY40" fmla="*/ 0 h 10000"/>
                  <a:gd name="connsiteX41" fmla="*/ 4713 w 10000"/>
                  <a:gd name="connsiteY41" fmla="*/ 0 h 10000"/>
                  <a:gd name="connsiteX42" fmla="*/ 4798 w 10000"/>
                  <a:gd name="connsiteY42" fmla="*/ 0 h 10000"/>
                  <a:gd name="connsiteX43" fmla="*/ 4820 w 10000"/>
                  <a:gd name="connsiteY43" fmla="*/ 216 h 10000"/>
                  <a:gd name="connsiteX44" fmla="*/ 4862 w 10000"/>
                  <a:gd name="connsiteY44" fmla="*/ 504 h 10000"/>
                  <a:gd name="connsiteX45" fmla="*/ 4883 w 10000"/>
                  <a:gd name="connsiteY45" fmla="*/ 863 h 10000"/>
                  <a:gd name="connsiteX46" fmla="*/ 4926 w 10000"/>
                  <a:gd name="connsiteY46" fmla="*/ 1223 h 10000"/>
                  <a:gd name="connsiteX47" fmla="*/ 4926 w 10000"/>
                  <a:gd name="connsiteY47" fmla="*/ 1511 h 10000"/>
                  <a:gd name="connsiteX48" fmla="*/ 4989 w 10000"/>
                  <a:gd name="connsiteY48" fmla="*/ 1799 h 10000"/>
                  <a:gd name="connsiteX49" fmla="*/ 5117 w 10000"/>
                  <a:gd name="connsiteY49" fmla="*/ 2086 h 10000"/>
                  <a:gd name="connsiteX50" fmla="*/ 5180 w 10000"/>
                  <a:gd name="connsiteY50" fmla="*/ 2446 h 10000"/>
                  <a:gd name="connsiteX51" fmla="*/ 5287 w 10000"/>
                  <a:gd name="connsiteY51" fmla="*/ 3237 h 10000"/>
                  <a:gd name="connsiteX52" fmla="*/ 5329 w 10000"/>
                  <a:gd name="connsiteY52" fmla="*/ 3453 h 10000"/>
                  <a:gd name="connsiteX53" fmla="*/ 5393 w 10000"/>
                  <a:gd name="connsiteY53" fmla="*/ 3813 h 10000"/>
                  <a:gd name="connsiteX54" fmla="*/ 5393 w 10000"/>
                  <a:gd name="connsiteY54" fmla="*/ 5252 h 10000"/>
                  <a:gd name="connsiteX55" fmla="*/ 5414 w 10000"/>
                  <a:gd name="connsiteY55" fmla="*/ 5468 h 10000"/>
                  <a:gd name="connsiteX56" fmla="*/ 5478 w 10000"/>
                  <a:gd name="connsiteY56" fmla="*/ 6187 h 10000"/>
                  <a:gd name="connsiteX57" fmla="*/ 5520 w 10000"/>
                  <a:gd name="connsiteY57" fmla="*/ 6691 h 10000"/>
                  <a:gd name="connsiteX58" fmla="*/ 5584 w 10000"/>
                  <a:gd name="connsiteY58" fmla="*/ 7050 h 10000"/>
                  <a:gd name="connsiteX59" fmla="*/ 5690 w 10000"/>
                  <a:gd name="connsiteY59" fmla="*/ 7410 h 10000"/>
                  <a:gd name="connsiteX60" fmla="*/ 5817 w 10000"/>
                  <a:gd name="connsiteY60" fmla="*/ 8058 h 10000"/>
                  <a:gd name="connsiteX61" fmla="*/ 5945 w 10000"/>
                  <a:gd name="connsiteY61" fmla="*/ 8993 h 10000"/>
                  <a:gd name="connsiteX62" fmla="*/ 6030 w 10000"/>
                  <a:gd name="connsiteY62" fmla="*/ 9281 h 10000"/>
                  <a:gd name="connsiteX63" fmla="*/ 6093 w 10000"/>
                  <a:gd name="connsiteY63" fmla="*/ 9568 h 10000"/>
                  <a:gd name="connsiteX64" fmla="*/ 6157 w 10000"/>
                  <a:gd name="connsiteY64" fmla="*/ 9640 h 10000"/>
                  <a:gd name="connsiteX65" fmla="*/ 6285 w 10000"/>
                  <a:gd name="connsiteY65" fmla="*/ 9784 h 10000"/>
                  <a:gd name="connsiteX66" fmla="*/ 6412 w 10000"/>
                  <a:gd name="connsiteY66" fmla="*/ 9856 h 10000"/>
                  <a:gd name="connsiteX67" fmla="*/ 6518 w 10000"/>
                  <a:gd name="connsiteY67" fmla="*/ 9856 h 10000"/>
                  <a:gd name="connsiteX68" fmla="*/ 6582 w 10000"/>
                  <a:gd name="connsiteY68" fmla="*/ 10000 h 10000"/>
                  <a:gd name="connsiteX69" fmla="*/ 6624 w 10000"/>
                  <a:gd name="connsiteY69" fmla="*/ 9784 h 10000"/>
                  <a:gd name="connsiteX70" fmla="*/ 6815 w 10000"/>
                  <a:gd name="connsiteY70" fmla="*/ 9784 h 10000"/>
                  <a:gd name="connsiteX71" fmla="*/ 6879 w 10000"/>
                  <a:gd name="connsiteY71" fmla="*/ 9640 h 10000"/>
                  <a:gd name="connsiteX72" fmla="*/ 6985 w 10000"/>
                  <a:gd name="connsiteY72" fmla="*/ 9281 h 10000"/>
                  <a:gd name="connsiteX73" fmla="*/ 7091 w 10000"/>
                  <a:gd name="connsiteY73" fmla="*/ 9209 h 10000"/>
                  <a:gd name="connsiteX74" fmla="*/ 7155 w 10000"/>
                  <a:gd name="connsiteY74" fmla="*/ 9209 h 10000"/>
                  <a:gd name="connsiteX75" fmla="*/ 7282 w 10000"/>
                  <a:gd name="connsiteY75" fmla="*/ 8993 h 10000"/>
                  <a:gd name="connsiteX76" fmla="*/ 7516 w 10000"/>
                  <a:gd name="connsiteY76" fmla="*/ 8777 h 10000"/>
                  <a:gd name="connsiteX77" fmla="*/ 7707 w 10000"/>
                  <a:gd name="connsiteY77" fmla="*/ 8561 h 10000"/>
                  <a:gd name="connsiteX78" fmla="*/ 7856 w 10000"/>
                  <a:gd name="connsiteY78" fmla="*/ 8417 h 10000"/>
                  <a:gd name="connsiteX79" fmla="*/ 7941 w 10000"/>
                  <a:gd name="connsiteY79" fmla="*/ 8273 h 10000"/>
                  <a:gd name="connsiteX80" fmla="*/ 8047 w 10000"/>
                  <a:gd name="connsiteY80" fmla="*/ 8273 h 10000"/>
                  <a:gd name="connsiteX81" fmla="*/ 8238 w 10000"/>
                  <a:gd name="connsiteY81" fmla="*/ 8417 h 10000"/>
                  <a:gd name="connsiteX82" fmla="*/ 8386 w 10000"/>
                  <a:gd name="connsiteY82" fmla="*/ 8417 h 10000"/>
                  <a:gd name="connsiteX83" fmla="*/ 8450 w 10000"/>
                  <a:gd name="connsiteY83" fmla="*/ 8273 h 10000"/>
                  <a:gd name="connsiteX84" fmla="*/ 8514 w 10000"/>
                  <a:gd name="connsiteY84" fmla="*/ 7986 h 10000"/>
                  <a:gd name="connsiteX85" fmla="*/ 8577 w 10000"/>
                  <a:gd name="connsiteY85" fmla="*/ 7626 h 10000"/>
                  <a:gd name="connsiteX86" fmla="*/ 8641 w 10000"/>
                  <a:gd name="connsiteY86" fmla="*/ 7482 h 10000"/>
                  <a:gd name="connsiteX87" fmla="*/ 8705 w 10000"/>
                  <a:gd name="connsiteY87" fmla="*/ 7410 h 10000"/>
                  <a:gd name="connsiteX88" fmla="*/ 8790 w 10000"/>
                  <a:gd name="connsiteY88" fmla="*/ 7050 h 10000"/>
                  <a:gd name="connsiteX89" fmla="*/ 8854 w 10000"/>
                  <a:gd name="connsiteY89" fmla="*/ 6475 h 10000"/>
                  <a:gd name="connsiteX90" fmla="*/ 8917 w 10000"/>
                  <a:gd name="connsiteY90" fmla="*/ 6403 h 10000"/>
                  <a:gd name="connsiteX91" fmla="*/ 8981 w 10000"/>
                  <a:gd name="connsiteY91" fmla="*/ 6259 h 10000"/>
                  <a:gd name="connsiteX92" fmla="*/ 9108 w 10000"/>
                  <a:gd name="connsiteY92" fmla="*/ 6187 h 10000"/>
                  <a:gd name="connsiteX93" fmla="*/ 9214 w 10000"/>
                  <a:gd name="connsiteY93" fmla="*/ 6259 h 10000"/>
                  <a:gd name="connsiteX94" fmla="*/ 9406 w 10000"/>
                  <a:gd name="connsiteY94" fmla="*/ 6475 h 10000"/>
                  <a:gd name="connsiteX95" fmla="*/ 9575 w 10000"/>
                  <a:gd name="connsiteY95" fmla="*/ 6691 h 10000"/>
                  <a:gd name="connsiteX96" fmla="*/ 9682 w 10000"/>
                  <a:gd name="connsiteY96" fmla="*/ 6691 h 10000"/>
                  <a:gd name="connsiteX97" fmla="*/ 9745 w 10000"/>
                  <a:gd name="connsiteY97" fmla="*/ 6619 h 10000"/>
                  <a:gd name="connsiteX98" fmla="*/ 9745 w 10000"/>
                  <a:gd name="connsiteY98" fmla="*/ 6475 h 10000"/>
                  <a:gd name="connsiteX99" fmla="*/ 9788 w 10000"/>
                  <a:gd name="connsiteY99" fmla="*/ 6187 h 10000"/>
                  <a:gd name="connsiteX100" fmla="*/ 9851 w 10000"/>
                  <a:gd name="connsiteY100" fmla="*/ 5971 h 10000"/>
                  <a:gd name="connsiteX101" fmla="*/ 9915 w 10000"/>
                  <a:gd name="connsiteY101" fmla="*/ 5971 h 10000"/>
                  <a:gd name="connsiteX102" fmla="*/ 9979 w 10000"/>
                  <a:gd name="connsiteY102" fmla="*/ 6043 h 10000"/>
                  <a:gd name="connsiteX103" fmla="*/ 10000 w 10000"/>
                  <a:gd name="connsiteY103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4395 w 10000"/>
                  <a:gd name="connsiteY36" fmla="*/ 216 h 10000"/>
                  <a:gd name="connsiteX37" fmla="*/ 4501 w 10000"/>
                  <a:gd name="connsiteY37" fmla="*/ 216 h 10000"/>
                  <a:gd name="connsiteX38" fmla="*/ 4586 w 10000"/>
                  <a:gd name="connsiteY38" fmla="*/ 72 h 10000"/>
                  <a:gd name="connsiteX39" fmla="*/ 4692 w 10000"/>
                  <a:gd name="connsiteY39" fmla="*/ 0 h 10000"/>
                  <a:gd name="connsiteX40" fmla="*/ 4713 w 10000"/>
                  <a:gd name="connsiteY40" fmla="*/ 0 h 10000"/>
                  <a:gd name="connsiteX41" fmla="*/ 4798 w 10000"/>
                  <a:gd name="connsiteY41" fmla="*/ 0 h 10000"/>
                  <a:gd name="connsiteX42" fmla="*/ 4820 w 10000"/>
                  <a:gd name="connsiteY42" fmla="*/ 216 h 10000"/>
                  <a:gd name="connsiteX43" fmla="*/ 4862 w 10000"/>
                  <a:gd name="connsiteY43" fmla="*/ 504 h 10000"/>
                  <a:gd name="connsiteX44" fmla="*/ 4883 w 10000"/>
                  <a:gd name="connsiteY44" fmla="*/ 863 h 10000"/>
                  <a:gd name="connsiteX45" fmla="*/ 4926 w 10000"/>
                  <a:gd name="connsiteY45" fmla="*/ 1223 h 10000"/>
                  <a:gd name="connsiteX46" fmla="*/ 4926 w 10000"/>
                  <a:gd name="connsiteY46" fmla="*/ 1511 h 10000"/>
                  <a:gd name="connsiteX47" fmla="*/ 4989 w 10000"/>
                  <a:gd name="connsiteY47" fmla="*/ 1799 h 10000"/>
                  <a:gd name="connsiteX48" fmla="*/ 5117 w 10000"/>
                  <a:gd name="connsiteY48" fmla="*/ 2086 h 10000"/>
                  <a:gd name="connsiteX49" fmla="*/ 5180 w 10000"/>
                  <a:gd name="connsiteY49" fmla="*/ 2446 h 10000"/>
                  <a:gd name="connsiteX50" fmla="*/ 5287 w 10000"/>
                  <a:gd name="connsiteY50" fmla="*/ 3237 h 10000"/>
                  <a:gd name="connsiteX51" fmla="*/ 5329 w 10000"/>
                  <a:gd name="connsiteY51" fmla="*/ 3453 h 10000"/>
                  <a:gd name="connsiteX52" fmla="*/ 5393 w 10000"/>
                  <a:gd name="connsiteY52" fmla="*/ 3813 h 10000"/>
                  <a:gd name="connsiteX53" fmla="*/ 5393 w 10000"/>
                  <a:gd name="connsiteY53" fmla="*/ 5252 h 10000"/>
                  <a:gd name="connsiteX54" fmla="*/ 5414 w 10000"/>
                  <a:gd name="connsiteY54" fmla="*/ 5468 h 10000"/>
                  <a:gd name="connsiteX55" fmla="*/ 5478 w 10000"/>
                  <a:gd name="connsiteY55" fmla="*/ 6187 h 10000"/>
                  <a:gd name="connsiteX56" fmla="*/ 5520 w 10000"/>
                  <a:gd name="connsiteY56" fmla="*/ 6691 h 10000"/>
                  <a:gd name="connsiteX57" fmla="*/ 5584 w 10000"/>
                  <a:gd name="connsiteY57" fmla="*/ 7050 h 10000"/>
                  <a:gd name="connsiteX58" fmla="*/ 5690 w 10000"/>
                  <a:gd name="connsiteY58" fmla="*/ 7410 h 10000"/>
                  <a:gd name="connsiteX59" fmla="*/ 5817 w 10000"/>
                  <a:gd name="connsiteY59" fmla="*/ 8058 h 10000"/>
                  <a:gd name="connsiteX60" fmla="*/ 5945 w 10000"/>
                  <a:gd name="connsiteY60" fmla="*/ 8993 h 10000"/>
                  <a:gd name="connsiteX61" fmla="*/ 6030 w 10000"/>
                  <a:gd name="connsiteY61" fmla="*/ 9281 h 10000"/>
                  <a:gd name="connsiteX62" fmla="*/ 6093 w 10000"/>
                  <a:gd name="connsiteY62" fmla="*/ 9568 h 10000"/>
                  <a:gd name="connsiteX63" fmla="*/ 6157 w 10000"/>
                  <a:gd name="connsiteY63" fmla="*/ 9640 h 10000"/>
                  <a:gd name="connsiteX64" fmla="*/ 6285 w 10000"/>
                  <a:gd name="connsiteY64" fmla="*/ 9784 h 10000"/>
                  <a:gd name="connsiteX65" fmla="*/ 6412 w 10000"/>
                  <a:gd name="connsiteY65" fmla="*/ 9856 h 10000"/>
                  <a:gd name="connsiteX66" fmla="*/ 6518 w 10000"/>
                  <a:gd name="connsiteY66" fmla="*/ 9856 h 10000"/>
                  <a:gd name="connsiteX67" fmla="*/ 6582 w 10000"/>
                  <a:gd name="connsiteY67" fmla="*/ 10000 h 10000"/>
                  <a:gd name="connsiteX68" fmla="*/ 6624 w 10000"/>
                  <a:gd name="connsiteY68" fmla="*/ 9784 h 10000"/>
                  <a:gd name="connsiteX69" fmla="*/ 6815 w 10000"/>
                  <a:gd name="connsiteY69" fmla="*/ 9784 h 10000"/>
                  <a:gd name="connsiteX70" fmla="*/ 6879 w 10000"/>
                  <a:gd name="connsiteY70" fmla="*/ 9640 h 10000"/>
                  <a:gd name="connsiteX71" fmla="*/ 6985 w 10000"/>
                  <a:gd name="connsiteY71" fmla="*/ 9281 h 10000"/>
                  <a:gd name="connsiteX72" fmla="*/ 7091 w 10000"/>
                  <a:gd name="connsiteY72" fmla="*/ 9209 h 10000"/>
                  <a:gd name="connsiteX73" fmla="*/ 7155 w 10000"/>
                  <a:gd name="connsiteY73" fmla="*/ 9209 h 10000"/>
                  <a:gd name="connsiteX74" fmla="*/ 7282 w 10000"/>
                  <a:gd name="connsiteY74" fmla="*/ 8993 h 10000"/>
                  <a:gd name="connsiteX75" fmla="*/ 7516 w 10000"/>
                  <a:gd name="connsiteY75" fmla="*/ 8777 h 10000"/>
                  <a:gd name="connsiteX76" fmla="*/ 7707 w 10000"/>
                  <a:gd name="connsiteY76" fmla="*/ 8561 h 10000"/>
                  <a:gd name="connsiteX77" fmla="*/ 7856 w 10000"/>
                  <a:gd name="connsiteY77" fmla="*/ 8417 h 10000"/>
                  <a:gd name="connsiteX78" fmla="*/ 7941 w 10000"/>
                  <a:gd name="connsiteY78" fmla="*/ 8273 h 10000"/>
                  <a:gd name="connsiteX79" fmla="*/ 8047 w 10000"/>
                  <a:gd name="connsiteY79" fmla="*/ 8273 h 10000"/>
                  <a:gd name="connsiteX80" fmla="*/ 8238 w 10000"/>
                  <a:gd name="connsiteY80" fmla="*/ 8417 h 10000"/>
                  <a:gd name="connsiteX81" fmla="*/ 8386 w 10000"/>
                  <a:gd name="connsiteY81" fmla="*/ 8417 h 10000"/>
                  <a:gd name="connsiteX82" fmla="*/ 8450 w 10000"/>
                  <a:gd name="connsiteY82" fmla="*/ 8273 h 10000"/>
                  <a:gd name="connsiteX83" fmla="*/ 8514 w 10000"/>
                  <a:gd name="connsiteY83" fmla="*/ 7986 h 10000"/>
                  <a:gd name="connsiteX84" fmla="*/ 8577 w 10000"/>
                  <a:gd name="connsiteY84" fmla="*/ 7626 h 10000"/>
                  <a:gd name="connsiteX85" fmla="*/ 8641 w 10000"/>
                  <a:gd name="connsiteY85" fmla="*/ 7482 h 10000"/>
                  <a:gd name="connsiteX86" fmla="*/ 8705 w 10000"/>
                  <a:gd name="connsiteY86" fmla="*/ 7410 h 10000"/>
                  <a:gd name="connsiteX87" fmla="*/ 8790 w 10000"/>
                  <a:gd name="connsiteY87" fmla="*/ 7050 h 10000"/>
                  <a:gd name="connsiteX88" fmla="*/ 8854 w 10000"/>
                  <a:gd name="connsiteY88" fmla="*/ 6475 h 10000"/>
                  <a:gd name="connsiteX89" fmla="*/ 8917 w 10000"/>
                  <a:gd name="connsiteY89" fmla="*/ 6403 h 10000"/>
                  <a:gd name="connsiteX90" fmla="*/ 8981 w 10000"/>
                  <a:gd name="connsiteY90" fmla="*/ 6259 h 10000"/>
                  <a:gd name="connsiteX91" fmla="*/ 9108 w 10000"/>
                  <a:gd name="connsiteY91" fmla="*/ 6187 h 10000"/>
                  <a:gd name="connsiteX92" fmla="*/ 9214 w 10000"/>
                  <a:gd name="connsiteY92" fmla="*/ 6259 h 10000"/>
                  <a:gd name="connsiteX93" fmla="*/ 9406 w 10000"/>
                  <a:gd name="connsiteY93" fmla="*/ 6475 h 10000"/>
                  <a:gd name="connsiteX94" fmla="*/ 9575 w 10000"/>
                  <a:gd name="connsiteY94" fmla="*/ 6691 h 10000"/>
                  <a:gd name="connsiteX95" fmla="*/ 9682 w 10000"/>
                  <a:gd name="connsiteY95" fmla="*/ 6691 h 10000"/>
                  <a:gd name="connsiteX96" fmla="*/ 9745 w 10000"/>
                  <a:gd name="connsiteY96" fmla="*/ 6619 h 10000"/>
                  <a:gd name="connsiteX97" fmla="*/ 9745 w 10000"/>
                  <a:gd name="connsiteY97" fmla="*/ 6475 h 10000"/>
                  <a:gd name="connsiteX98" fmla="*/ 9788 w 10000"/>
                  <a:gd name="connsiteY98" fmla="*/ 6187 h 10000"/>
                  <a:gd name="connsiteX99" fmla="*/ 9851 w 10000"/>
                  <a:gd name="connsiteY99" fmla="*/ 5971 h 10000"/>
                  <a:gd name="connsiteX100" fmla="*/ 9915 w 10000"/>
                  <a:gd name="connsiteY100" fmla="*/ 5971 h 10000"/>
                  <a:gd name="connsiteX101" fmla="*/ 9979 w 10000"/>
                  <a:gd name="connsiteY101" fmla="*/ 6043 h 10000"/>
                  <a:gd name="connsiteX102" fmla="*/ 10000 w 10000"/>
                  <a:gd name="connsiteY102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355 w 10000"/>
                  <a:gd name="connsiteY34" fmla="*/ 2230 h 10000"/>
                  <a:gd name="connsiteX35" fmla="*/ 3503 w 10000"/>
                  <a:gd name="connsiteY35" fmla="*/ 1655 h 10000"/>
                  <a:gd name="connsiteX36" fmla="*/ 3562 w 10000"/>
                  <a:gd name="connsiteY36" fmla="*/ 1643 h 10000"/>
                  <a:gd name="connsiteX37" fmla="*/ 4395 w 10000"/>
                  <a:gd name="connsiteY37" fmla="*/ 216 h 10000"/>
                  <a:gd name="connsiteX38" fmla="*/ 4501 w 10000"/>
                  <a:gd name="connsiteY38" fmla="*/ 216 h 10000"/>
                  <a:gd name="connsiteX39" fmla="*/ 4586 w 10000"/>
                  <a:gd name="connsiteY39" fmla="*/ 72 h 10000"/>
                  <a:gd name="connsiteX40" fmla="*/ 4692 w 10000"/>
                  <a:gd name="connsiteY40" fmla="*/ 0 h 10000"/>
                  <a:gd name="connsiteX41" fmla="*/ 4713 w 10000"/>
                  <a:gd name="connsiteY41" fmla="*/ 0 h 10000"/>
                  <a:gd name="connsiteX42" fmla="*/ 4798 w 10000"/>
                  <a:gd name="connsiteY42" fmla="*/ 0 h 10000"/>
                  <a:gd name="connsiteX43" fmla="*/ 4820 w 10000"/>
                  <a:gd name="connsiteY43" fmla="*/ 216 h 10000"/>
                  <a:gd name="connsiteX44" fmla="*/ 4862 w 10000"/>
                  <a:gd name="connsiteY44" fmla="*/ 504 h 10000"/>
                  <a:gd name="connsiteX45" fmla="*/ 4883 w 10000"/>
                  <a:gd name="connsiteY45" fmla="*/ 863 h 10000"/>
                  <a:gd name="connsiteX46" fmla="*/ 4926 w 10000"/>
                  <a:gd name="connsiteY46" fmla="*/ 1223 h 10000"/>
                  <a:gd name="connsiteX47" fmla="*/ 4926 w 10000"/>
                  <a:gd name="connsiteY47" fmla="*/ 1511 h 10000"/>
                  <a:gd name="connsiteX48" fmla="*/ 4989 w 10000"/>
                  <a:gd name="connsiteY48" fmla="*/ 1799 h 10000"/>
                  <a:gd name="connsiteX49" fmla="*/ 5117 w 10000"/>
                  <a:gd name="connsiteY49" fmla="*/ 2086 h 10000"/>
                  <a:gd name="connsiteX50" fmla="*/ 5180 w 10000"/>
                  <a:gd name="connsiteY50" fmla="*/ 2446 h 10000"/>
                  <a:gd name="connsiteX51" fmla="*/ 5287 w 10000"/>
                  <a:gd name="connsiteY51" fmla="*/ 3237 h 10000"/>
                  <a:gd name="connsiteX52" fmla="*/ 5329 w 10000"/>
                  <a:gd name="connsiteY52" fmla="*/ 3453 h 10000"/>
                  <a:gd name="connsiteX53" fmla="*/ 5393 w 10000"/>
                  <a:gd name="connsiteY53" fmla="*/ 3813 h 10000"/>
                  <a:gd name="connsiteX54" fmla="*/ 5393 w 10000"/>
                  <a:gd name="connsiteY54" fmla="*/ 5252 h 10000"/>
                  <a:gd name="connsiteX55" fmla="*/ 5414 w 10000"/>
                  <a:gd name="connsiteY55" fmla="*/ 5468 h 10000"/>
                  <a:gd name="connsiteX56" fmla="*/ 5478 w 10000"/>
                  <a:gd name="connsiteY56" fmla="*/ 6187 h 10000"/>
                  <a:gd name="connsiteX57" fmla="*/ 5520 w 10000"/>
                  <a:gd name="connsiteY57" fmla="*/ 6691 h 10000"/>
                  <a:gd name="connsiteX58" fmla="*/ 5584 w 10000"/>
                  <a:gd name="connsiteY58" fmla="*/ 7050 h 10000"/>
                  <a:gd name="connsiteX59" fmla="*/ 5690 w 10000"/>
                  <a:gd name="connsiteY59" fmla="*/ 7410 h 10000"/>
                  <a:gd name="connsiteX60" fmla="*/ 5817 w 10000"/>
                  <a:gd name="connsiteY60" fmla="*/ 8058 h 10000"/>
                  <a:gd name="connsiteX61" fmla="*/ 5945 w 10000"/>
                  <a:gd name="connsiteY61" fmla="*/ 8993 h 10000"/>
                  <a:gd name="connsiteX62" fmla="*/ 6030 w 10000"/>
                  <a:gd name="connsiteY62" fmla="*/ 9281 h 10000"/>
                  <a:gd name="connsiteX63" fmla="*/ 6093 w 10000"/>
                  <a:gd name="connsiteY63" fmla="*/ 9568 h 10000"/>
                  <a:gd name="connsiteX64" fmla="*/ 6157 w 10000"/>
                  <a:gd name="connsiteY64" fmla="*/ 9640 h 10000"/>
                  <a:gd name="connsiteX65" fmla="*/ 6285 w 10000"/>
                  <a:gd name="connsiteY65" fmla="*/ 9784 h 10000"/>
                  <a:gd name="connsiteX66" fmla="*/ 6412 w 10000"/>
                  <a:gd name="connsiteY66" fmla="*/ 9856 h 10000"/>
                  <a:gd name="connsiteX67" fmla="*/ 6518 w 10000"/>
                  <a:gd name="connsiteY67" fmla="*/ 9856 h 10000"/>
                  <a:gd name="connsiteX68" fmla="*/ 6582 w 10000"/>
                  <a:gd name="connsiteY68" fmla="*/ 10000 h 10000"/>
                  <a:gd name="connsiteX69" fmla="*/ 6624 w 10000"/>
                  <a:gd name="connsiteY69" fmla="*/ 9784 h 10000"/>
                  <a:gd name="connsiteX70" fmla="*/ 6815 w 10000"/>
                  <a:gd name="connsiteY70" fmla="*/ 9784 h 10000"/>
                  <a:gd name="connsiteX71" fmla="*/ 6879 w 10000"/>
                  <a:gd name="connsiteY71" fmla="*/ 9640 h 10000"/>
                  <a:gd name="connsiteX72" fmla="*/ 6985 w 10000"/>
                  <a:gd name="connsiteY72" fmla="*/ 9281 h 10000"/>
                  <a:gd name="connsiteX73" fmla="*/ 7091 w 10000"/>
                  <a:gd name="connsiteY73" fmla="*/ 9209 h 10000"/>
                  <a:gd name="connsiteX74" fmla="*/ 7155 w 10000"/>
                  <a:gd name="connsiteY74" fmla="*/ 9209 h 10000"/>
                  <a:gd name="connsiteX75" fmla="*/ 7282 w 10000"/>
                  <a:gd name="connsiteY75" fmla="*/ 8993 h 10000"/>
                  <a:gd name="connsiteX76" fmla="*/ 7516 w 10000"/>
                  <a:gd name="connsiteY76" fmla="*/ 8777 h 10000"/>
                  <a:gd name="connsiteX77" fmla="*/ 7707 w 10000"/>
                  <a:gd name="connsiteY77" fmla="*/ 8561 h 10000"/>
                  <a:gd name="connsiteX78" fmla="*/ 7856 w 10000"/>
                  <a:gd name="connsiteY78" fmla="*/ 8417 h 10000"/>
                  <a:gd name="connsiteX79" fmla="*/ 7941 w 10000"/>
                  <a:gd name="connsiteY79" fmla="*/ 8273 h 10000"/>
                  <a:gd name="connsiteX80" fmla="*/ 8047 w 10000"/>
                  <a:gd name="connsiteY80" fmla="*/ 8273 h 10000"/>
                  <a:gd name="connsiteX81" fmla="*/ 8238 w 10000"/>
                  <a:gd name="connsiteY81" fmla="*/ 8417 h 10000"/>
                  <a:gd name="connsiteX82" fmla="*/ 8386 w 10000"/>
                  <a:gd name="connsiteY82" fmla="*/ 8417 h 10000"/>
                  <a:gd name="connsiteX83" fmla="*/ 8450 w 10000"/>
                  <a:gd name="connsiteY83" fmla="*/ 8273 h 10000"/>
                  <a:gd name="connsiteX84" fmla="*/ 8514 w 10000"/>
                  <a:gd name="connsiteY84" fmla="*/ 7986 h 10000"/>
                  <a:gd name="connsiteX85" fmla="*/ 8577 w 10000"/>
                  <a:gd name="connsiteY85" fmla="*/ 7626 h 10000"/>
                  <a:gd name="connsiteX86" fmla="*/ 8641 w 10000"/>
                  <a:gd name="connsiteY86" fmla="*/ 7482 h 10000"/>
                  <a:gd name="connsiteX87" fmla="*/ 8705 w 10000"/>
                  <a:gd name="connsiteY87" fmla="*/ 7410 h 10000"/>
                  <a:gd name="connsiteX88" fmla="*/ 8790 w 10000"/>
                  <a:gd name="connsiteY88" fmla="*/ 7050 h 10000"/>
                  <a:gd name="connsiteX89" fmla="*/ 8854 w 10000"/>
                  <a:gd name="connsiteY89" fmla="*/ 6475 h 10000"/>
                  <a:gd name="connsiteX90" fmla="*/ 8917 w 10000"/>
                  <a:gd name="connsiteY90" fmla="*/ 6403 h 10000"/>
                  <a:gd name="connsiteX91" fmla="*/ 8981 w 10000"/>
                  <a:gd name="connsiteY91" fmla="*/ 6259 h 10000"/>
                  <a:gd name="connsiteX92" fmla="*/ 9108 w 10000"/>
                  <a:gd name="connsiteY92" fmla="*/ 6187 h 10000"/>
                  <a:gd name="connsiteX93" fmla="*/ 9214 w 10000"/>
                  <a:gd name="connsiteY93" fmla="*/ 6259 h 10000"/>
                  <a:gd name="connsiteX94" fmla="*/ 9406 w 10000"/>
                  <a:gd name="connsiteY94" fmla="*/ 6475 h 10000"/>
                  <a:gd name="connsiteX95" fmla="*/ 9575 w 10000"/>
                  <a:gd name="connsiteY95" fmla="*/ 6691 h 10000"/>
                  <a:gd name="connsiteX96" fmla="*/ 9682 w 10000"/>
                  <a:gd name="connsiteY96" fmla="*/ 6691 h 10000"/>
                  <a:gd name="connsiteX97" fmla="*/ 9745 w 10000"/>
                  <a:gd name="connsiteY97" fmla="*/ 6619 h 10000"/>
                  <a:gd name="connsiteX98" fmla="*/ 9745 w 10000"/>
                  <a:gd name="connsiteY98" fmla="*/ 6475 h 10000"/>
                  <a:gd name="connsiteX99" fmla="*/ 9788 w 10000"/>
                  <a:gd name="connsiteY99" fmla="*/ 6187 h 10000"/>
                  <a:gd name="connsiteX100" fmla="*/ 9851 w 10000"/>
                  <a:gd name="connsiteY100" fmla="*/ 5971 h 10000"/>
                  <a:gd name="connsiteX101" fmla="*/ 9915 w 10000"/>
                  <a:gd name="connsiteY101" fmla="*/ 5971 h 10000"/>
                  <a:gd name="connsiteX102" fmla="*/ 9979 w 10000"/>
                  <a:gd name="connsiteY102" fmla="*/ 6043 h 10000"/>
                  <a:gd name="connsiteX103" fmla="*/ 10000 w 10000"/>
                  <a:gd name="connsiteY103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270 w 10000"/>
                  <a:gd name="connsiteY33" fmla="*/ 2590 h 10000"/>
                  <a:gd name="connsiteX34" fmla="*/ 3503 w 10000"/>
                  <a:gd name="connsiteY34" fmla="*/ 1655 h 10000"/>
                  <a:gd name="connsiteX35" fmla="*/ 3562 w 10000"/>
                  <a:gd name="connsiteY35" fmla="*/ 1643 h 10000"/>
                  <a:gd name="connsiteX36" fmla="*/ 4395 w 10000"/>
                  <a:gd name="connsiteY36" fmla="*/ 216 h 10000"/>
                  <a:gd name="connsiteX37" fmla="*/ 4501 w 10000"/>
                  <a:gd name="connsiteY37" fmla="*/ 216 h 10000"/>
                  <a:gd name="connsiteX38" fmla="*/ 4586 w 10000"/>
                  <a:gd name="connsiteY38" fmla="*/ 72 h 10000"/>
                  <a:gd name="connsiteX39" fmla="*/ 4692 w 10000"/>
                  <a:gd name="connsiteY39" fmla="*/ 0 h 10000"/>
                  <a:gd name="connsiteX40" fmla="*/ 4713 w 10000"/>
                  <a:gd name="connsiteY40" fmla="*/ 0 h 10000"/>
                  <a:gd name="connsiteX41" fmla="*/ 4798 w 10000"/>
                  <a:gd name="connsiteY41" fmla="*/ 0 h 10000"/>
                  <a:gd name="connsiteX42" fmla="*/ 4820 w 10000"/>
                  <a:gd name="connsiteY42" fmla="*/ 216 h 10000"/>
                  <a:gd name="connsiteX43" fmla="*/ 4862 w 10000"/>
                  <a:gd name="connsiteY43" fmla="*/ 504 h 10000"/>
                  <a:gd name="connsiteX44" fmla="*/ 4883 w 10000"/>
                  <a:gd name="connsiteY44" fmla="*/ 863 h 10000"/>
                  <a:gd name="connsiteX45" fmla="*/ 4926 w 10000"/>
                  <a:gd name="connsiteY45" fmla="*/ 1223 h 10000"/>
                  <a:gd name="connsiteX46" fmla="*/ 4926 w 10000"/>
                  <a:gd name="connsiteY46" fmla="*/ 1511 h 10000"/>
                  <a:gd name="connsiteX47" fmla="*/ 4989 w 10000"/>
                  <a:gd name="connsiteY47" fmla="*/ 1799 h 10000"/>
                  <a:gd name="connsiteX48" fmla="*/ 5117 w 10000"/>
                  <a:gd name="connsiteY48" fmla="*/ 2086 h 10000"/>
                  <a:gd name="connsiteX49" fmla="*/ 5180 w 10000"/>
                  <a:gd name="connsiteY49" fmla="*/ 2446 h 10000"/>
                  <a:gd name="connsiteX50" fmla="*/ 5287 w 10000"/>
                  <a:gd name="connsiteY50" fmla="*/ 3237 h 10000"/>
                  <a:gd name="connsiteX51" fmla="*/ 5329 w 10000"/>
                  <a:gd name="connsiteY51" fmla="*/ 3453 h 10000"/>
                  <a:gd name="connsiteX52" fmla="*/ 5393 w 10000"/>
                  <a:gd name="connsiteY52" fmla="*/ 3813 h 10000"/>
                  <a:gd name="connsiteX53" fmla="*/ 5393 w 10000"/>
                  <a:gd name="connsiteY53" fmla="*/ 5252 h 10000"/>
                  <a:gd name="connsiteX54" fmla="*/ 5414 w 10000"/>
                  <a:gd name="connsiteY54" fmla="*/ 5468 h 10000"/>
                  <a:gd name="connsiteX55" fmla="*/ 5478 w 10000"/>
                  <a:gd name="connsiteY55" fmla="*/ 6187 h 10000"/>
                  <a:gd name="connsiteX56" fmla="*/ 5520 w 10000"/>
                  <a:gd name="connsiteY56" fmla="*/ 6691 h 10000"/>
                  <a:gd name="connsiteX57" fmla="*/ 5584 w 10000"/>
                  <a:gd name="connsiteY57" fmla="*/ 7050 h 10000"/>
                  <a:gd name="connsiteX58" fmla="*/ 5690 w 10000"/>
                  <a:gd name="connsiteY58" fmla="*/ 7410 h 10000"/>
                  <a:gd name="connsiteX59" fmla="*/ 5817 w 10000"/>
                  <a:gd name="connsiteY59" fmla="*/ 8058 h 10000"/>
                  <a:gd name="connsiteX60" fmla="*/ 5945 w 10000"/>
                  <a:gd name="connsiteY60" fmla="*/ 8993 h 10000"/>
                  <a:gd name="connsiteX61" fmla="*/ 6030 w 10000"/>
                  <a:gd name="connsiteY61" fmla="*/ 9281 h 10000"/>
                  <a:gd name="connsiteX62" fmla="*/ 6093 w 10000"/>
                  <a:gd name="connsiteY62" fmla="*/ 9568 h 10000"/>
                  <a:gd name="connsiteX63" fmla="*/ 6157 w 10000"/>
                  <a:gd name="connsiteY63" fmla="*/ 9640 h 10000"/>
                  <a:gd name="connsiteX64" fmla="*/ 6285 w 10000"/>
                  <a:gd name="connsiteY64" fmla="*/ 9784 h 10000"/>
                  <a:gd name="connsiteX65" fmla="*/ 6412 w 10000"/>
                  <a:gd name="connsiteY65" fmla="*/ 9856 h 10000"/>
                  <a:gd name="connsiteX66" fmla="*/ 6518 w 10000"/>
                  <a:gd name="connsiteY66" fmla="*/ 9856 h 10000"/>
                  <a:gd name="connsiteX67" fmla="*/ 6582 w 10000"/>
                  <a:gd name="connsiteY67" fmla="*/ 10000 h 10000"/>
                  <a:gd name="connsiteX68" fmla="*/ 6624 w 10000"/>
                  <a:gd name="connsiteY68" fmla="*/ 9784 h 10000"/>
                  <a:gd name="connsiteX69" fmla="*/ 6815 w 10000"/>
                  <a:gd name="connsiteY69" fmla="*/ 9784 h 10000"/>
                  <a:gd name="connsiteX70" fmla="*/ 6879 w 10000"/>
                  <a:gd name="connsiteY70" fmla="*/ 9640 h 10000"/>
                  <a:gd name="connsiteX71" fmla="*/ 6985 w 10000"/>
                  <a:gd name="connsiteY71" fmla="*/ 9281 h 10000"/>
                  <a:gd name="connsiteX72" fmla="*/ 7091 w 10000"/>
                  <a:gd name="connsiteY72" fmla="*/ 9209 h 10000"/>
                  <a:gd name="connsiteX73" fmla="*/ 7155 w 10000"/>
                  <a:gd name="connsiteY73" fmla="*/ 9209 h 10000"/>
                  <a:gd name="connsiteX74" fmla="*/ 7282 w 10000"/>
                  <a:gd name="connsiteY74" fmla="*/ 8993 h 10000"/>
                  <a:gd name="connsiteX75" fmla="*/ 7516 w 10000"/>
                  <a:gd name="connsiteY75" fmla="*/ 8777 h 10000"/>
                  <a:gd name="connsiteX76" fmla="*/ 7707 w 10000"/>
                  <a:gd name="connsiteY76" fmla="*/ 8561 h 10000"/>
                  <a:gd name="connsiteX77" fmla="*/ 7856 w 10000"/>
                  <a:gd name="connsiteY77" fmla="*/ 8417 h 10000"/>
                  <a:gd name="connsiteX78" fmla="*/ 7941 w 10000"/>
                  <a:gd name="connsiteY78" fmla="*/ 8273 h 10000"/>
                  <a:gd name="connsiteX79" fmla="*/ 8047 w 10000"/>
                  <a:gd name="connsiteY79" fmla="*/ 8273 h 10000"/>
                  <a:gd name="connsiteX80" fmla="*/ 8238 w 10000"/>
                  <a:gd name="connsiteY80" fmla="*/ 8417 h 10000"/>
                  <a:gd name="connsiteX81" fmla="*/ 8386 w 10000"/>
                  <a:gd name="connsiteY81" fmla="*/ 8417 h 10000"/>
                  <a:gd name="connsiteX82" fmla="*/ 8450 w 10000"/>
                  <a:gd name="connsiteY82" fmla="*/ 8273 h 10000"/>
                  <a:gd name="connsiteX83" fmla="*/ 8514 w 10000"/>
                  <a:gd name="connsiteY83" fmla="*/ 7986 h 10000"/>
                  <a:gd name="connsiteX84" fmla="*/ 8577 w 10000"/>
                  <a:gd name="connsiteY84" fmla="*/ 7626 h 10000"/>
                  <a:gd name="connsiteX85" fmla="*/ 8641 w 10000"/>
                  <a:gd name="connsiteY85" fmla="*/ 7482 h 10000"/>
                  <a:gd name="connsiteX86" fmla="*/ 8705 w 10000"/>
                  <a:gd name="connsiteY86" fmla="*/ 7410 h 10000"/>
                  <a:gd name="connsiteX87" fmla="*/ 8790 w 10000"/>
                  <a:gd name="connsiteY87" fmla="*/ 7050 h 10000"/>
                  <a:gd name="connsiteX88" fmla="*/ 8854 w 10000"/>
                  <a:gd name="connsiteY88" fmla="*/ 6475 h 10000"/>
                  <a:gd name="connsiteX89" fmla="*/ 8917 w 10000"/>
                  <a:gd name="connsiteY89" fmla="*/ 6403 h 10000"/>
                  <a:gd name="connsiteX90" fmla="*/ 8981 w 10000"/>
                  <a:gd name="connsiteY90" fmla="*/ 6259 h 10000"/>
                  <a:gd name="connsiteX91" fmla="*/ 9108 w 10000"/>
                  <a:gd name="connsiteY91" fmla="*/ 6187 h 10000"/>
                  <a:gd name="connsiteX92" fmla="*/ 9214 w 10000"/>
                  <a:gd name="connsiteY92" fmla="*/ 6259 h 10000"/>
                  <a:gd name="connsiteX93" fmla="*/ 9406 w 10000"/>
                  <a:gd name="connsiteY93" fmla="*/ 6475 h 10000"/>
                  <a:gd name="connsiteX94" fmla="*/ 9575 w 10000"/>
                  <a:gd name="connsiteY94" fmla="*/ 6691 h 10000"/>
                  <a:gd name="connsiteX95" fmla="*/ 9682 w 10000"/>
                  <a:gd name="connsiteY95" fmla="*/ 6691 h 10000"/>
                  <a:gd name="connsiteX96" fmla="*/ 9745 w 10000"/>
                  <a:gd name="connsiteY96" fmla="*/ 6619 h 10000"/>
                  <a:gd name="connsiteX97" fmla="*/ 9745 w 10000"/>
                  <a:gd name="connsiteY97" fmla="*/ 6475 h 10000"/>
                  <a:gd name="connsiteX98" fmla="*/ 9788 w 10000"/>
                  <a:gd name="connsiteY98" fmla="*/ 6187 h 10000"/>
                  <a:gd name="connsiteX99" fmla="*/ 9851 w 10000"/>
                  <a:gd name="connsiteY99" fmla="*/ 5971 h 10000"/>
                  <a:gd name="connsiteX100" fmla="*/ 9915 w 10000"/>
                  <a:gd name="connsiteY100" fmla="*/ 5971 h 10000"/>
                  <a:gd name="connsiteX101" fmla="*/ 9979 w 10000"/>
                  <a:gd name="connsiteY101" fmla="*/ 6043 h 10000"/>
                  <a:gd name="connsiteX102" fmla="*/ 10000 w 10000"/>
                  <a:gd name="connsiteY102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121 w 10000"/>
                  <a:gd name="connsiteY32" fmla="*/ 2590 h 10000"/>
                  <a:gd name="connsiteX33" fmla="*/ 3503 w 10000"/>
                  <a:gd name="connsiteY33" fmla="*/ 1655 h 10000"/>
                  <a:gd name="connsiteX34" fmla="*/ 3562 w 10000"/>
                  <a:gd name="connsiteY34" fmla="*/ 1643 h 10000"/>
                  <a:gd name="connsiteX35" fmla="*/ 4395 w 10000"/>
                  <a:gd name="connsiteY35" fmla="*/ 216 h 10000"/>
                  <a:gd name="connsiteX36" fmla="*/ 4501 w 10000"/>
                  <a:gd name="connsiteY36" fmla="*/ 216 h 10000"/>
                  <a:gd name="connsiteX37" fmla="*/ 4586 w 10000"/>
                  <a:gd name="connsiteY37" fmla="*/ 72 h 10000"/>
                  <a:gd name="connsiteX38" fmla="*/ 4692 w 10000"/>
                  <a:gd name="connsiteY38" fmla="*/ 0 h 10000"/>
                  <a:gd name="connsiteX39" fmla="*/ 4713 w 10000"/>
                  <a:gd name="connsiteY39" fmla="*/ 0 h 10000"/>
                  <a:gd name="connsiteX40" fmla="*/ 4798 w 10000"/>
                  <a:gd name="connsiteY40" fmla="*/ 0 h 10000"/>
                  <a:gd name="connsiteX41" fmla="*/ 4820 w 10000"/>
                  <a:gd name="connsiteY41" fmla="*/ 216 h 10000"/>
                  <a:gd name="connsiteX42" fmla="*/ 4862 w 10000"/>
                  <a:gd name="connsiteY42" fmla="*/ 504 h 10000"/>
                  <a:gd name="connsiteX43" fmla="*/ 4883 w 10000"/>
                  <a:gd name="connsiteY43" fmla="*/ 863 h 10000"/>
                  <a:gd name="connsiteX44" fmla="*/ 4926 w 10000"/>
                  <a:gd name="connsiteY44" fmla="*/ 1223 h 10000"/>
                  <a:gd name="connsiteX45" fmla="*/ 4926 w 10000"/>
                  <a:gd name="connsiteY45" fmla="*/ 1511 h 10000"/>
                  <a:gd name="connsiteX46" fmla="*/ 4989 w 10000"/>
                  <a:gd name="connsiteY46" fmla="*/ 1799 h 10000"/>
                  <a:gd name="connsiteX47" fmla="*/ 5117 w 10000"/>
                  <a:gd name="connsiteY47" fmla="*/ 2086 h 10000"/>
                  <a:gd name="connsiteX48" fmla="*/ 5180 w 10000"/>
                  <a:gd name="connsiteY48" fmla="*/ 2446 h 10000"/>
                  <a:gd name="connsiteX49" fmla="*/ 5287 w 10000"/>
                  <a:gd name="connsiteY49" fmla="*/ 3237 h 10000"/>
                  <a:gd name="connsiteX50" fmla="*/ 5329 w 10000"/>
                  <a:gd name="connsiteY50" fmla="*/ 3453 h 10000"/>
                  <a:gd name="connsiteX51" fmla="*/ 5393 w 10000"/>
                  <a:gd name="connsiteY51" fmla="*/ 3813 h 10000"/>
                  <a:gd name="connsiteX52" fmla="*/ 5393 w 10000"/>
                  <a:gd name="connsiteY52" fmla="*/ 5252 h 10000"/>
                  <a:gd name="connsiteX53" fmla="*/ 5414 w 10000"/>
                  <a:gd name="connsiteY53" fmla="*/ 5468 h 10000"/>
                  <a:gd name="connsiteX54" fmla="*/ 5478 w 10000"/>
                  <a:gd name="connsiteY54" fmla="*/ 6187 h 10000"/>
                  <a:gd name="connsiteX55" fmla="*/ 5520 w 10000"/>
                  <a:gd name="connsiteY55" fmla="*/ 6691 h 10000"/>
                  <a:gd name="connsiteX56" fmla="*/ 5584 w 10000"/>
                  <a:gd name="connsiteY56" fmla="*/ 7050 h 10000"/>
                  <a:gd name="connsiteX57" fmla="*/ 5690 w 10000"/>
                  <a:gd name="connsiteY57" fmla="*/ 7410 h 10000"/>
                  <a:gd name="connsiteX58" fmla="*/ 5817 w 10000"/>
                  <a:gd name="connsiteY58" fmla="*/ 8058 h 10000"/>
                  <a:gd name="connsiteX59" fmla="*/ 5945 w 10000"/>
                  <a:gd name="connsiteY59" fmla="*/ 8993 h 10000"/>
                  <a:gd name="connsiteX60" fmla="*/ 6030 w 10000"/>
                  <a:gd name="connsiteY60" fmla="*/ 9281 h 10000"/>
                  <a:gd name="connsiteX61" fmla="*/ 6093 w 10000"/>
                  <a:gd name="connsiteY61" fmla="*/ 9568 h 10000"/>
                  <a:gd name="connsiteX62" fmla="*/ 6157 w 10000"/>
                  <a:gd name="connsiteY62" fmla="*/ 9640 h 10000"/>
                  <a:gd name="connsiteX63" fmla="*/ 6285 w 10000"/>
                  <a:gd name="connsiteY63" fmla="*/ 9784 h 10000"/>
                  <a:gd name="connsiteX64" fmla="*/ 6412 w 10000"/>
                  <a:gd name="connsiteY64" fmla="*/ 9856 h 10000"/>
                  <a:gd name="connsiteX65" fmla="*/ 6518 w 10000"/>
                  <a:gd name="connsiteY65" fmla="*/ 9856 h 10000"/>
                  <a:gd name="connsiteX66" fmla="*/ 6582 w 10000"/>
                  <a:gd name="connsiteY66" fmla="*/ 10000 h 10000"/>
                  <a:gd name="connsiteX67" fmla="*/ 6624 w 10000"/>
                  <a:gd name="connsiteY67" fmla="*/ 9784 h 10000"/>
                  <a:gd name="connsiteX68" fmla="*/ 6815 w 10000"/>
                  <a:gd name="connsiteY68" fmla="*/ 9784 h 10000"/>
                  <a:gd name="connsiteX69" fmla="*/ 6879 w 10000"/>
                  <a:gd name="connsiteY69" fmla="*/ 9640 h 10000"/>
                  <a:gd name="connsiteX70" fmla="*/ 6985 w 10000"/>
                  <a:gd name="connsiteY70" fmla="*/ 9281 h 10000"/>
                  <a:gd name="connsiteX71" fmla="*/ 7091 w 10000"/>
                  <a:gd name="connsiteY71" fmla="*/ 9209 h 10000"/>
                  <a:gd name="connsiteX72" fmla="*/ 7155 w 10000"/>
                  <a:gd name="connsiteY72" fmla="*/ 9209 h 10000"/>
                  <a:gd name="connsiteX73" fmla="*/ 7282 w 10000"/>
                  <a:gd name="connsiteY73" fmla="*/ 8993 h 10000"/>
                  <a:gd name="connsiteX74" fmla="*/ 7516 w 10000"/>
                  <a:gd name="connsiteY74" fmla="*/ 8777 h 10000"/>
                  <a:gd name="connsiteX75" fmla="*/ 7707 w 10000"/>
                  <a:gd name="connsiteY75" fmla="*/ 8561 h 10000"/>
                  <a:gd name="connsiteX76" fmla="*/ 7856 w 10000"/>
                  <a:gd name="connsiteY76" fmla="*/ 8417 h 10000"/>
                  <a:gd name="connsiteX77" fmla="*/ 7941 w 10000"/>
                  <a:gd name="connsiteY77" fmla="*/ 8273 h 10000"/>
                  <a:gd name="connsiteX78" fmla="*/ 8047 w 10000"/>
                  <a:gd name="connsiteY78" fmla="*/ 8273 h 10000"/>
                  <a:gd name="connsiteX79" fmla="*/ 8238 w 10000"/>
                  <a:gd name="connsiteY79" fmla="*/ 8417 h 10000"/>
                  <a:gd name="connsiteX80" fmla="*/ 8386 w 10000"/>
                  <a:gd name="connsiteY80" fmla="*/ 8417 h 10000"/>
                  <a:gd name="connsiteX81" fmla="*/ 8450 w 10000"/>
                  <a:gd name="connsiteY81" fmla="*/ 8273 h 10000"/>
                  <a:gd name="connsiteX82" fmla="*/ 8514 w 10000"/>
                  <a:gd name="connsiteY82" fmla="*/ 7986 h 10000"/>
                  <a:gd name="connsiteX83" fmla="*/ 8577 w 10000"/>
                  <a:gd name="connsiteY83" fmla="*/ 7626 h 10000"/>
                  <a:gd name="connsiteX84" fmla="*/ 8641 w 10000"/>
                  <a:gd name="connsiteY84" fmla="*/ 7482 h 10000"/>
                  <a:gd name="connsiteX85" fmla="*/ 8705 w 10000"/>
                  <a:gd name="connsiteY85" fmla="*/ 7410 h 10000"/>
                  <a:gd name="connsiteX86" fmla="*/ 8790 w 10000"/>
                  <a:gd name="connsiteY86" fmla="*/ 7050 h 10000"/>
                  <a:gd name="connsiteX87" fmla="*/ 8854 w 10000"/>
                  <a:gd name="connsiteY87" fmla="*/ 6475 h 10000"/>
                  <a:gd name="connsiteX88" fmla="*/ 8917 w 10000"/>
                  <a:gd name="connsiteY88" fmla="*/ 6403 h 10000"/>
                  <a:gd name="connsiteX89" fmla="*/ 8981 w 10000"/>
                  <a:gd name="connsiteY89" fmla="*/ 6259 h 10000"/>
                  <a:gd name="connsiteX90" fmla="*/ 9108 w 10000"/>
                  <a:gd name="connsiteY90" fmla="*/ 6187 h 10000"/>
                  <a:gd name="connsiteX91" fmla="*/ 9214 w 10000"/>
                  <a:gd name="connsiteY91" fmla="*/ 6259 h 10000"/>
                  <a:gd name="connsiteX92" fmla="*/ 9406 w 10000"/>
                  <a:gd name="connsiteY92" fmla="*/ 6475 h 10000"/>
                  <a:gd name="connsiteX93" fmla="*/ 9575 w 10000"/>
                  <a:gd name="connsiteY93" fmla="*/ 6691 h 10000"/>
                  <a:gd name="connsiteX94" fmla="*/ 9682 w 10000"/>
                  <a:gd name="connsiteY94" fmla="*/ 6691 h 10000"/>
                  <a:gd name="connsiteX95" fmla="*/ 9745 w 10000"/>
                  <a:gd name="connsiteY95" fmla="*/ 6619 h 10000"/>
                  <a:gd name="connsiteX96" fmla="*/ 9745 w 10000"/>
                  <a:gd name="connsiteY96" fmla="*/ 6475 h 10000"/>
                  <a:gd name="connsiteX97" fmla="*/ 9788 w 10000"/>
                  <a:gd name="connsiteY97" fmla="*/ 6187 h 10000"/>
                  <a:gd name="connsiteX98" fmla="*/ 9851 w 10000"/>
                  <a:gd name="connsiteY98" fmla="*/ 5971 h 10000"/>
                  <a:gd name="connsiteX99" fmla="*/ 9915 w 10000"/>
                  <a:gd name="connsiteY99" fmla="*/ 5971 h 10000"/>
                  <a:gd name="connsiteX100" fmla="*/ 9979 w 10000"/>
                  <a:gd name="connsiteY100" fmla="*/ 6043 h 10000"/>
                  <a:gd name="connsiteX101" fmla="*/ 10000 w 10000"/>
                  <a:gd name="connsiteY101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2994 w 10000"/>
                  <a:gd name="connsiteY31" fmla="*/ 2806 h 10000"/>
                  <a:gd name="connsiteX32" fmla="*/ 3503 w 10000"/>
                  <a:gd name="connsiteY32" fmla="*/ 1655 h 10000"/>
                  <a:gd name="connsiteX33" fmla="*/ 3562 w 10000"/>
                  <a:gd name="connsiteY33" fmla="*/ 1643 h 10000"/>
                  <a:gd name="connsiteX34" fmla="*/ 4395 w 10000"/>
                  <a:gd name="connsiteY34" fmla="*/ 216 h 10000"/>
                  <a:gd name="connsiteX35" fmla="*/ 4501 w 10000"/>
                  <a:gd name="connsiteY35" fmla="*/ 216 h 10000"/>
                  <a:gd name="connsiteX36" fmla="*/ 4586 w 10000"/>
                  <a:gd name="connsiteY36" fmla="*/ 72 h 10000"/>
                  <a:gd name="connsiteX37" fmla="*/ 4692 w 10000"/>
                  <a:gd name="connsiteY37" fmla="*/ 0 h 10000"/>
                  <a:gd name="connsiteX38" fmla="*/ 4713 w 10000"/>
                  <a:gd name="connsiteY38" fmla="*/ 0 h 10000"/>
                  <a:gd name="connsiteX39" fmla="*/ 4798 w 10000"/>
                  <a:gd name="connsiteY39" fmla="*/ 0 h 10000"/>
                  <a:gd name="connsiteX40" fmla="*/ 4820 w 10000"/>
                  <a:gd name="connsiteY40" fmla="*/ 216 h 10000"/>
                  <a:gd name="connsiteX41" fmla="*/ 4862 w 10000"/>
                  <a:gd name="connsiteY41" fmla="*/ 504 h 10000"/>
                  <a:gd name="connsiteX42" fmla="*/ 4883 w 10000"/>
                  <a:gd name="connsiteY42" fmla="*/ 863 h 10000"/>
                  <a:gd name="connsiteX43" fmla="*/ 4926 w 10000"/>
                  <a:gd name="connsiteY43" fmla="*/ 1223 h 10000"/>
                  <a:gd name="connsiteX44" fmla="*/ 4926 w 10000"/>
                  <a:gd name="connsiteY44" fmla="*/ 1511 h 10000"/>
                  <a:gd name="connsiteX45" fmla="*/ 4989 w 10000"/>
                  <a:gd name="connsiteY45" fmla="*/ 1799 h 10000"/>
                  <a:gd name="connsiteX46" fmla="*/ 5117 w 10000"/>
                  <a:gd name="connsiteY46" fmla="*/ 2086 h 10000"/>
                  <a:gd name="connsiteX47" fmla="*/ 5180 w 10000"/>
                  <a:gd name="connsiteY47" fmla="*/ 2446 h 10000"/>
                  <a:gd name="connsiteX48" fmla="*/ 5287 w 10000"/>
                  <a:gd name="connsiteY48" fmla="*/ 3237 h 10000"/>
                  <a:gd name="connsiteX49" fmla="*/ 5329 w 10000"/>
                  <a:gd name="connsiteY49" fmla="*/ 3453 h 10000"/>
                  <a:gd name="connsiteX50" fmla="*/ 5393 w 10000"/>
                  <a:gd name="connsiteY50" fmla="*/ 3813 h 10000"/>
                  <a:gd name="connsiteX51" fmla="*/ 5393 w 10000"/>
                  <a:gd name="connsiteY51" fmla="*/ 5252 h 10000"/>
                  <a:gd name="connsiteX52" fmla="*/ 5414 w 10000"/>
                  <a:gd name="connsiteY52" fmla="*/ 5468 h 10000"/>
                  <a:gd name="connsiteX53" fmla="*/ 5478 w 10000"/>
                  <a:gd name="connsiteY53" fmla="*/ 6187 h 10000"/>
                  <a:gd name="connsiteX54" fmla="*/ 5520 w 10000"/>
                  <a:gd name="connsiteY54" fmla="*/ 6691 h 10000"/>
                  <a:gd name="connsiteX55" fmla="*/ 5584 w 10000"/>
                  <a:gd name="connsiteY55" fmla="*/ 7050 h 10000"/>
                  <a:gd name="connsiteX56" fmla="*/ 5690 w 10000"/>
                  <a:gd name="connsiteY56" fmla="*/ 7410 h 10000"/>
                  <a:gd name="connsiteX57" fmla="*/ 5817 w 10000"/>
                  <a:gd name="connsiteY57" fmla="*/ 8058 h 10000"/>
                  <a:gd name="connsiteX58" fmla="*/ 5945 w 10000"/>
                  <a:gd name="connsiteY58" fmla="*/ 8993 h 10000"/>
                  <a:gd name="connsiteX59" fmla="*/ 6030 w 10000"/>
                  <a:gd name="connsiteY59" fmla="*/ 9281 h 10000"/>
                  <a:gd name="connsiteX60" fmla="*/ 6093 w 10000"/>
                  <a:gd name="connsiteY60" fmla="*/ 9568 h 10000"/>
                  <a:gd name="connsiteX61" fmla="*/ 6157 w 10000"/>
                  <a:gd name="connsiteY61" fmla="*/ 9640 h 10000"/>
                  <a:gd name="connsiteX62" fmla="*/ 6285 w 10000"/>
                  <a:gd name="connsiteY62" fmla="*/ 9784 h 10000"/>
                  <a:gd name="connsiteX63" fmla="*/ 6412 w 10000"/>
                  <a:gd name="connsiteY63" fmla="*/ 9856 h 10000"/>
                  <a:gd name="connsiteX64" fmla="*/ 6518 w 10000"/>
                  <a:gd name="connsiteY64" fmla="*/ 9856 h 10000"/>
                  <a:gd name="connsiteX65" fmla="*/ 6582 w 10000"/>
                  <a:gd name="connsiteY65" fmla="*/ 10000 h 10000"/>
                  <a:gd name="connsiteX66" fmla="*/ 6624 w 10000"/>
                  <a:gd name="connsiteY66" fmla="*/ 9784 h 10000"/>
                  <a:gd name="connsiteX67" fmla="*/ 6815 w 10000"/>
                  <a:gd name="connsiteY67" fmla="*/ 9784 h 10000"/>
                  <a:gd name="connsiteX68" fmla="*/ 6879 w 10000"/>
                  <a:gd name="connsiteY68" fmla="*/ 9640 h 10000"/>
                  <a:gd name="connsiteX69" fmla="*/ 6985 w 10000"/>
                  <a:gd name="connsiteY69" fmla="*/ 9281 h 10000"/>
                  <a:gd name="connsiteX70" fmla="*/ 7091 w 10000"/>
                  <a:gd name="connsiteY70" fmla="*/ 9209 h 10000"/>
                  <a:gd name="connsiteX71" fmla="*/ 7155 w 10000"/>
                  <a:gd name="connsiteY71" fmla="*/ 9209 h 10000"/>
                  <a:gd name="connsiteX72" fmla="*/ 7282 w 10000"/>
                  <a:gd name="connsiteY72" fmla="*/ 8993 h 10000"/>
                  <a:gd name="connsiteX73" fmla="*/ 7516 w 10000"/>
                  <a:gd name="connsiteY73" fmla="*/ 8777 h 10000"/>
                  <a:gd name="connsiteX74" fmla="*/ 7707 w 10000"/>
                  <a:gd name="connsiteY74" fmla="*/ 8561 h 10000"/>
                  <a:gd name="connsiteX75" fmla="*/ 7856 w 10000"/>
                  <a:gd name="connsiteY75" fmla="*/ 8417 h 10000"/>
                  <a:gd name="connsiteX76" fmla="*/ 7941 w 10000"/>
                  <a:gd name="connsiteY76" fmla="*/ 8273 h 10000"/>
                  <a:gd name="connsiteX77" fmla="*/ 8047 w 10000"/>
                  <a:gd name="connsiteY77" fmla="*/ 8273 h 10000"/>
                  <a:gd name="connsiteX78" fmla="*/ 8238 w 10000"/>
                  <a:gd name="connsiteY78" fmla="*/ 8417 h 10000"/>
                  <a:gd name="connsiteX79" fmla="*/ 8386 w 10000"/>
                  <a:gd name="connsiteY79" fmla="*/ 8417 h 10000"/>
                  <a:gd name="connsiteX80" fmla="*/ 8450 w 10000"/>
                  <a:gd name="connsiteY80" fmla="*/ 8273 h 10000"/>
                  <a:gd name="connsiteX81" fmla="*/ 8514 w 10000"/>
                  <a:gd name="connsiteY81" fmla="*/ 7986 h 10000"/>
                  <a:gd name="connsiteX82" fmla="*/ 8577 w 10000"/>
                  <a:gd name="connsiteY82" fmla="*/ 7626 h 10000"/>
                  <a:gd name="connsiteX83" fmla="*/ 8641 w 10000"/>
                  <a:gd name="connsiteY83" fmla="*/ 7482 h 10000"/>
                  <a:gd name="connsiteX84" fmla="*/ 8705 w 10000"/>
                  <a:gd name="connsiteY84" fmla="*/ 7410 h 10000"/>
                  <a:gd name="connsiteX85" fmla="*/ 8790 w 10000"/>
                  <a:gd name="connsiteY85" fmla="*/ 7050 h 10000"/>
                  <a:gd name="connsiteX86" fmla="*/ 8854 w 10000"/>
                  <a:gd name="connsiteY86" fmla="*/ 6475 h 10000"/>
                  <a:gd name="connsiteX87" fmla="*/ 8917 w 10000"/>
                  <a:gd name="connsiteY87" fmla="*/ 6403 h 10000"/>
                  <a:gd name="connsiteX88" fmla="*/ 8981 w 10000"/>
                  <a:gd name="connsiteY88" fmla="*/ 6259 h 10000"/>
                  <a:gd name="connsiteX89" fmla="*/ 9108 w 10000"/>
                  <a:gd name="connsiteY89" fmla="*/ 6187 h 10000"/>
                  <a:gd name="connsiteX90" fmla="*/ 9214 w 10000"/>
                  <a:gd name="connsiteY90" fmla="*/ 6259 h 10000"/>
                  <a:gd name="connsiteX91" fmla="*/ 9406 w 10000"/>
                  <a:gd name="connsiteY91" fmla="*/ 6475 h 10000"/>
                  <a:gd name="connsiteX92" fmla="*/ 9575 w 10000"/>
                  <a:gd name="connsiteY92" fmla="*/ 6691 h 10000"/>
                  <a:gd name="connsiteX93" fmla="*/ 9682 w 10000"/>
                  <a:gd name="connsiteY93" fmla="*/ 6691 h 10000"/>
                  <a:gd name="connsiteX94" fmla="*/ 9745 w 10000"/>
                  <a:gd name="connsiteY94" fmla="*/ 6619 h 10000"/>
                  <a:gd name="connsiteX95" fmla="*/ 9745 w 10000"/>
                  <a:gd name="connsiteY95" fmla="*/ 6475 h 10000"/>
                  <a:gd name="connsiteX96" fmla="*/ 9788 w 10000"/>
                  <a:gd name="connsiteY96" fmla="*/ 6187 h 10000"/>
                  <a:gd name="connsiteX97" fmla="*/ 9851 w 10000"/>
                  <a:gd name="connsiteY97" fmla="*/ 5971 h 10000"/>
                  <a:gd name="connsiteX98" fmla="*/ 9915 w 10000"/>
                  <a:gd name="connsiteY98" fmla="*/ 5971 h 10000"/>
                  <a:gd name="connsiteX99" fmla="*/ 9979 w 10000"/>
                  <a:gd name="connsiteY99" fmla="*/ 6043 h 10000"/>
                  <a:gd name="connsiteX100" fmla="*/ 10000 w 10000"/>
                  <a:gd name="connsiteY100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2930 w 10000"/>
                  <a:gd name="connsiteY30" fmla="*/ 3094 h 10000"/>
                  <a:gd name="connsiteX31" fmla="*/ 3503 w 10000"/>
                  <a:gd name="connsiteY31" fmla="*/ 1655 h 10000"/>
                  <a:gd name="connsiteX32" fmla="*/ 3562 w 10000"/>
                  <a:gd name="connsiteY32" fmla="*/ 1643 h 10000"/>
                  <a:gd name="connsiteX33" fmla="*/ 4395 w 10000"/>
                  <a:gd name="connsiteY33" fmla="*/ 216 h 10000"/>
                  <a:gd name="connsiteX34" fmla="*/ 4501 w 10000"/>
                  <a:gd name="connsiteY34" fmla="*/ 216 h 10000"/>
                  <a:gd name="connsiteX35" fmla="*/ 4586 w 10000"/>
                  <a:gd name="connsiteY35" fmla="*/ 72 h 10000"/>
                  <a:gd name="connsiteX36" fmla="*/ 4692 w 10000"/>
                  <a:gd name="connsiteY36" fmla="*/ 0 h 10000"/>
                  <a:gd name="connsiteX37" fmla="*/ 4713 w 10000"/>
                  <a:gd name="connsiteY37" fmla="*/ 0 h 10000"/>
                  <a:gd name="connsiteX38" fmla="*/ 4798 w 10000"/>
                  <a:gd name="connsiteY38" fmla="*/ 0 h 10000"/>
                  <a:gd name="connsiteX39" fmla="*/ 4820 w 10000"/>
                  <a:gd name="connsiteY39" fmla="*/ 216 h 10000"/>
                  <a:gd name="connsiteX40" fmla="*/ 4862 w 10000"/>
                  <a:gd name="connsiteY40" fmla="*/ 504 h 10000"/>
                  <a:gd name="connsiteX41" fmla="*/ 4883 w 10000"/>
                  <a:gd name="connsiteY41" fmla="*/ 863 h 10000"/>
                  <a:gd name="connsiteX42" fmla="*/ 4926 w 10000"/>
                  <a:gd name="connsiteY42" fmla="*/ 1223 h 10000"/>
                  <a:gd name="connsiteX43" fmla="*/ 4926 w 10000"/>
                  <a:gd name="connsiteY43" fmla="*/ 1511 h 10000"/>
                  <a:gd name="connsiteX44" fmla="*/ 4989 w 10000"/>
                  <a:gd name="connsiteY44" fmla="*/ 1799 h 10000"/>
                  <a:gd name="connsiteX45" fmla="*/ 5117 w 10000"/>
                  <a:gd name="connsiteY45" fmla="*/ 2086 h 10000"/>
                  <a:gd name="connsiteX46" fmla="*/ 5180 w 10000"/>
                  <a:gd name="connsiteY46" fmla="*/ 2446 h 10000"/>
                  <a:gd name="connsiteX47" fmla="*/ 5287 w 10000"/>
                  <a:gd name="connsiteY47" fmla="*/ 3237 h 10000"/>
                  <a:gd name="connsiteX48" fmla="*/ 5329 w 10000"/>
                  <a:gd name="connsiteY48" fmla="*/ 3453 h 10000"/>
                  <a:gd name="connsiteX49" fmla="*/ 5393 w 10000"/>
                  <a:gd name="connsiteY49" fmla="*/ 3813 h 10000"/>
                  <a:gd name="connsiteX50" fmla="*/ 5393 w 10000"/>
                  <a:gd name="connsiteY50" fmla="*/ 5252 h 10000"/>
                  <a:gd name="connsiteX51" fmla="*/ 5414 w 10000"/>
                  <a:gd name="connsiteY51" fmla="*/ 5468 h 10000"/>
                  <a:gd name="connsiteX52" fmla="*/ 5478 w 10000"/>
                  <a:gd name="connsiteY52" fmla="*/ 6187 h 10000"/>
                  <a:gd name="connsiteX53" fmla="*/ 5520 w 10000"/>
                  <a:gd name="connsiteY53" fmla="*/ 6691 h 10000"/>
                  <a:gd name="connsiteX54" fmla="*/ 5584 w 10000"/>
                  <a:gd name="connsiteY54" fmla="*/ 7050 h 10000"/>
                  <a:gd name="connsiteX55" fmla="*/ 5690 w 10000"/>
                  <a:gd name="connsiteY55" fmla="*/ 7410 h 10000"/>
                  <a:gd name="connsiteX56" fmla="*/ 5817 w 10000"/>
                  <a:gd name="connsiteY56" fmla="*/ 8058 h 10000"/>
                  <a:gd name="connsiteX57" fmla="*/ 5945 w 10000"/>
                  <a:gd name="connsiteY57" fmla="*/ 8993 h 10000"/>
                  <a:gd name="connsiteX58" fmla="*/ 6030 w 10000"/>
                  <a:gd name="connsiteY58" fmla="*/ 9281 h 10000"/>
                  <a:gd name="connsiteX59" fmla="*/ 6093 w 10000"/>
                  <a:gd name="connsiteY59" fmla="*/ 9568 h 10000"/>
                  <a:gd name="connsiteX60" fmla="*/ 6157 w 10000"/>
                  <a:gd name="connsiteY60" fmla="*/ 9640 h 10000"/>
                  <a:gd name="connsiteX61" fmla="*/ 6285 w 10000"/>
                  <a:gd name="connsiteY61" fmla="*/ 9784 h 10000"/>
                  <a:gd name="connsiteX62" fmla="*/ 6412 w 10000"/>
                  <a:gd name="connsiteY62" fmla="*/ 9856 h 10000"/>
                  <a:gd name="connsiteX63" fmla="*/ 6518 w 10000"/>
                  <a:gd name="connsiteY63" fmla="*/ 9856 h 10000"/>
                  <a:gd name="connsiteX64" fmla="*/ 6582 w 10000"/>
                  <a:gd name="connsiteY64" fmla="*/ 10000 h 10000"/>
                  <a:gd name="connsiteX65" fmla="*/ 6624 w 10000"/>
                  <a:gd name="connsiteY65" fmla="*/ 9784 h 10000"/>
                  <a:gd name="connsiteX66" fmla="*/ 6815 w 10000"/>
                  <a:gd name="connsiteY66" fmla="*/ 9784 h 10000"/>
                  <a:gd name="connsiteX67" fmla="*/ 6879 w 10000"/>
                  <a:gd name="connsiteY67" fmla="*/ 9640 h 10000"/>
                  <a:gd name="connsiteX68" fmla="*/ 6985 w 10000"/>
                  <a:gd name="connsiteY68" fmla="*/ 9281 h 10000"/>
                  <a:gd name="connsiteX69" fmla="*/ 7091 w 10000"/>
                  <a:gd name="connsiteY69" fmla="*/ 9209 h 10000"/>
                  <a:gd name="connsiteX70" fmla="*/ 7155 w 10000"/>
                  <a:gd name="connsiteY70" fmla="*/ 9209 h 10000"/>
                  <a:gd name="connsiteX71" fmla="*/ 7282 w 10000"/>
                  <a:gd name="connsiteY71" fmla="*/ 8993 h 10000"/>
                  <a:gd name="connsiteX72" fmla="*/ 7516 w 10000"/>
                  <a:gd name="connsiteY72" fmla="*/ 8777 h 10000"/>
                  <a:gd name="connsiteX73" fmla="*/ 7707 w 10000"/>
                  <a:gd name="connsiteY73" fmla="*/ 8561 h 10000"/>
                  <a:gd name="connsiteX74" fmla="*/ 7856 w 10000"/>
                  <a:gd name="connsiteY74" fmla="*/ 8417 h 10000"/>
                  <a:gd name="connsiteX75" fmla="*/ 7941 w 10000"/>
                  <a:gd name="connsiteY75" fmla="*/ 8273 h 10000"/>
                  <a:gd name="connsiteX76" fmla="*/ 8047 w 10000"/>
                  <a:gd name="connsiteY76" fmla="*/ 8273 h 10000"/>
                  <a:gd name="connsiteX77" fmla="*/ 8238 w 10000"/>
                  <a:gd name="connsiteY77" fmla="*/ 8417 h 10000"/>
                  <a:gd name="connsiteX78" fmla="*/ 8386 w 10000"/>
                  <a:gd name="connsiteY78" fmla="*/ 8417 h 10000"/>
                  <a:gd name="connsiteX79" fmla="*/ 8450 w 10000"/>
                  <a:gd name="connsiteY79" fmla="*/ 8273 h 10000"/>
                  <a:gd name="connsiteX80" fmla="*/ 8514 w 10000"/>
                  <a:gd name="connsiteY80" fmla="*/ 7986 h 10000"/>
                  <a:gd name="connsiteX81" fmla="*/ 8577 w 10000"/>
                  <a:gd name="connsiteY81" fmla="*/ 7626 h 10000"/>
                  <a:gd name="connsiteX82" fmla="*/ 8641 w 10000"/>
                  <a:gd name="connsiteY82" fmla="*/ 7482 h 10000"/>
                  <a:gd name="connsiteX83" fmla="*/ 8705 w 10000"/>
                  <a:gd name="connsiteY83" fmla="*/ 7410 h 10000"/>
                  <a:gd name="connsiteX84" fmla="*/ 8790 w 10000"/>
                  <a:gd name="connsiteY84" fmla="*/ 7050 h 10000"/>
                  <a:gd name="connsiteX85" fmla="*/ 8854 w 10000"/>
                  <a:gd name="connsiteY85" fmla="*/ 6475 h 10000"/>
                  <a:gd name="connsiteX86" fmla="*/ 8917 w 10000"/>
                  <a:gd name="connsiteY86" fmla="*/ 6403 h 10000"/>
                  <a:gd name="connsiteX87" fmla="*/ 8981 w 10000"/>
                  <a:gd name="connsiteY87" fmla="*/ 6259 h 10000"/>
                  <a:gd name="connsiteX88" fmla="*/ 9108 w 10000"/>
                  <a:gd name="connsiteY88" fmla="*/ 6187 h 10000"/>
                  <a:gd name="connsiteX89" fmla="*/ 9214 w 10000"/>
                  <a:gd name="connsiteY89" fmla="*/ 6259 h 10000"/>
                  <a:gd name="connsiteX90" fmla="*/ 9406 w 10000"/>
                  <a:gd name="connsiteY90" fmla="*/ 6475 h 10000"/>
                  <a:gd name="connsiteX91" fmla="*/ 9575 w 10000"/>
                  <a:gd name="connsiteY91" fmla="*/ 6691 h 10000"/>
                  <a:gd name="connsiteX92" fmla="*/ 9682 w 10000"/>
                  <a:gd name="connsiteY92" fmla="*/ 6691 h 10000"/>
                  <a:gd name="connsiteX93" fmla="*/ 9745 w 10000"/>
                  <a:gd name="connsiteY93" fmla="*/ 6619 h 10000"/>
                  <a:gd name="connsiteX94" fmla="*/ 9745 w 10000"/>
                  <a:gd name="connsiteY94" fmla="*/ 6475 h 10000"/>
                  <a:gd name="connsiteX95" fmla="*/ 9788 w 10000"/>
                  <a:gd name="connsiteY95" fmla="*/ 6187 h 10000"/>
                  <a:gd name="connsiteX96" fmla="*/ 9851 w 10000"/>
                  <a:gd name="connsiteY96" fmla="*/ 5971 h 10000"/>
                  <a:gd name="connsiteX97" fmla="*/ 9915 w 10000"/>
                  <a:gd name="connsiteY97" fmla="*/ 5971 h 10000"/>
                  <a:gd name="connsiteX98" fmla="*/ 9979 w 10000"/>
                  <a:gd name="connsiteY98" fmla="*/ 6043 h 10000"/>
                  <a:gd name="connsiteX99" fmla="*/ 10000 w 10000"/>
                  <a:gd name="connsiteY99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3503 w 10000"/>
                  <a:gd name="connsiteY30" fmla="*/ 1655 h 10000"/>
                  <a:gd name="connsiteX31" fmla="*/ 3562 w 10000"/>
                  <a:gd name="connsiteY31" fmla="*/ 1643 h 10000"/>
                  <a:gd name="connsiteX32" fmla="*/ 4395 w 10000"/>
                  <a:gd name="connsiteY32" fmla="*/ 216 h 10000"/>
                  <a:gd name="connsiteX33" fmla="*/ 4501 w 10000"/>
                  <a:gd name="connsiteY33" fmla="*/ 216 h 10000"/>
                  <a:gd name="connsiteX34" fmla="*/ 4586 w 10000"/>
                  <a:gd name="connsiteY34" fmla="*/ 72 h 10000"/>
                  <a:gd name="connsiteX35" fmla="*/ 4692 w 10000"/>
                  <a:gd name="connsiteY35" fmla="*/ 0 h 10000"/>
                  <a:gd name="connsiteX36" fmla="*/ 4713 w 10000"/>
                  <a:gd name="connsiteY36" fmla="*/ 0 h 10000"/>
                  <a:gd name="connsiteX37" fmla="*/ 4798 w 10000"/>
                  <a:gd name="connsiteY37" fmla="*/ 0 h 10000"/>
                  <a:gd name="connsiteX38" fmla="*/ 4820 w 10000"/>
                  <a:gd name="connsiteY38" fmla="*/ 216 h 10000"/>
                  <a:gd name="connsiteX39" fmla="*/ 4862 w 10000"/>
                  <a:gd name="connsiteY39" fmla="*/ 504 h 10000"/>
                  <a:gd name="connsiteX40" fmla="*/ 4883 w 10000"/>
                  <a:gd name="connsiteY40" fmla="*/ 863 h 10000"/>
                  <a:gd name="connsiteX41" fmla="*/ 4926 w 10000"/>
                  <a:gd name="connsiteY41" fmla="*/ 1223 h 10000"/>
                  <a:gd name="connsiteX42" fmla="*/ 4926 w 10000"/>
                  <a:gd name="connsiteY42" fmla="*/ 1511 h 10000"/>
                  <a:gd name="connsiteX43" fmla="*/ 4989 w 10000"/>
                  <a:gd name="connsiteY43" fmla="*/ 1799 h 10000"/>
                  <a:gd name="connsiteX44" fmla="*/ 5117 w 10000"/>
                  <a:gd name="connsiteY44" fmla="*/ 2086 h 10000"/>
                  <a:gd name="connsiteX45" fmla="*/ 5180 w 10000"/>
                  <a:gd name="connsiteY45" fmla="*/ 2446 h 10000"/>
                  <a:gd name="connsiteX46" fmla="*/ 5287 w 10000"/>
                  <a:gd name="connsiteY46" fmla="*/ 3237 h 10000"/>
                  <a:gd name="connsiteX47" fmla="*/ 5329 w 10000"/>
                  <a:gd name="connsiteY47" fmla="*/ 3453 h 10000"/>
                  <a:gd name="connsiteX48" fmla="*/ 5393 w 10000"/>
                  <a:gd name="connsiteY48" fmla="*/ 3813 h 10000"/>
                  <a:gd name="connsiteX49" fmla="*/ 5393 w 10000"/>
                  <a:gd name="connsiteY49" fmla="*/ 5252 h 10000"/>
                  <a:gd name="connsiteX50" fmla="*/ 5414 w 10000"/>
                  <a:gd name="connsiteY50" fmla="*/ 5468 h 10000"/>
                  <a:gd name="connsiteX51" fmla="*/ 5478 w 10000"/>
                  <a:gd name="connsiteY51" fmla="*/ 6187 h 10000"/>
                  <a:gd name="connsiteX52" fmla="*/ 5520 w 10000"/>
                  <a:gd name="connsiteY52" fmla="*/ 6691 h 10000"/>
                  <a:gd name="connsiteX53" fmla="*/ 5584 w 10000"/>
                  <a:gd name="connsiteY53" fmla="*/ 7050 h 10000"/>
                  <a:gd name="connsiteX54" fmla="*/ 5690 w 10000"/>
                  <a:gd name="connsiteY54" fmla="*/ 7410 h 10000"/>
                  <a:gd name="connsiteX55" fmla="*/ 5817 w 10000"/>
                  <a:gd name="connsiteY55" fmla="*/ 8058 h 10000"/>
                  <a:gd name="connsiteX56" fmla="*/ 5945 w 10000"/>
                  <a:gd name="connsiteY56" fmla="*/ 8993 h 10000"/>
                  <a:gd name="connsiteX57" fmla="*/ 6030 w 10000"/>
                  <a:gd name="connsiteY57" fmla="*/ 9281 h 10000"/>
                  <a:gd name="connsiteX58" fmla="*/ 6093 w 10000"/>
                  <a:gd name="connsiteY58" fmla="*/ 9568 h 10000"/>
                  <a:gd name="connsiteX59" fmla="*/ 6157 w 10000"/>
                  <a:gd name="connsiteY59" fmla="*/ 9640 h 10000"/>
                  <a:gd name="connsiteX60" fmla="*/ 6285 w 10000"/>
                  <a:gd name="connsiteY60" fmla="*/ 9784 h 10000"/>
                  <a:gd name="connsiteX61" fmla="*/ 6412 w 10000"/>
                  <a:gd name="connsiteY61" fmla="*/ 9856 h 10000"/>
                  <a:gd name="connsiteX62" fmla="*/ 6518 w 10000"/>
                  <a:gd name="connsiteY62" fmla="*/ 9856 h 10000"/>
                  <a:gd name="connsiteX63" fmla="*/ 6582 w 10000"/>
                  <a:gd name="connsiteY63" fmla="*/ 10000 h 10000"/>
                  <a:gd name="connsiteX64" fmla="*/ 6624 w 10000"/>
                  <a:gd name="connsiteY64" fmla="*/ 9784 h 10000"/>
                  <a:gd name="connsiteX65" fmla="*/ 6815 w 10000"/>
                  <a:gd name="connsiteY65" fmla="*/ 9784 h 10000"/>
                  <a:gd name="connsiteX66" fmla="*/ 6879 w 10000"/>
                  <a:gd name="connsiteY66" fmla="*/ 9640 h 10000"/>
                  <a:gd name="connsiteX67" fmla="*/ 6985 w 10000"/>
                  <a:gd name="connsiteY67" fmla="*/ 9281 h 10000"/>
                  <a:gd name="connsiteX68" fmla="*/ 7091 w 10000"/>
                  <a:gd name="connsiteY68" fmla="*/ 9209 h 10000"/>
                  <a:gd name="connsiteX69" fmla="*/ 7155 w 10000"/>
                  <a:gd name="connsiteY69" fmla="*/ 9209 h 10000"/>
                  <a:gd name="connsiteX70" fmla="*/ 7282 w 10000"/>
                  <a:gd name="connsiteY70" fmla="*/ 8993 h 10000"/>
                  <a:gd name="connsiteX71" fmla="*/ 7516 w 10000"/>
                  <a:gd name="connsiteY71" fmla="*/ 8777 h 10000"/>
                  <a:gd name="connsiteX72" fmla="*/ 7707 w 10000"/>
                  <a:gd name="connsiteY72" fmla="*/ 8561 h 10000"/>
                  <a:gd name="connsiteX73" fmla="*/ 7856 w 10000"/>
                  <a:gd name="connsiteY73" fmla="*/ 8417 h 10000"/>
                  <a:gd name="connsiteX74" fmla="*/ 7941 w 10000"/>
                  <a:gd name="connsiteY74" fmla="*/ 8273 h 10000"/>
                  <a:gd name="connsiteX75" fmla="*/ 8047 w 10000"/>
                  <a:gd name="connsiteY75" fmla="*/ 8273 h 10000"/>
                  <a:gd name="connsiteX76" fmla="*/ 8238 w 10000"/>
                  <a:gd name="connsiteY76" fmla="*/ 8417 h 10000"/>
                  <a:gd name="connsiteX77" fmla="*/ 8386 w 10000"/>
                  <a:gd name="connsiteY77" fmla="*/ 8417 h 10000"/>
                  <a:gd name="connsiteX78" fmla="*/ 8450 w 10000"/>
                  <a:gd name="connsiteY78" fmla="*/ 8273 h 10000"/>
                  <a:gd name="connsiteX79" fmla="*/ 8514 w 10000"/>
                  <a:gd name="connsiteY79" fmla="*/ 7986 h 10000"/>
                  <a:gd name="connsiteX80" fmla="*/ 8577 w 10000"/>
                  <a:gd name="connsiteY80" fmla="*/ 7626 h 10000"/>
                  <a:gd name="connsiteX81" fmla="*/ 8641 w 10000"/>
                  <a:gd name="connsiteY81" fmla="*/ 7482 h 10000"/>
                  <a:gd name="connsiteX82" fmla="*/ 8705 w 10000"/>
                  <a:gd name="connsiteY82" fmla="*/ 7410 h 10000"/>
                  <a:gd name="connsiteX83" fmla="*/ 8790 w 10000"/>
                  <a:gd name="connsiteY83" fmla="*/ 7050 h 10000"/>
                  <a:gd name="connsiteX84" fmla="*/ 8854 w 10000"/>
                  <a:gd name="connsiteY84" fmla="*/ 6475 h 10000"/>
                  <a:gd name="connsiteX85" fmla="*/ 8917 w 10000"/>
                  <a:gd name="connsiteY85" fmla="*/ 6403 h 10000"/>
                  <a:gd name="connsiteX86" fmla="*/ 8981 w 10000"/>
                  <a:gd name="connsiteY86" fmla="*/ 6259 h 10000"/>
                  <a:gd name="connsiteX87" fmla="*/ 9108 w 10000"/>
                  <a:gd name="connsiteY87" fmla="*/ 6187 h 10000"/>
                  <a:gd name="connsiteX88" fmla="*/ 9214 w 10000"/>
                  <a:gd name="connsiteY88" fmla="*/ 6259 h 10000"/>
                  <a:gd name="connsiteX89" fmla="*/ 9406 w 10000"/>
                  <a:gd name="connsiteY89" fmla="*/ 6475 h 10000"/>
                  <a:gd name="connsiteX90" fmla="*/ 9575 w 10000"/>
                  <a:gd name="connsiteY90" fmla="*/ 6691 h 10000"/>
                  <a:gd name="connsiteX91" fmla="*/ 9682 w 10000"/>
                  <a:gd name="connsiteY91" fmla="*/ 6691 h 10000"/>
                  <a:gd name="connsiteX92" fmla="*/ 9745 w 10000"/>
                  <a:gd name="connsiteY92" fmla="*/ 6619 h 10000"/>
                  <a:gd name="connsiteX93" fmla="*/ 9745 w 10000"/>
                  <a:gd name="connsiteY93" fmla="*/ 6475 h 10000"/>
                  <a:gd name="connsiteX94" fmla="*/ 9788 w 10000"/>
                  <a:gd name="connsiteY94" fmla="*/ 6187 h 10000"/>
                  <a:gd name="connsiteX95" fmla="*/ 9851 w 10000"/>
                  <a:gd name="connsiteY95" fmla="*/ 5971 h 10000"/>
                  <a:gd name="connsiteX96" fmla="*/ 9915 w 10000"/>
                  <a:gd name="connsiteY96" fmla="*/ 5971 h 10000"/>
                  <a:gd name="connsiteX97" fmla="*/ 9979 w 10000"/>
                  <a:gd name="connsiteY97" fmla="*/ 6043 h 10000"/>
                  <a:gd name="connsiteX98" fmla="*/ 10000 w 10000"/>
                  <a:gd name="connsiteY98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3503 w 10000"/>
                  <a:gd name="connsiteY30" fmla="*/ 1655 h 10000"/>
                  <a:gd name="connsiteX31" fmla="*/ 4395 w 10000"/>
                  <a:gd name="connsiteY31" fmla="*/ 216 h 10000"/>
                  <a:gd name="connsiteX32" fmla="*/ 4501 w 10000"/>
                  <a:gd name="connsiteY32" fmla="*/ 216 h 10000"/>
                  <a:gd name="connsiteX33" fmla="*/ 4586 w 10000"/>
                  <a:gd name="connsiteY33" fmla="*/ 72 h 10000"/>
                  <a:gd name="connsiteX34" fmla="*/ 4692 w 10000"/>
                  <a:gd name="connsiteY34" fmla="*/ 0 h 10000"/>
                  <a:gd name="connsiteX35" fmla="*/ 4713 w 10000"/>
                  <a:gd name="connsiteY35" fmla="*/ 0 h 10000"/>
                  <a:gd name="connsiteX36" fmla="*/ 4798 w 10000"/>
                  <a:gd name="connsiteY36" fmla="*/ 0 h 10000"/>
                  <a:gd name="connsiteX37" fmla="*/ 4820 w 10000"/>
                  <a:gd name="connsiteY37" fmla="*/ 216 h 10000"/>
                  <a:gd name="connsiteX38" fmla="*/ 4862 w 10000"/>
                  <a:gd name="connsiteY38" fmla="*/ 504 h 10000"/>
                  <a:gd name="connsiteX39" fmla="*/ 4883 w 10000"/>
                  <a:gd name="connsiteY39" fmla="*/ 863 h 10000"/>
                  <a:gd name="connsiteX40" fmla="*/ 4926 w 10000"/>
                  <a:gd name="connsiteY40" fmla="*/ 1223 h 10000"/>
                  <a:gd name="connsiteX41" fmla="*/ 4926 w 10000"/>
                  <a:gd name="connsiteY41" fmla="*/ 1511 h 10000"/>
                  <a:gd name="connsiteX42" fmla="*/ 4989 w 10000"/>
                  <a:gd name="connsiteY42" fmla="*/ 1799 h 10000"/>
                  <a:gd name="connsiteX43" fmla="*/ 5117 w 10000"/>
                  <a:gd name="connsiteY43" fmla="*/ 2086 h 10000"/>
                  <a:gd name="connsiteX44" fmla="*/ 5180 w 10000"/>
                  <a:gd name="connsiteY44" fmla="*/ 2446 h 10000"/>
                  <a:gd name="connsiteX45" fmla="*/ 5287 w 10000"/>
                  <a:gd name="connsiteY45" fmla="*/ 3237 h 10000"/>
                  <a:gd name="connsiteX46" fmla="*/ 5329 w 10000"/>
                  <a:gd name="connsiteY46" fmla="*/ 3453 h 10000"/>
                  <a:gd name="connsiteX47" fmla="*/ 5393 w 10000"/>
                  <a:gd name="connsiteY47" fmla="*/ 3813 h 10000"/>
                  <a:gd name="connsiteX48" fmla="*/ 5393 w 10000"/>
                  <a:gd name="connsiteY48" fmla="*/ 5252 h 10000"/>
                  <a:gd name="connsiteX49" fmla="*/ 5414 w 10000"/>
                  <a:gd name="connsiteY49" fmla="*/ 5468 h 10000"/>
                  <a:gd name="connsiteX50" fmla="*/ 5478 w 10000"/>
                  <a:gd name="connsiteY50" fmla="*/ 6187 h 10000"/>
                  <a:gd name="connsiteX51" fmla="*/ 5520 w 10000"/>
                  <a:gd name="connsiteY51" fmla="*/ 6691 h 10000"/>
                  <a:gd name="connsiteX52" fmla="*/ 5584 w 10000"/>
                  <a:gd name="connsiteY52" fmla="*/ 7050 h 10000"/>
                  <a:gd name="connsiteX53" fmla="*/ 5690 w 10000"/>
                  <a:gd name="connsiteY53" fmla="*/ 7410 h 10000"/>
                  <a:gd name="connsiteX54" fmla="*/ 5817 w 10000"/>
                  <a:gd name="connsiteY54" fmla="*/ 8058 h 10000"/>
                  <a:gd name="connsiteX55" fmla="*/ 5945 w 10000"/>
                  <a:gd name="connsiteY55" fmla="*/ 8993 h 10000"/>
                  <a:gd name="connsiteX56" fmla="*/ 6030 w 10000"/>
                  <a:gd name="connsiteY56" fmla="*/ 9281 h 10000"/>
                  <a:gd name="connsiteX57" fmla="*/ 6093 w 10000"/>
                  <a:gd name="connsiteY57" fmla="*/ 9568 h 10000"/>
                  <a:gd name="connsiteX58" fmla="*/ 6157 w 10000"/>
                  <a:gd name="connsiteY58" fmla="*/ 9640 h 10000"/>
                  <a:gd name="connsiteX59" fmla="*/ 6285 w 10000"/>
                  <a:gd name="connsiteY59" fmla="*/ 9784 h 10000"/>
                  <a:gd name="connsiteX60" fmla="*/ 6412 w 10000"/>
                  <a:gd name="connsiteY60" fmla="*/ 9856 h 10000"/>
                  <a:gd name="connsiteX61" fmla="*/ 6518 w 10000"/>
                  <a:gd name="connsiteY61" fmla="*/ 9856 h 10000"/>
                  <a:gd name="connsiteX62" fmla="*/ 6582 w 10000"/>
                  <a:gd name="connsiteY62" fmla="*/ 10000 h 10000"/>
                  <a:gd name="connsiteX63" fmla="*/ 6624 w 10000"/>
                  <a:gd name="connsiteY63" fmla="*/ 9784 h 10000"/>
                  <a:gd name="connsiteX64" fmla="*/ 6815 w 10000"/>
                  <a:gd name="connsiteY64" fmla="*/ 9784 h 10000"/>
                  <a:gd name="connsiteX65" fmla="*/ 6879 w 10000"/>
                  <a:gd name="connsiteY65" fmla="*/ 9640 h 10000"/>
                  <a:gd name="connsiteX66" fmla="*/ 6985 w 10000"/>
                  <a:gd name="connsiteY66" fmla="*/ 9281 h 10000"/>
                  <a:gd name="connsiteX67" fmla="*/ 7091 w 10000"/>
                  <a:gd name="connsiteY67" fmla="*/ 9209 h 10000"/>
                  <a:gd name="connsiteX68" fmla="*/ 7155 w 10000"/>
                  <a:gd name="connsiteY68" fmla="*/ 9209 h 10000"/>
                  <a:gd name="connsiteX69" fmla="*/ 7282 w 10000"/>
                  <a:gd name="connsiteY69" fmla="*/ 8993 h 10000"/>
                  <a:gd name="connsiteX70" fmla="*/ 7516 w 10000"/>
                  <a:gd name="connsiteY70" fmla="*/ 8777 h 10000"/>
                  <a:gd name="connsiteX71" fmla="*/ 7707 w 10000"/>
                  <a:gd name="connsiteY71" fmla="*/ 8561 h 10000"/>
                  <a:gd name="connsiteX72" fmla="*/ 7856 w 10000"/>
                  <a:gd name="connsiteY72" fmla="*/ 8417 h 10000"/>
                  <a:gd name="connsiteX73" fmla="*/ 7941 w 10000"/>
                  <a:gd name="connsiteY73" fmla="*/ 8273 h 10000"/>
                  <a:gd name="connsiteX74" fmla="*/ 8047 w 10000"/>
                  <a:gd name="connsiteY74" fmla="*/ 8273 h 10000"/>
                  <a:gd name="connsiteX75" fmla="*/ 8238 w 10000"/>
                  <a:gd name="connsiteY75" fmla="*/ 8417 h 10000"/>
                  <a:gd name="connsiteX76" fmla="*/ 8386 w 10000"/>
                  <a:gd name="connsiteY76" fmla="*/ 8417 h 10000"/>
                  <a:gd name="connsiteX77" fmla="*/ 8450 w 10000"/>
                  <a:gd name="connsiteY77" fmla="*/ 8273 h 10000"/>
                  <a:gd name="connsiteX78" fmla="*/ 8514 w 10000"/>
                  <a:gd name="connsiteY78" fmla="*/ 7986 h 10000"/>
                  <a:gd name="connsiteX79" fmla="*/ 8577 w 10000"/>
                  <a:gd name="connsiteY79" fmla="*/ 7626 h 10000"/>
                  <a:gd name="connsiteX80" fmla="*/ 8641 w 10000"/>
                  <a:gd name="connsiteY80" fmla="*/ 7482 h 10000"/>
                  <a:gd name="connsiteX81" fmla="*/ 8705 w 10000"/>
                  <a:gd name="connsiteY81" fmla="*/ 7410 h 10000"/>
                  <a:gd name="connsiteX82" fmla="*/ 8790 w 10000"/>
                  <a:gd name="connsiteY82" fmla="*/ 7050 h 10000"/>
                  <a:gd name="connsiteX83" fmla="*/ 8854 w 10000"/>
                  <a:gd name="connsiteY83" fmla="*/ 6475 h 10000"/>
                  <a:gd name="connsiteX84" fmla="*/ 8917 w 10000"/>
                  <a:gd name="connsiteY84" fmla="*/ 6403 h 10000"/>
                  <a:gd name="connsiteX85" fmla="*/ 8981 w 10000"/>
                  <a:gd name="connsiteY85" fmla="*/ 6259 h 10000"/>
                  <a:gd name="connsiteX86" fmla="*/ 9108 w 10000"/>
                  <a:gd name="connsiteY86" fmla="*/ 6187 h 10000"/>
                  <a:gd name="connsiteX87" fmla="*/ 9214 w 10000"/>
                  <a:gd name="connsiteY87" fmla="*/ 6259 h 10000"/>
                  <a:gd name="connsiteX88" fmla="*/ 9406 w 10000"/>
                  <a:gd name="connsiteY88" fmla="*/ 6475 h 10000"/>
                  <a:gd name="connsiteX89" fmla="*/ 9575 w 10000"/>
                  <a:gd name="connsiteY89" fmla="*/ 6691 h 10000"/>
                  <a:gd name="connsiteX90" fmla="*/ 9682 w 10000"/>
                  <a:gd name="connsiteY90" fmla="*/ 6691 h 10000"/>
                  <a:gd name="connsiteX91" fmla="*/ 9745 w 10000"/>
                  <a:gd name="connsiteY91" fmla="*/ 6619 h 10000"/>
                  <a:gd name="connsiteX92" fmla="*/ 9745 w 10000"/>
                  <a:gd name="connsiteY92" fmla="*/ 6475 h 10000"/>
                  <a:gd name="connsiteX93" fmla="*/ 9788 w 10000"/>
                  <a:gd name="connsiteY93" fmla="*/ 6187 h 10000"/>
                  <a:gd name="connsiteX94" fmla="*/ 9851 w 10000"/>
                  <a:gd name="connsiteY94" fmla="*/ 5971 h 10000"/>
                  <a:gd name="connsiteX95" fmla="*/ 9915 w 10000"/>
                  <a:gd name="connsiteY95" fmla="*/ 5971 h 10000"/>
                  <a:gd name="connsiteX96" fmla="*/ 9979 w 10000"/>
                  <a:gd name="connsiteY96" fmla="*/ 6043 h 10000"/>
                  <a:gd name="connsiteX97" fmla="*/ 10000 w 10000"/>
                  <a:gd name="connsiteY97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2866 w 10000"/>
                  <a:gd name="connsiteY29" fmla="*/ 3381 h 10000"/>
                  <a:gd name="connsiteX30" fmla="*/ 4395 w 10000"/>
                  <a:gd name="connsiteY30" fmla="*/ 216 h 10000"/>
                  <a:gd name="connsiteX31" fmla="*/ 4501 w 10000"/>
                  <a:gd name="connsiteY31" fmla="*/ 216 h 10000"/>
                  <a:gd name="connsiteX32" fmla="*/ 4586 w 10000"/>
                  <a:gd name="connsiteY32" fmla="*/ 72 h 10000"/>
                  <a:gd name="connsiteX33" fmla="*/ 4692 w 10000"/>
                  <a:gd name="connsiteY33" fmla="*/ 0 h 10000"/>
                  <a:gd name="connsiteX34" fmla="*/ 4713 w 10000"/>
                  <a:gd name="connsiteY34" fmla="*/ 0 h 10000"/>
                  <a:gd name="connsiteX35" fmla="*/ 4798 w 10000"/>
                  <a:gd name="connsiteY35" fmla="*/ 0 h 10000"/>
                  <a:gd name="connsiteX36" fmla="*/ 4820 w 10000"/>
                  <a:gd name="connsiteY36" fmla="*/ 216 h 10000"/>
                  <a:gd name="connsiteX37" fmla="*/ 4862 w 10000"/>
                  <a:gd name="connsiteY37" fmla="*/ 504 h 10000"/>
                  <a:gd name="connsiteX38" fmla="*/ 4883 w 10000"/>
                  <a:gd name="connsiteY38" fmla="*/ 863 h 10000"/>
                  <a:gd name="connsiteX39" fmla="*/ 4926 w 10000"/>
                  <a:gd name="connsiteY39" fmla="*/ 1223 h 10000"/>
                  <a:gd name="connsiteX40" fmla="*/ 4926 w 10000"/>
                  <a:gd name="connsiteY40" fmla="*/ 1511 h 10000"/>
                  <a:gd name="connsiteX41" fmla="*/ 4989 w 10000"/>
                  <a:gd name="connsiteY41" fmla="*/ 1799 h 10000"/>
                  <a:gd name="connsiteX42" fmla="*/ 5117 w 10000"/>
                  <a:gd name="connsiteY42" fmla="*/ 2086 h 10000"/>
                  <a:gd name="connsiteX43" fmla="*/ 5180 w 10000"/>
                  <a:gd name="connsiteY43" fmla="*/ 2446 h 10000"/>
                  <a:gd name="connsiteX44" fmla="*/ 5287 w 10000"/>
                  <a:gd name="connsiteY44" fmla="*/ 3237 h 10000"/>
                  <a:gd name="connsiteX45" fmla="*/ 5329 w 10000"/>
                  <a:gd name="connsiteY45" fmla="*/ 3453 h 10000"/>
                  <a:gd name="connsiteX46" fmla="*/ 5393 w 10000"/>
                  <a:gd name="connsiteY46" fmla="*/ 3813 h 10000"/>
                  <a:gd name="connsiteX47" fmla="*/ 5393 w 10000"/>
                  <a:gd name="connsiteY47" fmla="*/ 5252 h 10000"/>
                  <a:gd name="connsiteX48" fmla="*/ 5414 w 10000"/>
                  <a:gd name="connsiteY48" fmla="*/ 5468 h 10000"/>
                  <a:gd name="connsiteX49" fmla="*/ 5478 w 10000"/>
                  <a:gd name="connsiteY49" fmla="*/ 6187 h 10000"/>
                  <a:gd name="connsiteX50" fmla="*/ 5520 w 10000"/>
                  <a:gd name="connsiteY50" fmla="*/ 6691 h 10000"/>
                  <a:gd name="connsiteX51" fmla="*/ 5584 w 10000"/>
                  <a:gd name="connsiteY51" fmla="*/ 7050 h 10000"/>
                  <a:gd name="connsiteX52" fmla="*/ 5690 w 10000"/>
                  <a:gd name="connsiteY52" fmla="*/ 7410 h 10000"/>
                  <a:gd name="connsiteX53" fmla="*/ 5817 w 10000"/>
                  <a:gd name="connsiteY53" fmla="*/ 8058 h 10000"/>
                  <a:gd name="connsiteX54" fmla="*/ 5945 w 10000"/>
                  <a:gd name="connsiteY54" fmla="*/ 8993 h 10000"/>
                  <a:gd name="connsiteX55" fmla="*/ 6030 w 10000"/>
                  <a:gd name="connsiteY55" fmla="*/ 9281 h 10000"/>
                  <a:gd name="connsiteX56" fmla="*/ 6093 w 10000"/>
                  <a:gd name="connsiteY56" fmla="*/ 9568 h 10000"/>
                  <a:gd name="connsiteX57" fmla="*/ 6157 w 10000"/>
                  <a:gd name="connsiteY57" fmla="*/ 9640 h 10000"/>
                  <a:gd name="connsiteX58" fmla="*/ 6285 w 10000"/>
                  <a:gd name="connsiteY58" fmla="*/ 9784 h 10000"/>
                  <a:gd name="connsiteX59" fmla="*/ 6412 w 10000"/>
                  <a:gd name="connsiteY59" fmla="*/ 9856 h 10000"/>
                  <a:gd name="connsiteX60" fmla="*/ 6518 w 10000"/>
                  <a:gd name="connsiteY60" fmla="*/ 9856 h 10000"/>
                  <a:gd name="connsiteX61" fmla="*/ 6582 w 10000"/>
                  <a:gd name="connsiteY61" fmla="*/ 10000 h 10000"/>
                  <a:gd name="connsiteX62" fmla="*/ 6624 w 10000"/>
                  <a:gd name="connsiteY62" fmla="*/ 9784 h 10000"/>
                  <a:gd name="connsiteX63" fmla="*/ 6815 w 10000"/>
                  <a:gd name="connsiteY63" fmla="*/ 9784 h 10000"/>
                  <a:gd name="connsiteX64" fmla="*/ 6879 w 10000"/>
                  <a:gd name="connsiteY64" fmla="*/ 9640 h 10000"/>
                  <a:gd name="connsiteX65" fmla="*/ 6985 w 10000"/>
                  <a:gd name="connsiteY65" fmla="*/ 9281 h 10000"/>
                  <a:gd name="connsiteX66" fmla="*/ 7091 w 10000"/>
                  <a:gd name="connsiteY66" fmla="*/ 9209 h 10000"/>
                  <a:gd name="connsiteX67" fmla="*/ 7155 w 10000"/>
                  <a:gd name="connsiteY67" fmla="*/ 9209 h 10000"/>
                  <a:gd name="connsiteX68" fmla="*/ 7282 w 10000"/>
                  <a:gd name="connsiteY68" fmla="*/ 8993 h 10000"/>
                  <a:gd name="connsiteX69" fmla="*/ 7516 w 10000"/>
                  <a:gd name="connsiteY69" fmla="*/ 8777 h 10000"/>
                  <a:gd name="connsiteX70" fmla="*/ 7707 w 10000"/>
                  <a:gd name="connsiteY70" fmla="*/ 8561 h 10000"/>
                  <a:gd name="connsiteX71" fmla="*/ 7856 w 10000"/>
                  <a:gd name="connsiteY71" fmla="*/ 8417 h 10000"/>
                  <a:gd name="connsiteX72" fmla="*/ 7941 w 10000"/>
                  <a:gd name="connsiteY72" fmla="*/ 8273 h 10000"/>
                  <a:gd name="connsiteX73" fmla="*/ 8047 w 10000"/>
                  <a:gd name="connsiteY73" fmla="*/ 8273 h 10000"/>
                  <a:gd name="connsiteX74" fmla="*/ 8238 w 10000"/>
                  <a:gd name="connsiteY74" fmla="*/ 8417 h 10000"/>
                  <a:gd name="connsiteX75" fmla="*/ 8386 w 10000"/>
                  <a:gd name="connsiteY75" fmla="*/ 8417 h 10000"/>
                  <a:gd name="connsiteX76" fmla="*/ 8450 w 10000"/>
                  <a:gd name="connsiteY76" fmla="*/ 8273 h 10000"/>
                  <a:gd name="connsiteX77" fmla="*/ 8514 w 10000"/>
                  <a:gd name="connsiteY77" fmla="*/ 7986 h 10000"/>
                  <a:gd name="connsiteX78" fmla="*/ 8577 w 10000"/>
                  <a:gd name="connsiteY78" fmla="*/ 7626 h 10000"/>
                  <a:gd name="connsiteX79" fmla="*/ 8641 w 10000"/>
                  <a:gd name="connsiteY79" fmla="*/ 7482 h 10000"/>
                  <a:gd name="connsiteX80" fmla="*/ 8705 w 10000"/>
                  <a:gd name="connsiteY80" fmla="*/ 7410 h 10000"/>
                  <a:gd name="connsiteX81" fmla="*/ 8790 w 10000"/>
                  <a:gd name="connsiteY81" fmla="*/ 7050 h 10000"/>
                  <a:gd name="connsiteX82" fmla="*/ 8854 w 10000"/>
                  <a:gd name="connsiteY82" fmla="*/ 6475 h 10000"/>
                  <a:gd name="connsiteX83" fmla="*/ 8917 w 10000"/>
                  <a:gd name="connsiteY83" fmla="*/ 6403 h 10000"/>
                  <a:gd name="connsiteX84" fmla="*/ 8981 w 10000"/>
                  <a:gd name="connsiteY84" fmla="*/ 6259 h 10000"/>
                  <a:gd name="connsiteX85" fmla="*/ 9108 w 10000"/>
                  <a:gd name="connsiteY85" fmla="*/ 6187 h 10000"/>
                  <a:gd name="connsiteX86" fmla="*/ 9214 w 10000"/>
                  <a:gd name="connsiteY86" fmla="*/ 6259 h 10000"/>
                  <a:gd name="connsiteX87" fmla="*/ 9406 w 10000"/>
                  <a:gd name="connsiteY87" fmla="*/ 6475 h 10000"/>
                  <a:gd name="connsiteX88" fmla="*/ 9575 w 10000"/>
                  <a:gd name="connsiteY88" fmla="*/ 6691 h 10000"/>
                  <a:gd name="connsiteX89" fmla="*/ 9682 w 10000"/>
                  <a:gd name="connsiteY89" fmla="*/ 6691 h 10000"/>
                  <a:gd name="connsiteX90" fmla="*/ 9745 w 10000"/>
                  <a:gd name="connsiteY90" fmla="*/ 6619 h 10000"/>
                  <a:gd name="connsiteX91" fmla="*/ 9745 w 10000"/>
                  <a:gd name="connsiteY91" fmla="*/ 6475 h 10000"/>
                  <a:gd name="connsiteX92" fmla="*/ 9788 w 10000"/>
                  <a:gd name="connsiteY92" fmla="*/ 6187 h 10000"/>
                  <a:gd name="connsiteX93" fmla="*/ 9851 w 10000"/>
                  <a:gd name="connsiteY93" fmla="*/ 5971 h 10000"/>
                  <a:gd name="connsiteX94" fmla="*/ 9915 w 10000"/>
                  <a:gd name="connsiteY94" fmla="*/ 5971 h 10000"/>
                  <a:gd name="connsiteX95" fmla="*/ 9979 w 10000"/>
                  <a:gd name="connsiteY95" fmla="*/ 6043 h 10000"/>
                  <a:gd name="connsiteX96" fmla="*/ 10000 w 10000"/>
                  <a:gd name="connsiteY96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2803 w 10000"/>
                  <a:gd name="connsiteY28" fmla="*/ 3669 h 10000"/>
                  <a:gd name="connsiteX29" fmla="*/ 4395 w 10000"/>
                  <a:gd name="connsiteY29" fmla="*/ 216 h 10000"/>
                  <a:gd name="connsiteX30" fmla="*/ 4501 w 10000"/>
                  <a:gd name="connsiteY30" fmla="*/ 216 h 10000"/>
                  <a:gd name="connsiteX31" fmla="*/ 4586 w 10000"/>
                  <a:gd name="connsiteY31" fmla="*/ 72 h 10000"/>
                  <a:gd name="connsiteX32" fmla="*/ 4692 w 10000"/>
                  <a:gd name="connsiteY32" fmla="*/ 0 h 10000"/>
                  <a:gd name="connsiteX33" fmla="*/ 4713 w 10000"/>
                  <a:gd name="connsiteY33" fmla="*/ 0 h 10000"/>
                  <a:gd name="connsiteX34" fmla="*/ 4798 w 10000"/>
                  <a:gd name="connsiteY34" fmla="*/ 0 h 10000"/>
                  <a:gd name="connsiteX35" fmla="*/ 4820 w 10000"/>
                  <a:gd name="connsiteY35" fmla="*/ 216 h 10000"/>
                  <a:gd name="connsiteX36" fmla="*/ 4862 w 10000"/>
                  <a:gd name="connsiteY36" fmla="*/ 504 h 10000"/>
                  <a:gd name="connsiteX37" fmla="*/ 4883 w 10000"/>
                  <a:gd name="connsiteY37" fmla="*/ 863 h 10000"/>
                  <a:gd name="connsiteX38" fmla="*/ 4926 w 10000"/>
                  <a:gd name="connsiteY38" fmla="*/ 1223 h 10000"/>
                  <a:gd name="connsiteX39" fmla="*/ 4926 w 10000"/>
                  <a:gd name="connsiteY39" fmla="*/ 1511 h 10000"/>
                  <a:gd name="connsiteX40" fmla="*/ 4989 w 10000"/>
                  <a:gd name="connsiteY40" fmla="*/ 1799 h 10000"/>
                  <a:gd name="connsiteX41" fmla="*/ 5117 w 10000"/>
                  <a:gd name="connsiteY41" fmla="*/ 2086 h 10000"/>
                  <a:gd name="connsiteX42" fmla="*/ 5180 w 10000"/>
                  <a:gd name="connsiteY42" fmla="*/ 2446 h 10000"/>
                  <a:gd name="connsiteX43" fmla="*/ 5287 w 10000"/>
                  <a:gd name="connsiteY43" fmla="*/ 3237 h 10000"/>
                  <a:gd name="connsiteX44" fmla="*/ 5329 w 10000"/>
                  <a:gd name="connsiteY44" fmla="*/ 3453 h 10000"/>
                  <a:gd name="connsiteX45" fmla="*/ 5393 w 10000"/>
                  <a:gd name="connsiteY45" fmla="*/ 3813 h 10000"/>
                  <a:gd name="connsiteX46" fmla="*/ 5393 w 10000"/>
                  <a:gd name="connsiteY46" fmla="*/ 5252 h 10000"/>
                  <a:gd name="connsiteX47" fmla="*/ 5414 w 10000"/>
                  <a:gd name="connsiteY47" fmla="*/ 5468 h 10000"/>
                  <a:gd name="connsiteX48" fmla="*/ 5478 w 10000"/>
                  <a:gd name="connsiteY48" fmla="*/ 6187 h 10000"/>
                  <a:gd name="connsiteX49" fmla="*/ 5520 w 10000"/>
                  <a:gd name="connsiteY49" fmla="*/ 6691 h 10000"/>
                  <a:gd name="connsiteX50" fmla="*/ 5584 w 10000"/>
                  <a:gd name="connsiteY50" fmla="*/ 7050 h 10000"/>
                  <a:gd name="connsiteX51" fmla="*/ 5690 w 10000"/>
                  <a:gd name="connsiteY51" fmla="*/ 7410 h 10000"/>
                  <a:gd name="connsiteX52" fmla="*/ 5817 w 10000"/>
                  <a:gd name="connsiteY52" fmla="*/ 8058 h 10000"/>
                  <a:gd name="connsiteX53" fmla="*/ 5945 w 10000"/>
                  <a:gd name="connsiteY53" fmla="*/ 8993 h 10000"/>
                  <a:gd name="connsiteX54" fmla="*/ 6030 w 10000"/>
                  <a:gd name="connsiteY54" fmla="*/ 9281 h 10000"/>
                  <a:gd name="connsiteX55" fmla="*/ 6093 w 10000"/>
                  <a:gd name="connsiteY55" fmla="*/ 9568 h 10000"/>
                  <a:gd name="connsiteX56" fmla="*/ 6157 w 10000"/>
                  <a:gd name="connsiteY56" fmla="*/ 9640 h 10000"/>
                  <a:gd name="connsiteX57" fmla="*/ 6285 w 10000"/>
                  <a:gd name="connsiteY57" fmla="*/ 9784 h 10000"/>
                  <a:gd name="connsiteX58" fmla="*/ 6412 w 10000"/>
                  <a:gd name="connsiteY58" fmla="*/ 9856 h 10000"/>
                  <a:gd name="connsiteX59" fmla="*/ 6518 w 10000"/>
                  <a:gd name="connsiteY59" fmla="*/ 9856 h 10000"/>
                  <a:gd name="connsiteX60" fmla="*/ 6582 w 10000"/>
                  <a:gd name="connsiteY60" fmla="*/ 10000 h 10000"/>
                  <a:gd name="connsiteX61" fmla="*/ 6624 w 10000"/>
                  <a:gd name="connsiteY61" fmla="*/ 9784 h 10000"/>
                  <a:gd name="connsiteX62" fmla="*/ 6815 w 10000"/>
                  <a:gd name="connsiteY62" fmla="*/ 9784 h 10000"/>
                  <a:gd name="connsiteX63" fmla="*/ 6879 w 10000"/>
                  <a:gd name="connsiteY63" fmla="*/ 9640 h 10000"/>
                  <a:gd name="connsiteX64" fmla="*/ 6985 w 10000"/>
                  <a:gd name="connsiteY64" fmla="*/ 9281 h 10000"/>
                  <a:gd name="connsiteX65" fmla="*/ 7091 w 10000"/>
                  <a:gd name="connsiteY65" fmla="*/ 9209 h 10000"/>
                  <a:gd name="connsiteX66" fmla="*/ 7155 w 10000"/>
                  <a:gd name="connsiteY66" fmla="*/ 9209 h 10000"/>
                  <a:gd name="connsiteX67" fmla="*/ 7282 w 10000"/>
                  <a:gd name="connsiteY67" fmla="*/ 8993 h 10000"/>
                  <a:gd name="connsiteX68" fmla="*/ 7516 w 10000"/>
                  <a:gd name="connsiteY68" fmla="*/ 8777 h 10000"/>
                  <a:gd name="connsiteX69" fmla="*/ 7707 w 10000"/>
                  <a:gd name="connsiteY69" fmla="*/ 8561 h 10000"/>
                  <a:gd name="connsiteX70" fmla="*/ 7856 w 10000"/>
                  <a:gd name="connsiteY70" fmla="*/ 8417 h 10000"/>
                  <a:gd name="connsiteX71" fmla="*/ 7941 w 10000"/>
                  <a:gd name="connsiteY71" fmla="*/ 8273 h 10000"/>
                  <a:gd name="connsiteX72" fmla="*/ 8047 w 10000"/>
                  <a:gd name="connsiteY72" fmla="*/ 8273 h 10000"/>
                  <a:gd name="connsiteX73" fmla="*/ 8238 w 10000"/>
                  <a:gd name="connsiteY73" fmla="*/ 8417 h 10000"/>
                  <a:gd name="connsiteX74" fmla="*/ 8386 w 10000"/>
                  <a:gd name="connsiteY74" fmla="*/ 8417 h 10000"/>
                  <a:gd name="connsiteX75" fmla="*/ 8450 w 10000"/>
                  <a:gd name="connsiteY75" fmla="*/ 8273 h 10000"/>
                  <a:gd name="connsiteX76" fmla="*/ 8514 w 10000"/>
                  <a:gd name="connsiteY76" fmla="*/ 7986 h 10000"/>
                  <a:gd name="connsiteX77" fmla="*/ 8577 w 10000"/>
                  <a:gd name="connsiteY77" fmla="*/ 7626 h 10000"/>
                  <a:gd name="connsiteX78" fmla="*/ 8641 w 10000"/>
                  <a:gd name="connsiteY78" fmla="*/ 7482 h 10000"/>
                  <a:gd name="connsiteX79" fmla="*/ 8705 w 10000"/>
                  <a:gd name="connsiteY79" fmla="*/ 7410 h 10000"/>
                  <a:gd name="connsiteX80" fmla="*/ 8790 w 10000"/>
                  <a:gd name="connsiteY80" fmla="*/ 7050 h 10000"/>
                  <a:gd name="connsiteX81" fmla="*/ 8854 w 10000"/>
                  <a:gd name="connsiteY81" fmla="*/ 6475 h 10000"/>
                  <a:gd name="connsiteX82" fmla="*/ 8917 w 10000"/>
                  <a:gd name="connsiteY82" fmla="*/ 6403 h 10000"/>
                  <a:gd name="connsiteX83" fmla="*/ 8981 w 10000"/>
                  <a:gd name="connsiteY83" fmla="*/ 6259 h 10000"/>
                  <a:gd name="connsiteX84" fmla="*/ 9108 w 10000"/>
                  <a:gd name="connsiteY84" fmla="*/ 6187 h 10000"/>
                  <a:gd name="connsiteX85" fmla="*/ 9214 w 10000"/>
                  <a:gd name="connsiteY85" fmla="*/ 6259 h 10000"/>
                  <a:gd name="connsiteX86" fmla="*/ 9406 w 10000"/>
                  <a:gd name="connsiteY86" fmla="*/ 6475 h 10000"/>
                  <a:gd name="connsiteX87" fmla="*/ 9575 w 10000"/>
                  <a:gd name="connsiteY87" fmla="*/ 6691 h 10000"/>
                  <a:gd name="connsiteX88" fmla="*/ 9682 w 10000"/>
                  <a:gd name="connsiteY88" fmla="*/ 6691 h 10000"/>
                  <a:gd name="connsiteX89" fmla="*/ 9745 w 10000"/>
                  <a:gd name="connsiteY89" fmla="*/ 6619 h 10000"/>
                  <a:gd name="connsiteX90" fmla="*/ 9745 w 10000"/>
                  <a:gd name="connsiteY90" fmla="*/ 6475 h 10000"/>
                  <a:gd name="connsiteX91" fmla="*/ 9788 w 10000"/>
                  <a:gd name="connsiteY91" fmla="*/ 6187 h 10000"/>
                  <a:gd name="connsiteX92" fmla="*/ 9851 w 10000"/>
                  <a:gd name="connsiteY92" fmla="*/ 5971 h 10000"/>
                  <a:gd name="connsiteX93" fmla="*/ 9915 w 10000"/>
                  <a:gd name="connsiteY93" fmla="*/ 5971 h 10000"/>
                  <a:gd name="connsiteX94" fmla="*/ 9979 w 10000"/>
                  <a:gd name="connsiteY94" fmla="*/ 6043 h 10000"/>
                  <a:gd name="connsiteX95" fmla="*/ 10000 w 10000"/>
                  <a:gd name="connsiteY95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696 w 10000"/>
                  <a:gd name="connsiteY26" fmla="*/ 4388 h 10000"/>
                  <a:gd name="connsiteX27" fmla="*/ 2760 w 10000"/>
                  <a:gd name="connsiteY27" fmla="*/ 4029 h 10000"/>
                  <a:gd name="connsiteX28" fmla="*/ 4395 w 10000"/>
                  <a:gd name="connsiteY28" fmla="*/ 216 h 10000"/>
                  <a:gd name="connsiteX29" fmla="*/ 4501 w 10000"/>
                  <a:gd name="connsiteY29" fmla="*/ 216 h 10000"/>
                  <a:gd name="connsiteX30" fmla="*/ 4586 w 10000"/>
                  <a:gd name="connsiteY30" fmla="*/ 72 h 10000"/>
                  <a:gd name="connsiteX31" fmla="*/ 4692 w 10000"/>
                  <a:gd name="connsiteY31" fmla="*/ 0 h 10000"/>
                  <a:gd name="connsiteX32" fmla="*/ 4713 w 10000"/>
                  <a:gd name="connsiteY32" fmla="*/ 0 h 10000"/>
                  <a:gd name="connsiteX33" fmla="*/ 4798 w 10000"/>
                  <a:gd name="connsiteY33" fmla="*/ 0 h 10000"/>
                  <a:gd name="connsiteX34" fmla="*/ 4820 w 10000"/>
                  <a:gd name="connsiteY34" fmla="*/ 216 h 10000"/>
                  <a:gd name="connsiteX35" fmla="*/ 4862 w 10000"/>
                  <a:gd name="connsiteY35" fmla="*/ 504 h 10000"/>
                  <a:gd name="connsiteX36" fmla="*/ 4883 w 10000"/>
                  <a:gd name="connsiteY36" fmla="*/ 863 h 10000"/>
                  <a:gd name="connsiteX37" fmla="*/ 4926 w 10000"/>
                  <a:gd name="connsiteY37" fmla="*/ 1223 h 10000"/>
                  <a:gd name="connsiteX38" fmla="*/ 4926 w 10000"/>
                  <a:gd name="connsiteY38" fmla="*/ 1511 h 10000"/>
                  <a:gd name="connsiteX39" fmla="*/ 4989 w 10000"/>
                  <a:gd name="connsiteY39" fmla="*/ 1799 h 10000"/>
                  <a:gd name="connsiteX40" fmla="*/ 5117 w 10000"/>
                  <a:gd name="connsiteY40" fmla="*/ 2086 h 10000"/>
                  <a:gd name="connsiteX41" fmla="*/ 5180 w 10000"/>
                  <a:gd name="connsiteY41" fmla="*/ 2446 h 10000"/>
                  <a:gd name="connsiteX42" fmla="*/ 5287 w 10000"/>
                  <a:gd name="connsiteY42" fmla="*/ 3237 h 10000"/>
                  <a:gd name="connsiteX43" fmla="*/ 5329 w 10000"/>
                  <a:gd name="connsiteY43" fmla="*/ 3453 h 10000"/>
                  <a:gd name="connsiteX44" fmla="*/ 5393 w 10000"/>
                  <a:gd name="connsiteY44" fmla="*/ 3813 h 10000"/>
                  <a:gd name="connsiteX45" fmla="*/ 5393 w 10000"/>
                  <a:gd name="connsiteY45" fmla="*/ 5252 h 10000"/>
                  <a:gd name="connsiteX46" fmla="*/ 5414 w 10000"/>
                  <a:gd name="connsiteY46" fmla="*/ 5468 h 10000"/>
                  <a:gd name="connsiteX47" fmla="*/ 5478 w 10000"/>
                  <a:gd name="connsiteY47" fmla="*/ 6187 h 10000"/>
                  <a:gd name="connsiteX48" fmla="*/ 5520 w 10000"/>
                  <a:gd name="connsiteY48" fmla="*/ 6691 h 10000"/>
                  <a:gd name="connsiteX49" fmla="*/ 5584 w 10000"/>
                  <a:gd name="connsiteY49" fmla="*/ 7050 h 10000"/>
                  <a:gd name="connsiteX50" fmla="*/ 5690 w 10000"/>
                  <a:gd name="connsiteY50" fmla="*/ 7410 h 10000"/>
                  <a:gd name="connsiteX51" fmla="*/ 5817 w 10000"/>
                  <a:gd name="connsiteY51" fmla="*/ 8058 h 10000"/>
                  <a:gd name="connsiteX52" fmla="*/ 5945 w 10000"/>
                  <a:gd name="connsiteY52" fmla="*/ 8993 h 10000"/>
                  <a:gd name="connsiteX53" fmla="*/ 6030 w 10000"/>
                  <a:gd name="connsiteY53" fmla="*/ 9281 h 10000"/>
                  <a:gd name="connsiteX54" fmla="*/ 6093 w 10000"/>
                  <a:gd name="connsiteY54" fmla="*/ 9568 h 10000"/>
                  <a:gd name="connsiteX55" fmla="*/ 6157 w 10000"/>
                  <a:gd name="connsiteY55" fmla="*/ 9640 h 10000"/>
                  <a:gd name="connsiteX56" fmla="*/ 6285 w 10000"/>
                  <a:gd name="connsiteY56" fmla="*/ 9784 h 10000"/>
                  <a:gd name="connsiteX57" fmla="*/ 6412 w 10000"/>
                  <a:gd name="connsiteY57" fmla="*/ 9856 h 10000"/>
                  <a:gd name="connsiteX58" fmla="*/ 6518 w 10000"/>
                  <a:gd name="connsiteY58" fmla="*/ 9856 h 10000"/>
                  <a:gd name="connsiteX59" fmla="*/ 6582 w 10000"/>
                  <a:gd name="connsiteY59" fmla="*/ 10000 h 10000"/>
                  <a:gd name="connsiteX60" fmla="*/ 6624 w 10000"/>
                  <a:gd name="connsiteY60" fmla="*/ 9784 h 10000"/>
                  <a:gd name="connsiteX61" fmla="*/ 6815 w 10000"/>
                  <a:gd name="connsiteY61" fmla="*/ 9784 h 10000"/>
                  <a:gd name="connsiteX62" fmla="*/ 6879 w 10000"/>
                  <a:gd name="connsiteY62" fmla="*/ 9640 h 10000"/>
                  <a:gd name="connsiteX63" fmla="*/ 6985 w 10000"/>
                  <a:gd name="connsiteY63" fmla="*/ 9281 h 10000"/>
                  <a:gd name="connsiteX64" fmla="*/ 7091 w 10000"/>
                  <a:gd name="connsiteY64" fmla="*/ 9209 h 10000"/>
                  <a:gd name="connsiteX65" fmla="*/ 7155 w 10000"/>
                  <a:gd name="connsiteY65" fmla="*/ 9209 h 10000"/>
                  <a:gd name="connsiteX66" fmla="*/ 7282 w 10000"/>
                  <a:gd name="connsiteY66" fmla="*/ 8993 h 10000"/>
                  <a:gd name="connsiteX67" fmla="*/ 7516 w 10000"/>
                  <a:gd name="connsiteY67" fmla="*/ 8777 h 10000"/>
                  <a:gd name="connsiteX68" fmla="*/ 7707 w 10000"/>
                  <a:gd name="connsiteY68" fmla="*/ 8561 h 10000"/>
                  <a:gd name="connsiteX69" fmla="*/ 7856 w 10000"/>
                  <a:gd name="connsiteY69" fmla="*/ 8417 h 10000"/>
                  <a:gd name="connsiteX70" fmla="*/ 7941 w 10000"/>
                  <a:gd name="connsiteY70" fmla="*/ 8273 h 10000"/>
                  <a:gd name="connsiteX71" fmla="*/ 8047 w 10000"/>
                  <a:gd name="connsiteY71" fmla="*/ 8273 h 10000"/>
                  <a:gd name="connsiteX72" fmla="*/ 8238 w 10000"/>
                  <a:gd name="connsiteY72" fmla="*/ 8417 h 10000"/>
                  <a:gd name="connsiteX73" fmla="*/ 8386 w 10000"/>
                  <a:gd name="connsiteY73" fmla="*/ 8417 h 10000"/>
                  <a:gd name="connsiteX74" fmla="*/ 8450 w 10000"/>
                  <a:gd name="connsiteY74" fmla="*/ 8273 h 10000"/>
                  <a:gd name="connsiteX75" fmla="*/ 8514 w 10000"/>
                  <a:gd name="connsiteY75" fmla="*/ 7986 h 10000"/>
                  <a:gd name="connsiteX76" fmla="*/ 8577 w 10000"/>
                  <a:gd name="connsiteY76" fmla="*/ 7626 h 10000"/>
                  <a:gd name="connsiteX77" fmla="*/ 8641 w 10000"/>
                  <a:gd name="connsiteY77" fmla="*/ 7482 h 10000"/>
                  <a:gd name="connsiteX78" fmla="*/ 8705 w 10000"/>
                  <a:gd name="connsiteY78" fmla="*/ 7410 h 10000"/>
                  <a:gd name="connsiteX79" fmla="*/ 8790 w 10000"/>
                  <a:gd name="connsiteY79" fmla="*/ 7050 h 10000"/>
                  <a:gd name="connsiteX80" fmla="*/ 8854 w 10000"/>
                  <a:gd name="connsiteY80" fmla="*/ 6475 h 10000"/>
                  <a:gd name="connsiteX81" fmla="*/ 8917 w 10000"/>
                  <a:gd name="connsiteY81" fmla="*/ 6403 h 10000"/>
                  <a:gd name="connsiteX82" fmla="*/ 8981 w 10000"/>
                  <a:gd name="connsiteY82" fmla="*/ 6259 h 10000"/>
                  <a:gd name="connsiteX83" fmla="*/ 9108 w 10000"/>
                  <a:gd name="connsiteY83" fmla="*/ 6187 h 10000"/>
                  <a:gd name="connsiteX84" fmla="*/ 9214 w 10000"/>
                  <a:gd name="connsiteY84" fmla="*/ 6259 h 10000"/>
                  <a:gd name="connsiteX85" fmla="*/ 9406 w 10000"/>
                  <a:gd name="connsiteY85" fmla="*/ 6475 h 10000"/>
                  <a:gd name="connsiteX86" fmla="*/ 9575 w 10000"/>
                  <a:gd name="connsiteY86" fmla="*/ 6691 h 10000"/>
                  <a:gd name="connsiteX87" fmla="*/ 9682 w 10000"/>
                  <a:gd name="connsiteY87" fmla="*/ 6691 h 10000"/>
                  <a:gd name="connsiteX88" fmla="*/ 9745 w 10000"/>
                  <a:gd name="connsiteY88" fmla="*/ 6619 h 10000"/>
                  <a:gd name="connsiteX89" fmla="*/ 9745 w 10000"/>
                  <a:gd name="connsiteY89" fmla="*/ 6475 h 10000"/>
                  <a:gd name="connsiteX90" fmla="*/ 9788 w 10000"/>
                  <a:gd name="connsiteY90" fmla="*/ 6187 h 10000"/>
                  <a:gd name="connsiteX91" fmla="*/ 9851 w 10000"/>
                  <a:gd name="connsiteY91" fmla="*/ 5971 h 10000"/>
                  <a:gd name="connsiteX92" fmla="*/ 9915 w 10000"/>
                  <a:gd name="connsiteY92" fmla="*/ 5971 h 10000"/>
                  <a:gd name="connsiteX93" fmla="*/ 9979 w 10000"/>
                  <a:gd name="connsiteY93" fmla="*/ 6043 h 10000"/>
                  <a:gd name="connsiteX94" fmla="*/ 10000 w 10000"/>
                  <a:gd name="connsiteY94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2760 w 10000"/>
                  <a:gd name="connsiteY26" fmla="*/ 4029 h 10000"/>
                  <a:gd name="connsiteX27" fmla="*/ 4395 w 10000"/>
                  <a:gd name="connsiteY27" fmla="*/ 216 h 10000"/>
                  <a:gd name="connsiteX28" fmla="*/ 4501 w 10000"/>
                  <a:gd name="connsiteY28" fmla="*/ 216 h 10000"/>
                  <a:gd name="connsiteX29" fmla="*/ 4586 w 10000"/>
                  <a:gd name="connsiteY29" fmla="*/ 72 h 10000"/>
                  <a:gd name="connsiteX30" fmla="*/ 4692 w 10000"/>
                  <a:gd name="connsiteY30" fmla="*/ 0 h 10000"/>
                  <a:gd name="connsiteX31" fmla="*/ 4713 w 10000"/>
                  <a:gd name="connsiteY31" fmla="*/ 0 h 10000"/>
                  <a:gd name="connsiteX32" fmla="*/ 4798 w 10000"/>
                  <a:gd name="connsiteY32" fmla="*/ 0 h 10000"/>
                  <a:gd name="connsiteX33" fmla="*/ 4820 w 10000"/>
                  <a:gd name="connsiteY33" fmla="*/ 216 h 10000"/>
                  <a:gd name="connsiteX34" fmla="*/ 4862 w 10000"/>
                  <a:gd name="connsiteY34" fmla="*/ 504 h 10000"/>
                  <a:gd name="connsiteX35" fmla="*/ 4883 w 10000"/>
                  <a:gd name="connsiteY35" fmla="*/ 863 h 10000"/>
                  <a:gd name="connsiteX36" fmla="*/ 4926 w 10000"/>
                  <a:gd name="connsiteY36" fmla="*/ 1223 h 10000"/>
                  <a:gd name="connsiteX37" fmla="*/ 4926 w 10000"/>
                  <a:gd name="connsiteY37" fmla="*/ 1511 h 10000"/>
                  <a:gd name="connsiteX38" fmla="*/ 4989 w 10000"/>
                  <a:gd name="connsiteY38" fmla="*/ 1799 h 10000"/>
                  <a:gd name="connsiteX39" fmla="*/ 5117 w 10000"/>
                  <a:gd name="connsiteY39" fmla="*/ 2086 h 10000"/>
                  <a:gd name="connsiteX40" fmla="*/ 5180 w 10000"/>
                  <a:gd name="connsiteY40" fmla="*/ 2446 h 10000"/>
                  <a:gd name="connsiteX41" fmla="*/ 5287 w 10000"/>
                  <a:gd name="connsiteY41" fmla="*/ 3237 h 10000"/>
                  <a:gd name="connsiteX42" fmla="*/ 5329 w 10000"/>
                  <a:gd name="connsiteY42" fmla="*/ 3453 h 10000"/>
                  <a:gd name="connsiteX43" fmla="*/ 5393 w 10000"/>
                  <a:gd name="connsiteY43" fmla="*/ 3813 h 10000"/>
                  <a:gd name="connsiteX44" fmla="*/ 5393 w 10000"/>
                  <a:gd name="connsiteY44" fmla="*/ 5252 h 10000"/>
                  <a:gd name="connsiteX45" fmla="*/ 5414 w 10000"/>
                  <a:gd name="connsiteY45" fmla="*/ 5468 h 10000"/>
                  <a:gd name="connsiteX46" fmla="*/ 5478 w 10000"/>
                  <a:gd name="connsiteY46" fmla="*/ 6187 h 10000"/>
                  <a:gd name="connsiteX47" fmla="*/ 5520 w 10000"/>
                  <a:gd name="connsiteY47" fmla="*/ 6691 h 10000"/>
                  <a:gd name="connsiteX48" fmla="*/ 5584 w 10000"/>
                  <a:gd name="connsiteY48" fmla="*/ 7050 h 10000"/>
                  <a:gd name="connsiteX49" fmla="*/ 5690 w 10000"/>
                  <a:gd name="connsiteY49" fmla="*/ 7410 h 10000"/>
                  <a:gd name="connsiteX50" fmla="*/ 5817 w 10000"/>
                  <a:gd name="connsiteY50" fmla="*/ 8058 h 10000"/>
                  <a:gd name="connsiteX51" fmla="*/ 5945 w 10000"/>
                  <a:gd name="connsiteY51" fmla="*/ 8993 h 10000"/>
                  <a:gd name="connsiteX52" fmla="*/ 6030 w 10000"/>
                  <a:gd name="connsiteY52" fmla="*/ 9281 h 10000"/>
                  <a:gd name="connsiteX53" fmla="*/ 6093 w 10000"/>
                  <a:gd name="connsiteY53" fmla="*/ 9568 h 10000"/>
                  <a:gd name="connsiteX54" fmla="*/ 6157 w 10000"/>
                  <a:gd name="connsiteY54" fmla="*/ 9640 h 10000"/>
                  <a:gd name="connsiteX55" fmla="*/ 6285 w 10000"/>
                  <a:gd name="connsiteY55" fmla="*/ 9784 h 10000"/>
                  <a:gd name="connsiteX56" fmla="*/ 6412 w 10000"/>
                  <a:gd name="connsiteY56" fmla="*/ 9856 h 10000"/>
                  <a:gd name="connsiteX57" fmla="*/ 6518 w 10000"/>
                  <a:gd name="connsiteY57" fmla="*/ 9856 h 10000"/>
                  <a:gd name="connsiteX58" fmla="*/ 6582 w 10000"/>
                  <a:gd name="connsiteY58" fmla="*/ 10000 h 10000"/>
                  <a:gd name="connsiteX59" fmla="*/ 6624 w 10000"/>
                  <a:gd name="connsiteY59" fmla="*/ 9784 h 10000"/>
                  <a:gd name="connsiteX60" fmla="*/ 6815 w 10000"/>
                  <a:gd name="connsiteY60" fmla="*/ 9784 h 10000"/>
                  <a:gd name="connsiteX61" fmla="*/ 6879 w 10000"/>
                  <a:gd name="connsiteY61" fmla="*/ 9640 h 10000"/>
                  <a:gd name="connsiteX62" fmla="*/ 6985 w 10000"/>
                  <a:gd name="connsiteY62" fmla="*/ 9281 h 10000"/>
                  <a:gd name="connsiteX63" fmla="*/ 7091 w 10000"/>
                  <a:gd name="connsiteY63" fmla="*/ 9209 h 10000"/>
                  <a:gd name="connsiteX64" fmla="*/ 7155 w 10000"/>
                  <a:gd name="connsiteY64" fmla="*/ 9209 h 10000"/>
                  <a:gd name="connsiteX65" fmla="*/ 7282 w 10000"/>
                  <a:gd name="connsiteY65" fmla="*/ 8993 h 10000"/>
                  <a:gd name="connsiteX66" fmla="*/ 7516 w 10000"/>
                  <a:gd name="connsiteY66" fmla="*/ 8777 h 10000"/>
                  <a:gd name="connsiteX67" fmla="*/ 7707 w 10000"/>
                  <a:gd name="connsiteY67" fmla="*/ 8561 h 10000"/>
                  <a:gd name="connsiteX68" fmla="*/ 7856 w 10000"/>
                  <a:gd name="connsiteY68" fmla="*/ 8417 h 10000"/>
                  <a:gd name="connsiteX69" fmla="*/ 7941 w 10000"/>
                  <a:gd name="connsiteY69" fmla="*/ 8273 h 10000"/>
                  <a:gd name="connsiteX70" fmla="*/ 8047 w 10000"/>
                  <a:gd name="connsiteY70" fmla="*/ 8273 h 10000"/>
                  <a:gd name="connsiteX71" fmla="*/ 8238 w 10000"/>
                  <a:gd name="connsiteY71" fmla="*/ 8417 h 10000"/>
                  <a:gd name="connsiteX72" fmla="*/ 8386 w 10000"/>
                  <a:gd name="connsiteY72" fmla="*/ 8417 h 10000"/>
                  <a:gd name="connsiteX73" fmla="*/ 8450 w 10000"/>
                  <a:gd name="connsiteY73" fmla="*/ 8273 h 10000"/>
                  <a:gd name="connsiteX74" fmla="*/ 8514 w 10000"/>
                  <a:gd name="connsiteY74" fmla="*/ 7986 h 10000"/>
                  <a:gd name="connsiteX75" fmla="*/ 8577 w 10000"/>
                  <a:gd name="connsiteY75" fmla="*/ 7626 h 10000"/>
                  <a:gd name="connsiteX76" fmla="*/ 8641 w 10000"/>
                  <a:gd name="connsiteY76" fmla="*/ 7482 h 10000"/>
                  <a:gd name="connsiteX77" fmla="*/ 8705 w 10000"/>
                  <a:gd name="connsiteY77" fmla="*/ 7410 h 10000"/>
                  <a:gd name="connsiteX78" fmla="*/ 8790 w 10000"/>
                  <a:gd name="connsiteY78" fmla="*/ 7050 h 10000"/>
                  <a:gd name="connsiteX79" fmla="*/ 8854 w 10000"/>
                  <a:gd name="connsiteY79" fmla="*/ 6475 h 10000"/>
                  <a:gd name="connsiteX80" fmla="*/ 8917 w 10000"/>
                  <a:gd name="connsiteY80" fmla="*/ 6403 h 10000"/>
                  <a:gd name="connsiteX81" fmla="*/ 8981 w 10000"/>
                  <a:gd name="connsiteY81" fmla="*/ 6259 h 10000"/>
                  <a:gd name="connsiteX82" fmla="*/ 9108 w 10000"/>
                  <a:gd name="connsiteY82" fmla="*/ 6187 h 10000"/>
                  <a:gd name="connsiteX83" fmla="*/ 9214 w 10000"/>
                  <a:gd name="connsiteY83" fmla="*/ 6259 h 10000"/>
                  <a:gd name="connsiteX84" fmla="*/ 9406 w 10000"/>
                  <a:gd name="connsiteY84" fmla="*/ 6475 h 10000"/>
                  <a:gd name="connsiteX85" fmla="*/ 9575 w 10000"/>
                  <a:gd name="connsiteY85" fmla="*/ 6691 h 10000"/>
                  <a:gd name="connsiteX86" fmla="*/ 9682 w 10000"/>
                  <a:gd name="connsiteY86" fmla="*/ 6691 h 10000"/>
                  <a:gd name="connsiteX87" fmla="*/ 9745 w 10000"/>
                  <a:gd name="connsiteY87" fmla="*/ 6619 h 10000"/>
                  <a:gd name="connsiteX88" fmla="*/ 9745 w 10000"/>
                  <a:gd name="connsiteY88" fmla="*/ 6475 h 10000"/>
                  <a:gd name="connsiteX89" fmla="*/ 9788 w 10000"/>
                  <a:gd name="connsiteY89" fmla="*/ 6187 h 10000"/>
                  <a:gd name="connsiteX90" fmla="*/ 9851 w 10000"/>
                  <a:gd name="connsiteY90" fmla="*/ 5971 h 10000"/>
                  <a:gd name="connsiteX91" fmla="*/ 9915 w 10000"/>
                  <a:gd name="connsiteY91" fmla="*/ 5971 h 10000"/>
                  <a:gd name="connsiteX92" fmla="*/ 9979 w 10000"/>
                  <a:gd name="connsiteY92" fmla="*/ 6043 h 10000"/>
                  <a:gd name="connsiteX93" fmla="*/ 10000 w 10000"/>
                  <a:gd name="connsiteY93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2569 w 10000"/>
                  <a:gd name="connsiteY25" fmla="*/ 4604 h 10000"/>
                  <a:gd name="connsiteX26" fmla="*/ 4395 w 10000"/>
                  <a:gd name="connsiteY26" fmla="*/ 216 h 10000"/>
                  <a:gd name="connsiteX27" fmla="*/ 4501 w 10000"/>
                  <a:gd name="connsiteY27" fmla="*/ 216 h 10000"/>
                  <a:gd name="connsiteX28" fmla="*/ 4586 w 10000"/>
                  <a:gd name="connsiteY28" fmla="*/ 72 h 10000"/>
                  <a:gd name="connsiteX29" fmla="*/ 4692 w 10000"/>
                  <a:gd name="connsiteY29" fmla="*/ 0 h 10000"/>
                  <a:gd name="connsiteX30" fmla="*/ 4713 w 10000"/>
                  <a:gd name="connsiteY30" fmla="*/ 0 h 10000"/>
                  <a:gd name="connsiteX31" fmla="*/ 4798 w 10000"/>
                  <a:gd name="connsiteY31" fmla="*/ 0 h 10000"/>
                  <a:gd name="connsiteX32" fmla="*/ 4820 w 10000"/>
                  <a:gd name="connsiteY32" fmla="*/ 216 h 10000"/>
                  <a:gd name="connsiteX33" fmla="*/ 4862 w 10000"/>
                  <a:gd name="connsiteY33" fmla="*/ 504 h 10000"/>
                  <a:gd name="connsiteX34" fmla="*/ 4883 w 10000"/>
                  <a:gd name="connsiteY34" fmla="*/ 863 h 10000"/>
                  <a:gd name="connsiteX35" fmla="*/ 4926 w 10000"/>
                  <a:gd name="connsiteY35" fmla="*/ 1223 h 10000"/>
                  <a:gd name="connsiteX36" fmla="*/ 4926 w 10000"/>
                  <a:gd name="connsiteY36" fmla="*/ 1511 h 10000"/>
                  <a:gd name="connsiteX37" fmla="*/ 4989 w 10000"/>
                  <a:gd name="connsiteY37" fmla="*/ 1799 h 10000"/>
                  <a:gd name="connsiteX38" fmla="*/ 5117 w 10000"/>
                  <a:gd name="connsiteY38" fmla="*/ 2086 h 10000"/>
                  <a:gd name="connsiteX39" fmla="*/ 5180 w 10000"/>
                  <a:gd name="connsiteY39" fmla="*/ 2446 h 10000"/>
                  <a:gd name="connsiteX40" fmla="*/ 5287 w 10000"/>
                  <a:gd name="connsiteY40" fmla="*/ 3237 h 10000"/>
                  <a:gd name="connsiteX41" fmla="*/ 5329 w 10000"/>
                  <a:gd name="connsiteY41" fmla="*/ 3453 h 10000"/>
                  <a:gd name="connsiteX42" fmla="*/ 5393 w 10000"/>
                  <a:gd name="connsiteY42" fmla="*/ 3813 h 10000"/>
                  <a:gd name="connsiteX43" fmla="*/ 5393 w 10000"/>
                  <a:gd name="connsiteY43" fmla="*/ 5252 h 10000"/>
                  <a:gd name="connsiteX44" fmla="*/ 5414 w 10000"/>
                  <a:gd name="connsiteY44" fmla="*/ 5468 h 10000"/>
                  <a:gd name="connsiteX45" fmla="*/ 5478 w 10000"/>
                  <a:gd name="connsiteY45" fmla="*/ 6187 h 10000"/>
                  <a:gd name="connsiteX46" fmla="*/ 5520 w 10000"/>
                  <a:gd name="connsiteY46" fmla="*/ 6691 h 10000"/>
                  <a:gd name="connsiteX47" fmla="*/ 5584 w 10000"/>
                  <a:gd name="connsiteY47" fmla="*/ 7050 h 10000"/>
                  <a:gd name="connsiteX48" fmla="*/ 5690 w 10000"/>
                  <a:gd name="connsiteY48" fmla="*/ 7410 h 10000"/>
                  <a:gd name="connsiteX49" fmla="*/ 5817 w 10000"/>
                  <a:gd name="connsiteY49" fmla="*/ 8058 h 10000"/>
                  <a:gd name="connsiteX50" fmla="*/ 5945 w 10000"/>
                  <a:gd name="connsiteY50" fmla="*/ 8993 h 10000"/>
                  <a:gd name="connsiteX51" fmla="*/ 6030 w 10000"/>
                  <a:gd name="connsiteY51" fmla="*/ 9281 h 10000"/>
                  <a:gd name="connsiteX52" fmla="*/ 6093 w 10000"/>
                  <a:gd name="connsiteY52" fmla="*/ 9568 h 10000"/>
                  <a:gd name="connsiteX53" fmla="*/ 6157 w 10000"/>
                  <a:gd name="connsiteY53" fmla="*/ 9640 h 10000"/>
                  <a:gd name="connsiteX54" fmla="*/ 6285 w 10000"/>
                  <a:gd name="connsiteY54" fmla="*/ 9784 h 10000"/>
                  <a:gd name="connsiteX55" fmla="*/ 6412 w 10000"/>
                  <a:gd name="connsiteY55" fmla="*/ 9856 h 10000"/>
                  <a:gd name="connsiteX56" fmla="*/ 6518 w 10000"/>
                  <a:gd name="connsiteY56" fmla="*/ 9856 h 10000"/>
                  <a:gd name="connsiteX57" fmla="*/ 6582 w 10000"/>
                  <a:gd name="connsiteY57" fmla="*/ 10000 h 10000"/>
                  <a:gd name="connsiteX58" fmla="*/ 6624 w 10000"/>
                  <a:gd name="connsiteY58" fmla="*/ 9784 h 10000"/>
                  <a:gd name="connsiteX59" fmla="*/ 6815 w 10000"/>
                  <a:gd name="connsiteY59" fmla="*/ 9784 h 10000"/>
                  <a:gd name="connsiteX60" fmla="*/ 6879 w 10000"/>
                  <a:gd name="connsiteY60" fmla="*/ 9640 h 10000"/>
                  <a:gd name="connsiteX61" fmla="*/ 6985 w 10000"/>
                  <a:gd name="connsiteY61" fmla="*/ 9281 h 10000"/>
                  <a:gd name="connsiteX62" fmla="*/ 7091 w 10000"/>
                  <a:gd name="connsiteY62" fmla="*/ 9209 h 10000"/>
                  <a:gd name="connsiteX63" fmla="*/ 7155 w 10000"/>
                  <a:gd name="connsiteY63" fmla="*/ 9209 h 10000"/>
                  <a:gd name="connsiteX64" fmla="*/ 7282 w 10000"/>
                  <a:gd name="connsiteY64" fmla="*/ 8993 h 10000"/>
                  <a:gd name="connsiteX65" fmla="*/ 7516 w 10000"/>
                  <a:gd name="connsiteY65" fmla="*/ 8777 h 10000"/>
                  <a:gd name="connsiteX66" fmla="*/ 7707 w 10000"/>
                  <a:gd name="connsiteY66" fmla="*/ 8561 h 10000"/>
                  <a:gd name="connsiteX67" fmla="*/ 7856 w 10000"/>
                  <a:gd name="connsiteY67" fmla="*/ 8417 h 10000"/>
                  <a:gd name="connsiteX68" fmla="*/ 7941 w 10000"/>
                  <a:gd name="connsiteY68" fmla="*/ 8273 h 10000"/>
                  <a:gd name="connsiteX69" fmla="*/ 8047 w 10000"/>
                  <a:gd name="connsiteY69" fmla="*/ 8273 h 10000"/>
                  <a:gd name="connsiteX70" fmla="*/ 8238 w 10000"/>
                  <a:gd name="connsiteY70" fmla="*/ 8417 h 10000"/>
                  <a:gd name="connsiteX71" fmla="*/ 8386 w 10000"/>
                  <a:gd name="connsiteY71" fmla="*/ 8417 h 10000"/>
                  <a:gd name="connsiteX72" fmla="*/ 8450 w 10000"/>
                  <a:gd name="connsiteY72" fmla="*/ 8273 h 10000"/>
                  <a:gd name="connsiteX73" fmla="*/ 8514 w 10000"/>
                  <a:gd name="connsiteY73" fmla="*/ 7986 h 10000"/>
                  <a:gd name="connsiteX74" fmla="*/ 8577 w 10000"/>
                  <a:gd name="connsiteY74" fmla="*/ 7626 h 10000"/>
                  <a:gd name="connsiteX75" fmla="*/ 8641 w 10000"/>
                  <a:gd name="connsiteY75" fmla="*/ 7482 h 10000"/>
                  <a:gd name="connsiteX76" fmla="*/ 8705 w 10000"/>
                  <a:gd name="connsiteY76" fmla="*/ 7410 h 10000"/>
                  <a:gd name="connsiteX77" fmla="*/ 8790 w 10000"/>
                  <a:gd name="connsiteY77" fmla="*/ 7050 h 10000"/>
                  <a:gd name="connsiteX78" fmla="*/ 8854 w 10000"/>
                  <a:gd name="connsiteY78" fmla="*/ 6475 h 10000"/>
                  <a:gd name="connsiteX79" fmla="*/ 8917 w 10000"/>
                  <a:gd name="connsiteY79" fmla="*/ 6403 h 10000"/>
                  <a:gd name="connsiteX80" fmla="*/ 8981 w 10000"/>
                  <a:gd name="connsiteY80" fmla="*/ 6259 h 10000"/>
                  <a:gd name="connsiteX81" fmla="*/ 9108 w 10000"/>
                  <a:gd name="connsiteY81" fmla="*/ 6187 h 10000"/>
                  <a:gd name="connsiteX82" fmla="*/ 9214 w 10000"/>
                  <a:gd name="connsiteY82" fmla="*/ 6259 h 10000"/>
                  <a:gd name="connsiteX83" fmla="*/ 9406 w 10000"/>
                  <a:gd name="connsiteY83" fmla="*/ 6475 h 10000"/>
                  <a:gd name="connsiteX84" fmla="*/ 9575 w 10000"/>
                  <a:gd name="connsiteY84" fmla="*/ 6691 h 10000"/>
                  <a:gd name="connsiteX85" fmla="*/ 9682 w 10000"/>
                  <a:gd name="connsiteY85" fmla="*/ 6691 h 10000"/>
                  <a:gd name="connsiteX86" fmla="*/ 9745 w 10000"/>
                  <a:gd name="connsiteY86" fmla="*/ 6619 h 10000"/>
                  <a:gd name="connsiteX87" fmla="*/ 9745 w 10000"/>
                  <a:gd name="connsiteY87" fmla="*/ 6475 h 10000"/>
                  <a:gd name="connsiteX88" fmla="*/ 9788 w 10000"/>
                  <a:gd name="connsiteY88" fmla="*/ 6187 h 10000"/>
                  <a:gd name="connsiteX89" fmla="*/ 9851 w 10000"/>
                  <a:gd name="connsiteY89" fmla="*/ 5971 h 10000"/>
                  <a:gd name="connsiteX90" fmla="*/ 9915 w 10000"/>
                  <a:gd name="connsiteY90" fmla="*/ 5971 h 10000"/>
                  <a:gd name="connsiteX91" fmla="*/ 9979 w 10000"/>
                  <a:gd name="connsiteY91" fmla="*/ 6043 h 10000"/>
                  <a:gd name="connsiteX92" fmla="*/ 10000 w 10000"/>
                  <a:gd name="connsiteY92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2505 w 10000"/>
                  <a:gd name="connsiteY24" fmla="*/ 4820 h 10000"/>
                  <a:gd name="connsiteX25" fmla="*/ 4395 w 10000"/>
                  <a:gd name="connsiteY25" fmla="*/ 216 h 10000"/>
                  <a:gd name="connsiteX26" fmla="*/ 4501 w 10000"/>
                  <a:gd name="connsiteY26" fmla="*/ 216 h 10000"/>
                  <a:gd name="connsiteX27" fmla="*/ 4586 w 10000"/>
                  <a:gd name="connsiteY27" fmla="*/ 72 h 10000"/>
                  <a:gd name="connsiteX28" fmla="*/ 4692 w 10000"/>
                  <a:gd name="connsiteY28" fmla="*/ 0 h 10000"/>
                  <a:gd name="connsiteX29" fmla="*/ 4713 w 10000"/>
                  <a:gd name="connsiteY29" fmla="*/ 0 h 10000"/>
                  <a:gd name="connsiteX30" fmla="*/ 4798 w 10000"/>
                  <a:gd name="connsiteY30" fmla="*/ 0 h 10000"/>
                  <a:gd name="connsiteX31" fmla="*/ 4820 w 10000"/>
                  <a:gd name="connsiteY31" fmla="*/ 216 h 10000"/>
                  <a:gd name="connsiteX32" fmla="*/ 4862 w 10000"/>
                  <a:gd name="connsiteY32" fmla="*/ 504 h 10000"/>
                  <a:gd name="connsiteX33" fmla="*/ 4883 w 10000"/>
                  <a:gd name="connsiteY33" fmla="*/ 863 h 10000"/>
                  <a:gd name="connsiteX34" fmla="*/ 4926 w 10000"/>
                  <a:gd name="connsiteY34" fmla="*/ 1223 h 10000"/>
                  <a:gd name="connsiteX35" fmla="*/ 4926 w 10000"/>
                  <a:gd name="connsiteY35" fmla="*/ 1511 h 10000"/>
                  <a:gd name="connsiteX36" fmla="*/ 4989 w 10000"/>
                  <a:gd name="connsiteY36" fmla="*/ 1799 h 10000"/>
                  <a:gd name="connsiteX37" fmla="*/ 5117 w 10000"/>
                  <a:gd name="connsiteY37" fmla="*/ 2086 h 10000"/>
                  <a:gd name="connsiteX38" fmla="*/ 5180 w 10000"/>
                  <a:gd name="connsiteY38" fmla="*/ 2446 h 10000"/>
                  <a:gd name="connsiteX39" fmla="*/ 5287 w 10000"/>
                  <a:gd name="connsiteY39" fmla="*/ 3237 h 10000"/>
                  <a:gd name="connsiteX40" fmla="*/ 5329 w 10000"/>
                  <a:gd name="connsiteY40" fmla="*/ 3453 h 10000"/>
                  <a:gd name="connsiteX41" fmla="*/ 5393 w 10000"/>
                  <a:gd name="connsiteY41" fmla="*/ 3813 h 10000"/>
                  <a:gd name="connsiteX42" fmla="*/ 5393 w 10000"/>
                  <a:gd name="connsiteY42" fmla="*/ 5252 h 10000"/>
                  <a:gd name="connsiteX43" fmla="*/ 5414 w 10000"/>
                  <a:gd name="connsiteY43" fmla="*/ 5468 h 10000"/>
                  <a:gd name="connsiteX44" fmla="*/ 5478 w 10000"/>
                  <a:gd name="connsiteY44" fmla="*/ 6187 h 10000"/>
                  <a:gd name="connsiteX45" fmla="*/ 5520 w 10000"/>
                  <a:gd name="connsiteY45" fmla="*/ 6691 h 10000"/>
                  <a:gd name="connsiteX46" fmla="*/ 5584 w 10000"/>
                  <a:gd name="connsiteY46" fmla="*/ 7050 h 10000"/>
                  <a:gd name="connsiteX47" fmla="*/ 5690 w 10000"/>
                  <a:gd name="connsiteY47" fmla="*/ 7410 h 10000"/>
                  <a:gd name="connsiteX48" fmla="*/ 5817 w 10000"/>
                  <a:gd name="connsiteY48" fmla="*/ 8058 h 10000"/>
                  <a:gd name="connsiteX49" fmla="*/ 5945 w 10000"/>
                  <a:gd name="connsiteY49" fmla="*/ 8993 h 10000"/>
                  <a:gd name="connsiteX50" fmla="*/ 6030 w 10000"/>
                  <a:gd name="connsiteY50" fmla="*/ 9281 h 10000"/>
                  <a:gd name="connsiteX51" fmla="*/ 6093 w 10000"/>
                  <a:gd name="connsiteY51" fmla="*/ 9568 h 10000"/>
                  <a:gd name="connsiteX52" fmla="*/ 6157 w 10000"/>
                  <a:gd name="connsiteY52" fmla="*/ 9640 h 10000"/>
                  <a:gd name="connsiteX53" fmla="*/ 6285 w 10000"/>
                  <a:gd name="connsiteY53" fmla="*/ 9784 h 10000"/>
                  <a:gd name="connsiteX54" fmla="*/ 6412 w 10000"/>
                  <a:gd name="connsiteY54" fmla="*/ 9856 h 10000"/>
                  <a:gd name="connsiteX55" fmla="*/ 6518 w 10000"/>
                  <a:gd name="connsiteY55" fmla="*/ 9856 h 10000"/>
                  <a:gd name="connsiteX56" fmla="*/ 6582 w 10000"/>
                  <a:gd name="connsiteY56" fmla="*/ 10000 h 10000"/>
                  <a:gd name="connsiteX57" fmla="*/ 6624 w 10000"/>
                  <a:gd name="connsiteY57" fmla="*/ 9784 h 10000"/>
                  <a:gd name="connsiteX58" fmla="*/ 6815 w 10000"/>
                  <a:gd name="connsiteY58" fmla="*/ 9784 h 10000"/>
                  <a:gd name="connsiteX59" fmla="*/ 6879 w 10000"/>
                  <a:gd name="connsiteY59" fmla="*/ 9640 h 10000"/>
                  <a:gd name="connsiteX60" fmla="*/ 6985 w 10000"/>
                  <a:gd name="connsiteY60" fmla="*/ 9281 h 10000"/>
                  <a:gd name="connsiteX61" fmla="*/ 7091 w 10000"/>
                  <a:gd name="connsiteY61" fmla="*/ 9209 h 10000"/>
                  <a:gd name="connsiteX62" fmla="*/ 7155 w 10000"/>
                  <a:gd name="connsiteY62" fmla="*/ 9209 h 10000"/>
                  <a:gd name="connsiteX63" fmla="*/ 7282 w 10000"/>
                  <a:gd name="connsiteY63" fmla="*/ 8993 h 10000"/>
                  <a:gd name="connsiteX64" fmla="*/ 7516 w 10000"/>
                  <a:gd name="connsiteY64" fmla="*/ 8777 h 10000"/>
                  <a:gd name="connsiteX65" fmla="*/ 7707 w 10000"/>
                  <a:gd name="connsiteY65" fmla="*/ 8561 h 10000"/>
                  <a:gd name="connsiteX66" fmla="*/ 7856 w 10000"/>
                  <a:gd name="connsiteY66" fmla="*/ 8417 h 10000"/>
                  <a:gd name="connsiteX67" fmla="*/ 7941 w 10000"/>
                  <a:gd name="connsiteY67" fmla="*/ 8273 h 10000"/>
                  <a:gd name="connsiteX68" fmla="*/ 8047 w 10000"/>
                  <a:gd name="connsiteY68" fmla="*/ 8273 h 10000"/>
                  <a:gd name="connsiteX69" fmla="*/ 8238 w 10000"/>
                  <a:gd name="connsiteY69" fmla="*/ 8417 h 10000"/>
                  <a:gd name="connsiteX70" fmla="*/ 8386 w 10000"/>
                  <a:gd name="connsiteY70" fmla="*/ 8417 h 10000"/>
                  <a:gd name="connsiteX71" fmla="*/ 8450 w 10000"/>
                  <a:gd name="connsiteY71" fmla="*/ 8273 h 10000"/>
                  <a:gd name="connsiteX72" fmla="*/ 8514 w 10000"/>
                  <a:gd name="connsiteY72" fmla="*/ 7986 h 10000"/>
                  <a:gd name="connsiteX73" fmla="*/ 8577 w 10000"/>
                  <a:gd name="connsiteY73" fmla="*/ 7626 h 10000"/>
                  <a:gd name="connsiteX74" fmla="*/ 8641 w 10000"/>
                  <a:gd name="connsiteY74" fmla="*/ 7482 h 10000"/>
                  <a:gd name="connsiteX75" fmla="*/ 8705 w 10000"/>
                  <a:gd name="connsiteY75" fmla="*/ 7410 h 10000"/>
                  <a:gd name="connsiteX76" fmla="*/ 8790 w 10000"/>
                  <a:gd name="connsiteY76" fmla="*/ 7050 h 10000"/>
                  <a:gd name="connsiteX77" fmla="*/ 8854 w 10000"/>
                  <a:gd name="connsiteY77" fmla="*/ 6475 h 10000"/>
                  <a:gd name="connsiteX78" fmla="*/ 8917 w 10000"/>
                  <a:gd name="connsiteY78" fmla="*/ 6403 h 10000"/>
                  <a:gd name="connsiteX79" fmla="*/ 8981 w 10000"/>
                  <a:gd name="connsiteY79" fmla="*/ 6259 h 10000"/>
                  <a:gd name="connsiteX80" fmla="*/ 9108 w 10000"/>
                  <a:gd name="connsiteY80" fmla="*/ 6187 h 10000"/>
                  <a:gd name="connsiteX81" fmla="*/ 9214 w 10000"/>
                  <a:gd name="connsiteY81" fmla="*/ 6259 h 10000"/>
                  <a:gd name="connsiteX82" fmla="*/ 9406 w 10000"/>
                  <a:gd name="connsiteY82" fmla="*/ 6475 h 10000"/>
                  <a:gd name="connsiteX83" fmla="*/ 9575 w 10000"/>
                  <a:gd name="connsiteY83" fmla="*/ 6691 h 10000"/>
                  <a:gd name="connsiteX84" fmla="*/ 9682 w 10000"/>
                  <a:gd name="connsiteY84" fmla="*/ 6691 h 10000"/>
                  <a:gd name="connsiteX85" fmla="*/ 9745 w 10000"/>
                  <a:gd name="connsiteY85" fmla="*/ 6619 h 10000"/>
                  <a:gd name="connsiteX86" fmla="*/ 9745 w 10000"/>
                  <a:gd name="connsiteY86" fmla="*/ 6475 h 10000"/>
                  <a:gd name="connsiteX87" fmla="*/ 9788 w 10000"/>
                  <a:gd name="connsiteY87" fmla="*/ 6187 h 10000"/>
                  <a:gd name="connsiteX88" fmla="*/ 9851 w 10000"/>
                  <a:gd name="connsiteY88" fmla="*/ 5971 h 10000"/>
                  <a:gd name="connsiteX89" fmla="*/ 9915 w 10000"/>
                  <a:gd name="connsiteY89" fmla="*/ 5971 h 10000"/>
                  <a:gd name="connsiteX90" fmla="*/ 9979 w 10000"/>
                  <a:gd name="connsiteY90" fmla="*/ 6043 h 10000"/>
                  <a:gd name="connsiteX91" fmla="*/ 10000 w 10000"/>
                  <a:gd name="connsiteY91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2357 w 10000"/>
                  <a:gd name="connsiteY23" fmla="*/ 5036 h 10000"/>
                  <a:gd name="connsiteX24" fmla="*/ 4395 w 10000"/>
                  <a:gd name="connsiteY24" fmla="*/ 216 h 10000"/>
                  <a:gd name="connsiteX25" fmla="*/ 4501 w 10000"/>
                  <a:gd name="connsiteY25" fmla="*/ 216 h 10000"/>
                  <a:gd name="connsiteX26" fmla="*/ 4586 w 10000"/>
                  <a:gd name="connsiteY26" fmla="*/ 72 h 10000"/>
                  <a:gd name="connsiteX27" fmla="*/ 4692 w 10000"/>
                  <a:gd name="connsiteY27" fmla="*/ 0 h 10000"/>
                  <a:gd name="connsiteX28" fmla="*/ 4713 w 10000"/>
                  <a:gd name="connsiteY28" fmla="*/ 0 h 10000"/>
                  <a:gd name="connsiteX29" fmla="*/ 4798 w 10000"/>
                  <a:gd name="connsiteY29" fmla="*/ 0 h 10000"/>
                  <a:gd name="connsiteX30" fmla="*/ 4820 w 10000"/>
                  <a:gd name="connsiteY30" fmla="*/ 216 h 10000"/>
                  <a:gd name="connsiteX31" fmla="*/ 4862 w 10000"/>
                  <a:gd name="connsiteY31" fmla="*/ 504 h 10000"/>
                  <a:gd name="connsiteX32" fmla="*/ 4883 w 10000"/>
                  <a:gd name="connsiteY32" fmla="*/ 863 h 10000"/>
                  <a:gd name="connsiteX33" fmla="*/ 4926 w 10000"/>
                  <a:gd name="connsiteY33" fmla="*/ 1223 h 10000"/>
                  <a:gd name="connsiteX34" fmla="*/ 4926 w 10000"/>
                  <a:gd name="connsiteY34" fmla="*/ 1511 h 10000"/>
                  <a:gd name="connsiteX35" fmla="*/ 4989 w 10000"/>
                  <a:gd name="connsiteY35" fmla="*/ 1799 h 10000"/>
                  <a:gd name="connsiteX36" fmla="*/ 5117 w 10000"/>
                  <a:gd name="connsiteY36" fmla="*/ 2086 h 10000"/>
                  <a:gd name="connsiteX37" fmla="*/ 5180 w 10000"/>
                  <a:gd name="connsiteY37" fmla="*/ 2446 h 10000"/>
                  <a:gd name="connsiteX38" fmla="*/ 5287 w 10000"/>
                  <a:gd name="connsiteY38" fmla="*/ 3237 h 10000"/>
                  <a:gd name="connsiteX39" fmla="*/ 5329 w 10000"/>
                  <a:gd name="connsiteY39" fmla="*/ 3453 h 10000"/>
                  <a:gd name="connsiteX40" fmla="*/ 5393 w 10000"/>
                  <a:gd name="connsiteY40" fmla="*/ 3813 h 10000"/>
                  <a:gd name="connsiteX41" fmla="*/ 5393 w 10000"/>
                  <a:gd name="connsiteY41" fmla="*/ 5252 h 10000"/>
                  <a:gd name="connsiteX42" fmla="*/ 5414 w 10000"/>
                  <a:gd name="connsiteY42" fmla="*/ 5468 h 10000"/>
                  <a:gd name="connsiteX43" fmla="*/ 5478 w 10000"/>
                  <a:gd name="connsiteY43" fmla="*/ 6187 h 10000"/>
                  <a:gd name="connsiteX44" fmla="*/ 5520 w 10000"/>
                  <a:gd name="connsiteY44" fmla="*/ 6691 h 10000"/>
                  <a:gd name="connsiteX45" fmla="*/ 5584 w 10000"/>
                  <a:gd name="connsiteY45" fmla="*/ 7050 h 10000"/>
                  <a:gd name="connsiteX46" fmla="*/ 5690 w 10000"/>
                  <a:gd name="connsiteY46" fmla="*/ 7410 h 10000"/>
                  <a:gd name="connsiteX47" fmla="*/ 5817 w 10000"/>
                  <a:gd name="connsiteY47" fmla="*/ 8058 h 10000"/>
                  <a:gd name="connsiteX48" fmla="*/ 5945 w 10000"/>
                  <a:gd name="connsiteY48" fmla="*/ 8993 h 10000"/>
                  <a:gd name="connsiteX49" fmla="*/ 6030 w 10000"/>
                  <a:gd name="connsiteY49" fmla="*/ 9281 h 10000"/>
                  <a:gd name="connsiteX50" fmla="*/ 6093 w 10000"/>
                  <a:gd name="connsiteY50" fmla="*/ 9568 h 10000"/>
                  <a:gd name="connsiteX51" fmla="*/ 6157 w 10000"/>
                  <a:gd name="connsiteY51" fmla="*/ 9640 h 10000"/>
                  <a:gd name="connsiteX52" fmla="*/ 6285 w 10000"/>
                  <a:gd name="connsiteY52" fmla="*/ 9784 h 10000"/>
                  <a:gd name="connsiteX53" fmla="*/ 6412 w 10000"/>
                  <a:gd name="connsiteY53" fmla="*/ 9856 h 10000"/>
                  <a:gd name="connsiteX54" fmla="*/ 6518 w 10000"/>
                  <a:gd name="connsiteY54" fmla="*/ 9856 h 10000"/>
                  <a:gd name="connsiteX55" fmla="*/ 6582 w 10000"/>
                  <a:gd name="connsiteY55" fmla="*/ 10000 h 10000"/>
                  <a:gd name="connsiteX56" fmla="*/ 6624 w 10000"/>
                  <a:gd name="connsiteY56" fmla="*/ 9784 h 10000"/>
                  <a:gd name="connsiteX57" fmla="*/ 6815 w 10000"/>
                  <a:gd name="connsiteY57" fmla="*/ 9784 h 10000"/>
                  <a:gd name="connsiteX58" fmla="*/ 6879 w 10000"/>
                  <a:gd name="connsiteY58" fmla="*/ 9640 h 10000"/>
                  <a:gd name="connsiteX59" fmla="*/ 6985 w 10000"/>
                  <a:gd name="connsiteY59" fmla="*/ 9281 h 10000"/>
                  <a:gd name="connsiteX60" fmla="*/ 7091 w 10000"/>
                  <a:gd name="connsiteY60" fmla="*/ 9209 h 10000"/>
                  <a:gd name="connsiteX61" fmla="*/ 7155 w 10000"/>
                  <a:gd name="connsiteY61" fmla="*/ 9209 h 10000"/>
                  <a:gd name="connsiteX62" fmla="*/ 7282 w 10000"/>
                  <a:gd name="connsiteY62" fmla="*/ 8993 h 10000"/>
                  <a:gd name="connsiteX63" fmla="*/ 7516 w 10000"/>
                  <a:gd name="connsiteY63" fmla="*/ 8777 h 10000"/>
                  <a:gd name="connsiteX64" fmla="*/ 7707 w 10000"/>
                  <a:gd name="connsiteY64" fmla="*/ 8561 h 10000"/>
                  <a:gd name="connsiteX65" fmla="*/ 7856 w 10000"/>
                  <a:gd name="connsiteY65" fmla="*/ 8417 h 10000"/>
                  <a:gd name="connsiteX66" fmla="*/ 7941 w 10000"/>
                  <a:gd name="connsiteY66" fmla="*/ 8273 h 10000"/>
                  <a:gd name="connsiteX67" fmla="*/ 8047 w 10000"/>
                  <a:gd name="connsiteY67" fmla="*/ 8273 h 10000"/>
                  <a:gd name="connsiteX68" fmla="*/ 8238 w 10000"/>
                  <a:gd name="connsiteY68" fmla="*/ 8417 h 10000"/>
                  <a:gd name="connsiteX69" fmla="*/ 8386 w 10000"/>
                  <a:gd name="connsiteY69" fmla="*/ 8417 h 10000"/>
                  <a:gd name="connsiteX70" fmla="*/ 8450 w 10000"/>
                  <a:gd name="connsiteY70" fmla="*/ 8273 h 10000"/>
                  <a:gd name="connsiteX71" fmla="*/ 8514 w 10000"/>
                  <a:gd name="connsiteY71" fmla="*/ 7986 h 10000"/>
                  <a:gd name="connsiteX72" fmla="*/ 8577 w 10000"/>
                  <a:gd name="connsiteY72" fmla="*/ 7626 h 10000"/>
                  <a:gd name="connsiteX73" fmla="*/ 8641 w 10000"/>
                  <a:gd name="connsiteY73" fmla="*/ 7482 h 10000"/>
                  <a:gd name="connsiteX74" fmla="*/ 8705 w 10000"/>
                  <a:gd name="connsiteY74" fmla="*/ 7410 h 10000"/>
                  <a:gd name="connsiteX75" fmla="*/ 8790 w 10000"/>
                  <a:gd name="connsiteY75" fmla="*/ 7050 h 10000"/>
                  <a:gd name="connsiteX76" fmla="*/ 8854 w 10000"/>
                  <a:gd name="connsiteY76" fmla="*/ 6475 h 10000"/>
                  <a:gd name="connsiteX77" fmla="*/ 8917 w 10000"/>
                  <a:gd name="connsiteY77" fmla="*/ 6403 h 10000"/>
                  <a:gd name="connsiteX78" fmla="*/ 8981 w 10000"/>
                  <a:gd name="connsiteY78" fmla="*/ 6259 h 10000"/>
                  <a:gd name="connsiteX79" fmla="*/ 9108 w 10000"/>
                  <a:gd name="connsiteY79" fmla="*/ 6187 h 10000"/>
                  <a:gd name="connsiteX80" fmla="*/ 9214 w 10000"/>
                  <a:gd name="connsiteY80" fmla="*/ 6259 h 10000"/>
                  <a:gd name="connsiteX81" fmla="*/ 9406 w 10000"/>
                  <a:gd name="connsiteY81" fmla="*/ 6475 h 10000"/>
                  <a:gd name="connsiteX82" fmla="*/ 9575 w 10000"/>
                  <a:gd name="connsiteY82" fmla="*/ 6691 h 10000"/>
                  <a:gd name="connsiteX83" fmla="*/ 9682 w 10000"/>
                  <a:gd name="connsiteY83" fmla="*/ 6691 h 10000"/>
                  <a:gd name="connsiteX84" fmla="*/ 9745 w 10000"/>
                  <a:gd name="connsiteY84" fmla="*/ 6619 h 10000"/>
                  <a:gd name="connsiteX85" fmla="*/ 9745 w 10000"/>
                  <a:gd name="connsiteY85" fmla="*/ 6475 h 10000"/>
                  <a:gd name="connsiteX86" fmla="*/ 9788 w 10000"/>
                  <a:gd name="connsiteY86" fmla="*/ 6187 h 10000"/>
                  <a:gd name="connsiteX87" fmla="*/ 9851 w 10000"/>
                  <a:gd name="connsiteY87" fmla="*/ 5971 h 10000"/>
                  <a:gd name="connsiteX88" fmla="*/ 9915 w 10000"/>
                  <a:gd name="connsiteY88" fmla="*/ 5971 h 10000"/>
                  <a:gd name="connsiteX89" fmla="*/ 9979 w 10000"/>
                  <a:gd name="connsiteY89" fmla="*/ 6043 h 10000"/>
                  <a:gd name="connsiteX90" fmla="*/ 10000 w 10000"/>
                  <a:gd name="connsiteY90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23 w 10000"/>
                  <a:gd name="connsiteY21" fmla="*/ 5612 h 10000"/>
                  <a:gd name="connsiteX22" fmla="*/ 2166 w 10000"/>
                  <a:gd name="connsiteY22" fmla="*/ 5612 h 10000"/>
                  <a:gd name="connsiteX23" fmla="*/ 4395 w 10000"/>
                  <a:gd name="connsiteY23" fmla="*/ 216 h 10000"/>
                  <a:gd name="connsiteX24" fmla="*/ 4501 w 10000"/>
                  <a:gd name="connsiteY24" fmla="*/ 216 h 10000"/>
                  <a:gd name="connsiteX25" fmla="*/ 4586 w 10000"/>
                  <a:gd name="connsiteY25" fmla="*/ 72 h 10000"/>
                  <a:gd name="connsiteX26" fmla="*/ 4692 w 10000"/>
                  <a:gd name="connsiteY26" fmla="*/ 0 h 10000"/>
                  <a:gd name="connsiteX27" fmla="*/ 4713 w 10000"/>
                  <a:gd name="connsiteY27" fmla="*/ 0 h 10000"/>
                  <a:gd name="connsiteX28" fmla="*/ 4798 w 10000"/>
                  <a:gd name="connsiteY28" fmla="*/ 0 h 10000"/>
                  <a:gd name="connsiteX29" fmla="*/ 4820 w 10000"/>
                  <a:gd name="connsiteY29" fmla="*/ 216 h 10000"/>
                  <a:gd name="connsiteX30" fmla="*/ 4862 w 10000"/>
                  <a:gd name="connsiteY30" fmla="*/ 504 h 10000"/>
                  <a:gd name="connsiteX31" fmla="*/ 4883 w 10000"/>
                  <a:gd name="connsiteY31" fmla="*/ 863 h 10000"/>
                  <a:gd name="connsiteX32" fmla="*/ 4926 w 10000"/>
                  <a:gd name="connsiteY32" fmla="*/ 1223 h 10000"/>
                  <a:gd name="connsiteX33" fmla="*/ 4926 w 10000"/>
                  <a:gd name="connsiteY33" fmla="*/ 1511 h 10000"/>
                  <a:gd name="connsiteX34" fmla="*/ 4989 w 10000"/>
                  <a:gd name="connsiteY34" fmla="*/ 1799 h 10000"/>
                  <a:gd name="connsiteX35" fmla="*/ 5117 w 10000"/>
                  <a:gd name="connsiteY35" fmla="*/ 2086 h 10000"/>
                  <a:gd name="connsiteX36" fmla="*/ 5180 w 10000"/>
                  <a:gd name="connsiteY36" fmla="*/ 2446 h 10000"/>
                  <a:gd name="connsiteX37" fmla="*/ 5287 w 10000"/>
                  <a:gd name="connsiteY37" fmla="*/ 3237 h 10000"/>
                  <a:gd name="connsiteX38" fmla="*/ 5329 w 10000"/>
                  <a:gd name="connsiteY38" fmla="*/ 3453 h 10000"/>
                  <a:gd name="connsiteX39" fmla="*/ 5393 w 10000"/>
                  <a:gd name="connsiteY39" fmla="*/ 3813 h 10000"/>
                  <a:gd name="connsiteX40" fmla="*/ 5393 w 10000"/>
                  <a:gd name="connsiteY40" fmla="*/ 5252 h 10000"/>
                  <a:gd name="connsiteX41" fmla="*/ 5414 w 10000"/>
                  <a:gd name="connsiteY41" fmla="*/ 5468 h 10000"/>
                  <a:gd name="connsiteX42" fmla="*/ 5478 w 10000"/>
                  <a:gd name="connsiteY42" fmla="*/ 6187 h 10000"/>
                  <a:gd name="connsiteX43" fmla="*/ 5520 w 10000"/>
                  <a:gd name="connsiteY43" fmla="*/ 6691 h 10000"/>
                  <a:gd name="connsiteX44" fmla="*/ 5584 w 10000"/>
                  <a:gd name="connsiteY44" fmla="*/ 7050 h 10000"/>
                  <a:gd name="connsiteX45" fmla="*/ 5690 w 10000"/>
                  <a:gd name="connsiteY45" fmla="*/ 7410 h 10000"/>
                  <a:gd name="connsiteX46" fmla="*/ 5817 w 10000"/>
                  <a:gd name="connsiteY46" fmla="*/ 8058 h 10000"/>
                  <a:gd name="connsiteX47" fmla="*/ 5945 w 10000"/>
                  <a:gd name="connsiteY47" fmla="*/ 8993 h 10000"/>
                  <a:gd name="connsiteX48" fmla="*/ 6030 w 10000"/>
                  <a:gd name="connsiteY48" fmla="*/ 9281 h 10000"/>
                  <a:gd name="connsiteX49" fmla="*/ 6093 w 10000"/>
                  <a:gd name="connsiteY49" fmla="*/ 9568 h 10000"/>
                  <a:gd name="connsiteX50" fmla="*/ 6157 w 10000"/>
                  <a:gd name="connsiteY50" fmla="*/ 9640 h 10000"/>
                  <a:gd name="connsiteX51" fmla="*/ 6285 w 10000"/>
                  <a:gd name="connsiteY51" fmla="*/ 9784 h 10000"/>
                  <a:gd name="connsiteX52" fmla="*/ 6412 w 10000"/>
                  <a:gd name="connsiteY52" fmla="*/ 9856 h 10000"/>
                  <a:gd name="connsiteX53" fmla="*/ 6518 w 10000"/>
                  <a:gd name="connsiteY53" fmla="*/ 9856 h 10000"/>
                  <a:gd name="connsiteX54" fmla="*/ 6582 w 10000"/>
                  <a:gd name="connsiteY54" fmla="*/ 10000 h 10000"/>
                  <a:gd name="connsiteX55" fmla="*/ 6624 w 10000"/>
                  <a:gd name="connsiteY55" fmla="*/ 9784 h 10000"/>
                  <a:gd name="connsiteX56" fmla="*/ 6815 w 10000"/>
                  <a:gd name="connsiteY56" fmla="*/ 9784 h 10000"/>
                  <a:gd name="connsiteX57" fmla="*/ 6879 w 10000"/>
                  <a:gd name="connsiteY57" fmla="*/ 9640 h 10000"/>
                  <a:gd name="connsiteX58" fmla="*/ 6985 w 10000"/>
                  <a:gd name="connsiteY58" fmla="*/ 9281 h 10000"/>
                  <a:gd name="connsiteX59" fmla="*/ 7091 w 10000"/>
                  <a:gd name="connsiteY59" fmla="*/ 9209 h 10000"/>
                  <a:gd name="connsiteX60" fmla="*/ 7155 w 10000"/>
                  <a:gd name="connsiteY60" fmla="*/ 9209 h 10000"/>
                  <a:gd name="connsiteX61" fmla="*/ 7282 w 10000"/>
                  <a:gd name="connsiteY61" fmla="*/ 8993 h 10000"/>
                  <a:gd name="connsiteX62" fmla="*/ 7516 w 10000"/>
                  <a:gd name="connsiteY62" fmla="*/ 8777 h 10000"/>
                  <a:gd name="connsiteX63" fmla="*/ 7707 w 10000"/>
                  <a:gd name="connsiteY63" fmla="*/ 8561 h 10000"/>
                  <a:gd name="connsiteX64" fmla="*/ 7856 w 10000"/>
                  <a:gd name="connsiteY64" fmla="*/ 8417 h 10000"/>
                  <a:gd name="connsiteX65" fmla="*/ 7941 w 10000"/>
                  <a:gd name="connsiteY65" fmla="*/ 8273 h 10000"/>
                  <a:gd name="connsiteX66" fmla="*/ 8047 w 10000"/>
                  <a:gd name="connsiteY66" fmla="*/ 8273 h 10000"/>
                  <a:gd name="connsiteX67" fmla="*/ 8238 w 10000"/>
                  <a:gd name="connsiteY67" fmla="*/ 8417 h 10000"/>
                  <a:gd name="connsiteX68" fmla="*/ 8386 w 10000"/>
                  <a:gd name="connsiteY68" fmla="*/ 8417 h 10000"/>
                  <a:gd name="connsiteX69" fmla="*/ 8450 w 10000"/>
                  <a:gd name="connsiteY69" fmla="*/ 8273 h 10000"/>
                  <a:gd name="connsiteX70" fmla="*/ 8514 w 10000"/>
                  <a:gd name="connsiteY70" fmla="*/ 7986 h 10000"/>
                  <a:gd name="connsiteX71" fmla="*/ 8577 w 10000"/>
                  <a:gd name="connsiteY71" fmla="*/ 7626 h 10000"/>
                  <a:gd name="connsiteX72" fmla="*/ 8641 w 10000"/>
                  <a:gd name="connsiteY72" fmla="*/ 7482 h 10000"/>
                  <a:gd name="connsiteX73" fmla="*/ 8705 w 10000"/>
                  <a:gd name="connsiteY73" fmla="*/ 7410 h 10000"/>
                  <a:gd name="connsiteX74" fmla="*/ 8790 w 10000"/>
                  <a:gd name="connsiteY74" fmla="*/ 7050 h 10000"/>
                  <a:gd name="connsiteX75" fmla="*/ 8854 w 10000"/>
                  <a:gd name="connsiteY75" fmla="*/ 6475 h 10000"/>
                  <a:gd name="connsiteX76" fmla="*/ 8917 w 10000"/>
                  <a:gd name="connsiteY76" fmla="*/ 6403 h 10000"/>
                  <a:gd name="connsiteX77" fmla="*/ 8981 w 10000"/>
                  <a:gd name="connsiteY77" fmla="*/ 6259 h 10000"/>
                  <a:gd name="connsiteX78" fmla="*/ 9108 w 10000"/>
                  <a:gd name="connsiteY78" fmla="*/ 6187 h 10000"/>
                  <a:gd name="connsiteX79" fmla="*/ 9214 w 10000"/>
                  <a:gd name="connsiteY79" fmla="*/ 6259 h 10000"/>
                  <a:gd name="connsiteX80" fmla="*/ 9406 w 10000"/>
                  <a:gd name="connsiteY80" fmla="*/ 6475 h 10000"/>
                  <a:gd name="connsiteX81" fmla="*/ 9575 w 10000"/>
                  <a:gd name="connsiteY81" fmla="*/ 6691 h 10000"/>
                  <a:gd name="connsiteX82" fmla="*/ 9682 w 10000"/>
                  <a:gd name="connsiteY82" fmla="*/ 6691 h 10000"/>
                  <a:gd name="connsiteX83" fmla="*/ 9745 w 10000"/>
                  <a:gd name="connsiteY83" fmla="*/ 6619 h 10000"/>
                  <a:gd name="connsiteX84" fmla="*/ 9745 w 10000"/>
                  <a:gd name="connsiteY84" fmla="*/ 6475 h 10000"/>
                  <a:gd name="connsiteX85" fmla="*/ 9788 w 10000"/>
                  <a:gd name="connsiteY85" fmla="*/ 6187 h 10000"/>
                  <a:gd name="connsiteX86" fmla="*/ 9851 w 10000"/>
                  <a:gd name="connsiteY86" fmla="*/ 5971 h 10000"/>
                  <a:gd name="connsiteX87" fmla="*/ 9915 w 10000"/>
                  <a:gd name="connsiteY87" fmla="*/ 5971 h 10000"/>
                  <a:gd name="connsiteX88" fmla="*/ 9979 w 10000"/>
                  <a:gd name="connsiteY88" fmla="*/ 6043 h 10000"/>
                  <a:gd name="connsiteX89" fmla="*/ 10000 w 10000"/>
                  <a:gd name="connsiteY89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2166 w 10000"/>
                  <a:gd name="connsiteY21" fmla="*/ 5612 h 10000"/>
                  <a:gd name="connsiteX22" fmla="*/ 4395 w 10000"/>
                  <a:gd name="connsiteY22" fmla="*/ 216 h 10000"/>
                  <a:gd name="connsiteX23" fmla="*/ 4501 w 10000"/>
                  <a:gd name="connsiteY23" fmla="*/ 216 h 10000"/>
                  <a:gd name="connsiteX24" fmla="*/ 4586 w 10000"/>
                  <a:gd name="connsiteY24" fmla="*/ 72 h 10000"/>
                  <a:gd name="connsiteX25" fmla="*/ 4692 w 10000"/>
                  <a:gd name="connsiteY25" fmla="*/ 0 h 10000"/>
                  <a:gd name="connsiteX26" fmla="*/ 4713 w 10000"/>
                  <a:gd name="connsiteY26" fmla="*/ 0 h 10000"/>
                  <a:gd name="connsiteX27" fmla="*/ 4798 w 10000"/>
                  <a:gd name="connsiteY27" fmla="*/ 0 h 10000"/>
                  <a:gd name="connsiteX28" fmla="*/ 4820 w 10000"/>
                  <a:gd name="connsiteY28" fmla="*/ 216 h 10000"/>
                  <a:gd name="connsiteX29" fmla="*/ 4862 w 10000"/>
                  <a:gd name="connsiteY29" fmla="*/ 504 h 10000"/>
                  <a:gd name="connsiteX30" fmla="*/ 4883 w 10000"/>
                  <a:gd name="connsiteY30" fmla="*/ 863 h 10000"/>
                  <a:gd name="connsiteX31" fmla="*/ 4926 w 10000"/>
                  <a:gd name="connsiteY31" fmla="*/ 1223 h 10000"/>
                  <a:gd name="connsiteX32" fmla="*/ 4926 w 10000"/>
                  <a:gd name="connsiteY32" fmla="*/ 1511 h 10000"/>
                  <a:gd name="connsiteX33" fmla="*/ 4989 w 10000"/>
                  <a:gd name="connsiteY33" fmla="*/ 1799 h 10000"/>
                  <a:gd name="connsiteX34" fmla="*/ 5117 w 10000"/>
                  <a:gd name="connsiteY34" fmla="*/ 2086 h 10000"/>
                  <a:gd name="connsiteX35" fmla="*/ 5180 w 10000"/>
                  <a:gd name="connsiteY35" fmla="*/ 2446 h 10000"/>
                  <a:gd name="connsiteX36" fmla="*/ 5287 w 10000"/>
                  <a:gd name="connsiteY36" fmla="*/ 3237 h 10000"/>
                  <a:gd name="connsiteX37" fmla="*/ 5329 w 10000"/>
                  <a:gd name="connsiteY37" fmla="*/ 3453 h 10000"/>
                  <a:gd name="connsiteX38" fmla="*/ 5393 w 10000"/>
                  <a:gd name="connsiteY38" fmla="*/ 3813 h 10000"/>
                  <a:gd name="connsiteX39" fmla="*/ 5393 w 10000"/>
                  <a:gd name="connsiteY39" fmla="*/ 5252 h 10000"/>
                  <a:gd name="connsiteX40" fmla="*/ 5414 w 10000"/>
                  <a:gd name="connsiteY40" fmla="*/ 5468 h 10000"/>
                  <a:gd name="connsiteX41" fmla="*/ 5478 w 10000"/>
                  <a:gd name="connsiteY41" fmla="*/ 6187 h 10000"/>
                  <a:gd name="connsiteX42" fmla="*/ 5520 w 10000"/>
                  <a:gd name="connsiteY42" fmla="*/ 6691 h 10000"/>
                  <a:gd name="connsiteX43" fmla="*/ 5584 w 10000"/>
                  <a:gd name="connsiteY43" fmla="*/ 7050 h 10000"/>
                  <a:gd name="connsiteX44" fmla="*/ 5690 w 10000"/>
                  <a:gd name="connsiteY44" fmla="*/ 7410 h 10000"/>
                  <a:gd name="connsiteX45" fmla="*/ 5817 w 10000"/>
                  <a:gd name="connsiteY45" fmla="*/ 8058 h 10000"/>
                  <a:gd name="connsiteX46" fmla="*/ 5945 w 10000"/>
                  <a:gd name="connsiteY46" fmla="*/ 8993 h 10000"/>
                  <a:gd name="connsiteX47" fmla="*/ 6030 w 10000"/>
                  <a:gd name="connsiteY47" fmla="*/ 9281 h 10000"/>
                  <a:gd name="connsiteX48" fmla="*/ 6093 w 10000"/>
                  <a:gd name="connsiteY48" fmla="*/ 9568 h 10000"/>
                  <a:gd name="connsiteX49" fmla="*/ 6157 w 10000"/>
                  <a:gd name="connsiteY49" fmla="*/ 9640 h 10000"/>
                  <a:gd name="connsiteX50" fmla="*/ 6285 w 10000"/>
                  <a:gd name="connsiteY50" fmla="*/ 9784 h 10000"/>
                  <a:gd name="connsiteX51" fmla="*/ 6412 w 10000"/>
                  <a:gd name="connsiteY51" fmla="*/ 9856 h 10000"/>
                  <a:gd name="connsiteX52" fmla="*/ 6518 w 10000"/>
                  <a:gd name="connsiteY52" fmla="*/ 9856 h 10000"/>
                  <a:gd name="connsiteX53" fmla="*/ 6582 w 10000"/>
                  <a:gd name="connsiteY53" fmla="*/ 10000 h 10000"/>
                  <a:gd name="connsiteX54" fmla="*/ 6624 w 10000"/>
                  <a:gd name="connsiteY54" fmla="*/ 9784 h 10000"/>
                  <a:gd name="connsiteX55" fmla="*/ 6815 w 10000"/>
                  <a:gd name="connsiteY55" fmla="*/ 9784 h 10000"/>
                  <a:gd name="connsiteX56" fmla="*/ 6879 w 10000"/>
                  <a:gd name="connsiteY56" fmla="*/ 9640 h 10000"/>
                  <a:gd name="connsiteX57" fmla="*/ 6985 w 10000"/>
                  <a:gd name="connsiteY57" fmla="*/ 9281 h 10000"/>
                  <a:gd name="connsiteX58" fmla="*/ 7091 w 10000"/>
                  <a:gd name="connsiteY58" fmla="*/ 9209 h 10000"/>
                  <a:gd name="connsiteX59" fmla="*/ 7155 w 10000"/>
                  <a:gd name="connsiteY59" fmla="*/ 9209 h 10000"/>
                  <a:gd name="connsiteX60" fmla="*/ 7282 w 10000"/>
                  <a:gd name="connsiteY60" fmla="*/ 8993 h 10000"/>
                  <a:gd name="connsiteX61" fmla="*/ 7516 w 10000"/>
                  <a:gd name="connsiteY61" fmla="*/ 8777 h 10000"/>
                  <a:gd name="connsiteX62" fmla="*/ 7707 w 10000"/>
                  <a:gd name="connsiteY62" fmla="*/ 8561 h 10000"/>
                  <a:gd name="connsiteX63" fmla="*/ 7856 w 10000"/>
                  <a:gd name="connsiteY63" fmla="*/ 8417 h 10000"/>
                  <a:gd name="connsiteX64" fmla="*/ 7941 w 10000"/>
                  <a:gd name="connsiteY64" fmla="*/ 8273 h 10000"/>
                  <a:gd name="connsiteX65" fmla="*/ 8047 w 10000"/>
                  <a:gd name="connsiteY65" fmla="*/ 8273 h 10000"/>
                  <a:gd name="connsiteX66" fmla="*/ 8238 w 10000"/>
                  <a:gd name="connsiteY66" fmla="*/ 8417 h 10000"/>
                  <a:gd name="connsiteX67" fmla="*/ 8386 w 10000"/>
                  <a:gd name="connsiteY67" fmla="*/ 8417 h 10000"/>
                  <a:gd name="connsiteX68" fmla="*/ 8450 w 10000"/>
                  <a:gd name="connsiteY68" fmla="*/ 8273 h 10000"/>
                  <a:gd name="connsiteX69" fmla="*/ 8514 w 10000"/>
                  <a:gd name="connsiteY69" fmla="*/ 7986 h 10000"/>
                  <a:gd name="connsiteX70" fmla="*/ 8577 w 10000"/>
                  <a:gd name="connsiteY70" fmla="*/ 7626 h 10000"/>
                  <a:gd name="connsiteX71" fmla="*/ 8641 w 10000"/>
                  <a:gd name="connsiteY71" fmla="*/ 7482 h 10000"/>
                  <a:gd name="connsiteX72" fmla="*/ 8705 w 10000"/>
                  <a:gd name="connsiteY72" fmla="*/ 7410 h 10000"/>
                  <a:gd name="connsiteX73" fmla="*/ 8790 w 10000"/>
                  <a:gd name="connsiteY73" fmla="*/ 7050 h 10000"/>
                  <a:gd name="connsiteX74" fmla="*/ 8854 w 10000"/>
                  <a:gd name="connsiteY74" fmla="*/ 6475 h 10000"/>
                  <a:gd name="connsiteX75" fmla="*/ 8917 w 10000"/>
                  <a:gd name="connsiteY75" fmla="*/ 6403 h 10000"/>
                  <a:gd name="connsiteX76" fmla="*/ 8981 w 10000"/>
                  <a:gd name="connsiteY76" fmla="*/ 6259 h 10000"/>
                  <a:gd name="connsiteX77" fmla="*/ 9108 w 10000"/>
                  <a:gd name="connsiteY77" fmla="*/ 6187 h 10000"/>
                  <a:gd name="connsiteX78" fmla="*/ 9214 w 10000"/>
                  <a:gd name="connsiteY78" fmla="*/ 6259 h 10000"/>
                  <a:gd name="connsiteX79" fmla="*/ 9406 w 10000"/>
                  <a:gd name="connsiteY79" fmla="*/ 6475 h 10000"/>
                  <a:gd name="connsiteX80" fmla="*/ 9575 w 10000"/>
                  <a:gd name="connsiteY80" fmla="*/ 6691 h 10000"/>
                  <a:gd name="connsiteX81" fmla="*/ 9682 w 10000"/>
                  <a:gd name="connsiteY81" fmla="*/ 6691 h 10000"/>
                  <a:gd name="connsiteX82" fmla="*/ 9745 w 10000"/>
                  <a:gd name="connsiteY82" fmla="*/ 6619 h 10000"/>
                  <a:gd name="connsiteX83" fmla="*/ 9745 w 10000"/>
                  <a:gd name="connsiteY83" fmla="*/ 6475 h 10000"/>
                  <a:gd name="connsiteX84" fmla="*/ 9788 w 10000"/>
                  <a:gd name="connsiteY84" fmla="*/ 6187 h 10000"/>
                  <a:gd name="connsiteX85" fmla="*/ 9851 w 10000"/>
                  <a:gd name="connsiteY85" fmla="*/ 5971 h 10000"/>
                  <a:gd name="connsiteX86" fmla="*/ 9915 w 10000"/>
                  <a:gd name="connsiteY86" fmla="*/ 5971 h 10000"/>
                  <a:gd name="connsiteX87" fmla="*/ 9979 w 10000"/>
                  <a:gd name="connsiteY87" fmla="*/ 6043 h 10000"/>
                  <a:gd name="connsiteX88" fmla="*/ 10000 w 10000"/>
                  <a:gd name="connsiteY88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2059 w 10000"/>
                  <a:gd name="connsiteY20" fmla="*/ 5612 h 10000"/>
                  <a:gd name="connsiteX21" fmla="*/ 4395 w 10000"/>
                  <a:gd name="connsiteY21" fmla="*/ 216 h 10000"/>
                  <a:gd name="connsiteX22" fmla="*/ 4501 w 10000"/>
                  <a:gd name="connsiteY22" fmla="*/ 216 h 10000"/>
                  <a:gd name="connsiteX23" fmla="*/ 4586 w 10000"/>
                  <a:gd name="connsiteY23" fmla="*/ 72 h 10000"/>
                  <a:gd name="connsiteX24" fmla="*/ 4692 w 10000"/>
                  <a:gd name="connsiteY24" fmla="*/ 0 h 10000"/>
                  <a:gd name="connsiteX25" fmla="*/ 4713 w 10000"/>
                  <a:gd name="connsiteY25" fmla="*/ 0 h 10000"/>
                  <a:gd name="connsiteX26" fmla="*/ 4798 w 10000"/>
                  <a:gd name="connsiteY26" fmla="*/ 0 h 10000"/>
                  <a:gd name="connsiteX27" fmla="*/ 4820 w 10000"/>
                  <a:gd name="connsiteY27" fmla="*/ 216 h 10000"/>
                  <a:gd name="connsiteX28" fmla="*/ 4862 w 10000"/>
                  <a:gd name="connsiteY28" fmla="*/ 504 h 10000"/>
                  <a:gd name="connsiteX29" fmla="*/ 4883 w 10000"/>
                  <a:gd name="connsiteY29" fmla="*/ 863 h 10000"/>
                  <a:gd name="connsiteX30" fmla="*/ 4926 w 10000"/>
                  <a:gd name="connsiteY30" fmla="*/ 1223 h 10000"/>
                  <a:gd name="connsiteX31" fmla="*/ 4926 w 10000"/>
                  <a:gd name="connsiteY31" fmla="*/ 1511 h 10000"/>
                  <a:gd name="connsiteX32" fmla="*/ 4989 w 10000"/>
                  <a:gd name="connsiteY32" fmla="*/ 1799 h 10000"/>
                  <a:gd name="connsiteX33" fmla="*/ 5117 w 10000"/>
                  <a:gd name="connsiteY33" fmla="*/ 2086 h 10000"/>
                  <a:gd name="connsiteX34" fmla="*/ 5180 w 10000"/>
                  <a:gd name="connsiteY34" fmla="*/ 2446 h 10000"/>
                  <a:gd name="connsiteX35" fmla="*/ 5287 w 10000"/>
                  <a:gd name="connsiteY35" fmla="*/ 3237 h 10000"/>
                  <a:gd name="connsiteX36" fmla="*/ 5329 w 10000"/>
                  <a:gd name="connsiteY36" fmla="*/ 3453 h 10000"/>
                  <a:gd name="connsiteX37" fmla="*/ 5393 w 10000"/>
                  <a:gd name="connsiteY37" fmla="*/ 3813 h 10000"/>
                  <a:gd name="connsiteX38" fmla="*/ 5393 w 10000"/>
                  <a:gd name="connsiteY38" fmla="*/ 5252 h 10000"/>
                  <a:gd name="connsiteX39" fmla="*/ 5414 w 10000"/>
                  <a:gd name="connsiteY39" fmla="*/ 5468 h 10000"/>
                  <a:gd name="connsiteX40" fmla="*/ 5478 w 10000"/>
                  <a:gd name="connsiteY40" fmla="*/ 6187 h 10000"/>
                  <a:gd name="connsiteX41" fmla="*/ 5520 w 10000"/>
                  <a:gd name="connsiteY41" fmla="*/ 6691 h 10000"/>
                  <a:gd name="connsiteX42" fmla="*/ 5584 w 10000"/>
                  <a:gd name="connsiteY42" fmla="*/ 7050 h 10000"/>
                  <a:gd name="connsiteX43" fmla="*/ 5690 w 10000"/>
                  <a:gd name="connsiteY43" fmla="*/ 7410 h 10000"/>
                  <a:gd name="connsiteX44" fmla="*/ 5817 w 10000"/>
                  <a:gd name="connsiteY44" fmla="*/ 8058 h 10000"/>
                  <a:gd name="connsiteX45" fmla="*/ 5945 w 10000"/>
                  <a:gd name="connsiteY45" fmla="*/ 8993 h 10000"/>
                  <a:gd name="connsiteX46" fmla="*/ 6030 w 10000"/>
                  <a:gd name="connsiteY46" fmla="*/ 9281 h 10000"/>
                  <a:gd name="connsiteX47" fmla="*/ 6093 w 10000"/>
                  <a:gd name="connsiteY47" fmla="*/ 9568 h 10000"/>
                  <a:gd name="connsiteX48" fmla="*/ 6157 w 10000"/>
                  <a:gd name="connsiteY48" fmla="*/ 9640 h 10000"/>
                  <a:gd name="connsiteX49" fmla="*/ 6285 w 10000"/>
                  <a:gd name="connsiteY49" fmla="*/ 9784 h 10000"/>
                  <a:gd name="connsiteX50" fmla="*/ 6412 w 10000"/>
                  <a:gd name="connsiteY50" fmla="*/ 9856 h 10000"/>
                  <a:gd name="connsiteX51" fmla="*/ 6518 w 10000"/>
                  <a:gd name="connsiteY51" fmla="*/ 9856 h 10000"/>
                  <a:gd name="connsiteX52" fmla="*/ 6582 w 10000"/>
                  <a:gd name="connsiteY52" fmla="*/ 10000 h 10000"/>
                  <a:gd name="connsiteX53" fmla="*/ 6624 w 10000"/>
                  <a:gd name="connsiteY53" fmla="*/ 9784 h 10000"/>
                  <a:gd name="connsiteX54" fmla="*/ 6815 w 10000"/>
                  <a:gd name="connsiteY54" fmla="*/ 9784 h 10000"/>
                  <a:gd name="connsiteX55" fmla="*/ 6879 w 10000"/>
                  <a:gd name="connsiteY55" fmla="*/ 9640 h 10000"/>
                  <a:gd name="connsiteX56" fmla="*/ 6985 w 10000"/>
                  <a:gd name="connsiteY56" fmla="*/ 9281 h 10000"/>
                  <a:gd name="connsiteX57" fmla="*/ 7091 w 10000"/>
                  <a:gd name="connsiteY57" fmla="*/ 9209 h 10000"/>
                  <a:gd name="connsiteX58" fmla="*/ 7155 w 10000"/>
                  <a:gd name="connsiteY58" fmla="*/ 9209 h 10000"/>
                  <a:gd name="connsiteX59" fmla="*/ 7282 w 10000"/>
                  <a:gd name="connsiteY59" fmla="*/ 8993 h 10000"/>
                  <a:gd name="connsiteX60" fmla="*/ 7516 w 10000"/>
                  <a:gd name="connsiteY60" fmla="*/ 8777 h 10000"/>
                  <a:gd name="connsiteX61" fmla="*/ 7707 w 10000"/>
                  <a:gd name="connsiteY61" fmla="*/ 8561 h 10000"/>
                  <a:gd name="connsiteX62" fmla="*/ 7856 w 10000"/>
                  <a:gd name="connsiteY62" fmla="*/ 8417 h 10000"/>
                  <a:gd name="connsiteX63" fmla="*/ 7941 w 10000"/>
                  <a:gd name="connsiteY63" fmla="*/ 8273 h 10000"/>
                  <a:gd name="connsiteX64" fmla="*/ 8047 w 10000"/>
                  <a:gd name="connsiteY64" fmla="*/ 8273 h 10000"/>
                  <a:gd name="connsiteX65" fmla="*/ 8238 w 10000"/>
                  <a:gd name="connsiteY65" fmla="*/ 8417 h 10000"/>
                  <a:gd name="connsiteX66" fmla="*/ 8386 w 10000"/>
                  <a:gd name="connsiteY66" fmla="*/ 8417 h 10000"/>
                  <a:gd name="connsiteX67" fmla="*/ 8450 w 10000"/>
                  <a:gd name="connsiteY67" fmla="*/ 8273 h 10000"/>
                  <a:gd name="connsiteX68" fmla="*/ 8514 w 10000"/>
                  <a:gd name="connsiteY68" fmla="*/ 7986 h 10000"/>
                  <a:gd name="connsiteX69" fmla="*/ 8577 w 10000"/>
                  <a:gd name="connsiteY69" fmla="*/ 7626 h 10000"/>
                  <a:gd name="connsiteX70" fmla="*/ 8641 w 10000"/>
                  <a:gd name="connsiteY70" fmla="*/ 7482 h 10000"/>
                  <a:gd name="connsiteX71" fmla="*/ 8705 w 10000"/>
                  <a:gd name="connsiteY71" fmla="*/ 7410 h 10000"/>
                  <a:gd name="connsiteX72" fmla="*/ 8790 w 10000"/>
                  <a:gd name="connsiteY72" fmla="*/ 7050 h 10000"/>
                  <a:gd name="connsiteX73" fmla="*/ 8854 w 10000"/>
                  <a:gd name="connsiteY73" fmla="*/ 6475 h 10000"/>
                  <a:gd name="connsiteX74" fmla="*/ 8917 w 10000"/>
                  <a:gd name="connsiteY74" fmla="*/ 6403 h 10000"/>
                  <a:gd name="connsiteX75" fmla="*/ 8981 w 10000"/>
                  <a:gd name="connsiteY75" fmla="*/ 6259 h 10000"/>
                  <a:gd name="connsiteX76" fmla="*/ 9108 w 10000"/>
                  <a:gd name="connsiteY76" fmla="*/ 6187 h 10000"/>
                  <a:gd name="connsiteX77" fmla="*/ 9214 w 10000"/>
                  <a:gd name="connsiteY77" fmla="*/ 6259 h 10000"/>
                  <a:gd name="connsiteX78" fmla="*/ 9406 w 10000"/>
                  <a:gd name="connsiteY78" fmla="*/ 6475 h 10000"/>
                  <a:gd name="connsiteX79" fmla="*/ 9575 w 10000"/>
                  <a:gd name="connsiteY79" fmla="*/ 6691 h 10000"/>
                  <a:gd name="connsiteX80" fmla="*/ 9682 w 10000"/>
                  <a:gd name="connsiteY80" fmla="*/ 6691 h 10000"/>
                  <a:gd name="connsiteX81" fmla="*/ 9745 w 10000"/>
                  <a:gd name="connsiteY81" fmla="*/ 6619 h 10000"/>
                  <a:gd name="connsiteX82" fmla="*/ 9745 w 10000"/>
                  <a:gd name="connsiteY82" fmla="*/ 6475 h 10000"/>
                  <a:gd name="connsiteX83" fmla="*/ 9788 w 10000"/>
                  <a:gd name="connsiteY83" fmla="*/ 6187 h 10000"/>
                  <a:gd name="connsiteX84" fmla="*/ 9851 w 10000"/>
                  <a:gd name="connsiteY84" fmla="*/ 5971 h 10000"/>
                  <a:gd name="connsiteX85" fmla="*/ 9915 w 10000"/>
                  <a:gd name="connsiteY85" fmla="*/ 5971 h 10000"/>
                  <a:gd name="connsiteX86" fmla="*/ 9979 w 10000"/>
                  <a:gd name="connsiteY86" fmla="*/ 6043 h 10000"/>
                  <a:gd name="connsiteX87" fmla="*/ 10000 w 10000"/>
                  <a:gd name="connsiteY87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1996 w 10000"/>
                  <a:gd name="connsiteY19" fmla="*/ 5468 h 10000"/>
                  <a:gd name="connsiteX20" fmla="*/ 4395 w 10000"/>
                  <a:gd name="connsiteY20" fmla="*/ 216 h 10000"/>
                  <a:gd name="connsiteX21" fmla="*/ 4501 w 10000"/>
                  <a:gd name="connsiteY21" fmla="*/ 216 h 10000"/>
                  <a:gd name="connsiteX22" fmla="*/ 4586 w 10000"/>
                  <a:gd name="connsiteY22" fmla="*/ 72 h 10000"/>
                  <a:gd name="connsiteX23" fmla="*/ 4692 w 10000"/>
                  <a:gd name="connsiteY23" fmla="*/ 0 h 10000"/>
                  <a:gd name="connsiteX24" fmla="*/ 4713 w 10000"/>
                  <a:gd name="connsiteY24" fmla="*/ 0 h 10000"/>
                  <a:gd name="connsiteX25" fmla="*/ 4798 w 10000"/>
                  <a:gd name="connsiteY25" fmla="*/ 0 h 10000"/>
                  <a:gd name="connsiteX26" fmla="*/ 4820 w 10000"/>
                  <a:gd name="connsiteY26" fmla="*/ 216 h 10000"/>
                  <a:gd name="connsiteX27" fmla="*/ 4862 w 10000"/>
                  <a:gd name="connsiteY27" fmla="*/ 504 h 10000"/>
                  <a:gd name="connsiteX28" fmla="*/ 4883 w 10000"/>
                  <a:gd name="connsiteY28" fmla="*/ 863 h 10000"/>
                  <a:gd name="connsiteX29" fmla="*/ 4926 w 10000"/>
                  <a:gd name="connsiteY29" fmla="*/ 1223 h 10000"/>
                  <a:gd name="connsiteX30" fmla="*/ 4926 w 10000"/>
                  <a:gd name="connsiteY30" fmla="*/ 1511 h 10000"/>
                  <a:gd name="connsiteX31" fmla="*/ 4989 w 10000"/>
                  <a:gd name="connsiteY31" fmla="*/ 1799 h 10000"/>
                  <a:gd name="connsiteX32" fmla="*/ 5117 w 10000"/>
                  <a:gd name="connsiteY32" fmla="*/ 2086 h 10000"/>
                  <a:gd name="connsiteX33" fmla="*/ 5180 w 10000"/>
                  <a:gd name="connsiteY33" fmla="*/ 2446 h 10000"/>
                  <a:gd name="connsiteX34" fmla="*/ 5287 w 10000"/>
                  <a:gd name="connsiteY34" fmla="*/ 3237 h 10000"/>
                  <a:gd name="connsiteX35" fmla="*/ 5329 w 10000"/>
                  <a:gd name="connsiteY35" fmla="*/ 3453 h 10000"/>
                  <a:gd name="connsiteX36" fmla="*/ 5393 w 10000"/>
                  <a:gd name="connsiteY36" fmla="*/ 3813 h 10000"/>
                  <a:gd name="connsiteX37" fmla="*/ 5393 w 10000"/>
                  <a:gd name="connsiteY37" fmla="*/ 5252 h 10000"/>
                  <a:gd name="connsiteX38" fmla="*/ 5414 w 10000"/>
                  <a:gd name="connsiteY38" fmla="*/ 5468 h 10000"/>
                  <a:gd name="connsiteX39" fmla="*/ 5478 w 10000"/>
                  <a:gd name="connsiteY39" fmla="*/ 6187 h 10000"/>
                  <a:gd name="connsiteX40" fmla="*/ 5520 w 10000"/>
                  <a:gd name="connsiteY40" fmla="*/ 6691 h 10000"/>
                  <a:gd name="connsiteX41" fmla="*/ 5584 w 10000"/>
                  <a:gd name="connsiteY41" fmla="*/ 7050 h 10000"/>
                  <a:gd name="connsiteX42" fmla="*/ 5690 w 10000"/>
                  <a:gd name="connsiteY42" fmla="*/ 7410 h 10000"/>
                  <a:gd name="connsiteX43" fmla="*/ 5817 w 10000"/>
                  <a:gd name="connsiteY43" fmla="*/ 8058 h 10000"/>
                  <a:gd name="connsiteX44" fmla="*/ 5945 w 10000"/>
                  <a:gd name="connsiteY44" fmla="*/ 8993 h 10000"/>
                  <a:gd name="connsiteX45" fmla="*/ 6030 w 10000"/>
                  <a:gd name="connsiteY45" fmla="*/ 9281 h 10000"/>
                  <a:gd name="connsiteX46" fmla="*/ 6093 w 10000"/>
                  <a:gd name="connsiteY46" fmla="*/ 9568 h 10000"/>
                  <a:gd name="connsiteX47" fmla="*/ 6157 w 10000"/>
                  <a:gd name="connsiteY47" fmla="*/ 9640 h 10000"/>
                  <a:gd name="connsiteX48" fmla="*/ 6285 w 10000"/>
                  <a:gd name="connsiteY48" fmla="*/ 9784 h 10000"/>
                  <a:gd name="connsiteX49" fmla="*/ 6412 w 10000"/>
                  <a:gd name="connsiteY49" fmla="*/ 9856 h 10000"/>
                  <a:gd name="connsiteX50" fmla="*/ 6518 w 10000"/>
                  <a:gd name="connsiteY50" fmla="*/ 9856 h 10000"/>
                  <a:gd name="connsiteX51" fmla="*/ 6582 w 10000"/>
                  <a:gd name="connsiteY51" fmla="*/ 10000 h 10000"/>
                  <a:gd name="connsiteX52" fmla="*/ 6624 w 10000"/>
                  <a:gd name="connsiteY52" fmla="*/ 9784 h 10000"/>
                  <a:gd name="connsiteX53" fmla="*/ 6815 w 10000"/>
                  <a:gd name="connsiteY53" fmla="*/ 9784 h 10000"/>
                  <a:gd name="connsiteX54" fmla="*/ 6879 w 10000"/>
                  <a:gd name="connsiteY54" fmla="*/ 9640 h 10000"/>
                  <a:gd name="connsiteX55" fmla="*/ 6985 w 10000"/>
                  <a:gd name="connsiteY55" fmla="*/ 9281 h 10000"/>
                  <a:gd name="connsiteX56" fmla="*/ 7091 w 10000"/>
                  <a:gd name="connsiteY56" fmla="*/ 9209 h 10000"/>
                  <a:gd name="connsiteX57" fmla="*/ 7155 w 10000"/>
                  <a:gd name="connsiteY57" fmla="*/ 9209 h 10000"/>
                  <a:gd name="connsiteX58" fmla="*/ 7282 w 10000"/>
                  <a:gd name="connsiteY58" fmla="*/ 8993 h 10000"/>
                  <a:gd name="connsiteX59" fmla="*/ 7516 w 10000"/>
                  <a:gd name="connsiteY59" fmla="*/ 8777 h 10000"/>
                  <a:gd name="connsiteX60" fmla="*/ 7707 w 10000"/>
                  <a:gd name="connsiteY60" fmla="*/ 8561 h 10000"/>
                  <a:gd name="connsiteX61" fmla="*/ 7856 w 10000"/>
                  <a:gd name="connsiteY61" fmla="*/ 8417 h 10000"/>
                  <a:gd name="connsiteX62" fmla="*/ 7941 w 10000"/>
                  <a:gd name="connsiteY62" fmla="*/ 8273 h 10000"/>
                  <a:gd name="connsiteX63" fmla="*/ 8047 w 10000"/>
                  <a:gd name="connsiteY63" fmla="*/ 8273 h 10000"/>
                  <a:gd name="connsiteX64" fmla="*/ 8238 w 10000"/>
                  <a:gd name="connsiteY64" fmla="*/ 8417 h 10000"/>
                  <a:gd name="connsiteX65" fmla="*/ 8386 w 10000"/>
                  <a:gd name="connsiteY65" fmla="*/ 8417 h 10000"/>
                  <a:gd name="connsiteX66" fmla="*/ 8450 w 10000"/>
                  <a:gd name="connsiteY66" fmla="*/ 8273 h 10000"/>
                  <a:gd name="connsiteX67" fmla="*/ 8514 w 10000"/>
                  <a:gd name="connsiteY67" fmla="*/ 7986 h 10000"/>
                  <a:gd name="connsiteX68" fmla="*/ 8577 w 10000"/>
                  <a:gd name="connsiteY68" fmla="*/ 7626 h 10000"/>
                  <a:gd name="connsiteX69" fmla="*/ 8641 w 10000"/>
                  <a:gd name="connsiteY69" fmla="*/ 7482 h 10000"/>
                  <a:gd name="connsiteX70" fmla="*/ 8705 w 10000"/>
                  <a:gd name="connsiteY70" fmla="*/ 7410 h 10000"/>
                  <a:gd name="connsiteX71" fmla="*/ 8790 w 10000"/>
                  <a:gd name="connsiteY71" fmla="*/ 7050 h 10000"/>
                  <a:gd name="connsiteX72" fmla="*/ 8854 w 10000"/>
                  <a:gd name="connsiteY72" fmla="*/ 6475 h 10000"/>
                  <a:gd name="connsiteX73" fmla="*/ 8917 w 10000"/>
                  <a:gd name="connsiteY73" fmla="*/ 6403 h 10000"/>
                  <a:gd name="connsiteX74" fmla="*/ 8981 w 10000"/>
                  <a:gd name="connsiteY74" fmla="*/ 6259 h 10000"/>
                  <a:gd name="connsiteX75" fmla="*/ 9108 w 10000"/>
                  <a:gd name="connsiteY75" fmla="*/ 6187 h 10000"/>
                  <a:gd name="connsiteX76" fmla="*/ 9214 w 10000"/>
                  <a:gd name="connsiteY76" fmla="*/ 6259 h 10000"/>
                  <a:gd name="connsiteX77" fmla="*/ 9406 w 10000"/>
                  <a:gd name="connsiteY77" fmla="*/ 6475 h 10000"/>
                  <a:gd name="connsiteX78" fmla="*/ 9575 w 10000"/>
                  <a:gd name="connsiteY78" fmla="*/ 6691 h 10000"/>
                  <a:gd name="connsiteX79" fmla="*/ 9682 w 10000"/>
                  <a:gd name="connsiteY79" fmla="*/ 6691 h 10000"/>
                  <a:gd name="connsiteX80" fmla="*/ 9745 w 10000"/>
                  <a:gd name="connsiteY80" fmla="*/ 6619 h 10000"/>
                  <a:gd name="connsiteX81" fmla="*/ 9745 w 10000"/>
                  <a:gd name="connsiteY81" fmla="*/ 6475 h 10000"/>
                  <a:gd name="connsiteX82" fmla="*/ 9788 w 10000"/>
                  <a:gd name="connsiteY82" fmla="*/ 6187 h 10000"/>
                  <a:gd name="connsiteX83" fmla="*/ 9851 w 10000"/>
                  <a:gd name="connsiteY83" fmla="*/ 5971 h 10000"/>
                  <a:gd name="connsiteX84" fmla="*/ 9915 w 10000"/>
                  <a:gd name="connsiteY84" fmla="*/ 5971 h 10000"/>
                  <a:gd name="connsiteX85" fmla="*/ 9979 w 10000"/>
                  <a:gd name="connsiteY85" fmla="*/ 6043 h 10000"/>
                  <a:gd name="connsiteX86" fmla="*/ 10000 w 10000"/>
                  <a:gd name="connsiteY86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1826 w 10000"/>
                  <a:gd name="connsiteY18" fmla="*/ 5036 h 10000"/>
                  <a:gd name="connsiteX19" fmla="*/ 4395 w 10000"/>
                  <a:gd name="connsiteY19" fmla="*/ 216 h 10000"/>
                  <a:gd name="connsiteX20" fmla="*/ 4501 w 10000"/>
                  <a:gd name="connsiteY20" fmla="*/ 216 h 10000"/>
                  <a:gd name="connsiteX21" fmla="*/ 4586 w 10000"/>
                  <a:gd name="connsiteY21" fmla="*/ 72 h 10000"/>
                  <a:gd name="connsiteX22" fmla="*/ 4692 w 10000"/>
                  <a:gd name="connsiteY22" fmla="*/ 0 h 10000"/>
                  <a:gd name="connsiteX23" fmla="*/ 4713 w 10000"/>
                  <a:gd name="connsiteY23" fmla="*/ 0 h 10000"/>
                  <a:gd name="connsiteX24" fmla="*/ 4798 w 10000"/>
                  <a:gd name="connsiteY24" fmla="*/ 0 h 10000"/>
                  <a:gd name="connsiteX25" fmla="*/ 4820 w 10000"/>
                  <a:gd name="connsiteY25" fmla="*/ 216 h 10000"/>
                  <a:gd name="connsiteX26" fmla="*/ 4862 w 10000"/>
                  <a:gd name="connsiteY26" fmla="*/ 504 h 10000"/>
                  <a:gd name="connsiteX27" fmla="*/ 4883 w 10000"/>
                  <a:gd name="connsiteY27" fmla="*/ 863 h 10000"/>
                  <a:gd name="connsiteX28" fmla="*/ 4926 w 10000"/>
                  <a:gd name="connsiteY28" fmla="*/ 1223 h 10000"/>
                  <a:gd name="connsiteX29" fmla="*/ 4926 w 10000"/>
                  <a:gd name="connsiteY29" fmla="*/ 1511 h 10000"/>
                  <a:gd name="connsiteX30" fmla="*/ 4989 w 10000"/>
                  <a:gd name="connsiteY30" fmla="*/ 1799 h 10000"/>
                  <a:gd name="connsiteX31" fmla="*/ 5117 w 10000"/>
                  <a:gd name="connsiteY31" fmla="*/ 2086 h 10000"/>
                  <a:gd name="connsiteX32" fmla="*/ 5180 w 10000"/>
                  <a:gd name="connsiteY32" fmla="*/ 2446 h 10000"/>
                  <a:gd name="connsiteX33" fmla="*/ 5287 w 10000"/>
                  <a:gd name="connsiteY33" fmla="*/ 3237 h 10000"/>
                  <a:gd name="connsiteX34" fmla="*/ 5329 w 10000"/>
                  <a:gd name="connsiteY34" fmla="*/ 3453 h 10000"/>
                  <a:gd name="connsiteX35" fmla="*/ 5393 w 10000"/>
                  <a:gd name="connsiteY35" fmla="*/ 3813 h 10000"/>
                  <a:gd name="connsiteX36" fmla="*/ 5393 w 10000"/>
                  <a:gd name="connsiteY36" fmla="*/ 5252 h 10000"/>
                  <a:gd name="connsiteX37" fmla="*/ 5414 w 10000"/>
                  <a:gd name="connsiteY37" fmla="*/ 5468 h 10000"/>
                  <a:gd name="connsiteX38" fmla="*/ 5478 w 10000"/>
                  <a:gd name="connsiteY38" fmla="*/ 6187 h 10000"/>
                  <a:gd name="connsiteX39" fmla="*/ 5520 w 10000"/>
                  <a:gd name="connsiteY39" fmla="*/ 6691 h 10000"/>
                  <a:gd name="connsiteX40" fmla="*/ 5584 w 10000"/>
                  <a:gd name="connsiteY40" fmla="*/ 7050 h 10000"/>
                  <a:gd name="connsiteX41" fmla="*/ 5690 w 10000"/>
                  <a:gd name="connsiteY41" fmla="*/ 7410 h 10000"/>
                  <a:gd name="connsiteX42" fmla="*/ 5817 w 10000"/>
                  <a:gd name="connsiteY42" fmla="*/ 8058 h 10000"/>
                  <a:gd name="connsiteX43" fmla="*/ 5945 w 10000"/>
                  <a:gd name="connsiteY43" fmla="*/ 8993 h 10000"/>
                  <a:gd name="connsiteX44" fmla="*/ 6030 w 10000"/>
                  <a:gd name="connsiteY44" fmla="*/ 9281 h 10000"/>
                  <a:gd name="connsiteX45" fmla="*/ 6093 w 10000"/>
                  <a:gd name="connsiteY45" fmla="*/ 9568 h 10000"/>
                  <a:gd name="connsiteX46" fmla="*/ 6157 w 10000"/>
                  <a:gd name="connsiteY46" fmla="*/ 9640 h 10000"/>
                  <a:gd name="connsiteX47" fmla="*/ 6285 w 10000"/>
                  <a:gd name="connsiteY47" fmla="*/ 9784 h 10000"/>
                  <a:gd name="connsiteX48" fmla="*/ 6412 w 10000"/>
                  <a:gd name="connsiteY48" fmla="*/ 9856 h 10000"/>
                  <a:gd name="connsiteX49" fmla="*/ 6518 w 10000"/>
                  <a:gd name="connsiteY49" fmla="*/ 9856 h 10000"/>
                  <a:gd name="connsiteX50" fmla="*/ 6582 w 10000"/>
                  <a:gd name="connsiteY50" fmla="*/ 10000 h 10000"/>
                  <a:gd name="connsiteX51" fmla="*/ 6624 w 10000"/>
                  <a:gd name="connsiteY51" fmla="*/ 9784 h 10000"/>
                  <a:gd name="connsiteX52" fmla="*/ 6815 w 10000"/>
                  <a:gd name="connsiteY52" fmla="*/ 9784 h 10000"/>
                  <a:gd name="connsiteX53" fmla="*/ 6879 w 10000"/>
                  <a:gd name="connsiteY53" fmla="*/ 9640 h 10000"/>
                  <a:gd name="connsiteX54" fmla="*/ 6985 w 10000"/>
                  <a:gd name="connsiteY54" fmla="*/ 9281 h 10000"/>
                  <a:gd name="connsiteX55" fmla="*/ 7091 w 10000"/>
                  <a:gd name="connsiteY55" fmla="*/ 9209 h 10000"/>
                  <a:gd name="connsiteX56" fmla="*/ 7155 w 10000"/>
                  <a:gd name="connsiteY56" fmla="*/ 9209 h 10000"/>
                  <a:gd name="connsiteX57" fmla="*/ 7282 w 10000"/>
                  <a:gd name="connsiteY57" fmla="*/ 8993 h 10000"/>
                  <a:gd name="connsiteX58" fmla="*/ 7516 w 10000"/>
                  <a:gd name="connsiteY58" fmla="*/ 8777 h 10000"/>
                  <a:gd name="connsiteX59" fmla="*/ 7707 w 10000"/>
                  <a:gd name="connsiteY59" fmla="*/ 8561 h 10000"/>
                  <a:gd name="connsiteX60" fmla="*/ 7856 w 10000"/>
                  <a:gd name="connsiteY60" fmla="*/ 8417 h 10000"/>
                  <a:gd name="connsiteX61" fmla="*/ 7941 w 10000"/>
                  <a:gd name="connsiteY61" fmla="*/ 8273 h 10000"/>
                  <a:gd name="connsiteX62" fmla="*/ 8047 w 10000"/>
                  <a:gd name="connsiteY62" fmla="*/ 8273 h 10000"/>
                  <a:gd name="connsiteX63" fmla="*/ 8238 w 10000"/>
                  <a:gd name="connsiteY63" fmla="*/ 8417 h 10000"/>
                  <a:gd name="connsiteX64" fmla="*/ 8386 w 10000"/>
                  <a:gd name="connsiteY64" fmla="*/ 8417 h 10000"/>
                  <a:gd name="connsiteX65" fmla="*/ 8450 w 10000"/>
                  <a:gd name="connsiteY65" fmla="*/ 8273 h 10000"/>
                  <a:gd name="connsiteX66" fmla="*/ 8514 w 10000"/>
                  <a:gd name="connsiteY66" fmla="*/ 7986 h 10000"/>
                  <a:gd name="connsiteX67" fmla="*/ 8577 w 10000"/>
                  <a:gd name="connsiteY67" fmla="*/ 7626 h 10000"/>
                  <a:gd name="connsiteX68" fmla="*/ 8641 w 10000"/>
                  <a:gd name="connsiteY68" fmla="*/ 7482 h 10000"/>
                  <a:gd name="connsiteX69" fmla="*/ 8705 w 10000"/>
                  <a:gd name="connsiteY69" fmla="*/ 7410 h 10000"/>
                  <a:gd name="connsiteX70" fmla="*/ 8790 w 10000"/>
                  <a:gd name="connsiteY70" fmla="*/ 7050 h 10000"/>
                  <a:gd name="connsiteX71" fmla="*/ 8854 w 10000"/>
                  <a:gd name="connsiteY71" fmla="*/ 6475 h 10000"/>
                  <a:gd name="connsiteX72" fmla="*/ 8917 w 10000"/>
                  <a:gd name="connsiteY72" fmla="*/ 6403 h 10000"/>
                  <a:gd name="connsiteX73" fmla="*/ 8981 w 10000"/>
                  <a:gd name="connsiteY73" fmla="*/ 6259 h 10000"/>
                  <a:gd name="connsiteX74" fmla="*/ 9108 w 10000"/>
                  <a:gd name="connsiteY74" fmla="*/ 6187 h 10000"/>
                  <a:gd name="connsiteX75" fmla="*/ 9214 w 10000"/>
                  <a:gd name="connsiteY75" fmla="*/ 6259 h 10000"/>
                  <a:gd name="connsiteX76" fmla="*/ 9406 w 10000"/>
                  <a:gd name="connsiteY76" fmla="*/ 6475 h 10000"/>
                  <a:gd name="connsiteX77" fmla="*/ 9575 w 10000"/>
                  <a:gd name="connsiteY77" fmla="*/ 6691 h 10000"/>
                  <a:gd name="connsiteX78" fmla="*/ 9682 w 10000"/>
                  <a:gd name="connsiteY78" fmla="*/ 6691 h 10000"/>
                  <a:gd name="connsiteX79" fmla="*/ 9745 w 10000"/>
                  <a:gd name="connsiteY79" fmla="*/ 6619 h 10000"/>
                  <a:gd name="connsiteX80" fmla="*/ 9745 w 10000"/>
                  <a:gd name="connsiteY80" fmla="*/ 6475 h 10000"/>
                  <a:gd name="connsiteX81" fmla="*/ 9788 w 10000"/>
                  <a:gd name="connsiteY81" fmla="*/ 6187 h 10000"/>
                  <a:gd name="connsiteX82" fmla="*/ 9851 w 10000"/>
                  <a:gd name="connsiteY82" fmla="*/ 5971 h 10000"/>
                  <a:gd name="connsiteX83" fmla="*/ 9915 w 10000"/>
                  <a:gd name="connsiteY83" fmla="*/ 5971 h 10000"/>
                  <a:gd name="connsiteX84" fmla="*/ 9979 w 10000"/>
                  <a:gd name="connsiteY84" fmla="*/ 6043 h 10000"/>
                  <a:gd name="connsiteX85" fmla="*/ 10000 w 10000"/>
                  <a:gd name="connsiteY85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1762 w 10000"/>
                  <a:gd name="connsiteY17" fmla="*/ 4820 h 10000"/>
                  <a:gd name="connsiteX18" fmla="*/ 4395 w 10000"/>
                  <a:gd name="connsiteY18" fmla="*/ 216 h 10000"/>
                  <a:gd name="connsiteX19" fmla="*/ 4501 w 10000"/>
                  <a:gd name="connsiteY19" fmla="*/ 216 h 10000"/>
                  <a:gd name="connsiteX20" fmla="*/ 4586 w 10000"/>
                  <a:gd name="connsiteY20" fmla="*/ 72 h 10000"/>
                  <a:gd name="connsiteX21" fmla="*/ 4692 w 10000"/>
                  <a:gd name="connsiteY21" fmla="*/ 0 h 10000"/>
                  <a:gd name="connsiteX22" fmla="*/ 4713 w 10000"/>
                  <a:gd name="connsiteY22" fmla="*/ 0 h 10000"/>
                  <a:gd name="connsiteX23" fmla="*/ 4798 w 10000"/>
                  <a:gd name="connsiteY23" fmla="*/ 0 h 10000"/>
                  <a:gd name="connsiteX24" fmla="*/ 4820 w 10000"/>
                  <a:gd name="connsiteY24" fmla="*/ 216 h 10000"/>
                  <a:gd name="connsiteX25" fmla="*/ 4862 w 10000"/>
                  <a:gd name="connsiteY25" fmla="*/ 504 h 10000"/>
                  <a:gd name="connsiteX26" fmla="*/ 4883 w 10000"/>
                  <a:gd name="connsiteY26" fmla="*/ 863 h 10000"/>
                  <a:gd name="connsiteX27" fmla="*/ 4926 w 10000"/>
                  <a:gd name="connsiteY27" fmla="*/ 1223 h 10000"/>
                  <a:gd name="connsiteX28" fmla="*/ 4926 w 10000"/>
                  <a:gd name="connsiteY28" fmla="*/ 1511 h 10000"/>
                  <a:gd name="connsiteX29" fmla="*/ 4989 w 10000"/>
                  <a:gd name="connsiteY29" fmla="*/ 1799 h 10000"/>
                  <a:gd name="connsiteX30" fmla="*/ 5117 w 10000"/>
                  <a:gd name="connsiteY30" fmla="*/ 2086 h 10000"/>
                  <a:gd name="connsiteX31" fmla="*/ 5180 w 10000"/>
                  <a:gd name="connsiteY31" fmla="*/ 2446 h 10000"/>
                  <a:gd name="connsiteX32" fmla="*/ 5287 w 10000"/>
                  <a:gd name="connsiteY32" fmla="*/ 3237 h 10000"/>
                  <a:gd name="connsiteX33" fmla="*/ 5329 w 10000"/>
                  <a:gd name="connsiteY33" fmla="*/ 3453 h 10000"/>
                  <a:gd name="connsiteX34" fmla="*/ 5393 w 10000"/>
                  <a:gd name="connsiteY34" fmla="*/ 3813 h 10000"/>
                  <a:gd name="connsiteX35" fmla="*/ 5393 w 10000"/>
                  <a:gd name="connsiteY35" fmla="*/ 5252 h 10000"/>
                  <a:gd name="connsiteX36" fmla="*/ 5414 w 10000"/>
                  <a:gd name="connsiteY36" fmla="*/ 5468 h 10000"/>
                  <a:gd name="connsiteX37" fmla="*/ 5478 w 10000"/>
                  <a:gd name="connsiteY37" fmla="*/ 6187 h 10000"/>
                  <a:gd name="connsiteX38" fmla="*/ 5520 w 10000"/>
                  <a:gd name="connsiteY38" fmla="*/ 6691 h 10000"/>
                  <a:gd name="connsiteX39" fmla="*/ 5584 w 10000"/>
                  <a:gd name="connsiteY39" fmla="*/ 7050 h 10000"/>
                  <a:gd name="connsiteX40" fmla="*/ 5690 w 10000"/>
                  <a:gd name="connsiteY40" fmla="*/ 7410 h 10000"/>
                  <a:gd name="connsiteX41" fmla="*/ 5817 w 10000"/>
                  <a:gd name="connsiteY41" fmla="*/ 8058 h 10000"/>
                  <a:gd name="connsiteX42" fmla="*/ 5945 w 10000"/>
                  <a:gd name="connsiteY42" fmla="*/ 8993 h 10000"/>
                  <a:gd name="connsiteX43" fmla="*/ 6030 w 10000"/>
                  <a:gd name="connsiteY43" fmla="*/ 9281 h 10000"/>
                  <a:gd name="connsiteX44" fmla="*/ 6093 w 10000"/>
                  <a:gd name="connsiteY44" fmla="*/ 9568 h 10000"/>
                  <a:gd name="connsiteX45" fmla="*/ 6157 w 10000"/>
                  <a:gd name="connsiteY45" fmla="*/ 9640 h 10000"/>
                  <a:gd name="connsiteX46" fmla="*/ 6285 w 10000"/>
                  <a:gd name="connsiteY46" fmla="*/ 9784 h 10000"/>
                  <a:gd name="connsiteX47" fmla="*/ 6412 w 10000"/>
                  <a:gd name="connsiteY47" fmla="*/ 9856 h 10000"/>
                  <a:gd name="connsiteX48" fmla="*/ 6518 w 10000"/>
                  <a:gd name="connsiteY48" fmla="*/ 9856 h 10000"/>
                  <a:gd name="connsiteX49" fmla="*/ 6582 w 10000"/>
                  <a:gd name="connsiteY49" fmla="*/ 10000 h 10000"/>
                  <a:gd name="connsiteX50" fmla="*/ 6624 w 10000"/>
                  <a:gd name="connsiteY50" fmla="*/ 9784 h 10000"/>
                  <a:gd name="connsiteX51" fmla="*/ 6815 w 10000"/>
                  <a:gd name="connsiteY51" fmla="*/ 9784 h 10000"/>
                  <a:gd name="connsiteX52" fmla="*/ 6879 w 10000"/>
                  <a:gd name="connsiteY52" fmla="*/ 9640 h 10000"/>
                  <a:gd name="connsiteX53" fmla="*/ 6985 w 10000"/>
                  <a:gd name="connsiteY53" fmla="*/ 9281 h 10000"/>
                  <a:gd name="connsiteX54" fmla="*/ 7091 w 10000"/>
                  <a:gd name="connsiteY54" fmla="*/ 9209 h 10000"/>
                  <a:gd name="connsiteX55" fmla="*/ 7155 w 10000"/>
                  <a:gd name="connsiteY55" fmla="*/ 9209 h 10000"/>
                  <a:gd name="connsiteX56" fmla="*/ 7282 w 10000"/>
                  <a:gd name="connsiteY56" fmla="*/ 8993 h 10000"/>
                  <a:gd name="connsiteX57" fmla="*/ 7516 w 10000"/>
                  <a:gd name="connsiteY57" fmla="*/ 8777 h 10000"/>
                  <a:gd name="connsiteX58" fmla="*/ 7707 w 10000"/>
                  <a:gd name="connsiteY58" fmla="*/ 8561 h 10000"/>
                  <a:gd name="connsiteX59" fmla="*/ 7856 w 10000"/>
                  <a:gd name="connsiteY59" fmla="*/ 8417 h 10000"/>
                  <a:gd name="connsiteX60" fmla="*/ 7941 w 10000"/>
                  <a:gd name="connsiteY60" fmla="*/ 8273 h 10000"/>
                  <a:gd name="connsiteX61" fmla="*/ 8047 w 10000"/>
                  <a:gd name="connsiteY61" fmla="*/ 8273 h 10000"/>
                  <a:gd name="connsiteX62" fmla="*/ 8238 w 10000"/>
                  <a:gd name="connsiteY62" fmla="*/ 8417 h 10000"/>
                  <a:gd name="connsiteX63" fmla="*/ 8386 w 10000"/>
                  <a:gd name="connsiteY63" fmla="*/ 8417 h 10000"/>
                  <a:gd name="connsiteX64" fmla="*/ 8450 w 10000"/>
                  <a:gd name="connsiteY64" fmla="*/ 8273 h 10000"/>
                  <a:gd name="connsiteX65" fmla="*/ 8514 w 10000"/>
                  <a:gd name="connsiteY65" fmla="*/ 7986 h 10000"/>
                  <a:gd name="connsiteX66" fmla="*/ 8577 w 10000"/>
                  <a:gd name="connsiteY66" fmla="*/ 7626 h 10000"/>
                  <a:gd name="connsiteX67" fmla="*/ 8641 w 10000"/>
                  <a:gd name="connsiteY67" fmla="*/ 7482 h 10000"/>
                  <a:gd name="connsiteX68" fmla="*/ 8705 w 10000"/>
                  <a:gd name="connsiteY68" fmla="*/ 7410 h 10000"/>
                  <a:gd name="connsiteX69" fmla="*/ 8790 w 10000"/>
                  <a:gd name="connsiteY69" fmla="*/ 7050 h 10000"/>
                  <a:gd name="connsiteX70" fmla="*/ 8854 w 10000"/>
                  <a:gd name="connsiteY70" fmla="*/ 6475 h 10000"/>
                  <a:gd name="connsiteX71" fmla="*/ 8917 w 10000"/>
                  <a:gd name="connsiteY71" fmla="*/ 6403 h 10000"/>
                  <a:gd name="connsiteX72" fmla="*/ 8981 w 10000"/>
                  <a:gd name="connsiteY72" fmla="*/ 6259 h 10000"/>
                  <a:gd name="connsiteX73" fmla="*/ 9108 w 10000"/>
                  <a:gd name="connsiteY73" fmla="*/ 6187 h 10000"/>
                  <a:gd name="connsiteX74" fmla="*/ 9214 w 10000"/>
                  <a:gd name="connsiteY74" fmla="*/ 6259 h 10000"/>
                  <a:gd name="connsiteX75" fmla="*/ 9406 w 10000"/>
                  <a:gd name="connsiteY75" fmla="*/ 6475 h 10000"/>
                  <a:gd name="connsiteX76" fmla="*/ 9575 w 10000"/>
                  <a:gd name="connsiteY76" fmla="*/ 6691 h 10000"/>
                  <a:gd name="connsiteX77" fmla="*/ 9682 w 10000"/>
                  <a:gd name="connsiteY77" fmla="*/ 6691 h 10000"/>
                  <a:gd name="connsiteX78" fmla="*/ 9745 w 10000"/>
                  <a:gd name="connsiteY78" fmla="*/ 6619 h 10000"/>
                  <a:gd name="connsiteX79" fmla="*/ 9745 w 10000"/>
                  <a:gd name="connsiteY79" fmla="*/ 6475 h 10000"/>
                  <a:gd name="connsiteX80" fmla="*/ 9788 w 10000"/>
                  <a:gd name="connsiteY80" fmla="*/ 6187 h 10000"/>
                  <a:gd name="connsiteX81" fmla="*/ 9851 w 10000"/>
                  <a:gd name="connsiteY81" fmla="*/ 5971 h 10000"/>
                  <a:gd name="connsiteX82" fmla="*/ 9915 w 10000"/>
                  <a:gd name="connsiteY82" fmla="*/ 5971 h 10000"/>
                  <a:gd name="connsiteX83" fmla="*/ 9979 w 10000"/>
                  <a:gd name="connsiteY83" fmla="*/ 6043 h 10000"/>
                  <a:gd name="connsiteX84" fmla="*/ 10000 w 10000"/>
                  <a:gd name="connsiteY84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1529 w 10000"/>
                  <a:gd name="connsiteY16" fmla="*/ 4820 h 10000"/>
                  <a:gd name="connsiteX17" fmla="*/ 4395 w 10000"/>
                  <a:gd name="connsiteY17" fmla="*/ 216 h 10000"/>
                  <a:gd name="connsiteX18" fmla="*/ 4501 w 10000"/>
                  <a:gd name="connsiteY18" fmla="*/ 216 h 10000"/>
                  <a:gd name="connsiteX19" fmla="*/ 4586 w 10000"/>
                  <a:gd name="connsiteY19" fmla="*/ 72 h 10000"/>
                  <a:gd name="connsiteX20" fmla="*/ 4692 w 10000"/>
                  <a:gd name="connsiteY20" fmla="*/ 0 h 10000"/>
                  <a:gd name="connsiteX21" fmla="*/ 4713 w 10000"/>
                  <a:gd name="connsiteY21" fmla="*/ 0 h 10000"/>
                  <a:gd name="connsiteX22" fmla="*/ 4798 w 10000"/>
                  <a:gd name="connsiteY22" fmla="*/ 0 h 10000"/>
                  <a:gd name="connsiteX23" fmla="*/ 4820 w 10000"/>
                  <a:gd name="connsiteY23" fmla="*/ 216 h 10000"/>
                  <a:gd name="connsiteX24" fmla="*/ 4862 w 10000"/>
                  <a:gd name="connsiteY24" fmla="*/ 504 h 10000"/>
                  <a:gd name="connsiteX25" fmla="*/ 4883 w 10000"/>
                  <a:gd name="connsiteY25" fmla="*/ 863 h 10000"/>
                  <a:gd name="connsiteX26" fmla="*/ 4926 w 10000"/>
                  <a:gd name="connsiteY26" fmla="*/ 1223 h 10000"/>
                  <a:gd name="connsiteX27" fmla="*/ 4926 w 10000"/>
                  <a:gd name="connsiteY27" fmla="*/ 1511 h 10000"/>
                  <a:gd name="connsiteX28" fmla="*/ 4989 w 10000"/>
                  <a:gd name="connsiteY28" fmla="*/ 1799 h 10000"/>
                  <a:gd name="connsiteX29" fmla="*/ 5117 w 10000"/>
                  <a:gd name="connsiteY29" fmla="*/ 2086 h 10000"/>
                  <a:gd name="connsiteX30" fmla="*/ 5180 w 10000"/>
                  <a:gd name="connsiteY30" fmla="*/ 2446 h 10000"/>
                  <a:gd name="connsiteX31" fmla="*/ 5287 w 10000"/>
                  <a:gd name="connsiteY31" fmla="*/ 3237 h 10000"/>
                  <a:gd name="connsiteX32" fmla="*/ 5329 w 10000"/>
                  <a:gd name="connsiteY32" fmla="*/ 3453 h 10000"/>
                  <a:gd name="connsiteX33" fmla="*/ 5393 w 10000"/>
                  <a:gd name="connsiteY33" fmla="*/ 3813 h 10000"/>
                  <a:gd name="connsiteX34" fmla="*/ 5393 w 10000"/>
                  <a:gd name="connsiteY34" fmla="*/ 5252 h 10000"/>
                  <a:gd name="connsiteX35" fmla="*/ 5414 w 10000"/>
                  <a:gd name="connsiteY35" fmla="*/ 5468 h 10000"/>
                  <a:gd name="connsiteX36" fmla="*/ 5478 w 10000"/>
                  <a:gd name="connsiteY36" fmla="*/ 6187 h 10000"/>
                  <a:gd name="connsiteX37" fmla="*/ 5520 w 10000"/>
                  <a:gd name="connsiteY37" fmla="*/ 6691 h 10000"/>
                  <a:gd name="connsiteX38" fmla="*/ 5584 w 10000"/>
                  <a:gd name="connsiteY38" fmla="*/ 7050 h 10000"/>
                  <a:gd name="connsiteX39" fmla="*/ 5690 w 10000"/>
                  <a:gd name="connsiteY39" fmla="*/ 7410 h 10000"/>
                  <a:gd name="connsiteX40" fmla="*/ 5817 w 10000"/>
                  <a:gd name="connsiteY40" fmla="*/ 8058 h 10000"/>
                  <a:gd name="connsiteX41" fmla="*/ 5945 w 10000"/>
                  <a:gd name="connsiteY41" fmla="*/ 8993 h 10000"/>
                  <a:gd name="connsiteX42" fmla="*/ 6030 w 10000"/>
                  <a:gd name="connsiteY42" fmla="*/ 9281 h 10000"/>
                  <a:gd name="connsiteX43" fmla="*/ 6093 w 10000"/>
                  <a:gd name="connsiteY43" fmla="*/ 9568 h 10000"/>
                  <a:gd name="connsiteX44" fmla="*/ 6157 w 10000"/>
                  <a:gd name="connsiteY44" fmla="*/ 9640 h 10000"/>
                  <a:gd name="connsiteX45" fmla="*/ 6285 w 10000"/>
                  <a:gd name="connsiteY45" fmla="*/ 9784 h 10000"/>
                  <a:gd name="connsiteX46" fmla="*/ 6412 w 10000"/>
                  <a:gd name="connsiteY46" fmla="*/ 9856 h 10000"/>
                  <a:gd name="connsiteX47" fmla="*/ 6518 w 10000"/>
                  <a:gd name="connsiteY47" fmla="*/ 9856 h 10000"/>
                  <a:gd name="connsiteX48" fmla="*/ 6582 w 10000"/>
                  <a:gd name="connsiteY48" fmla="*/ 10000 h 10000"/>
                  <a:gd name="connsiteX49" fmla="*/ 6624 w 10000"/>
                  <a:gd name="connsiteY49" fmla="*/ 9784 h 10000"/>
                  <a:gd name="connsiteX50" fmla="*/ 6815 w 10000"/>
                  <a:gd name="connsiteY50" fmla="*/ 9784 h 10000"/>
                  <a:gd name="connsiteX51" fmla="*/ 6879 w 10000"/>
                  <a:gd name="connsiteY51" fmla="*/ 9640 h 10000"/>
                  <a:gd name="connsiteX52" fmla="*/ 6985 w 10000"/>
                  <a:gd name="connsiteY52" fmla="*/ 9281 h 10000"/>
                  <a:gd name="connsiteX53" fmla="*/ 7091 w 10000"/>
                  <a:gd name="connsiteY53" fmla="*/ 9209 h 10000"/>
                  <a:gd name="connsiteX54" fmla="*/ 7155 w 10000"/>
                  <a:gd name="connsiteY54" fmla="*/ 9209 h 10000"/>
                  <a:gd name="connsiteX55" fmla="*/ 7282 w 10000"/>
                  <a:gd name="connsiteY55" fmla="*/ 8993 h 10000"/>
                  <a:gd name="connsiteX56" fmla="*/ 7516 w 10000"/>
                  <a:gd name="connsiteY56" fmla="*/ 8777 h 10000"/>
                  <a:gd name="connsiteX57" fmla="*/ 7707 w 10000"/>
                  <a:gd name="connsiteY57" fmla="*/ 8561 h 10000"/>
                  <a:gd name="connsiteX58" fmla="*/ 7856 w 10000"/>
                  <a:gd name="connsiteY58" fmla="*/ 8417 h 10000"/>
                  <a:gd name="connsiteX59" fmla="*/ 7941 w 10000"/>
                  <a:gd name="connsiteY59" fmla="*/ 8273 h 10000"/>
                  <a:gd name="connsiteX60" fmla="*/ 8047 w 10000"/>
                  <a:gd name="connsiteY60" fmla="*/ 8273 h 10000"/>
                  <a:gd name="connsiteX61" fmla="*/ 8238 w 10000"/>
                  <a:gd name="connsiteY61" fmla="*/ 8417 h 10000"/>
                  <a:gd name="connsiteX62" fmla="*/ 8386 w 10000"/>
                  <a:gd name="connsiteY62" fmla="*/ 8417 h 10000"/>
                  <a:gd name="connsiteX63" fmla="*/ 8450 w 10000"/>
                  <a:gd name="connsiteY63" fmla="*/ 8273 h 10000"/>
                  <a:gd name="connsiteX64" fmla="*/ 8514 w 10000"/>
                  <a:gd name="connsiteY64" fmla="*/ 7986 h 10000"/>
                  <a:gd name="connsiteX65" fmla="*/ 8577 w 10000"/>
                  <a:gd name="connsiteY65" fmla="*/ 7626 h 10000"/>
                  <a:gd name="connsiteX66" fmla="*/ 8641 w 10000"/>
                  <a:gd name="connsiteY66" fmla="*/ 7482 h 10000"/>
                  <a:gd name="connsiteX67" fmla="*/ 8705 w 10000"/>
                  <a:gd name="connsiteY67" fmla="*/ 7410 h 10000"/>
                  <a:gd name="connsiteX68" fmla="*/ 8790 w 10000"/>
                  <a:gd name="connsiteY68" fmla="*/ 7050 h 10000"/>
                  <a:gd name="connsiteX69" fmla="*/ 8854 w 10000"/>
                  <a:gd name="connsiteY69" fmla="*/ 6475 h 10000"/>
                  <a:gd name="connsiteX70" fmla="*/ 8917 w 10000"/>
                  <a:gd name="connsiteY70" fmla="*/ 6403 h 10000"/>
                  <a:gd name="connsiteX71" fmla="*/ 8981 w 10000"/>
                  <a:gd name="connsiteY71" fmla="*/ 6259 h 10000"/>
                  <a:gd name="connsiteX72" fmla="*/ 9108 w 10000"/>
                  <a:gd name="connsiteY72" fmla="*/ 6187 h 10000"/>
                  <a:gd name="connsiteX73" fmla="*/ 9214 w 10000"/>
                  <a:gd name="connsiteY73" fmla="*/ 6259 h 10000"/>
                  <a:gd name="connsiteX74" fmla="*/ 9406 w 10000"/>
                  <a:gd name="connsiteY74" fmla="*/ 6475 h 10000"/>
                  <a:gd name="connsiteX75" fmla="*/ 9575 w 10000"/>
                  <a:gd name="connsiteY75" fmla="*/ 6691 h 10000"/>
                  <a:gd name="connsiteX76" fmla="*/ 9682 w 10000"/>
                  <a:gd name="connsiteY76" fmla="*/ 6691 h 10000"/>
                  <a:gd name="connsiteX77" fmla="*/ 9745 w 10000"/>
                  <a:gd name="connsiteY77" fmla="*/ 6619 h 10000"/>
                  <a:gd name="connsiteX78" fmla="*/ 9745 w 10000"/>
                  <a:gd name="connsiteY78" fmla="*/ 6475 h 10000"/>
                  <a:gd name="connsiteX79" fmla="*/ 9788 w 10000"/>
                  <a:gd name="connsiteY79" fmla="*/ 6187 h 10000"/>
                  <a:gd name="connsiteX80" fmla="*/ 9851 w 10000"/>
                  <a:gd name="connsiteY80" fmla="*/ 5971 h 10000"/>
                  <a:gd name="connsiteX81" fmla="*/ 9915 w 10000"/>
                  <a:gd name="connsiteY81" fmla="*/ 5971 h 10000"/>
                  <a:gd name="connsiteX82" fmla="*/ 9979 w 10000"/>
                  <a:gd name="connsiteY82" fmla="*/ 6043 h 10000"/>
                  <a:gd name="connsiteX83" fmla="*/ 10000 w 10000"/>
                  <a:gd name="connsiteY83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1423 w 10000"/>
                  <a:gd name="connsiteY15" fmla="*/ 4892 h 10000"/>
                  <a:gd name="connsiteX16" fmla="*/ 4395 w 10000"/>
                  <a:gd name="connsiteY16" fmla="*/ 216 h 10000"/>
                  <a:gd name="connsiteX17" fmla="*/ 4501 w 10000"/>
                  <a:gd name="connsiteY17" fmla="*/ 216 h 10000"/>
                  <a:gd name="connsiteX18" fmla="*/ 4586 w 10000"/>
                  <a:gd name="connsiteY18" fmla="*/ 72 h 10000"/>
                  <a:gd name="connsiteX19" fmla="*/ 4692 w 10000"/>
                  <a:gd name="connsiteY19" fmla="*/ 0 h 10000"/>
                  <a:gd name="connsiteX20" fmla="*/ 4713 w 10000"/>
                  <a:gd name="connsiteY20" fmla="*/ 0 h 10000"/>
                  <a:gd name="connsiteX21" fmla="*/ 4798 w 10000"/>
                  <a:gd name="connsiteY21" fmla="*/ 0 h 10000"/>
                  <a:gd name="connsiteX22" fmla="*/ 4820 w 10000"/>
                  <a:gd name="connsiteY22" fmla="*/ 216 h 10000"/>
                  <a:gd name="connsiteX23" fmla="*/ 4862 w 10000"/>
                  <a:gd name="connsiteY23" fmla="*/ 504 h 10000"/>
                  <a:gd name="connsiteX24" fmla="*/ 4883 w 10000"/>
                  <a:gd name="connsiteY24" fmla="*/ 863 h 10000"/>
                  <a:gd name="connsiteX25" fmla="*/ 4926 w 10000"/>
                  <a:gd name="connsiteY25" fmla="*/ 1223 h 10000"/>
                  <a:gd name="connsiteX26" fmla="*/ 4926 w 10000"/>
                  <a:gd name="connsiteY26" fmla="*/ 1511 h 10000"/>
                  <a:gd name="connsiteX27" fmla="*/ 4989 w 10000"/>
                  <a:gd name="connsiteY27" fmla="*/ 1799 h 10000"/>
                  <a:gd name="connsiteX28" fmla="*/ 5117 w 10000"/>
                  <a:gd name="connsiteY28" fmla="*/ 2086 h 10000"/>
                  <a:gd name="connsiteX29" fmla="*/ 5180 w 10000"/>
                  <a:gd name="connsiteY29" fmla="*/ 2446 h 10000"/>
                  <a:gd name="connsiteX30" fmla="*/ 5287 w 10000"/>
                  <a:gd name="connsiteY30" fmla="*/ 3237 h 10000"/>
                  <a:gd name="connsiteX31" fmla="*/ 5329 w 10000"/>
                  <a:gd name="connsiteY31" fmla="*/ 3453 h 10000"/>
                  <a:gd name="connsiteX32" fmla="*/ 5393 w 10000"/>
                  <a:gd name="connsiteY32" fmla="*/ 3813 h 10000"/>
                  <a:gd name="connsiteX33" fmla="*/ 5393 w 10000"/>
                  <a:gd name="connsiteY33" fmla="*/ 5252 h 10000"/>
                  <a:gd name="connsiteX34" fmla="*/ 5414 w 10000"/>
                  <a:gd name="connsiteY34" fmla="*/ 5468 h 10000"/>
                  <a:gd name="connsiteX35" fmla="*/ 5478 w 10000"/>
                  <a:gd name="connsiteY35" fmla="*/ 6187 h 10000"/>
                  <a:gd name="connsiteX36" fmla="*/ 5520 w 10000"/>
                  <a:gd name="connsiteY36" fmla="*/ 6691 h 10000"/>
                  <a:gd name="connsiteX37" fmla="*/ 5584 w 10000"/>
                  <a:gd name="connsiteY37" fmla="*/ 7050 h 10000"/>
                  <a:gd name="connsiteX38" fmla="*/ 5690 w 10000"/>
                  <a:gd name="connsiteY38" fmla="*/ 7410 h 10000"/>
                  <a:gd name="connsiteX39" fmla="*/ 5817 w 10000"/>
                  <a:gd name="connsiteY39" fmla="*/ 8058 h 10000"/>
                  <a:gd name="connsiteX40" fmla="*/ 5945 w 10000"/>
                  <a:gd name="connsiteY40" fmla="*/ 8993 h 10000"/>
                  <a:gd name="connsiteX41" fmla="*/ 6030 w 10000"/>
                  <a:gd name="connsiteY41" fmla="*/ 9281 h 10000"/>
                  <a:gd name="connsiteX42" fmla="*/ 6093 w 10000"/>
                  <a:gd name="connsiteY42" fmla="*/ 9568 h 10000"/>
                  <a:gd name="connsiteX43" fmla="*/ 6157 w 10000"/>
                  <a:gd name="connsiteY43" fmla="*/ 9640 h 10000"/>
                  <a:gd name="connsiteX44" fmla="*/ 6285 w 10000"/>
                  <a:gd name="connsiteY44" fmla="*/ 9784 h 10000"/>
                  <a:gd name="connsiteX45" fmla="*/ 6412 w 10000"/>
                  <a:gd name="connsiteY45" fmla="*/ 9856 h 10000"/>
                  <a:gd name="connsiteX46" fmla="*/ 6518 w 10000"/>
                  <a:gd name="connsiteY46" fmla="*/ 9856 h 10000"/>
                  <a:gd name="connsiteX47" fmla="*/ 6582 w 10000"/>
                  <a:gd name="connsiteY47" fmla="*/ 10000 h 10000"/>
                  <a:gd name="connsiteX48" fmla="*/ 6624 w 10000"/>
                  <a:gd name="connsiteY48" fmla="*/ 9784 h 10000"/>
                  <a:gd name="connsiteX49" fmla="*/ 6815 w 10000"/>
                  <a:gd name="connsiteY49" fmla="*/ 9784 h 10000"/>
                  <a:gd name="connsiteX50" fmla="*/ 6879 w 10000"/>
                  <a:gd name="connsiteY50" fmla="*/ 9640 h 10000"/>
                  <a:gd name="connsiteX51" fmla="*/ 6985 w 10000"/>
                  <a:gd name="connsiteY51" fmla="*/ 9281 h 10000"/>
                  <a:gd name="connsiteX52" fmla="*/ 7091 w 10000"/>
                  <a:gd name="connsiteY52" fmla="*/ 9209 h 10000"/>
                  <a:gd name="connsiteX53" fmla="*/ 7155 w 10000"/>
                  <a:gd name="connsiteY53" fmla="*/ 9209 h 10000"/>
                  <a:gd name="connsiteX54" fmla="*/ 7282 w 10000"/>
                  <a:gd name="connsiteY54" fmla="*/ 8993 h 10000"/>
                  <a:gd name="connsiteX55" fmla="*/ 7516 w 10000"/>
                  <a:gd name="connsiteY55" fmla="*/ 8777 h 10000"/>
                  <a:gd name="connsiteX56" fmla="*/ 7707 w 10000"/>
                  <a:gd name="connsiteY56" fmla="*/ 8561 h 10000"/>
                  <a:gd name="connsiteX57" fmla="*/ 7856 w 10000"/>
                  <a:gd name="connsiteY57" fmla="*/ 8417 h 10000"/>
                  <a:gd name="connsiteX58" fmla="*/ 7941 w 10000"/>
                  <a:gd name="connsiteY58" fmla="*/ 8273 h 10000"/>
                  <a:gd name="connsiteX59" fmla="*/ 8047 w 10000"/>
                  <a:gd name="connsiteY59" fmla="*/ 8273 h 10000"/>
                  <a:gd name="connsiteX60" fmla="*/ 8238 w 10000"/>
                  <a:gd name="connsiteY60" fmla="*/ 8417 h 10000"/>
                  <a:gd name="connsiteX61" fmla="*/ 8386 w 10000"/>
                  <a:gd name="connsiteY61" fmla="*/ 8417 h 10000"/>
                  <a:gd name="connsiteX62" fmla="*/ 8450 w 10000"/>
                  <a:gd name="connsiteY62" fmla="*/ 8273 h 10000"/>
                  <a:gd name="connsiteX63" fmla="*/ 8514 w 10000"/>
                  <a:gd name="connsiteY63" fmla="*/ 7986 h 10000"/>
                  <a:gd name="connsiteX64" fmla="*/ 8577 w 10000"/>
                  <a:gd name="connsiteY64" fmla="*/ 7626 h 10000"/>
                  <a:gd name="connsiteX65" fmla="*/ 8641 w 10000"/>
                  <a:gd name="connsiteY65" fmla="*/ 7482 h 10000"/>
                  <a:gd name="connsiteX66" fmla="*/ 8705 w 10000"/>
                  <a:gd name="connsiteY66" fmla="*/ 7410 h 10000"/>
                  <a:gd name="connsiteX67" fmla="*/ 8790 w 10000"/>
                  <a:gd name="connsiteY67" fmla="*/ 7050 h 10000"/>
                  <a:gd name="connsiteX68" fmla="*/ 8854 w 10000"/>
                  <a:gd name="connsiteY68" fmla="*/ 6475 h 10000"/>
                  <a:gd name="connsiteX69" fmla="*/ 8917 w 10000"/>
                  <a:gd name="connsiteY69" fmla="*/ 6403 h 10000"/>
                  <a:gd name="connsiteX70" fmla="*/ 8981 w 10000"/>
                  <a:gd name="connsiteY70" fmla="*/ 6259 h 10000"/>
                  <a:gd name="connsiteX71" fmla="*/ 9108 w 10000"/>
                  <a:gd name="connsiteY71" fmla="*/ 6187 h 10000"/>
                  <a:gd name="connsiteX72" fmla="*/ 9214 w 10000"/>
                  <a:gd name="connsiteY72" fmla="*/ 6259 h 10000"/>
                  <a:gd name="connsiteX73" fmla="*/ 9406 w 10000"/>
                  <a:gd name="connsiteY73" fmla="*/ 6475 h 10000"/>
                  <a:gd name="connsiteX74" fmla="*/ 9575 w 10000"/>
                  <a:gd name="connsiteY74" fmla="*/ 6691 h 10000"/>
                  <a:gd name="connsiteX75" fmla="*/ 9682 w 10000"/>
                  <a:gd name="connsiteY75" fmla="*/ 6691 h 10000"/>
                  <a:gd name="connsiteX76" fmla="*/ 9745 w 10000"/>
                  <a:gd name="connsiteY76" fmla="*/ 6619 h 10000"/>
                  <a:gd name="connsiteX77" fmla="*/ 9745 w 10000"/>
                  <a:gd name="connsiteY77" fmla="*/ 6475 h 10000"/>
                  <a:gd name="connsiteX78" fmla="*/ 9788 w 10000"/>
                  <a:gd name="connsiteY78" fmla="*/ 6187 h 10000"/>
                  <a:gd name="connsiteX79" fmla="*/ 9851 w 10000"/>
                  <a:gd name="connsiteY79" fmla="*/ 5971 h 10000"/>
                  <a:gd name="connsiteX80" fmla="*/ 9915 w 10000"/>
                  <a:gd name="connsiteY80" fmla="*/ 5971 h 10000"/>
                  <a:gd name="connsiteX81" fmla="*/ 9979 w 10000"/>
                  <a:gd name="connsiteY81" fmla="*/ 6043 h 10000"/>
                  <a:gd name="connsiteX82" fmla="*/ 10000 w 10000"/>
                  <a:gd name="connsiteY82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274 w 10000"/>
                  <a:gd name="connsiteY13" fmla="*/ 4820 h 10000"/>
                  <a:gd name="connsiteX14" fmla="*/ 1338 w 10000"/>
                  <a:gd name="connsiteY14" fmla="*/ 4892 h 10000"/>
                  <a:gd name="connsiteX15" fmla="*/ 4395 w 10000"/>
                  <a:gd name="connsiteY15" fmla="*/ 216 h 10000"/>
                  <a:gd name="connsiteX16" fmla="*/ 4501 w 10000"/>
                  <a:gd name="connsiteY16" fmla="*/ 216 h 10000"/>
                  <a:gd name="connsiteX17" fmla="*/ 4586 w 10000"/>
                  <a:gd name="connsiteY17" fmla="*/ 72 h 10000"/>
                  <a:gd name="connsiteX18" fmla="*/ 4692 w 10000"/>
                  <a:gd name="connsiteY18" fmla="*/ 0 h 10000"/>
                  <a:gd name="connsiteX19" fmla="*/ 4713 w 10000"/>
                  <a:gd name="connsiteY19" fmla="*/ 0 h 10000"/>
                  <a:gd name="connsiteX20" fmla="*/ 4798 w 10000"/>
                  <a:gd name="connsiteY20" fmla="*/ 0 h 10000"/>
                  <a:gd name="connsiteX21" fmla="*/ 4820 w 10000"/>
                  <a:gd name="connsiteY21" fmla="*/ 216 h 10000"/>
                  <a:gd name="connsiteX22" fmla="*/ 4862 w 10000"/>
                  <a:gd name="connsiteY22" fmla="*/ 504 h 10000"/>
                  <a:gd name="connsiteX23" fmla="*/ 4883 w 10000"/>
                  <a:gd name="connsiteY23" fmla="*/ 863 h 10000"/>
                  <a:gd name="connsiteX24" fmla="*/ 4926 w 10000"/>
                  <a:gd name="connsiteY24" fmla="*/ 1223 h 10000"/>
                  <a:gd name="connsiteX25" fmla="*/ 4926 w 10000"/>
                  <a:gd name="connsiteY25" fmla="*/ 1511 h 10000"/>
                  <a:gd name="connsiteX26" fmla="*/ 4989 w 10000"/>
                  <a:gd name="connsiteY26" fmla="*/ 1799 h 10000"/>
                  <a:gd name="connsiteX27" fmla="*/ 5117 w 10000"/>
                  <a:gd name="connsiteY27" fmla="*/ 2086 h 10000"/>
                  <a:gd name="connsiteX28" fmla="*/ 5180 w 10000"/>
                  <a:gd name="connsiteY28" fmla="*/ 2446 h 10000"/>
                  <a:gd name="connsiteX29" fmla="*/ 5287 w 10000"/>
                  <a:gd name="connsiteY29" fmla="*/ 3237 h 10000"/>
                  <a:gd name="connsiteX30" fmla="*/ 5329 w 10000"/>
                  <a:gd name="connsiteY30" fmla="*/ 3453 h 10000"/>
                  <a:gd name="connsiteX31" fmla="*/ 5393 w 10000"/>
                  <a:gd name="connsiteY31" fmla="*/ 3813 h 10000"/>
                  <a:gd name="connsiteX32" fmla="*/ 5393 w 10000"/>
                  <a:gd name="connsiteY32" fmla="*/ 5252 h 10000"/>
                  <a:gd name="connsiteX33" fmla="*/ 5414 w 10000"/>
                  <a:gd name="connsiteY33" fmla="*/ 5468 h 10000"/>
                  <a:gd name="connsiteX34" fmla="*/ 5478 w 10000"/>
                  <a:gd name="connsiteY34" fmla="*/ 6187 h 10000"/>
                  <a:gd name="connsiteX35" fmla="*/ 5520 w 10000"/>
                  <a:gd name="connsiteY35" fmla="*/ 6691 h 10000"/>
                  <a:gd name="connsiteX36" fmla="*/ 5584 w 10000"/>
                  <a:gd name="connsiteY36" fmla="*/ 7050 h 10000"/>
                  <a:gd name="connsiteX37" fmla="*/ 5690 w 10000"/>
                  <a:gd name="connsiteY37" fmla="*/ 7410 h 10000"/>
                  <a:gd name="connsiteX38" fmla="*/ 5817 w 10000"/>
                  <a:gd name="connsiteY38" fmla="*/ 8058 h 10000"/>
                  <a:gd name="connsiteX39" fmla="*/ 5945 w 10000"/>
                  <a:gd name="connsiteY39" fmla="*/ 8993 h 10000"/>
                  <a:gd name="connsiteX40" fmla="*/ 6030 w 10000"/>
                  <a:gd name="connsiteY40" fmla="*/ 9281 h 10000"/>
                  <a:gd name="connsiteX41" fmla="*/ 6093 w 10000"/>
                  <a:gd name="connsiteY41" fmla="*/ 9568 h 10000"/>
                  <a:gd name="connsiteX42" fmla="*/ 6157 w 10000"/>
                  <a:gd name="connsiteY42" fmla="*/ 9640 h 10000"/>
                  <a:gd name="connsiteX43" fmla="*/ 6285 w 10000"/>
                  <a:gd name="connsiteY43" fmla="*/ 9784 h 10000"/>
                  <a:gd name="connsiteX44" fmla="*/ 6412 w 10000"/>
                  <a:gd name="connsiteY44" fmla="*/ 9856 h 10000"/>
                  <a:gd name="connsiteX45" fmla="*/ 6518 w 10000"/>
                  <a:gd name="connsiteY45" fmla="*/ 9856 h 10000"/>
                  <a:gd name="connsiteX46" fmla="*/ 6582 w 10000"/>
                  <a:gd name="connsiteY46" fmla="*/ 10000 h 10000"/>
                  <a:gd name="connsiteX47" fmla="*/ 6624 w 10000"/>
                  <a:gd name="connsiteY47" fmla="*/ 9784 h 10000"/>
                  <a:gd name="connsiteX48" fmla="*/ 6815 w 10000"/>
                  <a:gd name="connsiteY48" fmla="*/ 9784 h 10000"/>
                  <a:gd name="connsiteX49" fmla="*/ 6879 w 10000"/>
                  <a:gd name="connsiteY49" fmla="*/ 9640 h 10000"/>
                  <a:gd name="connsiteX50" fmla="*/ 6985 w 10000"/>
                  <a:gd name="connsiteY50" fmla="*/ 9281 h 10000"/>
                  <a:gd name="connsiteX51" fmla="*/ 7091 w 10000"/>
                  <a:gd name="connsiteY51" fmla="*/ 9209 h 10000"/>
                  <a:gd name="connsiteX52" fmla="*/ 7155 w 10000"/>
                  <a:gd name="connsiteY52" fmla="*/ 9209 h 10000"/>
                  <a:gd name="connsiteX53" fmla="*/ 7282 w 10000"/>
                  <a:gd name="connsiteY53" fmla="*/ 8993 h 10000"/>
                  <a:gd name="connsiteX54" fmla="*/ 7516 w 10000"/>
                  <a:gd name="connsiteY54" fmla="*/ 8777 h 10000"/>
                  <a:gd name="connsiteX55" fmla="*/ 7707 w 10000"/>
                  <a:gd name="connsiteY55" fmla="*/ 8561 h 10000"/>
                  <a:gd name="connsiteX56" fmla="*/ 7856 w 10000"/>
                  <a:gd name="connsiteY56" fmla="*/ 8417 h 10000"/>
                  <a:gd name="connsiteX57" fmla="*/ 7941 w 10000"/>
                  <a:gd name="connsiteY57" fmla="*/ 8273 h 10000"/>
                  <a:gd name="connsiteX58" fmla="*/ 8047 w 10000"/>
                  <a:gd name="connsiteY58" fmla="*/ 8273 h 10000"/>
                  <a:gd name="connsiteX59" fmla="*/ 8238 w 10000"/>
                  <a:gd name="connsiteY59" fmla="*/ 8417 h 10000"/>
                  <a:gd name="connsiteX60" fmla="*/ 8386 w 10000"/>
                  <a:gd name="connsiteY60" fmla="*/ 8417 h 10000"/>
                  <a:gd name="connsiteX61" fmla="*/ 8450 w 10000"/>
                  <a:gd name="connsiteY61" fmla="*/ 8273 h 10000"/>
                  <a:gd name="connsiteX62" fmla="*/ 8514 w 10000"/>
                  <a:gd name="connsiteY62" fmla="*/ 7986 h 10000"/>
                  <a:gd name="connsiteX63" fmla="*/ 8577 w 10000"/>
                  <a:gd name="connsiteY63" fmla="*/ 7626 h 10000"/>
                  <a:gd name="connsiteX64" fmla="*/ 8641 w 10000"/>
                  <a:gd name="connsiteY64" fmla="*/ 7482 h 10000"/>
                  <a:gd name="connsiteX65" fmla="*/ 8705 w 10000"/>
                  <a:gd name="connsiteY65" fmla="*/ 7410 h 10000"/>
                  <a:gd name="connsiteX66" fmla="*/ 8790 w 10000"/>
                  <a:gd name="connsiteY66" fmla="*/ 7050 h 10000"/>
                  <a:gd name="connsiteX67" fmla="*/ 8854 w 10000"/>
                  <a:gd name="connsiteY67" fmla="*/ 6475 h 10000"/>
                  <a:gd name="connsiteX68" fmla="*/ 8917 w 10000"/>
                  <a:gd name="connsiteY68" fmla="*/ 6403 h 10000"/>
                  <a:gd name="connsiteX69" fmla="*/ 8981 w 10000"/>
                  <a:gd name="connsiteY69" fmla="*/ 6259 h 10000"/>
                  <a:gd name="connsiteX70" fmla="*/ 9108 w 10000"/>
                  <a:gd name="connsiteY70" fmla="*/ 6187 h 10000"/>
                  <a:gd name="connsiteX71" fmla="*/ 9214 w 10000"/>
                  <a:gd name="connsiteY71" fmla="*/ 6259 h 10000"/>
                  <a:gd name="connsiteX72" fmla="*/ 9406 w 10000"/>
                  <a:gd name="connsiteY72" fmla="*/ 6475 h 10000"/>
                  <a:gd name="connsiteX73" fmla="*/ 9575 w 10000"/>
                  <a:gd name="connsiteY73" fmla="*/ 6691 h 10000"/>
                  <a:gd name="connsiteX74" fmla="*/ 9682 w 10000"/>
                  <a:gd name="connsiteY74" fmla="*/ 6691 h 10000"/>
                  <a:gd name="connsiteX75" fmla="*/ 9745 w 10000"/>
                  <a:gd name="connsiteY75" fmla="*/ 6619 h 10000"/>
                  <a:gd name="connsiteX76" fmla="*/ 9745 w 10000"/>
                  <a:gd name="connsiteY76" fmla="*/ 6475 h 10000"/>
                  <a:gd name="connsiteX77" fmla="*/ 9788 w 10000"/>
                  <a:gd name="connsiteY77" fmla="*/ 6187 h 10000"/>
                  <a:gd name="connsiteX78" fmla="*/ 9851 w 10000"/>
                  <a:gd name="connsiteY78" fmla="*/ 5971 h 10000"/>
                  <a:gd name="connsiteX79" fmla="*/ 9915 w 10000"/>
                  <a:gd name="connsiteY79" fmla="*/ 5971 h 10000"/>
                  <a:gd name="connsiteX80" fmla="*/ 9979 w 10000"/>
                  <a:gd name="connsiteY80" fmla="*/ 6043 h 10000"/>
                  <a:gd name="connsiteX81" fmla="*/ 10000 w 10000"/>
                  <a:gd name="connsiteY81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1338 w 10000"/>
                  <a:gd name="connsiteY13" fmla="*/ 4892 h 10000"/>
                  <a:gd name="connsiteX14" fmla="*/ 4395 w 10000"/>
                  <a:gd name="connsiteY14" fmla="*/ 216 h 10000"/>
                  <a:gd name="connsiteX15" fmla="*/ 4501 w 10000"/>
                  <a:gd name="connsiteY15" fmla="*/ 216 h 10000"/>
                  <a:gd name="connsiteX16" fmla="*/ 4586 w 10000"/>
                  <a:gd name="connsiteY16" fmla="*/ 72 h 10000"/>
                  <a:gd name="connsiteX17" fmla="*/ 4692 w 10000"/>
                  <a:gd name="connsiteY17" fmla="*/ 0 h 10000"/>
                  <a:gd name="connsiteX18" fmla="*/ 4713 w 10000"/>
                  <a:gd name="connsiteY18" fmla="*/ 0 h 10000"/>
                  <a:gd name="connsiteX19" fmla="*/ 4798 w 10000"/>
                  <a:gd name="connsiteY19" fmla="*/ 0 h 10000"/>
                  <a:gd name="connsiteX20" fmla="*/ 4820 w 10000"/>
                  <a:gd name="connsiteY20" fmla="*/ 216 h 10000"/>
                  <a:gd name="connsiteX21" fmla="*/ 4862 w 10000"/>
                  <a:gd name="connsiteY21" fmla="*/ 504 h 10000"/>
                  <a:gd name="connsiteX22" fmla="*/ 4883 w 10000"/>
                  <a:gd name="connsiteY22" fmla="*/ 863 h 10000"/>
                  <a:gd name="connsiteX23" fmla="*/ 4926 w 10000"/>
                  <a:gd name="connsiteY23" fmla="*/ 1223 h 10000"/>
                  <a:gd name="connsiteX24" fmla="*/ 4926 w 10000"/>
                  <a:gd name="connsiteY24" fmla="*/ 1511 h 10000"/>
                  <a:gd name="connsiteX25" fmla="*/ 4989 w 10000"/>
                  <a:gd name="connsiteY25" fmla="*/ 1799 h 10000"/>
                  <a:gd name="connsiteX26" fmla="*/ 5117 w 10000"/>
                  <a:gd name="connsiteY26" fmla="*/ 2086 h 10000"/>
                  <a:gd name="connsiteX27" fmla="*/ 5180 w 10000"/>
                  <a:gd name="connsiteY27" fmla="*/ 2446 h 10000"/>
                  <a:gd name="connsiteX28" fmla="*/ 5287 w 10000"/>
                  <a:gd name="connsiteY28" fmla="*/ 3237 h 10000"/>
                  <a:gd name="connsiteX29" fmla="*/ 5329 w 10000"/>
                  <a:gd name="connsiteY29" fmla="*/ 3453 h 10000"/>
                  <a:gd name="connsiteX30" fmla="*/ 5393 w 10000"/>
                  <a:gd name="connsiteY30" fmla="*/ 3813 h 10000"/>
                  <a:gd name="connsiteX31" fmla="*/ 5393 w 10000"/>
                  <a:gd name="connsiteY31" fmla="*/ 5252 h 10000"/>
                  <a:gd name="connsiteX32" fmla="*/ 5414 w 10000"/>
                  <a:gd name="connsiteY32" fmla="*/ 5468 h 10000"/>
                  <a:gd name="connsiteX33" fmla="*/ 5478 w 10000"/>
                  <a:gd name="connsiteY33" fmla="*/ 6187 h 10000"/>
                  <a:gd name="connsiteX34" fmla="*/ 5520 w 10000"/>
                  <a:gd name="connsiteY34" fmla="*/ 6691 h 10000"/>
                  <a:gd name="connsiteX35" fmla="*/ 5584 w 10000"/>
                  <a:gd name="connsiteY35" fmla="*/ 7050 h 10000"/>
                  <a:gd name="connsiteX36" fmla="*/ 5690 w 10000"/>
                  <a:gd name="connsiteY36" fmla="*/ 7410 h 10000"/>
                  <a:gd name="connsiteX37" fmla="*/ 5817 w 10000"/>
                  <a:gd name="connsiteY37" fmla="*/ 8058 h 10000"/>
                  <a:gd name="connsiteX38" fmla="*/ 5945 w 10000"/>
                  <a:gd name="connsiteY38" fmla="*/ 8993 h 10000"/>
                  <a:gd name="connsiteX39" fmla="*/ 6030 w 10000"/>
                  <a:gd name="connsiteY39" fmla="*/ 9281 h 10000"/>
                  <a:gd name="connsiteX40" fmla="*/ 6093 w 10000"/>
                  <a:gd name="connsiteY40" fmla="*/ 9568 h 10000"/>
                  <a:gd name="connsiteX41" fmla="*/ 6157 w 10000"/>
                  <a:gd name="connsiteY41" fmla="*/ 9640 h 10000"/>
                  <a:gd name="connsiteX42" fmla="*/ 6285 w 10000"/>
                  <a:gd name="connsiteY42" fmla="*/ 9784 h 10000"/>
                  <a:gd name="connsiteX43" fmla="*/ 6412 w 10000"/>
                  <a:gd name="connsiteY43" fmla="*/ 9856 h 10000"/>
                  <a:gd name="connsiteX44" fmla="*/ 6518 w 10000"/>
                  <a:gd name="connsiteY44" fmla="*/ 9856 h 10000"/>
                  <a:gd name="connsiteX45" fmla="*/ 6582 w 10000"/>
                  <a:gd name="connsiteY45" fmla="*/ 10000 h 10000"/>
                  <a:gd name="connsiteX46" fmla="*/ 6624 w 10000"/>
                  <a:gd name="connsiteY46" fmla="*/ 9784 h 10000"/>
                  <a:gd name="connsiteX47" fmla="*/ 6815 w 10000"/>
                  <a:gd name="connsiteY47" fmla="*/ 9784 h 10000"/>
                  <a:gd name="connsiteX48" fmla="*/ 6879 w 10000"/>
                  <a:gd name="connsiteY48" fmla="*/ 9640 h 10000"/>
                  <a:gd name="connsiteX49" fmla="*/ 6985 w 10000"/>
                  <a:gd name="connsiteY49" fmla="*/ 9281 h 10000"/>
                  <a:gd name="connsiteX50" fmla="*/ 7091 w 10000"/>
                  <a:gd name="connsiteY50" fmla="*/ 9209 h 10000"/>
                  <a:gd name="connsiteX51" fmla="*/ 7155 w 10000"/>
                  <a:gd name="connsiteY51" fmla="*/ 9209 h 10000"/>
                  <a:gd name="connsiteX52" fmla="*/ 7282 w 10000"/>
                  <a:gd name="connsiteY52" fmla="*/ 8993 h 10000"/>
                  <a:gd name="connsiteX53" fmla="*/ 7516 w 10000"/>
                  <a:gd name="connsiteY53" fmla="*/ 8777 h 10000"/>
                  <a:gd name="connsiteX54" fmla="*/ 7707 w 10000"/>
                  <a:gd name="connsiteY54" fmla="*/ 8561 h 10000"/>
                  <a:gd name="connsiteX55" fmla="*/ 7856 w 10000"/>
                  <a:gd name="connsiteY55" fmla="*/ 8417 h 10000"/>
                  <a:gd name="connsiteX56" fmla="*/ 7941 w 10000"/>
                  <a:gd name="connsiteY56" fmla="*/ 8273 h 10000"/>
                  <a:gd name="connsiteX57" fmla="*/ 8047 w 10000"/>
                  <a:gd name="connsiteY57" fmla="*/ 8273 h 10000"/>
                  <a:gd name="connsiteX58" fmla="*/ 8238 w 10000"/>
                  <a:gd name="connsiteY58" fmla="*/ 8417 h 10000"/>
                  <a:gd name="connsiteX59" fmla="*/ 8386 w 10000"/>
                  <a:gd name="connsiteY59" fmla="*/ 8417 h 10000"/>
                  <a:gd name="connsiteX60" fmla="*/ 8450 w 10000"/>
                  <a:gd name="connsiteY60" fmla="*/ 8273 h 10000"/>
                  <a:gd name="connsiteX61" fmla="*/ 8514 w 10000"/>
                  <a:gd name="connsiteY61" fmla="*/ 7986 h 10000"/>
                  <a:gd name="connsiteX62" fmla="*/ 8577 w 10000"/>
                  <a:gd name="connsiteY62" fmla="*/ 7626 h 10000"/>
                  <a:gd name="connsiteX63" fmla="*/ 8641 w 10000"/>
                  <a:gd name="connsiteY63" fmla="*/ 7482 h 10000"/>
                  <a:gd name="connsiteX64" fmla="*/ 8705 w 10000"/>
                  <a:gd name="connsiteY64" fmla="*/ 7410 h 10000"/>
                  <a:gd name="connsiteX65" fmla="*/ 8790 w 10000"/>
                  <a:gd name="connsiteY65" fmla="*/ 7050 h 10000"/>
                  <a:gd name="connsiteX66" fmla="*/ 8854 w 10000"/>
                  <a:gd name="connsiteY66" fmla="*/ 6475 h 10000"/>
                  <a:gd name="connsiteX67" fmla="*/ 8917 w 10000"/>
                  <a:gd name="connsiteY67" fmla="*/ 6403 h 10000"/>
                  <a:gd name="connsiteX68" fmla="*/ 8981 w 10000"/>
                  <a:gd name="connsiteY68" fmla="*/ 6259 h 10000"/>
                  <a:gd name="connsiteX69" fmla="*/ 9108 w 10000"/>
                  <a:gd name="connsiteY69" fmla="*/ 6187 h 10000"/>
                  <a:gd name="connsiteX70" fmla="*/ 9214 w 10000"/>
                  <a:gd name="connsiteY70" fmla="*/ 6259 h 10000"/>
                  <a:gd name="connsiteX71" fmla="*/ 9406 w 10000"/>
                  <a:gd name="connsiteY71" fmla="*/ 6475 h 10000"/>
                  <a:gd name="connsiteX72" fmla="*/ 9575 w 10000"/>
                  <a:gd name="connsiteY72" fmla="*/ 6691 h 10000"/>
                  <a:gd name="connsiteX73" fmla="*/ 9682 w 10000"/>
                  <a:gd name="connsiteY73" fmla="*/ 6691 h 10000"/>
                  <a:gd name="connsiteX74" fmla="*/ 9745 w 10000"/>
                  <a:gd name="connsiteY74" fmla="*/ 6619 h 10000"/>
                  <a:gd name="connsiteX75" fmla="*/ 9745 w 10000"/>
                  <a:gd name="connsiteY75" fmla="*/ 6475 h 10000"/>
                  <a:gd name="connsiteX76" fmla="*/ 9788 w 10000"/>
                  <a:gd name="connsiteY76" fmla="*/ 6187 h 10000"/>
                  <a:gd name="connsiteX77" fmla="*/ 9851 w 10000"/>
                  <a:gd name="connsiteY77" fmla="*/ 5971 h 10000"/>
                  <a:gd name="connsiteX78" fmla="*/ 9915 w 10000"/>
                  <a:gd name="connsiteY78" fmla="*/ 5971 h 10000"/>
                  <a:gd name="connsiteX79" fmla="*/ 9979 w 10000"/>
                  <a:gd name="connsiteY79" fmla="*/ 6043 h 10000"/>
                  <a:gd name="connsiteX80" fmla="*/ 10000 w 10000"/>
                  <a:gd name="connsiteY80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1104 w 10000"/>
                  <a:gd name="connsiteY12" fmla="*/ 4245 h 10000"/>
                  <a:gd name="connsiteX13" fmla="*/ 4395 w 10000"/>
                  <a:gd name="connsiteY13" fmla="*/ 216 h 10000"/>
                  <a:gd name="connsiteX14" fmla="*/ 4501 w 10000"/>
                  <a:gd name="connsiteY14" fmla="*/ 216 h 10000"/>
                  <a:gd name="connsiteX15" fmla="*/ 4586 w 10000"/>
                  <a:gd name="connsiteY15" fmla="*/ 72 h 10000"/>
                  <a:gd name="connsiteX16" fmla="*/ 4692 w 10000"/>
                  <a:gd name="connsiteY16" fmla="*/ 0 h 10000"/>
                  <a:gd name="connsiteX17" fmla="*/ 4713 w 10000"/>
                  <a:gd name="connsiteY17" fmla="*/ 0 h 10000"/>
                  <a:gd name="connsiteX18" fmla="*/ 4798 w 10000"/>
                  <a:gd name="connsiteY18" fmla="*/ 0 h 10000"/>
                  <a:gd name="connsiteX19" fmla="*/ 4820 w 10000"/>
                  <a:gd name="connsiteY19" fmla="*/ 216 h 10000"/>
                  <a:gd name="connsiteX20" fmla="*/ 4862 w 10000"/>
                  <a:gd name="connsiteY20" fmla="*/ 504 h 10000"/>
                  <a:gd name="connsiteX21" fmla="*/ 4883 w 10000"/>
                  <a:gd name="connsiteY21" fmla="*/ 863 h 10000"/>
                  <a:gd name="connsiteX22" fmla="*/ 4926 w 10000"/>
                  <a:gd name="connsiteY22" fmla="*/ 1223 h 10000"/>
                  <a:gd name="connsiteX23" fmla="*/ 4926 w 10000"/>
                  <a:gd name="connsiteY23" fmla="*/ 1511 h 10000"/>
                  <a:gd name="connsiteX24" fmla="*/ 4989 w 10000"/>
                  <a:gd name="connsiteY24" fmla="*/ 1799 h 10000"/>
                  <a:gd name="connsiteX25" fmla="*/ 5117 w 10000"/>
                  <a:gd name="connsiteY25" fmla="*/ 2086 h 10000"/>
                  <a:gd name="connsiteX26" fmla="*/ 5180 w 10000"/>
                  <a:gd name="connsiteY26" fmla="*/ 2446 h 10000"/>
                  <a:gd name="connsiteX27" fmla="*/ 5287 w 10000"/>
                  <a:gd name="connsiteY27" fmla="*/ 3237 h 10000"/>
                  <a:gd name="connsiteX28" fmla="*/ 5329 w 10000"/>
                  <a:gd name="connsiteY28" fmla="*/ 3453 h 10000"/>
                  <a:gd name="connsiteX29" fmla="*/ 5393 w 10000"/>
                  <a:gd name="connsiteY29" fmla="*/ 3813 h 10000"/>
                  <a:gd name="connsiteX30" fmla="*/ 5393 w 10000"/>
                  <a:gd name="connsiteY30" fmla="*/ 5252 h 10000"/>
                  <a:gd name="connsiteX31" fmla="*/ 5414 w 10000"/>
                  <a:gd name="connsiteY31" fmla="*/ 5468 h 10000"/>
                  <a:gd name="connsiteX32" fmla="*/ 5478 w 10000"/>
                  <a:gd name="connsiteY32" fmla="*/ 6187 h 10000"/>
                  <a:gd name="connsiteX33" fmla="*/ 5520 w 10000"/>
                  <a:gd name="connsiteY33" fmla="*/ 6691 h 10000"/>
                  <a:gd name="connsiteX34" fmla="*/ 5584 w 10000"/>
                  <a:gd name="connsiteY34" fmla="*/ 7050 h 10000"/>
                  <a:gd name="connsiteX35" fmla="*/ 5690 w 10000"/>
                  <a:gd name="connsiteY35" fmla="*/ 7410 h 10000"/>
                  <a:gd name="connsiteX36" fmla="*/ 5817 w 10000"/>
                  <a:gd name="connsiteY36" fmla="*/ 8058 h 10000"/>
                  <a:gd name="connsiteX37" fmla="*/ 5945 w 10000"/>
                  <a:gd name="connsiteY37" fmla="*/ 8993 h 10000"/>
                  <a:gd name="connsiteX38" fmla="*/ 6030 w 10000"/>
                  <a:gd name="connsiteY38" fmla="*/ 9281 h 10000"/>
                  <a:gd name="connsiteX39" fmla="*/ 6093 w 10000"/>
                  <a:gd name="connsiteY39" fmla="*/ 9568 h 10000"/>
                  <a:gd name="connsiteX40" fmla="*/ 6157 w 10000"/>
                  <a:gd name="connsiteY40" fmla="*/ 9640 h 10000"/>
                  <a:gd name="connsiteX41" fmla="*/ 6285 w 10000"/>
                  <a:gd name="connsiteY41" fmla="*/ 9784 h 10000"/>
                  <a:gd name="connsiteX42" fmla="*/ 6412 w 10000"/>
                  <a:gd name="connsiteY42" fmla="*/ 9856 h 10000"/>
                  <a:gd name="connsiteX43" fmla="*/ 6518 w 10000"/>
                  <a:gd name="connsiteY43" fmla="*/ 9856 h 10000"/>
                  <a:gd name="connsiteX44" fmla="*/ 6582 w 10000"/>
                  <a:gd name="connsiteY44" fmla="*/ 10000 h 10000"/>
                  <a:gd name="connsiteX45" fmla="*/ 6624 w 10000"/>
                  <a:gd name="connsiteY45" fmla="*/ 9784 h 10000"/>
                  <a:gd name="connsiteX46" fmla="*/ 6815 w 10000"/>
                  <a:gd name="connsiteY46" fmla="*/ 9784 h 10000"/>
                  <a:gd name="connsiteX47" fmla="*/ 6879 w 10000"/>
                  <a:gd name="connsiteY47" fmla="*/ 9640 h 10000"/>
                  <a:gd name="connsiteX48" fmla="*/ 6985 w 10000"/>
                  <a:gd name="connsiteY48" fmla="*/ 9281 h 10000"/>
                  <a:gd name="connsiteX49" fmla="*/ 7091 w 10000"/>
                  <a:gd name="connsiteY49" fmla="*/ 9209 h 10000"/>
                  <a:gd name="connsiteX50" fmla="*/ 7155 w 10000"/>
                  <a:gd name="connsiteY50" fmla="*/ 9209 h 10000"/>
                  <a:gd name="connsiteX51" fmla="*/ 7282 w 10000"/>
                  <a:gd name="connsiteY51" fmla="*/ 8993 h 10000"/>
                  <a:gd name="connsiteX52" fmla="*/ 7516 w 10000"/>
                  <a:gd name="connsiteY52" fmla="*/ 8777 h 10000"/>
                  <a:gd name="connsiteX53" fmla="*/ 7707 w 10000"/>
                  <a:gd name="connsiteY53" fmla="*/ 8561 h 10000"/>
                  <a:gd name="connsiteX54" fmla="*/ 7856 w 10000"/>
                  <a:gd name="connsiteY54" fmla="*/ 8417 h 10000"/>
                  <a:gd name="connsiteX55" fmla="*/ 7941 w 10000"/>
                  <a:gd name="connsiteY55" fmla="*/ 8273 h 10000"/>
                  <a:gd name="connsiteX56" fmla="*/ 8047 w 10000"/>
                  <a:gd name="connsiteY56" fmla="*/ 8273 h 10000"/>
                  <a:gd name="connsiteX57" fmla="*/ 8238 w 10000"/>
                  <a:gd name="connsiteY57" fmla="*/ 8417 h 10000"/>
                  <a:gd name="connsiteX58" fmla="*/ 8386 w 10000"/>
                  <a:gd name="connsiteY58" fmla="*/ 8417 h 10000"/>
                  <a:gd name="connsiteX59" fmla="*/ 8450 w 10000"/>
                  <a:gd name="connsiteY59" fmla="*/ 8273 h 10000"/>
                  <a:gd name="connsiteX60" fmla="*/ 8514 w 10000"/>
                  <a:gd name="connsiteY60" fmla="*/ 7986 h 10000"/>
                  <a:gd name="connsiteX61" fmla="*/ 8577 w 10000"/>
                  <a:gd name="connsiteY61" fmla="*/ 7626 h 10000"/>
                  <a:gd name="connsiteX62" fmla="*/ 8641 w 10000"/>
                  <a:gd name="connsiteY62" fmla="*/ 7482 h 10000"/>
                  <a:gd name="connsiteX63" fmla="*/ 8705 w 10000"/>
                  <a:gd name="connsiteY63" fmla="*/ 7410 h 10000"/>
                  <a:gd name="connsiteX64" fmla="*/ 8790 w 10000"/>
                  <a:gd name="connsiteY64" fmla="*/ 7050 h 10000"/>
                  <a:gd name="connsiteX65" fmla="*/ 8854 w 10000"/>
                  <a:gd name="connsiteY65" fmla="*/ 6475 h 10000"/>
                  <a:gd name="connsiteX66" fmla="*/ 8917 w 10000"/>
                  <a:gd name="connsiteY66" fmla="*/ 6403 h 10000"/>
                  <a:gd name="connsiteX67" fmla="*/ 8981 w 10000"/>
                  <a:gd name="connsiteY67" fmla="*/ 6259 h 10000"/>
                  <a:gd name="connsiteX68" fmla="*/ 9108 w 10000"/>
                  <a:gd name="connsiteY68" fmla="*/ 6187 h 10000"/>
                  <a:gd name="connsiteX69" fmla="*/ 9214 w 10000"/>
                  <a:gd name="connsiteY69" fmla="*/ 6259 h 10000"/>
                  <a:gd name="connsiteX70" fmla="*/ 9406 w 10000"/>
                  <a:gd name="connsiteY70" fmla="*/ 6475 h 10000"/>
                  <a:gd name="connsiteX71" fmla="*/ 9575 w 10000"/>
                  <a:gd name="connsiteY71" fmla="*/ 6691 h 10000"/>
                  <a:gd name="connsiteX72" fmla="*/ 9682 w 10000"/>
                  <a:gd name="connsiteY72" fmla="*/ 6691 h 10000"/>
                  <a:gd name="connsiteX73" fmla="*/ 9745 w 10000"/>
                  <a:gd name="connsiteY73" fmla="*/ 6619 h 10000"/>
                  <a:gd name="connsiteX74" fmla="*/ 9745 w 10000"/>
                  <a:gd name="connsiteY74" fmla="*/ 6475 h 10000"/>
                  <a:gd name="connsiteX75" fmla="*/ 9788 w 10000"/>
                  <a:gd name="connsiteY75" fmla="*/ 6187 h 10000"/>
                  <a:gd name="connsiteX76" fmla="*/ 9851 w 10000"/>
                  <a:gd name="connsiteY76" fmla="*/ 5971 h 10000"/>
                  <a:gd name="connsiteX77" fmla="*/ 9915 w 10000"/>
                  <a:gd name="connsiteY77" fmla="*/ 5971 h 10000"/>
                  <a:gd name="connsiteX78" fmla="*/ 9979 w 10000"/>
                  <a:gd name="connsiteY78" fmla="*/ 6043 h 10000"/>
                  <a:gd name="connsiteX79" fmla="*/ 10000 w 10000"/>
                  <a:gd name="connsiteY79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870 w 10000"/>
                  <a:gd name="connsiteY11" fmla="*/ 3022 h 10000"/>
                  <a:gd name="connsiteX12" fmla="*/ 4395 w 10000"/>
                  <a:gd name="connsiteY12" fmla="*/ 216 h 10000"/>
                  <a:gd name="connsiteX13" fmla="*/ 4501 w 10000"/>
                  <a:gd name="connsiteY13" fmla="*/ 216 h 10000"/>
                  <a:gd name="connsiteX14" fmla="*/ 4586 w 10000"/>
                  <a:gd name="connsiteY14" fmla="*/ 72 h 10000"/>
                  <a:gd name="connsiteX15" fmla="*/ 4692 w 10000"/>
                  <a:gd name="connsiteY15" fmla="*/ 0 h 10000"/>
                  <a:gd name="connsiteX16" fmla="*/ 4713 w 10000"/>
                  <a:gd name="connsiteY16" fmla="*/ 0 h 10000"/>
                  <a:gd name="connsiteX17" fmla="*/ 4798 w 10000"/>
                  <a:gd name="connsiteY17" fmla="*/ 0 h 10000"/>
                  <a:gd name="connsiteX18" fmla="*/ 4820 w 10000"/>
                  <a:gd name="connsiteY18" fmla="*/ 216 h 10000"/>
                  <a:gd name="connsiteX19" fmla="*/ 4862 w 10000"/>
                  <a:gd name="connsiteY19" fmla="*/ 504 h 10000"/>
                  <a:gd name="connsiteX20" fmla="*/ 4883 w 10000"/>
                  <a:gd name="connsiteY20" fmla="*/ 863 h 10000"/>
                  <a:gd name="connsiteX21" fmla="*/ 4926 w 10000"/>
                  <a:gd name="connsiteY21" fmla="*/ 1223 h 10000"/>
                  <a:gd name="connsiteX22" fmla="*/ 4926 w 10000"/>
                  <a:gd name="connsiteY22" fmla="*/ 1511 h 10000"/>
                  <a:gd name="connsiteX23" fmla="*/ 4989 w 10000"/>
                  <a:gd name="connsiteY23" fmla="*/ 1799 h 10000"/>
                  <a:gd name="connsiteX24" fmla="*/ 5117 w 10000"/>
                  <a:gd name="connsiteY24" fmla="*/ 2086 h 10000"/>
                  <a:gd name="connsiteX25" fmla="*/ 5180 w 10000"/>
                  <a:gd name="connsiteY25" fmla="*/ 2446 h 10000"/>
                  <a:gd name="connsiteX26" fmla="*/ 5287 w 10000"/>
                  <a:gd name="connsiteY26" fmla="*/ 3237 h 10000"/>
                  <a:gd name="connsiteX27" fmla="*/ 5329 w 10000"/>
                  <a:gd name="connsiteY27" fmla="*/ 3453 h 10000"/>
                  <a:gd name="connsiteX28" fmla="*/ 5393 w 10000"/>
                  <a:gd name="connsiteY28" fmla="*/ 3813 h 10000"/>
                  <a:gd name="connsiteX29" fmla="*/ 5393 w 10000"/>
                  <a:gd name="connsiteY29" fmla="*/ 5252 h 10000"/>
                  <a:gd name="connsiteX30" fmla="*/ 5414 w 10000"/>
                  <a:gd name="connsiteY30" fmla="*/ 5468 h 10000"/>
                  <a:gd name="connsiteX31" fmla="*/ 5478 w 10000"/>
                  <a:gd name="connsiteY31" fmla="*/ 6187 h 10000"/>
                  <a:gd name="connsiteX32" fmla="*/ 5520 w 10000"/>
                  <a:gd name="connsiteY32" fmla="*/ 6691 h 10000"/>
                  <a:gd name="connsiteX33" fmla="*/ 5584 w 10000"/>
                  <a:gd name="connsiteY33" fmla="*/ 7050 h 10000"/>
                  <a:gd name="connsiteX34" fmla="*/ 5690 w 10000"/>
                  <a:gd name="connsiteY34" fmla="*/ 7410 h 10000"/>
                  <a:gd name="connsiteX35" fmla="*/ 5817 w 10000"/>
                  <a:gd name="connsiteY35" fmla="*/ 8058 h 10000"/>
                  <a:gd name="connsiteX36" fmla="*/ 5945 w 10000"/>
                  <a:gd name="connsiteY36" fmla="*/ 8993 h 10000"/>
                  <a:gd name="connsiteX37" fmla="*/ 6030 w 10000"/>
                  <a:gd name="connsiteY37" fmla="*/ 9281 h 10000"/>
                  <a:gd name="connsiteX38" fmla="*/ 6093 w 10000"/>
                  <a:gd name="connsiteY38" fmla="*/ 9568 h 10000"/>
                  <a:gd name="connsiteX39" fmla="*/ 6157 w 10000"/>
                  <a:gd name="connsiteY39" fmla="*/ 9640 h 10000"/>
                  <a:gd name="connsiteX40" fmla="*/ 6285 w 10000"/>
                  <a:gd name="connsiteY40" fmla="*/ 9784 h 10000"/>
                  <a:gd name="connsiteX41" fmla="*/ 6412 w 10000"/>
                  <a:gd name="connsiteY41" fmla="*/ 9856 h 10000"/>
                  <a:gd name="connsiteX42" fmla="*/ 6518 w 10000"/>
                  <a:gd name="connsiteY42" fmla="*/ 9856 h 10000"/>
                  <a:gd name="connsiteX43" fmla="*/ 6582 w 10000"/>
                  <a:gd name="connsiteY43" fmla="*/ 10000 h 10000"/>
                  <a:gd name="connsiteX44" fmla="*/ 6624 w 10000"/>
                  <a:gd name="connsiteY44" fmla="*/ 9784 h 10000"/>
                  <a:gd name="connsiteX45" fmla="*/ 6815 w 10000"/>
                  <a:gd name="connsiteY45" fmla="*/ 9784 h 10000"/>
                  <a:gd name="connsiteX46" fmla="*/ 6879 w 10000"/>
                  <a:gd name="connsiteY46" fmla="*/ 9640 h 10000"/>
                  <a:gd name="connsiteX47" fmla="*/ 6985 w 10000"/>
                  <a:gd name="connsiteY47" fmla="*/ 9281 h 10000"/>
                  <a:gd name="connsiteX48" fmla="*/ 7091 w 10000"/>
                  <a:gd name="connsiteY48" fmla="*/ 9209 h 10000"/>
                  <a:gd name="connsiteX49" fmla="*/ 7155 w 10000"/>
                  <a:gd name="connsiteY49" fmla="*/ 9209 h 10000"/>
                  <a:gd name="connsiteX50" fmla="*/ 7282 w 10000"/>
                  <a:gd name="connsiteY50" fmla="*/ 8993 h 10000"/>
                  <a:gd name="connsiteX51" fmla="*/ 7516 w 10000"/>
                  <a:gd name="connsiteY51" fmla="*/ 8777 h 10000"/>
                  <a:gd name="connsiteX52" fmla="*/ 7707 w 10000"/>
                  <a:gd name="connsiteY52" fmla="*/ 8561 h 10000"/>
                  <a:gd name="connsiteX53" fmla="*/ 7856 w 10000"/>
                  <a:gd name="connsiteY53" fmla="*/ 8417 h 10000"/>
                  <a:gd name="connsiteX54" fmla="*/ 7941 w 10000"/>
                  <a:gd name="connsiteY54" fmla="*/ 8273 h 10000"/>
                  <a:gd name="connsiteX55" fmla="*/ 8047 w 10000"/>
                  <a:gd name="connsiteY55" fmla="*/ 8273 h 10000"/>
                  <a:gd name="connsiteX56" fmla="*/ 8238 w 10000"/>
                  <a:gd name="connsiteY56" fmla="*/ 8417 h 10000"/>
                  <a:gd name="connsiteX57" fmla="*/ 8386 w 10000"/>
                  <a:gd name="connsiteY57" fmla="*/ 8417 h 10000"/>
                  <a:gd name="connsiteX58" fmla="*/ 8450 w 10000"/>
                  <a:gd name="connsiteY58" fmla="*/ 8273 h 10000"/>
                  <a:gd name="connsiteX59" fmla="*/ 8514 w 10000"/>
                  <a:gd name="connsiteY59" fmla="*/ 7986 h 10000"/>
                  <a:gd name="connsiteX60" fmla="*/ 8577 w 10000"/>
                  <a:gd name="connsiteY60" fmla="*/ 7626 h 10000"/>
                  <a:gd name="connsiteX61" fmla="*/ 8641 w 10000"/>
                  <a:gd name="connsiteY61" fmla="*/ 7482 h 10000"/>
                  <a:gd name="connsiteX62" fmla="*/ 8705 w 10000"/>
                  <a:gd name="connsiteY62" fmla="*/ 7410 h 10000"/>
                  <a:gd name="connsiteX63" fmla="*/ 8790 w 10000"/>
                  <a:gd name="connsiteY63" fmla="*/ 7050 h 10000"/>
                  <a:gd name="connsiteX64" fmla="*/ 8854 w 10000"/>
                  <a:gd name="connsiteY64" fmla="*/ 6475 h 10000"/>
                  <a:gd name="connsiteX65" fmla="*/ 8917 w 10000"/>
                  <a:gd name="connsiteY65" fmla="*/ 6403 h 10000"/>
                  <a:gd name="connsiteX66" fmla="*/ 8981 w 10000"/>
                  <a:gd name="connsiteY66" fmla="*/ 6259 h 10000"/>
                  <a:gd name="connsiteX67" fmla="*/ 9108 w 10000"/>
                  <a:gd name="connsiteY67" fmla="*/ 6187 h 10000"/>
                  <a:gd name="connsiteX68" fmla="*/ 9214 w 10000"/>
                  <a:gd name="connsiteY68" fmla="*/ 6259 h 10000"/>
                  <a:gd name="connsiteX69" fmla="*/ 9406 w 10000"/>
                  <a:gd name="connsiteY69" fmla="*/ 6475 h 10000"/>
                  <a:gd name="connsiteX70" fmla="*/ 9575 w 10000"/>
                  <a:gd name="connsiteY70" fmla="*/ 6691 h 10000"/>
                  <a:gd name="connsiteX71" fmla="*/ 9682 w 10000"/>
                  <a:gd name="connsiteY71" fmla="*/ 6691 h 10000"/>
                  <a:gd name="connsiteX72" fmla="*/ 9745 w 10000"/>
                  <a:gd name="connsiteY72" fmla="*/ 6619 h 10000"/>
                  <a:gd name="connsiteX73" fmla="*/ 9745 w 10000"/>
                  <a:gd name="connsiteY73" fmla="*/ 6475 h 10000"/>
                  <a:gd name="connsiteX74" fmla="*/ 9788 w 10000"/>
                  <a:gd name="connsiteY74" fmla="*/ 6187 h 10000"/>
                  <a:gd name="connsiteX75" fmla="*/ 9851 w 10000"/>
                  <a:gd name="connsiteY75" fmla="*/ 5971 h 10000"/>
                  <a:gd name="connsiteX76" fmla="*/ 9915 w 10000"/>
                  <a:gd name="connsiteY76" fmla="*/ 5971 h 10000"/>
                  <a:gd name="connsiteX77" fmla="*/ 9979 w 10000"/>
                  <a:gd name="connsiteY77" fmla="*/ 6043 h 10000"/>
                  <a:gd name="connsiteX78" fmla="*/ 10000 w 10000"/>
                  <a:gd name="connsiteY78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764 w 10000"/>
                  <a:gd name="connsiteY10" fmla="*/ 2662 h 10000"/>
                  <a:gd name="connsiteX11" fmla="*/ 4395 w 10000"/>
                  <a:gd name="connsiteY11" fmla="*/ 216 h 10000"/>
                  <a:gd name="connsiteX12" fmla="*/ 4501 w 10000"/>
                  <a:gd name="connsiteY12" fmla="*/ 216 h 10000"/>
                  <a:gd name="connsiteX13" fmla="*/ 4586 w 10000"/>
                  <a:gd name="connsiteY13" fmla="*/ 72 h 10000"/>
                  <a:gd name="connsiteX14" fmla="*/ 4692 w 10000"/>
                  <a:gd name="connsiteY14" fmla="*/ 0 h 10000"/>
                  <a:gd name="connsiteX15" fmla="*/ 4713 w 10000"/>
                  <a:gd name="connsiteY15" fmla="*/ 0 h 10000"/>
                  <a:gd name="connsiteX16" fmla="*/ 4798 w 10000"/>
                  <a:gd name="connsiteY16" fmla="*/ 0 h 10000"/>
                  <a:gd name="connsiteX17" fmla="*/ 4820 w 10000"/>
                  <a:gd name="connsiteY17" fmla="*/ 216 h 10000"/>
                  <a:gd name="connsiteX18" fmla="*/ 4862 w 10000"/>
                  <a:gd name="connsiteY18" fmla="*/ 504 h 10000"/>
                  <a:gd name="connsiteX19" fmla="*/ 4883 w 10000"/>
                  <a:gd name="connsiteY19" fmla="*/ 863 h 10000"/>
                  <a:gd name="connsiteX20" fmla="*/ 4926 w 10000"/>
                  <a:gd name="connsiteY20" fmla="*/ 1223 h 10000"/>
                  <a:gd name="connsiteX21" fmla="*/ 4926 w 10000"/>
                  <a:gd name="connsiteY21" fmla="*/ 1511 h 10000"/>
                  <a:gd name="connsiteX22" fmla="*/ 4989 w 10000"/>
                  <a:gd name="connsiteY22" fmla="*/ 1799 h 10000"/>
                  <a:gd name="connsiteX23" fmla="*/ 5117 w 10000"/>
                  <a:gd name="connsiteY23" fmla="*/ 2086 h 10000"/>
                  <a:gd name="connsiteX24" fmla="*/ 5180 w 10000"/>
                  <a:gd name="connsiteY24" fmla="*/ 2446 h 10000"/>
                  <a:gd name="connsiteX25" fmla="*/ 5287 w 10000"/>
                  <a:gd name="connsiteY25" fmla="*/ 3237 h 10000"/>
                  <a:gd name="connsiteX26" fmla="*/ 5329 w 10000"/>
                  <a:gd name="connsiteY26" fmla="*/ 3453 h 10000"/>
                  <a:gd name="connsiteX27" fmla="*/ 5393 w 10000"/>
                  <a:gd name="connsiteY27" fmla="*/ 3813 h 10000"/>
                  <a:gd name="connsiteX28" fmla="*/ 5393 w 10000"/>
                  <a:gd name="connsiteY28" fmla="*/ 5252 h 10000"/>
                  <a:gd name="connsiteX29" fmla="*/ 5414 w 10000"/>
                  <a:gd name="connsiteY29" fmla="*/ 5468 h 10000"/>
                  <a:gd name="connsiteX30" fmla="*/ 5478 w 10000"/>
                  <a:gd name="connsiteY30" fmla="*/ 6187 h 10000"/>
                  <a:gd name="connsiteX31" fmla="*/ 5520 w 10000"/>
                  <a:gd name="connsiteY31" fmla="*/ 6691 h 10000"/>
                  <a:gd name="connsiteX32" fmla="*/ 5584 w 10000"/>
                  <a:gd name="connsiteY32" fmla="*/ 7050 h 10000"/>
                  <a:gd name="connsiteX33" fmla="*/ 5690 w 10000"/>
                  <a:gd name="connsiteY33" fmla="*/ 7410 h 10000"/>
                  <a:gd name="connsiteX34" fmla="*/ 5817 w 10000"/>
                  <a:gd name="connsiteY34" fmla="*/ 8058 h 10000"/>
                  <a:gd name="connsiteX35" fmla="*/ 5945 w 10000"/>
                  <a:gd name="connsiteY35" fmla="*/ 8993 h 10000"/>
                  <a:gd name="connsiteX36" fmla="*/ 6030 w 10000"/>
                  <a:gd name="connsiteY36" fmla="*/ 9281 h 10000"/>
                  <a:gd name="connsiteX37" fmla="*/ 6093 w 10000"/>
                  <a:gd name="connsiteY37" fmla="*/ 9568 h 10000"/>
                  <a:gd name="connsiteX38" fmla="*/ 6157 w 10000"/>
                  <a:gd name="connsiteY38" fmla="*/ 9640 h 10000"/>
                  <a:gd name="connsiteX39" fmla="*/ 6285 w 10000"/>
                  <a:gd name="connsiteY39" fmla="*/ 9784 h 10000"/>
                  <a:gd name="connsiteX40" fmla="*/ 6412 w 10000"/>
                  <a:gd name="connsiteY40" fmla="*/ 9856 h 10000"/>
                  <a:gd name="connsiteX41" fmla="*/ 6518 w 10000"/>
                  <a:gd name="connsiteY41" fmla="*/ 9856 h 10000"/>
                  <a:gd name="connsiteX42" fmla="*/ 6582 w 10000"/>
                  <a:gd name="connsiteY42" fmla="*/ 10000 h 10000"/>
                  <a:gd name="connsiteX43" fmla="*/ 6624 w 10000"/>
                  <a:gd name="connsiteY43" fmla="*/ 9784 h 10000"/>
                  <a:gd name="connsiteX44" fmla="*/ 6815 w 10000"/>
                  <a:gd name="connsiteY44" fmla="*/ 9784 h 10000"/>
                  <a:gd name="connsiteX45" fmla="*/ 6879 w 10000"/>
                  <a:gd name="connsiteY45" fmla="*/ 9640 h 10000"/>
                  <a:gd name="connsiteX46" fmla="*/ 6985 w 10000"/>
                  <a:gd name="connsiteY46" fmla="*/ 9281 h 10000"/>
                  <a:gd name="connsiteX47" fmla="*/ 7091 w 10000"/>
                  <a:gd name="connsiteY47" fmla="*/ 9209 h 10000"/>
                  <a:gd name="connsiteX48" fmla="*/ 7155 w 10000"/>
                  <a:gd name="connsiteY48" fmla="*/ 9209 h 10000"/>
                  <a:gd name="connsiteX49" fmla="*/ 7282 w 10000"/>
                  <a:gd name="connsiteY49" fmla="*/ 8993 h 10000"/>
                  <a:gd name="connsiteX50" fmla="*/ 7516 w 10000"/>
                  <a:gd name="connsiteY50" fmla="*/ 8777 h 10000"/>
                  <a:gd name="connsiteX51" fmla="*/ 7707 w 10000"/>
                  <a:gd name="connsiteY51" fmla="*/ 8561 h 10000"/>
                  <a:gd name="connsiteX52" fmla="*/ 7856 w 10000"/>
                  <a:gd name="connsiteY52" fmla="*/ 8417 h 10000"/>
                  <a:gd name="connsiteX53" fmla="*/ 7941 w 10000"/>
                  <a:gd name="connsiteY53" fmla="*/ 8273 h 10000"/>
                  <a:gd name="connsiteX54" fmla="*/ 8047 w 10000"/>
                  <a:gd name="connsiteY54" fmla="*/ 8273 h 10000"/>
                  <a:gd name="connsiteX55" fmla="*/ 8238 w 10000"/>
                  <a:gd name="connsiteY55" fmla="*/ 8417 h 10000"/>
                  <a:gd name="connsiteX56" fmla="*/ 8386 w 10000"/>
                  <a:gd name="connsiteY56" fmla="*/ 8417 h 10000"/>
                  <a:gd name="connsiteX57" fmla="*/ 8450 w 10000"/>
                  <a:gd name="connsiteY57" fmla="*/ 8273 h 10000"/>
                  <a:gd name="connsiteX58" fmla="*/ 8514 w 10000"/>
                  <a:gd name="connsiteY58" fmla="*/ 7986 h 10000"/>
                  <a:gd name="connsiteX59" fmla="*/ 8577 w 10000"/>
                  <a:gd name="connsiteY59" fmla="*/ 7626 h 10000"/>
                  <a:gd name="connsiteX60" fmla="*/ 8641 w 10000"/>
                  <a:gd name="connsiteY60" fmla="*/ 7482 h 10000"/>
                  <a:gd name="connsiteX61" fmla="*/ 8705 w 10000"/>
                  <a:gd name="connsiteY61" fmla="*/ 7410 h 10000"/>
                  <a:gd name="connsiteX62" fmla="*/ 8790 w 10000"/>
                  <a:gd name="connsiteY62" fmla="*/ 7050 h 10000"/>
                  <a:gd name="connsiteX63" fmla="*/ 8854 w 10000"/>
                  <a:gd name="connsiteY63" fmla="*/ 6475 h 10000"/>
                  <a:gd name="connsiteX64" fmla="*/ 8917 w 10000"/>
                  <a:gd name="connsiteY64" fmla="*/ 6403 h 10000"/>
                  <a:gd name="connsiteX65" fmla="*/ 8981 w 10000"/>
                  <a:gd name="connsiteY65" fmla="*/ 6259 h 10000"/>
                  <a:gd name="connsiteX66" fmla="*/ 9108 w 10000"/>
                  <a:gd name="connsiteY66" fmla="*/ 6187 h 10000"/>
                  <a:gd name="connsiteX67" fmla="*/ 9214 w 10000"/>
                  <a:gd name="connsiteY67" fmla="*/ 6259 h 10000"/>
                  <a:gd name="connsiteX68" fmla="*/ 9406 w 10000"/>
                  <a:gd name="connsiteY68" fmla="*/ 6475 h 10000"/>
                  <a:gd name="connsiteX69" fmla="*/ 9575 w 10000"/>
                  <a:gd name="connsiteY69" fmla="*/ 6691 h 10000"/>
                  <a:gd name="connsiteX70" fmla="*/ 9682 w 10000"/>
                  <a:gd name="connsiteY70" fmla="*/ 6691 h 10000"/>
                  <a:gd name="connsiteX71" fmla="*/ 9745 w 10000"/>
                  <a:gd name="connsiteY71" fmla="*/ 6619 h 10000"/>
                  <a:gd name="connsiteX72" fmla="*/ 9745 w 10000"/>
                  <a:gd name="connsiteY72" fmla="*/ 6475 h 10000"/>
                  <a:gd name="connsiteX73" fmla="*/ 9788 w 10000"/>
                  <a:gd name="connsiteY73" fmla="*/ 6187 h 10000"/>
                  <a:gd name="connsiteX74" fmla="*/ 9851 w 10000"/>
                  <a:gd name="connsiteY74" fmla="*/ 5971 h 10000"/>
                  <a:gd name="connsiteX75" fmla="*/ 9915 w 10000"/>
                  <a:gd name="connsiteY75" fmla="*/ 5971 h 10000"/>
                  <a:gd name="connsiteX76" fmla="*/ 9979 w 10000"/>
                  <a:gd name="connsiteY76" fmla="*/ 6043 h 10000"/>
                  <a:gd name="connsiteX77" fmla="*/ 10000 w 10000"/>
                  <a:gd name="connsiteY77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701 w 10000"/>
                  <a:gd name="connsiteY9" fmla="*/ 2590 h 10000"/>
                  <a:gd name="connsiteX10" fmla="*/ 4395 w 10000"/>
                  <a:gd name="connsiteY10" fmla="*/ 216 h 10000"/>
                  <a:gd name="connsiteX11" fmla="*/ 4501 w 10000"/>
                  <a:gd name="connsiteY11" fmla="*/ 216 h 10000"/>
                  <a:gd name="connsiteX12" fmla="*/ 4586 w 10000"/>
                  <a:gd name="connsiteY12" fmla="*/ 72 h 10000"/>
                  <a:gd name="connsiteX13" fmla="*/ 4692 w 10000"/>
                  <a:gd name="connsiteY13" fmla="*/ 0 h 10000"/>
                  <a:gd name="connsiteX14" fmla="*/ 4713 w 10000"/>
                  <a:gd name="connsiteY14" fmla="*/ 0 h 10000"/>
                  <a:gd name="connsiteX15" fmla="*/ 4798 w 10000"/>
                  <a:gd name="connsiteY15" fmla="*/ 0 h 10000"/>
                  <a:gd name="connsiteX16" fmla="*/ 4820 w 10000"/>
                  <a:gd name="connsiteY16" fmla="*/ 216 h 10000"/>
                  <a:gd name="connsiteX17" fmla="*/ 4862 w 10000"/>
                  <a:gd name="connsiteY17" fmla="*/ 504 h 10000"/>
                  <a:gd name="connsiteX18" fmla="*/ 4883 w 10000"/>
                  <a:gd name="connsiteY18" fmla="*/ 863 h 10000"/>
                  <a:gd name="connsiteX19" fmla="*/ 4926 w 10000"/>
                  <a:gd name="connsiteY19" fmla="*/ 1223 h 10000"/>
                  <a:gd name="connsiteX20" fmla="*/ 4926 w 10000"/>
                  <a:gd name="connsiteY20" fmla="*/ 1511 h 10000"/>
                  <a:gd name="connsiteX21" fmla="*/ 4989 w 10000"/>
                  <a:gd name="connsiteY21" fmla="*/ 1799 h 10000"/>
                  <a:gd name="connsiteX22" fmla="*/ 5117 w 10000"/>
                  <a:gd name="connsiteY22" fmla="*/ 2086 h 10000"/>
                  <a:gd name="connsiteX23" fmla="*/ 5180 w 10000"/>
                  <a:gd name="connsiteY23" fmla="*/ 2446 h 10000"/>
                  <a:gd name="connsiteX24" fmla="*/ 5287 w 10000"/>
                  <a:gd name="connsiteY24" fmla="*/ 3237 h 10000"/>
                  <a:gd name="connsiteX25" fmla="*/ 5329 w 10000"/>
                  <a:gd name="connsiteY25" fmla="*/ 3453 h 10000"/>
                  <a:gd name="connsiteX26" fmla="*/ 5393 w 10000"/>
                  <a:gd name="connsiteY26" fmla="*/ 3813 h 10000"/>
                  <a:gd name="connsiteX27" fmla="*/ 5393 w 10000"/>
                  <a:gd name="connsiteY27" fmla="*/ 5252 h 10000"/>
                  <a:gd name="connsiteX28" fmla="*/ 5414 w 10000"/>
                  <a:gd name="connsiteY28" fmla="*/ 5468 h 10000"/>
                  <a:gd name="connsiteX29" fmla="*/ 5478 w 10000"/>
                  <a:gd name="connsiteY29" fmla="*/ 6187 h 10000"/>
                  <a:gd name="connsiteX30" fmla="*/ 5520 w 10000"/>
                  <a:gd name="connsiteY30" fmla="*/ 6691 h 10000"/>
                  <a:gd name="connsiteX31" fmla="*/ 5584 w 10000"/>
                  <a:gd name="connsiteY31" fmla="*/ 7050 h 10000"/>
                  <a:gd name="connsiteX32" fmla="*/ 5690 w 10000"/>
                  <a:gd name="connsiteY32" fmla="*/ 7410 h 10000"/>
                  <a:gd name="connsiteX33" fmla="*/ 5817 w 10000"/>
                  <a:gd name="connsiteY33" fmla="*/ 8058 h 10000"/>
                  <a:gd name="connsiteX34" fmla="*/ 5945 w 10000"/>
                  <a:gd name="connsiteY34" fmla="*/ 8993 h 10000"/>
                  <a:gd name="connsiteX35" fmla="*/ 6030 w 10000"/>
                  <a:gd name="connsiteY35" fmla="*/ 9281 h 10000"/>
                  <a:gd name="connsiteX36" fmla="*/ 6093 w 10000"/>
                  <a:gd name="connsiteY36" fmla="*/ 9568 h 10000"/>
                  <a:gd name="connsiteX37" fmla="*/ 6157 w 10000"/>
                  <a:gd name="connsiteY37" fmla="*/ 9640 h 10000"/>
                  <a:gd name="connsiteX38" fmla="*/ 6285 w 10000"/>
                  <a:gd name="connsiteY38" fmla="*/ 9784 h 10000"/>
                  <a:gd name="connsiteX39" fmla="*/ 6412 w 10000"/>
                  <a:gd name="connsiteY39" fmla="*/ 9856 h 10000"/>
                  <a:gd name="connsiteX40" fmla="*/ 6518 w 10000"/>
                  <a:gd name="connsiteY40" fmla="*/ 9856 h 10000"/>
                  <a:gd name="connsiteX41" fmla="*/ 6582 w 10000"/>
                  <a:gd name="connsiteY41" fmla="*/ 10000 h 10000"/>
                  <a:gd name="connsiteX42" fmla="*/ 6624 w 10000"/>
                  <a:gd name="connsiteY42" fmla="*/ 9784 h 10000"/>
                  <a:gd name="connsiteX43" fmla="*/ 6815 w 10000"/>
                  <a:gd name="connsiteY43" fmla="*/ 9784 h 10000"/>
                  <a:gd name="connsiteX44" fmla="*/ 6879 w 10000"/>
                  <a:gd name="connsiteY44" fmla="*/ 9640 h 10000"/>
                  <a:gd name="connsiteX45" fmla="*/ 6985 w 10000"/>
                  <a:gd name="connsiteY45" fmla="*/ 9281 h 10000"/>
                  <a:gd name="connsiteX46" fmla="*/ 7091 w 10000"/>
                  <a:gd name="connsiteY46" fmla="*/ 9209 h 10000"/>
                  <a:gd name="connsiteX47" fmla="*/ 7155 w 10000"/>
                  <a:gd name="connsiteY47" fmla="*/ 9209 h 10000"/>
                  <a:gd name="connsiteX48" fmla="*/ 7282 w 10000"/>
                  <a:gd name="connsiteY48" fmla="*/ 8993 h 10000"/>
                  <a:gd name="connsiteX49" fmla="*/ 7516 w 10000"/>
                  <a:gd name="connsiteY49" fmla="*/ 8777 h 10000"/>
                  <a:gd name="connsiteX50" fmla="*/ 7707 w 10000"/>
                  <a:gd name="connsiteY50" fmla="*/ 8561 h 10000"/>
                  <a:gd name="connsiteX51" fmla="*/ 7856 w 10000"/>
                  <a:gd name="connsiteY51" fmla="*/ 8417 h 10000"/>
                  <a:gd name="connsiteX52" fmla="*/ 7941 w 10000"/>
                  <a:gd name="connsiteY52" fmla="*/ 8273 h 10000"/>
                  <a:gd name="connsiteX53" fmla="*/ 8047 w 10000"/>
                  <a:gd name="connsiteY53" fmla="*/ 8273 h 10000"/>
                  <a:gd name="connsiteX54" fmla="*/ 8238 w 10000"/>
                  <a:gd name="connsiteY54" fmla="*/ 8417 h 10000"/>
                  <a:gd name="connsiteX55" fmla="*/ 8386 w 10000"/>
                  <a:gd name="connsiteY55" fmla="*/ 8417 h 10000"/>
                  <a:gd name="connsiteX56" fmla="*/ 8450 w 10000"/>
                  <a:gd name="connsiteY56" fmla="*/ 8273 h 10000"/>
                  <a:gd name="connsiteX57" fmla="*/ 8514 w 10000"/>
                  <a:gd name="connsiteY57" fmla="*/ 7986 h 10000"/>
                  <a:gd name="connsiteX58" fmla="*/ 8577 w 10000"/>
                  <a:gd name="connsiteY58" fmla="*/ 7626 h 10000"/>
                  <a:gd name="connsiteX59" fmla="*/ 8641 w 10000"/>
                  <a:gd name="connsiteY59" fmla="*/ 7482 h 10000"/>
                  <a:gd name="connsiteX60" fmla="*/ 8705 w 10000"/>
                  <a:gd name="connsiteY60" fmla="*/ 7410 h 10000"/>
                  <a:gd name="connsiteX61" fmla="*/ 8790 w 10000"/>
                  <a:gd name="connsiteY61" fmla="*/ 7050 h 10000"/>
                  <a:gd name="connsiteX62" fmla="*/ 8854 w 10000"/>
                  <a:gd name="connsiteY62" fmla="*/ 6475 h 10000"/>
                  <a:gd name="connsiteX63" fmla="*/ 8917 w 10000"/>
                  <a:gd name="connsiteY63" fmla="*/ 6403 h 10000"/>
                  <a:gd name="connsiteX64" fmla="*/ 8981 w 10000"/>
                  <a:gd name="connsiteY64" fmla="*/ 6259 h 10000"/>
                  <a:gd name="connsiteX65" fmla="*/ 9108 w 10000"/>
                  <a:gd name="connsiteY65" fmla="*/ 6187 h 10000"/>
                  <a:gd name="connsiteX66" fmla="*/ 9214 w 10000"/>
                  <a:gd name="connsiteY66" fmla="*/ 6259 h 10000"/>
                  <a:gd name="connsiteX67" fmla="*/ 9406 w 10000"/>
                  <a:gd name="connsiteY67" fmla="*/ 6475 h 10000"/>
                  <a:gd name="connsiteX68" fmla="*/ 9575 w 10000"/>
                  <a:gd name="connsiteY68" fmla="*/ 6691 h 10000"/>
                  <a:gd name="connsiteX69" fmla="*/ 9682 w 10000"/>
                  <a:gd name="connsiteY69" fmla="*/ 6691 h 10000"/>
                  <a:gd name="connsiteX70" fmla="*/ 9745 w 10000"/>
                  <a:gd name="connsiteY70" fmla="*/ 6619 h 10000"/>
                  <a:gd name="connsiteX71" fmla="*/ 9745 w 10000"/>
                  <a:gd name="connsiteY71" fmla="*/ 6475 h 10000"/>
                  <a:gd name="connsiteX72" fmla="*/ 9788 w 10000"/>
                  <a:gd name="connsiteY72" fmla="*/ 6187 h 10000"/>
                  <a:gd name="connsiteX73" fmla="*/ 9851 w 10000"/>
                  <a:gd name="connsiteY73" fmla="*/ 5971 h 10000"/>
                  <a:gd name="connsiteX74" fmla="*/ 9915 w 10000"/>
                  <a:gd name="connsiteY74" fmla="*/ 5971 h 10000"/>
                  <a:gd name="connsiteX75" fmla="*/ 9979 w 10000"/>
                  <a:gd name="connsiteY75" fmla="*/ 6043 h 10000"/>
                  <a:gd name="connsiteX76" fmla="*/ 10000 w 10000"/>
                  <a:gd name="connsiteY76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637 w 10000"/>
                  <a:gd name="connsiteY8" fmla="*/ 2302 h 10000"/>
                  <a:gd name="connsiteX9" fmla="*/ 4395 w 10000"/>
                  <a:gd name="connsiteY9" fmla="*/ 216 h 10000"/>
                  <a:gd name="connsiteX10" fmla="*/ 4501 w 10000"/>
                  <a:gd name="connsiteY10" fmla="*/ 216 h 10000"/>
                  <a:gd name="connsiteX11" fmla="*/ 4586 w 10000"/>
                  <a:gd name="connsiteY11" fmla="*/ 72 h 10000"/>
                  <a:gd name="connsiteX12" fmla="*/ 4692 w 10000"/>
                  <a:gd name="connsiteY12" fmla="*/ 0 h 10000"/>
                  <a:gd name="connsiteX13" fmla="*/ 4713 w 10000"/>
                  <a:gd name="connsiteY13" fmla="*/ 0 h 10000"/>
                  <a:gd name="connsiteX14" fmla="*/ 4798 w 10000"/>
                  <a:gd name="connsiteY14" fmla="*/ 0 h 10000"/>
                  <a:gd name="connsiteX15" fmla="*/ 4820 w 10000"/>
                  <a:gd name="connsiteY15" fmla="*/ 216 h 10000"/>
                  <a:gd name="connsiteX16" fmla="*/ 4862 w 10000"/>
                  <a:gd name="connsiteY16" fmla="*/ 504 h 10000"/>
                  <a:gd name="connsiteX17" fmla="*/ 4883 w 10000"/>
                  <a:gd name="connsiteY17" fmla="*/ 863 h 10000"/>
                  <a:gd name="connsiteX18" fmla="*/ 4926 w 10000"/>
                  <a:gd name="connsiteY18" fmla="*/ 1223 h 10000"/>
                  <a:gd name="connsiteX19" fmla="*/ 4926 w 10000"/>
                  <a:gd name="connsiteY19" fmla="*/ 1511 h 10000"/>
                  <a:gd name="connsiteX20" fmla="*/ 4989 w 10000"/>
                  <a:gd name="connsiteY20" fmla="*/ 1799 h 10000"/>
                  <a:gd name="connsiteX21" fmla="*/ 5117 w 10000"/>
                  <a:gd name="connsiteY21" fmla="*/ 2086 h 10000"/>
                  <a:gd name="connsiteX22" fmla="*/ 5180 w 10000"/>
                  <a:gd name="connsiteY22" fmla="*/ 2446 h 10000"/>
                  <a:gd name="connsiteX23" fmla="*/ 5287 w 10000"/>
                  <a:gd name="connsiteY23" fmla="*/ 3237 h 10000"/>
                  <a:gd name="connsiteX24" fmla="*/ 5329 w 10000"/>
                  <a:gd name="connsiteY24" fmla="*/ 3453 h 10000"/>
                  <a:gd name="connsiteX25" fmla="*/ 5393 w 10000"/>
                  <a:gd name="connsiteY25" fmla="*/ 3813 h 10000"/>
                  <a:gd name="connsiteX26" fmla="*/ 5393 w 10000"/>
                  <a:gd name="connsiteY26" fmla="*/ 5252 h 10000"/>
                  <a:gd name="connsiteX27" fmla="*/ 5414 w 10000"/>
                  <a:gd name="connsiteY27" fmla="*/ 5468 h 10000"/>
                  <a:gd name="connsiteX28" fmla="*/ 5478 w 10000"/>
                  <a:gd name="connsiteY28" fmla="*/ 6187 h 10000"/>
                  <a:gd name="connsiteX29" fmla="*/ 5520 w 10000"/>
                  <a:gd name="connsiteY29" fmla="*/ 6691 h 10000"/>
                  <a:gd name="connsiteX30" fmla="*/ 5584 w 10000"/>
                  <a:gd name="connsiteY30" fmla="*/ 7050 h 10000"/>
                  <a:gd name="connsiteX31" fmla="*/ 5690 w 10000"/>
                  <a:gd name="connsiteY31" fmla="*/ 7410 h 10000"/>
                  <a:gd name="connsiteX32" fmla="*/ 5817 w 10000"/>
                  <a:gd name="connsiteY32" fmla="*/ 8058 h 10000"/>
                  <a:gd name="connsiteX33" fmla="*/ 5945 w 10000"/>
                  <a:gd name="connsiteY33" fmla="*/ 8993 h 10000"/>
                  <a:gd name="connsiteX34" fmla="*/ 6030 w 10000"/>
                  <a:gd name="connsiteY34" fmla="*/ 9281 h 10000"/>
                  <a:gd name="connsiteX35" fmla="*/ 6093 w 10000"/>
                  <a:gd name="connsiteY35" fmla="*/ 9568 h 10000"/>
                  <a:gd name="connsiteX36" fmla="*/ 6157 w 10000"/>
                  <a:gd name="connsiteY36" fmla="*/ 9640 h 10000"/>
                  <a:gd name="connsiteX37" fmla="*/ 6285 w 10000"/>
                  <a:gd name="connsiteY37" fmla="*/ 9784 h 10000"/>
                  <a:gd name="connsiteX38" fmla="*/ 6412 w 10000"/>
                  <a:gd name="connsiteY38" fmla="*/ 9856 h 10000"/>
                  <a:gd name="connsiteX39" fmla="*/ 6518 w 10000"/>
                  <a:gd name="connsiteY39" fmla="*/ 9856 h 10000"/>
                  <a:gd name="connsiteX40" fmla="*/ 6582 w 10000"/>
                  <a:gd name="connsiteY40" fmla="*/ 10000 h 10000"/>
                  <a:gd name="connsiteX41" fmla="*/ 6624 w 10000"/>
                  <a:gd name="connsiteY41" fmla="*/ 9784 h 10000"/>
                  <a:gd name="connsiteX42" fmla="*/ 6815 w 10000"/>
                  <a:gd name="connsiteY42" fmla="*/ 9784 h 10000"/>
                  <a:gd name="connsiteX43" fmla="*/ 6879 w 10000"/>
                  <a:gd name="connsiteY43" fmla="*/ 9640 h 10000"/>
                  <a:gd name="connsiteX44" fmla="*/ 6985 w 10000"/>
                  <a:gd name="connsiteY44" fmla="*/ 9281 h 10000"/>
                  <a:gd name="connsiteX45" fmla="*/ 7091 w 10000"/>
                  <a:gd name="connsiteY45" fmla="*/ 9209 h 10000"/>
                  <a:gd name="connsiteX46" fmla="*/ 7155 w 10000"/>
                  <a:gd name="connsiteY46" fmla="*/ 9209 h 10000"/>
                  <a:gd name="connsiteX47" fmla="*/ 7282 w 10000"/>
                  <a:gd name="connsiteY47" fmla="*/ 8993 h 10000"/>
                  <a:gd name="connsiteX48" fmla="*/ 7516 w 10000"/>
                  <a:gd name="connsiteY48" fmla="*/ 8777 h 10000"/>
                  <a:gd name="connsiteX49" fmla="*/ 7707 w 10000"/>
                  <a:gd name="connsiteY49" fmla="*/ 8561 h 10000"/>
                  <a:gd name="connsiteX50" fmla="*/ 7856 w 10000"/>
                  <a:gd name="connsiteY50" fmla="*/ 8417 h 10000"/>
                  <a:gd name="connsiteX51" fmla="*/ 7941 w 10000"/>
                  <a:gd name="connsiteY51" fmla="*/ 8273 h 10000"/>
                  <a:gd name="connsiteX52" fmla="*/ 8047 w 10000"/>
                  <a:gd name="connsiteY52" fmla="*/ 8273 h 10000"/>
                  <a:gd name="connsiteX53" fmla="*/ 8238 w 10000"/>
                  <a:gd name="connsiteY53" fmla="*/ 8417 h 10000"/>
                  <a:gd name="connsiteX54" fmla="*/ 8386 w 10000"/>
                  <a:gd name="connsiteY54" fmla="*/ 8417 h 10000"/>
                  <a:gd name="connsiteX55" fmla="*/ 8450 w 10000"/>
                  <a:gd name="connsiteY55" fmla="*/ 8273 h 10000"/>
                  <a:gd name="connsiteX56" fmla="*/ 8514 w 10000"/>
                  <a:gd name="connsiteY56" fmla="*/ 7986 h 10000"/>
                  <a:gd name="connsiteX57" fmla="*/ 8577 w 10000"/>
                  <a:gd name="connsiteY57" fmla="*/ 7626 h 10000"/>
                  <a:gd name="connsiteX58" fmla="*/ 8641 w 10000"/>
                  <a:gd name="connsiteY58" fmla="*/ 7482 h 10000"/>
                  <a:gd name="connsiteX59" fmla="*/ 8705 w 10000"/>
                  <a:gd name="connsiteY59" fmla="*/ 7410 h 10000"/>
                  <a:gd name="connsiteX60" fmla="*/ 8790 w 10000"/>
                  <a:gd name="connsiteY60" fmla="*/ 7050 h 10000"/>
                  <a:gd name="connsiteX61" fmla="*/ 8854 w 10000"/>
                  <a:gd name="connsiteY61" fmla="*/ 6475 h 10000"/>
                  <a:gd name="connsiteX62" fmla="*/ 8917 w 10000"/>
                  <a:gd name="connsiteY62" fmla="*/ 6403 h 10000"/>
                  <a:gd name="connsiteX63" fmla="*/ 8981 w 10000"/>
                  <a:gd name="connsiteY63" fmla="*/ 6259 h 10000"/>
                  <a:gd name="connsiteX64" fmla="*/ 9108 w 10000"/>
                  <a:gd name="connsiteY64" fmla="*/ 6187 h 10000"/>
                  <a:gd name="connsiteX65" fmla="*/ 9214 w 10000"/>
                  <a:gd name="connsiteY65" fmla="*/ 6259 h 10000"/>
                  <a:gd name="connsiteX66" fmla="*/ 9406 w 10000"/>
                  <a:gd name="connsiteY66" fmla="*/ 6475 h 10000"/>
                  <a:gd name="connsiteX67" fmla="*/ 9575 w 10000"/>
                  <a:gd name="connsiteY67" fmla="*/ 6691 h 10000"/>
                  <a:gd name="connsiteX68" fmla="*/ 9682 w 10000"/>
                  <a:gd name="connsiteY68" fmla="*/ 6691 h 10000"/>
                  <a:gd name="connsiteX69" fmla="*/ 9745 w 10000"/>
                  <a:gd name="connsiteY69" fmla="*/ 6619 h 10000"/>
                  <a:gd name="connsiteX70" fmla="*/ 9745 w 10000"/>
                  <a:gd name="connsiteY70" fmla="*/ 6475 h 10000"/>
                  <a:gd name="connsiteX71" fmla="*/ 9788 w 10000"/>
                  <a:gd name="connsiteY71" fmla="*/ 6187 h 10000"/>
                  <a:gd name="connsiteX72" fmla="*/ 9851 w 10000"/>
                  <a:gd name="connsiteY72" fmla="*/ 5971 h 10000"/>
                  <a:gd name="connsiteX73" fmla="*/ 9915 w 10000"/>
                  <a:gd name="connsiteY73" fmla="*/ 5971 h 10000"/>
                  <a:gd name="connsiteX74" fmla="*/ 9979 w 10000"/>
                  <a:gd name="connsiteY74" fmla="*/ 6043 h 10000"/>
                  <a:gd name="connsiteX75" fmla="*/ 10000 w 10000"/>
                  <a:gd name="connsiteY75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10 w 10000"/>
                  <a:gd name="connsiteY6" fmla="*/ 1871 h 10000"/>
                  <a:gd name="connsiteX7" fmla="*/ 573 w 10000"/>
                  <a:gd name="connsiteY7" fmla="*/ 2086 h 10000"/>
                  <a:gd name="connsiteX8" fmla="*/ 4395 w 10000"/>
                  <a:gd name="connsiteY8" fmla="*/ 216 h 10000"/>
                  <a:gd name="connsiteX9" fmla="*/ 4501 w 10000"/>
                  <a:gd name="connsiteY9" fmla="*/ 216 h 10000"/>
                  <a:gd name="connsiteX10" fmla="*/ 4586 w 10000"/>
                  <a:gd name="connsiteY10" fmla="*/ 72 h 10000"/>
                  <a:gd name="connsiteX11" fmla="*/ 4692 w 10000"/>
                  <a:gd name="connsiteY11" fmla="*/ 0 h 10000"/>
                  <a:gd name="connsiteX12" fmla="*/ 4713 w 10000"/>
                  <a:gd name="connsiteY12" fmla="*/ 0 h 10000"/>
                  <a:gd name="connsiteX13" fmla="*/ 4798 w 10000"/>
                  <a:gd name="connsiteY13" fmla="*/ 0 h 10000"/>
                  <a:gd name="connsiteX14" fmla="*/ 4820 w 10000"/>
                  <a:gd name="connsiteY14" fmla="*/ 216 h 10000"/>
                  <a:gd name="connsiteX15" fmla="*/ 4862 w 10000"/>
                  <a:gd name="connsiteY15" fmla="*/ 504 h 10000"/>
                  <a:gd name="connsiteX16" fmla="*/ 4883 w 10000"/>
                  <a:gd name="connsiteY16" fmla="*/ 863 h 10000"/>
                  <a:gd name="connsiteX17" fmla="*/ 4926 w 10000"/>
                  <a:gd name="connsiteY17" fmla="*/ 1223 h 10000"/>
                  <a:gd name="connsiteX18" fmla="*/ 4926 w 10000"/>
                  <a:gd name="connsiteY18" fmla="*/ 1511 h 10000"/>
                  <a:gd name="connsiteX19" fmla="*/ 4989 w 10000"/>
                  <a:gd name="connsiteY19" fmla="*/ 1799 h 10000"/>
                  <a:gd name="connsiteX20" fmla="*/ 5117 w 10000"/>
                  <a:gd name="connsiteY20" fmla="*/ 2086 h 10000"/>
                  <a:gd name="connsiteX21" fmla="*/ 5180 w 10000"/>
                  <a:gd name="connsiteY21" fmla="*/ 2446 h 10000"/>
                  <a:gd name="connsiteX22" fmla="*/ 5287 w 10000"/>
                  <a:gd name="connsiteY22" fmla="*/ 3237 h 10000"/>
                  <a:gd name="connsiteX23" fmla="*/ 5329 w 10000"/>
                  <a:gd name="connsiteY23" fmla="*/ 3453 h 10000"/>
                  <a:gd name="connsiteX24" fmla="*/ 5393 w 10000"/>
                  <a:gd name="connsiteY24" fmla="*/ 3813 h 10000"/>
                  <a:gd name="connsiteX25" fmla="*/ 5393 w 10000"/>
                  <a:gd name="connsiteY25" fmla="*/ 5252 h 10000"/>
                  <a:gd name="connsiteX26" fmla="*/ 5414 w 10000"/>
                  <a:gd name="connsiteY26" fmla="*/ 5468 h 10000"/>
                  <a:gd name="connsiteX27" fmla="*/ 5478 w 10000"/>
                  <a:gd name="connsiteY27" fmla="*/ 6187 h 10000"/>
                  <a:gd name="connsiteX28" fmla="*/ 5520 w 10000"/>
                  <a:gd name="connsiteY28" fmla="*/ 6691 h 10000"/>
                  <a:gd name="connsiteX29" fmla="*/ 5584 w 10000"/>
                  <a:gd name="connsiteY29" fmla="*/ 7050 h 10000"/>
                  <a:gd name="connsiteX30" fmla="*/ 5690 w 10000"/>
                  <a:gd name="connsiteY30" fmla="*/ 7410 h 10000"/>
                  <a:gd name="connsiteX31" fmla="*/ 5817 w 10000"/>
                  <a:gd name="connsiteY31" fmla="*/ 8058 h 10000"/>
                  <a:gd name="connsiteX32" fmla="*/ 5945 w 10000"/>
                  <a:gd name="connsiteY32" fmla="*/ 8993 h 10000"/>
                  <a:gd name="connsiteX33" fmla="*/ 6030 w 10000"/>
                  <a:gd name="connsiteY33" fmla="*/ 9281 h 10000"/>
                  <a:gd name="connsiteX34" fmla="*/ 6093 w 10000"/>
                  <a:gd name="connsiteY34" fmla="*/ 9568 h 10000"/>
                  <a:gd name="connsiteX35" fmla="*/ 6157 w 10000"/>
                  <a:gd name="connsiteY35" fmla="*/ 9640 h 10000"/>
                  <a:gd name="connsiteX36" fmla="*/ 6285 w 10000"/>
                  <a:gd name="connsiteY36" fmla="*/ 9784 h 10000"/>
                  <a:gd name="connsiteX37" fmla="*/ 6412 w 10000"/>
                  <a:gd name="connsiteY37" fmla="*/ 9856 h 10000"/>
                  <a:gd name="connsiteX38" fmla="*/ 6518 w 10000"/>
                  <a:gd name="connsiteY38" fmla="*/ 9856 h 10000"/>
                  <a:gd name="connsiteX39" fmla="*/ 6582 w 10000"/>
                  <a:gd name="connsiteY39" fmla="*/ 10000 h 10000"/>
                  <a:gd name="connsiteX40" fmla="*/ 6624 w 10000"/>
                  <a:gd name="connsiteY40" fmla="*/ 9784 h 10000"/>
                  <a:gd name="connsiteX41" fmla="*/ 6815 w 10000"/>
                  <a:gd name="connsiteY41" fmla="*/ 9784 h 10000"/>
                  <a:gd name="connsiteX42" fmla="*/ 6879 w 10000"/>
                  <a:gd name="connsiteY42" fmla="*/ 9640 h 10000"/>
                  <a:gd name="connsiteX43" fmla="*/ 6985 w 10000"/>
                  <a:gd name="connsiteY43" fmla="*/ 9281 h 10000"/>
                  <a:gd name="connsiteX44" fmla="*/ 7091 w 10000"/>
                  <a:gd name="connsiteY44" fmla="*/ 9209 h 10000"/>
                  <a:gd name="connsiteX45" fmla="*/ 7155 w 10000"/>
                  <a:gd name="connsiteY45" fmla="*/ 9209 h 10000"/>
                  <a:gd name="connsiteX46" fmla="*/ 7282 w 10000"/>
                  <a:gd name="connsiteY46" fmla="*/ 8993 h 10000"/>
                  <a:gd name="connsiteX47" fmla="*/ 7516 w 10000"/>
                  <a:gd name="connsiteY47" fmla="*/ 8777 h 10000"/>
                  <a:gd name="connsiteX48" fmla="*/ 7707 w 10000"/>
                  <a:gd name="connsiteY48" fmla="*/ 8561 h 10000"/>
                  <a:gd name="connsiteX49" fmla="*/ 7856 w 10000"/>
                  <a:gd name="connsiteY49" fmla="*/ 8417 h 10000"/>
                  <a:gd name="connsiteX50" fmla="*/ 7941 w 10000"/>
                  <a:gd name="connsiteY50" fmla="*/ 8273 h 10000"/>
                  <a:gd name="connsiteX51" fmla="*/ 8047 w 10000"/>
                  <a:gd name="connsiteY51" fmla="*/ 8273 h 10000"/>
                  <a:gd name="connsiteX52" fmla="*/ 8238 w 10000"/>
                  <a:gd name="connsiteY52" fmla="*/ 8417 h 10000"/>
                  <a:gd name="connsiteX53" fmla="*/ 8386 w 10000"/>
                  <a:gd name="connsiteY53" fmla="*/ 8417 h 10000"/>
                  <a:gd name="connsiteX54" fmla="*/ 8450 w 10000"/>
                  <a:gd name="connsiteY54" fmla="*/ 8273 h 10000"/>
                  <a:gd name="connsiteX55" fmla="*/ 8514 w 10000"/>
                  <a:gd name="connsiteY55" fmla="*/ 7986 h 10000"/>
                  <a:gd name="connsiteX56" fmla="*/ 8577 w 10000"/>
                  <a:gd name="connsiteY56" fmla="*/ 7626 h 10000"/>
                  <a:gd name="connsiteX57" fmla="*/ 8641 w 10000"/>
                  <a:gd name="connsiteY57" fmla="*/ 7482 h 10000"/>
                  <a:gd name="connsiteX58" fmla="*/ 8705 w 10000"/>
                  <a:gd name="connsiteY58" fmla="*/ 7410 h 10000"/>
                  <a:gd name="connsiteX59" fmla="*/ 8790 w 10000"/>
                  <a:gd name="connsiteY59" fmla="*/ 7050 h 10000"/>
                  <a:gd name="connsiteX60" fmla="*/ 8854 w 10000"/>
                  <a:gd name="connsiteY60" fmla="*/ 6475 h 10000"/>
                  <a:gd name="connsiteX61" fmla="*/ 8917 w 10000"/>
                  <a:gd name="connsiteY61" fmla="*/ 6403 h 10000"/>
                  <a:gd name="connsiteX62" fmla="*/ 8981 w 10000"/>
                  <a:gd name="connsiteY62" fmla="*/ 6259 h 10000"/>
                  <a:gd name="connsiteX63" fmla="*/ 9108 w 10000"/>
                  <a:gd name="connsiteY63" fmla="*/ 6187 h 10000"/>
                  <a:gd name="connsiteX64" fmla="*/ 9214 w 10000"/>
                  <a:gd name="connsiteY64" fmla="*/ 6259 h 10000"/>
                  <a:gd name="connsiteX65" fmla="*/ 9406 w 10000"/>
                  <a:gd name="connsiteY65" fmla="*/ 6475 h 10000"/>
                  <a:gd name="connsiteX66" fmla="*/ 9575 w 10000"/>
                  <a:gd name="connsiteY66" fmla="*/ 6691 h 10000"/>
                  <a:gd name="connsiteX67" fmla="*/ 9682 w 10000"/>
                  <a:gd name="connsiteY67" fmla="*/ 6691 h 10000"/>
                  <a:gd name="connsiteX68" fmla="*/ 9745 w 10000"/>
                  <a:gd name="connsiteY68" fmla="*/ 6619 h 10000"/>
                  <a:gd name="connsiteX69" fmla="*/ 9745 w 10000"/>
                  <a:gd name="connsiteY69" fmla="*/ 6475 h 10000"/>
                  <a:gd name="connsiteX70" fmla="*/ 9788 w 10000"/>
                  <a:gd name="connsiteY70" fmla="*/ 6187 h 10000"/>
                  <a:gd name="connsiteX71" fmla="*/ 9851 w 10000"/>
                  <a:gd name="connsiteY71" fmla="*/ 5971 h 10000"/>
                  <a:gd name="connsiteX72" fmla="*/ 9915 w 10000"/>
                  <a:gd name="connsiteY72" fmla="*/ 5971 h 10000"/>
                  <a:gd name="connsiteX73" fmla="*/ 9979 w 10000"/>
                  <a:gd name="connsiteY73" fmla="*/ 6043 h 10000"/>
                  <a:gd name="connsiteX74" fmla="*/ 10000 w 10000"/>
                  <a:gd name="connsiteY74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425 w 10000"/>
                  <a:gd name="connsiteY5" fmla="*/ 1511 h 10000"/>
                  <a:gd name="connsiteX6" fmla="*/ 573 w 10000"/>
                  <a:gd name="connsiteY6" fmla="*/ 2086 h 10000"/>
                  <a:gd name="connsiteX7" fmla="*/ 4395 w 10000"/>
                  <a:gd name="connsiteY7" fmla="*/ 216 h 10000"/>
                  <a:gd name="connsiteX8" fmla="*/ 4501 w 10000"/>
                  <a:gd name="connsiteY8" fmla="*/ 216 h 10000"/>
                  <a:gd name="connsiteX9" fmla="*/ 4586 w 10000"/>
                  <a:gd name="connsiteY9" fmla="*/ 72 h 10000"/>
                  <a:gd name="connsiteX10" fmla="*/ 4692 w 10000"/>
                  <a:gd name="connsiteY10" fmla="*/ 0 h 10000"/>
                  <a:gd name="connsiteX11" fmla="*/ 4713 w 10000"/>
                  <a:gd name="connsiteY11" fmla="*/ 0 h 10000"/>
                  <a:gd name="connsiteX12" fmla="*/ 4798 w 10000"/>
                  <a:gd name="connsiteY12" fmla="*/ 0 h 10000"/>
                  <a:gd name="connsiteX13" fmla="*/ 4820 w 10000"/>
                  <a:gd name="connsiteY13" fmla="*/ 216 h 10000"/>
                  <a:gd name="connsiteX14" fmla="*/ 4862 w 10000"/>
                  <a:gd name="connsiteY14" fmla="*/ 504 h 10000"/>
                  <a:gd name="connsiteX15" fmla="*/ 4883 w 10000"/>
                  <a:gd name="connsiteY15" fmla="*/ 863 h 10000"/>
                  <a:gd name="connsiteX16" fmla="*/ 4926 w 10000"/>
                  <a:gd name="connsiteY16" fmla="*/ 1223 h 10000"/>
                  <a:gd name="connsiteX17" fmla="*/ 4926 w 10000"/>
                  <a:gd name="connsiteY17" fmla="*/ 1511 h 10000"/>
                  <a:gd name="connsiteX18" fmla="*/ 4989 w 10000"/>
                  <a:gd name="connsiteY18" fmla="*/ 1799 h 10000"/>
                  <a:gd name="connsiteX19" fmla="*/ 5117 w 10000"/>
                  <a:gd name="connsiteY19" fmla="*/ 2086 h 10000"/>
                  <a:gd name="connsiteX20" fmla="*/ 5180 w 10000"/>
                  <a:gd name="connsiteY20" fmla="*/ 2446 h 10000"/>
                  <a:gd name="connsiteX21" fmla="*/ 5287 w 10000"/>
                  <a:gd name="connsiteY21" fmla="*/ 3237 h 10000"/>
                  <a:gd name="connsiteX22" fmla="*/ 5329 w 10000"/>
                  <a:gd name="connsiteY22" fmla="*/ 3453 h 10000"/>
                  <a:gd name="connsiteX23" fmla="*/ 5393 w 10000"/>
                  <a:gd name="connsiteY23" fmla="*/ 3813 h 10000"/>
                  <a:gd name="connsiteX24" fmla="*/ 5393 w 10000"/>
                  <a:gd name="connsiteY24" fmla="*/ 5252 h 10000"/>
                  <a:gd name="connsiteX25" fmla="*/ 5414 w 10000"/>
                  <a:gd name="connsiteY25" fmla="*/ 5468 h 10000"/>
                  <a:gd name="connsiteX26" fmla="*/ 5478 w 10000"/>
                  <a:gd name="connsiteY26" fmla="*/ 6187 h 10000"/>
                  <a:gd name="connsiteX27" fmla="*/ 5520 w 10000"/>
                  <a:gd name="connsiteY27" fmla="*/ 6691 h 10000"/>
                  <a:gd name="connsiteX28" fmla="*/ 5584 w 10000"/>
                  <a:gd name="connsiteY28" fmla="*/ 7050 h 10000"/>
                  <a:gd name="connsiteX29" fmla="*/ 5690 w 10000"/>
                  <a:gd name="connsiteY29" fmla="*/ 7410 h 10000"/>
                  <a:gd name="connsiteX30" fmla="*/ 5817 w 10000"/>
                  <a:gd name="connsiteY30" fmla="*/ 8058 h 10000"/>
                  <a:gd name="connsiteX31" fmla="*/ 5945 w 10000"/>
                  <a:gd name="connsiteY31" fmla="*/ 8993 h 10000"/>
                  <a:gd name="connsiteX32" fmla="*/ 6030 w 10000"/>
                  <a:gd name="connsiteY32" fmla="*/ 9281 h 10000"/>
                  <a:gd name="connsiteX33" fmla="*/ 6093 w 10000"/>
                  <a:gd name="connsiteY33" fmla="*/ 9568 h 10000"/>
                  <a:gd name="connsiteX34" fmla="*/ 6157 w 10000"/>
                  <a:gd name="connsiteY34" fmla="*/ 9640 h 10000"/>
                  <a:gd name="connsiteX35" fmla="*/ 6285 w 10000"/>
                  <a:gd name="connsiteY35" fmla="*/ 9784 h 10000"/>
                  <a:gd name="connsiteX36" fmla="*/ 6412 w 10000"/>
                  <a:gd name="connsiteY36" fmla="*/ 9856 h 10000"/>
                  <a:gd name="connsiteX37" fmla="*/ 6518 w 10000"/>
                  <a:gd name="connsiteY37" fmla="*/ 9856 h 10000"/>
                  <a:gd name="connsiteX38" fmla="*/ 6582 w 10000"/>
                  <a:gd name="connsiteY38" fmla="*/ 10000 h 10000"/>
                  <a:gd name="connsiteX39" fmla="*/ 6624 w 10000"/>
                  <a:gd name="connsiteY39" fmla="*/ 9784 h 10000"/>
                  <a:gd name="connsiteX40" fmla="*/ 6815 w 10000"/>
                  <a:gd name="connsiteY40" fmla="*/ 9784 h 10000"/>
                  <a:gd name="connsiteX41" fmla="*/ 6879 w 10000"/>
                  <a:gd name="connsiteY41" fmla="*/ 9640 h 10000"/>
                  <a:gd name="connsiteX42" fmla="*/ 6985 w 10000"/>
                  <a:gd name="connsiteY42" fmla="*/ 9281 h 10000"/>
                  <a:gd name="connsiteX43" fmla="*/ 7091 w 10000"/>
                  <a:gd name="connsiteY43" fmla="*/ 9209 h 10000"/>
                  <a:gd name="connsiteX44" fmla="*/ 7155 w 10000"/>
                  <a:gd name="connsiteY44" fmla="*/ 9209 h 10000"/>
                  <a:gd name="connsiteX45" fmla="*/ 7282 w 10000"/>
                  <a:gd name="connsiteY45" fmla="*/ 8993 h 10000"/>
                  <a:gd name="connsiteX46" fmla="*/ 7516 w 10000"/>
                  <a:gd name="connsiteY46" fmla="*/ 8777 h 10000"/>
                  <a:gd name="connsiteX47" fmla="*/ 7707 w 10000"/>
                  <a:gd name="connsiteY47" fmla="*/ 8561 h 10000"/>
                  <a:gd name="connsiteX48" fmla="*/ 7856 w 10000"/>
                  <a:gd name="connsiteY48" fmla="*/ 8417 h 10000"/>
                  <a:gd name="connsiteX49" fmla="*/ 7941 w 10000"/>
                  <a:gd name="connsiteY49" fmla="*/ 8273 h 10000"/>
                  <a:gd name="connsiteX50" fmla="*/ 8047 w 10000"/>
                  <a:gd name="connsiteY50" fmla="*/ 8273 h 10000"/>
                  <a:gd name="connsiteX51" fmla="*/ 8238 w 10000"/>
                  <a:gd name="connsiteY51" fmla="*/ 8417 h 10000"/>
                  <a:gd name="connsiteX52" fmla="*/ 8386 w 10000"/>
                  <a:gd name="connsiteY52" fmla="*/ 8417 h 10000"/>
                  <a:gd name="connsiteX53" fmla="*/ 8450 w 10000"/>
                  <a:gd name="connsiteY53" fmla="*/ 8273 h 10000"/>
                  <a:gd name="connsiteX54" fmla="*/ 8514 w 10000"/>
                  <a:gd name="connsiteY54" fmla="*/ 7986 h 10000"/>
                  <a:gd name="connsiteX55" fmla="*/ 8577 w 10000"/>
                  <a:gd name="connsiteY55" fmla="*/ 7626 h 10000"/>
                  <a:gd name="connsiteX56" fmla="*/ 8641 w 10000"/>
                  <a:gd name="connsiteY56" fmla="*/ 7482 h 10000"/>
                  <a:gd name="connsiteX57" fmla="*/ 8705 w 10000"/>
                  <a:gd name="connsiteY57" fmla="*/ 7410 h 10000"/>
                  <a:gd name="connsiteX58" fmla="*/ 8790 w 10000"/>
                  <a:gd name="connsiteY58" fmla="*/ 7050 h 10000"/>
                  <a:gd name="connsiteX59" fmla="*/ 8854 w 10000"/>
                  <a:gd name="connsiteY59" fmla="*/ 6475 h 10000"/>
                  <a:gd name="connsiteX60" fmla="*/ 8917 w 10000"/>
                  <a:gd name="connsiteY60" fmla="*/ 6403 h 10000"/>
                  <a:gd name="connsiteX61" fmla="*/ 8981 w 10000"/>
                  <a:gd name="connsiteY61" fmla="*/ 6259 h 10000"/>
                  <a:gd name="connsiteX62" fmla="*/ 9108 w 10000"/>
                  <a:gd name="connsiteY62" fmla="*/ 6187 h 10000"/>
                  <a:gd name="connsiteX63" fmla="*/ 9214 w 10000"/>
                  <a:gd name="connsiteY63" fmla="*/ 6259 h 10000"/>
                  <a:gd name="connsiteX64" fmla="*/ 9406 w 10000"/>
                  <a:gd name="connsiteY64" fmla="*/ 6475 h 10000"/>
                  <a:gd name="connsiteX65" fmla="*/ 9575 w 10000"/>
                  <a:gd name="connsiteY65" fmla="*/ 6691 h 10000"/>
                  <a:gd name="connsiteX66" fmla="*/ 9682 w 10000"/>
                  <a:gd name="connsiteY66" fmla="*/ 6691 h 10000"/>
                  <a:gd name="connsiteX67" fmla="*/ 9745 w 10000"/>
                  <a:gd name="connsiteY67" fmla="*/ 6619 h 10000"/>
                  <a:gd name="connsiteX68" fmla="*/ 9745 w 10000"/>
                  <a:gd name="connsiteY68" fmla="*/ 6475 h 10000"/>
                  <a:gd name="connsiteX69" fmla="*/ 9788 w 10000"/>
                  <a:gd name="connsiteY69" fmla="*/ 6187 h 10000"/>
                  <a:gd name="connsiteX70" fmla="*/ 9851 w 10000"/>
                  <a:gd name="connsiteY70" fmla="*/ 5971 h 10000"/>
                  <a:gd name="connsiteX71" fmla="*/ 9915 w 10000"/>
                  <a:gd name="connsiteY71" fmla="*/ 5971 h 10000"/>
                  <a:gd name="connsiteX72" fmla="*/ 9979 w 10000"/>
                  <a:gd name="connsiteY72" fmla="*/ 6043 h 10000"/>
                  <a:gd name="connsiteX73" fmla="*/ 10000 w 10000"/>
                  <a:gd name="connsiteY73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340 w 10000"/>
                  <a:gd name="connsiteY4" fmla="*/ 1223 h 10000"/>
                  <a:gd name="connsiteX5" fmla="*/ 573 w 10000"/>
                  <a:gd name="connsiteY5" fmla="*/ 2086 h 10000"/>
                  <a:gd name="connsiteX6" fmla="*/ 4395 w 10000"/>
                  <a:gd name="connsiteY6" fmla="*/ 216 h 10000"/>
                  <a:gd name="connsiteX7" fmla="*/ 4501 w 10000"/>
                  <a:gd name="connsiteY7" fmla="*/ 216 h 10000"/>
                  <a:gd name="connsiteX8" fmla="*/ 4586 w 10000"/>
                  <a:gd name="connsiteY8" fmla="*/ 72 h 10000"/>
                  <a:gd name="connsiteX9" fmla="*/ 4692 w 10000"/>
                  <a:gd name="connsiteY9" fmla="*/ 0 h 10000"/>
                  <a:gd name="connsiteX10" fmla="*/ 4713 w 10000"/>
                  <a:gd name="connsiteY10" fmla="*/ 0 h 10000"/>
                  <a:gd name="connsiteX11" fmla="*/ 4798 w 10000"/>
                  <a:gd name="connsiteY11" fmla="*/ 0 h 10000"/>
                  <a:gd name="connsiteX12" fmla="*/ 4820 w 10000"/>
                  <a:gd name="connsiteY12" fmla="*/ 216 h 10000"/>
                  <a:gd name="connsiteX13" fmla="*/ 4862 w 10000"/>
                  <a:gd name="connsiteY13" fmla="*/ 504 h 10000"/>
                  <a:gd name="connsiteX14" fmla="*/ 4883 w 10000"/>
                  <a:gd name="connsiteY14" fmla="*/ 863 h 10000"/>
                  <a:gd name="connsiteX15" fmla="*/ 4926 w 10000"/>
                  <a:gd name="connsiteY15" fmla="*/ 1223 h 10000"/>
                  <a:gd name="connsiteX16" fmla="*/ 4926 w 10000"/>
                  <a:gd name="connsiteY16" fmla="*/ 1511 h 10000"/>
                  <a:gd name="connsiteX17" fmla="*/ 4989 w 10000"/>
                  <a:gd name="connsiteY17" fmla="*/ 1799 h 10000"/>
                  <a:gd name="connsiteX18" fmla="*/ 5117 w 10000"/>
                  <a:gd name="connsiteY18" fmla="*/ 2086 h 10000"/>
                  <a:gd name="connsiteX19" fmla="*/ 5180 w 10000"/>
                  <a:gd name="connsiteY19" fmla="*/ 2446 h 10000"/>
                  <a:gd name="connsiteX20" fmla="*/ 5287 w 10000"/>
                  <a:gd name="connsiteY20" fmla="*/ 3237 h 10000"/>
                  <a:gd name="connsiteX21" fmla="*/ 5329 w 10000"/>
                  <a:gd name="connsiteY21" fmla="*/ 3453 h 10000"/>
                  <a:gd name="connsiteX22" fmla="*/ 5393 w 10000"/>
                  <a:gd name="connsiteY22" fmla="*/ 3813 h 10000"/>
                  <a:gd name="connsiteX23" fmla="*/ 5393 w 10000"/>
                  <a:gd name="connsiteY23" fmla="*/ 5252 h 10000"/>
                  <a:gd name="connsiteX24" fmla="*/ 5414 w 10000"/>
                  <a:gd name="connsiteY24" fmla="*/ 5468 h 10000"/>
                  <a:gd name="connsiteX25" fmla="*/ 5478 w 10000"/>
                  <a:gd name="connsiteY25" fmla="*/ 6187 h 10000"/>
                  <a:gd name="connsiteX26" fmla="*/ 5520 w 10000"/>
                  <a:gd name="connsiteY26" fmla="*/ 6691 h 10000"/>
                  <a:gd name="connsiteX27" fmla="*/ 5584 w 10000"/>
                  <a:gd name="connsiteY27" fmla="*/ 7050 h 10000"/>
                  <a:gd name="connsiteX28" fmla="*/ 5690 w 10000"/>
                  <a:gd name="connsiteY28" fmla="*/ 7410 h 10000"/>
                  <a:gd name="connsiteX29" fmla="*/ 5817 w 10000"/>
                  <a:gd name="connsiteY29" fmla="*/ 8058 h 10000"/>
                  <a:gd name="connsiteX30" fmla="*/ 5945 w 10000"/>
                  <a:gd name="connsiteY30" fmla="*/ 8993 h 10000"/>
                  <a:gd name="connsiteX31" fmla="*/ 6030 w 10000"/>
                  <a:gd name="connsiteY31" fmla="*/ 9281 h 10000"/>
                  <a:gd name="connsiteX32" fmla="*/ 6093 w 10000"/>
                  <a:gd name="connsiteY32" fmla="*/ 9568 h 10000"/>
                  <a:gd name="connsiteX33" fmla="*/ 6157 w 10000"/>
                  <a:gd name="connsiteY33" fmla="*/ 9640 h 10000"/>
                  <a:gd name="connsiteX34" fmla="*/ 6285 w 10000"/>
                  <a:gd name="connsiteY34" fmla="*/ 9784 h 10000"/>
                  <a:gd name="connsiteX35" fmla="*/ 6412 w 10000"/>
                  <a:gd name="connsiteY35" fmla="*/ 9856 h 10000"/>
                  <a:gd name="connsiteX36" fmla="*/ 6518 w 10000"/>
                  <a:gd name="connsiteY36" fmla="*/ 9856 h 10000"/>
                  <a:gd name="connsiteX37" fmla="*/ 6582 w 10000"/>
                  <a:gd name="connsiteY37" fmla="*/ 10000 h 10000"/>
                  <a:gd name="connsiteX38" fmla="*/ 6624 w 10000"/>
                  <a:gd name="connsiteY38" fmla="*/ 9784 h 10000"/>
                  <a:gd name="connsiteX39" fmla="*/ 6815 w 10000"/>
                  <a:gd name="connsiteY39" fmla="*/ 9784 h 10000"/>
                  <a:gd name="connsiteX40" fmla="*/ 6879 w 10000"/>
                  <a:gd name="connsiteY40" fmla="*/ 9640 h 10000"/>
                  <a:gd name="connsiteX41" fmla="*/ 6985 w 10000"/>
                  <a:gd name="connsiteY41" fmla="*/ 9281 h 10000"/>
                  <a:gd name="connsiteX42" fmla="*/ 7091 w 10000"/>
                  <a:gd name="connsiteY42" fmla="*/ 9209 h 10000"/>
                  <a:gd name="connsiteX43" fmla="*/ 7155 w 10000"/>
                  <a:gd name="connsiteY43" fmla="*/ 9209 h 10000"/>
                  <a:gd name="connsiteX44" fmla="*/ 7282 w 10000"/>
                  <a:gd name="connsiteY44" fmla="*/ 8993 h 10000"/>
                  <a:gd name="connsiteX45" fmla="*/ 7516 w 10000"/>
                  <a:gd name="connsiteY45" fmla="*/ 8777 h 10000"/>
                  <a:gd name="connsiteX46" fmla="*/ 7707 w 10000"/>
                  <a:gd name="connsiteY46" fmla="*/ 8561 h 10000"/>
                  <a:gd name="connsiteX47" fmla="*/ 7856 w 10000"/>
                  <a:gd name="connsiteY47" fmla="*/ 8417 h 10000"/>
                  <a:gd name="connsiteX48" fmla="*/ 7941 w 10000"/>
                  <a:gd name="connsiteY48" fmla="*/ 8273 h 10000"/>
                  <a:gd name="connsiteX49" fmla="*/ 8047 w 10000"/>
                  <a:gd name="connsiteY49" fmla="*/ 8273 h 10000"/>
                  <a:gd name="connsiteX50" fmla="*/ 8238 w 10000"/>
                  <a:gd name="connsiteY50" fmla="*/ 8417 h 10000"/>
                  <a:gd name="connsiteX51" fmla="*/ 8386 w 10000"/>
                  <a:gd name="connsiteY51" fmla="*/ 8417 h 10000"/>
                  <a:gd name="connsiteX52" fmla="*/ 8450 w 10000"/>
                  <a:gd name="connsiteY52" fmla="*/ 8273 h 10000"/>
                  <a:gd name="connsiteX53" fmla="*/ 8514 w 10000"/>
                  <a:gd name="connsiteY53" fmla="*/ 7986 h 10000"/>
                  <a:gd name="connsiteX54" fmla="*/ 8577 w 10000"/>
                  <a:gd name="connsiteY54" fmla="*/ 7626 h 10000"/>
                  <a:gd name="connsiteX55" fmla="*/ 8641 w 10000"/>
                  <a:gd name="connsiteY55" fmla="*/ 7482 h 10000"/>
                  <a:gd name="connsiteX56" fmla="*/ 8705 w 10000"/>
                  <a:gd name="connsiteY56" fmla="*/ 7410 h 10000"/>
                  <a:gd name="connsiteX57" fmla="*/ 8790 w 10000"/>
                  <a:gd name="connsiteY57" fmla="*/ 7050 h 10000"/>
                  <a:gd name="connsiteX58" fmla="*/ 8854 w 10000"/>
                  <a:gd name="connsiteY58" fmla="*/ 6475 h 10000"/>
                  <a:gd name="connsiteX59" fmla="*/ 8917 w 10000"/>
                  <a:gd name="connsiteY59" fmla="*/ 6403 h 10000"/>
                  <a:gd name="connsiteX60" fmla="*/ 8981 w 10000"/>
                  <a:gd name="connsiteY60" fmla="*/ 6259 h 10000"/>
                  <a:gd name="connsiteX61" fmla="*/ 9108 w 10000"/>
                  <a:gd name="connsiteY61" fmla="*/ 6187 h 10000"/>
                  <a:gd name="connsiteX62" fmla="*/ 9214 w 10000"/>
                  <a:gd name="connsiteY62" fmla="*/ 6259 h 10000"/>
                  <a:gd name="connsiteX63" fmla="*/ 9406 w 10000"/>
                  <a:gd name="connsiteY63" fmla="*/ 6475 h 10000"/>
                  <a:gd name="connsiteX64" fmla="*/ 9575 w 10000"/>
                  <a:gd name="connsiteY64" fmla="*/ 6691 h 10000"/>
                  <a:gd name="connsiteX65" fmla="*/ 9682 w 10000"/>
                  <a:gd name="connsiteY65" fmla="*/ 6691 h 10000"/>
                  <a:gd name="connsiteX66" fmla="*/ 9745 w 10000"/>
                  <a:gd name="connsiteY66" fmla="*/ 6619 h 10000"/>
                  <a:gd name="connsiteX67" fmla="*/ 9745 w 10000"/>
                  <a:gd name="connsiteY67" fmla="*/ 6475 h 10000"/>
                  <a:gd name="connsiteX68" fmla="*/ 9788 w 10000"/>
                  <a:gd name="connsiteY68" fmla="*/ 6187 h 10000"/>
                  <a:gd name="connsiteX69" fmla="*/ 9851 w 10000"/>
                  <a:gd name="connsiteY69" fmla="*/ 5971 h 10000"/>
                  <a:gd name="connsiteX70" fmla="*/ 9915 w 10000"/>
                  <a:gd name="connsiteY70" fmla="*/ 5971 h 10000"/>
                  <a:gd name="connsiteX71" fmla="*/ 9979 w 10000"/>
                  <a:gd name="connsiteY71" fmla="*/ 6043 h 10000"/>
                  <a:gd name="connsiteX72" fmla="*/ 10000 w 10000"/>
                  <a:gd name="connsiteY72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573 w 10000"/>
                  <a:gd name="connsiteY4" fmla="*/ 2086 h 10000"/>
                  <a:gd name="connsiteX5" fmla="*/ 4395 w 10000"/>
                  <a:gd name="connsiteY5" fmla="*/ 216 h 10000"/>
                  <a:gd name="connsiteX6" fmla="*/ 4501 w 10000"/>
                  <a:gd name="connsiteY6" fmla="*/ 216 h 10000"/>
                  <a:gd name="connsiteX7" fmla="*/ 4586 w 10000"/>
                  <a:gd name="connsiteY7" fmla="*/ 72 h 10000"/>
                  <a:gd name="connsiteX8" fmla="*/ 4692 w 10000"/>
                  <a:gd name="connsiteY8" fmla="*/ 0 h 10000"/>
                  <a:gd name="connsiteX9" fmla="*/ 4713 w 10000"/>
                  <a:gd name="connsiteY9" fmla="*/ 0 h 10000"/>
                  <a:gd name="connsiteX10" fmla="*/ 4798 w 10000"/>
                  <a:gd name="connsiteY10" fmla="*/ 0 h 10000"/>
                  <a:gd name="connsiteX11" fmla="*/ 4820 w 10000"/>
                  <a:gd name="connsiteY11" fmla="*/ 216 h 10000"/>
                  <a:gd name="connsiteX12" fmla="*/ 4862 w 10000"/>
                  <a:gd name="connsiteY12" fmla="*/ 504 h 10000"/>
                  <a:gd name="connsiteX13" fmla="*/ 4883 w 10000"/>
                  <a:gd name="connsiteY13" fmla="*/ 863 h 10000"/>
                  <a:gd name="connsiteX14" fmla="*/ 4926 w 10000"/>
                  <a:gd name="connsiteY14" fmla="*/ 1223 h 10000"/>
                  <a:gd name="connsiteX15" fmla="*/ 4926 w 10000"/>
                  <a:gd name="connsiteY15" fmla="*/ 1511 h 10000"/>
                  <a:gd name="connsiteX16" fmla="*/ 4989 w 10000"/>
                  <a:gd name="connsiteY16" fmla="*/ 1799 h 10000"/>
                  <a:gd name="connsiteX17" fmla="*/ 5117 w 10000"/>
                  <a:gd name="connsiteY17" fmla="*/ 2086 h 10000"/>
                  <a:gd name="connsiteX18" fmla="*/ 5180 w 10000"/>
                  <a:gd name="connsiteY18" fmla="*/ 2446 h 10000"/>
                  <a:gd name="connsiteX19" fmla="*/ 5287 w 10000"/>
                  <a:gd name="connsiteY19" fmla="*/ 3237 h 10000"/>
                  <a:gd name="connsiteX20" fmla="*/ 5329 w 10000"/>
                  <a:gd name="connsiteY20" fmla="*/ 3453 h 10000"/>
                  <a:gd name="connsiteX21" fmla="*/ 5393 w 10000"/>
                  <a:gd name="connsiteY21" fmla="*/ 3813 h 10000"/>
                  <a:gd name="connsiteX22" fmla="*/ 5393 w 10000"/>
                  <a:gd name="connsiteY22" fmla="*/ 5252 h 10000"/>
                  <a:gd name="connsiteX23" fmla="*/ 5414 w 10000"/>
                  <a:gd name="connsiteY23" fmla="*/ 5468 h 10000"/>
                  <a:gd name="connsiteX24" fmla="*/ 5478 w 10000"/>
                  <a:gd name="connsiteY24" fmla="*/ 6187 h 10000"/>
                  <a:gd name="connsiteX25" fmla="*/ 5520 w 10000"/>
                  <a:gd name="connsiteY25" fmla="*/ 6691 h 10000"/>
                  <a:gd name="connsiteX26" fmla="*/ 5584 w 10000"/>
                  <a:gd name="connsiteY26" fmla="*/ 7050 h 10000"/>
                  <a:gd name="connsiteX27" fmla="*/ 5690 w 10000"/>
                  <a:gd name="connsiteY27" fmla="*/ 7410 h 10000"/>
                  <a:gd name="connsiteX28" fmla="*/ 5817 w 10000"/>
                  <a:gd name="connsiteY28" fmla="*/ 8058 h 10000"/>
                  <a:gd name="connsiteX29" fmla="*/ 5945 w 10000"/>
                  <a:gd name="connsiteY29" fmla="*/ 8993 h 10000"/>
                  <a:gd name="connsiteX30" fmla="*/ 6030 w 10000"/>
                  <a:gd name="connsiteY30" fmla="*/ 9281 h 10000"/>
                  <a:gd name="connsiteX31" fmla="*/ 6093 w 10000"/>
                  <a:gd name="connsiteY31" fmla="*/ 9568 h 10000"/>
                  <a:gd name="connsiteX32" fmla="*/ 6157 w 10000"/>
                  <a:gd name="connsiteY32" fmla="*/ 9640 h 10000"/>
                  <a:gd name="connsiteX33" fmla="*/ 6285 w 10000"/>
                  <a:gd name="connsiteY33" fmla="*/ 9784 h 10000"/>
                  <a:gd name="connsiteX34" fmla="*/ 6412 w 10000"/>
                  <a:gd name="connsiteY34" fmla="*/ 9856 h 10000"/>
                  <a:gd name="connsiteX35" fmla="*/ 6518 w 10000"/>
                  <a:gd name="connsiteY35" fmla="*/ 9856 h 10000"/>
                  <a:gd name="connsiteX36" fmla="*/ 6582 w 10000"/>
                  <a:gd name="connsiteY36" fmla="*/ 10000 h 10000"/>
                  <a:gd name="connsiteX37" fmla="*/ 6624 w 10000"/>
                  <a:gd name="connsiteY37" fmla="*/ 9784 h 10000"/>
                  <a:gd name="connsiteX38" fmla="*/ 6815 w 10000"/>
                  <a:gd name="connsiteY38" fmla="*/ 9784 h 10000"/>
                  <a:gd name="connsiteX39" fmla="*/ 6879 w 10000"/>
                  <a:gd name="connsiteY39" fmla="*/ 9640 h 10000"/>
                  <a:gd name="connsiteX40" fmla="*/ 6985 w 10000"/>
                  <a:gd name="connsiteY40" fmla="*/ 9281 h 10000"/>
                  <a:gd name="connsiteX41" fmla="*/ 7091 w 10000"/>
                  <a:gd name="connsiteY41" fmla="*/ 9209 h 10000"/>
                  <a:gd name="connsiteX42" fmla="*/ 7155 w 10000"/>
                  <a:gd name="connsiteY42" fmla="*/ 9209 h 10000"/>
                  <a:gd name="connsiteX43" fmla="*/ 7282 w 10000"/>
                  <a:gd name="connsiteY43" fmla="*/ 8993 h 10000"/>
                  <a:gd name="connsiteX44" fmla="*/ 7516 w 10000"/>
                  <a:gd name="connsiteY44" fmla="*/ 8777 h 10000"/>
                  <a:gd name="connsiteX45" fmla="*/ 7707 w 10000"/>
                  <a:gd name="connsiteY45" fmla="*/ 8561 h 10000"/>
                  <a:gd name="connsiteX46" fmla="*/ 7856 w 10000"/>
                  <a:gd name="connsiteY46" fmla="*/ 8417 h 10000"/>
                  <a:gd name="connsiteX47" fmla="*/ 7941 w 10000"/>
                  <a:gd name="connsiteY47" fmla="*/ 8273 h 10000"/>
                  <a:gd name="connsiteX48" fmla="*/ 8047 w 10000"/>
                  <a:gd name="connsiteY48" fmla="*/ 8273 h 10000"/>
                  <a:gd name="connsiteX49" fmla="*/ 8238 w 10000"/>
                  <a:gd name="connsiteY49" fmla="*/ 8417 h 10000"/>
                  <a:gd name="connsiteX50" fmla="*/ 8386 w 10000"/>
                  <a:gd name="connsiteY50" fmla="*/ 8417 h 10000"/>
                  <a:gd name="connsiteX51" fmla="*/ 8450 w 10000"/>
                  <a:gd name="connsiteY51" fmla="*/ 8273 h 10000"/>
                  <a:gd name="connsiteX52" fmla="*/ 8514 w 10000"/>
                  <a:gd name="connsiteY52" fmla="*/ 7986 h 10000"/>
                  <a:gd name="connsiteX53" fmla="*/ 8577 w 10000"/>
                  <a:gd name="connsiteY53" fmla="*/ 7626 h 10000"/>
                  <a:gd name="connsiteX54" fmla="*/ 8641 w 10000"/>
                  <a:gd name="connsiteY54" fmla="*/ 7482 h 10000"/>
                  <a:gd name="connsiteX55" fmla="*/ 8705 w 10000"/>
                  <a:gd name="connsiteY55" fmla="*/ 7410 h 10000"/>
                  <a:gd name="connsiteX56" fmla="*/ 8790 w 10000"/>
                  <a:gd name="connsiteY56" fmla="*/ 7050 h 10000"/>
                  <a:gd name="connsiteX57" fmla="*/ 8854 w 10000"/>
                  <a:gd name="connsiteY57" fmla="*/ 6475 h 10000"/>
                  <a:gd name="connsiteX58" fmla="*/ 8917 w 10000"/>
                  <a:gd name="connsiteY58" fmla="*/ 6403 h 10000"/>
                  <a:gd name="connsiteX59" fmla="*/ 8981 w 10000"/>
                  <a:gd name="connsiteY59" fmla="*/ 6259 h 10000"/>
                  <a:gd name="connsiteX60" fmla="*/ 9108 w 10000"/>
                  <a:gd name="connsiteY60" fmla="*/ 6187 h 10000"/>
                  <a:gd name="connsiteX61" fmla="*/ 9214 w 10000"/>
                  <a:gd name="connsiteY61" fmla="*/ 6259 h 10000"/>
                  <a:gd name="connsiteX62" fmla="*/ 9406 w 10000"/>
                  <a:gd name="connsiteY62" fmla="*/ 6475 h 10000"/>
                  <a:gd name="connsiteX63" fmla="*/ 9575 w 10000"/>
                  <a:gd name="connsiteY63" fmla="*/ 6691 h 10000"/>
                  <a:gd name="connsiteX64" fmla="*/ 9682 w 10000"/>
                  <a:gd name="connsiteY64" fmla="*/ 6691 h 10000"/>
                  <a:gd name="connsiteX65" fmla="*/ 9745 w 10000"/>
                  <a:gd name="connsiteY65" fmla="*/ 6619 h 10000"/>
                  <a:gd name="connsiteX66" fmla="*/ 9745 w 10000"/>
                  <a:gd name="connsiteY66" fmla="*/ 6475 h 10000"/>
                  <a:gd name="connsiteX67" fmla="*/ 9788 w 10000"/>
                  <a:gd name="connsiteY67" fmla="*/ 6187 h 10000"/>
                  <a:gd name="connsiteX68" fmla="*/ 9851 w 10000"/>
                  <a:gd name="connsiteY68" fmla="*/ 5971 h 10000"/>
                  <a:gd name="connsiteX69" fmla="*/ 9915 w 10000"/>
                  <a:gd name="connsiteY69" fmla="*/ 5971 h 10000"/>
                  <a:gd name="connsiteX70" fmla="*/ 9979 w 10000"/>
                  <a:gd name="connsiteY70" fmla="*/ 6043 h 10000"/>
                  <a:gd name="connsiteX71" fmla="*/ 10000 w 10000"/>
                  <a:gd name="connsiteY71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191 w 10000"/>
                  <a:gd name="connsiteY3" fmla="*/ 863 h 10000"/>
                  <a:gd name="connsiteX4" fmla="*/ 4395 w 10000"/>
                  <a:gd name="connsiteY4" fmla="*/ 216 h 10000"/>
                  <a:gd name="connsiteX5" fmla="*/ 4501 w 10000"/>
                  <a:gd name="connsiteY5" fmla="*/ 216 h 10000"/>
                  <a:gd name="connsiteX6" fmla="*/ 4586 w 10000"/>
                  <a:gd name="connsiteY6" fmla="*/ 72 h 10000"/>
                  <a:gd name="connsiteX7" fmla="*/ 4692 w 10000"/>
                  <a:gd name="connsiteY7" fmla="*/ 0 h 10000"/>
                  <a:gd name="connsiteX8" fmla="*/ 4713 w 10000"/>
                  <a:gd name="connsiteY8" fmla="*/ 0 h 10000"/>
                  <a:gd name="connsiteX9" fmla="*/ 4798 w 10000"/>
                  <a:gd name="connsiteY9" fmla="*/ 0 h 10000"/>
                  <a:gd name="connsiteX10" fmla="*/ 4820 w 10000"/>
                  <a:gd name="connsiteY10" fmla="*/ 216 h 10000"/>
                  <a:gd name="connsiteX11" fmla="*/ 4862 w 10000"/>
                  <a:gd name="connsiteY11" fmla="*/ 504 h 10000"/>
                  <a:gd name="connsiteX12" fmla="*/ 4883 w 10000"/>
                  <a:gd name="connsiteY12" fmla="*/ 863 h 10000"/>
                  <a:gd name="connsiteX13" fmla="*/ 4926 w 10000"/>
                  <a:gd name="connsiteY13" fmla="*/ 1223 h 10000"/>
                  <a:gd name="connsiteX14" fmla="*/ 4926 w 10000"/>
                  <a:gd name="connsiteY14" fmla="*/ 1511 h 10000"/>
                  <a:gd name="connsiteX15" fmla="*/ 4989 w 10000"/>
                  <a:gd name="connsiteY15" fmla="*/ 1799 h 10000"/>
                  <a:gd name="connsiteX16" fmla="*/ 5117 w 10000"/>
                  <a:gd name="connsiteY16" fmla="*/ 2086 h 10000"/>
                  <a:gd name="connsiteX17" fmla="*/ 5180 w 10000"/>
                  <a:gd name="connsiteY17" fmla="*/ 2446 h 10000"/>
                  <a:gd name="connsiteX18" fmla="*/ 5287 w 10000"/>
                  <a:gd name="connsiteY18" fmla="*/ 3237 h 10000"/>
                  <a:gd name="connsiteX19" fmla="*/ 5329 w 10000"/>
                  <a:gd name="connsiteY19" fmla="*/ 3453 h 10000"/>
                  <a:gd name="connsiteX20" fmla="*/ 5393 w 10000"/>
                  <a:gd name="connsiteY20" fmla="*/ 3813 h 10000"/>
                  <a:gd name="connsiteX21" fmla="*/ 5393 w 10000"/>
                  <a:gd name="connsiteY21" fmla="*/ 5252 h 10000"/>
                  <a:gd name="connsiteX22" fmla="*/ 5414 w 10000"/>
                  <a:gd name="connsiteY22" fmla="*/ 5468 h 10000"/>
                  <a:gd name="connsiteX23" fmla="*/ 5478 w 10000"/>
                  <a:gd name="connsiteY23" fmla="*/ 6187 h 10000"/>
                  <a:gd name="connsiteX24" fmla="*/ 5520 w 10000"/>
                  <a:gd name="connsiteY24" fmla="*/ 6691 h 10000"/>
                  <a:gd name="connsiteX25" fmla="*/ 5584 w 10000"/>
                  <a:gd name="connsiteY25" fmla="*/ 7050 h 10000"/>
                  <a:gd name="connsiteX26" fmla="*/ 5690 w 10000"/>
                  <a:gd name="connsiteY26" fmla="*/ 7410 h 10000"/>
                  <a:gd name="connsiteX27" fmla="*/ 5817 w 10000"/>
                  <a:gd name="connsiteY27" fmla="*/ 8058 h 10000"/>
                  <a:gd name="connsiteX28" fmla="*/ 5945 w 10000"/>
                  <a:gd name="connsiteY28" fmla="*/ 8993 h 10000"/>
                  <a:gd name="connsiteX29" fmla="*/ 6030 w 10000"/>
                  <a:gd name="connsiteY29" fmla="*/ 9281 h 10000"/>
                  <a:gd name="connsiteX30" fmla="*/ 6093 w 10000"/>
                  <a:gd name="connsiteY30" fmla="*/ 9568 h 10000"/>
                  <a:gd name="connsiteX31" fmla="*/ 6157 w 10000"/>
                  <a:gd name="connsiteY31" fmla="*/ 9640 h 10000"/>
                  <a:gd name="connsiteX32" fmla="*/ 6285 w 10000"/>
                  <a:gd name="connsiteY32" fmla="*/ 9784 h 10000"/>
                  <a:gd name="connsiteX33" fmla="*/ 6412 w 10000"/>
                  <a:gd name="connsiteY33" fmla="*/ 9856 h 10000"/>
                  <a:gd name="connsiteX34" fmla="*/ 6518 w 10000"/>
                  <a:gd name="connsiteY34" fmla="*/ 9856 h 10000"/>
                  <a:gd name="connsiteX35" fmla="*/ 6582 w 10000"/>
                  <a:gd name="connsiteY35" fmla="*/ 10000 h 10000"/>
                  <a:gd name="connsiteX36" fmla="*/ 6624 w 10000"/>
                  <a:gd name="connsiteY36" fmla="*/ 9784 h 10000"/>
                  <a:gd name="connsiteX37" fmla="*/ 6815 w 10000"/>
                  <a:gd name="connsiteY37" fmla="*/ 9784 h 10000"/>
                  <a:gd name="connsiteX38" fmla="*/ 6879 w 10000"/>
                  <a:gd name="connsiteY38" fmla="*/ 9640 h 10000"/>
                  <a:gd name="connsiteX39" fmla="*/ 6985 w 10000"/>
                  <a:gd name="connsiteY39" fmla="*/ 9281 h 10000"/>
                  <a:gd name="connsiteX40" fmla="*/ 7091 w 10000"/>
                  <a:gd name="connsiteY40" fmla="*/ 9209 h 10000"/>
                  <a:gd name="connsiteX41" fmla="*/ 7155 w 10000"/>
                  <a:gd name="connsiteY41" fmla="*/ 9209 h 10000"/>
                  <a:gd name="connsiteX42" fmla="*/ 7282 w 10000"/>
                  <a:gd name="connsiteY42" fmla="*/ 8993 h 10000"/>
                  <a:gd name="connsiteX43" fmla="*/ 7516 w 10000"/>
                  <a:gd name="connsiteY43" fmla="*/ 8777 h 10000"/>
                  <a:gd name="connsiteX44" fmla="*/ 7707 w 10000"/>
                  <a:gd name="connsiteY44" fmla="*/ 8561 h 10000"/>
                  <a:gd name="connsiteX45" fmla="*/ 7856 w 10000"/>
                  <a:gd name="connsiteY45" fmla="*/ 8417 h 10000"/>
                  <a:gd name="connsiteX46" fmla="*/ 7941 w 10000"/>
                  <a:gd name="connsiteY46" fmla="*/ 8273 h 10000"/>
                  <a:gd name="connsiteX47" fmla="*/ 8047 w 10000"/>
                  <a:gd name="connsiteY47" fmla="*/ 8273 h 10000"/>
                  <a:gd name="connsiteX48" fmla="*/ 8238 w 10000"/>
                  <a:gd name="connsiteY48" fmla="*/ 8417 h 10000"/>
                  <a:gd name="connsiteX49" fmla="*/ 8386 w 10000"/>
                  <a:gd name="connsiteY49" fmla="*/ 8417 h 10000"/>
                  <a:gd name="connsiteX50" fmla="*/ 8450 w 10000"/>
                  <a:gd name="connsiteY50" fmla="*/ 8273 h 10000"/>
                  <a:gd name="connsiteX51" fmla="*/ 8514 w 10000"/>
                  <a:gd name="connsiteY51" fmla="*/ 7986 h 10000"/>
                  <a:gd name="connsiteX52" fmla="*/ 8577 w 10000"/>
                  <a:gd name="connsiteY52" fmla="*/ 7626 h 10000"/>
                  <a:gd name="connsiteX53" fmla="*/ 8641 w 10000"/>
                  <a:gd name="connsiteY53" fmla="*/ 7482 h 10000"/>
                  <a:gd name="connsiteX54" fmla="*/ 8705 w 10000"/>
                  <a:gd name="connsiteY54" fmla="*/ 7410 h 10000"/>
                  <a:gd name="connsiteX55" fmla="*/ 8790 w 10000"/>
                  <a:gd name="connsiteY55" fmla="*/ 7050 h 10000"/>
                  <a:gd name="connsiteX56" fmla="*/ 8854 w 10000"/>
                  <a:gd name="connsiteY56" fmla="*/ 6475 h 10000"/>
                  <a:gd name="connsiteX57" fmla="*/ 8917 w 10000"/>
                  <a:gd name="connsiteY57" fmla="*/ 6403 h 10000"/>
                  <a:gd name="connsiteX58" fmla="*/ 8981 w 10000"/>
                  <a:gd name="connsiteY58" fmla="*/ 6259 h 10000"/>
                  <a:gd name="connsiteX59" fmla="*/ 9108 w 10000"/>
                  <a:gd name="connsiteY59" fmla="*/ 6187 h 10000"/>
                  <a:gd name="connsiteX60" fmla="*/ 9214 w 10000"/>
                  <a:gd name="connsiteY60" fmla="*/ 6259 h 10000"/>
                  <a:gd name="connsiteX61" fmla="*/ 9406 w 10000"/>
                  <a:gd name="connsiteY61" fmla="*/ 6475 h 10000"/>
                  <a:gd name="connsiteX62" fmla="*/ 9575 w 10000"/>
                  <a:gd name="connsiteY62" fmla="*/ 6691 h 10000"/>
                  <a:gd name="connsiteX63" fmla="*/ 9682 w 10000"/>
                  <a:gd name="connsiteY63" fmla="*/ 6691 h 10000"/>
                  <a:gd name="connsiteX64" fmla="*/ 9745 w 10000"/>
                  <a:gd name="connsiteY64" fmla="*/ 6619 h 10000"/>
                  <a:gd name="connsiteX65" fmla="*/ 9745 w 10000"/>
                  <a:gd name="connsiteY65" fmla="*/ 6475 h 10000"/>
                  <a:gd name="connsiteX66" fmla="*/ 9788 w 10000"/>
                  <a:gd name="connsiteY66" fmla="*/ 6187 h 10000"/>
                  <a:gd name="connsiteX67" fmla="*/ 9851 w 10000"/>
                  <a:gd name="connsiteY67" fmla="*/ 5971 h 10000"/>
                  <a:gd name="connsiteX68" fmla="*/ 9915 w 10000"/>
                  <a:gd name="connsiteY68" fmla="*/ 5971 h 10000"/>
                  <a:gd name="connsiteX69" fmla="*/ 9979 w 10000"/>
                  <a:gd name="connsiteY69" fmla="*/ 6043 h 10000"/>
                  <a:gd name="connsiteX70" fmla="*/ 10000 w 10000"/>
                  <a:gd name="connsiteY70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127 w 10000"/>
                  <a:gd name="connsiteY2" fmla="*/ 719 h 10000"/>
                  <a:gd name="connsiteX3" fmla="*/ 4395 w 10000"/>
                  <a:gd name="connsiteY3" fmla="*/ 216 h 10000"/>
                  <a:gd name="connsiteX4" fmla="*/ 4501 w 10000"/>
                  <a:gd name="connsiteY4" fmla="*/ 216 h 10000"/>
                  <a:gd name="connsiteX5" fmla="*/ 4586 w 10000"/>
                  <a:gd name="connsiteY5" fmla="*/ 72 h 10000"/>
                  <a:gd name="connsiteX6" fmla="*/ 4692 w 10000"/>
                  <a:gd name="connsiteY6" fmla="*/ 0 h 10000"/>
                  <a:gd name="connsiteX7" fmla="*/ 4713 w 10000"/>
                  <a:gd name="connsiteY7" fmla="*/ 0 h 10000"/>
                  <a:gd name="connsiteX8" fmla="*/ 4798 w 10000"/>
                  <a:gd name="connsiteY8" fmla="*/ 0 h 10000"/>
                  <a:gd name="connsiteX9" fmla="*/ 4820 w 10000"/>
                  <a:gd name="connsiteY9" fmla="*/ 216 h 10000"/>
                  <a:gd name="connsiteX10" fmla="*/ 4862 w 10000"/>
                  <a:gd name="connsiteY10" fmla="*/ 504 h 10000"/>
                  <a:gd name="connsiteX11" fmla="*/ 4883 w 10000"/>
                  <a:gd name="connsiteY11" fmla="*/ 863 h 10000"/>
                  <a:gd name="connsiteX12" fmla="*/ 4926 w 10000"/>
                  <a:gd name="connsiteY12" fmla="*/ 1223 h 10000"/>
                  <a:gd name="connsiteX13" fmla="*/ 4926 w 10000"/>
                  <a:gd name="connsiteY13" fmla="*/ 1511 h 10000"/>
                  <a:gd name="connsiteX14" fmla="*/ 4989 w 10000"/>
                  <a:gd name="connsiteY14" fmla="*/ 1799 h 10000"/>
                  <a:gd name="connsiteX15" fmla="*/ 5117 w 10000"/>
                  <a:gd name="connsiteY15" fmla="*/ 2086 h 10000"/>
                  <a:gd name="connsiteX16" fmla="*/ 5180 w 10000"/>
                  <a:gd name="connsiteY16" fmla="*/ 2446 h 10000"/>
                  <a:gd name="connsiteX17" fmla="*/ 5287 w 10000"/>
                  <a:gd name="connsiteY17" fmla="*/ 3237 h 10000"/>
                  <a:gd name="connsiteX18" fmla="*/ 5329 w 10000"/>
                  <a:gd name="connsiteY18" fmla="*/ 3453 h 10000"/>
                  <a:gd name="connsiteX19" fmla="*/ 5393 w 10000"/>
                  <a:gd name="connsiteY19" fmla="*/ 3813 h 10000"/>
                  <a:gd name="connsiteX20" fmla="*/ 5393 w 10000"/>
                  <a:gd name="connsiteY20" fmla="*/ 5252 h 10000"/>
                  <a:gd name="connsiteX21" fmla="*/ 5414 w 10000"/>
                  <a:gd name="connsiteY21" fmla="*/ 5468 h 10000"/>
                  <a:gd name="connsiteX22" fmla="*/ 5478 w 10000"/>
                  <a:gd name="connsiteY22" fmla="*/ 6187 h 10000"/>
                  <a:gd name="connsiteX23" fmla="*/ 5520 w 10000"/>
                  <a:gd name="connsiteY23" fmla="*/ 6691 h 10000"/>
                  <a:gd name="connsiteX24" fmla="*/ 5584 w 10000"/>
                  <a:gd name="connsiteY24" fmla="*/ 7050 h 10000"/>
                  <a:gd name="connsiteX25" fmla="*/ 5690 w 10000"/>
                  <a:gd name="connsiteY25" fmla="*/ 7410 h 10000"/>
                  <a:gd name="connsiteX26" fmla="*/ 5817 w 10000"/>
                  <a:gd name="connsiteY26" fmla="*/ 8058 h 10000"/>
                  <a:gd name="connsiteX27" fmla="*/ 5945 w 10000"/>
                  <a:gd name="connsiteY27" fmla="*/ 8993 h 10000"/>
                  <a:gd name="connsiteX28" fmla="*/ 6030 w 10000"/>
                  <a:gd name="connsiteY28" fmla="*/ 9281 h 10000"/>
                  <a:gd name="connsiteX29" fmla="*/ 6093 w 10000"/>
                  <a:gd name="connsiteY29" fmla="*/ 9568 h 10000"/>
                  <a:gd name="connsiteX30" fmla="*/ 6157 w 10000"/>
                  <a:gd name="connsiteY30" fmla="*/ 9640 h 10000"/>
                  <a:gd name="connsiteX31" fmla="*/ 6285 w 10000"/>
                  <a:gd name="connsiteY31" fmla="*/ 9784 h 10000"/>
                  <a:gd name="connsiteX32" fmla="*/ 6412 w 10000"/>
                  <a:gd name="connsiteY32" fmla="*/ 9856 h 10000"/>
                  <a:gd name="connsiteX33" fmla="*/ 6518 w 10000"/>
                  <a:gd name="connsiteY33" fmla="*/ 9856 h 10000"/>
                  <a:gd name="connsiteX34" fmla="*/ 6582 w 10000"/>
                  <a:gd name="connsiteY34" fmla="*/ 10000 h 10000"/>
                  <a:gd name="connsiteX35" fmla="*/ 6624 w 10000"/>
                  <a:gd name="connsiteY35" fmla="*/ 9784 h 10000"/>
                  <a:gd name="connsiteX36" fmla="*/ 6815 w 10000"/>
                  <a:gd name="connsiteY36" fmla="*/ 9784 h 10000"/>
                  <a:gd name="connsiteX37" fmla="*/ 6879 w 10000"/>
                  <a:gd name="connsiteY37" fmla="*/ 9640 h 10000"/>
                  <a:gd name="connsiteX38" fmla="*/ 6985 w 10000"/>
                  <a:gd name="connsiteY38" fmla="*/ 9281 h 10000"/>
                  <a:gd name="connsiteX39" fmla="*/ 7091 w 10000"/>
                  <a:gd name="connsiteY39" fmla="*/ 9209 h 10000"/>
                  <a:gd name="connsiteX40" fmla="*/ 7155 w 10000"/>
                  <a:gd name="connsiteY40" fmla="*/ 9209 h 10000"/>
                  <a:gd name="connsiteX41" fmla="*/ 7282 w 10000"/>
                  <a:gd name="connsiteY41" fmla="*/ 8993 h 10000"/>
                  <a:gd name="connsiteX42" fmla="*/ 7516 w 10000"/>
                  <a:gd name="connsiteY42" fmla="*/ 8777 h 10000"/>
                  <a:gd name="connsiteX43" fmla="*/ 7707 w 10000"/>
                  <a:gd name="connsiteY43" fmla="*/ 8561 h 10000"/>
                  <a:gd name="connsiteX44" fmla="*/ 7856 w 10000"/>
                  <a:gd name="connsiteY44" fmla="*/ 8417 h 10000"/>
                  <a:gd name="connsiteX45" fmla="*/ 7941 w 10000"/>
                  <a:gd name="connsiteY45" fmla="*/ 8273 h 10000"/>
                  <a:gd name="connsiteX46" fmla="*/ 8047 w 10000"/>
                  <a:gd name="connsiteY46" fmla="*/ 8273 h 10000"/>
                  <a:gd name="connsiteX47" fmla="*/ 8238 w 10000"/>
                  <a:gd name="connsiteY47" fmla="*/ 8417 h 10000"/>
                  <a:gd name="connsiteX48" fmla="*/ 8386 w 10000"/>
                  <a:gd name="connsiteY48" fmla="*/ 8417 h 10000"/>
                  <a:gd name="connsiteX49" fmla="*/ 8450 w 10000"/>
                  <a:gd name="connsiteY49" fmla="*/ 8273 h 10000"/>
                  <a:gd name="connsiteX50" fmla="*/ 8514 w 10000"/>
                  <a:gd name="connsiteY50" fmla="*/ 7986 h 10000"/>
                  <a:gd name="connsiteX51" fmla="*/ 8577 w 10000"/>
                  <a:gd name="connsiteY51" fmla="*/ 7626 h 10000"/>
                  <a:gd name="connsiteX52" fmla="*/ 8641 w 10000"/>
                  <a:gd name="connsiteY52" fmla="*/ 7482 h 10000"/>
                  <a:gd name="connsiteX53" fmla="*/ 8705 w 10000"/>
                  <a:gd name="connsiteY53" fmla="*/ 7410 h 10000"/>
                  <a:gd name="connsiteX54" fmla="*/ 8790 w 10000"/>
                  <a:gd name="connsiteY54" fmla="*/ 7050 h 10000"/>
                  <a:gd name="connsiteX55" fmla="*/ 8854 w 10000"/>
                  <a:gd name="connsiteY55" fmla="*/ 6475 h 10000"/>
                  <a:gd name="connsiteX56" fmla="*/ 8917 w 10000"/>
                  <a:gd name="connsiteY56" fmla="*/ 6403 h 10000"/>
                  <a:gd name="connsiteX57" fmla="*/ 8981 w 10000"/>
                  <a:gd name="connsiteY57" fmla="*/ 6259 h 10000"/>
                  <a:gd name="connsiteX58" fmla="*/ 9108 w 10000"/>
                  <a:gd name="connsiteY58" fmla="*/ 6187 h 10000"/>
                  <a:gd name="connsiteX59" fmla="*/ 9214 w 10000"/>
                  <a:gd name="connsiteY59" fmla="*/ 6259 h 10000"/>
                  <a:gd name="connsiteX60" fmla="*/ 9406 w 10000"/>
                  <a:gd name="connsiteY60" fmla="*/ 6475 h 10000"/>
                  <a:gd name="connsiteX61" fmla="*/ 9575 w 10000"/>
                  <a:gd name="connsiteY61" fmla="*/ 6691 h 10000"/>
                  <a:gd name="connsiteX62" fmla="*/ 9682 w 10000"/>
                  <a:gd name="connsiteY62" fmla="*/ 6691 h 10000"/>
                  <a:gd name="connsiteX63" fmla="*/ 9745 w 10000"/>
                  <a:gd name="connsiteY63" fmla="*/ 6619 h 10000"/>
                  <a:gd name="connsiteX64" fmla="*/ 9745 w 10000"/>
                  <a:gd name="connsiteY64" fmla="*/ 6475 h 10000"/>
                  <a:gd name="connsiteX65" fmla="*/ 9788 w 10000"/>
                  <a:gd name="connsiteY65" fmla="*/ 6187 h 10000"/>
                  <a:gd name="connsiteX66" fmla="*/ 9851 w 10000"/>
                  <a:gd name="connsiteY66" fmla="*/ 5971 h 10000"/>
                  <a:gd name="connsiteX67" fmla="*/ 9915 w 10000"/>
                  <a:gd name="connsiteY67" fmla="*/ 5971 h 10000"/>
                  <a:gd name="connsiteX68" fmla="*/ 9979 w 10000"/>
                  <a:gd name="connsiteY68" fmla="*/ 6043 h 10000"/>
                  <a:gd name="connsiteX69" fmla="*/ 10000 w 10000"/>
                  <a:gd name="connsiteY69" fmla="*/ 6043 h 10000"/>
                  <a:gd name="connsiteX0" fmla="*/ 0 w 10000"/>
                  <a:gd name="connsiteY0" fmla="*/ 1223 h 10000"/>
                  <a:gd name="connsiteX1" fmla="*/ 64 w 10000"/>
                  <a:gd name="connsiteY1" fmla="*/ 863 h 10000"/>
                  <a:gd name="connsiteX2" fmla="*/ 4395 w 10000"/>
                  <a:gd name="connsiteY2" fmla="*/ 216 h 10000"/>
                  <a:gd name="connsiteX3" fmla="*/ 4501 w 10000"/>
                  <a:gd name="connsiteY3" fmla="*/ 216 h 10000"/>
                  <a:gd name="connsiteX4" fmla="*/ 4586 w 10000"/>
                  <a:gd name="connsiteY4" fmla="*/ 72 h 10000"/>
                  <a:gd name="connsiteX5" fmla="*/ 4692 w 10000"/>
                  <a:gd name="connsiteY5" fmla="*/ 0 h 10000"/>
                  <a:gd name="connsiteX6" fmla="*/ 4713 w 10000"/>
                  <a:gd name="connsiteY6" fmla="*/ 0 h 10000"/>
                  <a:gd name="connsiteX7" fmla="*/ 4798 w 10000"/>
                  <a:gd name="connsiteY7" fmla="*/ 0 h 10000"/>
                  <a:gd name="connsiteX8" fmla="*/ 4820 w 10000"/>
                  <a:gd name="connsiteY8" fmla="*/ 216 h 10000"/>
                  <a:gd name="connsiteX9" fmla="*/ 4862 w 10000"/>
                  <a:gd name="connsiteY9" fmla="*/ 504 h 10000"/>
                  <a:gd name="connsiteX10" fmla="*/ 4883 w 10000"/>
                  <a:gd name="connsiteY10" fmla="*/ 863 h 10000"/>
                  <a:gd name="connsiteX11" fmla="*/ 4926 w 10000"/>
                  <a:gd name="connsiteY11" fmla="*/ 1223 h 10000"/>
                  <a:gd name="connsiteX12" fmla="*/ 4926 w 10000"/>
                  <a:gd name="connsiteY12" fmla="*/ 1511 h 10000"/>
                  <a:gd name="connsiteX13" fmla="*/ 4989 w 10000"/>
                  <a:gd name="connsiteY13" fmla="*/ 1799 h 10000"/>
                  <a:gd name="connsiteX14" fmla="*/ 5117 w 10000"/>
                  <a:gd name="connsiteY14" fmla="*/ 2086 h 10000"/>
                  <a:gd name="connsiteX15" fmla="*/ 5180 w 10000"/>
                  <a:gd name="connsiteY15" fmla="*/ 2446 h 10000"/>
                  <a:gd name="connsiteX16" fmla="*/ 5287 w 10000"/>
                  <a:gd name="connsiteY16" fmla="*/ 3237 h 10000"/>
                  <a:gd name="connsiteX17" fmla="*/ 5329 w 10000"/>
                  <a:gd name="connsiteY17" fmla="*/ 3453 h 10000"/>
                  <a:gd name="connsiteX18" fmla="*/ 5393 w 10000"/>
                  <a:gd name="connsiteY18" fmla="*/ 3813 h 10000"/>
                  <a:gd name="connsiteX19" fmla="*/ 5393 w 10000"/>
                  <a:gd name="connsiteY19" fmla="*/ 5252 h 10000"/>
                  <a:gd name="connsiteX20" fmla="*/ 5414 w 10000"/>
                  <a:gd name="connsiteY20" fmla="*/ 5468 h 10000"/>
                  <a:gd name="connsiteX21" fmla="*/ 5478 w 10000"/>
                  <a:gd name="connsiteY21" fmla="*/ 6187 h 10000"/>
                  <a:gd name="connsiteX22" fmla="*/ 5520 w 10000"/>
                  <a:gd name="connsiteY22" fmla="*/ 6691 h 10000"/>
                  <a:gd name="connsiteX23" fmla="*/ 5584 w 10000"/>
                  <a:gd name="connsiteY23" fmla="*/ 7050 h 10000"/>
                  <a:gd name="connsiteX24" fmla="*/ 5690 w 10000"/>
                  <a:gd name="connsiteY24" fmla="*/ 7410 h 10000"/>
                  <a:gd name="connsiteX25" fmla="*/ 5817 w 10000"/>
                  <a:gd name="connsiteY25" fmla="*/ 8058 h 10000"/>
                  <a:gd name="connsiteX26" fmla="*/ 5945 w 10000"/>
                  <a:gd name="connsiteY26" fmla="*/ 8993 h 10000"/>
                  <a:gd name="connsiteX27" fmla="*/ 6030 w 10000"/>
                  <a:gd name="connsiteY27" fmla="*/ 9281 h 10000"/>
                  <a:gd name="connsiteX28" fmla="*/ 6093 w 10000"/>
                  <a:gd name="connsiteY28" fmla="*/ 9568 h 10000"/>
                  <a:gd name="connsiteX29" fmla="*/ 6157 w 10000"/>
                  <a:gd name="connsiteY29" fmla="*/ 9640 h 10000"/>
                  <a:gd name="connsiteX30" fmla="*/ 6285 w 10000"/>
                  <a:gd name="connsiteY30" fmla="*/ 9784 h 10000"/>
                  <a:gd name="connsiteX31" fmla="*/ 6412 w 10000"/>
                  <a:gd name="connsiteY31" fmla="*/ 9856 h 10000"/>
                  <a:gd name="connsiteX32" fmla="*/ 6518 w 10000"/>
                  <a:gd name="connsiteY32" fmla="*/ 9856 h 10000"/>
                  <a:gd name="connsiteX33" fmla="*/ 6582 w 10000"/>
                  <a:gd name="connsiteY33" fmla="*/ 10000 h 10000"/>
                  <a:gd name="connsiteX34" fmla="*/ 6624 w 10000"/>
                  <a:gd name="connsiteY34" fmla="*/ 9784 h 10000"/>
                  <a:gd name="connsiteX35" fmla="*/ 6815 w 10000"/>
                  <a:gd name="connsiteY35" fmla="*/ 9784 h 10000"/>
                  <a:gd name="connsiteX36" fmla="*/ 6879 w 10000"/>
                  <a:gd name="connsiteY36" fmla="*/ 9640 h 10000"/>
                  <a:gd name="connsiteX37" fmla="*/ 6985 w 10000"/>
                  <a:gd name="connsiteY37" fmla="*/ 9281 h 10000"/>
                  <a:gd name="connsiteX38" fmla="*/ 7091 w 10000"/>
                  <a:gd name="connsiteY38" fmla="*/ 9209 h 10000"/>
                  <a:gd name="connsiteX39" fmla="*/ 7155 w 10000"/>
                  <a:gd name="connsiteY39" fmla="*/ 9209 h 10000"/>
                  <a:gd name="connsiteX40" fmla="*/ 7282 w 10000"/>
                  <a:gd name="connsiteY40" fmla="*/ 8993 h 10000"/>
                  <a:gd name="connsiteX41" fmla="*/ 7516 w 10000"/>
                  <a:gd name="connsiteY41" fmla="*/ 8777 h 10000"/>
                  <a:gd name="connsiteX42" fmla="*/ 7707 w 10000"/>
                  <a:gd name="connsiteY42" fmla="*/ 8561 h 10000"/>
                  <a:gd name="connsiteX43" fmla="*/ 7856 w 10000"/>
                  <a:gd name="connsiteY43" fmla="*/ 8417 h 10000"/>
                  <a:gd name="connsiteX44" fmla="*/ 7941 w 10000"/>
                  <a:gd name="connsiteY44" fmla="*/ 8273 h 10000"/>
                  <a:gd name="connsiteX45" fmla="*/ 8047 w 10000"/>
                  <a:gd name="connsiteY45" fmla="*/ 8273 h 10000"/>
                  <a:gd name="connsiteX46" fmla="*/ 8238 w 10000"/>
                  <a:gd name="connsiteY46" fmla="*/ 8417 h 10000"/>
                  <a:gd name="connsiteX47" fmla="*/ 8386 w 10000"/>
                  <a:gd name="connsiteY47" fmla="*/ 8417 h 10000"/>
                  <a:gd name="connsiteX48" fmla="*/ 8450 w 10000"/>
                  <a:gd name="connsiteY48" fmla="*/ 8273 h 10000"/>
                  <a:gd name="connsiteX49" fmla="*/ 8514 w 10000"/>
                  <a:gd name="connsiteY49" fmla="*/ 7986 h 10000"/>
                  <a:gd name="connsiteX50" fmla="*/ 8577 w 10000"/>
                  <a:gd name="connsiteY50" fmla="*/ 7626 h 10000"/>
                  <a:gd name="connsiteX51" fmla="*/ 8641 w 10000"/>
                  <a:gd name="connsiteY51" fmla="*/ 7482 h 10000"/>
                  <a:gd name="connsiteX52" fmla="*/ 8705 w 10000"/>
                  <a:gd name="connsiteY52" fmla="*/ 7410 h 10000"/>
                  <a:gd name="connsiteX53" fmla="*/ 8790 w 10000"/>
                  <a:gd name="connsiteY53" fmla="*/ 7050 h 10000"/>
                  <a:gd name="connsiteX54" fmla="*/ 8854 w 10000"/>
                  <a:gd name="connsiteY54" fmla="*/ 6475 h 10000"/>
                  <a:gd name="connsiteX55" fmla="*/ 8917 w 10000"/>
                  <a:gd name="connsiteY55" fmla="*/ 6403 h 10000"/>
                  <a:gd name="connsiteX56" fmla="*/ 8981 w 10000"/>
                  <a:gd name="connsiteY56" fmla="*/ 6259 h 10000"/>
                  <a:gd name="connsiteX57" fmla="*/ 9108 w 10000"/>
                  <a:gd name="connsiteY57" fmla="*/ 6187 h 10000"/>
                  <a:gd name="connsiteX58" fmla="*/ 9214 w 10000"/>
                  <a:gd name="connsiteY58" fmla="*/ 6259 h 10000"/>
                  <a:gd name="connsiteX59" fmla="*/ 9406 w 10000"/>
                  <a:gd name="connsiteY59" fmla="*/ 6475 h 10000"/>
                  <a:gd name="connsiteX60" fmla="*/ 9575 w 10000"/>
                  <a:gd name="connsiteY60" fmla="*/ 6691 h 10000"/>
                  <a:gd name="connsiteX61" fmla="*/ 9682 w 10000"/>
                  <a:gd name="connsiteY61" fmla="*/ 6691 h 10000"/>
                  <a:gd name="connsiteX62" fmla="*/ 9745 w 10000"/>
                  <a:gd name="connsiteY62" fmla="*/ 6619 h 10000"/>
                  <a:gd name="connsiteX63" fmla="*/ 9745 w 10000"/>
                  <a:gd name="connsiteY63" fmla="*/ 6475 h 10000"/>
                  <a:gd name="connsiteX64" fmla="*/ 9788 w 10000"/>
                  <a:gd name="connsiteY64" fmla="*/ 6187 h 10000"/>
                  <a:gd name="connsiteX65" fmla="*/ 9851 w 10000"/>
                  <a:gd name="connsiteY65" fmla="*/ 5971 h 10000"/>
                  <a:gd name="connsiteX66" fmla="*/ 9915 w 10000"/>
                  <a:gd name="connsiteY66" fmla="*/ 5971 h 10000"/>
                  <a:gd name="connsiteX67" fmla="*/ 9979 w 10000"/>
                  <a:gd name="connsiteY67" fmla="*/ 6043 h 10000"/>
                  <a:gd name="connsiteX68" fmla="*/ 10000 w 10000"/>
                  <a:gd name="connsiteY68" fmla="*/ 6043 h 10000"/>
                  <a:gd name="connsiteX0" fmla="*/ 0 w 10000"/>
                  <a:gd name="connsiteY0" fmla="*/ 1223 h 10000"/>
                  <a:gd name="connsiteX1" fmla="*/ 4395 w 10000"/>
                  <a:gd name="connsiteY1" fmla="*/ 216 h 10000"/>
                  <a:gd name="connsiteX2" fmla="*/ 4501 w 10000"/>
                  <a:gd name="connsiteY2" fmla="*/ 216 h 10000"/>
                  <a:gd name="connsiteX3" fmla="*/ 4586 w 10000"/>
                  <a:gd name="connsiteY3" fmla="*/ 72 h 10000"/>
                  <a:gd name="connsiteX4" fmla="*/ 4692 w 10000"/>
                  <a:gd name="connsiteY4" fmla="*/ 0 h 10000"/>
                  <a:gd name="connsiteX5" fmla="*/ 4713 w 10000"/>
                  <a:gd name="connsiteY5" fmla="*/ 0 h 10000"/>
                  <a:gd name="connsiteX6" fmla="*/ 4798 w 10000"/>
                  <a:gd name="connsiteY6" fmla="*/ 0 h 10000"/>
                  <a:gd name="connsiteX7" fmla="*/ 4820 w 10000"/>
                  <a:gd name="connsiteY7" fmla="*/ 216 h 10000"/>
                  <a:gd name="connsiteX8" fmla="*/ 4862 w 10000"/>
                  <a:gd name="connsiteY8" fmla="*/ 504 h 10000"/>
                  <a:gd name="connsiteX9" fmla="*/ 4883 w 10000"/>
                  <a:gd name="connsiteY9" fmla="*/ 863 h 10000"/>
                  <a:gd name="connsiteX10" fmla="*/ 4926 w 10000"/>
                  <a:gd name="connsiteY10" fmla="*/ 1223 h 10000"/>
                  <a:gd name="connsiteX11" fmla="*/ 4926 w 10000"/>
                  <a:gd name="connsiteY11" fmla="*/ 1511 h 10000"/>
                  <a:gd name="connsiteX12" fmla="*/ 4989 w 10000"/>
                  <a:gd name="connsiteY12" fmla="*/ 1799 h 10000"/>
                  <a:gd name="connsiteX13" fmla="*/ 5117 w 10000"/>
                  <a:gd name="connsiteY13" fmla="*/ 2086 h 10000"/>
                  <a:gd name="connsiteX14" fmla="*/ 5180 w 10000"/>
                  <a:gd name="connsiteY14" fmla="*/ 2446 h 10000"/>
                  <a:gd name="connsiteX15" fmla="*/ 5287 w 10000"/>
                  <a:gd name="connsiteY15" fmla="*/ 3237 h 10000"/>
                  <a:gd name="connsiteX16" fmla="*/ 5329 w 10000"/>
                  <a:gd name="connsiteY16" fmla="*/ 3453 h 10000"/>
                  <a:gd name="connsiteX17" fmla="*/ 5393 w 10000"/>
                  <a:gd name="connsiteY17" fmla="*/ 3813 h 10000"/>
                  <a:gd name="connsiteX18" fmla="*/ 5393 w 10000"/>
                  <a:gd name="connsiteY18" fmla="*/ 5252 h 10000"/>
                  <a:gd name="connsiteX19" fmla="*/ 5414 w 10000"/>
                  <a:gd name="connsiteY19" fmla="*/ 5468 h 10000"/>
                  <a:gd name="connsiteX20" fmla="*/ 5478 w 10000"/>
                  <a:gd name="connsiteY20" fmla="*/ 6187 h 10000"/>
                  <a:gd name="connsiteX21" fmla="*/ 5520 w 10000"/>
                  <a:gd name="connsiteY21" fmla="*/ 6691 h 10000"/>
                  <a:gd name="connsiteX22" fmla="*/ 5584 w 10000"/>
                  <a:gd name="connsiteY22" fmla="*/ 7050 h 10000"/>
                  <a:gd name="connsiteX23" fmla="*/ 5690 w 10000"/>
                  <a:gd name="connsiteY23" fmla="*/ 7410 h 10000"/>
                  <a:gd name="connsiteX24" fmla="*/ 5817 w 10000"/>
                  <a:gd name="connsiteY24" fmla="*/ 8058 h 10000"/>
                  <a:gd name="connsiteX25" fmla="*/ 5945 w 10000"/>
                  <a:gd name="connsiteY25" fmla="*/ 8993 h 10000"/>
                  <a:gd name="connsiteX26" fmla="*/ 6030 w 10000"/>
                  <a:gd name="connsiteY26" fmla="*/ 9281 h 10000"/>
                  <a:gd name="connsiteX27" fmla="*/ 6093 w 10000"/>
                  <a:gd name="connsiteY27" fmla="*/ 9568 h 10000"/>
                  <a:gd name="connsiteX28" fmla="*/ 6157 w 10000"/>
                  <a:gd name="connsiteY28" fmla="*/ 9640 h 10000"/>
                  <a:gd name="connsiteX29" fmla="*/ 6285 w 10000"/>
                  <a:gd name="connsiteY29" fmla="*/ 9784 h 10000"/>
                  <a:gd name="connsiteX30" fmla="*/ 6412 w 10000"/>
                  <a:gd name="connsiteY30" fmla="*/ 9856 h 10000"/>
                  <a:gd name="connsiteX31" fmla="*/ 6518 w 10000"/>
                  <a:gd name="connsiteY31" fmla="*/ 9856 h 10000"/>
                  <a:gd name="connsiteX32" fmla="*/ 6582 w 10000"/>
                  <a:gd name="connsiteY32" fmla="*/ 10000 h 10000"/>
                  <a:gd name="connsiteX33" fmla="*/ 6624 w 10000"/>
                  <a:gd name="connsiteY33" fmla="*/ 9784 h 10000"/>
                  <a:gd name="connsiteX34" fmla="*/ 6815 w 10000"/>
                  <a:gd name="connsiteY34" fmla="*/ 9784 h 10000"/>
                  <a:gd name="connsiteX35" fmla="*/ 6879 w 10000"/>
                  <a:gd name="connsiteY35" fmla="*/ 9640 h 10000"/>
                  <a:gd name="connsiteX36" fmla="*/ 6985 w 10000"/>
                  <a:gd name="connsiteY36" fmla="*/ 9281 h 10000"/>
                  <a:gd name="connsiteX37" fmla="*/ 7091 w 10000"/>
                  <a:gd name="connsiteY37" fmla="*/ 9209 h 10000"/>
                  <a:gd name="connsiteX38" fmla="*/ 7155 w 10000"/>
                  <a:gd name="connsiteY38" fmla="*/ 9209 h 10000"/>
                  <a:gd name="connsiteX39" fmla="*/ 7282 w 10000"/>
                  <a:gd name="connsiteY39" fmla="*/ 8993 h 10000"/>
                  <a:gd name="connsiteX40" fmla="*/ 7516 w 10000"/>
                  <a:gd name="connsiteY40" fmla="*/ 8777 h 10000"/>
                  <a:gd name="connsiteX41" fmla="*/ 7707 w 10000"/>
                  <a:gd name="connsiteY41" fmla="*/ 8561 h 10000"/>
                  <a:gd name="connsiteX42" fmla="*/ 7856 w 10000"/>
                  <a:gd name="connsiteY42" fmla="*/ 8417 h 10000"/>
                  <a:gd name="connsiteX43" fmla="*/ 7941 w 10000"/>
                  <a:gd name="connsiteY43" fmla="*/ 8273 h 10000"/>
                  <a:gd name="connsiteX44" fmla="*/ 8047 w 10000"/>
                  <a:gd name="connsiteY44" fmla="*/ 8273 h 10000"/>
                  <a:gd name="connsiteX45" fmla="*/ 8238 w 10000"/>
                  <a:gd name="connsiteY45" fmla="*/ 8417 h 10000"/>
                  <a:gd name="connsiteX46" fmla="*/ 8386 w 10000"/>
                  <a:gd name="connsiteY46" fmla="*/ 8417 h 10000"/>
                  <a:gd name="connsiteX47" fmla="*/ 8450 w 10000"/>
                  <a:gd name="connsiteY47" fmla="*/ 8273 h 10000"/>
                  <a:gd name="connsiteX48" fmla="*/ 8514 w 10000"/>
                  <a:gd name="connsiteY48" fmla="*/ 7986 h 10000"/>
                  <a:gd name="connsiteX49" fmla="*/ 8577 w 10000"/>
                  <a:gd name="connsiteY49" fmla="*/ 7626 h 10000"/>
                  <a:gd name="connsiteX50" fmla="*/ 8641 w 10000"/>
                  <a:gd name="connsiteY50" fmla="*/ 7482 h 10000"/>
                  <a:gd name="connsiteX51" fmla="*/ 8705 w 10000"/>
                  <a:gd name="connsiteY51" fmla="*/ 7410 h 10000"/>
                  <a:gd name="connsiteX52" fmla="*/ 8790 w 10000"/>
                  <a:gd name="connsiteY52" fmla="*/ 7050 h 10000"/>
                  <a:gd name="connsiteX53" fmla="*/ 8854 w 10000"/>
                  <a:gd name="connsiteY53" fmla="*/ 6475 h 10000"/>
                  <a:gd name="connsiteX54" fmla="*/ 8917 w 10000"/>
                  <a:gd name="connsiteY54" fmla="*/ 6403 h 10000"/>
                  <a:gd name="connsiteX55" fmla="*/ 8981 w 10000"/>
                  <a:gd name="connsiteY55" fmla="*/ 6259 h 10000"/>
                  <a:gd name="connsiteX56" fmla="*/ 9108 w 10000"/>
                  <a:gd name="connsiteY56" fmla="*/ 6187 h 10000"/>
                  <a:gd name="connsiteX57" fmla="*/ 9214 w 10000"/>
                  <a:gd name="connsiteY57" fmla="*/ 6259 h 10000"/>
                  <a:gd name="connsiteX58" fmla="*/ 9406 w 10000"/>
                  <a:gd name="connsiteY58" fmla="*/ 6475 h 10000"/>
                  <a:gd name="connsiteX59" fmla="*/ 9575 w 10000"/>
                  <a:gd name="connsiteY59" fmla="*/ 6691 h 10000"/>
                  <a:gd name="connsiteX60" fmla="*/ 9682 w 10000"/>
                  <a:gd name="connsiteY60" fmla="*/ 6691 h 10000"/>
                  <a:gd name="connsiteX61" fmla="*/ 9745 w 10000"/>
                  <a:gd name="connsiteY61" fmla="*/ 6619 h 10000"/>
                  <a:gd name="connsiteX62" fmla="*/ 9745 w 10000"/>
                  <a:gd name="connsiteY62" fmla="*/ 6475 h 10000"/>
                  <a:gd name="connsiteX63" fmla="*/ 9788 w 10000"/>
                  <a:gd name="connsiteY63" fmla="*/ 6187 h 10000"/>
                  <a:gd name="connsiteX64" fmla="*/ 9851 w 10000"/>
                  <a:gd name="connsiteY64" fmla="*/ 5971 h 10000"/>
                  <a:gd name="connsiteX65" fmla="*/ 9915 w 10000"/>
                  <a:gd name="connsiteY65" fmla="*/ 5971 h 10000"/>
                  <a:gd name="connsiteX66" fmla="*/ 9979 w 10000"/>
                  <a:gd name="connsiteY66" fmla="*/ 6043 h 10000"/>
                  <a:gd name="connsiteX67" fmla="*/ 10000 w 10000"/>
                  <a:gd name="connsiteY67" fmla="*/ 6043 h 10000"/>
                  <a:gd name="connsiteX0" fmla="*/ 0 w 5605"/>
                  <a:gd name="connsiteY0" fmla="*/ 216 h 10000"/>
                  <a:gd name="connsiteX1" fmla="*/ 106 w 5605"/>
                  <a:gd name="connsiteY1" fmla="*/ 216 h 10000"/>
                  <a:gd name="connsiteX2" fmla="*/ 191 w 5605"/>
                  <a:gd name="connsiteY2" fmla="*/ 72 h 10000"/>
                  <a:gd name="connsiteX3" fmla="*/ 297 w 5605"/>
                  <a:gd name="connsiteY3" fmla="*/ 0 h 10000"/>
                  <a:gd name="connsiteX4" fmla="*/ 318 w 5605"/>
                  <a:gd name="connsiteY4" fmla="*/ 0 h 10000"/>
                  <a:gd name="connsiteX5" fmla="*/ 403 w 5605"/>
                  <a:gd name="connsiteY5" fmla="*/ 0 h 10000"/>
                  <a:gd name="connsiteX6" fmla="*/ 425 w 5605"/>
                  <a:gd name="connsiteY6" fmla="*/ 216 h 10000"/>
                  <a:gd name="connsiteX7" fmla="*/ 467 w 5605"/>
                  <a:gd name="connsiteY7" fmla="*/ 504 h 10000"/>
                  <a:gd name="connsiteX8" fmla="*/ 488 w 5605"/>
                  <a:gd name="connsiteY8" fmla="*/ 863 h 10000"/>
                  <a:gd name="connsiteX9" fmla="*/ 531 w 5605"/>
                  <a:gd name="connsiteY9" fmla="*/ 1223 h 10000"/>
                  <a:gd name="connsiteX10" fmla="*/ 531 w 5605"/>
                  <a:gd name="connsiteY10" fmla="*/ 1511 h 10000"/>
                  <a:gd name="connsiteX11" fmla="*/ 594 w 5605"/>
                  <a:gd name="connsiteY11" fmla="*/ 1799 h 10000"/>
                  <a:gd name="connsiteX12" fmla="*/ 722 w 5605"/>
                  <a:gd name="connsiteY12" fmla="*/ 2086 h 10000"/>
                  <a:gd name="connsiteX13" fmla="*/ 785 w 5605"/>
                  <a:gd name="connsiteY13" fmla="*/ 2446 h 10000"/>
                  <a:gd name="connsiteX14" fmla="*/ 892 w 5605"/>
                  <a:gd name="connsiteY14" fmla="*/ 3237 h 10000"/>
                  <a:gd name="connsiteX15" fmla="*/ 934 w 5605"/>
                  <a:gd name="connsiteY15" fmla="*/ 3453 h 10000"/>
                  <a:gd name="connsiteX16" fmla="*/ 998 w 5605"/>
                  <a:gd name="connsiteY16" fmla="*/ 3813 h 10000"/>
                  <a:gd name="connsiteX17" fmla="*/ 998 w 5605"/>
                  <a:gd name="connsiteY17" fmla="*/ 5252 h 10000"/>
                  <a:gd name="connsiteX18" fmla="*/ 1019 w 5605"/>
                  <a:gd name="connsiteY18" fmla="*/ 5468 h 10000"/>
                  <a:gd name="connsiteX19" fmla="*/ 1083 w 5605"/>
                  <a:gd name="connsiteY19" fmla="*/ 6187 h 10000"/>
                  <a:gd name="connsiteX20" fmla="*/ 1125 w 5605"/>
                  <a:gd name="connsiteY20" fmla="*/ 6691 h 10000"/>
                  <a:gd name="connsiteX21" fmla="*/ 1189 w 5605"/>
                  <a:gd name="connsiteY21" fmla="*/ 7050 h 10000"/>
                  <a:gd name="connsiteX22" fmla="*/ 1295 w 5605"/>
                  <a:gd name="connsiteY22" fmla="*/ 7410 h 10000"/>
                  <a:gd name="connsiteX23" fmla="*/ 1422 w 5605"/>
                  <a:gd name="connsiteY23" fmla="*/ 8058 h 10000"/>
                  <a:gd name="connsiteX24" fmla="*/ 1550 w 5605"/>
                  <a:gd name="connsiteY24" fmla="*/ 8993 h 10000"/>
                  <a:gd name="connsiteX25" fmla="*/ 1635 w 5605"/>
                  <a:gd name="connsiteY25" fmla="*/ 9281 h 10000"/>
                  <a:gd name="connsiteX26" fmla="*/ 1698 w 5605"/>
                  <a:gd name="connsiteY26" fmla="*/ 9568 h 10000"/>
                  <a:gd name="connsiteX27" fmla="*/ 1762 w 5605"/>
                  <a:gd name="connsiteY27" fmla="*/ 9640 h 10000"/>
                  <a:gd name="connsiteX28" fmla="*/ 1890 w 5605"/>
                  <a:gd name="connsiteY28" fmla="*/ 9784 h 10000"/>
                  <a:gd name="connsiteX29" fmla="*/ 2017 w 5605"/>
                  <a:gd name="connsiteY29" fmla="*/ 9856 h 10000"/>
                  <a:gd name="connsiteX30" fmla="*/ 2123 w 5605"/>
                  <a:gd name="connsiteY30" fmla="*/ 9856 h 10000"/>
                  <a:gd name="connsiteX31" fmla="*/ 2187 w 5605"/>
                  <a:gd name="connsiteY31" fmla="*/ 10000 h 10000"/>
                  <a:gd name="connsiteX32" fmla="*/ 2229 w 5605"/>
                  <a:gd name="connsiteY32" fmla="*/ 9784 h 10000"/>
                  <a:gd name="connsiteX33" fmla="*/ 2420 w 5605"/>
                  <a:gd name="connsiteY33" fmla="*/ 9784 h 10000"/>
                  <a:gd name="connsiteX34" fmla="*/ 2484 w 5605"/>
                  <a:gd name="connsiteY34" fmla="*/ 9640 h 10000"/>
                  <a:gd name="connsiteX35" fmla="*/ 2590 w 5605"/>
                  <a:gd name="connsiteY35" fmla="*/ 9281 h 10000"/>
                  <a:gd name="connsiteX36" fmla="*/ 2696 w 5605"/>
                  <a:gd name="connsiteY36" fmla="*/ 9209 h 10000"/>
                  <a:gd name="connsiteX37" fmla="*/ 2760 w 5605"/>
                  <a:gd name="connsiteY37" fmla="*/ 9209 h 10000"/>
                  <a:gd name="connsiteX38" fmla="*/ 2887 w 5605"/>
                  <a:gd name="connsiteY38" fmla="*/ 8993 h 10000"/>
                  <a:gd name="connsiteX39" fmla="*/ 3121 w 5605"/>
                  <a:gd name="connsiteY39" fmla="*/ 8777 h 10000"/>
                  <a:gd name="connsiteX40" fmla="*/ 3312 w 5605"/>
                  <a:gd name="connsiteY40" fmla="*/ 8561 h 10000"/>
                  <a:gd name="connsiteX41" fmla="*/ 3461 w 5605"/>
                  <a:gd name="connsiteY41" fmla="*/ 8417 h 10000"/>
                  <a:gd name="connsiteX42" fmla="*/ 3546 w 5605"/>
                  <a:gd name="connsiteY42" fmla="*/ 8273 h 10000"/>
                  <a:gd name="connsiteX43" fmla="*/ 3652 w 5605"/>
                  <a:gd name="connsiteY43" fmla="*/ 8273 h 10000"/>
                  <a:gd name="connsiteX44" fmla="*/ 3843 w 5605"/>
                  <a:gd name="connsiteY44" fmla="*/ 8417 h 10000"/>
                  <a:gd name="connsiteX45" fmla="*/ 3991 w 5605"/>
                  <a:gd name="connsiteY45" fmla="*/ 8417 h 10000"/>
                  <a:gd name="connsiteX46" fmla="*/ 4055 w 5605"/>
                  <a:gd name="connsiteY46" fmla="*/ 8273 h 10000"/>
                  <a:gd name="connsiteX47" fmla="*/ 4119 w 5605"/>
                  <a:gd name="connsiteY47" fmla="*/ 7986 h 10000"/>
                  <a:gd name="connsiteX48" fmla="*/ 4182 w 5605"/>
                  <a:gd name="connsiteY48" fmla="*/ 7626 h 10000"/>
                  <a:gd name="connsiteX49" fmla="*/ 4246 w 5605"/>
                  <a:gd name="connsiteY49" fmla="*/ 7482 h 10000"/>
                  <a:gd name="connsiteX50" fmla="*/ 4310 w 5605"/>
                  <a:gd name="connsiteY50" fmla="*/ 7410 h 10000"/>
                  <a:gd name="connsiteX51" fmla="*/ 4395 w 5605"/>
                  <a:gd name="connsiteY51" fmla="*/ 7050 h 10000"/>
                  <a:gd name="connsiteX52" fmla="*/ 4459 w 5605"/>
                  <a:gd name="connsiteY52" fmla="*/ 6475 h 10000"/>
                  <a:gd name="connsiteX53" fmla="*/ 4522 w 5605"/>
                  <a:gd name="connsiteY53" fmla="*/ 6403 h 10000"/>
                  <a:gd name="connsiteX54" fmla="*/ 4586 w 5605"/>
                  <a:gd name="connsiteY54" fmla="*/ 6259 h 10000"/>
                  <a:gd name="connsiteX55" fmla="*/ 4713 w 5605"/>
                  <a:gd name="connsiteY55" fmla="*/ 6187 h 10000"/>
                  <a:gd name="connsiteX56" fmla="*/ 4819 w 5605"/>
                  <a:gd name="connsiteY56" fmla="*/ 6259 h 10000"/>
                  <a:gd name="connsiteX57" fmla="*/ 5011 w 5605"/>
                  <a:gd name="connsiteY57" fmla="*/ 6475 h 10000"/>
                  <a:gd name="connsiteX58" fmla="*/ 5180 w 5605"/>
                  <a:gd name="connsiteY58" fmla="*/ 6691 h 10000"/>
                  <a:gd name="connsiteX59" fmla="*/ 5287 w 5605"/>
                  <a:gd name="connsiteY59" fmla="*/ 6691 h 10000"/>
                  <a:gd name="connsiteX60" fmla="*/ 5350 w 5605"/>
                  <a:gd name="connsiteY60" fmla="*/ 6619 h 10000"/>
                  <a:gd name="connsiteX61" fmla="*/ 5350 w 5605"/>
                  <a:gd name="connsiteY61" fmla="*/ 6475 h 10000"/>
                  <a:gd name="connsiteX62" fmla="*/ 5393 w 5605"/>
                  <a:gd name="connsiteY62" fmla="*/ 6187 h 10000"/>
                  <a:gd name="connsiteX63" fmla="*/ 5456 w 5605"/>
                  <a:gd name="connsiteY63" fmla="*/ 5971 h 10000"/>
                  <a:gd name="connsiteX64" fmla="*/ 5520 w 5605"/>
                  <a:gd name="connsiteY64" fmla="*/ 5971 h 10000"/>
                  <a:gd name="connsiteX65" fmla="*/ 5584 w 5605"/>
                  <a:gd name="connsiteY65" fmla="*/ 6043 h 10000"/>
                  <a:gd name="connsiteX66" fmla="*/ 5605 w 5605"/>
                  <a:gd name="connsiteY66" fmla="*/ 6043 h 10000"/>
                  <a:gd name="connsiteX0" fmla="*/ 0 w 9811"/>
                  <a:gd name="connsiteY0" fmla="*/ 216 h 10000"/>
                  <a:gd name="connsiteX1" fmla="*/ 152 w 9811"/>
                  <a:gd name="connsiteY1" fmla="*/ 72 h 10000"/>
                  <a:gd name="connsiteX2" fmla="*/ 341 w 9811"/>
                  <a:gd name="connsiteY2" fmla="*/ 0 h 10000"/>
                  <a:gd name="connsiteX3" fmla="*/ 378 w 9811"/>
                  <a:gd name="connsiteY3" fmla="*/ 0 h 10000"/>
                  <a:gd name="connsiteX4" fmla="*/ 530 w 9811"/>
                  <a:gd name="connsiteY4" fmla="*/ 0 h 10000"/>
                  <a:gd name="connsiteX5" fmla="*/ 569 w 9811"/>
                  <a:gd name="connsiteY5" fmla="*/ 216 h 10000"/>
                  <a:gd name="connsiteX6" fmla="*/ 644 w 9811"/>
                  <a:gd name="connsiteY6" fmla="*/ 504 h 10000"/>
                  <a:gd name="connsiteX7" fmla="*/ 682 w 9811"/>
                  <a:gd name="connsiteY7" fmla="*/ 863 h 10000"/>
                  <a:gd name="connsiteX8" fmla="*/ 758 w 9811"/>
                  <a:gd name="connsiteY8" fmla="*/ 1223 h 10000"/>
                  <a:gd name="connsiteX9" fmla="*/ 758 w 9811"/>
                  <a:gd name="connsiteY9" fmla="*/ 1511 h 10000"/>
                  <a:gd name="connsiteX10" fmla="*/ 871 w 9811"/>
                  <a:gd name="connsiteY10" fmla="*/ 1799 h 10000"/>
                  <a:gd name="connsiteX11" fmla="*/ 1099 w 9811"/>
                  <a:gd name="connsiteY11" fmla="*/ 2086 h 10000"/>
                  <a:gd name="connsiteX12" fmla="*/ 1212 w 9811"/>
                  <a:gd name="connsiteY12" fmla="*/ 2446 h 10000"/>
                  <a:gd name="connsiteX13" fmla="*/ 1402 w 9811"/>
                  <a:gd name="connsiteY13" fmla="*/ 3237 h 10000"/>
                  <a:gd name="connsiteX14" fmla="*/ 1477 w 9811"/>
                  <a:gd name="connsiteY14" fmla="*/ 3453 h 10000"/>
                  <a:gd name="connsiteX15" fmla="*/ 1592 w 9811"/>
                  <a:gd name="connsiteY15" fmla="*/ 3813 h 10000"/>
                  <a:gd name="connsiteX16" fmla="*/ 1592 w 9811"/>
                  <a:gd name="connsiteY16" fmla="*/ 5252 h 10000"/>
                  <a:gd name="connsiteX17" fmla="*/ 1629 w 9811"/>
                  <a:gd name="connsiteY17" fmla="*/ 5468 h 10000"/>
                  <a:gd name="connsiteX18" fmla="*/ 1743 w 9811"/>
                  <a:gd name="connsiteY18" fmla="*/ 6187 h 10000"/>
                  <a:gd name="connsiteX19" fmla="*/ 1818 w 9811"/>
                  <a:gd name="connsiteY19" fmla="*/ 6691 h 10000"/>
                  <a:gd name="connsiteX20" fmla="*/ 1932 w 9811"/>
                  <a:gd name="connsiteY20" fmla="*/ 7050 h 10000"/>
                  <a:gd name="connsiteX21" fmla="*/ 2121 w 9811"/>
                  <a:gd name="connsiteY21" fmla="*/ 7410 h 10000"/>
                  <a:gd name="connsiteX22" fmla="*/ 2348 w 9811"/>
                  <a:gd name="connsiteY22" fmla="*/ 8058 h 10000"/>
                  <a:gd name="connsiteX23" fmla="*/ 2576 w 9811"/>
                  <a:gd name="connsiteY23" fmla="*/ 8993 h 10000"/>
                  <a:gd name="connsiteX24" fmla="*/ 2728 w 9811"/>
                  <a:gd name="connsiteY24" fmla="*/ 9281 h 10000"/>
                  <a:gd name="connsiteX25" fmla="*/ 2840 w 9811"/>
                  <a:gd name="connsiteY25" fmla="*/ 9568 h 10000"/>
                  <a:gd name="connsiteX26" fmla="*/ 2955 w 9811"/>
                  <a:gd name="connsiteY26" fmla="*/ 9640 h 10000"/>
                  <a:gd name="connsiteX27" fmla="*/ 3183 w 9811"/>
                  <a:gd name="connsiteY27" fmla="*/ 9784 h 10000"/>
                  <a:gd name="connsiteX28" fmla="*/ 3410 w 9811"/>
                  <a:gd name="connsiteY28" fmla="*/ 9856 h 10000"/>
                  <a:gd name="connsiteX29" fmla="*/ 3599 w 9811"/>
                  <a:gd name="connsiteY29" fmla="*/ 9856 h 10000"/>
                  <a:gd name="connsiteX30" fmla="*/ 3713 w 9811"/>
                  <a:gd name="connsiteY30" fmla="*/ 10000 h 10000"/>
                  <a:gd name="connsiteX31" fmla="*/ 3788 w 9811"/>
                  <a:gd name="connsiteY31" fmla="*/ 9784 h 10000"/>
                  <a:gd name="connsiteX32" fmla="*/ 4129 w 9811"/>
                  <a:gd name="connsiteY32" fmla="*/ 9784 h 10000"/>
                  <a:gd name="connsiteX33" fmla="*/ 4243 w 9811"/>
                  <a:gd name="connsiteY33" fmla="*/ 9640 h 10000"/>
                  <a:gd name="connsiteX34" fmla="*/ 4432 w 9811"/>
                  <a:gd name="connsiteY34" fmla="*/ 9281 h 10000"/>
                  <a:gd name="connsiteX35" fmla="*/ 4621 w 9811"/>
                  <a:gd name="connsiteY35" fmla="*/ 9209 h 10000"/>
                  <a:gd name="connsiteX36" fmla="*/ 4735 w 9811"/>
                  <a:gd name="connsiteY36" fmla="*/ 9209 h 10000"/>
                  <a:gd name="connsiteX37" fmla="*/ 4962 w 9811"/>
                  <a:gd name="connsiteY37" fmla="*/ 8993 h 10000"/>
                  <a:gd name="connsiteX38" fmla="*/ 5379 w 9811"/>
                  <a:gd name="connsiteY38" fmla="*/ 8777 h 10000"/>
                  <a:gd name="connsiteX39" fmla="*/ 5720 w 9811"/>
                  <a:gd name="connsiteY39" fmla="*/ 8561 h 10000"/>
                  <a:gd name="connsiteX40" fmla="*/ 5986 w 9811"/>
                  <a:gd name="connsiteY40" fmla="*/ 8417 h 10000"/>
                  <a:gd name="connsiteX41" fmla="*/ 6137 w 9811"/>
                  <a:gd name="connsiteY41" fmla="*/ 8273 h 10000"/>
                  <a:gd name="connsiteX42" fmla="*/ 6327 w 9811"/>
                  <a:gd name="connsiteY42" fmla="*/ 8273 h 10000"/>
                  <a:gd name="connsiteX43" fmla="*/ 6667 w 9811"/>
                  <a:gd name="connsiteY43" fmla="*/ 8417 h 10000"/>
                  <a:gd name="connsiteX44" fmla="*/ 6931 w 9811"/>
                  <a:gd name="connsiteY44" fmla="*/ 8417 h 10000"/>
                  <a:gd name="connsiteX45" fmla="*/ 7046 w 9811"/>
                  <a:gd name="connsiteY45" fmla="*/ 8273 h 10000"/>
                  <a:gd name="connsiteX46" fmla="*/ 7160 w 9811"/>
                  <a:gd name="connsiteY46" fmla="*/ 7986 h 10000"/>
                  <a:gd name="connsiteX47" fmla="*/ 7272 w 9811"/>
                  <a:gd name="connsiteY47" fmla="*/ 7626 h 10000"/>
                  <a:gd name="connsiteX48" fmla="*/ 7386 w 9811"/>
                  <a:gd name="connsiteY48" fmla="*/ 7482 h 10000"/>
                  <a:gd name="connsiteX49" fmla="*/ 7501 w 9811"/>
                  <a:gd name="connsiteY49" fmla="*/ 7410 h 10000"/>
                  <a:gd name="connsiteX50" fmla="*/ 7652 w 9811"/>
                  <a:gd name="connsiteY50" fmla="*/ 7050 h 10000"/>
                  <a:gd name="connsiteX51" fmla="*/ 7766 w 9811"/>
                  <a:gd name="connsiteY51" fmla="*/ 6475 h 10000"/>
                  <a:gd name="connsiteX52" fmla="*/ 7879 w 9811"/>
                  <a:gd name="connsiteY52" fmla="*/ 6403 h 10000"/>
                  <a:gd name="connsiteX53" fmla="*/ 7993 w 9811"/>
                  <a:gd name="connsiteY53" fmla="*/ 6259 h 10000"/>
                  <a:gd name="connsiteX54" fmla="*/ 8220 w 9811"/>
                  <a:gd name="connsiteY54" fmla="*/ 6187 h 10000"/>
                  <a:gd name="connsiteX55" fmla="*/ 8409 w 9811"/>
                  <a:gd name="connsiteY55" fmla="*/ 6259 h 10000"/>
                  <a:gd name="connsiteX56" fmla="*/ 8751 w 9811"/>
                  <a:gd name="connsiteY56" fmla="*/ 6475 h 10000"/>
                  <a:gd name="connsiteX57" fmla="*/ 9053 w 9811"/>
                  <a:gd name="connsiteY57" fmla="*/ 6691 h 10000"/>
                  <a:gd name="connsiteX58" fmla="*/ 9244 w 9811"/>
                  <a:gd name="connsiteY58" fmla="*/ 6691 h 10000"/>
                  <a:gd name="connsiteX59" fmla="*/ 9356 w 9811"/>
                  <a:gd name="connsiteY59" fmla="*/ 6619 h 10000"/>
                  <a:gd name="connsiteX60" fmla="*/ 9356 w 9811"/>
                  <a:gd name="connsiteY60" fmla="*/ 6475 h 10000"/>
                  <a:gd name="connsiteX61" fmla="*/ 9433 w 9811"/>
                  <a:gd name="connsiteY61" fmla="*/ 6187 h 10000"/>
                  <a:gd name="connsiteX62" fmla="*/ 9545 w 9811"/>
                  <a:gd name="connsiteY62" fmla="*/ 5971 h 10000"/>
                  <a:gd name="connsiteX63" fmla="*/ 9659 w 9811"/>
                  <a:gd name="connsiteY63" fmla="*/ 5971 h 10000"/>
                  <a:gd name="connsiteX64" fmla="*/ 9774 w 9811"/>
                  <a:gd name="connsiteY64" fmla="*/ 6043 h 10000"/>
                  <a:gd name="connsiteX65" fmla="*/ 9811 w 9811"/>
                  <a:gd name="connsiteY65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623 w 10000"/>
                  <a:gd name="connsiteY15" fmla="*/ 5252 h 10000"/>
                  <a:gd name="connsiteX16" fmla="*/ 1660 w 10000"/>
                  <a:gd name="connsiteY16" fmla="*/ 5468 h 10000"/>
                  <a:gd name="connsiteX17" fmla="*/ 1777 w 10000"/>
                  <a:gd name="connsiteY17" fmla="*/ 6187 h 10000"/>
                  <a:gd name="connsiteX18" fmla="*/ 1853 w 10000"/>
                  <a:gd name="connsiteY18" fmla="*/ 6691 h 10000"/>
                  <a:gd name="connsiteX19" fmla="*/ 1969 w 10000"/>
                  <a:gd name="connsiteY19" fmla="*/ 7050 h 10000"/>
                  <a:gd name="connsiteX20" fmla="*/ 2162 w 10000"/>
                  <a:gd name="connsiteY20" fmla="*/ 7410 h 10000"/>
                  <a:gd name="connsiteX21" fmla="*/ 2393 w 10000"/>
                  <a:gd name="connsiteY21" fmla="*/ 8058 h 10000"/>
                  <a:gd name="connsiteX22" fmla="*/ 2626 w 10000"/>
                  <a:gd name="connsiteY22" fmla="*/ 8993 h 10000"/>
                  <a:gd name="connsiteX23" fmla="*/ 2781 w 10000"/>
                  <a:gd name="connsiteY23" fmla="*/ 9281 h 10000"/>
                  <a:gd name="connsiteX24" fmla="*/ 2895 w 10000"/>
                  <a:gd name="connsiteY24" fmla="*/ 9568 h 10000"/>
                  <a:gd name="connsiteX25" fmla="*/ 3012 w 10000"/>
                  <a:gd name="connsiteY25" fmla="*/ 9640 h 10000"/>
                  <a:gd name="connsiteX26" fmla="*/ 3244 w 10000"/>
                  <a:gd name="connsiteY26" fmla="*/ 9784 h 10000"/>
                  <a:gd name="connsiteX27" fmla="*/ 3476 w 10000"/>
                  <a:gd name="connsiteY27" fmla="*/ 9856 h 10000"/>
                  <a:gd name="connsiteX28" fmla="*/ 3668 w 10000"/>
                  <a:gd name="connsiteY28" fmla="*/ 9856 h 10000"/>
                  <a:gd name="connsiteX29" fmla="*/ 3785 w 10000"/>
                  <a:gd name="connsiteY29" fmla="*/ 10000 h 10000"/>
                  <a:gd name="connsiteX30" fmla="*/ 3861 w 10000"/>
                  <a:gd name="connsiteY30" fmla="*/ 9784 h 10000"/>
                  <a:gd name="connsiteX31" fmla="*/ 4209 w 10000"/>
                  <a:gd name="connsiteY31" fmla="*/ 9784 h 10000"/>
                  <a:gd name="connsiteX32" fmla="*/ 4325 w 10000"/>
                  <a:gd name="connsiteY32" fmla="*/ 9640 h 10000"/>
                  <a:gd name="connsiteX33" fmla="*/ 4517 w 10000"/>
                  <a:gd name="connsiteY33" fmla="*/ 9281 h 10000"/>
                  <a:gd name="connsiteX34" fmla="*/ 4710 w 10000"/>
                  <a:gd name="connsiteY34" fmla="*/ 9209 h 10000"/>
                  <a:gd name="connsiteX35" fmla="*/ 4826 w 10000"/>
                  <a:gd name="connsiteY35" fmla="*/ 9209 h 10000"/>
                  <a:gd name="connsiteX36" fmla="*/ 5058 w 10000"/>
                  <a:gd name="connsiteY36" fmla="*/ 8993 h 10000"/>
                  <a:gd name="connsiteX37" fmla="*/ 5483 w 10000"/>
                  <a:gd name="connsiteY37" fmla="*/ 8777 h 10000"/>
                  <a:gd name="connsiteX38" fmla="*/ 5830 w 10000"/>
                  <a:gd name="connsiteY38" fmla="*/ 8561 h 10000"/>
                  <a:gd name="connsiteX39" fmla="*/ 6101 w 10000"/>
                  <a:gd name="connsiteY39" fmla="*/ 8417 h 10000"/>
                  <a:gd name="connsiteX40" fmla="*/ 6255 w 10000"/>
                  <a:gd name="connsiteY40" fmla="*/ 8273 h 10000"/>
                  <a:gd name="connsiteX41" fmla="*/ 6449 w 10000"/>
                  <a:gd name="connsiteY41" fmla="*/ 8273 h 10000"/>
                  <a:gd name="connsiteX42" fmla="*/ 6795 w 10000"/>
                  <a:gd name="connsiteY42" fmla="*/ 8417 h 10000"/>
                  <a:gd name="connsiteX43" fmla="*/ 7065 w 10000"/>
                  <a:gd name="connsiteY43" fmla="*/ 8417 h 10000"/>
                  <a:gd name="connsiteX44" fmla="*/ 7182 w 10000"/>
                  <a:gd name="connsiteY44" fmla="*/ 8273 h 10000"/>
                  <a:gd name="connsiteX45" fmla="*/ 7298 w 10000"/>
                  <a:gd name="connsiteY45" fmla="*/ 7986 h 10000"/>
                  <a:gd name="connsiteX46" fmla="*/ 7412 w 10000"/>
                  <a:gd name="connsiteY46" fmla="*/ 7626 h 10000"/>
                  <a:gd name="connsiteX47" fmla="*/ 7528 w 10000"/>
                  <a:gd name="connsiteY47" fmla="*/ 7482 h 10000"/>
                  <a:gd name="connsiteX48" fmla="*/ 7645 w 10000"/>
                  <a:gd name="connsiteY48" fmla="*/ 7410 h 10000"/>
                  <a:gd name="connsiteX49" fmla="*/ 7799 w 10000"/>
                  <a:gd name="connsiteY49" fmla="*/ 7050 h 10000"/>
                  <a:gd name="connsiteX50" fmla="*/ 7916 w 10000"/>
                  <a:gd name="connsiteY50" fmla="*/ 6475 h 10000"/>
                  <a:gd name="connsiteX51" fmla="*/ 8031 w 10000"/>
                  <a:gd name="connsiteY51" fmla="*/ 6403 h 10000"/>
                  <a:gd name="connsiteX52" fmla="*/ 8147 w 10000"/>
                  <a:gd name="connsiteY52" fmla="*/ 6259 h 10000"/>
                  <a:gd name="connsiteX53" fmla="*/ 8378 w 10000"/>
                  <a:gd name="connsiteY53" fmla="*/ 6187 h 10000"/>
                  <a:gd name="connsiteX54" fmla="*/ 8571 w 10000"/>
                  <a:gd name="connsiteY54" fmla="*/ 6259 h 10000"/>
                  <a:gd name="connsiteX55" fmla="*/ 8920 w 10000"/>
                  <a:gd name="connsiteY55" fmla="*/ 6475 h 10000"/>
                  <a:gd name="connsiteX56" fmla="*/ 9227 w 10000"/>
                  <a:gd name="connsiteY56" fmla="*/ 6691 h 10000"/>
                  <a:gd name="connsiteX57" fmla="*/ 9422 w 10000"/>
                  <a:gd name="connsiteY57" fmla="*/ 6691 h 10000"/>
                  <a:gd name="connsiteX58" fmla="*/ 9536 w 10000"/>
                  <a:gd name="connsiteY58" fmla="*/ 6619 h 10000"/>
                  <a:gd name="connsiteX59" fmla="*/ 9536 w 10000"/>
                  <a:gd name="connsiteY59" fmla="*/ 6475 h 10000"/>
                  <a:gd name="connsiteX60" fmla="*/ 9615 w 10000"/>
                  <a:gd name="connsiteY60" fmla="*/ 6187 h 10000"/>
                  <a:gd name="connsiteX61" fmla="*/ 9729 w 10000"/>
                  <a:gd name="connsiteY61" fmla="*/ 5971 h 10000"/>
                  <a:gd name="connsiteX62" fmla="*/ 9845 w 10000"/>
                  <a:gd name="connsiteY62" fmla="*/ 5971 h 10000"/>
                  <a:gd name="connsiteX63" fmla="*/ 9962 w 10000"/>
                  <a:gd name="connsiteY63" fmla="*/ 6043 h 10000"/>
                  <a:gd name="connsiteX64" fmla="*/ 10000 w 10000"/>
                  <a:gd name="connsiteY64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429 w 10000"/>
                  <a:gd name="connsiteY13" fmla="*/ 3237 h 10000"/>
                  <a:gd name="connsiteX14" fmla="*/ 1505 w 10000"/>
                  <a:gd name="connsiteY14" fmla="*/ 3453 h 10000"/>
                  <a:gd name="connsiteX15" fmla="*/ 1507 w 10000"/>
                  <a:gd name="connsiteY15" fmla="*/ 3662 h 10000"/>
                  <a:gd name="connsiteX16" fmla="*/ 1623 w 10000"/>
                  <a:gd name="connsiteY16" fmla="*/ 5252 h 10000"/>
                  <a:gd name="connsiteX17" fmla="*/ 1660 w 10000"/>
                  <a:gd name="connsiteY17" fmla="*/ 5468 h 10000"/>
                  <a:gd name="connsiteX18" fmla="*/ 1777 w 10000"/>
                  <a:gd name="connsiteY18" fmla="*/ 6187 h 10000"/>
                  <a:gd name="connsiteX19" fmla="*/ 1853 w 10000"/>
                  <a:gd name="connsiteY19" fmla="*/ 6691 h 10000"/>
                  <a:gd name="connsiteX20" fmla="*/ 1969 w 10000"/>
                  <a:gd name="connsiteY20" fmla="*/ 7050 h 10000"/>
                  <a:gd name="connsiteX21" fmla="*/ 2162 w 10000"/>
                  <a:gd name="connsiteY21" fmla="*/ 7410 h 10000"/>
                  <a:gd name="connsiteX22" fmla="*/ 2393 w 10000"/>
                  <a:gd name="connsiteY22" fmla="*/ 8058 h 10000"/>
                  <a:gd name="connsiteX23" fmla="*/ 2626 w 10000"/>
                  <a:gd name="connsiteY23" fmla="*/ 8993 h 10000"/>
                  <a:gd name="connsiteX24" fmla="*/ 2781 w 10000"/>
                  <a:gd name="connsiteY24" fmla="*/ 9281 h 10000"/>
                  <a:gd name="connsiteX25" fmla="*/ 2895 w 10000"/>
                  <a:gd name="connsiteY25" fmla="*/ 9568 h 10000"/>
                  <a:gd name="connsiteX26" fmla="*/ 3012 w 10000"/>
                  <a:gd name="connsiteY26" fmla="*/ 9640 h 10000"/>
                  <a:gd name="connsiteX27" fmla="*/ 3244 w 10000"/>
                  <a:gd name="connsiteY27" fmla="*/ 9784 h 10000"/>
                  <a:gd name="connsiteX28" fmla="*/ 3476 w 10000"/>
                  <a:gd name="connsiteY28" fmla="*/ 9856 h 10000"/>
                  <a:gd name="connsiteX29" fmla="*/ 3668 w 10000"/>
                  <a:gd name="connsiteY29" fmla="*/ 9856 h 10000"/>
                  <a:gd name="connsiteX30" fmla="*/ 3785 w 10000"/>
                  <a:gd name="connsiteY30" fmla="*/ 10000 h 10000"/>
                  <a:gd name="connsiteX31" fmla="*/ 3861 w 10000"/>
                  <a:gd name="connsiteY31" fmla="*/ 9784 h 10000"/>
                  <a:gd name="connsiteX32" fmla="*/ 4209 w 10000"/>
                  <a:gd name="connsiteY32" fmla="*/ 9784 h 10000"/>
                  <a:gd name="connsiteX33" fmla="*/ 4325 w 10000"/>
                  <a:gd name="connsiteY33" fmla="*/ 9640 h 10000"/>
                  <a:gd name="connsiteX34" fmla="*/ 4517 w 10000"/>
                  <a:gd name="connsiteY34" fmla="*/ 9281 h 10000"/>
                  <a:gd name="connsiteX35" fmla="*/ 4710 w 10000"/>
                  <a:gd name="connsiteY35" fmla="*/ 9209 h 10000"/>
                  <a:gd name="connsiteX36" fmla="*/ 4826 w 10000"/>
                  <a:gd name="connsiteY36" fmla="*/ 9209 h 10000"/>
                  <a:gd name="connsiteX37" fmla="*/ 5058 w 10000"/>
                  <a:gd name="connsiteY37" fmla="*/ 8993 h 10000"/>
                  <a:gd name="connsiteX38" fmla="*/ 5483 w 10000"/>
                  <a:gd name="connsiteY38" fmla="*/ 8777 h 10000"/>
                  <a:gd name="connsiteX39" fmla="*/ 5830 w 10000"/>
                  <a:gd name="connsiteY39" fmla="*/ 8561 h 10000"/>
                  <a:gd name="connsiteX40" fmla="*/ 6101 w 10000"/>
                  <a:gd name="connsiteY40" fmla="*/ 8417 h 10000"/>
                  <a:gd name="connsiteX41" fmla="*/ 6255 w 10000"/>
                  <a:gd name="connsiteY41" fmla="*/ 8273 h 10000"/>
                  <a:gd name="connsiteX42" fmla="*/ 6449 w 10000"/>
                  <a:gd name="connsiteY42" fmla="*/ 8273 h 10000"/>
                  <a:gd name="connsiteX43" fmla="*/ 6795 w 10000"/>
                  <a:gd name="connsiteY43" fmla="*/ 8417 h 10000"/>
                  <a:gd name="connsiteX44" fmla="*/ 7065 w 10000"/>
                  <a:gd name="connsiteY44" fmla="*/ 8417 h 10000"/>
                  <a:gd name="connsiteX45" fmla="*/ 7182 w 10000"/>
                  <a:gd name="connsiteY45" fmla="*/ 8273 h 10000"/>
                  <a:gd name="connsiteX46" fmla="*/ 7298 w 10000"/>
                  <a:gd name="connsiteY46" fmla="*/ 7986 h 10000"/>
                  <a:gd name="connsiteX47" fmla="*/ 7412 w 10000"/>
                  <a:gd name="connsiteY47" fmla="*/ 7626 h 10000"/>
                  <a:gd name="connsiteX48" fmla="*/ 7528 w 10000"/>
                  <a:gd name="connsiteY48" fmla="*/ 7482 h 10000"/>
                  <a:gd name="connsiteX49" fmla="*/ 7645 w 10000"/>
                  <a:gd name="connsiteY49" fmla="*/ 7410 h 10000"/>
                  <a:gd name="connsiteX50" fmla="*/ 7799 w 10000"/>
                  <a:gd name="connsiteY50" fmla="*/ 7050 h 10000"/>
                  <a:gd name="connsiteX51" fmla="*/ 7916 w 10000"/>
                  <a:gd name="connsiteY51" fmla="*/ 6475 h 10000"/>
                  <a:gd name="connsiteX52" fmla="*/ 8031 w 10000"/>
                  <a:gd name="connsiteY52" fmla="*/ 6403 h 10000"/>
                  <a:gd name="connsiteX53" fmla="*/ 8147 w 10000"/>
                  <a:gd name="connsiteY53" fmla="*/ 6259 h 10000"/>
                  <a:gd name="connsiteX54" fmla="*/ 8378 w 10000"/>
                  <a:gd name="connsiteY54" fmla="*/ 6187 h 10000"/>
                  <a:gd name="connsiteX55" fmla="*/ 8571 w 10000"/>
                  <a:gd name="connsiteY55" fmla="*/ 6259 h 10000"/>
                  <a:gd name="connsiteX56" fmla="*/ 8920 w 10000"/>
                  <a:gd name="connsiteY56" fmla="*/ 6475 h 10000"/>
                  <a:gd name="connsiteX57" fmla="*/ 9227 w 10000"/>
                  <a:gd name="connsiteY57" fmla="*/ 6691 h 10000"/>
                  <a:gd name="connsiteX58" fmla="*/ 9422 w 10000"/>
                  <a:gd name="connsiteY58" fmla="*/ 6691 h 10000"/>
                  <a:gd name="connsiteX59" fmla="*/ 9536 w 10000"/>
                  <a:gd name="connsiteY59" fmla="*/ 6619 h 10000"/>
                  <a:gd name="connsiteX60" fmla="*/ 9536 w 10000"/>
                  <a:gd name="connsiteY60" fmla="*/ 6475 h 10000"/>
                  <a:gd name="connsiteX61" fmla="*/ 9615 w 10000"/>
                  <a:gd name="connsiteY61" fmla="*/ 6187 h 10000"/>
                  <a:gd name="connsiteX62" fmla="*/ 9729 w 10000"/>
                  <a:gd name="connsiteY62" fmla="*/ 5971 h 10000"/>
                  <a:gd name="connsiteX63" fmla="*/ 9845 w 10000"/>
                  <a:gd name="connsiteY63" fmla="*/ 5971 h 10000"/>
                  <a:gd name="connsiteX64" fmla="*/ 9962 w 10000"/>
                  <a:gd name="connsiteY64" fmla="*/ 6043 h 10000"/>
                  <a:gd name="connsiteX65" fmla="*/ 10000 w 10000"/>
                  <a:gd name="connsiteY65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505 w 10000"/>
                  <a:gd name="connsiteY13" fmla="*/ 3453 h 10000"/>
                  <a:gd name="connsiteX14" fmla="*/ 1507 w 10000"/>
                  <a:gd name="connsiteY14" fmla="*/ 3662 h 10000"/>
                  <a:gd name="connsiteX15" fmla="*/ 1623 w 10000"/>
                  <a:gd name="connsiteY15" fmla="*/ 5252 h 10000"/>
                  <a:gd name="connsiteX16" fmla="*/ 1660 w 10000"/>
                  <a:gd name="connsiteY16" fmla="*/ 5468 h 10000"/>
                  <a:gd name="connsiteX17" fmla="*/ 1777 w 10000"/>
                  <a:gd name="connsiteY17" fmla="*/ 6187 h 10000"/>
                  <a:gd name="connsiteX18" fmla="*/ 1853 w 10000"/>
                  <a:gd name="connsiteY18" fmla="*/ 6691 h 10000"/>
                  <a:gd name="connsiteX19" fmla="*/ 1969 w 10000"/>
                  <a:gd name="connsiteY19" fmla="*/ 7050 h 10000"/>
                  <a:gd name="connsiteX20" fmla="*/ 2162 w 10000"/>
                  <a:gd name="connsiteY20" fmla="*/ 7410 h 10000"/>
                  <a:gd name="connsiteX21" fmla="*/ 2393 w 10000"/>
                  <a:gd name="connsiteY21" fmla="*/ 8058 h 10000"/>
                  <a:gd name="connsiteX22" fmla="*/ 2626 w 10000"/>
                  <a:gd name="connsiteY22" fmla="*/ 8993 h 10000"/>
                  <a:gd name="connsiteX23" fmla="*/ 2781 w 10000"/>
                  <a:gd name="connsiteY23" fmla="*/ 9281 h 10000"/>
                  <a:gd name="connsiteX24" fmla="*/ 2895 w 10000"/>
                  <a:gd name="connsiteY24" fmla="*/ 9568 h 10000"/>
                  <a:gd name="connsiteX25" fmla="*/ 3012 w 10000"/>
                  <a:gd name="connsiteY25" fmla="*/ 9640 h 10000"/>
                  <a:gd name="connsiteX26" fmla="*/ 3244 w 10000"/>
                  <a:gd name="connsiteY26" fmla="*/ 9784 h 10000"/>
                  <a:gd name="connsiteX27" fmla="*/ 3476 w 10000"/>
                  <a:gd name="connsiteY27" fmla="*/ 9856 h 10000"/>
                  <a:gd name="connsiteX28" fmla="*/ 3668 w 10000"/>
                  <a:gd name="connsiteY28" fmla="*/ 9856 h 10000"/>
                  <a:gd name="connsiteX29" fmla="*/ 3785 w 10000"/>
                  <a:gd name="connsiteY29" fmla="*/ 10000 h 10000"/>
                  <a:gd name="connsiteX30" fmla="*/ 3861 w 10000"/>
                  <a:gd name="connsiteY30" fmla="*/ 9784 h 10000"/>
                  <a:gd name="connsiteX31" fmla="*/ 4209 w 10000"/>
                  <a:gd name="connsiteY31" fmla="*/ 9784 h 10000"/>
                  <a:gd name="connsiteX32" fmla="*/ 4325 w 10000"/>
                  <a:gd name="connsiteY32" fmla="*/ 9640 h 10000"/>
                  <a:gd name="connsiteX33" fmla="*/ 4517 w 10000"/>
                  <a:gd name="connsiteY33" fmla="*/ 9281 h 10000"/>
                  <a:gd name="connsiteX34" fmla="*/ 4710 w 10000"/>
                  <a:gd name="connsiteY34" fmla="*/ 9209 h 10000"/>
                  <a:gd name="connsiteX35" fmla="*/ 4826 w 10000"/>
                  <a:gd name="connsiteY35" fmla="*/ 9209 h 10000"/>
                  <a:gd name="connsiteX36" fmla="*/ 5058 w 10000"/>
                  <a:gd name="connsiteY36" fmla="*/ 8993 h 10000"/>
                  <a:gd name="connsiteX37" fmla="*/ 5483 w 10000"/>
                  <a:gd name="connsiteY37" fmla="*/ 8777 h 10000"/>
                  <a:gd name="connsiteX38" fmla="*/ 5830 w 10000"/>
                  <a:gd name="connsiteY38" fmla="*/ 8561 h 10000"/>
                  <a:gd name="connsiteX39" fmla="*/ 6101 w 10000"/>
                  <a:gd name="connsiteY39" fmla="*/ 8417 h 10000"/>
                  <a:gd name="connsiteX40" fmla="*/ 6255 w 10000"/>
                  <a:gd name="connsiteY40" fmla="*/ 8273 h 10000"/>
                  <a:gd name="connsiteX41" fmla="*/ 6449 w 10000"/>
                  <a:gd name="connsiteY41" fmla="*/ 8273 h 10000"/>
                  <a:gd name="connsiteX42" fmla="*/ 6795 w 10000"/>
                  <a:gd name="connsiteY42" fmla="*/ 8417 h 10000"/>
                  <a:gd name="connsiteX43" fmla="*/ 7065 w 10000"/>
                  <a:gd name="connsiteY43" fmla="*/ 8417 h 10000"/>
                  <a:gd name="connsiteX44" fmla="*/ 7182 w 10000"/>
                  <a:gd name="connsiteY44" fmla="*/ 8273 h 10000"/>
                  <a:gd name="connsiteX45" fmla="*/ 7298 w 10000"/>
                  <a:gd name="connsiteY45" fmla="*/ 7986 h 10000"/>
                  <a:gd name="connsiteX46" fmla="*/ 7412 w 10000"/>
                  <a:gd name="connsiteY46" fmla="*/ 7626 h 10000"/>
                  <a:gd name="connsiteX47" fmla="*/ 7528 w 10000"/>
                  <a:gd name="connsiteY47" fmla="*/ 7482 h 10000"/>
                  <a:gd name="connsiteX48" fmla="*/ 7645 w 10000"/>
                  <a:gd name="connsiteY48" fmla="*/ 7410 h 10000"/>
                  <a:gd name="connsiteX49" fmla="*/ 7799 w 10000"/>
                  <a:gd name="connsiteY49" fmla="*/ 7050 h 10000"/>
                  <a:gd name="connsiteX50" fmla="*/ 7916 w 10000"/>
                  <a:gd name="connsiteY50" fmla="*/ 6475 h 10000"/>
                  <a:gd name="connsiteX51" fmla="*/ 8031 w 10000"/>
                  <a:gd name="connsiteY51" fmla="*/ 6403 h 10000"/>
                  <a:gd name="connsiteX52" fmla="*/ 8147 w 10000"/>
                  <a:gd name="connsiteY52" fmla="*/ 6259 h 10000"/>
                  <a:gd name="connsiteX53" fmla="*/ 8378 w 10000"/>
                  <a:gd name="connsiteY53" fmla="*/ 6187 h 10000"/>
                  <a:gd name="connsiteX54" fmla="*/ 8571 w 10000"/>
                  <a:gd name="connsiteY54" fmla="*/ 6259 h 10000"/>
                  <a:gd name="connsiteX55" fmla="*/ 8920 w 10000"/>
                  <a:gd name="connsiteY55" fmla="*/ 6475 h 10000"/>
                  <a:gd name="connsiteX56" fmla="*/ 9227 w 10000"/>
                  <a:gd name="connsiteY56" fmla="*/ 6691 h 10000"/>
                  <a:gd name="connsiteX57" fmla="*/ 9422 w 10000"/>
                  <a:gd name="connsiteY57" fmla="*/ 6691 h 10000"/>
                  <a:gd name="connsiteX58" fmla="*/ 9536 w 10000"/>
                  <a:gd name="connsiteY58" fmla="*/ 6619 h 10000"/>
                  <a:gd name="connsiteX59" fmla="*/ 9536 w 10000"/>
                  <a:gd name="connsiteY59" fmla="*/ 6475 h 10000"/>
                  <a:gd name="connsiteX60" fmla="*/ 9615 w 10000"/>
                  <a:gd name="connsiteY60" fmla="*/ 6187 h 10000"/>
                  <a:gd name="connsiteX61" fmla="*/ 9729 w 10000"/>
                  <a:gd name="connsiteY61" fmla="*/ 5971 h 10000"/>
                  <a:gd name="connsiteX62" fmla="*/ 9845 w 10000"/>
                  <a:gd name="connsiteY62" fmla="*/ 5971 h 10000"/>
                  <a:gd name="connsiteX63" fmla="*/ 9962 w 10000"/>
                  <a:gd name="connsiteY63" fmla="*/ 6043 h 10000"/>
                  <a:gd name="connsiteX64" fmla="*/ 10000 w 10000"/>
                  <a:gd name="connsiteY64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505 w 10000"/>
                  <a:gd name="connsiteY13" fmla="*/ 3453 h 10000"/>
                  <a:gd name="connsiteX14" fmla="*/ 1623 w 10000"/>
                  <a:gd name="connsiteY14" fmla="*/ 5252 h 10000"/>
                  <a:gd name="connsiteX15" fmla="*/ 1660 w 10000"/>
                  <a:gd name="connsiteY15" fmla="*/ 5468 h 10000"/>
                  <a:gd name="connsiteX16" fmla="*/ 1777 w 10000"/>
                  <a:gd name="connsiteY16" fmla="*/ 6187 h 10000"/>
                  <a:gd name="connsiteX17" fmla="*/ 1853 w 10000"/>
                  <a:gd name="connsiteY17" fmla="*/ 6691 h 10000"/>
                  <a:gd name="connsiteX18" fmla="*/ 1969 w 10000"/>
                  <a:gd name="connsiteY18" fmla="*/ 7050 h 10000"/>
                  <a:gd name="connsiteX19" fmla="*/ 2162 w 10000"/>
                  <a:gd name="connsiteY19" fmla="*/ 7410 h 10000"/>
                  <a:gd name="connsiteX20" fmla="*/ 2393 w 10000"/>
                  <a:gd name="connsiteY20" fmla="*/ 8058 h 10000"/>
                  <a:gd name="connsiteX21" fmla="*/ 2626 w 10000"/>
                  <a:gd name="connsiteY21" fmla="*/ 8993 h 10000"/>
                  <a:gd name="connsiteX22" fmla="*/ 2781 w 10000"/>
                  <a:gd name="connsiteY22" fmla="*/ 9281 h 10000"/>
                  <a:gd name="connsiteX23" fmla="*/ 2895 w 10000"/>
                  <a:gd name="connsiteY23" fmla="*/ 9568 h 10000"/>
                  <a:gd name="connsiteX24" fmla="*/ 3012 w 10000"/>
                  <a:gd name="connsiteY24" fmla="*/ 9640 h 10000"/>
                  <a:gd name="connsiteX25" fmla="*/ 3244 w 10000"/>
                  <a:gd name="connsiteY25" fmla="*/ 9784 h 10000"/>
                  <a:gd name="connsiteX26" fmla="*/ 3476 w 10000"/>
                  <a:gd name="connsiteY26" fmla="*/ 9856 h 10000"/>
                  <a:gd name="connsiteX27" fmla="*/ 3668 w 10000"/>
                  <a:gd name="connsiteY27" fmla="*/ 9856 h 10000"/>
                  <a:gd name="connsiteX28" fmla="*/ 3785 w 10000"/>
                  <a:gd name="connsiteY28" fmla="*/ 10000 h 10000"/>
                  <a:gd name="connsiteX29" fmla="*/ 3861 w 10000"/>
                  <a:gd name="connsiteY29" fmla="*/ 9784 h 10000"/>
                  <a:gd name="connsiteX30" fmla="*/ 4209 w 10000"/>
                  <a:gd name="connsiteY30" fmla="*/ 9784 h 10000"/>
                  <a:gd name="connsiteX31" fmla="*/ 4325 w 10000"/>
                  <a:gd name="connsiteY31" fmla="*/ 9640 h 10000"/>
                  <a:gd name="connsiteX32" fmla="*/ 4517 w 10000"/>
                  <a:gd name="connsiteY32" fmla="*/ 9281 h 10000"/>
                  <a:gd name="connsiteX33" fmla="*/ 4710 w 10000"/>
                  <a:gd name="connsiteY33" fmla="*/ 9209 h 10000"/>
                  <a:gd name="connsiteX34" fmla="*/ 4826 w 10000"/>
                  <a:gd name="connsiteY34" fmla="*/ 9209 h 10000"/>
                  <a:gd name="connsiteX35" fmla="*/ 5058 w 10000"/>
                  <a:gd name="connsiteY35" fmla="*/ 8993 h 10000"/>
                  <a:gd name="connsiteX36" fmla="*/ 5483 w 10000"/>
                  <a:gd name="connsiteY36" fmla="*/ 8777 h 10000"/>
                  <a:gd name="connsiteX37" fmla="*/ 5830 w 10000"/>
                  <a:gd name="connsiteY37" fmla="*/ 8561 h 10000"/>
                  <a:gd name="connsiteX38" fmla="*/ 6101 w 10000"/>
                  <a:gd name="connsiteY38" fmla="*/ 8417 h 10000"/>
                  <a:gd name="connsiteX39" fmla="*/ 6255 w 10000"/>
                  <a:gd name="connsiteY39" fmla="*/ 8273 h 10000"/>
                  <a:gd name="connsiteX40" fmla="*/ 6449 w 10000"/>
                  <a:gd name="connsiteY40" fmla="*/ 8273 h 10000"/>
                  <a:gd name="connsiteX41" fmla="*/ 6795 w 10000"/>
                  <a:gd name="connsiteY41" fmla="*/ 8417 h 10000"/>
                  <a:gd name="connsiteX42" fmla="*/ 7065 w 10000"/>
                  <a:gd name="connsiteY42" fmla="*/ 8417 h 10000"/>
                  <a:gd name="connsiteX43" fmla="*/ 7182 w 10000"/>
                  <a:gd name="connsiteY43" fmla="*/ 8273 h 10000"/>
                  <a:gd name="connsiteX44" fmla="*/ 7298 w 10000"/>
                  <a:gd name="connsiteY44" fmla="*/ 7986 h 10000"/>
                  <a:gd name="connsiteX45" fmla="*/ 7412 w 10000"/>
                  <a:gd name="connsiteY45" fmla="*/ 7626 h 10000"/>
                  <a:gd name="connsiteX46" fmla="*/ 7528 w 10000"/>
                  <a:gd name="connsiteY46" fmla="*/ 7482 h 10000"/>
                  <a:gd name="connsiteX47" fmla="*/ 7645 w 10000"/>
                  <a:gd name="connsiteY47" fmla="*/ 7410 h 10000"/>
                  <a:gd name="connsiteX48" fmla="*/ 7799 w 10000"/>
                  <a:gd name="connsiteY48" fmla="*/ 7050 h 10000"/>
                  <a:gd name="connsiteX49" fmla="*/ 7916 w 10000"/>
                  <a:gd name="connsiteY49" fmla="*/ 6475 h 10000"/>
                  <a:gd name="connsiteX50" fmla="*/ 8031 w 10000"/>
                  <a:gd name="connsiteY50" fmla="*/ 6403 h 10000"/>
                  <a:gd name="connsiteX51" fmla="*/ 8147 w 10000"/>
                  <a:gd name="connsiteY51" fmla="*/ 6259 h 10000"/>
                  <a:gd name="connsiteX52" fmla="*/ 8378 w 10000"/>
                  <a:gd name="connsiteY52" fmla="*/ 6187 h 10000"/>
                  <a:gd name="connsiteX53" fmla="*/ 8571 w 10000"/>
                  <a:gd name="connsiteY53" fmla="*/ 6259 h 10000"/>
                  <a:gd name="connsiteX54" fmla="*/ 8920 w 10000"/>
                  <a:gd name="connsiteY54" fmla="*/ 6475 h 10000"/>
                  <a:gd name="connsiteX55" fmla="*/ 9227 w 10000"/>
                  <a:gd name="connsiteY55" fmla="*/ 6691 h 10000"/>
                  <a:gd name="connsiteX56" fmla="*/ 9422 w 10000"/>
                  <a:gd name="connsiteY56" fmla="*/ 6691 h 10000"/>
                  <a:gd name="connsiteX57" fmla="*/ 9536 w 10000"/>
                  <a:gd name="connsiteY57" fmla="*/ 6619 h 10000"/>
                  <a:gd name="connsiteX58" fmla="*/ 9536 w 10000"/>
                  <a:gd name="connsiteY58" fmla="*/ 6475 h 10000"/>
                  <a:gd name="connsiteX59" fmla="*/ 9615 w 10000"/>
                  <a:gd name="connsiteY59" fmla="*/ 6187 h 10000"/>
                  <a:gd name="connsiteX60" fmla="*/ 9729 w 10000"/>
                  <a:gd name="connsiteY60" fmla="*/ 5971 h 10000"/>
                  <a:gd name="connsiteX61" fmla="*/ 9845 w 10000"/>
                  <a:gd name="connsiteY61" fmla="*/ 5971 h 10000"/>
                  <a:gd name="connsiteX62" fmla="*/ 9962 w 10000"/>
                  <a:gd name="connsiteY62" fmla="*/ 6043 h 10000"/>
                  <a:gd name="connsiteX63" fmla="*/ 10000 w 10000"/>
                  <a:gd name="connsiteY63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235 w 10000"/>
                  <a:gd name="connsiteY12" fmla="*/ 2446 h 10000"/>
                  <a:gd name="connsiteX13" fmla="*/ 1623 w 10000"/>
                  <a:gd name="connsiteY13" fmla="*/ 5252 h 10000"/>
                  <a:gd name="connsiteX14" fmla="*/ 1660 w 10000"/>
                  <a:gd name="connsiteY14" fmla="*/ 5468 h 10000"/>
                  <a:gd name="connsiteX15" fmla="*/ 1777 w 10000"/>
                  <a:gd name="connsiteY15" fmla="*/ 6187 h 10000"/>
                  <a:gd name="connsiteX16" fmla="*/ 1853 w 10000"/>
                  <a:gd name="connsiteY16" fmla="*/ 6691 h 10000"/>
                  <a:gd name="connsiteX17" fmla="*/ 1969 w 10000"/>
                  <a:gd name="connsiteY17" fmla="*/ 7050 h 10000"/>
                  <a:gd name="connsiteX18" fmla="*/ 2162 w 10000"/>
                  <a:gd name="connsiteY18" fmla="*/ 7410 h 10000"/>
                  <a:gd name="connsiteX19" fmla="*/ 2393 w 10000"/>
                  <a:gd name="connsiteY19" fmla="*/ 8058 h 10000"/>
                  <a:gd name="connsiteX20" fmla="*/ 2626 w 10000"/>
                  <a:gd name="connsiteY20" fmla="*/ 8993 h 10000"/>
                  <a:gd name="connsiteX21" fmla="*/ 2781 w 10000"/>
                  <a:gd name="connsiteY21" fmla="*/ 9281 h 10000"/>
                  <a:gd name="connsiteX22" fmla="*/ 2895 w 10000"/>
                  <a:gd name="connsiteY22" fmla="*/ 9568 h 10000"/>
                  <a:gd name="connsiteX23" fmla="*/ 3012 w 10000"/>
                  <a:gd name="connsiteY23" fmla="*/ 9640 h 10000"/>
                  <a:gd name="connsiteX24" fmla="*/ 3244 w 10000"/>
                  <a:gd name="connsiteY24" fmla="*/ 9784 h 10000"/>
                  <a:gd name="connsiteX25" fmla="*/ 3476 w 10000"/>
                  <a:gd name="connsiteY25" fmla="*/ 9856 h 10000"/>
                  <a:gd name="connsiteX26" fmla="*/ 3668 w 10000"/>
                  <a:gd name="connsiteY26" fmla="*/ 9856 h 10000"/>
                  <a:gd name="connsiteX27" fmla="*/ 3785 w 10000"/>
                  <a:gd name="connsiteY27" fmla="*/ 10000 h 10000"/>
                  <a:gd name="connsiteX28" fmla="*/ 3861 w 10000"/>
                  <a:gd name="connsiteY28" fmla="*/ 9784 h 10000"/>
                  <a:gd name="connsiteX29" fmla="*/ 4209 w 10000"/>
                  <a:gd name="connsiteY29" fmla="*/ 9784 h 10000"/>
                  <a:gd name="connsiteX30" fmla="*/ 4325 w 10000"/>
                  <a:gd name="connsiteY30" fmla="*/ 9640 h 10000"/>
                  <a:gd name="connsiteX31" fmla="*/ 4517 w 10000"/>
                  <a:gd name="connsiteY31" fmla="*/ 9281 h 10000"/>
                  <a:gd name="connsiteX32" fmla="*/ 4710 w 10000"/>
                  <a:gd name="connsiteY32" fmla="*/ 9209 h 10000"/>
                  <a:gd name="connsiteX33" fmla="*/ 4826 w 10000"/>
                  <a:gd name="connsiteY33" fmla="*/ 9209 h 10000"/>
                  <a:gd name="connsiteX34" fmla="*/ 5058 w 10000"/>
                  <a:gd name="connsiteY34" fmla="*/ 8993 h 10000"/>
                  <a:gd name="connsiteX35" fmla="*/ 5483 w 10000"/>
                  <a:gd name="connsiteY35" fmla="*/ 8777 h 10000"/>
                  <a:gd name="connsiteX36" fmla="*/ 5830 w 10000"/>
                  <a:gd name="connsiteY36" fmla="*/ 8561 h 10000"/>
                  <a:gd name="connsiteX37" fmla="*/ 6101 w 10000"/>
                  <a:gd name="connsiteY37" fmla="*/ 8417 h 10000"/>
                  <a:gd name="connsiteX38" fmla="*/ 6255 w 10000"/>
                  <a:gd name="connsiteY38" fmla="*/ 8273 h 10000"/>
                  <a:gd name="connsiteX39" fmla="*/ 6449 w 10000"/>
                  <a:gd name="connsiteY39" fmla="*/ 8273 h 10000"/>
                  <a:gd name="connsiteX40" fmla="*/ 6795 w 10000"/>
                  <a:gd name="connsiteY40" fmla="*/ 8417 h 10000"/>
                  <a:gd name="connsiteX41" fmla="*/ 7065 w 10000"/>
                  <a:gd name="connsiteY41" fmla="*/ 8417 h 10000"/>
                  <a:gd name="connsiteX42" fmla="*/ 7182 w 10000"/>
                  <a:gd name="connsiteY42" fmla="*/ 8273 h 10000"/>
                  <a:gd name="connsiteX43" fmla="*/ 7298 w 10000"/>
                  <a:gd name="connsiteY43" fmla="*/ 7986 h 10000"/>
                  <a:gd name="connsiteX44" fmla="*/ 7412 w 10000"/>
                  <a:gd name="connsiteY44" fmla="*/ 7626 h 10000"/>
                  <a:gd name="connsiteX45" fmla="*/ 7528 w 10000"/>
                  <a:gd name="connsiteY45" fmla="*/ 7482 h 10000"/>
                  <a:gd name="connsiteX46" fmla="*/ 7645 w 10000"/>
                  <a:gd name="connsiteY46" fmla="*/ 7410 h 10000"/>
                  <a:gd name="connsiteX47" fmla="*/ 7799 w 10000"/>
                  <a:gd name="connsiteY47" fmla="*/ 7050 h 10000"/>
                  <a:gd name="connsiteX48" fmla="*/ 7916 w 10000"/>
                  <a:gd name="connsiteY48" fmla="*/ 6475 h 10000"/>
                  <a:gd name="connsiteX49" fmla="*/ 8031 w 10000"/>
                  <a:gd name="connsiteY49" fmla="*/ 6403 h 10000"/>
                  <a:gd name="connsiteX50" fmla="*/ 8147 w 10000"/>
                  <a:gd name="connsiteY50" fmla="*/ 6259 h 10000"/>
                  <a:gd name="connsiteX51" fmla="*/ 8378 w 10000"/>
                  <a:gd name="connsiteY51" fmla="*/ 6187 h 10000"/>
                  <a:gd name="connsiteX52" fmla="*/ 8571 w 10000"/>
                  <a:gd name="connsiteY52" fmla="*/ 6259 h 10000"/>
                  <a:gd name="connsiteX53" fmla="*/ 8920 w 10000"/>
                  <a:gd name="connsiteY53" fmla="*/ 6475 h 10000"/>
                  <a:gd name="connsiteX54" fmla="*/ 9227 w 10000"/>
                  <a:gd name="connsiteY54" fmla="*/ 6691 h 10000"/>
                  <a:gd name="connsiteX55" fmla="*/ 9422 w 10000"/>
                  <a:gd name="connsiteY55" fmla="*/ 6691 h 10000"/>
                  <a:gd name="connsiteX56" fmla="*/ 9536 w 10000"/>
                  <a:gd name="connsiteY56" fmla="*/ 6619 h 10000"/>
                  <a:gd name="connsiteX57" fmla="*/ 9536 w 10000"/>
                  <a:gd name="connsiteY57" fmla="*/ 6475 h 10000"/>
                  <a:gd name="connsiteX58" fmla="*/ 9615 w 10000"/>
                  <a:gd name="connsiteY58" fmla="*/ 6187 h 10000"/>
                  <a:gd name="connsiteX59" fmla="*/ 9729 w 10000"/>
                  <a:gd name="connsiteY59" fmla="*/ 5971 h 10000"/>
                  <a:gd name="connsiteX60" fmla="*/ 9845 w 10000"/>
                  <a:gd name="connsiteY60" fmla="*/ 5971 h 10000"/>
                  <a:gd name="connsiteX61" fmla="*/ 9962 w 10000"/>
                  <a:gd name="connsiteY61" fmla="*/ 6043 h 10000"/>
                  <a:gd name="connsiteX62" fmla="*/ 10000 w 10000"/>
                  <a:gd name="connsiteY62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120 w 10000"/>
                  <a:gd name="connsiteY11" fmla="*/ 2086 h 10000"/>
                  <a:gd name="connsiteX12" fmla="*/ 1623 w 10000"/>
                  <a:gd name="connsiteY12" fmla="*/ 5252 h 10000"/>
                  <a:gd name="connsiteX13" fmla="*/ 1660 w 10000"/>
                  <a:gd name="connsiteY13" fmla="*/ 5468 h 10000"/>
                  <a:gd name="connsiteX14" fmla="*/ 1777 w 10000"/>
                  <a:gd name="connsiteY14" fmla="*/ 6187 h 10000"/>
                  <a:gd name="connsiteX15" fmla="*/ 1853 w 10000"/>
                  <a:gd name="connsiteY15" fmla="*/ 6691 h 10000"/>
                  <a:gd name="connsiteX16" fmla="*/ 1969 w 10000"/>
                  <a:gd name="connsiteY16" fmla="*/ 7050 h 10000"/>
                  <a:gd name="connsiteX17" fmla="*/ 2162 w 10000"/>
                  <a:gd name="connsiteY17" fmla="*/ 7410 h 10000"/>
                  <a:gd name="connsiteX18" fmla="*/ 2393 w 10000"/>
                  <a:gd name="connsiteY18" fmla="*/ 8058 h 10000"/>
                  <a:gd name="connsiteX19" fmla="*/ 2626 w 10000"/>
                  <a:gd name="connsiteY19" fmla="*/ 8993 h 10000"/>
                  <a:gd name="connsiteX20" fmla="*/ 2781 w 10000"/>
                  <a:gd name="connsiteY20" fmla="*/ 9281 h 10000"/>
                  <a:gd name="connsiteX21" fmla="*/ 2895 w 10000"/>
                  <a:gd name="connsiteY21" fmla="*/ 9568 h 10000"/>
                  <a:gd name="connsiteX22" fmla="*/ 3012 w 10000"/>
                  <a:gd name="connsiteY22" fmla="*/ 9640 h 10000"/>
                  <a:gd name="connsiteX23" fmla="*/ 3244 w 10000"/>
                  <a:gd name="connsiteY23" fmla="*/ 9784 h 10000"/>
                  <a:gd name="connsiteX24" fmla="*/ 3476 w 10000"/>
                  <a:gd name="connsiteY24" fmla="*/ 9856 h 10000"/>
                  <a:gd name="connsiteX25" fmla="*/ 3668 w 10000"/>
                  <a:gd name="connsiteY25" fmla="*/ 9856 h 10000"/>
                  <a:gd name="connsiteX26" fmla="*/ 3785 w 10000"/>
                  <a:gd name="connsiteY26" fmla="*/ 10000 h 10000"/>
                  <a:gd name="connsiteX27" fmla="*/ 3861 w 10000"/>
                  <a:gd name="connsiteY27" fmla="*/ 9784 h 10000"/>
                  <a:gd name="connsiteX28" fmla="*/ 4209 w 10000"/>
                  <a:gd name="connsiteY28" fmla="*/ 9784 h 10000"/>
                  <a:gd name="connsiteX29" fmla="*/ 4325 w 10000"/>
                  <a:gd name="connsiteY29" fmla="*/ 9640 h 10000"/>
                  <a:gd name="connsiteX30" fmla="*/ 4517 w 10000"/>
                  <a:gd name="connsiteY30" fmla="*/ 9281 h 10000"/>
                  <a:gd name="connsiteX31" fmla="*/ 4710 w 10000"/>
                  <a:gd name="connsiteY31" fmla="*/ 9209 h 10000"/>
                  <a:gd name="connsiteX32" fmla="*/ 4826 w 10000"/>
                  <a:gd name="connsiteY32" fmla="*/ 9209 h 10000"/>
                  <a:gd name="connsiteX33" fmla="*/ 5058 w 10000"/>
                  <a:gd name="connsiteY33" fmla="*/ 8993 h 10000"/>
                  <a:gd name="connsiteX34" fmla="*/ 5483 w 10000"/>
                  <a:gd name="connsiteY34" fmla="*/ 8777 h 10000"/>
                  <a:gd name="connsiteX35" fmla="*/ 5830 w 10000"/>
                  <a:gd name="connsiteY35" fmla="*/ 8561 h 10000"/>
                  <a:gd name="connsiteX36" fmla="*/ 6101 w 10000"/>
                  <a:gd name="connsiteY36" fmla="*/ 8417 h 10000"/>
                  <a:gd name="connsiteX37" fmla="*/ 6255 w 10000"/>
                  <a:gd name="connsiteY37" fmla="*/ 8273 h 10000"/>
                  <a:gd name="connsiteX38" fmla="*/ 6449 w 10000"/>
                  <a:gd name="connsiteY38" fmla="*/ 8273 h 10000"/>
                  <a:gd name="connsiteX39" fmla="*/ 6795 w 10000"/>
                  <a:gd name="connsiteY39" fmla="*/ 8417 h 10000"/>
                  <a:gd name="connsiteX40" fmla="*/ 7065 w 10000"/>
                  <a:gd name="connsiteY40" fmla="*/ 8417 h 10000"/>
                  <a:gd name="connsiteX41" fmla="*/ 7182 w 10000"/>
                  <a:gd name="connsiteY41" fmla="*/ 8273 h 10000"/>
                  <a:gd name="connsiteX42" fmla="*/ 7298 w 10000"/>
                  <a:gd name="connsiteY42" fmla="*/ 7986 h 10000"/>
                  <a:gd name="connsiteX43" fmla="*/ 7412 w 10000"/>
                  <a:gd name="connsiteY43" fmla="*/ 7626 h 10000"/>
                  <a:gd name="connsiteX44" fmla="*/ 7528 w 10000"/>
                  <a:gd name="connsiteY44" fmla="*/ 7482 h 10000"/>
                  <a:gd name="connsiteX45" fmla="*/ 7645 w 10000"/>
                  <a:gd name="connsiteY45" fmla="*/ 7410 h 10000"/>
                  <a:gd name="connsiteX46" fmla="*/ 7799 w 10000"/>
                  <a:gd name="connsiteY46" fmla="*/ 7050 h 10000"/>
                  <a:gd name="connsiteX47" fmla="*/ 7916 w 10000"/>
                  <a:gd name="connsiteY47" fmla="*/ 6475 h 10000"/>
                  <a:gd name="connsiteX48" fmla="*/ 8031 w 10000"/>
                  <a:gd name="connsiteY48" fmla="*/ 6403 h 10000"/>
                  <a:gd name="connsiteX49" fmla="*/ 8147 w 10000"/>
                  <a:gd name="connsiteY49" fmla="*/ 6259 h 10000"/>
                  <a:gd name="connsiteX50" fmla="*/ 8378 w 10000"/>
                  <a:gd name="connsiteY50" fmla="*/ 6187 h 10000"/>
                  <a:gd name="connsiteX51" fmla="*/ 8571 w 10000"/>
                  <a:gd name="connsiteY51" fmla="*/ 6259 h 10000"/>
                  <a:gd name="connsiteX52" fmla="*/ 8920 w 10000"/>
                  <a:gd name="connsiteY52" fmla="*/ 6475 h 10000"/>
                  <a:gd name="connsiteX53" fmla="*/ 9227 w 10000"/>
                  <a:gd name="connsiteY53" fmla="*/ 6691 h 10000"/>
                  <a:gd name="connsiteX54" fmla="*/ 9422 w 10000"/>
                  <a:gd name="connsiteY54" fmla="*/ 6691 h 10000"/>
                  <a:gd name="connsiteX55" fmla="*/ 9536 w 10000"/>
                  <a:gd name="connsiteY55" fmla="*/ 6619 h 10000"/>
                  <a:gd name="connsiteX56" fmla="*/ 9536 w 10000"/>
                  <a:gd name="connsiteY56" fmla="*/ 6475 h 10000"/>
                  <a:gd name="connsiteX57" fmla="*/ 9615 w 10000"/>
                  <a:gd name="connsiteY57" fmla="*/ 6187 h 10000"/>
                  <a:gd name="connsiteX58" fmla="*/ 9729 w 10000"/>
                  <a:gd name="connsiteY58" fmla="*/ 5971 h 10000"/>
                  <a:gd name="connsiteX59" fmla="*/ 9845 w 10000"/>
                  <a:gd name="connsiteY59" fmla="*/ 5971 h 10000"/>
                  <a:gd name="connsiteX60" fmla="*/ 9962 w 10000"/>
                  <a:gd name="connsiteY60" fmla="*/ 6043 h 10000"/>
                  <a:gd name="connsiteX61" fmla="*/ 10000 w 10000"/>
                  <a:gd name="connsiteY61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888 w 10000"/>
                  <a:gd name="connsiteY10" fmla="*/ 1799 h 10000"/>
                  <a:gd name="connsiteX11" fmla="*/ 1623 w 10000"/>
                  <a:gd name="connsiteY11" fmla="*/ 5252 h 10000"/>
                  <a:gd name="connsiteX12" fmla="*/ 1660 w 10000"/>
                  <a:gd name="connsiteY12" fmla="*/ 5468 h 10000"/>
                  <a:gd name="connsiteX13" fmla="*/ 1777 w 10000"/>
                  <a:gd name="connsiteY13" fmla="*/ 6187 h 10000"/>
                  <a:gd name="connsiteX14" fmla="*/ 1853 w 10000"/>
                  <a:gd name="connsiteY14" fmla="*/ 6691 h 10000"/>
                  <a:gd name="connsiteX15" fmla="*/ 1969 w 10000"/>
                  <a:gd name="connsiteY15" fmla="*/ 7050 h 10000"/>
                  <a:gd name="connsiteX16" fmla="*/ 2162 w 10000"/>
                  <a:gd name="connsiteY16" fmla="*/ 7410 h 10000"/>
                  <a:gd name="connsiteX17" fmla="*/ 2393 w 10000"/>
                  <a:gd name="connsiteY17" fmla="*/ 8058 h 10000"/>
                  <a:gd name="connsiteX18" fmla="*/ 2626 w 10000"/>
                  <a:gd name="connsiteY18" fmla="*/ 8993 h 10000"/>
                  <a:gd name="connsiteX19" fmla="*/ 2781 w 10000"/>
                  <a:gd name="connsiteY19" fmla="*/ 9281 h 10000"/>
                  <a:gd name="connsiteX20" fmla="*/ 2895 w 10000"/>
                  <a:gd name="connsiteY20" fmla="*/ 9568 h 10000"/>
                  <a:gd name="connsiteX21" fmla="*/ 3012 w 10000"/>
                  <a:gd name="connsiteY21" fmla="*/ 9640 h 10000"/>
                  <a:gd name="connsiteX22" fmla="*/ 3244 w 10000"/>
                  <a:gd name="connsiteY22" fmla="*/ 9784 h 10000"/>
                  <a:gd name="connsiteX23" fmla="*/ 3476 w 10000"/>
                  <a:gd name="connsiteY23" fmla="*/ 9856 h 10000"/>
                  <a:gd name="connsiteX24" fmla="*/ 3668 w 10000"/>
                  <a:gd name="connsiteY24" fmla="*/ 9856 h 10000"/>
                  <a:gd name="connsiteX25" fmla="*/ 3785 w 10000"/>
                  <a:gd name="connsiteY25" fmla="*/ 10000 h 10000"/>
                  <a:gd name="connsiteX26" fmla="*/ 3861 w 10000"/>
                  <a:gd name="connsiteY26" fmla="*/ 9784 h 10000"/>
                  <a:gd name="connsiteX27" fmla="*/ 4209 w 10000"/>
                  <a:gd name="connsiteY27" fmla="*/ 9784 h 10000"/>
                  <a:gd name="connsiteX28" fmla="*/ 4325 w 10000"/>
                  <a:gd name="connsiteY28" fmla="*/ 9640 h 10000"/>
                  <a:gd name="connsiteX29" fmla="*/ 4517 w 10000"/>
                  <a:gd name="connsiteY29" fmla="*/ 9281 h 10000"/>
                  <a:gd name="connsiteX30" fmla="*/ 4710 w 10000"/>
                  <a:gd name="connsiteY30" fmla="*/ 9209 h 10000"/>
                  <a:gd name="connsiteX31" fmla="*/ 4826 w 10000"/>
                  <a:gd name="connsiteY31" fmla="*/ 9209 h 10000"/>
                  <a:gd name="connsiteX32" fmla="*/ 5058 w 10000"/>
                  <a:gd name="connsiteY32" fmla="*/ 8993 h 10000"/>
                  <a:gd name="connsiteX33" fmla="*/ 5483 w 10000"/>
                  <a:gd name="connsiteY33" fmla="*/ 8777 h 10000"/>
                  <a:gd name="connsiteX34" fmla="*/ 5830 w 10000"/>
                  <a:gd name="connsiteY34" fmla="*/ 8561 h 10000"/>
                  <a:gd name="connsiteX35" fmla="*/ 6101 w 10000"/>
                  <a:gd name="connsiteY35" fmla="*/ 8417 h 10000"/>
                  <a:gd name="connsiteX36" fmla="*/ 6255 w 10000"/>
                  <a:gd name="connsiteY36" fmla="*/ 8273 h 10000"/>
                  <a:gd name="connsiteX37" fmla="*/ 6449 w 10000"/>
                  <a:gd name="connsiteY37" fmla="*/ 8273 h 10000"/>
                  <a:gd name="connsiteX38" fmla="*/ 6795 w 10000"/>
                  <a:gd name="connsiteY38" fmla="*/ 8417 h 10000"/>
                  <a:gd name="connsiteX39" fmla="*/ 7065 w 10000"/>
                  <a:gd name="connsiteY39" fmla="*/ 8417 h 10000"/>
                  <a:gd name="connsiteX40" fmla="*/ 7182 w 10000"/>
                  <a:gd name="connsiteY40" fmla="*/ 8273 h 10000"/>
                  <a:gd name="connsiteX41" fmla="*/ 7298 w 10000"/>
                  <a:gd name="connsiteY41" fmla="*/ 7986 h 10000"/>
                  <a:gd name="connsiteX42" fmla="*/ 7412 w 10000"/>
                  <a:gd name="connsiteY42" fmla="*/ 7626 h 10000"/>
                  <a:gd name="connsiteX43" fmla="*/ 7528 w 10000"/>
                  <a:gd name="connsiteY43" fmla="*/ 7482 h 10000"/>
                  <a:gd name="connsiteX44" fmla="*/ 7645 w 10000"/>
                  <a:gd name="connsiteY44" fmla="*/ 7410 h 10000"/>
                  <a:gd name="connsiteX45" fmla="*/ 7799 w 10000"/>
                  <a:gd name="connsiteY45" fmla="*/ 7050 h 10000"/>
                  <a:gd name="connsiteX46" fmla="*/ 7916 w 10000"/>
                  <a:gd name="connsiteY46" fmla="*/ 6475 h 10000"/>
                  <a:gd name="connsiteX47" fmla="*/ 8031 w 10000"/>
                  <a:gd name="connsiteY47" fmla="*/ 6403 h 10000"/>
                  <a:gd name="connsiteX48" fmla="*/ 8147 w 10000"/>
                  <a:gd name="connsiteY48" fmla="*/ 6259 h 10000"/>
                  <a:gd name="connsiteX49" fmla="*/ 8378 w 10000"/>
                  <a:gd name="connsiteY49" fmla="*/ 6187 h 10000"/>
                  <a:gd name="connsiteX50" fmla="*/ 8571 w 10000"/>
                  <a:gd name="connsiteY50" fmla="*/ 6259 h 10000"/>
                  <a:gd name="connsiteX51" fmla="*/ 8920 w 10000"/>
                  <a:gd name="connsiteY51" fmla="*/ 6475 h 10000"/>
                  <a:gd name="connsiteX52" fmla="*/ 9227 w 10000"/>
                  <a:gd name="connsiteY52" fmla="*/ 6691 h 10000"/>
                  <a:gd name="connsiteX53" fmla="*/ 9422 w 10000"/>
                  <a:gd name="connsiteY53" fmla="*/ 6691 h 10000"/>
                  <a:gd name="connsiteX54" fmla="*/ 9536 w 10000"/>
                  <a:gd name="connsiteY54" fmla="*/ 6619 h 10000"/>
                  <a:gd name="connsiteX55" fmla="*/ 9536 w 10000"/>
                  <a:gd name="connsiteY55" fmla="*/ 6475 h 10000"/>
                  <a:gd name="connsiteX56" fmla="*/ 9615 w 10000"/>
                  <a:gd name="connsiteY56" fmla="*/ 6187 h 10000"/>
                  <a:gd name="connsiteX57" fmla="*/ 9729 w 10000"/>
                  <a:gd name="connsiteY57" fmla="*/ 5971 h 10000"/>
                  <a:gd name="connsiteX58" fmla="*/ 9845 w 10000"/>
                  <a:gd name="connsiteY58" fmla="*/ 5971 h 10000"/>
                  <a:gd name="connsiteX59" fmla="*/ 9962 w 10000"/>
                  <a:gd name="connsiteY59" fmla="*/ 6043 h 10000"/>
                  <a:gd name="connsiteX60" fmla="*/ 10000 w 10000"/>
                  <a:gd name="connsiteY60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773 w 10000"/>
                  <a:gd name="connsiteY9" fmla="*/ 1511 h 10000"/>
                  <a:gd name="connsiteX10" fmla="*/ 1625 w 10000"/>
                  <a:gd name="connsiteY10" fmla="*/ 4649 h 10000"/>
                  <a:gd name="connsiteX11" fmla="*/ 1623 w 10000"/>
                  <a:gd name="connsiteY11" fmla="*/ 5252 h 10000"/>
                  <a:gd name="connsiteX12" fmla="*/ 1660 w 10000"/>
                  <a:gd name="connsiteY12" fmla="*/ 5468 h 10000"/>
                  <a:gd name="connsiteX13" fmla="*/ 1777 w 10000"/>
                  <a:gd name="connsiteY13" fmla="*/ 6187 h 10000"/>
                  <a:gd name="connsiteX14" fmla="*/ 1853 w 10000"/>
                  <a:gd name="connsiteY14" fmla="*/ 6691 h 10000"/>
                  <a:gd name="connsiteX15" fmla="*/ 1969 w 10000"/>
                  <a:gd name="connsiteY15" fmla="*/ 7050 h 10000"/>
                  <a:gd name="connsiteX16" fmla="*/ 2162 w 10000"/>
                  <a:gd name="connsiteY16" fmla="*/ 7410 h 10000"/>
                  <a:gd name="connsiteX17" fmla="*/ 2393 w 10000"/>
                  <a:gd name="connsiteY17" fmla="*/ 8058 h 10000"/>
                  <a:gd name="connsiteX18" fmla="*/ 2626 w 10000"/>
                  <a:gd name="connsiteY18" fmla="*/ 8993 h 10000"/>
                  <a:gd name="connsiteX19" fmla="*/ 2781 w 10000"/>
                  <a:gd name="connsiteY19" fmla="*/ 9281 h 10000"/>
                  <a:gd name="connsiteX20" fmla="*/ 2895 w 10000"/>
                  <a:gd name="connsiteY20" fmla="*/ 9568 h 10000"/>
                  <a:gd name="connsiteX21" fmla="*/ 3012 w 10000"/>
                  <a:gd name="connsiteY21" fmla="*/ 9640 h 10000"/>
                  <a:gd name="connsiteX22" fmla="*/ 3244 w 10000"/>
                  <a:gd name="connsiteY22" fmla="*/ 9784 h 10000"/>
                  <a:gd name="connsiteX23" fmla="*/ 3476 w 10000"/>
                  <a:gd name="connsiteY23" fmla="*/ 9856 h 10000"/>
                  <a:gd name="connsiteX24" fmla="*/ 3668 w 10000"/>
                  <a:gd name="connsiteY24" fmla="*/ 9856 h 10000"/>
                  <a:gd name="connsiteX25" fmla="*/ 3785 w 10000"/>
                  <a:gd name="connsiteY25" fmla="*/ 10000 h 10000"/>
                  <a:gd name="connsiteX26" fmla="*/ 3861 w 10000"/>
                  <a:gd name="connsiteY26" fmla="*/ 9784 h 10000"/>
                  <a:gd name="connsiteX27" fmla="*/ 4209 w 10000"/>
                  <a:gd name="connsiteY27" fmla="*/ 9784 h 10000"/>
                  <a:gd name="connsiteX28" fmla="*/ 4325 w 10000"/>
                  <a:gd name="connsiteY28" fmla="*/ 9640 h 10000"/>
                  <a:gd name="connsiteX29" fmla="*/ 4517 w 10000"/>
                  <a:gd name="connsiteY29" fmla="*/ 9281 h 10000"/>
                  <a:gd name="connsiteX30" fmla="*/ 4710 w 10000"/>
                  <a:gd name="connsiteY30" fmla="*/ 9209 h 10000"/>
                  <a:gd name="connsiteX31" fmla="*/ 4826 w 10000"/>
                  <a:gd name="connsiteY31" fmla="*/ 9209 h 10000"/>
                  <a:gd name="connsiteX32" fmla="*/ 5058 w 10000"/>
                  <a:gd name="connsiteY32" fmla="*/ 8993 h 10000"/>
                  <a:gd name="connsiteX33" fmla="*/ 5483 w 10000"/>
                  <a:gd name="connsiteY33" fmla="*/ 8777 h 10000"/>
                  <a:gd name="connsiteX34" fmla="*/ 5830 w 10000"/>
                  <a:gd name="connsiteY34" fmla="*/ 8561 h 10000"/>
                  <a:gd name="connsiteX35" fmla="*/ 6101 w 10000"/>
                  <a:gd name="connsiteY35" fmla="*/ 8417 h 10000"/>
                  <a:gd name="connsiteX36" fmla="*/ 6255 w 10000"/>
                  <a:gd name="connsiteY36" fmla="*/ 8273 h 10000"/>
                  <a:gd name="connsiteX37" fmla="*/ 6449 w 10000"/>
                  <a:gd name="connsiteY37" fmla="*/ 8273 h 10000"/>
                  <a:gd name="connsiteX38" fmla="*/ 6795 w 10000"/>
                  <a:gd name="connsiteY38" fmla="*/ 8417 h 10000"/>
                  <a:gd name="connsiteX39" fmla="*/ 7065 w 10000"/>
                  <a:gd name="connsiteY39" fmla="*/ 8417 h 10000"/>
                  <a:gd name="connsiteX40" fmla="*/ 7182 w 10000"/>
                  <a:gd name="connsiteY40" fmla="*/ 8273 h 10000"/>
                  <a:gd name="connsiteX41" fmla="*/ 7298 w 10000"/>
                  <a:gd name="connsiteY41" fmla="*/ 7986 h 10000"/>
                  <a:gd name="connsiteX42" fmla="*/ 7412 w 10000"/>
                  <a:gd name="connsiteY42" fmla="*/ 7626 h 10000"/>
                  <a:gd name="connsiteX43" fmla="*/ 7528 w 10000"/>
                  <a:gd name="connsiteY43" fmla="*/ 7482 h 10000"/>
                  <a:gd name="connsiteX44" fmla="*/ 7645 w 10000"/>
                  <a:gd name="connsiteY44" fmla="*/ 7410 h 10000"/>
                  <a:gd name="connsiteX45" fmla="*/ 7799 w 10000"/>
                  <a:gd name="connsiteY45" fmla="*/ 7050 h 10000"/>
                  <a:gd name="connsiteX46" fmla="*/ 7916 w 10000"/>
                  <a:gd name="connsiteY46" fmla="*/ 6475 h 10000"/>
                  <a:gd name="connsiteX47" fmla="*/ 8031 w 10000"/>
                  <a:gd name="connsiteY47" fmla="*/ 6403 h 10000"/>
                  <a:gd name="connsiteX48" fmla="*/ 8147 w 10000"/>
                  <a:gd name="connsiteY48" fmla="*/ 6259 h 10000"/>
                  <a:gd name="connsiteX49" fmla="*/ 8378 w 10000"/>
                  <a:gd name="connsiteY49" fmla="*/ 6187 h 10000"/>
                  <a:gd name="connsiteX50" fmla="*/ 8571 w 10000"/>
                  <a:gd name="connsiteY50" fmla="*/ 6259 h 10000"/>
                  <a:gd name="connsiteX51" fmla="*/ 8920 w 10000"/>
                  <a:gd name="connsiteY51" fmla="*/ 6475 h 10000"/>
                  <a:gd name="connsiteX52" fmla="*/ 9227 w 10000"/>
                  <a:gd name="connsiteY52" fmla="*/ 6691 h 10000"/>
                  <a:gd name="connsiteX53" fmla="*/ 9422 w 10000"/>
                  <a:gd name="connsiteY53" fmla="*/ 6691 h 10000"/>
                  <a:gd name="connsiteX54" fmla="*/ 9536 w 10000"/>
                  <a:gd name="connsiteY54" fmla="*/ 6619 h 10000"/>
                  <a:gd name="connsiteX55" fmla="*/ 9536 w 10000"/>
                  <a:gd name="connsiteY55" fmla="*/ 6475 h 10000"/>
                  <a:gd name="connsiteX56" fmla="*/ 9615 w 10000"/>
                  <a:gd name="connsiteY56" fmla="*/ 6187 h 10000"/>
                  <a:gd name="connsiteX57" fmla="*/ 9729 w 10000"/>
                  <a:gd name="connsiteY57" fmla="*/ 5971 h 10000"/>
                  <a:gd name="connsiteX58" fmla="*/ 9845 w 10000"/>
                  <a:gd name="connsiteY58" fmla="*/ 5971 h 10000"/>
                  <a:gd name="connsiteX59" fmla="*/ 9962 w 10000"/>
                  <a:gd name="connsiteY59" fmla="*/ 6043 h 10000"/>
                  <a:gd name="connsiteX60" fmla="*/ 10000 w 10000"/>
                  <a:gd name="connsiteY60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773 w 10000"/>
                  <a:gd name="connsiteY8" fmla="*/ 1223 h 10000"/>
                  <a:gd name="connsiteX9" fmla="*/ 1625 w 10000"/>
                  <a:gd name="connsiteY9" fmla="*/ 4649 h 10000"/>
                  <a:gd name="connsiteX10" fmla="*/ 1623 w 10000"/>
                  <a:gd name="connsiteY10" fmla="*/ 5252 h 10000"/>
                  <a:gd name="connsiteX11" fmla="*/ 1660 w 10000"/>
                  <a:gd name="connsiteY11" fmla="*/ 5468 h 10000"/>
                  <a:gd name="connsiteX12" fmla="*/ 1777 w 10000"/>
                  <a:gd name="connsiteY12" fmla="*/ 6187 h 10000"/>
                  <a:gd name="connsiteX13" fmla="*/ 1853 w 10000"/>
                  <a:gd name="connsiteY13" fmla="*/ 6691 h 10000"/>
                  <a:gd name="connsiteX14" fmla="*/ 1969 w 10000"/>
                  <a:gd name="connsiteY14" fmla="*/ 7050 h 10000"/>
                  <a:gd name="connsiteX15" fmla="*/ 2162 w 10000"/>
                  <a:gd name="connsiteY15" fmla="*/ 7410 h 10000"/>
                  <a:gd name="connsiteX16" fmla="*/ 2393 w 10000"/>
                  <a:gd name="connsiteY16" fmla="*/ 8058 h 10000"/>
                  <a:gd name="connsiteX17" fmla="*/ 2626 w 10000"/>
                  <a:gd name="connsiteY17" fmla="*/ 8993 h 10000"/>
                  <a:gd name="connsiteX18" fmla="*/ 2781 w 10000"/>
                  <a:gd name="connsiteY18" fmla="*/ 9281 h 10000"/>
                  <a:gd name="connsiteX19" fmla="*/ 2895 w 10000"/>
                  <a:gd name="connsiteY19" fmla="*/ 9568 h 10000"/>
                  <a:gd name="connsiteX20" fmla="*/ 3012 w 10000"/>
                  <a:gd name="connsiteY20" fmla="*/ 9640 h 10000"/>
                  <a:gd name="connsiteX21" fmla="*/ 3244 w 10000"/>
                  <a:gd name="connsiteY21" fmla="*/ 9784 h 10000"/>
                  <a:gd name="connsiteX22" fmla="*/ 3476 w 10000"/>
                  <a:gd name="connsiteY22" fmla="*/ 9856 h 10000"/>
                  <a:gd name="connsiteX23" fmla="*/ 3668 w 10000"/>
                  <a:gd name="connsiteY23" fmla="*/ 9856 h 10000"/>
                  <a:gd name="connsiteX24" fmla="*/ 3785 w 10000"/>
                  <a:gd name="connsiteY24" fmla="*/ 10000 h 10000"/>
                  <a:gd name="connsiteX25" fmla="*/ 3861 w 10000"/>
                  <a:gd name="connsiteY25" fmla="*/ 9784 h 10000"/>
                  <a:gd name="connsiteX26" fmla="*/ 4209 w 10000"/>
                  <a:gd name="connsiteY26" fmla="*/ 9784 h 10000"/>
                  <a:gd name="connsiteX27" fmla="*/ 4325 w 10000"/>
                  <a:gd name="connsiteY27" fmla="*/ 9640 h 10000"/>
                  <a:gd name="connsiteX28" fmla="*/ 4517 w 10000"/>
                  <a:gd name="connsiteY28" fmla="*/ 9281 h 10000"/>
                  <a:gd name="connsiteX29" fmla="*/ 4710 w 10000"/>
                  <a:gd name="connsiteY29" fmla="*/ 9209 h 10000"/>
                  <a:gd name="connsiteX30" fmla="*/ 4826 w 10000"/>
                  <a:gd name="connsiteY30" fmla="*/ 9209 h 10000"/>
                  <a:gd name="connsiteX31" fmla="*/ 5058 w 10000"/>
                  <a:gd name="connsiteY31" fmla="*/ 8993 h 10000"/>
                  <a:gd name="connsiteX32" fmla="*/ 5483 w 10000"/>
                  <a:gd name="connsiteY32" fmla="*/ 8777 h 10000"/>
                  <a:gd name="connsiteX33" fmla="*/ 5830 w 10000"/>
                  <a:gd name="connsiteY33" fmla="*/ 8561 h 10000"/>
                  <a:gd name="connsiteX34" fmla="*/ 6101 w 10000"/>
                  <a:gd name="connsiteY34" fmla="*/ 8417 h 10000"/>
                  <a:gd name="connsiteX35" fmla="*/ 6255 w 10000"/>
                  <a:gd name="connsiteY35" fmla="*/ 8273 h 10000"/>
                  <a:gd name="connsiteX36" fmla="*/ 6449 w 10000"/>
                  <a:gd name="connsiteY36" fmla="*/ 8273 h 10000"/>
                  <a:gd name="connsiteX37" fmla="*/ 6795 w 10000"/>
                  <a:gd name="connsiteY37" fmla="*/ 8417 h 10000"/>
                  <a:gd name="connsiteX38" fmla="*/ 7065 w 10000"/>
                  <a:gd name="connsiteY38" fmla="*/ 8417 h 10000"/>
                  <a:gd name="connsiteX39" fmla="*/ 7182 w 10000"/>
                  <a:gd name="connsiteY39" fmla="*/ 8273 h 10000"/>
                  <a:gd name="connsiteX40" fmla="*/ 7298 w 10000"/>
                  <a:gd name="connsiteY40" fmla="*/ 7986 h 10000"/>
                  <a:gd name="connsiteX41" fmla="*/ 7412 w 10000"/>
                  <a:gd name="connsiteY41" fmla="*/ 7626 h 10000"/>
                  <a:gd name="connsiteX42" fmla="*/ 7528 w 10000"/>
                  <a:gd name="connsiteY42" fmla="*/ 7482 h 10000"/>
                  <a:gd name="connsiteX43" fmla="*/ 7645 w 10000"/>
                  <a:gd name="connsiteY43" fmla="*/ 7410 h 10000"/>
                  <a:gd name="connsiteX44" fmla="*/ 7799 w 10000"/>
                  <a:gd name="connsiteY44" fmla="*/ 7050 h 10000"/>
                  <a:gd name="connsiteX45" fmla="*/ 7916 w 10000"/>
                  <a:gd name="connsiteY45" fmla="*/ 6475 h 10000"/>
                  <a:gd name="connsiteX46" fmla="*/ 8031 w 10000"/>
                  <a:gd name="connsiteY46" fmla="*/ 6403 h 10000"/>
                  <a:gd name="connsiteX47" fmla="*/ 8147 w 10000"/>
                  <a:gd name="connsiteY47" fmla="*/ 6259 h 10000"/>
                  <a:gd name="connsiteX48" fmla="*/ 8378 w 10000"/>
                  <a:gd name="connsiteY48" fmla="*/ 6187 h 10000"/>
                  <a:gd name="connsiteX49" fmla="*/ 8571 w 10000"/>
                  <a:gd name="connsiteY49" fmla="*/ 6259 h 10000"/>
                  <a:gd name="connsiteX50" fmla="*/ 8920 w 10000"/>
                  <a:gd name="connsiteY50" fmla="*/ 6475 h 10000"/>
                  <a:gd name="connsiteX51" fmla="*/ 9227 w 10000"/>
                  <a:gd name="connsiteY51" fmla="*/ 6691 h 10000"/>
                  <a:gd name="connsiteX52" fmla="*/ 9422 w 10000"/>
                  <a:gd name="connsiteY52" fmla="*/ 6691 h 10000"/>
                  <a:gd name="connsiteX53" fmla="*/ 9536 w 10000"/>
                  <a:gd name="connsiteY53" fmla="*/ 6619 h 10000"/>
                  <a:gd name="connsiteX54" fmla="*/ 9536 w 10000"/>
                  <a:gd name="connsiteY54" fmla="*/ 6475 h 10000"/>
                  <a:gd name="connsiteX55" fmla="*/ 9615 w 10000"/>
                  <a:gd name="connsiteY55" fmla="*/ 6187 h 10000"/>
                  <a:gd name="connsiteX56" fmla="*/ 9729 w 10000"/>
                  <a:gd name="connsiteY56" fmla="*/ 5971 h 10000"/>
                  <a:gd name="connsiteX57" fmla="*/ 9845 w 10000"/>
                  <a:gd name="connsiteY57" fmla="*/ 5971 h 10000"/>
                  <a:gd name="connsiteX58" fmla="*/ 9962 w 10000"/>
                  <a:gd name="connsiteY58" fmla="*/ 6043 h 10000"/>
                  <a:gd name="connsiteX59" fmla="*/ 10000 w 10000"/>
                  <a:gd name="connsiteY59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695 w 10000"/>
                  <a:gd name="connsiteY7" fmla="*/ 863 h 10000"/>
                  <a:gd name="connsiteX8" fmla="*/ 1625 w 10000"/>
                  <a:gd name="connsiteY8" fmla="*/ 4649 h 10000"/>
                  <a:gd name="connsiteX9" fmla="*/ 1623 w 10000"/>
                  <a:gd name="connsiteY9" fmla="*/ 5252 h 10000"/>
                  <a:gd name="connsiteX10" fmla="*/ 1660 w 10000"/>
                  <a:gd name="connsiteY10" fmla="*/ 5468 h 10000"/>
                  <a:gd name="connsiteX11" fmla="*/ 1777 w 10000"/>
                  <a:gd name="connsiteY11" fmla="*/ 6187 h 10000"/>
                  <a:gd name="connsiteX12" fmla="*/ 1853 w 10000"/>
                  <a:gd name="connsiteY12" fmla="*/ 6691 h 10000"/>
                  <a:gd name="connsiteX13" fmla="*/ 1969 w 10000"/>
                  <a:gd name="connsiteY13" fmla="*/ 7050 h 10000"/>
                  <a:gd name="connsiteX14" fmla="*/ 2162 w 10000"/>
                  <a:gd name="connsiteY14" fmla="*/ 7410 h 10000"/>
                  <a:gd name="connsiteX15" fmla="*/ 2393 w 10000"/>
                  <a:gd name="connsiteY15" fmla="*/ 8058 h 10000"/>
                  <a:gd name="connsiteX16" fmla="*/ 2626 w 10000"/>
                  <a:gd name="connsiteY16" fmla="*/ 8993 h 10000"/>
                  <a:gd name="connsiteX17" fmla="*/ 2781 w 10000"/>
                  <a:gd name="connsiteY17" fmla="*/ 9281 h 10000"/>
                  <a:gd name="connsiteX18" fmla="*/ 2895 w 10000"/>
                  <a:gd name="connsiteY18" fmla="*/ 9568 h 10000"/>
                  <a:gd name="connsiteX19" fmla="*/ 3012 w 10000"/>
                  <a:gd name="connsiteY19" fmla="*/ 9640 h 10000"/>
                  <a:gd name="connsiteX20" fmla="*/ 3244 w 10000"/>
                  <a:gd name="connsiteY20" fmla="*/ 9784 h 10000"/>
                  <a:gd name="connsiteX21" fmla="*/ 3476 w 10000"/>
                  <a:gd name="connsiteY21" fmla="*/ 9856 h 10000"/>
                  <a:gd name="connsiteX22" fmla="*/ 3668 w 10000"/>
                  <a:gd name="connsiteY22" fmla="*/ 9856 h 10000"/>
                  <a:gd name="connsiteX23" fmla="*/ 3785 w 10000"/>
                  <a:gd name="connsiteY23" fmla="*/ 10000 h 10000"/>
                  <a:gd name="connsiteX24" fmla="*/ 3861 w 10000"/>
                  <a:gd name="connsiteY24" fmla="*/ 9784 h 10000"/>
                  <a:gd name="connsiteX25" fmla="*/ 4209 w 10000"/>
                  <a:gd name="connsiteY25" fmla="*/ 9784 h 10000"/>
                  <a:gd name="connsiteX26" fmla="*/ 4325 w 10000"/>
                  <a:gd name="connsiteY26" fmla="*/ 9640 h 10000"/>
                  <a:gd name="connsiteX27" fmla="*/ 4517 w 10000"/>
                  <a:gd name="connsiteY27" fmla="*/ 9281 h 10000"/>
                  <a:gd name="connsiteX28" fmla="*/ 4710 w 10000"/>
                  <a:gd name="connsiteY28" fmla="*/ 9209 h 10000"/>
                  <a:gd name="connsiteX29" fmla="*/ 4826 w 10000"/>
                  <a:gd name="connsiteY29" fmla="*/ 9209 h 10000"/>
                  <a:gd name="connsiteX30" fmla="*/ 5058 w 10000"/>
                  <a:gd name="connsiteY30" fmla="*/ 8993 h 10000"/>
                  <a:gd name="connsiteX31" fmla="*/ 5483 w 10000"/>
                  <a:gd name="connsiteY31" fmla="*/ 8777 h 10000"/>
                  <a:gd name="connsiteX32" fmla="*/ 5830 w 10000"/>
                  <a:gd name="connsiteY32" fmla="*/ 8561 h 10000"/>
                  <a:gd name="connsiteX33" fmla="*/ 6101 w 10000"/>
                  <a:gd name="connsiteY33" fmla="*/ 8417 h 10000"/>
                  <a:gd name="connsiteX34" fmla="*/ 6255 w 10000"/>
                  <a:gd name="connsiteY34" fmla="*/ 8273 h 10000"/>
                  <a:gd name="connsiteX35" fmla="*/ 6449 w 10000"/>
                  <a:gd name="connsiteY35" fmla="*/ 8273 h 10000"/>
                  <a:gd name="connsiteX36" fmla="*/ 6795 w 10000"/>
                  <a:gd name="connsiteY36" fmla="*/ 8417 h 10000"/>
                  <a:gd name="connsiteX37" fmla="*/ 7065 w 10000"/>
                  <a:gd name="connsiteY37" fmla="*/ 8417 h 10000"/>
                  <a:gd name="connsiteX38" fmla="*/ 7182 w 10000"/>
                  <a:gd name="connsiteY38" fmla="*/ 8273 h 10000"/>
                  <a:gd name="connsiteX39" fmla="*/ 7298 w 10000"/>
                  <a:gd name="connsiteY39" fmla="*/ 7986 h 10000"/>
                  <a:gd name="connsiteX40" fmla="*/ 7412 w 10000"/>
                  <a:gd name="connsiteY40" fmla="*/ 7626 h 10000"/>
                  <a:gd name="connsiteX41" fmla="*/ 7528 w 10000"/>
                  <a:gd name="connsiteY41" fmla="*/ 7482 h 10000"/>
                  <a:gd name="connsiteX42" fmla="*/ 7645 w 10000"/>
                  <a:gd name="connsiteY42" fmla="*/ 7410 h 10000"/>
                  <a:gd name="connsiteX43" fmla="*/ 7799 w 10000"/>
                  <a:gd name="connsiteY43" fmla="*/ 7050 h 10000"/>
                  <a:gd name="connsiteX44" fmla="*/ 7916 w 10000"/>
                  <a:gd name="connsiteY44" fmla="*/ 6475 h 10000"/>
                  <a:gd name="connsiteX45" fmla="*/ 8031 w 10000"/>
                  <a:gd name="connsiteY45" fmla="*/ 6403 h 10000"/>
                  <a:gd name="connsiteX46" fmla="*/ 8147 w 10000"/>
                  <a:gd name="connsiteY46" fmla="*/ 6259 h 10000"/>
                  <a:gd name="connsiteX47" fmla="*/ 8378 w 10000"/>
                  <a:gd name="connsiteY47" fmla="*/ 6187 h 10000"/>
                  <a:gd name="connsiteX48" fmla="*/ 8571 w 10000"/>
                  <a:gd name="connsiteY48" fmla="*/ 6259 h 10000"/>
                  <a:gd name="connsiteX49" fmla="*/ 8920 w 10000"/>
                  <a:gd name="connsiteY49" fmla="*/ 6475 h 10000"/>
                  <a:gd name="connsiteX50" fmla="*/ 9227 w 10000"/>
                  <a:gd name="connsiteY50" fmla="*/ 6691 h 10000"/>
                  <a:gd name="connsiteX51" fmla="*/ 9422 w 10000"/>
                  <a:gd name="connsiteY51" fmla="*/ 6691 h 10000"/>
                  <a:gd name="connsiteX52" fmla="*/ 9536 w 10000"/>
                  <a:gd name="connsiteY52" fmla="*/ 6619 h 10000"/>
                  <a:gd name="connsiteX53" fmla="*/ 9536 w 10000"/>
                  <a:gd name="connsiteY53" fmla="*/ 6475 h 10000"/>
                  <a:gd name="connsiteX54" fmla="*/ 9615 w 10000"/>
                  <a:gd name="connsiteY54" fmla="*/ 6187 h 10000"/>
                  <a:gd name="connsiteX55" fmla="*/ 9729 w 10000"/>
                  <a:gd name="connsiteY55" fmla="*/ 5971 h 10000"/>
                  <a:gd name="connsiteX56" fmla="*/ 9845 w 10000"/>
                  <a:gd name="connsiteY56" fmla="*/ 5971 h 10000"/>
                  <a:gd name="connsiteX57" fmla="*/ 9962 w 10000"/>
                  <a:gd name="connsiteY57" fmla="*/ 6043 h 10000"/>
                  <a:gd name="connsiteX58" fmla="*/ 10000 w 10000"/>
                  <a:gd name="connsiteY58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656 w 10000"/>
                  <a:gd name="connsiteY6" fmla="*/ 504 h 10000"/>
                  <a:gd name="connsiteX7" fmla="*/ 1625 w 10000"/>
                  <a:gd name="connsiteY7" fmla="*/ 4649 h 10000"/>
                  <a:gd name="connsiteX8" fmla="*/ 1623 w 10000"/>
                  <a:gd name="connsiteY8" fmla="*/ 5252 h 10000"/>
                  <a:gd name="connsiteX9" fmla="*/ 1660 w 10000"/>
                  <a:gd name="connsiteY9" fmla="*/ 5468 h 10000"/>
                  <a:gd name="connsiteX10" fmla="*/ 1777 w 10000"/>
                  <a:gd name="connsiteY10" fmla="*/ 6187 h 10000"/>
                  <a:gd name="connsiteX11" fmla="*/ 1853 w 10000"/>
                  <a:gd name="connsiteY11" fmla="*/ 6691 h 10000"/>
                  <a:gd name="connsiteX12" fmla="*/ 1969 w 10000"/>
                  <a:gd name="connsiteY12" fmla="*/ 7050 h 10000"/>
                  <a:gd name="connsiteX13" fmla="*/ 2162 w 10000"/>
                  <a:gd name="connsiteY13" fmla="*/ 7410 h 10000"/>
                  <a:gd name="connsiteX14" fmla="*/ 2393 w 10000"/>
                  <a:gd name="connsiteY14" fmla="*/ 8058 h 10000"/>
                  <a:gd name="connsiteX15" fmla="*/ 2626 w 10000"/>
                  <a:gd name="connsiteY15" fmla="*/ 8993 h 10000"/>
                  <a:gd name="connsiteX16" fmla="*/ 2781 w 10000"/>
                  <a:gd name="connsiteY16" fmla="*/ 9281 h 10000"/>
                  <a:gd name="connsiteX17" fmla="*/ 2895 w 10000"/>
                  <a:gd name="connsiteY17" fmla="*/ 9568 h 10000"/>
                  <a:gd name="connsiteX18" fmla="*/ 3012 w 10000"/>
                  <a:gd name="connsiteY18" fmla="*/ 9640 h 10000"/>
                  <a:gd name="connsiteX19" fmla="*/ 3244 w 10000"/>
                  <a:gd name="connsiteY19" fmla="*/ 9784 h 10000"/>
                  <a:gd name="connsiteX20" fmla="*/ 3476 w 10000"/>
                  <a:gd name="connsiteY20" fmla="*/ 9856 h 10000"/>
                  <a:gd name="connsiteX21" fmla="*/ 3668 w 10000"/>
                  <a:gd name="connsiteY21" fmla="*/ 9856 h 10000"/>
                  <a:gd name="connsiteX22" fmla="*/ 3785 w 10000"/>
                  <a:gd name="connsiteY22" fmla="*/ 10000 h 10000"/>
                  <a:gd name="connsiteX23" fmla="*/ 3861 w 10000"/>
                  <a:gd name="connsiteY23" fmla="*/ 9784 h 10000"/>
                  <a:gd name="connsiteX24" fmla="*/ 4209 w 10000"/>
                  <a:gd name="connsiteY24" fmla="*/ 9784 h 10000"/>
                  <a:gd name="connsiteX25" fmla="*/ 4325 w 10000"/>
                  <a:gd name="connsiteY25" fmla="*/ 9640 h 10000"/>
                  <a:gd name="connsiteX26" fmla="*/ 4517 w 10000"/>
                  <a:gd name="connsiteY26" fmla="*/ 9281 h 10000"/>
                  <a:gd name="connsiteX27" fmla="*/ 4710 w 10000"/>
                  <a:gd name="connsiteY27" fmla="*/ 9209 h 10000"/>
                  <a:gd name="connsiteX28" fmla="*/ 4826 w 10000"/>
                  <a:gd name="connsiteY28" fmla="*/ 9209 h 10000"/>
                  <a:gd name="connsiteX29" fmla="*/ 5058 w 10000"/>
                  <a:gd name="connsiteY29" fmla="*/ 8993 h 10000"/>
                  <a:gd name="connsiteX30" fmla="*/ 5483 w 10000"/>
                  <a:gd name="connsiteY30" fmla="*/ 8777 h 10000"/>
                  <a:gd name="connsiteX31" fmla="*/ 5830 w 10000"/>
                  <a:gd name="connsiteY31" fmla="*/ 8561 h 10000"/>
                  <a:gd name="connsiteX32" fmla="*/ 6101 w 10000"/>
                  <a:gd name="connsiteY32" fmla="*/ 8417 h 10000"/>
                  <a:gd name="connsiteX33" fmla="*/ 6255 w 10000"/>
                  <a:gd name="connsiteY33" fmla="*/ 8273 h 10000"/>
                  <a:gd name="connsiteX34" fmla="*/ 6449 w 10000"/>
                  <a:gd name="connsiteY34" fmla="*/ 8273 h 10000"/>
                  <a:gd name="connsiteX35" fmla="*/ 6795 w 10000"/>
                  <a:gd name="connsiteY35" fmla="*/ 8417 h 10000"/>
                  <a:gd name="connsiteX36" fmla="*/ 7065 w 10000"/>
                  <a:gd name="connsiteY36" fmla="*/ 8417 h 10000"/>
                  <a:gd name="connsiteX37" fmla="*/ 7182 w 10000"/>
                  <a:gd name="connsiteY37" fmla="*/ 8273 h 10000"/>
                  <a:gd name="connsiteX38" fmla="*/ 7298 w 10000"/>
                  <a:gd name="connsiteY38" fmla="*/ 7986 h 10000"/>
                  <a:gd name="connsiteX39" fmla="*/ 7412 w 10000"/>
                  <a:gd name="connsiteY39" fmla="*/ 7626 h 10000"/>
                  <a:gd name="connsiteX40" fmla="*/ 7528 w 10000"/>
                  <a:gd name="connsiteY40" fmla="*/ 7482 h 10000"/>
                  <a:gd name="connsiteX41" fmla="*/ 7645 w 10000"/>
                  <a:gd name="connsiteY41" fmla="*/ 7410 h 10000"/>
                  <a:gd name="connsiteX42" fmla="*/ 7799 w 10000"/>
                  <a:gd name="connsiteY42" fmla="*/ 7050 h 10000"/>
                  <a:gd name="connsiteX43" fmla="*/ 7916 w 10000"/>
                  <a:gd name="connsiteY43" fmla="*/ 6475 h 10000"/>
                  <a:gd name="connsiteX44" fmla="*/ 8031 w 10000"/>
                  <a:gd name="connsiteY44" fmla="*/ 6403 h 10000"/>
                  <a:gd name="connsiteX45" fmla="*/ 8147 w 10000"/>
                  <a:gd name="connsiteY45" fmla="*/ 6259 h 10000"/>
                  <a:gd name="connsiteX46" fmla="*/ 8378 w 10000"/>
                  <a:gd name="connsiteY46" fmla="*/ 6187 h 10000"/>
                  <a:gd name="connsiteX47" fmla="*/ 8571 w 10000"/>
                  <a:gd name="connsiteY47" fmla="*/ 6259 h 10000"/>
                  <a:gd name="connsiteX48" fmla="*/ 8920 w 10000"/>
                  <a:gd name="connsiteY48" fmla="*/ 6475 h 10000"/>
                  <a:gd name="connsiteX49" fmla="*/ 9227 w 10000"/>
                  <a:gd name="connsiteY49" fmla="*/ 6691 h 10000"/>
                  <a:gd name="connsiteX50" fmla="*/ 9422 w 10000"/>
                  <a:gd name="connsiteY50" fmla="*/ 6691 h 10000"/>
                  <a:gd name="connsiteX51" fmla="*/ 9536 w 10000"/>
                  <a:gd name="connsiteY51" fmla="*/ 6619 h 10000"/>
                  <a:gd name="connsiteX52" fmla="*/ 9536 w 10000"/>
                  <a:gd name="connsiteY52" fmla="*/ 6475 h 10000"/>
                  <a:gd name="connsiteX53" fmla="*/ 9615 w 10000"/>
                  <a:gd name="connsiteY53" fmla="*/ 6187 h 10000"/>
                  <a:gd name="connsiteX54" fmla="*/ 9729 w 10000"/>
                  <a:gd name="connsiteY54" fmla="*/ 5971 h 10000"/>
                  <a:gd name="connsiteX55" fmla="*/ 9845 w 10000"/>
                  <a:gd name="connsiteY55" fmla="*/ 5971 h 10000"/>
                  <a:gd name="connsiteX56" fmla="*/ 9962 w 10000"/>
                  <a:gd name="connsiteY56" fmla="*/ 6043 h 10000"/>
                  <a:gd name="connsiteX57" fmla="*/ 10000 w 10000"/>
                  <a:gd name="connsiteY57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580 w 10000"/>
                  <a:gd name="connsiteY5" fmla="*/ 216 h 10000"/>
                  <a:gd name="connsiteX6" fmla="*/ 1625 w 10000"/>
                  <a:gd name="connsiteY6" fmla="*/ 4649 h 10000"/>
                  <a:gd name="connsiteX7" fmla="*/ 1623 w 10000"/>
                  <a:gd name="connsiteY7" fmla="*/ 5252 h 10000"/>
                  <a:gd name="connsiteX8" fmla="*/ 1660 w 10000"/>
                  <a:gd name="connsiteY8" fmla="*/ 5468 h 10000"/>
                  <a:gd name="connsiteX9" fmla="*/ 1777 w 10000"/>
                  <a:gd name="connsiteY9" fmla="*/ 6187 h 10000"/>
                  <a:gd name="connsiteX10" fmla="*/ 1853 w 10000"/>
                  <a:gd name="connsiteY10" fmla="*/ 6691 h 10000"/>
                  <a:gd name="connsiteX11" fmla="*/ 1969 w 10000"/>
                  <a:gd name="connsiteY11" fmla="*/ 7050 h 10000"/>
                  <a:gd name="connsiteX12" fmla="*/ 2162 w 10000"/>
                  <a:gd name="connsiteY12" fmla="*/ 7410 h 10000"/>
                  <a:gd name="connsiteX13" fmla="*/ 2393 w 10000"/>
                  <a:gd name="connsiteY13" fmla="*/ 8058 h 10000"/>
                  <a:gd name="connsiteX14" fmla="*/ 2626 w 10000"/>
                  <a:gd name="connsiteY14" fmla="*/ 8993 h 10000"/>
                  <a:gd name="connsiteX15" fmla="*/ 2781 w 10000"/>
                  <a:gd name="connsiteY15" fmla="*/ 9281 h 10000"/>
                  <a:gd name="connsiteX16" fmla="*/ 2895 w 10000"/>
                  <a:gd name="connsiteY16" fmla="*/ 9568 h 10000"/>
                  <a:gd name="connsiteX17" fmla="*/ 3012 w 10000"/>
                  <a:gd name="connsiteY17" fmla="*/ 9640 h 10000"/>
                  <a:gd name="connsiteX18" fmla="*/ 3244 w 10000"/>
                  <a:gd name="connsiteY18" fmla="*/ 9784 h 10000"/>
                  <a:gd name="connsiteX19" fmla="*/ 3476 w 10000"/>
                  <a:gd name="connsiteY19" fmla="*/ 9856 h 10000"/>
                  <a:gd name="connsiteX20" fmla="*/ 3668 w 10000"/>
                  <a:gd name="connsiteY20" fmla="*/ 9856 h 10000"/>
                  <a:gd name="connsiteX21" fmla="*/ 3785 w 10000"/>
                  <a:gd name="connsiteY21" fmla="*/ 10000 h 10000"/>
                  <a:gd name="connsiteX22" fmla="*/ 3861 w 10000"/>
                  <a:gd name="connsiteY22" fmla="*/ 9784 h 10000"/>
                  <a:gd name="connsiteX23" fmla="*/ 4209 w 10000"/>
                  <a:gd name="connsiteY23" fmla="*/ 9784 h 10000"/>
                  <a:gd name="connsiteX24" fmla="*/ 4325 w 10000"/>
                  <a:gd name="connsiteY24" fmla="*/ 9640 h 10000"/>
                  <a:gd name="connsiteX25" fmla="*/ 4517 w 10000"/>
                  <a:gd name="connsiteY25" fmla="*/ 9281 h 10000"/>
                  <a:gd name="connsiteX26" fmla="*/ 4710 w 10000"/>
                  <a:gd name="connsiteY26" fmla="*/ 9209 h 10000"/>
                  <a:gd name="connsiteX27" fmla="*/ 4826 w 10000"/>
                  <a:gd name="connsiteY27" fmla="*/ 9209 h 10000"/>
                  <a:gd name="connsiteX28" fmla="*/ 5058 w 10000"/>
                  <a:gd name="connsiteY28" fmla="*/ 8993 h 10000"/>
                  <a:gd name="connsiteX29" fmla="*/ 5483 w 10000"/>
                  <a:gd name="connsiteY29" fmla="*/ 8777 h 10000"/>
                  <a:gd name="connsiteX30" fmla="*/ 5830 w 10000"/>
                  <a:gd name="connsiteY30" fmla="*/ 8561 h 10000"/>
                  <a:gd name="connsiteX31" fmla="*/ 6101 w 10000"/>
                  <a:gd name="connsiteY31" fmla="*/ 8417 h 10000"/>
                  <a:gd name="connsiteX32" fmla="*/ 6255 w 10000"/>
                  <a:gd name="connsiteY32" fmla="*/ 8273 h 10000"/>
                  <a:gd name="connsiteX33" fmla="*/ 6449 w 10000"/>
                  <a:gd name="connsiteY33" fmla="*/ 8273 h 10000"/>
                  <a:gd name="connsiteX34" fmla="*/ 6795 w 10000"/>
                  <a:gd name="connsiteY34" fmla="*/ 8417 h 10000"/>
                  <a:gd name="connsiteX35" fmla="*/ 7065 w 10000"/>
                  <a:gd name="connsiteY35" fmla="*/ 8417 h 10000"/>
                  <a:gd name="connsiteX36" fmla="*/ 7182 w 10000"/>
                  <a:gd name="connsiteY36" fmla="*/ 8273 h 10000"/>
                  <a:gd name="connsiteX37" fmla="*/ 7298 w 10000"/>
                  <a:gd name="connsiteY37" fmla="*/ 7986 h 10000"/>
                  <a:gd name="connsiteX38" fmla="*/ 7412 w 10000"/>
                  <a:gd name="connsiteY38" fmla="*/ 7626 h 10000"/>
                  <a:gd name="connsiteX39" fmla="*/ 7528 w 10000"/>
                  <a:gd name="connsiteY39" fmla="*/ 7482 h 10000"/>
                  <a:gd name="connsiteX40" fmla="*/ 7645 w 10000"/>
                  <a:gd name="connsiteY40" fmla="*/ 7410 h 10000"/>
                  <a:gd name="connsiteX41" fmla="*/ 7799 w 10000"/>
                  <a:gd name="connsiteY41" fmla="*/ 7050 h 10000"/>
                  <a:gd name="connsiteX42" fmla="*/ 7916 w 10000"/>
                  <a:gd name="connsiteY42" fmla="*/ 6475 h 10000"/>
                  <a:gd name="connsiteX43" fmla="*/ 8031 w 10000"/>
                  <a:gd name="connsiteY43" fmla="*/ 6403 h 10000"/>
                  <a:gd name="connsiteX44" fmla="*/ 8147 w 10000"/>
                  <a:gd name="connsiteY44" fmla="*/ 6259 h 10000"/>
                  <a:gd name="connsiteX45" fmla="*/ 8378 w 10000"/>
                  <a:gd name="connsiteY45" fmla="*/ 6187 h 10000"/>
                  <a:gd name="connsiteX46" fmla="*/ 8571 w 10000"/>
                  <a:gd name="connsiteY46" fmla="*/ 6259 h 10000"/>
                  <a:gd name="connsiteX47" fmla="*/ 8920 w 10000"/>
                  <a:gd name="connsiteY47" fmla="*/ 6475 h 10000"/>
                  <a:gd name="connsiteX48" fmla="*/ 9227 w 10000"/>
                  <a:gd name="connsiteY48" fmla="*/ 6691 h 10000"/>
                  <a:gd name="connsiteX49" fmla="*/ 9422 w 10000"/>
                  <a:gd name="connsiteY49" fmla="*/ 6691 h 10000"/>
                  <a:gd name="connsiteX50" fmla="*/ 9536 w 10000"/>
                  <a:gd name="connsiteY50" fmla="*/ 6619 h 10000"/>
                  <a:gd name="connsiteX51" fmla="*/ 9536 w 10000"/>
                  <a:gd name="connsiteY51" fmla="*/ 6475 h 10000"/>
                  <a:gd name="connsiteX52" fmla="*/ 9615 w 10000"/>
                  <a:gd name="connsiteY52" fmla="*/ 6187 h 10000"/>
                  <a:gd name="connsiteX53" fmla="*/ 9729 w 10000"/>
                  <a:gd name="connsiteY53" fmla="*/ 5971 h 10000"/>
                  <a:gd name="connsiteX54" fmla="*/ 9845 w 10000"/>
                  <a:gd name="connsiteY54" fmla="*/ 5971 h 10000"/>
                  <a:gd name="connsiteX55" fmla="*/ 9962 w 10000"/>
                  <a:gd name="connsiteY55" fmla="*/ 6043 h 10000"/>
                  <a:gd name="connsiteX56" fmla="*/ 10000 w 10000"/>
                  <a:gd name="connsiteY56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540 w 10000"/>
                  <a:gd name="connsiteY4" fmla="*/ 0 h 10000"/>
                  <a:gd name="connsiteX5" fmla="*/ 1625 w 10000"/>
                  <a:gd name="connsiteY5" fmla="*/ 4649 h 10000"/>
                  <a:gd name="connsiteX6" fmla="*/ 1623 w 10000"/>
                  <a:gd name="connsiteY6" fmla="*/ 5252 h 10000"/>
                  <a:gd name="connsiteX7" fmla="*/ 1660 w 10000"/>
                  <a:gd name="connsiteY7" fmla="*/ 5468 h 10000"/>
                  <a:gd name="connsiteX8" fmla="*/ 1777 w 10000"/>
                  <a:gd name="connsiteY8" fmla="*/ 6187 h 10000"/>
                  <a:gd name="connsiteX9" fmla="*/ 1853 w 10000"/>
                  <a:gd name="connsiteY9" fmla="*/ 6691 h 10000"/>
                  <a:gd name="connsiteX10" fmla="*/ 1969 w 10000"/>
                  <a:gd name="connsiteY10" fmla="*/ 7050 h 10000"/>
                  <a:gd name="connsiteX11" fmla="*/ 2162 w 10000"/>
                  <a:gd name="connsiteY11" fmla="*/ 7410 h 10000"/>
                  <a:gd name="connsiteX12" fmla="*/ 2393 w 10000"/>
                  <a:gd name="connsiteY12" fmla="*/ 8058 h 10000"/>
                  <a:gd name="connsiteX13" fmla="*/ 2626 w 10000"/>
                  <a:gd name="connsiteY13" fmla="*/ 8993 h 10000"/>
                  <a:gd name="connsiteX14" fmla="*/ 2781 w 10000"/>
                  <a:gd name="connsiteY14" fmla="*/ 9281 h 10000"/>
                  <a:gd name="connsiteX15" fmla="*/ 2895 w 10000"/>
                  <a:gd name="connsiteY15" fmla="*/ 9568 h 10000"/>
                  <a:gd name="connsiteX16" fmla="*/ 3012 w 10000"/>
                  <a:gd name="connsiteY16" fmla="*/ 9640 h 10000"/>
                  <a:gd name="connsiteX17" fmla="*/ 3244 w 10000"/>
                  <a:gd name="connsiteY17" fmla="*/ 9784 h 10000"/>
                  <a:gd name="connsiteX18" fmla="*/ 3476 w 10000"/>
                  <a:gd name="connsiteY18" fmla="*/ 9856 h 10000"/>
                  <a:gd name="connsiteX19" fmla="*/ 3668 w 10000"/>
                  <a:gd name="connsiteY19" fmla="*/ 9856 h 10000"/>
                  <a:gd name="connsiteX20" fmla="*/ 3785 w 10000"/>
                  <a:gd name="connsiteY20" fmla="*/ 10000 h 10000"/>
                  <a:gd name="connsiteX21" fmla="*/ 3861 w 10000"/>
                  <a:gd name="connsiteY21" fmla="*/ 9784 h 10000"/>
                  <a:gd name="connsiteX22" fmla="*/ 4209 w 10000"/>
                  <a:gd name="connsiteY22" fmla="*/ 9784 h 10000"/>
                  <a:gd name="connsiteX23" fmla="*/ 4325 w 10000"/>
                  <a:gd name="connsiteY23" fmla="*/ 9640 h 10000"/>
                  <a:gd name="connsiteX24" fmla="*/ 4517 w 10000"/>
                  <a:gd name="connsiteY24" fmla="*/ 9281 h 10000"/>
                  <a:gd name="connsiteX25" fmla="*/ 4710 w 10000"/>
                  <a:gd name="connsiteY25" fmla="*/ 9209 h 10000"/>
                  <a:gd name="connsiteX26" fmla="*/ 4826 w 10000"/>
                  <a:gd name="connsiteY26" fmla="*/ 9209 h 10000"/>
                  <a:gd name="connsiteX27" fmla="*/ 5058 w 10000"/>
                  <a:gd name="connsiteY27" fmla="*/ 8993 h 10000"/>
                  <a:gd name="connsiteX28" fmla="*/ 5483 w 10000"/>
                  <a:gd name="connsiteY28" fmla="*/ 8777 h 10000"/>
                  <a:gd name="connsiteX29" fmla="*/ 5830 w 10000"/>
                  <a:gd name="connsiteY29" fmla="*/ 8561 h 10000"/>
                  <a:gd name="connsiteX30" fmla="*/ 6101 w 10000"/>
                  <a:gd name="connsiteY30" fmla="*/ 8417 h 10000"/>
                  <a:gd name="connsiteX31" fmla="*/ 6255 w 10000"/>
                  <a:gd name="connsiteY31" fmla="*/ 8273 h 10000"/>
                  <a:gd name="connsiteX32" fmla="*/ 6449 w 10000"/>
                  <a:gd name="connsiteY32" fmla="*/ 8273 h 10000"/>
                  <a:gd name="connsiteX33" fmla="*/ 6795 w 10000"/>
                  <a:gd name="connsiteY33" fmla="*/ 8417 h 10000"/>
                  <a:gd name="connsiteX34" fmla="*/ 7065 w 10000"/>
                  <a:gd name="connsiteY34" fmla="*/ 8417 h 10000"/>
                  <a:gd name="connsiteX35" fmla="*/ 7182 w 10000"/>
                  <a:gd name="connsiteY35" fmla="*/ 8273 h 10000"/>
                  <a:gd name="connsiteX36" fmla="*/ 7298 w 10000"/>
                  <a:gd name="connsiteY36" fmla="*/ 7986 h 10000"/>
                  <a:gd name="connsiteX37" fmla="*/ 7412 w 10000"/>
                  <a:gd name="connsiteY37" fmla="*/ 7626 h 10000"/>
                  <a:gd name="connsiteX38" fmla="*/ 7528 w 10000"/>
                  <a:gd name="connsiteY38" fmla="*/ 7482 h 10000"/>
                  <a:gd name="connsiteX39" fmla="*/ 7645 w 10000"/>
                  <a:gd name="connsiteY39" fmla="*/ 7410 h 10000"/>
                  <a:gd name="connsiteX40" fmla="*/ 7799 w 10000"/>
                  <a:gd name="connsiteY40" fmla="*/ 7050 h 10000"/>
                  <a:gd name="connsiteX41" fmla="*/ 7916 w 10000"/>
                  <a:gd name="connsiteY41" fmla="*/ 6475 h 10000"/>
                  <a:gd name="connsiteX42" fmla="*/ 8031 w 10000"/>
                  <a:gd name="connsiteY42" fmla="*/ 6403 h 10000"/>
                  <a:gd name="connsiteX43" fmla="*/ 8147 w 10000"/>
                  <a:gd name="connsiteY43" fmla="*/ 6259 h 10000"/>
                  <a:gd name="connsiteX44" fmla="*/ 8378 w 10000"/>
                  <a:gd name="connsiteY44" fmla="*/ 6187 h 10000"/>
                  <a:gd name="connsiteX45" fmla="*/ 8571 w 10000"/>
                  <a:gd name="connsiteY45" fmla="*/ 6259 h 10000"/>
                  <a:gd name="connsiteX46" fmla="*/ 8920 w 10000"/>
                  <a:gd name="connsiteY46" fmla="*/ 6475 h 10000"/>
                  <a:gd name="connsiteX47" fmla="*/ 9227 w 10000"/>
                  <a:gd name="connsiteY47" fmla="*/ 6691 h 10000"/>
                  <a:gd name="connsiteX48" fmla="*/ 9422 w 10000"/>
                  <a:gd name="connsiteY48" fmla="*/ 6691 h 10000"/>
                  <a:gd name="connsiteX49" fmla="*/ 9536 w 10000"/>
                  <a:gd name="connsiteY49" fmla="*/ 6619 h 10000"/>
                  <a:gd name="connsiteX50" fmla="*/ 9536 w 10000"/>
                  <a:gd name="connsiteY50" fmla="*/ 6475 h 10000"/>
                  <a:gd name="connsiteX51" fmla="*/ 9615 w 10000"/>
                  <a:gd name="connsiteY51" fmla="*/ 6187 h 10000"/>
                  <a:gd name="connsiteX52" fmla="*/ 9729 w 10000"/>
                  <a:gd name="connsiteY52" fmla="*/ 5971 h 10000"/>
                  <a:gd name="connsiteX53" fmla="*/ 9845 w 10000"/>
                  <a:gd name="connsiteY53" fmla="*/ 5971 h 10000"/>
                  <a:gd name="connsiteX54" fmla="*/ 9962 w 10000"/>
                  <a:gd name="connsiteY54" fmla="*/ 6043 h 10000"/>
                  <a:gd name="connsiteX55" fmla="*/ 10000 w 10000"/>
                  <a:gd name="connsiteY55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385 w 10000"/>
                  <a:gd name="connsiteY3" fmla="*/ 0 h 10000"/>
                  <a:gd name="connsiteX4" fmla="*/ 1625 w 10000"/>
                  <a:gd name="connsiteY4" fmla="*/ 4649 h 10000"/>
                  <a:gd name="connsiteX5" fmla="*/ 1623 w 10000"/>
                  <a:gd name="connsiteY5" fmla="*/ 5252 h 10000"/>
                  <a:gd name="connsiteX6" fmla="*/ 1660 w 10000"/>
                  <a:gd name="connsiteY6" fmla="*/ 5468 h 10000"/>
                  <a:gd name="connsiteX7" fmla="*/ 1777 w 10000"/>
                  <a:gd name="connsiteY7" fmla="*/ 6187 h 10000"/>
                  <a:gd name="connsiteX8" fmla="*/ 1853 w 10000"/>
                  <a:gd name="connsiteY8" fmla="*/ 6691 h 10000"/>
                  <a:gd name="connsiteX9" fmla="*/ 1969 w 10000"/>
                  <a:gd name="connsiteY9" fmla="*/ 7050 h 10000"/>
                  <a:gd name="connsiteX10" fmla="*/ 2162 w 10000"/>
                  <a:gd name="connsiteY10" fmla="*/ 7410 h 10000"/>
                  <a:gd name="connsiteX11" fmla="*/ 2393 w 10000"/>
                  <a:gd name="connsiteY11" fmla="*/ 8058 h 10000"/>
                  <a:gd name="connsiteX12" fmla="*/ 2626 w 10000"/>
                  <a:gd name="connsiteY12" fmla="*/ 8993 h 10000"/>
                  <a:gd name="connsiteX13" fmla="*/ 2781 w 10000"/>
                  <a:gd name="connsiteY13" fmla="*/ 9281 h 10000"/>
                  <a:gd name="connsiteX14" fmla="*/ 2895 w 10000"/>
                  <a:gd name="connsiteY14" fmla="*/ 9568 h 10000"/>
                  <a:gd name="connsiteX15" fmla="*/ 3012 w 10000"/>
                  <a:gd name="connsiteY15" fmla="*/ 9640 h 10000"/>
                  <a:gd name="connsiteX16" fmla="*/ 3244 w 10000"/>
                  <a:gd name="connsiteY16" fmla="*/ 9784 h 10000"/>
                  <a:gd name="connsiteX17" fmla="*/ 3476 w 10000"/>
                  <a:gd name="connsiteY17" fmla="*/ 9856 h 10000"/>
                  <a:gd name="connsiteX18" fmla="*/ 3668 w 10000"/>
                  <a:gd name="connsiteY18" fmla="*/ 9856 h 10000"/>
                  <a:gd name="connsiteX19" fmla="*/ 3785 w 10000"/>
                  <a:gd name="connsiteY19" fmla="*/ 10000 h 10000"/>
                  <a:gd name="connsiteX20" fmla="*/ 3861 w 10000"/>
                  <a:gd name="connsiteY20" fmla="*/ 9784 h 10000"/>
                  <a:gd name="connsiteX21" fmla="*/ 4209 w 10000"/>
                  <a:gd name="connsiteY21" fmla="*/ 9784 h 10000"/>
                  <a:gd name="connsiteX22" fmla="*/ 4325 w 10000"/>
                  <a:gd name="connsiteY22" fmla="*/ 9640 h 10000"/>
                  <a:gd name="connsiteX23" fmla="*/ 4517 w 10000"/>
                  <a:gd name="connsiteY23" fmla="*/ 9281 h 10000"/>
                  <a:gd name="connsiteX24" fmla="*/ 4710 w 10000"/>
                  <a:gd name="connsiteY24" fmla="*/ 9209 h 10000"/>
                  <a:gd name="connsiteX25" fmla="*/ 4826 w 10000"/>
                  <a:gd name="connsiteY25" fmla="*/ 9209 h 10000"/>
                  <a:gd name="connsiteX26" fmla="*/ 5058 w 10000"/>
                  <a:gd name="connsiteY26" fmla="*/ 8993 h 10000"/>
                  <a:gd name="connsiteX27" fmla="*/ 5483 w 10000"/>
                  <a:gd name="connsiteY27" fmla="*/ 8777 h 10000"/>
                  <a:gd name="connsiteX28" fmla="*/ 5830 w 10000"/>
                  <a:gd name="connsiteY28" fmla="*/ 8561 h 10000"/>
                  <a:gd name="connsiteX29" fmla="*/ 6101 w 10000"/>
                  <a:gd name="connsiteY29" fmla="*/ 8417 h 10000"/>
                  <a:gd name="connsiteX30" fmla="*/ 6255 w 10000"/>
                  <a:gd name="connsiteY30" fmla="*/ 8273 h 10000"/>
                  <a:gd name="connsiteX31" fmla="*/ 6449 w 10000"/>
                  <a:gd name="connsiteY31" fmla="*/ 8273 h 10000"/>
                  <a:gd name="connsiteX32" fmla="*/ 6795 w 10000"/>
                  <a:gd name="connsiteY32" fmla="*/ 8417 h 10000"/>
                  <a:gd name="connsiteX33" fmla="*/ 7065 w 10000"/>
                  <a:gd name="connsiteY33" fmla="*/ 8417 h 10000"/>
                  <a:gd name="connsiteX34" fmla="*/ 7182 w 10000"/>
                  <a:gd name="connsiteY34" fmla="*/ 8273 h 10000"/>
                  <a:gd name="connsiteX35" fmla="*/ 7298 w 10000"/>
                  <a:gd name="connsiteY35" fmla="*/ 7986 h 10000"/>
                  <a:gd name="connsiteX36" fmla="*/ 7412 w 10000"/>
                  <a:gd name="connsiteY36" fmla="*/ 7626 h 10000"/>
                  <a:gd name="connsiteX37" fmla="*/ 7528 w 10000"/>
                  <a:gd name="connsiteY37" fmla="*/ 7482 h 10000"/>
                  <a:gd name="connsiteX38" fmla="*/ 7645 w 10000"/>
                  <a:gd name="connsiteY38" fmla="*/ 7410 h 10000"/>
                  <a:gd name="connsiteX39" fmla="*/ 7799 w 10000"/>
                  <a:gd name="connsiteY39" fmla="*/ 7050 h 10000"/>
                  <a:gd name="connsiteX40" fmla="*/ 7916 w 10000"/>
                  <a:gd name="connsiteY40" fmla="*/ 6475 h 10000"/>
                  <a:gd name="connsiteX41" fmla="*/ 8031 w 10000"/>
                  <a:gd name="connsiteY41" fmla="*/ 6403 h 10000"/>
                  <a:gd name="connsiteX42" fmla="*/ 8147 w 10000"/>
                  <a:gd name="connsiteY42" fmla="*/ 6259 h 10000"/>
                  <a:gd name="connsiteX43" fmla="*/ 8378 w 10000"/>
                  <a:gd name="connsiteY43" fmla="*/ 6187 h 10000"/>
                  <a:gd name="connsiteX44" fmla="*/ 8571 w 10000"/>
                  <a:gd name="connsiteY44" fmla="*/ 6259 h 10000"/>
                  <a:gd name="connsiteX45" fmla="*/ 8920 w 10000"/>
                  <a:gd name="connsiteY45" fmla="*/ 6475 h 10000"/>
                  <a:gd name="connsiteX46" fmla="*/ 9227 w 10000"/>
                  <a:gd name="connsiteY46" fmla="*/ 6691 h 10000"/>
                  <a:gd name="connsiteX47" fmla="*/ 9422 w 10000"/>
                  <a:gd name="connsiteY47" fmla="*/ 6691 h 10000"/>
                  <a:gd name="connsiteX48" fmla="*/ 9536 w 10000"/>
                  <a:gd name="connsiteY48" fmla="*/ 6619 h 10000"/>
                  <a:gd name="connsiteX49" fmla="*/ 9536 w 10000"/>
                  <a:gd name="connsiteY49" fmla="*/ 6475 h 10000"/>
                  <a:gd name="connsiteX50" fmla="*/ 9615 w 10000"/>
                  <a:gd name="connsiteY50" fmla="*/ 6187 h 10000"/>
                  <a:gd name="connsiteX51" fmla="*/ 9729 w 10000"/>
                  <a:gd name="connsiteY51" fmla="*/ 5971 h 10000"/>
                  <a:gd name="connsiteX52" fmla="*/ 9845 w 10000"/>
                  <a:gd name="connsiteY52" fmla="*/ 5971 h 10000"/>
                  <a:gd name="connsiteX53" fmla="*/ 9962 w 10000"/>
                  <a:gd name="connsiteY53" fmla="*/ 6043 h 10000"/>
                  <a:gd name="connsiteX54" fmla="*/ 10000 w 10000"/>
                  <a:gd name="connsiteY54" fmla="*/ 6043 h 10000"/>
                  <a:gd name="connsiteX0" fmla="*/ 0 w 10000"/>
                  <a:gd name="connsiteY0" fmla="*/ 216 h 10000"/>
                  <a:gd name="connsiteX1" fmla="*/ 155 w 10000"/>
                  <a:gd name="connsiteY1" fmla="*/ 72 h 10000"/>
                  <a:gd name="connsiteX2" fmla="*/ 348 w 10000"/>
                  <a:gd name="connsiteY2" fmla="*/ 0 h 10000"/>
                  <a:gd name="connsiteX3" fmla="*/ 1625 w 10000"/>
                  <a:gd name="connsiteY3" fmla="*/ 4649 h 10000"/>
                  <a:gd name="connsiteX4" fmla="*/ 1623 w 10000"/>
                  <a:gd name="connsiteY4" fmla="*/ 5252 h 10000"/>
                  <a:gd name="connsiteX5" fmla="*/ 1660 w 10000"/>
                  <a:gd name="connsiteY5" fmla="*/ 5468 h 10000"/>
                  <a:gd name="connsiteX6" fmla="*/ 1777 w 10000"/>
                  <a:gd name="connsiteY6" fmla="*/ 6187 h 10000"/>
                  <a:gd name="connsiteX7" fmla="*/ 1853 w 10000"/>
                  <a:gd name="connsiteY7" fmla="*/ 6691 h 10000"/>
                  <a:gd name="connsiteX8" fmla="*/ 1969 w 10000"/>
                  <a:gd name="connsiteY8" fmla="*/ 7050 h 10000"/>
                  <a:gd name="connsiteX9" fmla="*/ 2162 w 10000"/>
                  <a:gd name="connsiteY9" fmla="*/ 7410 h 10000"/>
                  <a:gd name="connsiteX10" fmla="*/ 2393 w 10000"/>
                  <a:gd name="connsiteY10" fmla="*/ 8058 h 10000"/>
                  <a:gd name="connsiteX11" fmla="*/ 2626 w 10000"/>
                  <a:gd name="connsiteY11" fmla="*/ 8993 h 10000"/>
                  <a:gd name="connsiteX12" fmla="*/ 2781 w 10000"/>
                  <a:gd name="connsiteY12" fmla="*/ 9281 h 10000"/>
                  <a:gd name="connsiteX13" fmla="*/ 2895 w 10000"/>
                  <a:gd name="connsiteY13" fmla="*/ 9568 h 10000"/>
                  <a:gd name="connsiteX14" fmla="*/ 3012 w 10000"/>
                  <a:gd name="connsiteY14" fmla="*/ 9640 h 10000"/>
                  <a:gd name="connsiteX15" fmla="*/ 3244 w 10000"/>
                  <a:gd name="connsiteY15" fmla="*/ 9784 h 10000"/>
                  <a:gd name="connsiteX16" fmla="*/ 3476 w 10000"/>
                  <a:gd name="connsiteY16" fmla="*/ 9856 h 10000"/>
                  <a:gd name="connsiteX17" fmla="*/ 3668 w 10000"/>
                  <a:gd name="connsiteY17" fmla="*/ 9856 h 10000"/>
                  <a:gd name="connsiteX18" fmla="*/ 3785 w 10000"/>
                  <a:gd name="connsiteY18" fmla="*/ 10000 h 10000"/>
                  <a:gd name="connsiteX19" fmla="*/ 3861 w 10000"/>
                  <a:gd name="connsiteY19" fmla="*/ 9784 h 10000"/>
                  <a:gd name="connsiteX20" fmla="*/ 4209 w 10000"/>
                  <a:gd name="connsiteY20" fmla="*/ 9784 h 10000"/>
                  <a:gd name="connsiteX21" fmla="*/ 4325 w 10000"/>
                  <a:gd name="connsiteY21" fmla="*/ 9640 h 10000"/>
                  <a:gd name="connsiteX22" fmla="*/ 4517 w 10000"/>
                  <a:gd name="connsiteY22" fmla="*/ 9281 h 10000"/>
                  <a:gd name="connsiteX23" fmla="*/ 4710 w 10000"/>
                  <a:gd name="connsiteY23" fmla="*/ 9209 h 10000"/>
                  <a:gd name="connsiteX24" fmla="*/ 4826 w 10000"/>
                  <a:gd name="connsiteY24" fmla="*/ 9209 h 10000"/>
                  <a:gd name="connsiteX25" fmla="*/ 5058 w 10000"/>
                  <a:gd name="connsiteY25" fmla="*/ 8993 h 10000"/>
                  <a:gd name="connsiteX26" fmla="*/ 5483 w 10000"/>
                  <a:gd name="connsiteY26" fmla="*/ 8777 h 10000"/>
                  <a:gd name="connsiteX27" fmla="*/ 5830 w 10000"/>
                  <a:gd name="connsiteY27" fmla="*/ 8561 h 10000"/>
                  <a:gd name="connsiteX28" fmla="*/ 6101 w 10000"/>
                  <a:gd name="connsiteY28" fmla="*/ 8417 h 10000"/>
                  <a:gd name="connsiteX29" fmla="*/ 6255 w 10000"/>
                  <a:gd name="connsiteY29" fmla="*/ 8273 h 10000"/>
                  <a:gd name="connsiteX30" fmla="*/ 6449 w 10000"/>
                  <a:gd name="connsiteY30" fmla="*/ 8273 h 10000"/>
                  <a:gd name="connsiteX31" fmla="*/ 6795 w 10000"/>
                  <a:gd name="connsiteY31" fmla="*/ 8417 h 10000"/>
                  <a:gd name="connsiteX32" fmla="*/ 7065 w 10000"/>
                  <a:gd name="connsiteY32" fmla="*/ 8417 h 10000"/>
                  <a:gd name="connsiteX33" fmla="*/ 7182 w 10000"/>
                  <a:gd name="connsiteY33" fmla="*/ 8273 h 10000"/>
                  <a:gd name="connsiteX34" fmla="*/ 7298 w 10000"/>
                  <a:gd name="connsiteY34" fmla="*/ 7986 h 10000"/>
                  <a:gd name="connsiteX35" fmla="*/ 7412 w 10000"/>
                  <a:gd name="connsiteY35" fmla="*/ 7626 h 10000"/>
                  <a:gd name="connsiteX36" fmla="*/ 7528 w 10000"/>
                  <a:gd name="connsiteY36" fmla="*/ 7482 h 10000"/>
                  <a:gd name="connsiteX37" fmla="*/ 7645 w 10000"/>
                  <a:gd name="connsiteY37" fmla="*/ 7410 h 10000"/>
                  <a:gd name="connsiteX38" fmla="*/ 7799 w 10000"/>
                  <a:gd name="connsiteY38" fmla="*/ 7050 h 10000"/>
                  <a:gd name="connsiteX39" fmla="*/ 7916 w 10000"/>
                  <a:gd name="connsiteY39" fmla="*/ 6475 h 10000"/>
                  <a:gd name="connsiteX40" fmla="*/ 8031 w 10000"/>
                  <a:gd name="connsiteY40" fmla="*/ 6403 h 10000"/>
                  <a:gd name="connsiteX41" fmla="*/ 8147 w 10000"/>
                  <a:gd name="connsiteY41" fmla="*/ 6259 h 10000"/>
                  <a:gd name="connsiteX42" fmla="*/ 8378 w 10000"/>
                  <a:gd name="connsiteY42" fmla="*/ 6187 h 10000"/>
                  <a:gd name="connsiteX43" fmla="*/ 8571 w 10000"/>
                  <a:gd name="connsiteY43" fmla="*/ 6259 h 10000"/>
                  <a:gd name="connsiteX44" fmla="*/ 8920 w 10000"/>
                  <a:gd name="connsiteY44" fmla="*/ 6475 h 10000"/>
                  <a:gd name="connsiteX45" fmla="*/ 9227 w 10000"/>
                  <a:gd name="connsiteY45" fmla="*/ 6691 h 10000"/>
                  <a:gd name="connsiteX46" fmla="*/ 9422 w 10000"/>
                  <a:gd name="connsiteY46" fmla="*/ 6691 h 10000"/>
                  <a:gd name="connsiteX47" fmla="*/ 9536 w 10000"/>
                  <a:gd name="connsiteY47" fmla="*/ 6619 h 10000"/>
                  <a:gd name="connsiteX48" fmla="*/ 9536 w 10000"/>
                  <a:gd name="connsiteY48" fmla="*/ 6475 h 10000"/>
                  <a:gd name="connsiteX49" fmla="*/ 9615 w 10000"/>
                  <a:gd name="connsiteY49" fmla="*/ 6187 h 10000"/>
                  <a:gd name="connsiteX50" fmla="*/ 9729 w 10000"/>
                  <a:gd name="connsiteY50" fmla="*/ 5971 h 10000"/>
                  <a:gd name="connsiteX51" fmla="*/ 9845 w 10000"/>
                  <a:gd name="connsiteY51" fmla="*/ 5971 h 10000"/>
                  <a:gd name="connsiteX52" fmla="*/ 9962 w 10000"/>
                  <a:gd name="connsiteY52" fmla="*/ 6043 h 10000"/>
                  <a:gd name="connsiteX53" fmla="*/ 10000 w 10000"/>
                  <a:gd name="connsiteY53" fmla="*/ 6043 h 10000"/>
                  <a:gd name="connsiteX0" fmla="*/ 0 w 10000"/>
                  <a:gd name="connsiteY0" fmla="*/ 504 h 10288"/>
                  <a:gd name="connsiteX1" fmla="*/ 348 w 10000"/>
                  <a:gd name="connsiteY1" fmla="*/ 288 h 10288"/>
                  <a:gd name="connsiteX2" fmla="*/ 1625 w 10000"/>
                  <a:gd name="connsiteY2" fmla="*/ 4937 h 10288"/>
                  <a:gd name="connsiteX3" fmla="*/ 1623 w 10000"/>
                  <a:gd name="connsiteY3" fmla="*/ 5540 h 10288"/>
                  <a:gd name="connsiteX4" fmla="*/ 1660 w 10000"/>
                  <a:gd name="connsiteY4" fmla="*/ 5756 h 10288"/>
                  <a:gd name="connsiteX5" fmla="*/ 1777 w 10000"/>
                  <a:gd name="connsiteY5" fmla="*/ 6475 h 10288"/>
                  <a:gd name="connsiteX6" fmla="*/ 1853 w 10000"/>
                  <a:gd name="connsiteY6" fmla="*/ 6979 h 10288"/>
                  <a:gd name="connsiteX7" fmla="*/ 1969 w 10000"/>
                  <a:gd name="connsiteY7" fmla="*/ 7338 h 10288"/>
                  <a:gd name="connsiteX8" fmla="*/ 2162 w 10000"/>
                  <a:gd name="connsiteY8" fmla="*/ 7698 h 10288"/>
                  <a:gd name="connsiteX9" fmla="*/ 2393 w 10000"/>
                  <a:gd name="connsiteY9" fmla="*/ 8346 h 10288"/>
                  <a:gd name="connsiteX10" fmla="*/ 2626 w 10000"/>
                  <a:gd name="connsiteY10" fmla="*/ 9281 h 10288"/>
                  <a:gd name="connsiteX11" fmla="*/ 2781 w 10000"/>
                  <a:gd name="connsiteY11" fmla="*/ 9569 h 10288"/>
                  <a:gd name="connsiteX12" fmla="*/ 2895 w 10000"/>
                  <a:gd name="connsiteY12" fmla="*/ 9856 h 10288"/>
                  <a:gd name="connsiteX13" fmla="*/ 3012 w 10000"/>
                  <a:gd name="connsiteY13" fmla="*/ 9928 h 10288"/>
                  <a:gd name="connsiteX14" fmla="*/ 3244 w 10000"/>
                  <a:gd name="connsiteY14" fmla="*/ 10072 h 10288"/>
                  <a:gd name="connsiteX15" fmla="*/ 3476 w 10000"/>
                  <a:gd name="connsiteY15" fmla="*/ 10144 h 10288"/>
                  <a:gd name="connsiteX16" fmla="*/ 3668 w 10000"/>
                  <a:gd name="connsiteY16" fmla="*/ 10144 h 10288"/>
                  <a:gd name="connsiteX17" fmla="*/ 3785 w 10000"/>
                  <a:gd name="connsiteY17" fmla="*/ 10288 h 10288"/>
                  <a:gd name="connsiteX18" fmla="*/ 3861 w 10000"/>
                  <a:gd name="connsiteY18" fmla="*/ 10072 h 10288"/>
                  <a:gd name="connsiteX19" fmla="*/ 4209 w 10000"/>
                  <a:gd name="connsiteY19" fmla="*/ 10072 h 10288"/>
                  <a:gd name="connsiteX20" fmla="*/ 4325 w 10000"/>
                  <a:gd name="connsiteY20" fmla="*/ 9928 h 10288"/>
                  <a:gd name="connsiteX21" fmla="*/ 4517 w 10000"/>
                  <a:gd name="connsiteY21" fmla="*/ 9569 h 10288"/>
                  <a:gd name="connsiteX22" fmla="*/ 4710 w 10000"/>
                  <a:gd name="connsiteY22" fmla="*/ 9497 h 10288"/>
                  <a:gd name="connsiteX23" fmla="*/ 4826 w 10000"/>
                  <a:gd name="connsiteY23" fmla="*/ 9497 h 10288"/>
                  <a:gd name="connsiteX24" fmla="*/ 5058 w 10000"/>
                  <a:gd name="connsiteY24" fmla="*/ 9281 h 10288"/>
                  <a:gd name="connsiteX25" fmla="*/ 5483 w 10000"/>
                  <a:gd name="connsiteY25" fmla="*/ 9065 h 10288"/>
                  <a:gd name="connsiteX26" fmla="*/ 5830 w 10000"/>
                  <a:gd name="connsiteY26" fmla="*/ 8849 h 10288"/>
                  <a:gd name="connsiteX27" fmla="*/ 6101 w 10000"/>
                  <a:gd name="connsiteY27" fmla="*/ 8705 h 10288"/>
                  <a:gd name="connsiteX28" fmla="*/ 6255 w 10000"/>
                  <a:gd name="connsiteY28" fmla="*/ 8561 h 10288"/>
                  <a:gd name="connsiteX29" fmla="*/ 6449 w 10000"/>
                  <a:gd name="connsiteY29" fmla="*/ 8561 h 10288"/>
                  <a:gd name="connsiteX30" fmla="*/ 6795 w 10000"/>
                  <a:gd name="connsiteY30" fmla="*/ 8705 h 10288"/>
                  <a:gd name="connsiteX31" fmla="*/ 7065 w 10000"/>
                  <a:gd name="connsiteY31" fmla="*/ 8705 h 10288"/>
                  <a:gd name="connsiteX32" fmla="*/ 7182 w 10000"/>
                  <a:gd name="connsiteY32" fmla="*/ 8561 h 10288"/>
                  <a:gd name="connsiteX33" fmla="*/ 7298 w 10000"/>
                  <a:gd name="connsiteY33" fmla="*/ 8274 h 10288"/>
                  <a:gd name="connsiteX34" fmla="*/ 7412 w 10000"/>
                  <a:gd name="connsiteY34" fmla="*/ 7914 h 10288"/>
                  <a:gd name="connsiteX35" fmla="*/ 7528 w 10000"/>
                  <a:gd name="connsiteY35" fmla="*/ 7770 h 10288"/>
                  <a:gd name="connsiteX36" fmla="*/ 7645 w 10000"/>
                  <a:gd name="connsiteY36" fmla="*/ 7698 h 10288"/>
                  <a:gd name="connsiteX37" fmla="*/ 7799 w 10000"/>
                  <a:gd name="connsiteY37" fmla="*/ 7338 h 10288"/>
                  <a:gd name="connsiteX38" fmla="*/ 7916 w 10000"/>
                  <a:gd name="connsiteY38" fmla="*/ 6763 h 10288"/>
                  <a:gd name="connsiteX39" fmla="*/ 8031 w 10000"/>
                  <a:gd name="connsiteY39" fmla="*/ 6691 h 10288"/>
                  <a:gd name="connsiteX40" fmla="*/ 8147 w 10000"/>
                  <a:gd name="connsiteY40" fmla="*/ 6547 h 10288"/>
                  <a:gd name="connsiteX41" fmla="*/ 8378 w 10000"/>
                  <a:gd name="connsiteY41" fmla="*/ 6475 h 10288"/>
                  <a:gd name="connsiteX42" fmla="*/ 8571 w 10000"/>
                  <a:gd name="connsiteY42" fmla="*/ 6547 h 10288"/>
                  <a:gd name="connsiteX43" fmla="*/ 8920 w 10000"/>
                  <a:gd name="connsiteY43" fmla="*/ 6763 h 10288"/>
                  <a:gd name="connsiteX44" fmla="*/ 9227 w 10000"/>
                  <a:gd name="connsiteY44" fmla="*/ 6979 h 10288"/>
                  <a:gd name="connsiteX45" fmla="*/ 9422 w 10000"/>
                  <a:gd name="connsiteY45" fmla="*/ 6979 h 10288"/>
                  <a:gd name="connsiteX46" fmla="*/ 9536 w 10000"/>
                  <a:gd name="connsiteY46" fmla="*/ 6907 h 10288"/>
                  <a:gd name="connsiteX47" fmla="*/ 9536 w 10000"/>
                  <a:gd name="connsiteY47" fmla="*/ 6763 h 10288"/>
                  <a:gd name="connsiteX48" fmla="*/ 9615 w 10000"/>
                  <a:gd name="connsiteY48" fmla="*/ 6475 h 10288"/>
                  <a:gd name="connsiteX49" fmla="*/ 9729 w 10000"/>
                  <a:gd name="connsiteY49" fmla="*/ 6259 h 10288"/>
                  <a:gd name="connsiteX50" fmla="*/ 9845 w 10000"/>
                  <a:gd name="connsiteY50" fmla="*/ 6259 h 10288"/>
                  <a:gd name="connsiteX51" fmla="*/ 9962 w 10000"/>
                  <a:gd name="connsiteY51" fmla="*/ 6331 h 10288"/>
                  <a:gd name="connsiteX52" fmla="*/ 10000 w 10000"/>
                  <a:gd name="connsiteY52" fmla="*/ 6331 h 10288"/>
                  <a:gd name="connsiteX0" fmla="*/ 0 w 9652"/>
                  <a:gd name="connsiteY0" fmla="*/ 0 h 10000"/>
                  <a:gd name="connsiteX1" fmla="*/ 1277 w 9652"/>
                  <a:gd name="connsiteY1" fmla="*/ 4649 h 10000"/>
                  <a:gd name="connsiteX2" fmla="*/ 1275 w 9652"/>
                  <a:gd name="connsiteY2" fmla="*/ 5252 h 10000"/>
                  <a:gd name="connsiteX3" fmla="*/ 1312 w 9652"/>
                  <a:gd name="connsiteY3" fmla="*/ 5468 h 10000"/>
                  <a:gd name="connsiteX4" fmla="*/ 1429 w 9652"/>
                  <a:gd name="connsiteY4" fmla="*/ 6187 h 10000"/>
                  <a:gd name="connsiteX5" fmla="*/ 1505 w 9652"/>
                  <a:gd name="connsiteY5" fmla="*/ 6691 h 10000"/>
                  <a:gd name="connsiteX6" fmla="*/ 1621 w 9652"/>
                  <a:gd name="connsiteY6" fmla="*/ 7050 h 10000"/>
                  <a:gd name="connsiteX7" fmla="*/ 1814 w 9652"/>
                  <a:gd name="connsiteY7" fmla="*/ 7410 h 10000"/>
                  <a:gd name="connsiteX8" fmla="*/ 2045 w 9652"/>
                  <a:gd name="connsiteY8" fmla="*/ 8058 h 10000"/>
                  <a:gd name="connsiteX9" fmla="*/ 2278 w 9652"/>
                  <a:gd name="connsiteY9" fmla="*/ 8993 h 10000"/>
                  <a:gd name="connsiteX10" fmla="*/ 2433 w 9652"/>
                  <a:gd name="connsiteY10" fmla="*/ 9281 h 10000"/>
                  <a:gd name="connsiteX11" fmla="*/ 2547 w 9652"/>
                  <a:gd name="connsiteY11" fmla="*/ 9568 h 10000"/>
                  <a:gd name="connsiteX12" fmla="*/ 2664 w 9652"/>
                  <a:gd name="connsiteY12" fmla="*/ 9640 h 10000"/>
                  <a:gd name="connsiteX13" fmla="*/ 2896 w 9652"/>
                  <a:gd name="connsiteY13" fmla="*/ 9784 h 10000"/>
                  <a:gd name="connsiteX14" fmla="*/ 3128 w 9652"/>
                  <a:gd name="connsiteY14" fmla="*/ 9856 h 10000"/>
                  <a:gd name="connsiteX15" fmla="*/ 3320 w 9652"/>
                  <a:gd name="connsiteY15" fmla="*/ 9856 h 10000"/>
                  <a:gd name="connsiteX16" fmla="*/ 3437 w 9652"/>
                  <a:gd name="connsiteY16" fmla="*/ 10000 h 10000"/>
                  <a:gd name="connsiteX17" fmla="*/ 3513 w 9652"/>
                  <a:gd name="connsiteY17" fmla="*/ 9784 h 10000"/>
                  <a:gd name="connsiteX18" fmla="*/ 3861 w 9652"/>
                  <a:gd name="connsiteY18" fmla="*/ 9784 h 10000"/>
                  <a:gd name="connsiteX19" fmla="*/ 3977 w 9652"/>
                  <a:gd name="connsiteY19" fmla="*/ 9640 h 10000"/>
                  <a:gd name="connsiteX20" fmla="*/ 4169 w 9652"/>
                  <a:gd name="connsiteY20" fmla="*/ 9281 h 10000"/>
                  <a:gd name="connsiteX21" fmla="*/ 4362 w 9652"/>
                  <a:gd name="connsiteY21" fmla="*/ 9209 h 10000"/>
                  <a:gd name="connsiteX22" fmla="*/ 4478 w 9652"/>
                  <a:gd name="connsiteY22" fmla="*/ 9209 h 10000"/>
                  <a:gd name="connsiteX23" fmla="*/ 4710 w 9652"/>
                  <a:gd name="connsiteY23" fmla="*/ 8993 h 10000"/>
                  <a:gd name="connsiteX24" fmla="*/ 5135 w 9652"/>
                  <a:gd name="connsiteY24" fmla="*/ 8777 h 10000"/>
                  <a:gd name="connsiteX25" fmla="*/ 5482 w 9652"/>
                  <a:gd name="connsiteY25" fmla="*/ 8561 h 10000"/>
                  <a:gd name="connsiteX26" fmla="*/ 5753 w 9652"/>
                  <a:gd name="connsiteY26" fmla="*/ 8417 h 10000"/>
                  <a:gd name="connsiteX27" fmla="*/ 5907 w 9652"/>
                  <a:gd name="connsiteY27" fmla="*/ 8273 h 10000"/>
                  <a:gd name="connsiteX28" fmla="*/ 6101 w 9652"/>
                  <a:gd name="connsiteY28" fmla="*/ 8273 h 10000"/>
                  <a:gd name="connsiteX29" fmla="*/ 6447 w 9652"/>
                  <a:gd name="connsiteY29" fmla="*/ 8417 h 10000"/>
                  <a:gd name="connsiteX30" fmla="*/ 6717 w 9652"/>
                  <a:gd name="connsiteY30" fmla="*/ 8417 h 10000"/>
                  <a:gd name="connsiteX31" fmla="*/ 6834 w 9652"/>
                  <a:gd name="connsiteY31" fmla="*/ 8273 h 10000"/>
                  <a:gd name="connsiteX32" fmla="*/ 6950 w 9652"/>
                  <a:gd name="connsiteY32" fmla="*/ 7986 h 10000"/>
                  <a:gd name="connsiteX33" fmla="*/ 7064 w 9652"/>
                  <a:gd name="connsiteY33" fmla="*/ 7626 h 10000"/>
                  <a:gd name="connsiteX34" fmla="*/ 7180 w 9652"/>
                  <a:gd name="connsiteY34" fmla="*/ 7482 h 10000"/>
                  <a:gd name="connsiteX35" fmla="*/ 7297 w 9652"/>
                  <a:gd name="connsiteY35" fmla="*/ 7410 h 10000"/>
                  <a:gd name="connsiteX36" fmla="*/ 7451 w 9652"/>
                  <a:gd name="connsiteY36" fmla="*/ 7050 h 10000"/>
                  <a:gd name="connsiteX37" fmla="*/ 7568 w 9652"/>
                  <a:gd name="connsiteY37" fmla="*/ 6475 h 10000"/>
                  <a:gd name="connsiteX38" fmla="*/ 7683 w 9652"/>
                  <a:gd name="connsiteY38" fmla="*/ 6403 h 10000"/>
                  <a:gd name="connsiteX39" fmla="*/ 7799 w 9652"/>
                  <a:gd name="connsiteY39" fmla="*/ 6259 h 10000"/>
                  <a:gd name="connsiteX40" fmla="*/ 8030 w 9652"/>
                  <a:gd name="connsiteY40" fmla="*/ 6187 h 10000"/>
                  <a:gd name="connsiteX41" fmla="*/ 8223 w 9652"/>
                  <a:gd name="connsiteY41" fmla="*/ 6259 h 10000"/>
                  <a:gd name="connsiteX42" fmla="*/ 8572 w 9652"/>
                  <a:gd name="connsiteY42" fmla="*/ 6475 h 10000"/>
                  <a:gd name="connsiteX43" fmla="*/ 8879 w 9652"/>
                  <a:gd name="connsiteY43" fmla="*/ 6691 h 10000"/>
                  <a:gd name="connsiteX44" fmla="*/ 9074 w 9652"/>
                  <a:gd name="connsiteY44" fmla="*/ 6691 h 10000"/>
                  <a:gd name="connsiteX45" fmla="*/ 9188 w 9652"/>
                  <a:gd name="connsiteY45" fmla="*/ 6619 h 10000"/>
                  <a:gd name="connsiteX46" fmla="*/ 9188 w 9652"/>
                  <a:gd name="connsiteY46" fmla="*/ 6475 h 10000"/>
                  <a:gd name="connsiteX47" fmla="*/ 9267 w 9652"/>
                  <a:gd name="connsiteY47" fmla="*/ 6187 h 10000"/>
                  <a:gd name="connsiteX48" fmla="*/ 9381 w 9652"/>
                  <a:gd name="connsiteY48" fmla="*/ 5971 h 10000"/>
                  <a:gd name="connsiteX49" fmla="*/ 9497 w 9652"/>
                  <a:gd name="connsiteY49" fmla="*/ 5971 h 10000"/>
                  <a:gd name="connsiteX50" fmla="*/ 9614 w 9652"/>
                  <a:gd name="connsiteY50" fmla="*/ 6043 h 10000"/>
                  <a:gd name="connsiteX51" fmla="*/ 9652 w 9652"/>
                  <a:gd name="connsiteY51" fmla="*/ 6043 h 10000"/>
                  <a:gd name="connsiteX0" fmla="*/ 2 w 8679"/>
                  <a:gd name="connsiteY0" fmla="*/ 0 h 5351"/>
                  <a:gd name="connsiteX1" fmla="*/ 0 w 8679"/>
                  <a:gd name="connsiteY1" fmla="*/ 603 h 5351"/>
                  <a:gd name="connsiteX2" fmla="*/ 38 w 8679"/>
                  <a:gd name="connsiteY2" fmla="*/ 819 h 5351"/>
                  <a:gd name="connsiteX3" fmla="*/ 160 w 8679"/>
                  <a:gd name="connsiteY3" fmla="*/ 1538 h 5351"/>
                  <a:gd name="connsiteX4" fmla="*/ 238 w 8679"/>
                  <a:gd name="connsiteY4" fmla="*/ 2042 h 5351"/>
                  <a:gd name="connsiteX5" fmla="*/ 358 w 8679"/>
                  <a:gd name="connsiteY5" fmla="*/ 2401 h 5351"/>
                  <a:gd name="connsiteX6" fmla="*/ 558 w 8679"/>
                  <a:gd name="connsiteY6" fmla="*/ 2761 h 5351"/>
                  <a:gd name="connsiteX7" fmla="*/ 798 w 8679"/>
                  <a:gd name="connsiteY7" fmla="*/ 3409 h 5351"/>
                  <a:gd name="connsiteX8" fmla="*/ 1039 w 8679"/>
                  <a:gd name="connsiteY8" fmla="*/ 4344 h 5351"/>
                  <a:gd name="connsiteX9" fmla="*/ 1200 w 8679"/>
                  <a:gd name="connsiteY9" fmla="*/ 4632 h 5351"/>
                  <a:gd name="connsiteX10" fmla="*/ 1318 w 8679"/>
                  <a:gd name="connsiteY10" fmla="*/ 4919 h 5351"/>
                  <a:gd name="connsiteX11" fmla="*/ 1439 w 8679"/>
                  <a:gd name="connsiteY11" fmla="*/ 4991 h 5351"/>
                  <a:gd name="connsiteX12" fmla="*/ 1679 w 8679"/>
                  <a:gd name="connsiteY12" fmla="*/ 5135 h 5351"/>
                  <a:gd name="connsiteX13" fmla="*/ 1920 w 8679"/>
                  <a:gd name="connsiteY13" fmla="*/ 5207 h 5351"/>
                  <a:gd name="connsiteX14" fmla="*/ 2119 w 8679"/>
                  <a:gd name="connsiteY14" fmla="*/ 5207 h 5351"/>
                  <a:gd name="connsiteX15" fmla="*/ 2240 w 8679"/>
                  <a:gd name="connsiteY15" fmla="*/ 5351 h 5351"/>
                  <a:gd name="connsiteX16" fmla="*/ 2319 w 8679"/>
                  <a:gd name="connsiteY16" fmla="*/ 5135 h 5351"/>
                  <a:gd name="connsiteX17" fmla="*/ 2679 w 8679"/>
                  <a:gd name="connsiteY17" fmla="*/ 5135 h 5351"/>
                  <a:gd name="connsiteX18" fmla="*/ 2799 w 8679"/>
                  <a:gd name="connsiteY18" fmla="*/ 4991 h 5351"/>
                  <a:gd name="connsiteX19" fmla="*/ 2998 w 8679"/>
                  <a:gd name="connsiteY19" fmla="*/ 4632 h 5351"/>
                  <a:gd name="connsiteX20" fmla="*/ 3198 w 8679"/>
                  <a:gd name="connsiteY20" fmla="*/ 4560 h 5351"/>
                  <a:gd name="connsiteX21" fmla="*/ 3318 w 8679"/>
                  <a:gd name="connsiteY21" fmla="*/ 4560 h 5351"/>
                  <a:gd name="connsiteX22" fmla="*/ 3559 w 8679"/>
                  <a:gd name="connsiteY22" fmla="*/ 4344 h 5351"/>
                  <a:gd name="connsiteX23" fmla="*/ 3999 w 8679"/>
                  <a:gd name="connsiteY23" fmla="*/ 4128 h 5351"/>
                  <a:gd name="connsiteX24" fmla="*/ 4359 w 8679"/>
                  <a:gd name="connsiteY24" fmla="*/ 3912 h 5351"/>
                  <a:gd name="connsiteX25" fmla="*/ 4639 w 8679"/>
                  <a:gd name="connsiteY25" fmla="*/ 3768 h 5351"/>
                  <a:gd name="connsiteX26" fmla="*/ 4799 w 8679"/>
                  <a:gd name="connsiteY26" fmla="*/ 3624 h 5351"/>
                  <a:gd name="connsiteX27" fmla="*/ 5000 w 8679"/>
                  <a:gd name="connsiteY27" fmla="*/ 3624 h 5351"/>
                  <a:gd name="connsiteX28" fmla="*/ 5358 w 8679"/>
                  <a:gd name="connsiteY28" fmla="*/ 3768 h 5351"/>
                  <a:gd name="connsiteX29" fmla="*/ 5638 w 8679"/>
                  <a:gd name="connsiteY29" fmla="*/ 3768 h 5351"/>
                  <a:gd name="connsiteX30" fmla="*/ 5759 w 8679"/>
                  <a:gd name="connsiteY30" fmla="*/ 3624 h 5351"/>
                  <a:gd name="connsiteX31" fmla="*/ 5880 w 8679"/>
                  <a:gd name="connsiteY31" fmla="*/ 3337 h 5351"/>
                  <a:gd name="connsiteX32" fmla="*/ 5998 w 8679"/>
                  <a:gd name="connsiteY32" fmla="*/ 2977 h 5351"/>
                  <a:gd name="connsiteX33" fmla="*/ 6118 w 8679"/>
                  <a:gd name="connsiteY33" fmla="*/ 2833 h 5351"/>
                  <a:gd name="connsiteX34" fmla="*/ 6239 w 8679"/>
                  <a:gd name="connsiteY34" fmla="*/ 2761 h 5351"/>
                  <a:gd name="connsiteX35" fmla="*/ 6399 w 8679"/>
                  <a:gd name="connsiteY35" fmla="*/ 2401 h 5351"/>
                  <a:gd name="connsiteX36" fmla="*/ 6520 w 8679"/>
                  <a:gd name="connsiteY36" fmla="*/ 1826 h 5351"/>
                  <a:gd name="connsiteX37" fmla="*/ 6639 w 8679"/>
                  <a:gd name="connsiteY37" fmla="*/ 1754 h 5351"/>
                  <a:gd name="connsiteX38" fmla="*/ 6759 w 8679"/>
                  <a:gd name="connsiteY38" fmla="*/ 1610 h 5351"/>
                  <a:gd name="connsiteX39" fmla="*/ 6999 w 8679"/>
                  <a:gd name="connsiteY39" fmla="*/ 1538 h 5351"/>
                  <a:gd name="connsiteX40" fmla="*/ 7198 w 8679"/>
                  <a:gd name="connsiteY40" fmla="*/ 1610 h 5351"/>
                  <a:gd name="connsiteX41" fmla="*/ 7560 w 8679"/>
                  <a:gd name="connsiteY41" fmla="*/ 1826 h 5351"/>
                  <a:gd name="connsiteX42" fmla="*/ 7878 w 8679"/>
                  <a:gd name="connsiteY42" fmla="*/ 2042 h 5351"/>
                  <a:gd name="connsiteX43" fmla="*/ 8080 w 8679"/>
                  <a:gd name="connsiteY43" fmla="*/ 2042 h 5351"/>
                  <a:gd name="connsiteX44" fmla="*/ 8198 w 8679"/>
                  <a:gd name="connsiteY44" fmla="*/ 1970 h 5351"/>
                  <a:gd name="connsiteX45" fmla="*/ 8198 w 8679"/>
                  <a:gd name="connsiteY45" fmla="*/ 1826 h 5351"/>
                  <a:gd name="connsiteX46" fmla="*/ 8280 w 8679"/>
                  <a:gd name="connsiteY46" fmla="*/ 1538 h 5351"/>
                  <a:gd name="connsiteX47" fmla="*/ 8398 w 8679"/>
                  <a:gd name="connsiteY47" fmla="*/ 1322 h 5351"/>
                  <a:gd name="connsiteX48" fmla="*/ 8518 w 8679"/>
                  <a:gd name="connsiteY48" fmla="*/ 1322 h 5351"/>
                  <a:gd name="connsiteX49" fmla="*/ 8640 w 8679"/>
                  <a:gd name="connsiteY49" fmla="*/ 1394 h 5351"/>
                  <a:gd name="connsiteX50" fmla="*/ 8679 w 8679"/>
                  <a:gd name="connsiteY50" fmla="*/ 1394 h 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8679" h="5351">
                    <a:moveTo>
                      <a:pt x="2" y="0"/>
                    </a:moveTo>
                    <a:cubicBezTo>
                      <a:pt x="1" y="201"/>
                      <a:pt x="1" y="402"/>
                      <a:pt x="0" y="603"/>
                    </a:cubicBezTo>
                    <a:cubicBezTo>
                      <a:pt x="12" y="675"/>
                      <a:pt x="26" y="747"/>
                      <a:pt x="38" y="819"/>
                    </a:cubicBezTo>
                    <a:cubicBezTo>
                      <a:pt x="78" y="1059"/>
                      <a:pt x="120" y="1298"/>
                      <a:pt x="160" y="1538"/>
                    </a:cubicBezTo>
                    <a:cubicBezTo>
                      <a:pt x="185" y="1706"/>
                      <a:pt x="212" y="1874"/>
                      <a:pt x="238" y="2042"/>
                    </a:cubicBezTo>
                    <a:cubicBezTo>
                      <a:pt x="279" y="2162"/>
                      <a:pt x="320" y="2281"/>
                      <a:pt x="358" y="2401"/>
                    </a:cubicBezTo>
                    <a:cubicBezTo>
                      <a:pt x="425" y="2521"/>
                      <a:pt x="493" y="2641"/>
                      <a:pt x="558" y="2761"/>
                    </a:cubicBezTo>
                    <a:cubicBezTo>
                      <a:pt x="637" y="2977"/>
                      <a:pt x="719" y="3193"/>
                      <a:pt x="798" y="3409"/>
                    </a:cubicBezTo>
                    <a:cubicBezTo>
                      <a:pt x="880" y="3721"/>
                      <a:pt x="958" y="4032"/>
                      <a:pt x="1039" y="4344"/>
                    </a:cubicBezTo>
                    <a:cubicBezTo>
                      <a:pt x="1092" y="4440"/>
                      <a:pt x="1147" y="4536"/>
                      <a:pt x="1200" y="4632"/>
                    </a:cubicBezTo>
                    <a:cubicBezTo>
                      <a:pt x="1239" y="4728"/>
                      <a:pt x="1279" y="4823"/>
                      <a:pt x="1318" y="4919"/>
                    </a:cubicBezTo>
                    <a:lnTo>
                      <a:pt x="1439" y="4991"/>
                    </a:lnTo>
                    <a:lnTo>
                      <a:pt x="1679" y="5135"/>
                    </a:lnTo>
                    <a:lnTo>
                      <a:pt x="1920" y="5207"/>
                    </a:lnTo>
                    <a:lnTo>
                      <a:pt x="2119" y="5207"/>
                    </a:lnTo>
                    <a:cubicBezTo>
                      <a:pt x="2158" y="5255"/>
                      <a:pt x="2200" y="5303"/>
                      <a:pt x="2240" y="5351"/>
                    </a:cubicBezTo>
                    <a:cubicBezTo>
                      <a:pt x="2266" y="5279"/>
                      <a:pt x="2293" y="5207"/>
                      <a:pt x="2319" y="5135"/>
                    </a:cubicBezTo>
                    <a:lnTo>
                      <a:pt x="2679" y="5135"/>
                    </a:lnTo>
                    <a:cubicBezTo>
                      <a:pt x="2718" y="5087"/>
                      <a:pt x="2759" y="5039"/>
                      <a:pt x="2799" y="4991"/>
                    </a:cubicBezTo>
                    <a:cubicBezTo>
                      <a:pt x="2865" y="4871"/>
                      <a:pt x="2932" y="4752"/>
                      <a:pt x="2998" y="4632"/>
                    </a:cubicBezTo>
                    <a:lnTo>
                      <a:pt x="3198" y="4560"/>
                    </a:lnTo>
                    <a:lnTo>
                      <a:pt x="3318" y="4560"/>
                    </a:lnTo>
                    <a:lnTo>
                      <a:pt x="3559" y="4344"/>
                    </a:lnTo>
                    <a:lnTo>
                      <a:pt x="3999" y="4128"/>
                    </a:lnTo>
                    <a:lnTo>
                      <a:pt x="4359" y="3912"/>
                    </a:lnTo>
                    <a:lnTo>
                      <a:pt x="4639" y="3768"/>
                    </a:lnTo>
                    <a:cubicBezTo>
                      <a:pt x="4692" y="3720"/>
                      <a:pt x="4747" y="3672"/>
                      <a:pt x="4799" y="3624"/>
                    </a:cubicBezTo>
                    <a:lnTo>
                      <a:pt x="5000" y="3624"/>
                    </a:lnTo>
                    <a:lnTo>
                      <a:pt x="5358" y="3768"/>
                    </a:lnTo>
                    <a:lnTo>
                      <a:pt x="5638" y="3768"/>
                    </a:lnTo>
                    <a:lnTo>
                      <a:pt x="5759" y="3624"/>
                    </a:lnTo>
                    <a:cubicBezTo>
                      <a:pt x="5798" y="3528"/>
                      <a:pt x="5839" y="3433"/>
                      <a:pt x="5880" y="3337"/>
                    </a:cubicBezTo>
                    <a:cubicBezTo>
                      <a:pt x="5919" y="3217"/>
                      <a:pt x="5959" y="3097"/>
                      <a:pt x="5998" y="2977"/>
                    </a:cubicBezTo>
                    <a:cubicBezTo>
                      <a:pt x="6038" y="2929"/>
                      <a:pt x="6080" y="2881"/>
                      <a:pt x="6118" y="2833"/>
                    </a:cubicBezTo>
                    <a:lnTo>
                      <a:pt x="6239" y="2761"/>
                    </a:lnTo>
                    <a:cubicBezTo>
                      <a:pt x="6292" y="2641"/>
                      <a:pt x="6346" y="2521"/>
                      <a:pt x="6399" y="2401"/>
                    </a:cubicBezTo>
                    <a:cubicBezTo>
                      <a:pt x="6439" y="2209"/>
                      <a:pt x="6480" y="2018"/>
                      <a:pt x="6520" y="1826"/>
                    </a:cubicBezTo>
                    <a:lnTo>
                      <a:pt x="6639" y="1754"/>
                    </a:lnTo>
                    <a:cubicBezTo>
                      <a:pt x="6677" y="1706"/>
                      <a:pt x="6720" y="1658"/>
                      <a:pt x="6759" y="1610"/>
                    </a:cubicBezTo>
                    <a:lnTo>
                      <a:pt x="6999" y="1538"/>
                    </a:lnTo>
                    <a:lnTo>
                      <a:pt x="7198" y="1610"/>
                    </a:lnTo>
                    <a:lnTo>
                      <a:pt x="7560" y="1826"/>
                    </a:lnTo>
                    <a:lnTo>
                      <a:pt x="7878" y="2042"/>
                    </a:lnTo>
                    <a:lnTo>
                      <a:pt x="8080" y="2042"/>
                    </a:lnTo>
                    <a:lnTo>
                      <a:pt x="8198" y="1970"/>
                    </a:lnTo>
                    <a:lnTo>
                      <a:pt x="8198" y="1826"/>
                    </a:lnTo>
                    <a:cubicBezTo>
                      <a:pt x="8225" y="1730"/>
                      <a:pt x="8253" y="1634"/>
                      <a:pt x="8280" y="1538"/>
                    </a:cubicBezTo>
                    <a:cubicBezTo>
                      <a:pt x="8318" y="1466"/>
                      <a:pt x="8359" y="1394"/>
                      <a:pt x="8398" y="1322"/>
                    </a:cubicBezTo>
                    <a:lnTo>
                      <a:pt x="8518" y="1322"/>
                    </a:lnTo>
                    <a:lnTo>
                      <a:pt x="8640" y="1394"/>
                    </a:lnTo>
                    <a:lnTo>
                      <a:pt x="8679" y="139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3" name="Freeform 12625">
                <a:extLst>
                  <a:ext uri="{FF2B5EF4-FFF2-40B4-BE49-F238E27FC236}">
                    <a16:creationId xmlns:a16="http://schemas.microsoft.com/office/drawing/2014/main" id="{FB83094B-23C7-8104-6579-E11A37B3F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1947" y="1579066"/>
                <a:ext cx="295988" cy="101321"/>
              </a:xfrm>
              <a:custGeom>
                <a:avLst/>
                <a:gdLst>
                  <a:gd name="T0" fmla="*/ 0 w 212"/>
                  <a:gd name="T1" fmla="*/ 2147483647 h 79"/>
                  <a:gd name="T2" fmla="*/ 2147483647 w 212"/>
                  <a:gd name="T3" fmla="*/ 2147483647 h 79"/>
                  <a:gd name="T4" fmla="*/ 2147483647 w 212"/>
                  <a:gd name="T5" fmla="*/ 2147483647 h 79"/>
                  <a:gd name="T6" fmla="*/ 2147483647 w 212"/>
                  <a:gd name="T7" fmla="*/ 2147483647 h 79"/>
                  <a:gd name="T8" fmla="*/ 2147483647 w 212"/>
                  <a:gd name="T9" fmla="*/ 2147483647 h 79"/>
                  <a:gd name="T10" fmla="*/ 2147483647 w 212"/>
                  <a:gd name="T11" fmla="*/ 2147483647 h 79"/>
                  <a:gd name="T12" fmla="*/ 2147483647 w 212"/>
                  <a:gd name="T13" fmla="*/ 2147483647 h 79"/>
                  <a:gd name="T14" fmla="*/ 2147483647 w 212"/>
                  <a:gd name="T15" fmla="*/ 2147483647 h 79"/>
                  <a:gd name="T16" fmla="*/ 2147483647 w 212"/>
                  <a:gd name="T17" fmla="*/ 2147483647 h 79"/>
                  <a:gd name="T18" fmla="*/ 2147483647 w 212"/>
                  <a:gd name="T19" fmla="*/ 2147483647 h 79"/>
                  <a:gd name="T20" fmla="*/ 2147483647 w 212"/>
                  <a:gd name="T21" fmla="*/ 2147483647 h 79"/>
                  <a:gd name="T22" fmla="*/ 2147483647 w 212"/>
                  <a:gd name="T23" fmla="*/ 2147483647 h 79"/>
                  <a:gd name="T24" fmla="*/ 2147483647 w 212"/>
                  <a:gd name="T25" fmla="*/ 2147483647 h 79"/>
                  <a:gd name="T26" fmla="*/ 2147483647 w 212"/>
                  <a:gd name="T27" fmla="*/ 2147483647 h 79"/>
                  <a:gd name="T28" fmla="*/ 2147483647 w 212"/>
                  <a:gd name="T29" fmla="*/ 2147483647 h 79"/>
                  <a:gd name="T30" fmla="*/ 2147483647 w 212"/>
                  <a:gd name="T31" fmla="*/ 2147483647 h 79"/>
                  <a:gd name="T32" fmla="*/ 2147483647 w 212"/>
                  <a:gd name="T33" fmla="*/ 2147483647 h 79"/>
                  <a:gd name="T34" fmla="*/ 2147483647 w 212"/>
                  <a:gd name="T35" fmla="*/ 2147483647 h 79"/>
                  <a:gd name="T36" fmla="*/ 2147483647 w 212"/>
                  <a:gd name="T37" fmla="*/ 2147483647 h 79"/>
                  <a:gd name="T38" fmla="*/ 2147483647 w 212"/>
                  <a:gd name="T39" fmla="*/ 2147483647 h 79"/>
                  <a:gd name="T40" fmla="*/ 2147483647 w 212"/>
                  <a:gd name="T41" fmla="*/ 2147483647 h 79"/>
                  <a:gd name="T42" fmla="*/ 2147483647 w 212"/>
                  <a:gd name="T43" fmla="*/ 2147483647 h 79"/>
                  <a:gd name="T44" fmla="*/ 2147483647 w 212"/>
                  <a:gd name="T45" fmla="*/ 2147483647 h 79"/>
                  <a:gd name="T46" fmla="*/ 2147483647 w 212"/>
                  <a:gd name="T47" fmla="*/ 2147483647 h 79"/>
                  <a:gd name="T48" fmla="*/ 2147483647 w 212"/>
                  <a:gd name="T49" fmla="*/ 2147483647 h 79"/>
                  <a:gd name="T50" fmla="*/ 2147483647 w 212"/>
                  <a:gd name="T51" fmla="*/ 2147483647 h 79"/>
                  <a:gd name="T52" fmla="*/ 2147483647 w 212"/>
                  <a:gd name="T53" fmla="*/ 2147483647 h 79"/>
                  <a:gd name="T54" fmla="*/ 2147483647 w 212"/>
                  <a:gd name="T55" fmla="*/ 2147483647 h 79"/>
                  <a:gd name="T56" fmla="*/ 2147483647 w 212"/>
                  <a:gd name="T57" fmla="*/ 2147483647 h 79"/>
                  <a:gd name="T58" fmla="*/ 2147483647 w 212"/>
                  <a:gd name="T59" fmla="*/ 2147483647 h 79"/>
                  <a:gd name="T60" fmla="*/ 2147483647 w 212"/>
                  <a:gd name="T61" fmla="*/ 2147483647 h 79"/>
                  <a:gd name="T62" fmla="*/ 2147483647 w 212"/>
                  <a:gd name="T63" fmla="*/ 2147483647 h 79"/>
                  <a:gd name="T64" fmla="*/ 2147483647 w 212"/>
                  <a:gd name="T65" fmla="*/ 2147483647 h 79"/>
                  <a:gd name="T66" fmla="*/ 2147483647 w 212"/>
                  <a:gd name="T67" fmla="*/ 2147483647 h 79"/>
                  <a:gd name="T68" fmla="*/ 2147483647 w 212"/>
                  <a:gd name="T69" fmla="*/ 2147483647 h 79"/>
                  <a:gd name="T70" fmla="*/ 2147483647 w 212"/>
                  <a:gd name="T71" fmla="*/ 2147483647 h 79"/>
                  <a:gd name="T72" fmla="*/ 2147483647 w 212"/>
                  <a:gd name="T73" fmla="*/ 2147483647 h 79"/>
                  <a:gd name="T74" fmla="*/ 2147483647 w 212"/>
                  <a:gd name="T75" fmla="*/ 2147483647 h 79"/>
                  <a:gd name="T76" fmla="*/ 2147483647 w 212"/>
                  <a:gd name="T77" fmla="*/ 2147483647 h 79"/>
                  <a:gd name="T78" fmla="*/ 2147483647 w 212"/>
                  <a:gd name="T79" fmla="*/ 0 h 79"/>
                  <a:gd name="T80" fmla="*/ 2147483647 w 212"/>
                  <a:gd name="T81" fmla="*/ 0 h 79"/>
                  <a:gd name="T82" fmla="*/ 2147483647 w 212"/>
                  <a:gd name="T83" fmla="*/ 2147483647 h 79"/>
                  <a:gd name="T84" fmla="*/ 2147483647 w 212"/>
                  <a:gd name="T85" fmla="*/ 2147483647 h 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2" h="79">
                    <a:moveTo>
                      <a:pt x="0" y="16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16" y="16"/>
                    </a:lnTo>
                    <a:lnTo>
                      <a:pt x="22" y="21"/>
                    </a:lnTo>
                    <a:lnTo>
                      <a:pt x="23" y="25"/>
                    </a:lnTo>
                    <a:lnTo>
                      <a:pt x="27" y="29"/>
                    </a:lnTo>
                    <a:lnTo>
                      <a:pt x="30" y="32"/>
                    </a:lnTo>
                    <a:lnTo>
                      <a:pt x="33" y="35"/>
                    </a:lnTo>
                    <a:lnTo>
                      <a:pt x="36" y="38"/>
                    </a:lnTo>
                    <a:lnTo>
                      <a:pt x="41" y="41"/>
                    </a:lnTo>
                    <a:lnTo>
                      <a:pt x="52" y="58"/>
                    </a:lnTo>
                    <a:lnTo>
                      <a:pt x="59" y="68"/>
                    </a:lnTo>
                    <a:lnTo>
                      <a:pt x="63" y="69"/>
                    </a:lnTo>
                    <a:lnTo>
                      <a:pt x="67" y="68"/>
                    </a:lnTo>
                    <a:lnTo>
                      <a:pt x="72" y="68"/>
                    </a:lnTo>
                    <a:lnTo>
                      <a:pt x="83" y="68"/>
                    </a:lnTo>
                    <a:lnTo>
                      <a:pt x="86" y="71"/>
                    </a:lnTo>
                    <a:lnTo>
                      <a:pt x="94" y="76"/>
                    </a:lnTo>
                    <a:lnTo>
                      <a:pt x="99" y="79"/>
                    </a:lnTo>
                    <a:lnTo>
                      <a:pt x="100" y="79"/>
                    </a:lnTo>
                    <a:lnTo>
                      <a:pt x="102" y="77"/>
                    </a:lnTo>
                    <a:lnTo>
                      <a:pt x="111" y="71"/>
                    </a:lnTo>
                    <a:lnTo>
                      <a:pt x="117" y="66"/>
                    </a:lnTo>
                    <a:lnTo>
                      <a:pt x="121" y="65"/>
                    </a:lnTo>
                    <a:lnTo>
                      <a:pt x="127" y="61"/>
                    </a:lnTo>
                    <a:lnTo>
                      <a:pt x="130" y="57"/>
                    </a:lnTo>
                    <a:lnTo>
                      <a:pt x="132" y="52"/>
                    </a:lnTo>
                    <a:lnTo>
                      <a:pt x="135" y="47"/>
                    </a:lnTo>
                    <a:lnTo>
                      <a:pt x="138" y="43"/>
                    </a:lnTo>
                    <a:lnTo>
                      <a:pt x="141" y="38"/>
                    </a:lnTo>
                    <a:lnTo>
                      <a:pt x="147" y="36"/>
                    </a:lnTo>
                    <a:lnTo>
                      <a:pt x="154" y="35"/>
                    </a:lnTo>
                    <a:lnTo>
                      <a:pt x="160" y="30"/>
                    </a:lnTo>
                    <a:lnTo>
                      <a:pt x="164" y="22"/>
                    </a:lnTo>
                    <a:lnTo>
                      <a:pt x="177" y="10"/>
                    </a:lnTo>
                    <a:lnTo>
                      <a:pt x="182" y="5"/>
                    </a:lnTo>
                    <a:lnTo>
                      <a:pt x="188" y="2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7" y="2"/>
                    </a:lnTo>
                    <a:lnTo>
                      <a:pt x="212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8B88B98B-423C-23EB-C74A-5413A94F6BBD}"/>
                </a:ext>
              </a:extLst>
            </p:cNvPr>
            <p:cNvGrpSpPr/>
            <p:nvPr/>
          </p:nvGrpSpPr>
          <p:grpSpPr>
            <a:xfrm>
              <a:off x="6596309" y="3715105"/>
              <a:ext cx="152723" cy="533965"/>
              <a:chOff x="4959403" y="3491502"/>
              <a:chExt cx="184744" cy="645922"/>
            </a:xfrm>
          </p:grpSpPr>
          <p:sp>
            <p:nvSpPr>
              <p:cNvPr id="679" name="Freeform 1636">
                <a:extLst>
                  <a:ext uri="{FF2B5EF4-FFF2-40B4-BE49-F238E27FC236}">
                    <a16:creationId xmlns:a16="http://schemas.microsoft.com/office/drawing/2014/main" id="{A6CCB973-3931-B177-F50D-F3A5E6ABC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9403" y="3802702"/>
                <a:ext cx="129123" cy="334722"/>
              </a:xfrm>
              <a:custGeom>
                <a:avLst/>
                <a:gdLst>
                  <a:gd name="T0" fmla="*/ 2147483647 w 92"/>
                  <a:gd name="T1" fmla="*/ 2147483647 h 267"/>
                  <a:gd name="T2" fmla="*/ 0 w 92"/>
                  <a:gd name="T3" fmla="*/ 2147483647 h 267"/>
                  <a:gd name="T4" fmla="*/ 0 w 92"/>
                  <a:gd name="T5" fmla="*/ 2147483647 h 267"/>
                  <a:gd name="T6" fmla="*/ 2147483647 w 92"/>
                  <a:gd name="T7" fmla="*/ 2147483647 h 267"/>
                  <a:gd name="T8" fmla="*/ 2147483647 w 92"/>
                  <a:gd name="T9" fmla="*/ 2147483647 h 267"/>
                  <a:gd name="T10" fmla="*/ 2147483647 w 92"/>
                  <a:gd name="T11" fmla="*/ 2147483647 h 267"/>
                  <a:gd name="T12" fmla="*/ 2147483647 w 92"/>
                  <a:gd name="T13" fmla="*/ 2147483647 h 267"/>
                  <a:gd name="T14" fmla="*/ 2147483647 w 92"/>
                  <a:gd name="T15" fmla="*/ 2147483647 h 267"/>
                  <a:gd name="T16" fmla="*/ 2147483647 w 92"/>
                  <a:gd name="T17" fmla="*/ 2147483647 h 267"/>
                  <a:gd name="T18" fmla="*/ 2147483647 w 92"/>
                  <a:gd name="T19" fmla="*/ 2147483647 h 267"/>
                  <a:gd name="T20" fmla="*/ 2147483647 w 92"/>
                  <a:gd name="T21" fmla="*/ 2147483647 h 267"/>
                  <a:gd name="T22" fmla="*/ 2147483647 w 92"/>
                  <a:gd name="T23" fmla="*/ 2147483647 h 267"/>
                  <a:gd name="T24" fmla="*/ 2147483647 w 92"/>
                  <a:gd name="T25" fmla="*/ 2147483647 h 267"/>
                  <a:gd name="T26" fmla="*/ 2147483647 w 92"/>
                  <a:gd name="T27" fmla="*/ 2147483647 h 267"/>
                  <a:gd name="T28" fmla="*/ 2147483647 w 92"/>
                  <a:gd name="T29" fmla="*/ 2147483647 h 267"/>
                  <a:gd name="T30" fmla="*/ 2147483647 w 92"/>
                  <a:gd name="T31" fmla="*/ 2147483647 h 267"/>
                  <a:gd name="T32" fmla="*/ 2147483647 w 92"/>
                  <a:gd name="T33" fmla="*/ 2147483647 h 267"/>
                  <a:gd name="T34" fmla="*/ 2147483647 w 92"/>
                  <a:gd name="T35" fmla="*/ 2147483647 h 267"/>
                  <a:gd name="T36" fmla="*/ 2147483647 w 92"/>
                  <a:gd name="T37" fmla="*/ 2147483647 h 267"/>
                  <a:gd name="T38" fmla="*/ 2147483647 w 92"/>
                  <a:gd name="T39" fmla="*/ 2147483647 h 267"/>
                  <a:gd name="T40" fmla="*/ 2147483647 w 92"/>
                  <a:gd name="T41" fmla="*/ 2147483647 h 267"/>
                  <a:gd name="T42" fmla="*/ 2147483647 w 92"/>
                  <a:gd name="T43" fmla="*/ 2147483647 h 267"/>
                  <a:gd name="T44" fmla="*/ 2147483647 w 92"/>
                  <a:gd name="T45" fmla="*/ 2147483647 h 267"/>
                  <a:gd name="T46" fmla="*/ 2147483647 w 92"/>
                  <a:gd name="T47" fmla="*/ 2147483647 h 267"/>
                  <a:gd name="T48" fmla="*/ 2147483647 w 92"/>
                  <a:gd name="T49" fmla="*/ 2147483647 h 267"/>
                  <a:gd name="T50" fmla="*/ 2147483647 w 92"/>
                  <a:gd name="T51" fmla="*/ 2147483647 h 267"/>
                  <a:gd name="T52" fmla="*/ 2147483647 w 92"/>
                  <a:gd name="T53" fmla="*/ 2147483647 h 267"/>
                  <a:gd name="T54" fmla="*/ 2147483647 w 92"/>
                  <a:gd name="T55" fmla="*/ 2147483647 h 267"/>
                  <a:gd name="T56" fmla="*/ 2147483647 w 92"/>
                  <a:gd name="T57" fmla="*/ 2147483647 h 267"/>
                  <a:gd name="T58" fmla="*/ 2147483647 w 92"/>
                  <a:gd name="T59" fmla="*/ 2147483647 h 267"/>
                  <a:gd name="T60" fmla="*/ 2147483647 w 92"/>
                  <a:gd name="T61" fmla="*/ 2147483647 h 267"/>
                  <a:gd name="T62" fmla="*/ 2147483647 w 92"/>
                  <a:gd name="T63" fmla="*/ 2147483647 h 267"/>
                  <a:gd name="T64" fmla="*/ 2147483647 w 92"/>
                  <a:gd name="T65" fmla="*/ 2147483647 h 267"/>
                  <a:gd name="T66" fmla="*/ 2147483647 w 92"/>
                  <a:gd name="T67" fmla="*/ 2147483647 h 267"/>
                  <a:gd name="T68" fmla="*/ 2147483647 w 92"/>
                  <a:gd name="T69" fmla="*/ 2147483647 h 267"/>
                  <a:gd name="T70" fmla="*/ 2147483647 w 92"/>
                  <a:gd name="T71" fmla="*/ 2147483647 h 267"/>
                  <a:gd name="T72" fmla="*/ 2147483647 w 92"/>
                  <a:gd name="T73" fmla="*/ 2147483647 h 267"/>
                  <a:gd name="T74" fmla="*/ 2147483647 w 92"/>
                  <a:gd name="T75" fmla="*/ 2147483647 h 267"/>
                  <a:gd name="T76" fmla="*/ 2147483647 w 92"/>
                  <a:gd name="T77" fmla="*/ 2147483647 h 267"/>
                  <a:gd name="T78" fmla="*/ 2147483647 w 92"/>
                  <a:gd name="T79" fmla="*/ 2147483647 h 267"/>
                  <a:gd name="T80" fmla="*/ 2147483647 w 92"/>
                  <a:gd name="T81" fmla="*/ 2147483647 h 267"/>
                  <a:gd name="T82" fmla="*/ 2147483647 w 92"/>
                  <a:gd name="T83" fmla="*/ 2147483647 h 267"/>
                  <a:gd name="T84" fmla="*/ 2147483647 w 92"/>
                  <a:gd name="T85" fmla="*/ 2147483647 h 267"/>
                  <a:gd name="T86" fmla="*/ 2147483647 w 92"/>
                  <a:gd name="T87" fmla="*/ 2147483647 h 267"/>
                  <a:gd name="T88" fmla="*/ 2147483647 w 92"/>
                  <a:gd name="T89" fmla="*/ 2147483647 h 267"/>
                  <a:gd name="T90" fmla="*/ 2147483647 w 92"/>
                  <a:gd name="T91" fmla="*/ 2147483647 h 267"/>
                  <a:gd name="T92" fmla="*/ 2147483647 w 92"/>
                  <a:gd name="T93" fmla="*/ 2147483647 h 267"/>
                  <a:gd name="T94" fmla="*/ 2147483647 w 92"/>
                  <a:gd name="T95" fmla="*/ 2147483647 h 267"/>
                  <a:gd name="T96" fmla="*/ 2147483647 w 92"/>
                  <a:gd name="T97" fmla="*/ 2147483647 h 267"/>
                  <a:gd name="T98" fmla="*/ 2147483647 w 92"/>
                  <a:gd name="T99" fmla="*/ 2147483647 h 267"/>
                  <a:gd name="T100" fmla="*/ 2147483647 w 92"/>
                  <a:gd name="T101" fmla="*/ 2147483647 h 267"/>
                  <a:gd name="T102" fmla="*/ 2147483647 w 92"/>
                  <a:gd name="T103" fmla="*/ 2147483647 h 267"/>
                  <a:gd name="T104" fmla="*/ 2147483647 w 92"/>
                  <a:gd name="T105" fmla="*/ 2147483647 h 267"/>
                  <a:gd name="T106" fmla="*/ 2147483647 w 92"/>
                  <a:gd name="T107" fmla="*/ 2147483647 h 267"/>
                  <a:gd name="T108" fmla="*/ 2147483647 w 92"/>
                  <a:gd name="T109" fmla="*/ 2147483647 h 267"/>
                  <a:gd name="T110" fmla="*/ 2147483647 w 92"/>
                  <a:gd name="T111" fmla="*/ 0 h 2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connsiteX0" fmla="*/ 775 w 10000"/>
                  <a:gd name="connsiteY0" fmla="*/ 9863 h 9863"/>
                  <a:gd name="connsiteX1" fmla="*/ 0 w 10000"/>
                  <a:gd name="connsiteY1" fmla="*/ 9775 h 9863"/>
                  <a:gd name="connsiteX2" fmla="*/ 0 w 10000"/>
                  <a:gd name="connsiteY2" fmla="*/ 9588 h 9863"/>
                  <a:gd name="connsiteX3" fmla="*/ 217 w 10000"/>
                  <a:gd name="connsiteY3" fmla="*/ 9476 h 9863"/>
                  <a:gd name="connsiteX4" fmla="*/ 326 w 10000"/>
                  <a:gd name="connsiteY4" fmla="*/ 9288 h 9863"/>
                  <a:gd name="connsiteX5" fmla="*/ 543 w 10000"/>
                  <a:gd name="connsiteY5" fmla="*/ 9139 h 9863"/>
                  <a:gd name="connsiteX6" fmla="*/ 978 w 10000"/>
                  <a:gd name="connsiteY6" fmla="*/ 8315 h 9863"/>
                  <a:gd name="connsiteX7" fmla="*/ 1196 w 10000"/>
                  <a:gd name="connsiteY7" fmla="*/ 7903 h 9863"/>
                  <a:gd name="connsiteX8" fmla="*/ 1413 w 10000"/>
                  <a:gd name="connsiteY8" fmla="*/ 7790 h 9863"/>
                  <a:gd name="connsiteX9" fmla="*/ 1413 w 10000"/>
                  <a:gd name="connsiteY9" fmla="*/ 7678 h 9863"/>
                  <a:gd name="connsiteX10" fmla="*/ 1196 w 10000"/>
                  <a:gd name="connsiteY10" fmla="*/ 7303 h 9863"/>
                  <a:gd name="connsiteX11" fmla="*/ 1413 w 10000"/>
                  <a:gd name="connsiteY11" fmla="*/ 7154 h 9863"/>
                  <a:gd name="connsiteX12" fmla="*/ 1522 w 10000"/>
                  <a:gd name="connsiteY12" fmla="*/ 6891 h 9863"/>
                  <a:gd name="connsiteX13" fmla="*/ 1522 w 10000"/>
                  <a:gd name="connsiteY13" fmla="*/ 6742 h 9863"/>
                  <a:gd name="connsiteX14" fmla="*/ 1522 w 10000"/>
                  <a:gd name="connsiteY14" fmla="*/ 6592 h 9863"/>
                  <a:gd name="connsiteX15" fmla="*/ 1739 w 10000"/>
                  <a:gd name="connsiteY15" fmla="*/ 6367 h 9863"/>
                  <a:gd name="connsiteX16" fmla="*/ 2065 w 10000"/>
                  <a:gd name="connsiteY16" fmla="*/ 6217 h 9863"/>
                  <a:gd name="connsiteX17" fmla="*/ 2065 w 10000"/>
                  <a:gd name="connsiteY17" fmla="*/ 6030 h 9863"/>
                  <a:gd name="connsiteX18" fmla="*/ 2391 w 10000"/>
                  <a:gd name="connsiteY18" fmla="*/ 5843 h 9863"/>
                  <a:gd name="connsiteX19" fmla="*/ 2935 w 10000"/>
                  <a:gd name="connsiteY19" fmla="*/ 5655 h 9863"/>
                  <a:gd name="connsiteX20" fmla="*/ 3913 w 10000"/>
                  <a:gd name="connsiteY20" fmla="*/ 5506 h 9863"/>
                  <a:gd name="connsiteX21" fmla="*/ 4457 w 10000"/>
                  <a:gd name="connsiteY21" fmla="*/ 5393 h 9863"/>
                  <a:gd name="connsiteX22" fmla="*/ 5109 w 10000"/>
                  <a:gd name="connsiteY22" fmla="*/ 5206 h 9863"/>
                  <a:gd name="connsiteX23" fmla="*/ 5435 w 10000"/>
                  <a:gd name="connsiteY23" fmla="*/ 5094 h 9863"/>
                  <a:gd name="connsiteX24" fmla="*/ 6522 w 10000"/>
                  <a:gd name="connsiteY24" fmla="*/ 4831 h 9863"/>
                  <a:gd name="connsiteX25" fmla="*/ 6848 w 10000"/>
                  <a:gd name="connsiteY25" fmla="*/ 4794 h 9863"/>
                  <a:gd name="connsiteX26" fmla="*/ 7174 w 10000"/>
                  <a:gd name="connsiteY26" fmla="*/ 4682 h 9863"/>
                  <a:gd name="connsiteX27" fmla="*/ 7500 w 10000"/>
                  <a:gd name="connsiteY27" fmla="*/ 4494 h 9863"/>
                  <a:gd name="connsiteX28" fmla="*/ 7826 w 10000"/>
                  <a:gd name="connsiteY28" fmla="*/ 4382 h 9863"/>
                  <a:gd name="connsiteX29" fmla="*/ 8043 w 10000"/>
                  <a:gd name="connsiteY29" fmla="*/ 4307 h 9863"/>
                  <a:gd name="connsiteX30" fmla="*/ 8370 w 10000"/>
                  <a:gd name="connsiteY30" fmla="*/ 4195 h 9863"/>
                  <a:gd name="connsiteX31" fmla="*/ 8370 w 10000"/>
                  <a:gd name="connsiteY31" fmla="*/ 4082 h 9863"/>
                  <a:gd name="connsiteX32" fmla="*/ 8478 w 10000"/>
                  <a:gd name="connsiteY32" fmla="*/ 3670 h 9863"/>
                  <a:gd name="connsiteX33" fmla="*/ 8913 w 10000"/>
                  <a:gd name="connsiteY33" fmla="*/ 3558 h 9863"/>
                  <a:gd name="connsiteX34" fmla="*/ 9565 w 10000"/>
                  <a:gd name="connsiteY34" fmla="*/ 3221 h 9863"/>
                  <a:gd name="connsiteX35" fmla="*/ 9891 w 10000"/>
                  <a:gd name="connsiteY35" fmla="*/ 2921 h 9863"/>
                  <a:gd name="connsiteX36" fmla="*/ 10000 w 10000"/>
                  <a:gd name="connsiteY36" fmla="*/ 2622 h 9863"/>
                  <a:gd name="connsiteX37" fmla="*/ 10000 w 10000"/>
                  <a:gd name="connsiteY37" fmla="*/ 2509 h 9863"/>
                  <a:gd name="connsiteX38" fmla="*/ 9891 w 10000"/>
                  <a:gd name="connsiteY38" fmla="*/ 2285 h 9863"/>
                  <a:gd name="connsiteX39" fmla="*/ 9674 w 10000"/>
                  <a:gd name="connsiteY39" fmla="*/ 2135 h 9863"/>
                  <a:gd name="connsiteX40" fmla="*/ 9674 w 10000"/>
                  <a:gd name="connsiteY40" fmla="*/ 1985 h 9863"/>
                  <a:gd name="connsiteX41" fmla="*/ 9565 w 10000"/>
                  <a:gd name="connsiteY41" fmla="*/ 1760 h 9863"/>
                  <a:gd name="connsiteX42" fmla="*/ 9239 w 10000"/>
                  <a:gd name="connsiteY42" fmla="*/ 1610 h 9863"/>
                  <a:gd name="connsiteX43" fmla="*/ 8152 w 10000"/>
                  <a:gd name="connsiteY43" fmla="*/ 1161 h 9863"/>
                  <a:gd name="connsiteX44" fmla="*/ 8043 w 10000"/>
                  <a:gd name="connsiteY44" fmla="*/ 974 h 9863"/>
                  <a:gd name="connsiteX45" fmla="*/ 7826 w 10000"/>
                  <a:gd name="connsiteY45" fmla="*/ 861 h 9863"/>
                  <a:gd name="connsiteX46" fmla="*/ 7500 w 10000"/>
                  <a:gd name="connsiteY46" fmla="*/ 749 h 9863"/>
                  <a:gd name="connsiteX47" fmla="*/ 6957 w 10000"/>
                  <a:gd name="connsiteY47" fmla="*/ 749 h 9863"/>
                  <a:gd name="connsiteX48" fmla="*/ 6522 w 10000"/>
                  <a:gd name="connsiteY48" fmla="*/ 749 h 9863"/>
                  <a:gd name="connsiteX49" fmla="*/ 5978 w 10000"/>
                  <a:gd name="connsiteY49" fmla="*/ 562 h 9863"/>
                  <a:gd name="connsiteX50" fmla="*/ 5435 w 10000"/>
                  <a:gd name="connsiteY50" fmla="*/ 449 h 9863"/>
                  <a:gd name="connsiteX51" fmla="*/ 5326 w 10000"/>
                  <a:gd name="connsiteY51" fmla="*/ 375 h 9863"/>
                  <a:gd name="connsiteX52" fmla="*/ 4891 w 10000"/>
                  <a:gd name="connsiteY52" fmla="*/ 337 h 9863"/>
                  <a:gd name="connsiteX53" fmla="*/ 4783 w 10000"/>
                  <a:gd name="connsiteY53" fmla="*/ 225 h 9863"/>
                  <a:gd name="connsiteX54" fmla="*/ 4783 w 10000"/>
                  <a:gd name="connsiteY54" fmla="*/ 112 h 9863"/>
                  <a:gd name="connsiteX55" fmla="*/ 4891 w 10000"/>
                  <a:gd name="connsiteY55" fmla="*/ 0 h 9863"/>
                  <a:gd name="connsiteX0" fmla="*/ 775 w 10000"/>
                  <a:gd name="connsiteY0" fmla="*/ 10000 h 10000"/>
                  <a:gd name="connsiteX1" fmla="*/ 399 w 10000"/>
                  <a:gd name="connsiteY1" fmla="*/ 9800 h 10000"/>
                  <a:gd name="connsiteX2" fmla="*/ 0 w 10000"/>
                  <a:gd name="connsiteY2" fmla="*/ 9721 h 10000"/>
                  <a:gd name="connsiteX3" fmla="*/ 217 w 10000"/>
                  <a:gd name="connsiteY3" fmla="*/ 9608 h 10000"/>
                  <a:gd name="connsiteX4" fmla="*/ 326 w 10000"/>
                  <a:gd name="connsiteY4" fmla="*/ 9417 h 10000"/>
                  <a:gd name="connsiteX5" fmla="*/ 543 w 10000"/>
                  <a:gd name="connsiteY5" fmla="*/ 9266 h 10000"/>
                  <a:gd name="connsiteX6" fmla="*/ 978 w 10000"/>
                  <a:gd name="connsiteY6" fmla="*/ 8430 h 10000"/>
                  <a:gd name="connsiteX7" fmla="*/ 1196 w 10000"/>
                  <a:gd name="connsiteY7" fmla="*/ 8013 h 10000"/>
                  <a:gd name="connsiteX8" fmla="*/ 1413 w 10000"/>
                  <a:gd name="connsiteY8" fmla="*/ 7898 h 10000"/>
                  <a:gd name="connsiteX9" fmla="*/ 1413 w 10000"/>
                  <a:gd name="connsiteY9" fmla="*/ 7785 h 10000"/>
                  <a:gd name="connsiteX10" fmla="*/ 1196 w 10000"/>
                  <a:gd name="connsiteY10" fmla="*/ 7404 h 10000"/>
                  <a:gd name="connsiteX11" fmla="*/ 1413 w 10000"/>
                  <a:gd name="connsiteY11" fmla="*/ 7253 h 10000"/>
                  <a:gd name="connsiteX12" fmla="*/ 1522 w 10000"/>
                  <a:gd name="connsiteY12" fmla="*/ 6987 h 10000"/>
                  <a:gd name="connsiteX13" fmla="*/ 1522 w 10000"/>
                  <a:gd name="connsiteY13" fmla="*/ 6836 h 10000"/>
                  <a:gd name="connsiteX14" fmla="*/ 1522 w 10000"/>
                  <a:gd name="connsiteY14" fmla="*/ 6684 h 10000"/>
                  <a:gd name="connsiteX15" fmla="*/ 1739 w 10000"/>
                  <a:gd name="connsiteY15" fmla="*/ 6455 h 10000"/>
                  <a:gd name="connsiteX16" fmla="*/ 2065 w 10000"/>
                  <a:gd name="connsiteY16" fmla="*/ 6303 h 10000"/>
                  <a:gd name="connsiteX17" fmla="*/ 2065 w 10000"/>
                  <a:gd name="connsiteY17" fmla="*/ 6114 h 10000"/>
                  <a:gd name="connsiteX18" fmla="*/ 2391 w 10000"/>
                  <a:gd name="connsiteY18" fmla="*/ 5924 h 10000"/>
                  <a:gd name="connsiteX19" fmla="*/ 2935 w 10000"/>
                  <a:gd name="connsiteY19" fmla="*/ 5734 h 10000"/>
                  <a:gd name="connsiteX20" fmla="*/ 3913 w 10000"/>
                  <a:gd name="connsiteY20" fmla="*/ 5582 h 10000"/>
                  <a:gd name="connsiteX21" fmla="*/ 4457 w 10000"/>
                  <a:gd name="connsiteY21" fmla="*/ 5468 h 10000"/>
                  <a:gd name="connsiteX22" fmla="*/ 5109 w 10000"/>
                  <a:gd name="connsiteY22" fmla="*/ 5278 h 10000"/>
                  <a:gd name="connsiteX23" fmla="*/ 5435 w 10000"/>
                  <a:gd name="connsiteY23" fmla="*/ 5165 h 10000"/>
                  <a:gd name="connsiteX24" fmla="*/ 6522 w 10000"/>
                  <a:gd name="connsiteY24" fmla="*/ 4898 h 10000"/>
                  <a:gd name="connsiteX25" fmla="*/ 6848 w 10000"/>
                  <a:gd name="connsiteY25" fmla="*/ 4861 h 10000"/>
                  <a:gd name="connsiteX26" fmla="*/ 7174 w 10000"/>
                  <a:gd name="connsiteY26" fmla="*/ 4747 h 10000"/>
                  <a:gd name="connsiteX27" fmla="*/ 7500 w 10000"/>
                  <a:gd name="connsiteY27" fmla="*/ 4556 h 10000"/>
                  <a:gd name="connsiteX28" fmla="*/ 7826 w 10000"/>
                  <a:gd name="connsiteY28" fmla="*/ 4443 h 10000"/>
                  <a:gd name="connsiteX29" fmla="*/ 8043 w 10000"/>
                  <a:gd name="connsiteY29" fmla="*/ 4367 h 10000"/>
                  <a:gd name="connsiteX30" fmla="*/ 8370 w 10000"/>
                  <a:gd name="connsiteY30" fmla="*/ 4253 h 10000"/>
                  <a:gd name="connsiteX31" fmla="*/ 8370 w 10000"/>
                  <a:gd name="connsiteY31" fmla="*/ 4139 h 10000"/>
                  <a:gd name="connsiteX32" fmla="*/ 8478 w 10000"/>
                  <a:gd name="connsiteY32" fmla="*/ 3721 h 10000"/>
                  <a:gd name="connsiteX33" fmla="*/ 8913 w 10000"/>
                  <a:gd name="connsiteY33" fmla="*/ 3607 h 10000"/>
                  <a:gd name="connsiteX34" fmla="*/ 9565 w 10000"/>
                  <a:gd name="connsiteY34" fmla="*/ 3266 h 10000"/>
                  <a:gd name="connsiteX35" fmla="*/ 9891 w 10000"/>
                  <a:gd name="connsiteY35" fmla="*/ 2962 h 10000"/>
                  <a:gd name="connsiteX36" fmla="*/ 10000 w 10000"/>
                  <a:gd name="connsiteY36" fmla="*/ 2658 h 10000"/>
                  <a:gd name="connsiteX37" fmla="*/ 10000 w 10000"/>
                  <a:gd name="connsiteY37" fmla="*/ 2544 h 10000"/>
                  <a:gd name="connsiteX38" fmla="*/ 9891 w 10000"/>
                  <a:gd name="connsiteY38" fmla="*/ 2317 h 10000"/>
                  <a:gd name="connsiteX39" fmla="*/ 9674 w 10000"/>
                  <a:gd name="connsiteY39" fmla="*/ 2165 h 10000"/>
                  <a:gd name="connsiteX40" fmla="*/ 9674 w 10000"/>
                  <a:gd name="connsiteY40" fmla="*/ 2013 h 10000"/>
                  <a:gd name="connsiteX41" fmla="*/ 9565 w 10000"/>
                  <a:gd name="connsiteY41" fmla="*/ 1784 h 10000"/>
                  <a:gd name="connsiteX42" fmla="*/ 9239 w 10000"/>
                  <a:gd name="connsiteY42" fmla="*/ 1632 h 10000"/>
                  <a:gd name="connsiteX43" fmla="*/ 8152 w 10000"/>
                  <a:gd name="connsiteY43" fmla="*/ 1177 h 10000"/>
                  <a:gd name="connsiteX44" fmla="*/ 8043 w 10000"/>
                  <a:gd name="connsiteY44" fmla="*/ 988 h 10000"/>
                  <a:gd name="connsiteX45" fmla="*/ 7826 w 10000"/>
                  <a:gd name="connsiteY45" fmla="*/ 873 h 10000"/>
                  <a:gd name="connsiteX46" fmla="*/ 7500 w 10000"/>
                  <a:gd name="connsiteY46" fmla="*/ 759 h 10000"/>
                  <a:gd name="connsiteX47" fmla="*/ 6957 w 10000"/>
                  <a:gd name="connsiteY47" fmla="*/ 759 h 10000"/>
                  <a:gd name="connsiteX48" fmla="*/ 6522 w 10000"/>
                  <a:gd name="connsiteY48" fmla="*/ 759 h 10000"/>
                  <a:gd name="connsiteX49" fmla="*/ 5978 w 10000"/>
                  <a:gd name="connsiteY49" fmla="*/ 570 h 10000"/>
                  <a:gd name="connsiteX50" fmla="*/ 5435 w 10000"/>
                  <a:gd name="connsiteY50" fmla="*/ 455 h 10000"/>
                  <a:gd name="connsiteX51" fmla="*/ 5326 w 10000"/>
                  <a:gd name="connsiteY51" fmla="*/ 380 h 10000"/>
                  <a:gd name="connsiteX52" fmla="*/ 4891 w 10000"/>
                  <a:gd name="connsiteY52" fmla="*/ 342 h 10000"/>
                  <a:gd name="connsiteX53" fmla="*/ 4783 w 10000"/>
                  <a:gd name="connsiteY53" fmla="*/ 228 h 10000"/>
                  <a:gd name="connsiteX54" fmla="*/ 4783 w 10000"/>
                  <a:gd name="connsiteY54" fmla="*/ 114 h 10000"/>
                  <a:gd name="connsiteX55" fmla="*/ 4891 w 10000"/>
                  <a:gd name="connsiteY5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0000" h="10000">
                    <a:moveTo>
                      <a:pt x="775" y="10000"/>
                    </a:moveTo>
                    <a:lnTo>
                      <a:pt x="399" y="9800"/>
                    </a:lnTo>
                    <a:lnTo>
                      <a:pt x="0" y="9721"/>
                    </a:lnTo>
                    <a:lnTo>
                      <a:pt x="217" y="9608"/>
                    </a:lnTo>
                    <a:cubicBezTo>
                      <a:pt x="253" y="9544"/>
                      <a:pt x="290" y="9481"/>
                      <a:pt x="326" y="9417"/>
                    </a:cubicBezTo>
                    <a:lnTo>
                      <a:pt x="543" y="9266"/>
                    </a:lnTo>
                    <a:lnTo>
                      <a:pt x="978" y="8430"/>
                    </a:lnTo>
                    <a:cubicBezTo>
                      <a:pt x="1051" y="8292"/>
                      <a:pt x="1123" y="8152"/>
                      <a:pt x="1196" y="8013"/>
                    </a:cubicBezTo>
                    <a:lnTo>
                      <a:pt x="1413" y="7898"/>
                    </a:lnTo>
                    <a:lnTo>
                      <a:pt x="1413" y="7785"/>
                    </a:lnTo>
                    <a:lnTo>
                      <a:pt x="1196" y="7404"/>
                    </a:lnTo>
                    <a:lnTo>
                      <a:pt x="1413" y="7253"/>
                    </a:lnTo>
                    <a:cubicBezTo>
                      <a:pt x="1449" y="7164"/>
                      <a:pt x="1486" y="7076"/>
                      <a:pt x="1522" y="6987"/>
                    </a:cubicBezTo>
                    <a:lnTo>
                      <a:pt x="1522" y="6836"/>
                    </a:lnTo>
                    <a:lnTo>
                      <a:pt x="1522" y="6684"/>
                    </a:lnTo>
                    <a:lnTo>
                      <a:pt x="1739" y="6455"/>
                    </a:lnTo>
                    <a:lnTo>
                      <a:pt x="2065" y="6303"/>
                    </a:lnTo>
                    <a:lnTo>
                      <a:pt x="2065" y="6114"/>
                    </a:lnTo>
                    <a:lnTo>
                      <a:pt x="2391" y="5924"/>
                    </a:lnTo>
                    <a:lnTo>
                      <a:pt x="2935" y="5734"/>
                    </a:lnTo>
                    <a:lnTo>
                      <a:pt x="3913" y="5582"/>
                    </a:lnTo>
                    <a:lnTo>
                      <a:pt x="4457" y="5468"/>
                    </a:lnTo>
                    <a:lnTo>
                      <a:pt x="5109" y="5278"/>
                    </a:lnTo>
                    <a:lnTo>
                      <a:pt x="5435" y="5165"/>
                    </a:lnTo>
                    <a:lnTo>
                      <a:pt x="6522" y="4898"/>
                    </a:lnTo>
                    <a:lnTo>
                      <a:pt x="6848" y="4861"/>
                    </a:lnTo>
                    <a:lnTo>
                      <a:pt x="7174" y="4747"/>
                    </a:lnTo>
                    <a:lnTo>
                      <a:pt x="7500" y="4556"/>
                    </a:lnTo>
                    <a:lnTo>
                      <a:pt x="7826" y="4443"/>
                    </a:lnTo>
                    <a:lnTo>
                      <a:pt x="8043" y="4367"/>
                    </a:lnTo>
                    <a:lnTo>
                      <a:pt x="8370" y="4253"/>
                    </a:lnTo>
                    <a:lnTo>
                      <a:pt x="8370" y="4139"/>
                    </a:lnTo>
                    <a:lnTo>
                      <a:pt x="8478" y="3721"/>
                    </a:lnTo>
                    <a:lnTo>
                      <a:pt x="8913" y="3607"/>
                    </a:lnTo>
                    <a:lnTo>
                      <a:pt x="9565" y="3266"/>
                    </a:lnTo>
                    <a:lnTo>
                      <a:pt x="9891" y="2962"/>
                    </a:lnTo>
                    <a:cubicBezTo>
                      <a:pt x="9927" y="2860"/>
                      <a:pt x="9964" y="2760"/>
                      <a:pt x="10000" y="2658"/>
                    </a:cubicBezTo>
                    <a:lnTo>
                      <a:pt x="10000" y="2544"/>
                    </a:lnTo>
                    <a:cubicBezTo>
                      <a:pt x="9964" y="2468"/>
                      <a:pt x="9927" y="2393"/>
                      <a:pt x="9891" y="2317"/>
                    </a:cubicBezTo>
                    <a:lnTo>
                      <a:pt x="9674" y="2165"/>
                    </a:lnTo>
                    <a:lnTo>
                      <a:pt x="9674" y="2013"/>
                    </a:lnTo>
                    <a:cubicBezTo>
                      <a:pt x="9638" y="1937"/>
                      <a:pt x="9601" y="1860"/>
                      <a:pt x="9565" y="1784"/>
                    </a:cubicBezTo>
                    <a:lnTo>
                      <a:pt x="9239" y="1632"/>
                    </a:lnTo>
                    <a:lnTo>
                      <a:pt x="8152" y="1177"/>
                    </a:lnTo>
                    <a:cubicBezTo>
                      <a:pt x="8116" y="1114"/>
                      <a:pt x="8079" y="1051"/>
                      <a:pt x="8043" y="988"/>
                    </a:cubicBezTo>
                    <a:lnTo>
                      <a:pt x="7826" y="873"/>
                    </a:lnTo>
                    <a:lnTo>
                      <a:pt x="7500" y="759"/>
                    </a:lnTo>
                    <a:lnTo>
                      <a:pt x="6957" y="759"/>
                    </a:lnTo>
                    <a:lnTo>
                      <a:pt x="6522" y="759"/>
                    </a:lnTo>
                    <a:lnTo>
                      <a:pt x="5978" y="570"/>
                    </a:lnTo>
                    <a:lnTo>
                      <a:pt x="5435" y="455"/>
                    </a:lnTo>
                    <a:cubicBezTo>
                      <a:pt x="5399" y="430"/>
                      <a:pt x="5362" y="406"/>
                      <a:pt x="5326" y="380"/>
                    </a:cubicBezTo>
                    <a:lnTo>
                      <a:pt x="4891" y="342"/>
                    </a:lnTo>
                    <a:lnTo>
                      <a:pt x="4783" y="228"/>
                    </a:lnTo>
                    <a:lnTo>
                      <a:pt x="4783" y="114"/>
                    </a:lnTo>
                    <a:lnTo>
                      <a:pt x="489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0" name="Freeform 1598">
                <a:extLst>
                  <a:ext uri="{FF2B5EF4-FFF2-40B4-BE49-F238E27FC236}">
                    <a16:creationId xmlns:a16="http://schemas.microsoft.com/office/drawing/2014/main" id="{FFE0590E-0CBE-1C83-BE77-40D55171C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971" y="3491502"/>
                <a:ext cx="121176" cy="302155"/>
              </a:xfrm>
              <a:custGeom>
                <a:avLst/>
                <a:gdLst>
                  <a:gd name="T0" fmla="*/ 2147483647 w 367"/>
                  <a:gd name="T1" fmla="*/ 2147483647 h 822"/>
                  <a:gd name="T2" fmla="*/ 2147483647 w 367"/>
                  <a:gd name="T3" fmla="*/ 2147483647 h 822"/>
                  <a:gd name="T4" fmla="*/ 2147483647 w 367"/>
                  <a:gd name="T5" fmla="*/ 2147483647 h 822"/>
                  <a:gd name="T6" fmla="*/ 2147483647 w 367"/>
                  <a:gd name="T7" fmla="*/ 2147483647 h 822"/>
                  <a:gd name="T8" fmla="*/ 2147483647 w 367"/>
                  <a:gd name="T9" fmla="*/ 2147483647 h 822"/>
                  <a:gd name="T10" fmla="*/ 2147483647 w 367"/>
                  <a:gd name="T11" fmla="*/ 2147483647 h 822"/>
                  <a:gd name="T12" fmla="*/ 2147483647 w 367"/>
                  <a:gd name="T13" fmla="*/ 2147483647 h 822"/>
                  <a:gd name="T14" fmla="*/ 2147483647 w 367"/>
                  <a:gd name="T15" fmla="*/ 2147483647 h 822"/>
                  <a:gd name="T16" fmla="*/ 2147483647 w 367"/>
                  <a:gd name="T17" fmla="*/ 2147483647 h 822"/>
                  <a:gd name="T18" fmla="*/ 2147483647 w 367"/>
                  <a:gd name="T19" fmla="*/ 2147483647 h 822"/>
                  <a:gd name="T20" fmla="*/ 2147483647 w 367"/>
                  <a:gd name="T21" fmla="*/ 2147483647 h 822"/>
                  <a:gd name="T22" fmla="*/ 2147483647 w 367"/>
                  <a:gd name="T23" fmla="*/ 2147483647 h 822"/>
                  <a:gd name="T24" fmla="*/ 2147483647 w 367"/>
                  <a:gd name="T25" fmla="*/ 2147483647 h 822"/>
                  <a:gd name="T26" fmla="*/ 2147483647 w 367"/>
                  <a:gd name="T27" fmla="*/ 2147483647 h 822"/>
                  <a:gd name="T28" fmla="*/ 2147483647 w 367"/>
                  <a:gd name="T29" fmla="*/ 2147483647 h 822"/>
                  <a:gd name="T30" fmla="*/ 2147483647 w 367"/>
                  <a:gd name="T31" fmla="*/ 2147483647 h 822"/>
                  <a:gd name="T32" fmla="*/ 2147483647 w 367"/>
                  <a:gd name="T33" fmla="*/ 2147483647 h 822"/>
                  <a:gd name="T34" fmla="*/ 2147483647 w 367"/>
                  <a:gd name="T35" fmla="*/ 2147483647 h 822"/>
                  <a:gd name="T36" fmla="*/ 2147483647 w 367"/>
                  <a:gd name="T37" fmla="*/ 2147483647 h 822"/>
                  <a:gd name="T38" fmla="*/ 2147483647 w 367"/>
                  <a:gd name="T39" fmla="*/ 2147483647 h 822"/>
                  <a:gd name="T40" fmla="*/ 2147483647 w 367"/>
                  <a:gd name="T41" fmla="*/ 2147483647 h 822"/>
                  <a:gd name="T42" fmla="*/ 2147483647 w 367"/>
                  <a:gd name="T43" fmla="*/ 2147483647 h 822"/>
                  <a:gd name="T44" fmla="*/ 2147483647 w 367"/>
                  <a:gd name="T45" fmla="*/ 2147483647 h 822"/>
                  <a:gd name="T46" fmla="*/ 2147483647 w 367"/>
                  <a:gd name="T47" fmla="*/ 2147483647 h 822"/>
                  <a:gd name="T48" fmla="*/ 2147483647 w 367"/>
                  <a:gd name="T49" fmla="*/ 2147483647 h 822"/>
                  <a:gd name="T50" fmla="*/ 2147483647 w 367"/>
                  <a:gd name="T51" fmla="*/ 2147483647 h 822"/>
                  <a:gd name="T52" fmla="*/ 2147483647 w 367"/>
                  <a:gd name="T53" fmla="*/ 2147483647 h 822"/>
                  <a:gd name="T54" fmla="*/ 2147483647 w 367"/>
                  <a:gd name="T55" fmla="*/ 2147483647 h 822"/>
                  <a:gd name="T56" fmla="*/ 2147483647 w 367"/>
                  <a:gd name="T57" fmla="*/ 2147483647 h 822"/>
                  <a:gd name="T58" fmla="*/ 2147483647 w 367"/>
                  <a:gd name="T59" fmla="*/ 2147483647 h 822"/>
                  <a:gd name="T60" fmla="*/ 2147483647 w 367"/>
                  <a:gd name="T61" fmla="*/ 2147483647 h 822"/>
                  <a:gd name="T62" fmla="*/ 2147483647 w 367"/>
                  <a:gd name="T63" fmla="*/ 2147483647 h 822"/>
                  <a:gd name="T64" fmla="*/ 2147483647 w 367"/>
                  <a:gd name="T65" fmla="*/ 2147483647 h 822"/>
                  <a:gd name="T66" fmla="*/ 2147483647 w 367"/>
                  <a:gd name="T67" fmla="*/ 2147483647 h 822"/>
                  <a:gd name="T68" fmla="*/ 2147483647 w 367"/>
                  <a:gd name="T69" fmla="*/ 2147483647 h 822"/>
                  <a:gd name="T70" fmla="*/ 2147483647 w 367"/>
                  <a:gd name="T71" fmla="*/ 2147483647 h 822"/>
                  <a:gd name="T72" fmla="*/ 2147483647 w 367"/>
                  <a:gd name="T73" fmla="*/ 2147483647 h 822"/>
                  <a:gd name="T74" fmla="*/ 2147483647 w 367"/>
                  <a:gd name="T75" fmla="*/ 2147483647 h 822"/>
                  <a:gd name="T76" fmla="*/ 2147483647 w 367"/>
                  <a:gd name="T77" fmla="*/ 2147483647 h 822"/>
                  <a:gd name="T78" fmla="*/ 2147483647 w 367"/>
                  <a:gd name="T79" fmla="*/ 2147483647 h 822"/>
                  <a:gd name="T80" fmla="*/ 2147483647 w 367"/>
                  <a:gd name="T81" fmla="*/ 2147483647 h 822"/>
                  <a:gd name="T82" fmla="*/ 2147483647 w 367"/>
                  <a:gd name="T83" fmla="*/ 2147483647 h 822"/>
                  <a:gd name="T84" fmla="*/ 2147483647 w 367"/>
                  <a:gd name="T85" fmla="*/ 2147483647 h 822"/>
                  <a:gd name="T86" fmla="*/ 2147483647 w 367"/>
                  <a:gd name="T87" fmla="*/ 2147483647 h 822"/>
                  <a:gd name="T88" fmla="*/ 2147483647 w 367"/>
                  <a:gd name="T89" fmla="*/ 2147483647 h 822"/>
                  <a:gd name="T90" fmla="*/ 2147483647 w 367"/>
                  <a:gd name="T91" fmla="*/ 2147483647 h 8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connsiteX0" fmla="*/ 0 w 10000"/>
                  <a:gd name="connsiteY0" fmla="*/ 10000 h 10000"/>
                  <a:gd name="connsiteX1" fmla="*/ 54 w 10000"/>
                  <a:gd name="connsiteY1" fmla="*/ 9939 h 10000"/>
                  <a:gd name="connsiteX2" fmla="*/ 136 w 10000"/>
                  <a:gd name="connsiteY2" fmla="*/ 9903 h 10000"/>
                  <a:gd name="connsiteX3" fmla="*/ 218 w 10000"/>
                  <a:gd name="connsiteY3" fmla="*/ 9866 h 10000"/>
                  <a:gd name="connsiteX4" fmla="*/ 409 w 10000"/>
                  <a:gd name="connsiteY4" fmla="*/ 9818 h 10000"/>
                  <a:gd name="connsiteX5" fmla="*/ 490 w 10000"/>
                  <a:gd name="connsiteY5" fmla="*/ 9805 h 10000"/>
                  <a:gd name="connsiteX6" fmla="*/ 572 w 10000"/>
                  <a:gd name="connsiteY6" fmla="*/ 9769 h 10000"/>
                  <a:gd name="connsiteX7" fmla="*/ 599 w 10000"/>
                  <a:gd name="connsiteY7" fmla="*/ 9672 h 10000"/>
                  <a:gd name="connsiteX8" fmla="*/ 708 w 10000"/>
                  <a:gd name="connsiteY8" fmla="*/ 9635 h 10000"/>
                  <a:gd name="connsiteX9" fmla="*/ 899 w 10000"/>
                  <a:gd name="connsiteY9" fmla="*/ 9562 h 10000"/>
                  <a:gd name="connsiteX10" fmla="*/ 1117 w 10000"/>
                  <a:gd name="connsiteY10" fmla="*/ 9440 h 10000"/>
                  <a:gd name="connsiteX11" fmla="*/ 1253 w 10000"/>
                  <a:gd name="connsiteY11" fmla="*/ 9343 h 10000"/>
                  <a:gd name="connsiteX12" fmla="*/ 1390 w 10000"/>
                  <a:gd name="connsiteY12" fmla="*/ 9234 h 10000"/>
                  <a:gd name="connsiteX13" fmla="*/ 1417 w 10000"/>
                  <a:gd name="connsiteY13" fmla="*/ 9173 h 10000"/>
                  <a:gd name="connsiteX14" fmla="*/ 1471 w 10000"/>
                  <a:gd name="connsiteY14" fmla="*/ 9136 h 10000"/>
                  <a:gd name="connsiteX15" fmla="*/ 1553 w 10000"/>
                  <a:gd name="connsiteY15" fmla="*/ 9075 h 10000"/>
                  <a:gd name="connsiteX16" fmla="*/ 1580 w 10000"/>
                  <a:gd name="connsiteY16" fmla="*/ 9075 h 10000"/>
                  <a:gd name="connsiteX17" fmla="*/ 1689 w 10000"/>
                  <a:gd name="connsiteY17" fmla="*/ 9063 h 10000"/>
                  <a:gd name="connsiteX18" fmla="*/ 1771 w 10000"/>
                  <a:gd name="connsiteY18" fmla="*/ 9027 h 10000"/>
                  <a:gd name="connsiteX19" fmla="*/ 1798 w 10000"/>
                  <a:gd name="connsiteY19" fmla="*/ 8990 h 10000"/>
                  <a:gd name="connsiteX20" fmla="*/ 1798 w 10000"/>
                  <a:gd name="connsiteY20" fmla="*/ 8905 h 10000"/>
                  <a:gd name="connsiteX21" fmla="*/ 1771 w 10000"/>
                  <a:gd name="connsiteY21" fmla="*/ 8796 h 10000"/>
                  <a:gd name="connsiteX22" fmla="*/ 1771 w 10000"/>
                  <a:gd name="connsiteY22" fmla="*/ 8735 h 10000"/>
                  <a:gd name="connsiteX23" fmla="*/ 1798 w 10000"/>
                  <a:gd name="connsiteY23" fmla="*/ 8601 h 10000"/>
                  <a:gd name="connsiteX24" fmla="*/ 1989 w 10000"/>
                  <a:gd name="connsiteY24" fmla="*/ 8455 h 10000"/>
                  <a:gd name="connsiteX25" fmla="*/ 1989 w 10000"/>
                  <a:gd name="connsiteY25" fmla="*/ 8418 h 10000"/>
                  <a:gd name="connsiteX26" fmla="*/ 2016 w 10000"/>
                  <a:gd name="connsiteY26" fmla="*/ 8333 h 10000"/>
                  <a:gd name="connsiteX27" fmla="*/ 1989 w 10000"/>
                  <a:gd name="connsiteY27" fmla="*/ 8260 h 10000"/>
                  <a:gd name="connsiteX28" fmla="*/ 1798 w 10000"/>
                  <a:gd name="connsiteY28" fmla="*/ 8090 h 10000"/>
                  <a:gd name="connsiteX29" fmla="*/ 1689 w 10000"/>
                  <a:gd name="connsiteY29" fmla="*/ 7993 h 10000"/>
                  <a:gd name="connsiteX30" fmla="*/ 1635 w 10000"/>
                  <a:gd name="connsiteY30" fmla="*/ 7920 h 10000"/>
                  <a:gd name="connsiteX31" fmla="*/ 1635 w 10000"/>
                  <a:gd name="connsiteY31" fmla="*/ 7822 h 10000"/>
                  <a:gd name="connsiteX32" fmla="*/ 1689 w 10000"/>
                  <a:gd name="connsiteY32" fmla="*/ 7689 h 10000"/>
                  <a:gd name="connsiteX33" fmla="*/ 1771 w 10000"/>
                  <a:gd name="connsiteY33" fmla="*/ 7616 h 10000"/>
                  <a:gd name="connsiteX34" fmla="*/ 1880 w 10000"/>
                  <a:gd name="connsiteY34" fmla="*/ 7482 h 10000"/>
                  <a:gd name="connsiteX35" fmla="*/ 2016 w 10000"/>
                  <a:gd name="connsiteY35" fmla="*/ 7421 h 10000"/>
                  <a:gd name="connsiteX36" fmla="*/ 2180 w 10000"/>
                  <a:gd name="connsiteY36" fmla="*/ 7324 h 10000"/>
                  <a:gd name="connsiteX37" fmla="*/ 2262 w 10000"/>
                  <a:gd name="connsiteY37" fmla="*/ 7287 h 10000"/>
                  <a:gd name="connsiteX38" fmla="*/ 2316 w 10000"/>
                  <a:gd name="connsiteY38" fmla="*/ 7251 h 10000"/>
                  <a:gd name="connsiteX39" fmla="*/ 2371 w 10000"/>
                  <a:gd name="connsiteY39" fmla="*/ 7178 h 10000"/>
                  <a:gd name="connsiteX40" fmla="*/ 2371 w 10000"/>
                  <a:gd name="connsiteY40" fmla="*/ 7117 h 10000"/>
                  <a:gd name="connsiteX41" fmla="*/ 2316 w 10000"/>
                  <a:gd name="connsiteY41" fmla="*/ 6788 h 10000"/>
                  <a:gd name="connsiteX42" fmla="*/ 2262 w 10000"/>
                  <a:gd name="connsiteY42" fmla="*/ 6509 h 10000"/>
                  <a:gd name="connsiteX43" fmla="*/ 2262 w 10000"/>
                  <a:gd name="connsiteY43" fmla="*/ 6375 h 10000"/>
                  <a:gd name="connsiteX44" fmla="*/ 2316 w 10000"/>
                  <a:gd name="connsiteY44" fmla="*/ 6302 h 10000"/>
                  <a:gd name="connsiteX45" fmla="*/ 2316 w 10000"/>
                  <a:gd name="connsiteY45" fmla="*/ 6241 h 10000"/>
                  <a:gd name="connsiteX46" fmla="*/ 2398 w 10000"/>
                  <a:gd name="connsiteY46" fmla="*/ 6168 h 10000"/>
                  <a:gd name="connsiteX47" fmla="*/ 2480 w 10000"/>
                  <a:gd name="connsiteY47" fmla="*/ 6107 h 10000"/>
                  <a:gd name="connsiteX48" fmla="*/ 2561 w 10000"/>
                  <a:gd name="connsiteY48" fmla="*/ 6071 h 10000"/>
                  <a:gd name="connsiteX49" fmla="*/ 2670 w 10000"/>
                  <a:gd name="connsiteY49" fmla="*/ 6046 h 10000"/>
                  <a:gd name="connsiteX50" fmla="*/ 2670 w 10000"/>
                  <a:gd name="connsiteY50" fmla="*/ 5998 h 10000"/>
                  <a:gd name="connsiteX51" fmla="*/ 2698 w 10000"/>
                  <a:gd name="connsiteY51" fmla="*/ 5973 h 10000"/>
                  <a:gd name="connsiteX52" fmla="*/ 2779 w 10000"/>
                  <a:gd name="connsiteY52" fmla="*/ 5973 h 10000"/>
                  <a:gd name="connsiteX53" fmla="*/ 2861 w 10000"/>
                  <a:gd name="connsiteY53" fmla="*/ 5973 h 10000"/>
                  <a:gd name="connsiteX54" fmla="*/ 3079 w 10000"/>
                  <a:gd name="connsiteY54" fmla="*/ 5937 h 10000"/>
                  <a:gd name="connsiteX55" fmla="*/ 3597 w 10000"/>
                  <a:gd name="connsiteY55" fmla="*/ 5827 h 10000"/>
                  <a:gd name="connsiteX56" fmla="*/ 3815 w 10000"/>
                  <a:gd name="connsiteY56" fmla="*/ 5706 h 10000"/>
                  <a:gd name="connsiteX57" fmla="*/ 3978 w 10000"/>
                  <a:gd name="connsiteY57" fmla="*/ 5608 h 10000"/>
                  <a:gd name="connsiteX58" fmla="*/ 4114 w 10000"/>
                  <a:gd name="connsiteY58" fmla="*/ 5560 h 10000"/>
                  <a:gd name="connsiteX59" fmla="*/ 4278 w 10000"/>
                  <a:gd name="connsiteY59" fmla="*/ 5474 h 10000"/>
                  <a:gd name="connsiteX60" fmla="*/ 4414 w 10000"/>
                  <a:gd name="connsiteY60" fmla="*/ 5426 h 10000"/>
                  <a:gd name="connsiteX61" fmla="*/ 4632 w 10000"/>
                  <a:gd name="connsiteY61" fmla="*/ 5328 h 10000"/>
                  <a:gd name="connsiteX62" fmla="*/ 4714 w 10000"/>
                  <a:gd name="connsiteY62" fmla="*/ 5304 h 10000"/>
                  <a:gd name="connsiteX63" fmla="*/ 4823 w 10000"/>
                  <a:gd name="connsiteY63" fmla="*/ 5268 h 10000"/>
                  <a:gd name="connsiteX64" fmla="*/ 5014 w 10000"/>
                  <a:gd name="connsiteY64" fmla="*/ 5195 h 10000"/>
                  <a:gd name="connsiteX65" fmla="*/ 5014 w 10000"/>
                  <a:gd name="connsiteY65" fmla="*/ 5134 h 10000"/>
                  <a:gd name="connsiteX66" fmla="*/ 5041 w 10000"/>
                  <a:gd name="connsiteY66" fmla="*/ 5000 h 10000"/>
                  <a:gd name="connsiteX67" fmla="*/ 5095 w 10000"/>
                  <a:gd name="connsiteY67" fmla="*/ 4903 h 10000"/>
                  <a:gd name="connsiteX68" fmla="*/ 5123 w 10000"/>
                  <a:gd name="connsiteY68" fmla="*/ 4818 h 10000"/>
                  <a:gd name="connsiteX69" fmla="*/ 5232 w 10000"/>
                  <a:gd name="connsiteY69" fmla="*/ 4720 h 10000"/>
                  <a:gd name="connsiteX70" fmla="*/ 5395 w 10000"/>
                  <a:gd name="connsiteY70" fmla="*/ 4586 h 10000"/>
                  <a:gd name="connsiteX71" fmla="*/ 5613 w 10000"/>
                  <a:gd name="connsiteY71" fmla="*/ 4465 h 10000"/>
                  <a:gd name="connsiteX72" fmla="*/ 5695 w 10000"/>
                  <a:gd name="connsiteY72" fmla="*/ 4380 h 10000"/>
                  <a:gd name="connsiteX73" fmla="*/ 5995 w 10000"/>
                  <a:gd name="connsiteY73" fmla="*/ 4294 h 10000"/>
                  <a:gd name="connsiteX74" fmla="*/ 6104 w 10000"/>
                  <a:gd name="connsiteY74" fmla="*/ 4282 h 10000"/>
                  <a:gd name="connsiteX75" fmla="*/ 6158 w 10000"/>
                  <a:gd name="connsiteY75" fmla="*/ 4221 h 10000"/>
                  <a:gd name="connsiteX76" fmla="*/ 6294 w 10000"/>
                  <a:gd name="connsiteY76" fmla="*/ 4088 h 10000"/>
                  <a:gd name="connsiteX77" fmla="*/ 6376 w 10000"/>
                  <a:gd name="connsiteY77" fmla="*/ 3942 h 10000"/>
                  <a:gd name="connsiteX78" fmla="*/ 6376 w 10000"/>
                  <a:gd name="connsiteY78" fmla="*/ 3881 h 10000"/>
                  <a:gd name="connsiteX79" fmla="*/ 6403 w 10000"/>
                  <a:gd name="connsiteY79" fmla="*/ 3844 h 10000"/>
                  <a:gd name="connsiteX80" fmla="*/ 6512 w 10000"/>
                  <a:gd name="connsiteY80" fmla="*/ 3820 h 10000"/>
                  <a:gd name="connsiteX81" fmla="*/ 6621 w 10000"/>
                  <a:gd name="connsiteY81" fmla="*/ 3820 h 10000"/>
                  <a:gd name="connsiteX82" fmla="*/ 6839 w 10000"/>
                  <a:gd name="connsiteY82" fmla="*/ 3820 h 10000"/>
                  <a:gd name="connsiteX83" fmla="*/ 6975 w 10000"/>
                  <a:gd name="connsiteY83" fmla="*/ 3844 h 10000"/>
                  <a:gd name="connsiteX84" fmla="*/ 7139 w 10000"/>
                  <a:gd name="connsiteY84" fmla="*/ 3844 h 10000"/>
                  <a:gd name="connsiteX85" fmla="*/ 7302 w 10000"/>
                  <a:gd name="connsiteY85" fmla="*/ 3808 h 10000"/>
                  <a:gd name="connsiteX86" fmla="*/ 7439 w 10000"/>
                  <a:gd name="connsiteY86" fmla="*/ 3820 h 10000"/>
                  <a:gd name="connsiteX87" fmla="*/ 7602 w 10000"/>
                  <a:gd name="connsiteY87" fmla="*/ 3783 h 10000"/>
                  <a:gd name="connsiteX88" fmla="*/ 7738 w 10000"/>
                  <a:gd name="connsiteY88" fmla="*/ 3747 h 10000"/>
                  <a:gd name="connsiteX89" fmla="*/ 7875 w 10000"/>
                  <a:gd name="connsiteY89" fmla="*/ 3747 h 10000"/>
                  <a:gd name="connsiteX90" fmla="*/ 7984 w 10000"/>
                  <a:gd name="connsiteY90" fmla="*/ 3747 h 10000"/>
                  <a:gd name="connsiteX91" fmla="*/ 8065 w 10000"/>
                  <a:gd name="connsiteY91" fmla="*/ 3723 h 10000"/>
                  <a:gd name="connsiteX92" fmla="*/ 8174 w 10000"/>
                  <a:gd name="connsiteY92" fmla="*/ 3710 h 10000"/>
                  <a:gd name="connsiteX93" fmla="*/ 8256 w 10000"/>
                  <a:gd name="connsiteY93" fmla="*/ 3650 h 10000"/>
                  <a:gd name="connsiteX94" fmla="*/ 8256 w 10000"/>
                  <a:gd name="connsiteY94" fmla="*/ 3577 h 10000"/>
                  <a:gd name="connsiteX95" fmla="*/ 8256 w 10000"/>
                  <a:gd name="connsiteY95" fmla="*/ 3455 h 10000"/>
                  <a:gd name="connsiteX96" fmla="*/ 8065 w 10000"/>
                  <a:gd name="connsiteY96" fmla="*/ 3236 h 10000"/>
                  <a:gd name="connsiteX97" fmla="*/ 7902 w 10000"/>
                  <a:gd name="connsiteY97" fmla="*/ 2944 h 10000"/>
                  <a:gd name="connsiteX98" fmla="*/ 7902 w 10000"/>
                  <a:gd name="connsiteY98" fmla="*/ 2895 h 10000"/>
                  <a:gd name="connsiteX99" fmla="*/ 7956 w 10000"/>
                  <a:gd name="connsiteY99" fmla="*/ 2810 h 10000"/>
                  <a:gd name="connsiteX100" fmla="*/ 8038 w 10000"/>
                  <a:gd name="connsiteY100" fmla="*/ 2737 h 10000"/>
                  <a:gd name="connsiteX101" fmla="*/ 8120 w 10000"/>
                  <a:gd name="connsiteY101" fmla="*/ 2664 h 10000"/>
                  <a:gd name="connsiteX102" fmla="*/ 8120 w 10000"/>
                  <a:gd name="connsiteY102" fmla="*/ 2579 h 10000"/>
                  <a:gd name="connsiteX103" fmla="*/ 8120 w 10000"/>
                  <a:gd name="connsiteY103" fmla="*/ 2494 h 10000"/>
                  <a:gd name="connsiteX104" fmla="*/ 8202 w 10000"/>
                  <a:gd name="connsiteY104" fmla="*/ 2445 h 10000"/>
                  <a:gd name="connsiteX105" fmla="*/ 8256 w 10000"/>
                  <a:gd name="connsiteY105" fmla="*/ 2336 h 10000"/>
                  <a:gd name="connsiteX106" fmla="*/ 8283 w 10000"/>
                  <a:gd name="connsiteY106" fmla="*/ 2238 h 10000"/>
                  <a:gd name="connsiteX107" fmla="*/ 8365 w 10000"/>
                  <a:gd name="connsiteY107" fmla="*/ 2202 h 10000"/>
                  <a:gd name="connsiteX108" fmla="*/ 8474 w 10000"/>
                  <a:gd name="connsiteY108" fmla="*/ 2141 h 10000"/>
                  <a:gd name="connsiteX109" fmla="*/ 8583 w 10000"/>
                  <a:gd name="connsiteY109" fmla="*/ 2105 h 10000"/>
                  <a:gd name="connsiteX110" fmla="*/ 8719 w 10000"/>
                  <a:gd name="connsiteY110" fmla="*/ 2032 h 10000"/>
                  <a:gd name="connsiteX111" fmla="*/ 8856 w 10000"/>
                  <a:gd name="connsiteY111" fmla="*/ 1934 h 10000"/>
                  <a:gd name="connsiteX112" fmla="*/ 8937 w 10000"/>
                  <a:gd name="connsiteY112" fmla="*/ 1837 h 10000"/>
                  <a:gd name="connsiteX113" fmla="*/ 8937 w 10000"/>
                  <a:gd name="connsiteY113" fmla="*/ 1764 h 10000"/>
                  <a:gd name="connsiteX114" fmla="*/ 8965 w 10000"/>
                  <a:gd name="connsiteY114" fmla="*/ 1630 h 10000"/>
                  <a:gd name="connsiteX115" fmla="*/ 8801 w 10000"/>
                  <a:gd name="connsiteY115" fmla="*/ 1460 h 10000"/>
                  <a:gd name="connsiteX116" fmla="*/ 8774 w 10000"/>
                  <a:gd name="connsiteY116" fmla="*/ 1399 h 10000"/>
                  <a:gd name="connsiteX117" fmla="*/ 8774 w 10000"/>
                  <a:gd name="connsiteY117" fmla="*/ 1058 h 10000"/>
                  <a:gd name="connsiteX118" fmla="*/ 8774 w 10000"/>
                  <a:gd name="connsiteY118" fmla="*/ 985 h 10000"/>
                  <a:gd name="connsiteX119" fmla="*/ 8774 w 10000"/>
                  <a:gd name="connsiteY119" fmla="*/ 949 h 10000"/>
                  <a:gd name="connsiteX120" fmla="*/ 8801 w 10000"/>
                  <a:gd name="connsiteY120" fmla="*/ 912 h 10000"/>
                  <a:gd name="connsiteX121" fmla="*/ 8856 w 10000"/>
                  <a:gd name="connsiteY121" fmla="*/ 876 h 10000"/>
                  <a:gd name="connsiteX122" fmla="*/ 8965 w 10000"/>
                  <a:gd name="connsiteY122" fmla="*/ 815 h 10000"/>
                  <a:gd name="connsiteX123" fmla="*/ 9264 w 10000"/>
                  <a:gd name="connsiteY123" fmla="*/ 779 h 10000"/>
                  <a:gd name="connsiteX124" fmla="*/ 9346 w 10000"/>
                  <a:gd name="connsiteY124" fmla="*/ 742 h 10000"/>
                  <a:gd name="connsiteX125" fmla="*/ 9482 w 10000"/>
                  <a:gd name="connsiteY125" fmla="*/ 693 h 10000"/>
                  <a:gd name="connsiteX126" fmla="*/ 9646 w 10000"/>
                  <a:gd name="connsiteY126" fmla="*/ 584 h 10000"/>
                  <a:gd name="connsiteX127" fmla="*/ 9755 w 10000"/>
                  <a:gd name="connsiteY127" fmla="*/ 523 h 10000"/>
                  <a:gd name="connsiteX128" fmla="*/ 9946 w 10000"/>
                  <a:gd name="connsiteY128" fmla="*/ 450 h 10000"/>
                  <a:gd name="connsiteX129" fmla="*/ 10000 w 10000"/>
                  <a:gd name="connsiteY129" fmla="*/ 389 h 10000"/>
                  <a:gd name="connsiteX130" fmla="*/ 10000 w 10000"/>
                  <a:gd name="connsiteY130" fmla="*/ 341 h 10000"/>
                  <a:gd name="connsiteX131" fmla="*/ 9946 w 10000"/>
                  <a:gd name="connsiteY131" fmla="*/ 280 h 10000"/>
                  <a:gd name="connsiteX132" fmla="*/ 9837 w 10000"/>
                  <a:gd name="connsiteY132" fmla="*/ 219 h 10000"/>
                  <a:gd name="connsiteX133" fmla="*/ 9782 w 10000"/>
                  <a:gd name="connsiteY133" fmla="*/ 170 h 10000"/>
                  <a:gd name="connsiteX134" fmla="*/ 9755 w 10000"/>
                  <a:gd name="connsiteY134" fmla="*/ 85 h 10000"/>
                  <a:gd name="connsiteX135" fmla="*/ 9755 w 10000"/>
                  <a:gd name="connsiteY135" fmla="*/ 36 h 10000"/>
                  <a:gd name="connsiteX136" fmla="*/ 9755 w 10000"/>
                  <a:gd name="connsiteY136" fmla="*/ 12 h 10000"/>
                  <a:gd name="connsiteX137" fmla="*/ 9700 w 10000"/>
                  <a:gd name="connsiteY137" fmla="*/ 0 h 10000"/>
                  <a:gd name="connsiteX0" fmla="*/ 0 w 10000"/>
                  <a:gd name="connsiteY0" fmla="*/ 10000 h 10000"/>
                  <a:gd name="connsiteX1" fmla="*/ 54 w 10000"/>
                  <a:gd name="connsiteY1" fmla="*/ 9939 h 10000"/>
                  <a:gd name="connsiteX2" fmla="*/ 136 w 10000"/>
                  <a:gd name="connsiteY2" fmla="*/ 9903 h 10000"/>
                  <a:gd name="connsiteX3" fmla="*/ 218 w 10000"/>
                  <a:gd name="connsiteY3" fmla="*/ 9866 h 10000"/>
                  <a:gd name="connsiteX4" fmla="*/ 409 w 10000"/>
                  <a:gd name="connsiteY4" fmla="*/ 9818 h 10000"/>
                  <a:gd name="connsiteX5" fmla="*/ 490 w 10000"/>
                  <a:gd name="connsiteY5" fmla="*/ 9805 h 10000"/>
                  <a:gd name="connsiteX6" fmla="*/ 572 w 10000"/>
                  <a:gd name="connsiteY6" fmla="*/ 9769 h 10000"/>
                  <a:gd name="connsiteX7" fmla="*/ 599 w 10000"/>
                  <a:gd name="connsiteY7" fmla="*/ 9672 h 10000"/>
                  <a:gd name="connsiteX8" fmla="*/ 708 w 10000"/>
                  <a:gd name="connsiteY8" fmla="*/ 9635 h 10000"/>
                  <a:gd name="connsiteX9" fmla="*/ 899 w 10000"/>
                  <a:gd name="connsiteY9" fmla="*/ 9562 h 10000"/>
                  <a:gd name="connsiteX10" fmla="*/ 1117 w 10000"/>
                  <a:gd name="connsiteY10" fmla="*/ 9440 h 10000"/>
                  <a:gd name="connsiteX11" fmla="*/ 1253 w 10000"/>
                  <a:gd name="connsiteY11" fmla="*/ 9343 h 10000"/>
                  <a:gd name="connsiteX12" fmla="*/ 1390 w 10000"/>
                  <a:gd name="connsiteY12" fmla="*/ 9234 h 10000"/>
                  <a:gd name="connsiteX13" fmla="*/ 1417 w 10000"/>
                  <a:gd name="connsiteY13" fmla="*/ 9173 h 10000"/>
                  <a:gd name="connsiteX14" fmla="*/ 1471 w 10000"/>
                  <a:gd name="connsiteY14" fmla="*/ 9136 h 10000"/>
                  <a:gd name="connsiteX15" fmla="*/ 1553 w 10000"/>
                  <a:gd name="connsiteY15" fmla="*/ 9075 h 10000"/>
                  <a:gd name="connsiteX16" fmla="*/ 1580 w 10000"/>
                  <a:gd name="connsiteY16" fmla="*/ 9075 h 10000"/>
                  <a:gd name="connsiteX17" fmla="*/ 1689 w 10000"/>
                  <a:gd name="connsiteY17" fmla="*/ 9063 h 10000"/>
                  <a:gd name="connsiteX18" fmla="*/ 1771 w 10000"/>
                  <a:gd name="connsiteY18" fmla="*/ 9027 h 10000"/>
                  <a:gd name="connsiteX19" fmla="*/ 1798 w 10000"/>
                  <a:gd name="connsiteY19" fmla="*/ 8990 h 10000"/>
                  <a:gd name="connsiteX20" fmla="*/ 1798 w 10000"/>
                  <a:gd name="connsiteY20" fmla="*/ 8905 h 10000"/>
                  <a:gd name="connsiteX21" fmla="*/ 1771 w 10000"/>
                  <a:gd name="connsiteY21" fmla="*/ 8796 h 10000"/>
                  <a:gd name="connsiteX22" fmla="*/ 1771 w 10000"/>
                  <a:gd name="connsiteY22" fmla="*/ 8735 h 10000"/>
                  <a:gd name="connsiteX23" fmla="*/ 1798 w 10000"/>
                  <a:gd name="connsiteY23" fmla="*/ 8601 h 10000"/>
                  <a:gd name="connsiteX24" fmla="*/ 1989 w 10000"/>
                  <a:gd name="connsiteY24" fmla="*/ 8455 h 10000"/>
                  <a:gd name="connsiteX25" fmla="*/ 1989 w 10000"/>
                  <a:gd name="connsiteY25" fmla="*/ 8418 h 10000"/>
                  <a:gd name="connsiteX26" fmla="*/ 2016 w 10000"/>
                  <a:gd name="connsiteY26" fmla="*/ 8333 h 10000"/>
                  <a:gd name="connsiteX27" fmla="*/ 1989 w 10000"/>
                  <a:gd name="connsiteY27" fmla="*/ 8260 h 10000"/>
                  <a:gd name="connsiteX28" fmla="*/ 1798 w 10000"/>
                  <a:gd name="connsiteY28" fmla="*/ 8090 h 10000"/>
                  <a:gd name="connsiteX29" fmla="*/ 1689 w 10000"/>
                  <a:gd name="connsiteY29" fmla="*/ 7993 h 10000"/>
                  <a:gd name="connsiteX30" fmla="*/ 1635 w 10000"/>
                  <a:gd name="connsiteY30" fmla="*/ 7920 h 10000"/>
                  <a:gd name="connsiteX31" fmla="*/ 1635 w 10000"/>
                  <a:gd name="connsiteY31" fmla="*/ 7822 h 10000"/>
                  <a:gd name="connsiteX32" fmla="*/ 1689 w 10000"/>
                  <a:gd name="connsiteY32" fmla="*/ 7689 h 10000"/>
                  <a:gd name="connsiteX33" fmla="*/ 1771 w 10000"/>
                  <a:gd name="connsiteY33" fmla="*/ 7616 h 10000"/>
                  <a:gd name="connsiteX34" fmla="*/ 1880 w 10000"/>
                  <a:gd name="connsiteY34" fmla="*/ 7482 h 10000"/>
                  <a:gd name="connsiteX35" fmla="*/ 2016 w 10000"/>
                  <a:gd name="connsiteY35" fmla="*/ 7421 h 10000"/>
                  <a:gd name="connsiteX36" fmla="*/ 2180 w 10000"/>
                  <a:gd name="connsiteY36" fmla="*/ 7324 h 10000"/>
                  <a:gd name="connsiteX37" fmla="*/ 2262 w 10000"/>
                  <a:gd name="connsiteY37" fmla="*/ 7287 h 10000"/>
                  <a:gd name="connsiteX38" fmla="*/ 2316 w 10000"/>
                  <a:gd name="connsiteY38" fmla="*/ 7251 h 10000"/>
                  <a:gd name="connsiteX39" fmla="*/ 2371 w 10000"/>
                  <a:gd name="connsiteY39" fmla="*/ 7178 h 10000"/>
                  <a:gd name="connsiteX40" fmla="*/ 2371 w 10000"/>
                  <a:gd name="connsiteY40" fmla="*/ 7117 h 10000"/>
                  <a:gd name="connsiteX41" fmla="*/ 2316 w 10000"/>
                  <a:gd name="connsiteY41" fmla="*/ 6788 h 10000"/>
                  <a:gd name="connsiteX42" fmla="*/ 2262 w 10000"/>
                  <a:gd name="connsiteY42" fmla="*/ 6509 h 10000"/>
                  <a:gd name="connsiteX43" fmla="*/ 2262 w 10000"/>
                  <a:gd name="connsiteY43" fmla="*/ 6375 h 10000"/>
                  <a:gd name="connsiteX44" fmla="*/ 2316 w 10000"/>
                  <a:gd name="connsiteY44" fmla="*/ 6302 h 10000"/>
                  <a:gd name="connsiteX45" fmla="*/ 2316 w 10000"/>
                  <a:gd name="connsiteY45" fmla="*/ 6241 h 10000"/>
                  <a:gd name="connsiteX46" fmla="*/ 2398 w 10000"/>
                  <a:gd name="connsiteY46" fmla="*/ 6168 h 10000"/>
                  <a:gd name="connsiteX47" fmla="*/ 2480 w 10000"/>
                  <a:gd name="connsiteY47" fmla="*/ 6107 h 10000"/>
                  <a:gd name="connsiteX48" fmla="*/ 2561 w 10000"/>
                  <a:gd name="connsiteY48" fmla="*/ 6071 h 10000"/>
                  <a:gd name="connsiteX49" fmla="*/ 2670 w 10000"/>
                  <a:gd name="connsiteY49" fmla="*/ 6046 h 10000"/>
                  <a:gd name="connsiteX50" fmla="*/ 2670 w 10000"/>
                  <a:gd name="connsiteY50" fmla="*/ 5998 h 10000"/>
                  <a:gd name="connsiteX51" fmla="*/ 2698 w 10000"/>
                  <a:gd name="connsiteY51" fmla="*/ 5973 h 10000"/>
                  <a:gd name="connsiteX52" fmla="*/ 2779 w 10000"/>
                  <a:gd name="connsiteY52" fmla="*/ 5973 h 10000"/>
                  <a:gd name="connsiteX53" fmla="*/ 2861 w 10000"/>
                  <a:gd name="connsiteY53" fmla="*/ 5973 h 10000"/>
                  <a:gd name="connsiteX54" fmla="*/ 3079 w 10000"/>
                  <a:gd name="connsiteY54" fmla="*/ 5937 h 10000"/>
                  <a:gd name="connsiteX55" fmla="*/ 3597 w 10000"/>
                  <a:gd name="connsiteY55" fmla="*/ 5827 h 10000"/>
                  <a:gd name="connsiteX56" fmla="*/ 3815 w 10000"/>
                  <a:gd name="connsiteY56" fmla="*/ 5706 h 10000"/>
                  <a:gd name="connsiteX57" fmla="*/ 3978 w 10000"/>
                  <a:gd name="connsiteY57" fmla="*/ 5608 h 10000"/>
                  <a:gd name="connsiteX58" fmla="*/ 4114 w 10000"/>
                  <a:gd name="connsiteY58" fmla="*/ 5560 h 10000"/>
                  <a:gd name="connsiteX59" fmla="*/ 4278 w 10000"/>
                  <a:gd name="connsiteY59" fmla="*/ 5474 h 10000"/>
                  <a:gd name="connsiteX60" fmla="*/ 4414 w 10000"/>
                  <a:gd name="connsiteY60" fmla="*/ 5426 h 10000"/>
                  <a:gd name="connsiteX61" fmla="*/ 4632 w 10000"/>
                  <a:gd name="connsiteY61" fmla="*/ 5328 h 10000"/>
                  <a:gd name="connsiteX62" fmla="*/ 4714 w 10000"/>
                  <a:gd name="connsiteY62" fmla="*/ 5304 h 10000"/>
                  <a:gd name="connsiteX63" fmla="*/ 4823 w 10000"/>
                  <a:gd name="connsiteY63" fmla="*/ 5268 h 10000"/>
                  <a:gd name="connsiteX64" fmla="*/ 5014 w 10000"/>
                  <a:gd name="connsiteY64" fmla="*/ 5195 h 10000"/>
                  <a:gd name="connsiteX65" fmla="*/ 5014 w 10000"/>
                  <a:gd name="connsiteY65" fmla="*/ 5134 h 10000"/>
                  <a:gd name="connsiteX66" fmla="*/ 5041 w 10000"/>
                  <a:gd name="connsiteY66" fmla="*/ 5000 h 10000"/>
                  <a:gd name="connsiteX67" fmla="*/ 5095 w 10000"/>
                  <a:gd name="connsiteY67" fmla="*/ 4903 h 10000"/>
                  <a:gd name="connsiteX68" fmla="*/ 5123 w 10000"/>
                  <a:gd name="connsiteY68" fmla="*/ 4818 h 10000"/>
                  <a:gd name="connsiteX69" fmla="*/ 5232 w 10000"/>
                  <a:gd name="connsiteY69" fmla="*/ 4720 h 10000"/>
                  <a:gd name="connsiteX70" fmla="*/ 5395 w 10000"/>
                  <a:gd name="connsiteY70" fmla="*/ 4586 h 10000"/>
                  <a:gd name="connsiteX71" fmla="*/ 5613 w 10000"/>
                  <a:gd name="connsiteY71" fmla="*/ 4465 h 10000"/>
                  <a:gd name="connsiteX72" fmla="*/ 5695 w 10000"/>
                  <a:gd name="connsiteY72" fmla="*/ 4380 h 10000"/>
                  <a:gd name="connsiteX73" fmla="*/ 5995 w 10000"/>
                  <a:gd name="connsiteY73" fmla="*/ 4294 h 10000"/>
                  <a:gd name="connsiteX74" fmla="*/ 6104 w 10000"/>
                  <a:gd name="connsiteY74" fmla="*/ 4282 h 10000"/>
                  <a:gd name="connsiteX75" fmla="*/ 6158 w 10000"/>
                  <a:gd name="connsiteY75" fmla="*/ 4221 h 10000"/>
                  <a:gd name="connsiteX76" fmla="*/ 6294 w 10000"/>
                  <a:gd name="connsiteY76" fmla="*/ 4088 h 10000"/>
                  <a:gd name="connsiteX77" fmla="*/ 6376 w 10000"/>
                  <a:gd name="connsiteY77" fmla="*/ 3942 h 10000"/>
                  <a:gd name="connsiteX78" fmla="*/ 6376 w 10000"/>
                  <a:gd name="connsiteY78" fmla="*/ 3881 h 10000"/>
                  <a:gd name="connsiteX79" fmla="*/ 6403 w 10000"/>
                  <a:gd name="connsiteY79" fmla="*/ 3844 h 10000"/>
                  <a:gd name="connsiteX80" fmla="*/ 6512 w 10000"/>
                  <a:gd name="connsiteY80" fmla="*/ 3820 h 10000"/>
                  <a:gd name="connsiteX81" fmla="*/ 6621 w 10000"/>
                  <a:gd name="connsiteY81" fmla="*/ 3820 h 10000"/>
                  <a:gd name="connsiteX82" fmla="*/ 6839 w 10000"/>
                  <a:gd name="connsiteY82" fmla="*/ 3820 h 10000"/>
                  <a:gd name="connsiteX83" fmla="*/ 6975 w 10000"/>
                  <a:gd name="connsiteY83" fmla="*/ 3844 h 10000"/>
                  <a:gd name="connsiteX84" fmla="*/ 7139 w 10000"/>
                  <a:gd name="connsiteY84" fmla="*/ 3844 h 10000"/>
                  <a:gd name="connsiteX85" fmla="*/ 7302 w 10000"/>
                  <a:gd name="connsiteY85" fmla="*/ 3808 h 10000"/>
                  <a:gd name="connsiteX86" fmla="*/ 7439 w 10000"/>
                  <a:gd name="connsiteY86" fmla="*/ 3820 h 10000"/>
                  <a:gd name="connsiteX87" fmla="*/ 7602 w 10000"/>
                  <a:gd name="connsiteY87" fmla="*/ 3783 h 10000"/>
                  <a:gd name="connsiteX88" fmla="*/ 7738 w 10000"/>
                  <a:gd name="connsiteY88" fmla="*/ 3747 h 10000"/>
                  <a:gd name="connsiteX89" fmla="*/ 7875 w 10000"/>
                  <a:gd name="connsiteY89" fmla="*/ 3747 h 10000"/>
                  <a:gd name="connsiteX90" fmla="*/ 7984 w 10000"/>
                  <a:gd name="connsiteY90" fmla="*/ 3747 h 10000"/>
                  <a:gd name="connsiteX91" fmla="*/ 8065 w 10000"/>
                  <a:gd name="connsiteY91" fmla="*/ 3723 h 10000"/>
                  <a:gd name="connsiteX92" fmla="*/ 8174 w 10000"/>
                  <a:gd name="connsiteY92" fmla="*/ 3710 h 10000"/>
                  <a:gd name="connsiteX93" fmla="*/ 8256 w 10000"/>
                  <a:gd name="connsiteY93" fmla="*/ 3650 h 10000"/>
                  <a:gd name="connsiteX94" fmla="*/ 8256 w 10000"/>
                  <a:gd name="connsiteY94" fmla="*/ 3577 h 10000"/>
                  <a:gd name="connsiteX95" fmla="*/ 8256 w 10000"/>
                  <a:gd name="connsiteY95" fmla="*/ 3455 h 10000"/>
                  <a:gd name="connsiteX96" fmla="*/ 8065 w 10000"/>
                  <a:gd name="connsiteY96" fmla="*/ 3236 h 10000"/>
                  <a:gd name="connsiteX97" fmla="*/ 7902 w 10000"/>
                  <a:gd name="connsiteY97" fmla="*/ 2944 h 10000"/>
                  <a:gd name="connsiteX98" fmla="*/ 7902 w 10000"/>
                  <a:gd name="connsiteY98" fmla="*/ 2895 h 10000"/>
                  <a:gd name="connsiteX99" fmla="*/ 7956 w 10000"/>
                  <a:gd name="connsiteY99" fmla="*/ 2810 h 10000"/>
                  <a:gd name="connsiteX100" fmla="*/ 8038 w 10000"/>
                  <a:gd name="connsiteY100" fmla="*/ 2737 h 10000"/>
                  <a:gd name="connsiteX101" fmla="*/ 8120 w 10000"/>
                  <a:gd name="connsiteY101" fmla="*/ 2664 h 10000"/>
                  <a:gd name="connsiteX102" fmla="*/ 8120 w 10000"/>
                  <a:gd name="connsiteY102" fmla="*/ 2579 h 10000"/>
                  <a:gd name="connsiteX103" fmla="*/ 8120 w 10000"/>
                  <a:gd name="connsiteY103" fmla="*/ 2494 h 10000"/>
                  <a:gd name="connsiteX104" fmla="*/ 8202 w 10000"/>
                  <a:gd name="connsiteY104" fmla="*/ 2445 h 10000"/>
                  <a:gd name="connsiteX105" fmla="*/ 8256 w 10000"/>
                  <a:gd name="connsiteY105" fmla="*/ 2336 h 10000"/>
                  <a:gd name="connsiteX106" fmla="*/ 8283 w 10000"/>
                  <a:gd name="connsiteY106" fmla="*/ 2238 h 10000"/>
                  <a:gd name="connsiteX107" fmla="*/ 8365 w 10000"/>
                  <a:gd name="connsiteY107" fmla="*/ 2202 h 10000"/>
                  <a:gd name="connsiteX108" fmla="*/ 8474 w 10000"/>
                  <a:gd name="connsiteY108" fmla="*/ 2141 h 10000"/>
                  <a:gd name="connsiteX109" fmla="*/ 8583 w 10000"/>
                  <a:gd name="connsiteY109" fmla="*/ 2105 h 10000"/>
                  <a:gd name="connsiteX110" fmla="*/ 8719 w 10000"/>
                  <a:gd name="connsiteY110" fmla="*/ 2032 h 10000"/>
                  <a:gd name="connsiteX111" fmla="*/ 8856 w 10000"/>
                  <a:gd name="connsiteY111" fmla="*/ 1934 h 10000"/>
                  <a:gd name="connsiteX112" fmla="*/ 8937 w 10000"/>
                  <a:gd name="connsiteY112" fmla="*/ 1837 h 10000"/>
                  <a:gd name="connsiteX113" fmla="*/ 8937 w 10000"/>
                  <a:gd name="connsiteY113" fmla="*/ 1764 h 10000"/>
                  <a:gd name="connsiteX114" fmla="*/ 8965 w 10000"/>
                  <a:gd name="connsiteY114" fmla="*/ 1630 h 10000"/>
                  <a:gd name="connsiteX115" fmla="*/ 8801 w 10000"/>
                  <a:gd name="connsiteY115" fmla="*/ 1460 h 10000"/>
                  <a:gd name="connsiteX116" fmla="*/ 8774 w 10000"/>
                  <a:gd name="connsiteY116" fmla="*/ 1399 h 10000"/>
                  <a:gd name="connsiteX117" fmla="*/ 8774 w 10000"/>
                  <a:gd name="connsiteY117" fmla="*/ 1058 h 10000"/>
                  <a:gd name="connsiteX118" fmla="*/ 8774 w 10000"/>
                  <a:gd name="connsiteY118" fmla="*/ 985 h 10000"/>
                  <a:gd name="connsiteX119" fmla="*/ 8774 w 10000"/>
                  <a:gd name="connsiteY119" fmla="*/ 949 h 10000"/>
                  <a:gd name="connsiteX120" fmla="*/ 8801 w 10000"/>
                  <a:gd name="connsiteY120" fmla="*/ 912 h 10000"/>
                  <a:gd name="connsiteX121" fmla="*/ 8856 w 10000"/>
                  <a:gd name="connsiteY121" fmla="*/ 876 h 10000"/>
                  <a:gd name="connsiteX122" fmla="*/ 8965 w 10000"/>
                  <a:gd name="connsiteY122" fmla="*/ 815 h 10000"/>
                  <a:gd name="connsiteX123" fmla="*/ 9264 w 10000"/>
                  <a:gd name="connsiteY123" fmla="*/ 779 h 10000"/>
                  <a:gd name="connsiteX124" fmla="*/ 9482 w 10000"/>
                  <a:gd name="connsiteY124" fmla="*/ 693 h 10000"/>
                  <a:gd name="connsiteX125" fmla="*/ 9646 w 10000"/>
                  <a:gd name="connsiteY125" fmla="*/ 584 h 10000"/>
                  <a:gd name="connsiteX126" fmla="*/ 9755 w 10000"/>
                  <a:gd name="connsiteY126" fmla="*/ 523 h 10000"/>
                  <a:gd name="connsiteX127" fmla="*/ 9946 w 10000"/>
                  <a:gd name="connsiteY127" fmla="*/ 450 h 10000"/>
                  <a:gd name="connsiteX128" fmla="*/ 10000 w 10000"/>
                  <a:gd name="connsiteY128" fmla="*/ 389 h 10000"/>
                  <a:gd name="connsiteX129" fmla="*/ 10000 w 10000"/>
                  <a:gd name="connsiteY129" fmla="*/ 341 h 10000"/>
                  <a:gd name="connsiteX130" fmla="*/ 9946 w 10000"/>
                  <a:gd name="connsiteY130" fmla="*/ 280 h 10000"/>
                  <a:gd name="connsiteX131" fmla="*/ 9837 w 10000"/>
                  <a:gd name="connsiteY131" fmla="*/ 219 h 10000"/>
                  <a:gd name="connsiteX132" fmla="*/ 9782 w 10000"/>
                  <a:gd name="connsiteY132" fmla="*/ 170 h 10000"/>
                  <a:gd name="connsiteX133" fmla="*/ 9755 w 10000"/>
                  <a:gd name="connsiteY133" fmla="*/ 85 h 10000"/>
                  <a:gd name="connsiteX134" fmla="*/ 9755 w 10000"/>
                  <a:gd name="connsiteY134" fmla="*/ 36 h 10000"/>
                  <a:gd name="connsiteX135" fmla="*/ 9755 w 10000"/>
                  <a:gd name="connsiteY135" fmla="*/ 12 h 10000"/>
                  <a:gd name="connsiteX136" fmla="*/ 9700 w 10000"/>
                  <a:gd name="connsiteY136" fmla="*/ 0 h 10000"/>
                  <a:gd name="connsiteX0" fmla="*/ 0 w 10000"/>
                  <a:gd name="connsiteY0" fmla="*/ 10000 h 10000"/>
                  <a:gd name="connsiteX1" fmla="*/ 54 w 10000"/>
                  <a:gd name="connsiteY1" fmla="*/ 9939 h 10000"/>
                  <a:gd name="connsiteX2" fmla="*/ 136 w 10000"/>
                  <a:gd name="connsiteY2" fmla="*/ 9903 h 10000"/>
                  <a:gd name="connsiteX3" fmla="*/ 218 w 10000"/>
                  <a:gd name="connsiteY3" fmla="*/ 9866 h 10000"/>
                  <a:gd name="connsiteX4" fmla="*/ 409 w 10000"/>
                  <a:gd name="connsiteY4" fmla="*/ 9818 h 10000"/>
                  <a:gd name="connsiteX5" fmla="*/ 490 w 10000"/>
                  <a:gd name="connsiteY5" fmla="*/ 9805 h 10000"/>
                  <a:gd name="connsiteX6" fmla="*/ 572 w 10000"/>
                  <a:gd name="connsiteY6" fmla="*/ 9769 h 10000"/>
                  <a:gd name="connsiteX7" fmla="*/ 599 w 10000"/>
                  <a:gd name="connsiteY7" fmla="*/ 9672 h 10000"/>
                  <a:gd name="connsiteX8" fmla="*/ 708 w 10000"/>
                  <a:gd name="connsiteY8" fmla="*/ 9635 h 10000"/>
                  <a:gd name="connsiteX9" fmla="*/ 899 w 10000"/>
                  <a:gd name="connsiteY9" fmla="*/ 9562 h 10000"/>
                  <a:gd name="connsiteX10" fmla="*/ 1117 w 10000"/>
                  <a:gd name="connsiteY10" fmla="*/ 9440 h 10000"/>
                  <a:gd name="connsiteX11" fmla="*/ 1253 w 10000"/>
                  <a:gd name="connsiteY11" fmla="*/ 9343 h 10000"/>
                  <a:gd name="connsiteX12" fmla="*/ 1390 w 10000"/>
                  <a:gd name="connsiteY12" fmla="*/ 9234 h 10000"/>
                  <a:gd name="connsiteX13" fmla="*/ 1417 w 10000"/>
                  <a:gd name="connsiteY13" fmla="*/ 9173 h 10000"/>
                  <a:gd name="connsiteX14" fmla="*/ 1471 w 10000"/>
                  <a:gd name="connsiteY14" fmla="*/ 9136 h 10000"/>
                  <a:gd name="connsiteX15" fmla="*/ 1553 w 10000"/>
                  <a:gd name="connsiteY15" fmla="*/ 9075 h 10000"/>
                  <a:gd name="connsiteX16" fmla="*/ 1580 w 10000"/>
                  <a:gd name="connsiteY16" fmla="*/ 9075 h 10000"/>
                  <a:gd name="connsiteX17" fmla="*/ 1689 w 10000"/>
                  <a:gd name="connsiteY17" fmla="*/ 9063 h 10000"/>
                  <a:gd name="connsiteX18" fmla="*/ 1771 w 10000"/>
                  <a:gd name="connsiteY18" fmla="*/ 9027 h 10000"/>
                  <a:gd name="connsiteX19" fmla="*/ 1798 w 10000"/>
                  <a:gd name="connsiteY19" fmla="*/ 8990 h 10000"/>
                  <a:gd name="connsiteX20" fmla="*/ 1798 w 10000"/>
                  <a:gd name="connsiteY20" fmla="*/ 8905 h 10000"/>
                  <a:gd name="connsiteX21" fmla="*/ 1771 w 10000"/>
                  <a:gd name="connsiteY21" fmla="*/ 8796 h 10000"/>
                  <a:gd name="connsiteX22" fmla="*/ 1771 w 10000"/>
                  <a:gd name="connsiteY22" fmla="*/ 8735 h 10000"/>
                  <a:gd name="connsiteX23" fmla="*/ 1798 w 10000"/>
                  <a:gd name="connsiteY23" fmla="*/ 8601 h 10000"/>
                  <a:gd name="connsiteX24" fmla="*/ 1989 w 10000"/>
                  <a:gd name="connsiteY24" fmla="*/ 8455 h 10000"/>
                  <a:gd name="connsiteX25" fmla="*/ 1989 w 10000"/>
                  <a:gd name="connsiteY25" fmla="*/ 8418 h 10000"/>
                  <a:gd name="connsiteX26" fmla="*/ 2016 w 10000"/>
                  <a:gd name="connsiteY26" fmla="*/ 8333 h 10000"/>
                  <a:gd name="connsiteX27" fmla="*/ 1989 w 10000"/>
                  <a:gd name="connsiteY27" fmla="*/ 8260 h 10000"/>
                  <a:gd name="connsiteX28" fmla="*/ 1798 w 10000"/>
                  <a:gd name="connsiteY28" fmla="*/ 8090 h 10000"/>
                  <a:gd name="connsiteX29" fmla="*/ 1689 w 10000"/>
                  <a:gd name="connsiteY29" fmla="*/ 7993 h 10000"/>
                  <a:gd name="connsiteX30" fmla="*/ 1635 w 10000"/>
                  <a:gd name="connsiteY30" fmla="*/ 7920 h 10000"/>
                  <a:gd name="connsiteX31" fmla="*/ 1635 w 10000"/>
                  <a:gd name="connsiteY31" fmla="*/ 7822 h 10000"/>
                  <a:gd name="connsiteX32" fmla="*/ 1689 w 10000"/>
                  <a:gd name="connsiteY32" fmla="*/ 7689 h 10000"/>
                  <a:gd name="connsiteX33" fmla="*/ 1771 w 10000"/>
                  <a:gd name="connsiteY33" fmla="*/ 7616 h 10000"/>
                  <a:gd name="connsiteX34" fmla="*/ 1880 w 10000"/>
                  <a:gd name="connsiteY34" fmla="*/ 7482 h 10000"/>
                  <a:gd name="connsiteX35" fmla="*/ 2016 w 10000"/>
                  <a:gd name="connsiteY35" fmla="*/ 7421 h 10000"/>
                  <a:gd name="connsiteX36" fmla="*/ 2180 w 10000"/>
                  <a:gd name="connsiteY36" fmla="*/ 7324 h 10000"/>
                  <a:gd name="connsiteX37" fmla="*/ 2262 w 10000"/>
                  <a:gd name="connsiteY37" fmla="*/ 7287 h 10000"/>
                  <a:gd name="connsiteX38" fmla="*/ 2316 w 10000"/>
                  <a:gd name="connsiteY38" fmla="*/ 7251 h 10000"/>
                  <a:gd name="connsiteX39" fmla="*/ 2371 w 10000"/>
                  <a:gd name="connsiteY39" fmla="*/ 7178 h 10000"/>
                  <a:gd name="connsiteX40" fmla="*/ 2371 w 10000"/>
                  <a:gd name="connsiteY40" fmla="*/ 7117 h 10000"/>
                  <a:gd name="connsiteX41" fmla="*/ 2316 w 10000"/>
                  <a:gd name="connsiteY41" fmla="*/ 6788 h 10000"/>
                  <a:gd name="connsiteX42" fmla="*/ 2262 w 10000"/>
                  <a:gd name="connsiteY42" fmla="*/ 6509 h 10000"/>
                  <a:gd name="connsiteX43" fmla="*/ 2262 w 10000"/>
                  <a:gd name="connsiteY43" fmla="*/ 6375 h 10000"/>
                  <a:gd name="connsiteX44" fmla="*/ 2316 w 10000"/>
                  <a:gd name="connsiteY44" fmla="*/ 6302 h 10000"/>
                  <a:gd name="connsiteX45" fmla="*/ 2316 w 10000"/>
                  <a:gd name="connsiteY45" fmla="*/ 6241 h 10000"/>
                  <a:gd name="connsiteX46" fmla="*/ 2398 w 10000"/>
                  <a:gd name="connsiteY46" fmla="*/ 6168 h 10000"/>
                  <a:gd name="connsiteX47" fmla="*/ 2480 w 10000"/>
                  <a:gd name="connsiteY47" fmla="*/ 6107 h 10000"/>
                  <a:gd name="connsiteX48" fmla="*/ 2561 w 10000"/>
                  <a:gd name="connsiteY48" fmla="*/ 6071 h 10000"/>
                  <a:gd name="connsiteX49" fmla="*/ 2670 w 10000"/>
                  <a:gd name="connsiteY49" fmla="*/ 6046 h 10000"/>
                  <a:gd name="connsiteX50" fmla="*/ 2670 w 10000"/>
                  <a:gd name="connsiteY50" fmla="*/ 5998 h 10000"/>
                  <a:gd name="connsiteX51" fmla="*/ 2698 w 10000"/>
                  <a:gd name="connsiteY51" fmla="*/ 5973 h 10000"/>
                  <a:gd name="connsiteX52" fmla="*/ 2779 w 10000"/>
                  <a:gd name="connsiteY52" fmla="*/ 5973 h 10000"/>
                  <a:gd name="connsiteX53" fmla="*/ 2861 w 10000"/>
                  <a:gd name="connsiteY53" fmla="*/ 5973 h 10000"/>
                  <a:gd name="connsiteX54" fmla="*/ 3079 w 10000"/>
                  <a:gd name="connsiteY54" fmla="*/ 5937 h 10000"/>
                  <a:gd name="connsiteX55" fmla="*/ 3597 w 10000"/>
                  <a:gd name="connsiteY55" fmla="*/ 5827 h 10000"/>
                  <a:gd name="connsiteX56" fmla="*/ 3815 w 10000"/>
                  <a:gd name="connsiteY56" fmla="*/ 5706 h 10000"/>
                  <a:gd name="connsiteX57" fmla="*/ 3978 w 10000"/>
                  <a:gd name="connsiteY57" fmla="*/ 5608 h 10000"/>
                  <a:gd name="connsiteX58" fmla="*/ 4114 w 10000"/>
                  <a:gd name="connsiteY58" fmla="*/ 5560 h 10000"/>
                  <a:gd name="connsiteX59" fmla="*/ 4278 w 10000"/>
                  <a:gd name="connsiteY59" fmla="*/ 5474 h 10000"/>
                  <a:gd name="connsiteX60" fmla="*/ 4414 w 10000"/>
                  <a:gd name="connsiteY60" fmla="*/ 5426 h 10000"/>
                  <a:gd name="connsiteX61" fmla="*/ 4632 w 10000"/>
                  <a:gd name="connsiteY61" fmla="*/ 5328 h 10000"/>
                  <a:gd name="connsiteX62" fmla="*/ 4714 w 10000"/>
                  <a:gd name="connsiteY62" fmla="*/ 5304 h 10000"/>
                  <a:gd name="connsiteX63" fmla="*/ 4823 w 10000"/>
                  <a:gd name="connsiteY63" fmla="*/ 5268 h 10000"/>
                  <a:gd name="connsiteX64" fmla="*/ 5014 w 10000"/>
                  <a:gd name="connsiteY64" fmla="*/ 5195 h 10000"/>
                  <a:gd name="connsiteX65" fmla="*/ 5014 w 10000"/>
                  <a:gd name="connsiteY65" fmla="*/ 5134 h 10000"/>
                  <a:gd name="connsiteX66" fmla="*/ 5041 w 10000"/>
                  <a:gd name="connsiteY66" fmla="*/ 5000 h 10000"/>
                  <a:gd name="connsiteX67" fmla="*/ 5095 w 10000"/>
                  <a:gd name="connsiteY67" fmla="*/ 4903 h 10000"/>
                  <a:gd name="connsiteX68" fmla="*/ 5123 w 10000"/>
                  <a:gd name="connsiteY68" fmla="*/ 4818 h 10000"/>
                  <a:gd name="connsiteX69" fmla="*/ 5232 w 10000"/>
                  <a:gd name="connsiteY69" fmla="*/ 4720 h 10000"/>
                  <a:gd name="connsiteX70" fmla="*/ 5395 w 10000"/>
                  <a:gd name="connsiteY70" fmla="*/ 4586 h 10000"/>
                  <a:gd name="connsiteX71" fmla="*/ 5613 w 10000"/>
                  <a:gd name="connsiteY71" fmla="*/ 4465 h 10000"/>
                  <a:gd name="connsiteX72" fmla="*/ 5695 w 10000"/>
                  <a:gd name="connsiteY72" fmla="*/ 4380 h 10000"/>
                  <a:gd name="connsiteX73" fmla="*/ 5995 w 10000"/>
                  <a:gd name="connsiteY73" fmla="*/ 4294 h 10000"/>
                  <a:gd name="connsiteX74" fmla="*/ 6104 w 10000"/>
                  <a:gd name="connsiteY74" fmla="*/ 4282 h 10000"/>
                  <a:gd name="connsiteX75" fmla="*/ 6158 w 10000"/>
                  <a:gd name="connsiteY75" fmla="*/ 4221 h 10000"/>
                  <a:gd name="connsiteX76" fmla="*/ 6294 w 10000"/>
                  <a:gd name="connsiteY76" fmla="*/ 4088 h 10000"/>
                  <a:gd name="connsiteX77" fmla="*/ 6376 w 10000"/>
                  <a:gd name="connsiteY77" fmla="*/ 3942 h 10000"/>
                  <a:gd name="connsiteX78" fmla="*/ 6376 w 10000"/>
                  <a:gd name="connsiteY78" fmla="*/ 3881 h 10000"/>
                  <a:gd name="connsiteX79" fmla="*/ 6403 w 10000"/>
                  <a:gd name="connsiteY79" fmla="*/ 3844 h 10000"/>
                  <a:gd name="connsiteX80" fmla="*/ 6512 w 10000"/>
                  <a:gd name="connsiteY80" fmla="*/ 3820 h 10000"/>
                  <a:gd name="connsiteX81" fmla="*/ 6621 w 10000"/>
                  <a:gd name="connsiteY81" fmla="*/ 3820 h 10000"/>
                  <a:gd name="connsiteX82" fmla="*/ 6839 w 10000"/>
                  <a:gd name="connsiteY82" fmla="*/ 3820 h 10000"/>
                  <a:gd name="connsiteX83" fmla="*/ 6975 w 10000"/>
                  <a:gd name="connsiteY83" fmla="*/ 3844 h 10000"/>
                  <a:gd name="connsiteX84" fmla="*/ 7139 w 10000"/>
                  <a:gd name="connsiteY84" fmla="*/ 3844 h 10000"/>
                  <a:gd name="connsiteX85" fmla="*/ 7302 w 10000"/>
                  <a:gd name="connsiteY85" fmla="*/ 3808 h 10000"/>
                  <a:gd name="connsiteX86" fmla="*/ 7439 w 10000"/>
                  <a:gd name="connsiteY86" fmla="*/ 3820 h 10000"/>
                  <a:gd name="connsiteX87" fmla="*/ 7602 w 10000"/>
                  <a:gd name="connsiteY87" fmla="*/ 3783 h 10000"/>
                  <a:gd name="connsiteX88" fmla="*/ 7738 w 10000"/>
                  <a:gd name="connsiteY88" fmla="*/ 3747 h 10000"/>
                  <a:gd name="connsiteX89" fmla="*/ 7875 w 10000"/>
                  <a:gd name="connsiteY89" fmla="*/ 3747 h 10000"/>
                  <a:gd name="connsiteX90" fmla="*/ 7984 w 10000"/>
                  <a:gd name="connsiteY90" fmla="*/ 3747 h 10000"/>
                  <a:gd name="connsiteX91" fmla="*/ 8065 w 10000"/>
                  <a:gd name="connsiteY91" fmla="*/ 3723 h 10000"/>
                  <a:gd name="connsiteX92" fmla="*/ 8174 w 10000"/>
                  <a:gd name="connsiteY92" fmla="*/ 3710 h 10000"/>
                  <a:gd name="connsiteX93" fmla="*/ 8256 w 10000"/>
                  <a:gd name="connsiteY93" fmla="*/ 3650 h 10000"/>
                  <a:gd name="connsiteX94" fmla="*/ 8256 w 10000"/>
                  <a:gd name="connsiteY94" fmla="*/ 3577 h 10000"/>
                  <a:gd name="connsiteX95" fmla="*/ 8256 w 10000"/>
                  <a:gd name="connsiteY95" fmla="*/ 3455 h 10000"/>
                  <a:gd name="connsiteX96" fmla="*/ 8065 w 10000"/>
                  <a:gd name="connsiteY96" fmla="*/ 3236 h 10000"/>
                  <a:gd name="connsiteX97" fmla="*/ 7902 w 10000"/>
                  <a:gd name="connsiteY97" fmla="*/ 2944 h 10000"/>
                  <a:gd name="connsiteX98" fmla="*/ 7902 w 10000"/>
                  <a:gd name="connsiteY98" fmla="*/ 2895 h 10000"/>
                  <a:gd name="connsiteX99" fmla="*/ 7956 w 10000"/>
                  <a:gd name="connsiteY99" fmla="*/ 2810 h 10000"/>
                  <a:gd name="connsiteX100" fmla="*/ 8038 w 10000"/>
                  <a:gd name="connsiteY100" fmla="*/ 2737 h 10000"/>
                  <a:gd name="connsiteX101" fmla="*/ 8120 w 10000"/>
                  <a:gd name="connsiteY101" fmla="*/ 2664 h 10000"/>
                  <a:gd name="connsiteX102" fmla="*/ 8120 w 10000"/>
                  <a:gd name="connsiteY102" fmla="*/ 2579 h 10000"/>
                  <a:gd name="connsiteX103" fmla="*/ 8120 w 10000"/>
                  <a:gd name="connsiteY103" fmla="*/ 2494 h 10000"/>
                  <a:gd name="connsiteX104" fmla="*/ 8202 w 10000"/>
                  <a:gd name="connsiteY104" fmla="*/ 2445 h 10000"/>
                  <a:gd name="connsiteX105" fmla="*/ 8256 w 10000"/>
                  <a:gd name="connsiteY105" fmla="*/ 2336 h 10000"/>
                  <a:gd name="connsiteX106" fmla="*/ 8283 w 10000"/>
                  <a:gd name="connsiteY106" fmla="*/ 2238 h 10000"/>
                  <a:gd name="connsiteX107" fmla="*/ 8365 w 10000"/>
                  <a:gd name="connsiteY107" fmla="*/ 2202 h 10000"/>
                  <a:gd name="connsiteX108" fmla="*/ 8474 w 10000"/>
                  <a:gd name="connsiteY108" fmla="*/ 2141 h 10000"/>
                  <a:gd name="connsiteX109" fmla="*/ 8583 w 10000"/>
                  <a:gd name="connsiteY109" fmla="*/ 2105 h 10000"/>
                  <a:gd name="connsiteX110" fmla="*/ 8719 w 10000"/>
                  <a:gd name="connsiteY110" fmla="*/ 2032 h 10000"/>
                  <a:gd name="connsiteX111" fmla="*/ 8856 w 10000"/>
                  <a:gd name="connsiteY111" fmla="*/ 1934 h 10000"/>
                  <a:gd name="connsiteX112" fmla="*/ 8937 w 10000"/>
                  <a:gd name="connsiteY112" fmla="*/ 1837 h 10000"/>
                  <a:gd name="connsiteX113" fmla="*/ 8937 w 10000"/>
                  <a:gd name="connsiteY113" fmla="*/ 1764 h 10000"/>
                  <a:gd name="connsiteX114" fmla="*/ 8965 w 10000"/>
                  <a:gd name="connsiteY114" fmla="*/ 1630 h 10000"/>
                  <a:gd name="connsiteX115" fmla="*/ 8801 w 10000"/>
                  <a:gd name="connsiteY115" fmla="*/ 1460 h 10000"/>
                  <a:gd name="connsiteX116" fmla="*/ 8774 w 10000"/>
                  <a:gd name="connsiteY116" fmla="*/ 1399 h 10000"/>
                  <a:gd name="connsiteX117" fmla="*/ 8774 w 10000"/>
                  <a:gd name="connsiteY117" fmla="*/ 1058 h 10000"/>
                  <a:gd name="connsiteX118" fmla="*/ 8774 w 10000"/>
                  <a:gd name="connsiteY118" fmla="*/ 985 h 10000"/>
                  <a:gd name="connsiteX119" fmla="*/ 8774 w 10000"/>
                  <a:gd name="connsiteY119" fmla="*/ 949 h 10000"/>
                  <a:gd name="connsiteX120" fmla="*/ 8801 w 10000"/>
                  <a:gd name="connsiteY120" fmla="*/ 912 h 10000"/>
                  <a:gd name="connsiteX121" fmla="*/ 8856 w 10000"/>
                  <a:gd name="connsiteY121" fmla="*/ 876 h 10000"/>
                  <a:gd name="connsiteX122" fmla="*/ 8965 w 10000"/>
                  <a:gd name="connsiteY122" fmla="*/ 815 h 10000"/>
                  <a:gd name="connsiteX123" fmla="*/ 9264 w 10000"/>
                  <a:gd name="connsiteY123" fmla="*/ 779 h 10000"/>
                  <a:gd name="connsiteX124" fmla="*/ 9646 w 10000"/>
                  <a:gd name="connsiteY124" fmla="*/ 584 h 10000"/>
                  <a:gd name="connsiteX125" fmla="*/ 9755 w 10000"/>
                  <a:gd name="connsiteY125" fmla="*/ 523 h 10000"/>
                  <a:gd name="connsiteX126" fmla="*/ 9946 w 10000"/>
                  <a:gd name="connsiteY126" fmla="*/ 450 h 10000"/>
                  <a:gd name="connsiteX127" fmla="*/ 10000 w 10000"/>
                  <a:gd name="connsiteY127" fmla="*/ 389 h 10000"/>
                  <a:gd name="connsiteX128" fmla="*/ 10000 w 10000"/>
                  <a:gd name="connsiteY128" fmla="*/ 341 h 10000"/>
                  <a:gd name="connsiteX129" fmla="*/ 9946 w 10000"/>
                  <a:gd name="connsiteY129" fmla="*/ 280 h 10000"/>
                  <a:gd name="connsiteX130" fmla="*/ 9837 w 10000"/>
                  <a:gd name="connsiteY130" fmla="*/ 219 h 10000"/>
                  <a:gd name="connsiteX131" fmla="*/ 9782 w 10000"/>
                  <a:gd name="connsiteY131" fmla="*/ 170 h 10000"/>
                  <a:gd name="connsiteX132" fmla="*/ 9755 w 10000"/>
                  <a:gd name="connsiteY132" fmla="*/ 85 h 10000"/>
                  <a:gd name="connsiteX133" fmla="*/ 9755 w 10000"/>
                  <a:gd name="connsiteY133" fmla="*/ 36 h 10000"/>
                  <a:gd name="connsiteX134" fmla="*/ 9755 w 10000"/>
                  <a:gd name="connsiteY134" fmla="*/ 12 h 10000"/>
                  <a:gd name="connsiteX135" fmla="*/ 9700 w 10000"/>
                  <a:gd name="connsiteY135" fmla="*/ 0 h 10000"/>
                  <a:gd name="connsiteX0" fmla="*/ 0 w 10000"/>
                  <a:gd name="connsiteY0" fmla="*/ 10000 h 10000"/>
                  <a:gd name="connsiteX1" fmla="*/ 54 w 10000"/>
                  <a:gd name="connsiteY1" fmla="*/ 9939 h 10000"/>
                  <a:gd name="connsiteX2" fmla="*/ 136 w 10000"/>
                  <a:gd name="connsiteY2" fmla="*/ 9903 h 10000"/>
                  <a:gd name="connsiteX3" fmla="*/ 218 w 10000"/>
                  <a:gd name="connsiteY3" fmla="*/ 9866 h 10000"/>
                  <a:gd name="connsiteX4" fmla="*/ 409 w 10000"/>
                  <a:gd name="connsiteY4" fmla="*/ 9818 h 10000"/>
                  <a:gd name="connsiteX5" fmla="*/ 490 w 10000"/>
                  <a:gd name="connsiteY5" fmla="*/ 9805 h 10000"/>
                  <a:gd name="connsiteX6" fmla="*/ 572 w 10000"/>
                  <a:gd name="connsiteY6" fmla="*/ 9769 h 10000"/>
                  <a:gd name="connsiteX7" fmla="*/ 599 w 10000"/>
                  <a:gd name="connsiteY7" fmla="*/ 9672 h 10000"/>
                  <a:gd name="connsiteX8" fmla="*/ 708 w 10000"/>
                  <a:gd name="connsiteY8" fmla="*/ 9635 h 10000"/>
                  <a:gd name="connsiteX9" fmla="*/ 899 w 10000"/>
                  <a:gd name="connsiteY9" fmla="*/ 9562 h 10000"/>
                  <a:gd name="connsiteX10" fmla="*/ 1117 w 10000"/>
                  <a:gd name="connsiteY10" fmla="*/ 9440 h 10000"/>
                  <a:gd name="connsiteX11" fmla="*/ 1253 w 10000"/>
                  <a:gd name="connsiteY11" fmla="*/ 9343 h 10000"/>
                  <a:gd name="connsiteX12" fmla="*/ 1390 w 10000"/>
                  <a:gd name="connsiteY12" fmla="*/ 9234 h 10000"/>
                  <a:gd name="connsiteX13" fmla="*/ 1417 w 10000"/>
                  <a:gd name="connsiteY13" fmla="*/ 9173 h 10000"/>
                  <a:gd name="connsiteX14" fmla="*/ 1471 w 10000"/>
                  <a:gd name="connsiteY14" fmla="*/ 9136 h 10000"/>
                  <a:gd name="connsiteX15" fmla="*/ 1553 w 10000"/>
                  <a:gd name="connsiteY15" fmla="*/ 9075 h 10000"/>
                  <a:gd name="connsiteX16" fmla="*/ 1580 w 10000"/>
                  <a:gd name="connsiteY16" fmla="*/ 9075 h 10000"/>
                  <a:gd name="connsiteX17" fmla="*/ 1689 w 10000"/>
                  <a:gd name="connsiteY17" fmla="*/ 9063 h 10000"/>
                  <a:gd name="connsiteX18" fmla="*/ 1771 w 10000"/>
                  <a:gd name="connsiteY18" fmla="*/ 9027 h 10000"/>
                  <a:gd name="connsiteX19" fmla="*/ 1798 w 10000"/>
                  <a:gd name="connsiteY19" fmla="*/ 8990 h 10000"/>
                  <a:gd name="connsiteX20" fmla="*/ 1798 w 10000"/>
                  <a:gd name="connsiteY20" fmla="*/ 8905 h 10000"/>
                  <a:gd name="connsiteX21" fmla="*/ 1771 w 10000"/>
                  <a:gd name="connsiteY21" fmla="*/ 8796 h 10000"/>
                  <a:gd name="connsiteX22" fmla="*/ 1771 w 10000"/>
                  <a:gd name="connsiteY22" fmla="*/ 8735 h 10000"/>
                  <a:gd name="connsiteX23" fmla="*/ 1798 w 10000"/>
                  <a:gd name="connsiteY23" fmla="*/ 8601 h 10000"/>
                  <a:gd name="connsiteX24" fmla="*/ 1989 w 10000"/>
                  <a:gd name="connsiteY24" fmla="*/ 8455 h 10000"/>
                  <a:gd name="connsiteX25" fmla="*/ 1989 w 10000"/>
                  <a:gd name="connsiteY25" fmla="*/ 8418 h 10000"/>
                  <a:gd name="connsiteX26" fmla="*/ 2016 w 10000"/>
                  <a:gd name="connsiteY26" fmla="*/ 8333 h 10000"/>
                  <a:gd name="connsiteX27" fmla="*/ 1989 w 10000"/>
                  <a:gd name="connsiteY27" fmla="*/ 8260 h 10000"/>
                  <a:gd name="connsiteX28" fmla="*/ 1798 w 10000"/>
                  <a:gd name="connsiteY28" fmla="*/ 8090 h 10000"/>
                  <a:gd name="connsiteX29" fmla="*/ 1689 w 10000"/>
                  <a:gd name="connsiteY29" fmla="*/ 7993 h 10000"/>
                  <a:gd name="connsiteX30" fmla="*/ 1635 w 10000"/>
                  <a:gd name="connsiteY30" fmla="*/ 7920 h 10000"/>
                  <a:gd name="connsiteX31" fmla="*/ 1635 w 10000"/>
                  <a:gd name="connsiteY31" fmla="*/ 7822 h 10000"/>
                  <a:gd name="connsiteX32" fmla="*/ 1689 w 10000"/>
                  <a:gd name="connsiteY32" fmla="*/ 7689 h 10000"/>
                  <a:gd name="connsiteX33" fmla="*/ 1771 w 10000"/>
                  <a:gd name="connsiteY33" fmla="*/ 7616 h 10000"/>
                  <a:gd name="connsiteX34" fmla="*/ 1880 w 10000"/>
                  <a:gd name="connsiteY34" fmla="*/ 7482 h 10000"/>
                  <a:gd name="connsiteX35" fmla="*/ 2016 w 10000"/>
                  <a:gd name="connsiteY35" fmla="*/ 7421 h 10000"/>
                  <a:gd name="connsiteX36" fmla="*/ 2180 w 10000"/>
                  <a:gd name="connsiteY36" fmla="*/ 7324 h 10000"/>
                  <a:gd name="connsiteX37" fmla="*/ 2262 w 10000"/>
                  <a:gd name="connsiteY37" fmla="*/ 7287 h 10000"/>
                  <a:gd name="connsiteX38" fmla="*/ 2316 w 10000"/>
                  <a:gd name="connsiteY38" fmla="*/ 7251 h 10000"/>
                  <a:gd name="connsiteX39" fmla="*/ 2371 w 10000"/>
                  <a:gd name="connsiteY39" fmla="*/ 7178 h 10000"/>
                  <a:gd name="connsiteX40" fmla="*/ 2371 w 10000"/>
                  <a:gd name="connsiteY40" fmla="*/ 7117 h 10000"/>
                  <a:gd name="connsiteX41" fmla="*/ 2316 w 10000"/>
                  <a:gd name="connsiteY41" fmla="*/ 6788 h 10000"/>
                  <a:gd name="connsiteX42" fmla="*/ 2262 w 10000"/>
                  <a:gd name="connsiteY42" fmla="*/ 6509 h 10000"/>
                  <a:gd name="connsiteX43" fmla="*/ 2262 w 10000"/>
                  <a:gd name="connsiteY43" fmla="*/ 6375 h 10000"/>
                  <a:gd name="connsiteX44" fmla="*/ 2316 w 10000"/>
                  <a:gd name="connsiteY44" fmla="*/ 6302 h 10000"/>
                  <a:gd name="connsiteX45" fmla="*/ 2316 w 10000"/>
                  <a:gd name="connsiteY45" fmla="*/ 6241 h 10000"/>
                  <a:gd name="connsiteX46" fmla="*/ 2398 w 10000"/>
                  <a:gd name="connsiteY46" fmla="*/ 6168 h 10000"/>
                  <a:gd name="connsiteX47" fmla="*/ 2480 w 10000"/>
                  <a:gd name="connsiteY47" fmla="*/ 6107 h 10000"/>
                  <a:gd name="connsiteX48" fmla="*/ 2561 w 10000"/>
                  <a:gd name="connsiteY48" fmla="*/ 6071 h 10000"/>
                  <a:gd name="connsiteX49" fmla="*/ 2670 w 10000"/>
                  <a:gd name="connsiteY49" fmla="*/ 6046 h 10000"/>
                  <a:gd name="connsiteX50" fmla="*/ 2670 w 10000"/>
                  <a:gd name="connsiteY50" fmla="*/ 5998 h 10000"/>
                  <a:gd name="connsiteX51" fmla="*/ 2698 w 10000"/>
                  <a:gd name="connsiteY51" fmla="*/ 5973 h 10000"/>
                  <a:gd name="connsiteX52" fmla="*/ 2779 w 10000"/>
                  <a:gd name="connsiteY52" fmla="*/ 5973 h 10000"/>
                  <a:gd name="connsiteX53" fmla="*/ 2861 w 10000"/>
                  <a:gd name="connsiteY53" fmla="*/ 5973 h 10000"/>
                  <a:gd name="connsiteX54" fmla="*/ 3079 w 10000"/>
                  <a:gd name="connsiteY54" fmla="*/ 5937 h 10000"/>
                  <a:gd name="connsiteX55" fmla="*/ 3597 w 10000"/>
                  <a:gd name="connsiteY55" fmla="*/ 5827 h 10000"/>
                  <a:gd name="connsiteX56" fmla="*/ 3815 w 10000"/>
                  <a:gd name="connsiteY56" fmla="*/ 5706 h 10000"/>
                  <a:gd name="connsiteX57" fmla="*/ 3978 w 10000"/>
                  <a:gd name="connsiteY57" fmla="*/ 5608 h 10000"/>
                  <a:gd name="connsiteX58" fmla="*/ 4114 w 10000"/>
                  <a:gd name="connsiteY58" fmla="*/ 5560 h 10000"/>
                  <a:gd name="connsiteX59" fmla="*/ 4278 w 10000"/>
                  <a:gd name="connsiteY59" fmla="*/ 5474 h 10000"/>
                  <a:gd name="connsiteX60" fmla="*/ 4414 w 10000"/>
                  <a:gd name="connsiteY60" fmla="*/ 5426 h 10000"/>
                  <a:gd name="connsiteX61" fmla="*/ 4632 w 10000"/>
                  <a:gd name="connsiteY61" fmla="*/ 5328 h 10000"/>
                  <a:gd name="connsiteX62" fmla="*/ 4714 w 10000"/>
                  <a:gd name="connsiteY62" fmla="*/ 5304 h 10000"/>
                  <a:gd name="connsiteX63" fmla="*/ 4823 w 10000"/>
                  <a:gd name="connsiteY63" fmla="*/ 5268 h 10000"/>
                  <a:gd name="connsiteX64" fmla="*/ 5014 w 10000"/>
                  <a:gd name="connsiteY64" fmla="*/ 5195 h 10000"/>
                  <a:gd name="connsiteX65" fmla="*/ 5014 w 10000"/>
                  <a:gd name="connsiteY65" fmla="*/ 5134 h 10000"/>
                  <a:gd name="connsiteX66" fmla="*/ 5041 w 10000"/>
                  <a:gd name="connsiteY66" fmla="*/ 5000 h 10000"/>
                  <a:gd name="connsiteX67" fmla="*/ 5095 w 10000"/>
                  <a:gd name="connsiteY67" fmla="*/ 4903 h 10000"/>
                  <a:gd name="connsiteX68" fmla="*/ 5123 w 10000"/>
                  <a:gd name="connsiteY68" fmla="*/ 4818 h 10000"/>
                  <a:gd name="connsiteX69" fmla="*/ 5232 w 10000"/>
                  <a:gd name="connsiteY69" fmla="*/ 4720 h 10000"/>
                  <a:gd name="connsiteX70" fmla="*/ 5395 w 10000"/>
                  <a:gd name="connsiteY70" fmla="*/ 4586 h 10000"/>
                  <a:gd name="connsiteX71" fmla="*/ 5613 w 10000"/>
                  <a:gd name="connsiteY71" fmla="*/ 4465 h 10000"/>
                  <a:gd name="connsiteX72" fmla="*/ 5695 w 10000"/>
                  <a:gd name="connsiteY72" fmla="*/ 4380 h 10000"/>
                  <a:gd name="connsiteX73" fmla="*/ 5995 w 10000"/>
                  <a:gd name="connsiteY73" fmla="*/ 4294 h 10000"/>
                  <a:gd name="connsiteX74" fmla="*/ 6104 w 10000"/>
                  <a:gd name="connsiteY74" fmla="*/ 4282 h 10000"/>
                  <a:gd name="connsiteX75" fmla="*/ 6158 w 10000"/>
                  <a:gd name="connsiteY75" fmla="*/ 4221 h 10000"/>
                  <a:gd name="connsiteX76" fmla="*/ 6294 w 10000"/>
                  <a:gd name="connsiteY76" fmla="*/ 4088 h 10000"/>
                  <a:gd name="connsiteX77" fmla="*/ 6376 w 10000"/>
                  <a:gd name="connsiteY77" fmla="*/ 3942 h 10000"/>
                  <a:gd name="connsiteX78" fmla="*/ 6376 w 10000"/>
                  <a:gd name="connsiteY78" fmla="*/ 3881 h 10000"/>
                  <a:gd name="connsiteX79" fmla="*/ 6403 w 10000"/>
                  <a:gd name="connsiteY79" fmla="*/ 3844 h 10000"/>
                  <a:gd name="connsiteX80" fmla="*/ 6512 w 10000"/>
                  <a:gd name="connsiteY80" fmla="*/ 3820 h 10000"/>
                  <a:gd name="connsiteX81" fmla="*/ 6621 w 10000"/>
                  <a:gd name="connsiteY81" fmla="*/ 3820 h 10000"/>
                  <a:gd name="connsiteX82" fmla="*/ 6839 w 10000"/>
                  <a:gd name="connsiteY82" fmla="*/ 3820 h 10000"/>
                  <a:gd name="connsiteX83" fmla="*/ 6975 w 10000"/>
                  <a:gd name="connsiteY83" fmla="*/ 3844 h 10000"/>
                  <a:gd name="connsiteX84" fmla="*/ 7139 w 10000"/>
                  <a:gd name="connsiteY84" fmla="*/ 3844 h 10000"/>
                  <a:gd name="connsiteX85" fmla="*/ 7302 w 10000"/>
                  <a:gd name="connsiteY85" fmla="*/ 3808 h 10000"/>
                  <a:gd name="connsiteX86" fmla="*/ 7439 w 10000"/>
                  <a:gd name="connsiteY86" fmla="*/ 3820 h 10000"/>
                  <a:gd name="connsiteX87" fmla="*/ 7602 w 10000"/>
                  <a:gd name="connsiteY87" fmla="*/ 3783 h 10000"/>
                  <a:gd name="connsiteX88" fmla="*/ 7738 w 10000"/>
                  <a:gd name="connsiteY88" fmla="*/ 3747 h 10000"/>
                  <a:gd name="connsiteX89" fmla="*/ 7875 w 10000"/>
                  <a:gd name="connsiteY89" fmla="*/ 3747 h 10000"/>
                  <a:gd name="connsiteX90" fmla="*/ 7984 w 10000"/>
                  <a:gd name="connsiteY90" fmla="*/ 3747 h 10000"/>
                  <a:gd name="connsiteX91" fmla="*/ 8065 w 10000"/>
                  <a:gd name="connsiteY91" fmla="*/ 3723 h 10000"/>
                  <a:gd name="connsiteX92" fmla="*/ 8174 w 10000"/>
                  <a:gd name="connsiteY92" fmla="*/ 3710 h 10000"/>
                  <a:gd name="connsiteX93" fmla="*/ 8256 w 10000"/>
                  <a:gd name="connsiteY93" fmla="*/ 3650 h 10000"/>
                  <a:gd name="connsiteX94" fmla="*/ 8256 w 10000"/>
                  <a:gd name="connsiteY94" fmla="*/ 3577 h 10000"/>
                  <a:gd name="connsiteX95" fmla="*/ 8256 w 10000"/>
                  <a:gd name="connsiteY95" fmla="*/ 3455 h 10000"/>
                  <a:gd name="connsiteX96" fmla="*/ 8065 w 10000"/>
                  <a:gd name="connsiteY96" fmla="*/ 3236 h 10000"/>
                  <a:gd name="connsiteX97" fmla="*/ 7902 w 10000"/>
                  <a:gd name="connsiteY97" fmla="*/ 2944 h 10000"/>
                  <a:gd name="connsiteX98" fmla="*/ 7902 w 10000"/>
                  <a:gd name="connsiteY98" fmla="*/ 2895 h 10000"/>
                  <a:gd name="connsiteX99" fmla="*/ 7956 w 10000"/>
                  <a:gd name="connsiteY99" fmla="*/ 2810 h 10000"/>
                  <a:gd name="connsiteX100" fmla="*/ 8038 w 10000"/>
                  <a:gd name="connsiteY100" fmla="*/ 2737 h 10000"/>
                  <a:gd name="connsiteX101" fmla="*/ 8120 w 10000"/>
                  <a:gd name="connsiteY101" fmla="*/ 2664 h 10000"/>
                  <a:gd name="connsiteX102" fmla="*/ 8120 w 10000"/>
                  <a:gd name="connsiteY102" fmla="*/ 2579 h 10000"/>
                  <a:gd name="connsiteX103" fmla="*/ 8120 w 10000"/>
                  <a:gd name="connsiteY103" fmla="*/ 2494 h 10000"/>
                  <a:gd name="connsiteX104" fmla="*/ 8202 w 10000"/>
                  <a:gd name="connsiteY104" fmla="*/ 2445 h 10000"/>
                  <a:gd name="connsiteX105" fmla="*/ 8256 w 10000"/>
                  <a:gd name="connsiteY105" fmla="*/ 2336 h 10000"/>
                  <a:gd name="connsiteX106" fmla="*/ 8283 w 10000"/>
                  <a:gd name="connsiteY106" fmla="*/ 2238 h 10000"/>
                  <a:gd name="connsiteX107" fmla="*/ 8365 w 10000"/>
                  <a:gd name="connsiteY107" fmla="*/ 2202 h 10000"/>
                  <a:gd name="connsiteX108" fmla="*/ 8474 w 10000"/>
                  <a:gd name="connsiteY108" fmla="*/ 2141 h 10000"/>
                  <a:gd name="connsiteX109" fmla="*/ 8583 w 10000"/>
                  <a:gd name="connsiteY109" fmla="*/ 2105 h 10000"/>
                  <a:gd name="connsiteX110" fmla="*/ 8719 w 10000"/>
                  <a:gd name="connsiteY110" fmla="*/ 2032 h 10000"/>
                  <a:gd name="connsiteX111" fmla="*/ 8856 w 10000"/>
                  <a:gd name="connsiteY111" fmla="*/ 1934 h 10000"/>
                  <a:gd name="connsiteX112" fmla="*/ 8937 w 10000"/>
                  <a:gd name="connsiteY112" fmla="*/ 1837 h 10000"/>
                  <a:gd name="connsiteX113" fmla="*/ 8937 w 10000"/>
                  <a:gd name="connsiteY113" fmla="*/ 1764 h 10000"/>
                  <a:gd name="connsiteX114" fmla="*/ 8965 w 10000"/>
                  <a:gd name="connsiteY114" fmla="*/ 1630 h 10000"/>
                  <a:gd name="connsiteX115" fmla="*/ 8801 w 10000"/>
                  <a:gd name="connsiteY115" fmla="*/ 1460 h 10000"/>
                  <a:gd name="connsiteX116" fmla="*/ 8774 w 10000"/>
                  <a:gd name="connsiteY116" fmla="*/ 1399 h 10000"/>
                  <a:gd name="connsiteX117" fmla="*/ 8774 w 10000"/>
                  <a:gd name="connsiteY117" fmla="*/ 1058 h 10000"/>
                  <a:gd name="connsiteX118" fmla="*/ 8774 w 10000"/>
                  <a:gd name="connsiteY118" fmla="*/ 985 h 10000"/>
                  <a:gd name="connsiteX119" fmla="*/ 8774 w 10000"/>
                  <a:gd name="connsiteY119" fmla="*/ 949 h 10000"/>
                  <a:gd name="connsiteX120" fmla="*/ 8801 w 10000"/>
                  <a:gd name="connsiteY120" fmla="*/ 912 h 10000"/>
                  <a:gd name="connsiteX121" fmla="*/ 8856 w 10000"/>
                  <a:gd name="connsiteY121" fmla="*/ 876 h 10000"/>
                  <a:gd name="connsiteX122" fmla="*/ 8965 w 10000"/>
                  <a:gd name="connsiteY122" fmla="*/ 815 h 10000"/>
                  <a:gd name="connsiteX123" fmla="*/ 9264 w 10000"/>
                  <a:gd name="connsiteY123" fmla="*/ 779 h 10000"/>
                  <a:gd name="connsiteX124" fmla="*/ 9755 w 10000"/>
                  <a:gd name="connsiteY124" fmla="*/ 523 h 10000"/>
                  <a:gd name="connsiteX125" fmla="*/ 9946 w 10000"/>
                  <a:gd name="connsiteY125" fmla="*/ 450 h 10000"/>
                  <a:gd name="connsiteX126" fmla="*/ 10000 w 10000"/>
                  <a:gd name="connsiteY126" fmla="*/ 389 h 10000"/>
                  <a:gd name="connsiteX127" fmla="*/ 10000 w 10000"/>
                  <a:gd name="connsiteY127" fmla="*/ 341 h 10000"/>
                  <a:gd name="connsiteX128" fmla="*/ 9946 w 10000"/>
                  <a:gd name="connsiteY128" fmla="*/ 280 h 10000"/>
                  <a:gd name="connsiteX129" fmla="*/ 9837 w 10000"/>
                  <a:gd name="connsiteY129" fmla="*/ 219 h 10000"/>
                  <a:gd name="connsiteX130" fmla="*/ 9782 w 10000"/>
                  <a:gd name="connsiteY130" fmla="*/ 170 h 10000"/>
                  <a:gd name="connsiteX131" fmla="*/ 9755 w 10000"/>
                  <a:gd name="connsiteY131" fmla="*/ 85 h 10000"/>
                  <a:gd name="connsiteX132" fmla="*/ 9755 w 10000"/>
                  <a:gd name="connsiteY132" fmla="*/ 36 h 10000"/>
                  <a:gd name="connsiteX133" fmla="*/ 9755 w 10000"/>
                  <a:gd name="connsiteY133" fmla="*/ 12 h 10000"/>
                  <a:gd name="connsiteX134" fmla="*/ 9700 w 10000"/>
                  <a:gd name="connsiteY134" fmla="*/ 0 h 10000"/>
                  <a:gd name="connsiteX0" fmla="*/ 0 w 10000"/>
                  <a:gd name="connsiteY0" fmla="*/ 10000 h 10000"/>
                  <a:gd name="connsiteX1" fmla="*/ 54 w 10000"/>
                  <a:gd name="connsiteY1" fmla="*/ 9939 h 10000"/>
                  <a:gd name="connsiteX2" fmla="*/ 136 w 10000"/>
                  <a:gd name="connsiteY2" fmla="*/ 9903 h 10000"/>
                  <a:gd name="connsiteX3" fmla="*/ 218 w 10000"/>
                  <a:gd name="connsiteY3" fmla="*/ 9866 h 10000"/>
                  <a:gd name="connsiteX4" fmla="*/ 409 w 10000"/>
                  <a:gd name="connsiteY4" fmla="*/ 9818 h 10000"/>
                  <a:gd name="connsiteX5" fmla="*/ 490 w 10000"/>
                  <a:gd name="connsiteY5" fmla="*/ 9805 h 10000"/>
                  <a:gd name="connsiteX6" fmla="*/ 572 w 10000"/>
                  <a:gd name="connsiteY6" fmla="*/ 9769 h 10000"/>
                  <a:gd name="connsiteX7" fmla="*/ 599 w 10000"/>
                  <a:gd name="connsiteY7" fmla="*/ 9672 h 10000"/>
                  <a:gd name="connsiteX8" fmla="*/ 708 w 10000"/>
                  <a:gd name="connsiteY8" fmla="*/ 9635 h 10000"/>
                  <a:gd name="connsiteX9" fmla="*/ 899 w 10000"/>
                  <a:gd name="connsiteY9" fmla="*/ 9562 h 10000"/>
                  <a:gd name="connsiteX10" fmla="*/ 1117 w 10000"/>
                  <a:gd name="connsiteY10" fmla="*/ 9440 h 10000"/>
                  <a:gd name="connsiteX11" fmla="*/ 1253 w 10000"/>
                  <a:gd name="connsiteY11" fmla="*/ 9343 h 10000"/>
                  <a:gd name="connsiteX12" fmla="*/ 1390 w 10000"/>
                  <a:gd name="connsiteY12" fmla="*/ 9234 h 10000"/>
                  <a:gd name="connsiteX13" fmla="*/ 1417 w 10000"/>
                  <a:gd name="connsiteY13" fmla="*/ 9173 h 10000"/>
                  <a:gd name="connsiteX14" fmla="*/ 1471 w 10000"/>
                  <a:gd name="connsiteY14" fmla="*/ 9136 h 10000"/>
                  <a:gd name="connsiteX15" fmla="*/ 1553 w 10000"/>
                  <a:gd name="connsiteY15" fmla="*/ 9075 h 10000"/>
                  <a:gd name="connsiteX16" fmla="*/ 1580 w 10000"/>
                  <a:gd name="connsiteY16" fmla="*/ 9075 h 10000"/>
                  <a:gd name="connsiteX17" fmla="*/ 1689 w 10000"/>
                  <a:gd name="connsiteY17" fmla="*/ 9063 h 10000"/>
                  <a:gd name="connsiteX18" fmla="*/ 1771 w 10000"/>
                  <a:gd name="connsiteY18" fmla="*/ 9027 h 10000"/>
                  <a:gd name="connsiteX19" fmla="*/ 1798 w 10000"/>
                  <a:gd name="connsiteY19" fmla="*/ 8990 h 10000"/>
                  <a:gd name="connsiteX20" fmla="*/ 1798 w 10000"/>
                  <a:gd name="connsiteY20" fmla="*/ 8905 h 10000"/>
                  <a:gd name="connsiteX21" fmla="*/ 1771 w 10000"/>
                  <a:gd name="connsiteY21" fmla="*/ 8796 h 10000"/>
                  <a:gd name="connsiteX22" fmla="*/ 1771 w 10000"/>
                  <a:gd name="connsiteY22" fmla="*/ 8735 h 10000"/>
                  <a:gd name="connsiteX23" fmla="*/ 1798 w 10000"/>
                  <a:gd name="connsiteY23" fmla="*/ 8601 h 10000"/>
                  <a:gd name="connsiteX24" fmla="*/ 1989 w 10000"/>
                  <a:gd name="connsiteY24" fmla="*/ 8455 h 10000"/>
                  <a:gd name="connsiteX25" fmla="*/ 1989 w 10000"/>
                  <a:gd name="connsiteY25" fmla="*/ 8418 h 10000"/>
                  <a:gd name="connsiteX26" fmla="*/ 2016 w 10000"/>
                  <a:gd name="connsiteY26" fmla="*/ 8333 h 10000"/>
                  <a:gd name="connsiteX27" fmla="*/ 1989 w 10000"/>
                  <a:gd name="connsiteY27" fmla="*/ 8260 h 10000"/>
                  <a:gd name="connsiteX28" fmla="*/ 1798 w 10000"/>
                  <a:gd name="connsiteY28" fmla="*/ 8090 h 10000"/>
                  <a:gd name="connsiteX29" fmla="*/ 1689 w 10000"/>
                  <a:gd name="connsiteY29" fmla="*/ 7993 h 10000"/>
                  <a:gd name="connsiteX30" fmla="*/ 1635 w 10000"/>
                  <a:gd name="connsiteY30" fmla="*/ 7920 h 10000"/>
                  <a:gd name="connsiteX31" fmla="*/ 1635 w 10000"/>
                  <a:gd name="connsiteY31" fmla="*/ 7822 h 10000"/>
                  <a:gd name="connsiteX32" fmla="*/ 1689 w 10000"/>
                  <a:gd name="connsiteY32" fmla="*/ 7689 h 10000"/>
                  <a:gd name="connsiteX33" fmla="*/ 1771 w 10000"/>
                  <a:gd name="connsiteY33" fmla="*/ 7616 h 10000"/>
                  <a:gd name="connsiteX34" fmla="*/ 1880 w 10000"/>
                  <a:gd name="connsiteY34" fmla="*/ 7482 h 10000"/>
                  <a:gd name="connsiteX35" fmla="*/ 2016 w 10000"/>
                  <a:gd name="connsiteY35" fmla="*/ 7421 h 10000"/>
                  <a:gd name="connsiteX36" fmla="*/ 2180 w 10000"/>
                  <a:gd name="connsiteY36" fmla="*/ 7324 h 10000"/>
                  <a:gd name="connsiteX37" fmla="*/ 2262 w 10000"/>
                  <a:gd name="connsiteY37" fmla="*/ 7287 h 10000"/>
                  <a:gd name="connsiteX38" fmla="*/ 2316 w 10000"/>
                  <a:gd name="connsiteY38" fmla="*/ 7251 h 10000"/>
                  <a:gd name="connsiteX39" fmla="*/ 2371 w 10000"/>
                  <a:gd name="connsiteY39" fmla="*/ 7178 h 10000"/>
                  <a:gd name="connsiteX40" fmla="*/ 2371 w 10000"/>
                  <a:gd name="connsiteY40" fmla="*/ 7117 h 10000"/>
                  <a:gd name="connsiteX41" fmla="*/ 2316 w 10000"/>
                  <a:gd name="connsiteY41" fmla="*/ 6788 h 10000"/>
                  <a:gd name="connsiteX42" fmla="*/ 2262 w 10000"/>
                  <a:gd name="connsiteY42" fmla="*/ 6509 h 10000"/>
                  <a:gd name="connsiteX43" fmla="*/ 2262 w 10000"/>
                  <a:gd name="connsiteY43" fmla="*/ 6375 h 10000"/>
                  <a:gd name="connsiteX44" fmla="*/ 2316 w 10000"/>
                  <a:gd name="connsiteY44" fmla="*/ 6302 h 10000"/>
                  <a:gd name="connsiteX45" fmla="*/ 2316 w 10000"/>
                  <a:gd name="connsiteY45" fmla="*/ 6241 h 10000"/>
                  <a:gd name="connsiteX46" fmla="*/ 2398 w 10000"/>
                  <a:gd name="connsiteY46" fmla="*/ 6168 h 10000"/>
                  <a:gd name="connsiteX47" fmla="*/ 2480 w 10000"/>
                  <a:gd name="connsiteY47" fmla="*/ 6107 h 10000"/>
                  <a:gd name="connsiteX48" fmla="*/ 2561 w 10000"/>
                  <a:gd name="connsiteY48" fmla="*/ 6071 h 10000"/>
                  <a:gd name="connsiteX49" fmla="*/ 2670 w 10000"/>
                  <a:gd name="connsiteY49" fmla="*/ 6046 h 10000"/>
                  <a:gd name="connsiteX50" fmla="*/ 2670 w 10000"/>
                  <a:gd name="connsiteY50" fmla="*/ 5998 h 10000"/>
                  <a:gd name="connsiteX51" fmla="*/ 2698 w 10000"/>
                  <a:gd name="connsiteY51" fmla="*/ 5973 h 10000"/>
                  <a:gd name="connsiteX52" fmla="*/ 2779 w 10000"/>
                  <a:gd name="connsiteY52" fmla="*/ 5973 h 10000"/>
                  <a:gd name="connsiteX53" fmla="*/ 2861 w 10000"/>
                  <a:gd name="connsiteY53" fmla="*/ 5973 h 10000"/>
                  <a:gd name="connsiteX54" fmla="*/ 3079 w 10000"/>
                  <a:gd name="connsiteY54" fmla="*/ 5937 h 10000"/>
                  <a:gd name="connsiteX55" fmla="*/ 3597 w 10000"/>
                  <a:gd name="connsiteY55" fmla="*/ 5827 h 10000"/>
                  <a:gd name="connsiteX56" fmla="*/ 3815 w 10000"/>
                  <a:gd name="connsiteY56" fmla="*/ 5706 h 10000"/>
                  <a:gd name="connsiteX57" fmla="*/ 3978 w 10000"/>
                  <a:gd name="connsiteY57" fmla="*/ 5608 h 10000"/>
                  <a:gd name="connsiteX58" fmla="*/ 4114 w 10000"/>
                  <a:gd name="connsiteY58" fmla="*/ 5560 h 10000"/>
                  <a:gd name="connsiteX59" fmla="*/ 4278 w 10000"/>
                  <a:gd name="connsiteY59" fmla="*/ 5474 h 10000"/>
                  <a:gd name="connsiteX60" fmla="*/ 4414 w 10000"/>
                  <a:gd name="connsiteY60" fmla="*/ 5426 h 10000"/>
                  <a:gd name="connsiteX61" fmla="*/ 4632 w 10000"/>
                  <a:gd name="connsiteY61" fmla="*/ 5328 h 10000"/>
                  <a:gd name="connsiteX62" fmla="*/ 4714 w 10000"/>
                  <a:gd name="connsiteY62" fmla="*/ 5304 h 10000"/>
                  <a:gd name="connsiteX63" fmla="*/ 4823 w 10000"/>
                  <a:gd name="connsiteY63" fmla="*/ 5268 h 10000"/>
                  <a:gd name="connsiteX64" fmla="*/ 5014 w 10000"/>
                  <a:gd name="connsiteY64" fmla="*/ 5195 h 10000"/>
                  <a:gd name="connsiteX65" fmla="*/ 5014 w 10000"/>
                  <a:gd name="connsiteY65" fmla="*/ 5134 h 10000"/>
                  <a:gd name="connsiteX66" fmla="*/ 5041 w 10000"/>
                  <a:gd name="connsiteY66" fmla="*/ 5000 h 10000"/>
                  <a:gd name="connsiteX67" fmla="*/ 5095 w 10000"/>
                  <a:gd name="connsiteY67" fmla="*/ 4903 h 10000"/>
                  <a:gd name="connsiteX68" fmla="*/ 5123 w 10000"/>
                  <a:gd name="connsiteY68" fmla="*/ 4818 h 10000"/>
                  <a:gd name="connsiteX69" fmla="*/ 5232 w 10000"/>
                  <a:gd name="connsiteY69" fmla="*/ 4720 h 10000"/>
                  <a:gd name="connsiteX70" fmla="*/ 5395 w 10000"/>
                  <a:gd name="connsiteY70" fmla="*/ 4586 h 10000"/>
                  <a:gd name="connsiteX71" fmla="*/ 5613 w 10000"/>
                  <a:gd name="connsiteY71" fmla="*/ 4465 h 10000"/>
                  <a:gd name="connsiteX72" fmla="*/ 5695 w 10000"/>
                  <a:gd name="connsiteY72" fmla="*/ 4380 h 10000"/>
                  <a:gd name="connsiteX73" fmla="*/ 5995 w 10000"/>
                  <a:gd name="connsiteY73" fmla="*/ 4294 h 10000"/>
                  <a:gd name="connsiteX74" fmla="*/ 6104 w 10000"/>
                  <a:gd name="connsiteY74" fmla="*/ 4282 h 10000"/>
                  <a:gd name="connsiteX75" fmla="*/ 6158 w 10000"/>
                  <a:gd name="connsiteY75" fmla="*/ 4221 h 10000"/>
                  <a:gd name="connsiteX76" fmla="*/ 6294 w 10000"/>
                  <a:gd name="connsiteY76" fmla="*/ 4088 h 10000"/>
                  <a:gd name="connsiteX77" fmla="*/ 6376 w 10000"/>
                  <a:gd name="connsiteY77" fmla="*/ 3942 h 10000"/>
                  <a:gd name="connsiteX78" fmla="*/ 6376 w 10000"/>
                  <a:gd name="connsiteY78" fmla="*/ 3881 h 10000"/>
                  <a:gd name="connsiteX79" fmla="*/ 6403 w 10000"/>
                  <a:gd name="connsiteY79" fmla="*/ 3844 h 10000"/>
                  <a:gd name="connsiteX80" fmla="*/ 6512 w 10000"/>
                  <a:gd name="connsiteY80" fmla="*/ 3820 h 10000"/>
                  <a:gd name="connsiteX81" fmla="*/ 6621 w 10000"/>
                  <a:gd name="connsiteY81" fmla="*/ 3820 h 10000"/>
                  <a:gd name="connsiteX82" fmla="*/ 6839 w 10000"/>
                  <a:gd name="connsiteY82" fmla="*/ 3820 h 10000"/>
                  <a:gd name="connsiteX83" fmla="*/ 6975 w 10000"/>
                  <a:gd name="connsiteY83" fmla="*/ 3844 h 10000"/>
                  <a:gd name="connsiteX84" fmla="*/ 7139 w 10000"/>
                  <a:gd name="connsiteY84" fmla="*/ 3844 h 10000"/>
                  <a:gd name="connsiteX85" fmla="*/ 7302 w 10000"/>
                  <a:gd name="connsiteY85" fmla="*/ 3808 h 10000"/>
                  <a:gd name="connsiteX86" fmla="*/ 7439 w 10000"/>
                  <a:gd name="connsiteY86" fmla="*/ 3820 h 10000"/>
                  <a:gd name="connsiteX87" fmla="*/ 7602 w 10000"/>
                  <a:gd name="connsiteY87" fmla="*/ 3783 h 10000"/>
                  <a:gd name="connsiteX88" fmla="*/ 7738 w 10000"/>
                  <a:gd name="connsiteY88" fmla="*/ 3747 h 10000"/>
                  <a:gd name="connsiteX89" fmla="*/ 7875 w 10000"/>
                  <a:gd name="connsiteY89" fmla="*/ 3747 h 10000"/>
                  <a:gd name="connsiteX90" fmla="*/ 7984 w 10000"/>
                  <a:gd name="connsiteY90" fmla="*/ 3747 h 10000"/>
                  <a:gd name="connsiteX91" fmla="*/ 8065 w 10000"/>
                  <a:gd name="connsiteY91" fmla="*/ 3723 h 10000"/>
                  <a:gd name="connsiteX92" fmla="*/ 8174 w 10000"/>
                  <a:gd name="connsiteY92" fmla="*/ 3710 h 10000"/>
                  <a:gd name="connsiteX93" fmla="*/ 8256 w 10000"/>
                  <a:gd name="connsiteY93" fmla="*/ 3650 h 10000"/>
                  <a:gd name="connsiteX94" fmla="*/ 8256 w 10000"/>
                  <a:gd name="connsiteY94" fmla="*/ 3577 h 10000"/>
                  <a:gd name="connsiteX95" fmla="*/ 8256 w 10000"/>
                  <a:gd name="connsiteY95" fmla="*/ 3455 h 10000"/>
                  <a:gd name="connsiteX96" fmla="*/ 8065 w 10000"/>
                  <a:gd name="connsiteY96" fmla="*/ 3236 h 10000"/>
                  <a:gd name="connsiteX97" fmla="*/ 7902 w 10000"/>
                  <a:gd name="connsiteY97" fmla="*/ 2944 h 10000"/>
                  <a:gd name="connsiteX98" fmla="*/ 7902 w 10000"/>
                  <a:gd name="connsiteY98" fmla="*/ 2895 h 10000"/>
                  <a:gd name="connsiteX99" fmla="*/ 7956 w 10000"/>
                  <a:gd name="connsiteY99" fmla="*/ 2810 h 10000"/>
                  <a:gd name="connsiteX100" fmla="*/ 8038 w 10000"/>
                  <a:gd name="connsiteY100" fmla="*/ 2737 h 10000"/>
                  <a:gd name="connsiteX101" fmla="*/ 8120 w 10000"/>
                  <a:gd name="connsiteY101" fmla="*/ 2664 h 10000"/>
                  <a:gd name="connsiteX102" fmla="*/ 8120 w 10000"/>
                  <a:gd name="connsiteY102" fmla="*/ 2579 h 10000"/>
                  <a:gd name="connsiteX103" fmla="*/ 8120 w 10000"/>
                  <a:gd name="connsiteY103" fmla="*/ 2494 h 10000"/>
                  <a:gd name="connsiteX104" fmla="*/ 8202 w 10000"/>
                  <a:gd name="connsiteY104" fmla="*/ 2445 h 10000"/>
                  <a:gd name="connsiteX105" fmla="*/ 8256 w 10000"/>
                  <a:gd name="connsiteY105" fmla="*/ 2336 h 10000"/>
                  <a:gd name="connsiteX106" fmla="*/ 8283 w 10000"/>
                  <a:gd name="connsiteY106" fmla="*/ 2238 h 10000"/>
                  <a:gd name="connsiteX107" fmla="*/ 8365 w 10000"/>
                  <a:gd name="connsiteY107" fmla="*/ 2202 h 10000"/>
                  <a:gd name="connsiteX108" fmla="*/ 8474 w 10000"/>
                  <a:gd name="connsiteY108" fmla="*/ 2141 h 10000"/>
                  <a:gd name="connsiteX109" fmla="*/ 8583 w 10000"/>
                  <a:gd name="connsiteY109" fmla="*/ 2105 h 10000"/>
                  <a:gd name="connsiteX110" fmla="*/ 8719 w 10000"/>
                  <a:gd name="connsiteY110" fmla="*/ 2032 h 10000"/>
                  <a:gd name="connsiteX111" fmla="*/ 8856 w 10000"/>
                  <a:gd name="connsiteY111" fmla="*/ 1934 h 10000"/>
                  <a:gd name="connsiteX112" fmla="*/ 8937 w 10000"/>
                  <a:gd name="connsiteY112" fmla="*/ 1837 h 10000"/>
                  <a:gd name="connsiteX113" fmla="*/ 8937 w 10000"/>
                  <a:gd name="connsiteY113" fmla="*/ 1764 h 10000"/>
                  <a:gd name="connsiteX114" fmla="*/ 8965 w 10000"/>
                  <a:gd name="connsiteY114" fmla="*/ 1630 h 10000"/>
                  <a:gd name="connsiteX115" fmla="*/ 8801 w 10000"/>
                  <a:gd name="connsiteY115" fmla="*/ 1460 h 10000"/>
                  <a:gd name="connsiteX116" fmla="*/ 8774 w 10000"/>
                  <a:gd name="connsiteY116" fmla="*/ 1399 h 10000"/>
                  <a:gd name="connsiteX117" fmla="*/ 8774 w 10000"/>
                  <a:gd name="connsiteY117" fmla="*/ 1058 h 10000"/>
                  <a:gd name="connsiteX118" fmla="*/ 8774 w 10000"/>
                  <a:gd name="connsiteY118" fmla="*/ 985 h 10000"/>
                  <a:gd name="connsiteX119" fmla="*/ 8774 w 10000"/>
                  <a:gd name="connsiteY119" fmla="*/ 949 h 10000"/>
                  <a:gd name="connsiteX120" fmla="*/ 8801 w 10000"/>
                  <a:gd name="connsiteY120" fmla="*/ 912 h 10000"/>
                  <a:gd name="connsiteX121" fmla="*/ 8856 w 10000"/>
                  <a:gd name="connsiteY121" fmla="*/ 876 h 10000"/>
                  <a:gd name="connsiteX122" fmla="*/ 8965 w 10000"/>
                  <a:gd name="connsiteY122" fmla="*/ 815 h 10000"/>
                  <a:gd name="connsiteX123" fmla="*/ 9264 w 10000"/>
                  <a:gd name="connsiteY123" fmla="*/ 779 h 10000"/>
                  <a:gd name="connsiteX124" fmla="*/ 9946 w 10000"/>
                  <a:gd name="connsiteY124" fmla="*/ 450 h 10000"/>
                  <a:gd name="connsiteX125" fmla="*/ 10000 w 10000"/>
                  <a:gd name="connsiteY125" fmla="*/ 389 h 10000"/>
                  <a:gd name="connsiteX126" fmla="*/ 10000 w 10000"/>
                  <a:gd name="connsiteY126" fmla="*/ 341 h 10000"/>
                  <a:gd name="connsiteX127" fmla="*/ 9946 w 10000"/>
                  <a:gd name="connsiteY127" fmla="*/ 280 h 10000"/>
                  <a:gd name="connsiteX128" fmla="*/ 9837 w 10000"/>
                  <a:gd name="connsiteY128" fmla="*/ 219 h 10000"/>
                  <a:gd name="connsiteX129" fmla="*/ 9782 w 10000"/>
                  <a:gd name="connsiteY129" fmla="*/ 170 h 10000"/>
                  <a:gd name="connsiteX130" fmla="*/ 9755 w 10000"/>
                  <a:gd name="connsiteY130" fmla="*/ 85 h 10000"/>
                  <a:gd name="connsiteX131" fmla="*/ 9755 w 10000"/>
                  <a:gd name="connsiteY131" fmla="*/ 36 h 10000"/>
                  <a:gd name="connsiteX132" fmla="*/ 9755 w 10000"/>
                  <a:gd name="connsiteY132" fmla="*/ 12 h 10000"/>
                  <a:gd name="connsiteX133" fmla="*/ 9700 w 10000"/>
                  <a:gd name="connsiteY133" fmla="*/ 0 h 10000"/>
                  <a:gd name="connsiteX0" fmla="*/ 0 w 10000"/>
                  <a:gd name="connsiteY0" fmla="*/ 10000 h 10000"/>
                  <a:gd name="connsiteX1" fmla="*/ 54 w 10000"/>
                  <a:gd name="connsiteY1" fmla="*/ 9939 h 10000"/>
                  <a:gd name="connsiteX2" fmla="*/ 136 w 10000"/>
                  <a:gd name="connsiteY2" fmla="*/ 9903 h 10000"/>
                  <a:gd name="connsiteX3" fmla="*/ 218 w 10000"/>
                  <a:gd name="connsiteY3" fmla="*/ 9866 h 10000"/>
                  <a:gd name="connsiteX4" fmla="*/ 409 w 10000"/>
                  <a:gd name="connsiteY4" fmla="*/ 9818 h 10000"/>
                  <a:gd name="connsiteX5" fmla="*/ 490 w 10000"/>
                  <a:gd name="connsiteY5" fmla="*/ 9805 h 10000"/>
                  <a:gd name="connsiteX6" fmla="*/ 572 w 10000"/>
                  <a:gd name="connsiteY6" fmla="*/ 9769 h 10000"/>
                  <a:gd name="connsiteX7" fmla="*/ 599 w 10000"/>
                  <a:gd name="connsiteY7" fmla="*/ 9672 h 10000"/>
                  <a:gd name="connsiteX8" fmla="*/ 708 w 10000"/>
                  <a:gd name="connsiteY8" fmla="*/ 9635 h 10000"/>
                  <a:gd name="connsiteX9" fmla="*/ 899 w 10000"/>
                  <a:gd name="connsiteY9" fmla="*/ 9562 h 10000"/>
                  <a:gd name="connsiteX10" fmla="*/ 1117 w 10000"/>
                  <a:gd name="connsiteY10" fmla="*/ 9440 h 10000"/>
                  <a:gd name="connsiteX11" fmla="*/ 1253 w 10000"/>
                  <a:gd name="connsiteY11" fmla="*/ 9343 h 10000"/>
                  <a:gd name="connsiteX12" fmla="*/ 1390 w 10000"/>
                  <a:gd name="connsiteY12" fmla="*/ 9234 h 10000"/>
                  <a:gd name="connsiteX13" fmla="*/ 1417 w 10000"/>
                  <a:gd name="connsiteY13" fmla="*/ 9173 h 10000"/>
                  <a:gd name="connsiteX14" fmla="*/ 1471 w 10000"/>
                  <a:gd name="connsiteY14" fmla="*/ 9136 h 10000"/>
                  <a:gd name="connsiteX15" fmla="*/ 1553 w 10000"/>
                  <a:gd name="connsiteY15" fmla="*/ 9075 h 10000"/>
                  <a:gd name="connsiteX16" fmla="*/ 1580 w 10000"/>
                  <a:gd name="connsiteY16" fmla="*/ 9075 h 10000"/>
                  <a:gd name="connsiteX17" fmla="*/ 1689 w 10000"/>
                  <a:gd name="connsiteY17" fmla="*/ 9063 h 10000"/>
                  <a:gd name="connsiteX18" fmla="*/ 1771 w 10000"/>
                  <a:gd name="connsiteY18" fmla="*/ 9027 h 10000"/>
                  <a:gd name="connsiteX19" fmla="*/ 1798 w 10000"/>
                  <a:gd name="connsiteY19" fmla="*/ 8990 h 10000"/>
                  <a:gd name="connsiteX20" fmla="*/ 1798 w 10000"/>
                  <a:gd name="connsiteY20" fmla="*/ 8905 h 10000"/>
                  <a:gd name="connsiteX21" fmla="*/ 1771 w 10000"/>
                  <a:gd name="connsiteY21" fmla="*/ 8796 h 10000"/>
                  <a:gd name="connsiteX22" fmla="*/ 1771 w 10000"/>
                  <a:gd name="connsiteY22" fmla="*/ 8735 h 10000"/>
                  <a:gd name="connsiteX23" fmla="*/ 1798 w 10000"/>
                  <a:gd name="connsiteY23" fmla="*/ 8601 h 10000"/>
                  <a:gd name="connsiteX24" fmla="*/ 1989 w 10000"/>
                  <a:gd name="connsiteY24" fmla="*/ 8455 h 10000"/>
                  <a:gd name="connsiteX25" fmla="*/ 1989 w 10000"/>
                  <a:gd name="connsiteY25" fmla="*/ 8418 h 10000"/>
                  <a:gd name="connsiteX26" fmla="*/ 2016 w 10000"/>
                  <a:gd name="connsiteY26" fmla="*/ 8333 h 10000"/>
                  <a:gd name="connsiteX27" fmla="*/ 1989 w 10000"/>
                  <a:gd name="connsiteY27" fmla="*/ 8260 h 10000"/>
                  <a:gd name="connsiteX28" fmla="*/ 1798 w 10000"/>
                  <a:gd name="connsiteY28" fmla="*/ 8090 h 10000"/>
                  <a:gd name="connsiteX29" fmla="*/ 1689 w 10000"/>
                  <a:gd name="connsiteY29" fmla="*/ 7993 h 10000"/>
                  <a:gd name="connsiteX30" fmla="*/ 1635 w 10000"/>
                  <a:gd name="connsiteY30" fmla="*/ 7920 h 10000"/>
                  <a:gd name="connsiteX31" fmla="*/ 1635 w 10000"/>
                  <a:gd name="connsiteY31" fmla="*/ 7822 h 10000"/>
                  <a:gd name="connsiteX32" fmla="*/ 1689 w 10000"/>
                  <a:gd name="connsiteY32" fmla="*/ 7689 h 10000"/>
                  <a:gd name="connsiteX33" fmla="*/ 1771 w 10000"/>
                  <a:gd name="connsiteY33" fmla="*/ 7616 h 10000"/>
                  <a:gd name="connsiteX34" fmla="*/ 1880 w 10000"/>
                  <a:gd name="connsiteY34" fmla="*/ 7482 h 10000"/>
                  <a:gd name="connsiteX35" fmla="*/ 2016 w 10000"/>
                  <a:gd name="connsiteY35" fmla="*/ 7421 h 10000"/>
                  <a:gd name="connsiteX36" fmla="*/ 2180 w 10000"/>
                  <a:gd name="connsiteY36" fmla="*/ 7324 h 10000"/>
                  <a:gd name="connsiteX37" fmla="*/ 2262 w 10000"/>
                  <a:gd name="connsiteY37" fmla="*/ 7287 h 10000"/>
                  <a:gd name="connsiteX38" fmla="*/ 2316 w 10000"/>
                  <a:gd name="connsiteY38" fmla="*/ 7251 h 10000"/>
                  <a:gd name="connsiteX39" fmla="*/ 2371 w 10000"/>
                  <a:gd name="connsiteY39" fmla="*/ 7178 h 10000"/>
                  <a:gd name="connsiteX40" fmla="*/ 2371 w 10000"/>
                  <a:gd name="connsiteY40" fmla="*/ 7117 h 10000"/>
                  <a:gd name="connsiteX41" fmla="*/ 2316 w 10000"/>
                  <a:gd name="connsiteY41" fmla="*/ 6788 h 10000"/>
                  <a:gd name="connsiteX42" fmla="*/ 2262 w 10000"/>
                  <a:gd name="connsiteY42" fmla="*/ 6509 h 10000"/>
                  <a:gd name="connsiteX43" fmla="*/ 2262 w 10000"/>
                  <a:gd name="connsiteY43" fmla="*/ 6375 h 10000"/>
                  <a:gd name="connsiteX44" fmla="*/ 2316 w 10000"/>
                  <a:gd name="connsiteY44" fmla="*/ 6302 h 10000"/>
                  <a:gd name="connsiteX45" fmla="*/ 2316 w 10000"/>
                  <a:gd name="connsiteY45" fmla="*/ 6241 h 10000"/>
                  <a:gd name="connsiteX46" fmla="*/ 2398 w 10000"/>
                  <a:gd name="connsiteY46" fmla="*/ 6168 h 10000"/>
                  <a:gd name="connsiteX47" fmla="*/ 2480 w 10000"/>
                  <a:gd name="connsiteY47" fmla="*/ 6107 h 10000"/>
                  <a:gd name="connsiteX48" fmla="*/ 2561 w 10000"/>
                  <a:gd name="connsiteY48" fmla="*/ 6071 h 10000"/>
                  <a:gd name="connsiteX49" fmla="*/ 2670 w 10000"/>
                  <a:gd name="connsiteY49" fmla="*/ 6046 h 10000"/>
                  <a:gd name="connsiteX50" fmla="*/ 2670 w 10000"/>
                  <a:gd name="connsiteY50" fmla="*/ 5998 h 10000"/>
                  <a:gd name="connsiteX51" fmla="*/ 2698 w 10000"/>
                  <a:gd name="connsiteY51" fmla="*/ 5973 h 10000"/>
                  <a:gd name="connsiteX52" fmla="*/ 2779 w 10000"/>
                  <a:gd name="connsiteY52" fmla="*/ 5973 h 10000"/>
                  <a:gd name="connsiteX53" fmla="*/ 2861 w 10000"/>
                  <a:gd name="connsiteY53" fmla="*/ 5973 h 10000"/>
                  <a:gd name="connsiteX54" fmla="*/ 3079 w 10000"/>
                  <a:gd name="connsiteY54" fmla="*/ 5937 h 10000"/>
                  <a:gd name="connsiteX55" fmla="*/ 3597 w 10000"/>
                  <a:gd name="connsiteY55" fmla="*/ 5827 h 10000"/>
                  <a:gd name="connsiteX56" fmla="*/ 3815 w 10000"/>
                  <a:gd name="connsiteY56" fmla="*/ 5706 h 10000"/>
                  <a:gd name="connsiteX57" fmla="*/ 3978 w 10000"/>
                  <a:gd name="connsiteY57" fmla="*/ 5608 h 10000"/>
                  <a:gd name="connsiteX58" fmla="*/ 4114 w 10000"/>
                  <a:gd name="connsiteY58" fmla="*/ 5560 h 10000"/>
                  <a:gd name="connsiteX59" fmla="*/ 4278 w 10000"/>
                  <a:gd name="connsiteY59" fmla="*/ 5474 h 10000"/>
                  <a:gd name="connsiteX60" fmla="*/ 4414 w 10000"/>
                  <a:gd name="connsiteY60" fmla="*/ 5426 h 10000"/>
                  <a:gd name="connsiteX61" fmla="*/ 4632 w 10000"/>
                  <a:gd name="connsiteY61" fmla="*/ 5328 h 10000"/>
                  <a:gd name="connsiteX62" fmla="*/ 4714 w 10000"/>
                  <a:gd name="connsiteY62" fmla="*/ 5304 h 10000"/>
                  <a:gd name="connsiteX63" fmla="*/ 4823 w 10000"/>
                  <a:gd name="connsiteY63" fmla="*/ 5268 h 10000"/>
                  <a:gd name="connsiteX64" fmla="*/ 5014 w 10000"/>
                  <a:gd name="connsiteY64" fmla="*/ 5195 h 10000"/>
                  <a:gd name="connsiteX65" fmla="*/ 5014 w 10000"/>
                  <a:gd name="connsiteY65" fmla="*/ 5134 h 10000"/>
                  <a:gd name="connsiteX66" fmla="*/ 5041 w 10000"/>
                  <a:gd name="connsiteY66" fmla="*/ 5000 h 10000"/>
                  <a:gd name="connsiteX67" fmla="*/ 5095 w 10000"/>
                  <a:gd name="connsiteY67" fmla="*/ 4903 h 10000"/>
                  <a:gd name="connsiteX68" fmla="*/ 5123 w 10000"/>
                  <a:gd name="connsiteY68" fmla="*/ 4818 h 10000"/>
                  <a:gd name="connsiteX69" fmla="*/ 5232 w 10000"/>
                  <a:gd name="connsiteY69" fmla="*/ 4720 h 10000"/>
                  <a:gd name="connsiteX70" fmla="*/ 5395 w 10000"/>
                  <a:gd name="connsiteY70" fmla="*/ 4586 h 10000"/>
                  <a:gd name="connsiteX71" fmla="*/ 5613 w 10000"/>
                  <a:gd name="connsiteY71" fmla="*/ 4465 h 10000"/>
                  <a:gd name="connsiteX72" fmla="*/ 5695 w 10000"/>
                  <a:gd name="connsiteY72" fmla="*/ 4380 h 10000"/>
                  <a:gd name="connsiteX73" fmla="*/ 5995 w 10000"/>
                  <a:gd name="connsiteY73" fmla="*/ 4294 h 10000"/>
                  <a:gd name="connsiteX74" fmla="*/ 6104 w 10000"/>
                  <a:gd name="connsiteY74" fmla="*/ 4282 h 10000"/>
                  <a:gd name="connsiteX75" fmla="*/ 6158 w 10000"/>
                  <a:gd name="connsiteY75" fmla="*/ 4221 h 10000"/>
                  <a:gd name="connsiteX76" fmla="*/ 6294 w 10000"/>
                  <a:gd name="connsiteY76" fmla="*/ 4088 h 10000"/>
                  <a:gd name="connsiteX77" fmla="*/ 6376 w 10000"/>
                  <a:gd name="connsiteY77" fmla="*/ 3942 h 10000"/>
                  <a:gd name="connsiteX78" fmla="*/ 6376 w 10000"/>
                  <a:gd name="connsiteY78" fmla="*/ 3881 h 10000"/>
                  <a:gd name="connsiteX79" fmla="*/ 6403 w 10000"/>
                  <a:gd name="connsiteY79" fmla="*/ 3844 h 10000"/>
                  <a:gd name="connsiteX80" fmla="*/ 6512 w 10000"/>
                  <a:gd name="connsiteY80" fmla="*/ 3820 h 10000"/>
                  <a:gd name="connsiteX81" fmla="*/ 6621 w 10000"/>
                  <a:gd name="connsiteY81" fmla="*/ 3820 h 10000"/>
                  <a:gd name="connsiteX82" fmla="*/ 6839 w 10000"/>
                  <a:gd name="connsiteY82" fmla="*/ 3820 h 10000"/>
                  <a:gd name="connsiteX83" fmla="*/ 6975 w 10000"/>
                  <a:gd name="connsiteY83" fmla="*/ 3844 h 10000"/>
                  <a:gd name="connsiteX84" fmla="*/ 7139 w 10000"/>
                  <a:gd name="connsiteY84" fmla="*/ 3844 h 10000"/>
                  <a:gd name="connsiteX85" fmla="*/ 7302 w 10000"/>
                  <a:gd name="connsiteY85" fmla="*/ 3808 h 10000"/>
                  <a:gd name="connsiteX86" fmla="*/ 7439 w 10000"/>
                  <a:gd name="connsiteY86" fmla="*/ 3820 h 10000"/>
                  <a:gd name="connsiteX87" fmla="*/ 7602 w 10000"/>
                  <a:gd name="connsiteY87" fmla="*/ 3783 h 10000"/>
                  <a:gd name="connsiteX88" fmla="*/ 7738 w 10000"/>
                  <a:gd name="connsiteY88" fmla="*/ 3747 h 10000"/>
                  <a:gd name="connsiteX89" fmla="*/ 7875 w 10000"/>
                  <a:gd name="connsiteY89" fmla="*/ 3747 h 10000"/>
                  <a:gd name="connsiteX90" fmla="*/ 7984 w 10000"/>
                  <a:gd name="connsiteY90" fmla="*/ 3747 h 10000"/>
                  <a:gd name="connsiteX91" fmla="*/ 8065 w 10000"/>
                  <a:gd name="connsiteY91" fmla="*/ 3723 h 10000"/>
                  <a:gd name="connsiteX92" fmla="*/ 8174 w 10000"/>
                  <a:gd name="connsiteY92" fmla="*/ 3710 h 10000"/>
                  <a:gd name="connsiteX93" fmla="*/ 8256 w 10000"/>
                  <a:gd name="connsiteY93" fmla="*/ 3650 h 10000"/>
                  <a:gd name="connsiteX94" fmla="*/ 8256 w 10000"/>
                  <a:gd name="connsiteY94" fmla="*/ 3577 h 10000"/>
                  <a:gd name="connsiteX95" fmla="*/ 8256 w 10000"/>
                  <a:gd name="connsiteY95" fmla="*/ 3455 h 10000"/>
                  <a:gd name="connsiteX96" fmla="*/ 8065 w 10000"/>
                  <a:gd name="connsiteY96" fmla="*/ 3236 h 10000"/>
                  <a:gd name="connsiteX97" fmla="*/ 7902 w 10000"/>
                  <a:gd name="connsiteY97" fmla="*/ 2944 h 10000"/>
                  <a:gd name="connsiteX98" fmla="*/ 7902 w 10000"/>
                  <a:gd name="connsiteY98" fmla="*/ 2895 h 10000"/>
                  <a:gd name="connsiteX99" fmla="*/ 7956 w 10000"/>
                  <a:gd name="connsiteY99" fmla="*/ 2810 h 10000"/>
                  <a:gd name="connsiteX100" fmla="*/ 8038 w 10000"/>
                  <a:gd name="connsiteY100" fmla="*/ 2737 h 10000"/>
                  <a:gd name="connsiteX101" fmla="*/ 8120 w 10000"/>
                  <a:gd name="connsiteY101" fmla="*/ 2664 h 10000"/>
                  <a:gd name="connsiteX102" fmla="*/ 8120 w 10000"/>
                  <a:gd name="connsiteY102" fmla="*/ 2579 h 10000"/>
                  <a:gd name="connsiteX103" fmla="*/ 8120 w 10000"/>
                  <a:gd name="connsiteY103" fmla="*/ 2494 h 10000"/>
                  <a:gd name="connsiteX104" fmla="*/ 8202 w 10000"/>
                  <a:gd name="connsiteY104" fmla="*/ 2445 h 10000"/>
                  <a:gd name="connsiteX105" fmla="*/ 8256 w 10000"/>
                  <a:gd name="connsiteY105" fmla="*/ 2336 h 10000"/>
                  <a:gd name="connsiteX106" fmla="*/ 8283 w 10000"/>
                  <a:gd name="connsiteY106" fmla="*/ 2238 h 10000"/>
                  <a:gd name="connsiteX107" fmla="*/ 8365 w 10000"/>
                  <a:gd name="connsiteY107" fmla="*/ 2202 h 10000"/>
                  <a:gd name="connsiteX108" fmla="*/ 8474 w 10000"/>
                  <a:gd name="connsiteY108" fmla="*/ 2141 h 10000"/>
                  <a:gd name="connsiteX109" fmla="*/ 8583 w 10000"/>
                  <a:gd name="connsiteY109" fmla="*/ 2105 h 10000"/>
                  <a:gd name="connsiteX110" fmla="*/ 8719 w 10000"/>
                  <a:gd name="connsiteY110" fmla="*/ 2032 h 10000"/>
                  <a:gd name="connsiteX111" fmla="*/ 8856 w 10000"/>
                  <a:gd name="connsiteY111" fmla="*/ 1934 h 10000"/>
                  <a:gd name="connsiteX112" fmla="*/ 8937 w 10000"/>
                  <a:gd name="connsiteY112" fmla="*/ 1837 h 10000"/>
                  <a:gd name="connsiteX113" fmla="*/ 8937 w 10000"/>
                  <a:gd name="connsiteY113" fmla="*/ 1764 h 10000"/>
                  <a:gd name="connsiteX114" fmla="*/ 8965 w 10000"/>
                  <a:gd name="connsiteY114" fmla="*/ 1630 h 10000"/>
                  <a:gd name="connsiteX115" fmla="*/ 8801 w 10000"/>
                  <a:gd name="connsiteY115" fmla="*/ 1460 h 10000"/>
                  <a:gd name="connsiteX116" fmla="*/ 8774 w 10000"/>
                  <a:gd name="connsiteY116" fmla="*/ 1399 h 10000"/>
                  <a:gd name="connsiteX117" fmla="*/ 8774 w 10000"/>
                  <a:gd name="connsiteY117" fmla="*/ 1058 h 10000"/>
                  <a:gd name="connsiteX118" fmla="*/ 8774 w 10000"/>
                  <a:gd name="connsiteY118" fmla="*/ 985 h 10000"/>
                  <a:gd name="connsiteX119" fmla="*/ 8774 w 10000"/>
                  <a:gd name="connsiteY119" fmla="*/ 949 h 10000"/>
                  <a:gd name="connsiteX120" fmla="*/ 8801 w 10000"/>
                  <a:gd name="connsiteY120" fmla="*/ 912 h 10000"/>
                  <a:gd name="connsiteX121" fmla="*/ 8856 w 10000"/>
                  <a:gd name="connsiteY121" fmla="*/ 876 h 10000"/>
                  <a:gd name="connsiteX122" fmla="*/ 8965 w 10000"/>
                  <a:gd name="connsiteY122" fmla="*/ 815 h 10000"/>
                  <a:gd name="connsiteX123" fmla="*/ 9264 w 10000"/>
                  <a:gd name="connsiteY123" fmla="*/ 779 h 10000"/>
                  <a:gd name="connsiteX124" fmla="*/ 10000 w 10000"/>
                  <a:gd name="connsiteY124" fmla="*/ 389 h 10000"/>
                  <a:gd name="connsiteX125" fmla="*/ 10000 w 10000"/>
                  <a:gd name="connsiteY125" fmla="*/ 341 h 10000"/>
                  <a:gd name="connsiteX126" fmla="*/ 9946 w 10000"/>
                  <a:gd name="connsiteY126" fmla="*/ 280 h 10000"/>
                  <a:gd name="connsiteX127" fmla="*/ 9837 w 10000"/>
                  <a:gd name="connsiteY127" fmla="*/ 219 h 10000"/>
                  <a:gd name="connsiteX128" fmla="*/ 9782 w 10000"/>
                  <a:gd name="connsiteY128" fmla="*/ 170 h 10000"/>
                  <a:gd name="connsiteX129" fmla="*/ 9755 w 10000"/>
                  <a:gd name="connsiteY129" fmla="*/ 85 h 10000"/>
                  <a:gd name="connsiteX130" fmla="*/ 9755 w 10000"/>
                  <a:gd name="connsiteY130" fmla="*/ 36 h 10000"/>
                  <a:gd name="connsiteX131" fmla="*/ 9755 w 10000"/>
                  <a:gd name="connsiteY131" fmla="*/ 12 h 10000"/>
                  <a:gd name="connsiteX132" fmla="*/ 9700 w 10000"/>
                  <a:gd name="connsiteY132" fmla="*/ 0 h 10000"/>
                  <a:gd name="connsiteX0" fmla="*/ 0 w 10000"/>
                  <a:gd name="connsiteY0" fmla="*/ 10000 h 10000"/>
                  <a:gd name="connsiteX1" fmla="*/ 54 w 10000"/>
                  <a:gd name="connsiteY1" fmla="*/ 9939 h 10000"/>
                  <a:gd name="connsiteX2" fmla="*/ 136 w 10000"/>
                  <a:gd name="connsiteY2" fmla="*/ 9903 h 10000"/>
                  <a:gd name="connsiteX3" fmla="*/ 218 w 10000"/>
                  <a:gd name="connsiteY3" fmla="*/ 9866 h 10000"/>
                  <a:gd name="connsiteX4" fmla="*/ 409 w 10000"/>
                  <a:gd name="connsiteY4" fmla="*/ 9818 h 10000"/>
                  <a:gd name="connsiteX5" fmla="*/ 490 w 10000"/>
                  <a:gd name="connsiteY5" fmla="*/ 9805 h 10000"/>
                  <a:gd name="connsiteX6" fmla="*/ 572 w 10000"/>
                  <a:gd name="connsiteY6" fmla="*/ 9769 h 10000"/>
                  <a:gd name="connsiteX7" fmla="*/ 599 w 10000"/>
                  <a:gd name="connsiteY7" fmla="*/ 9672 h 10000"/>
                  <a:gd name="connsiteX8" fmla="*/ 708 w 10000"/>
                  <a:gd name="connsiteY8" fmla="*/ 9635 h 10000"/>
                  <a:gd name="connsiteX9" fmla="*/ 899 w 10000"/>
                  <a:gd name="connsiteY9" fmla="*/ 9562 h 10000"/>
                  <a:gd name="connsiteX10" fmla="*/ 1117 w 10000"/>
                  <a:gd name="connsiteY10" fmla="*/ 9440 h 10000"/>
                  <a:gd name="connsiteX11" fmla="*/ 1253 w 10000"/>
                  <a:gd name="connsiteY11" fmla="*/ 9343 h 10000"/>
                  <a:gd name="connsiteX12" fmla="*/ 1390 w 10000"/>
                  <a:gd name="connsiteY12" fmla="*/ 9234 h 10000"/>
                  <a:gd name="connsiteX13" fmla="*/ 1417 w 10000"/>
                  <a:gd name="connsiteY13" fmla="*/ 9173 h 10000"/>
                  <a:gd name="connsiteX14" fmla="*/ 1471 w 10000"/>
                  <a:gd name="connsiteY14" fmla="*/ 9136 h 10000"/>
                  <a:gd name="connsiteX15" fmla="*/ 1553 w 10000"/>
                  <a:gd name="connsiteY15" fmla="*/ 9075 h 10000"/>
                  <a:gd name="connsiteX16" fmla="*/ 1580 w 10000"/>
                  <a:gd name="connsiteY16" fmla="*/ 9075 h 10000"/>
                  <a:gd name="connsiteX17" fmla="*/ 1689 w 10000"/>
                  <a:gd name="connsiteY17" fmla="*/ 9063 h 10000"/>
                  <a:gd name="connsiteX18" fmla="*/ 1771 w 10000"/>
                  <a:gd name="connsiteY18" fmla="*/ 9027 h 10000"/>
                  <a:gd name="connsiteX19" fmla="*/ 1798 w 10000"/>
                  <a:gd name="connsiteY19" fmla="*/ 8990 h 10000"/>
                  <a:gd name="connsiteX20" fmla="*/ 1798 w 10000"/>
                  <a:gd name="connsiteY20" fmla="*/ 8905 h 10000"/>
                  <a:gd name="connsiteX21" fmla="*/ 1771 w 10000"/>
                  <a:gd name="connsiteY21" fmla="*/ 8796 h 10000"/>
                  <a:gd name="connsiteX22" fmla="*/ 1771 w 10000"/>
                  <a:gd name="connsiteY22" fmla="*/ 8735 h 10000"/>
                  <a:gd name="connsiteX23" fmla="*/ 1798 w 10000"/>
                  <a:gd name="connsiteY23" fmla="*/ 8601 h 10000"/>
                  <a:gd name="connsiteX24" fmla="*/ 1989 w 10000"/>
                  <a:gd name="connsiteY24" fmla="*/ 8455 h 10000"/>
                  <a:gd name="connsiteX25" fmla="*/ 1989 w 10000"/>
                  <a:gd name="connsiteY25" fmla="*/ 8418 h 10000"/>
                  <a:gd name="connsiteX26" fmla="*/ 2016 w 10000"/>
                  <a:gd name="connsiteY26" fmla="*/ 8333 h 10000"/>
                  <a:gd name="connsiteX27" fmla="*/ 1989 w 10000"/>
                  <a:gd name="connsiteY27" fmla="*/ 8260 h 10000"/>
                  <a:gd name="connsiteX28" fmla="*/ 1798 w 10000"/>
                  <a:gd name="connsiteY28" fmla="*/ 8090 h 10000"/>
                  <a:gd name="connsiteX29" fmla="*/ 1689 w 10000"/>
                  <a:gd name="connsiteY29" fmla="*/ 7993 h 10000"/>
                  <a:gd name="connsiteX30" fmla="*/ 1635 w 10000"/>
                  <a:gd name="connsiteY30" fmla="*/ 7920 h 10000"/>
                  <a:gd name="connsiteX31" fmla="*/ 1635 w 10000"/>
                  <a:gd name="connsiteY31" fmla="*/ 7822 h 10000"/>
                  <a:gd name="connsiteX32" fmla="*/ 1689 w 10000"/>
                  <a:gd name="connsiteY32" fmla="*/ 7689 h 10000"/>
                  <a:gd name="connsiteX33" fmla="*/ 1771 w 10000"/>
                  <a:gd name="connsiteY33" fmla="*/ 7616 h 10000"/>
                  <a:gd name="connsiteX34" fmla="*/ 1880 w 10000"/>
                  <a:gd name="connsiteY34" fmla="*/ 7482 h 10000"/>
                  <a:gd name="connsiteX35" fmla="*/ 2016 w 10000"/>
                  <a:gd name="connsiteY35" fmla="*/ 7421 h 10000"/>
                  <a:gd name="connsiteX36" fmla="*/ 2180 w 10000"/>
                  <a:gd name="connsiteY36" fmla="*/ 7324 h 10000"/>
                  <a:gd name="connsiteX37" fmla="*/ 2262 w 10000"/>
                  <a:gd name="connsiteY37" fmla="*/ 7287 h 10000"/>
                  <a:gd name="connsiteX38" fmla="*/ 2316 w 10000"/>
                  <a:gd name="connsiteY38" fmla="*/ 7251 h 10000"/>
                  <a:gd name="connsiteX39" fmla="*/ 2371 w 10000"/>
                  <a:gd name="connsiteY39" fmla="*/ 7178 h 10000"/>
                  <a:gd name="connsiteX40" fmla="*/ 2371 w 10000"/>
                  <a:gd name="connsiteY40" fmla="*/ 7117 h 10000"/>
                  <a:gd name="connsiteX41" fmla="*/ 2316 w 10000"/>
                  <a:gd name="connsiteY41" fmla="*/ 6788 h 10000"/>
                  <a:gd name="connsiteX42" fmla="*/ 2262 w 10000"/>
                  <a:gd name="connsiteY42" fmla="*/ 6509 h 10000"/>
                  <a:gd name="connsiteX43" fmla="*/ 2262 w 10000"/>
                  <a:gd name="connsiteY43" fmla="*/ 6375 h 10000"/>
                  <a:gd name="connsiteX44" fmla="*/ 2316 w 10000"/>
                  <a:gd name="connsiteY44" fmla="*/ 6302 h 10000"/>
                  <a:gd name="connsiteX45" fmla="*/ 2316 w 10000"/>
                  <a:gd name="connsiteY45" fmla="*/ 6241 h 10000"/>
                  <a:gd name="connsiteX46" fmla="*/ 2398 w 10000"/>
                  <a:gd name="connsiteY46" fmla="*/ 6168 h 10000"/>
                  <a:gd name="connsiteX47" fmla="*/ 2480 w 10000"/>
                  <a:gd name="connsiteY47" fmla="*/ 6107 h 10000"/>
                  <a:gd name="connsiteX48" fmla="*/ 2561 w 10000"/>
                  <a:gd name="connsiteY48" fmla="*/ 6071 h 10000"/>
                  <a:gd name="connsiteX49" fmla="*/ 2670 w 10000"/>
                  <a:gd name="connsiteY49" fmla="*/ 6046 h 10000"/>
                  <a:gd name="connsiteX50" fmla="*/ 2670 w 10000"/>
                  <a:gd name="connsiteY50" fmla="*/ 5998 h 10000"/>
                  <a:gd name="connsiteX51" fmla="*/ 2698 w 10000"/>
                  <a:gd name="connsiteY51" fmla="*/ 5973 h 10000"/>
                  <a:gd name="connsiteX52" fmla="*/ 2779 w 10000"/>
                  <a:gd name="connsiteY52" fmla="*/ 5973 h 10000"/>
                  <a:gd name="connsiteX53" fmla="*/ 2861 w 10000"/>
                  <a:gd name="connsiteY53" fmla="*/ 5973 h 10000"/>
                  <a:gd name="connsiteX54" fmla="*/ 3079 w 10000"/>
                  <a:gd name="connsiteY54" fmla="*/ 5937 h 10000"/>
                  <a:gd name="connsiteX55" fmla="*/ 3597 w 10000"/>
                  <a:gd name="connsiteY55" fmla="*/ 5827 h 10000"/>
                  <a:gd name="connsiteX56" fmla="*/ 3815 w 10000"/>
                  <a:gd name="connsiteY56" fmla="*/ 5706 h 10000"/>
                  <a:gd name="connsiteX57" fmla="*/ 3978 w 10000"/>
                  <a:gd name="connsiteY57" fmla="*/ 5608 h 10000"/>
                  <a:gd name="connsiteX58" fmla="*/ 4114 w 10000"/>
                  <a:gd name="connsiteY58" fmla="*/ 5560 h 10000"/>
                  <a:gd name="connsiteX59" fmla="*/ 4278 w 10000"/>
                  <a:gd name="connsiteY59" fmla="*/ 5474 h 10000"/>
                  <a:gd name="connsiteX60" fmla="*/ 4414 w 10000"/>
                  <a:gd name="connsiteY60" fmla="*/ 5426 h 10000"/>
                  <a:gd name="connsiteX61" fmla="*/ 4632 w 10000"/>
                  <a:gd name="connsiteY61" fmla="*/ 5328 h 10000"/>
                  <a:gd name="connsiteX62" fmla="*/ 4714 w 10000"/>
                  <a:gd name="connsiteY62" fmla="*/ 5304 h 10000"/>
                  <a:gd name="connsiteX63" fmla="*/ 4823 w 10000"/>
                  <a:gd name="connsiteY63" fmla="*/ 5268 h 10000"/>
                  <a:gd name="connsiteX64" fmla="*/ 5014 w 10000"/>
                  <a:gd name="connsiteY64" fmla="*/ 5195 h 10000"/>
                  <a:gd name="connsiteX65" fmla="*/ 5014 w 10000"/>
                  <a:gd name="connsiteY65" fmla="*/ 5134 h 10000"/>
                  <a:gd name="connsiteX66" fmla="*/ 5041 w 10000"/>
                  <a:gd name="connsiteY66" fmla="*/ 5000 h 10000"/>
                  <a:gd name="connsiteX67" fmla="*/ 5095 w 10000"/>
                  <a:gd name="connsiteY67" fmla="*/ 4903 h 10000"/>
                  <a:gd name="connsiteX68" fmla="*/ 5123 w 10000"/>
                  <a:gd name="connsiteY68" fmla="*/ 4818 h 10000"/>
                  <a:gd name="connsiteX69" fmla="*/ 5232 w 10000"/>
                  <a:gd name="connsiteY69" fmla="*/ 4720 h 10000"/>
                  <a:gd name="connsiteX70" fmla="*/ 5395 w 10000"/>
                  <a:gd name="connsiteY70" fmla="*/ 4586 h 10000"/>
                  <a:gd name="connsiteX71" fmla="*/ 5613 w 10000"/>
                  <a:gd name="connsiteY71" fmla="*/ 4465 h 10000"/>
                  <a:gd name="connsiteX72" fmla="*/ 5695 w 10000"/>
                  <a:gd name="connsiteY72" fmla="*/ 4380 h 10000"/>
                  <a:gd name="connsiteX73" fmla="*/ 5995 w 10000"/>
                  <a:gd name="connsiteY73" fmla="*/ 4294 h 10000"/>
                  <a:gd name="connsiteX74" fmla="*/ 6104 w 10000"/>
                  <a:gd name="connsiteY74" fmla="*/ 4282 h 10000"/>
                  <a:gd name="connsiteX75" fmla="*/ 6158 w 10000"/>
                  <a:gd name="connsiteY75" fmla="*/ 4221 h 10000"/>
                  <a:gd name="connsiteX76" fmla="*/ 6294 w 10000"/>
                  <a:gd name="connsiteY76" fmla="*/ 4088 h 10000"/>
                  <a:gd name="connsiteX77" fmla="*/ 6376 w 10000"/>
                  <a:gd name="connsiteY77" fmla="*/ 3942 h 10000"/>
                  <a:gd name="connsiteX78" fmla="*/ 6376 w 10000"/>
                  <a:gd name="connsiteY78" fmla="*/ 3881 h 10000"/>
                  <a:gd name="connsiteX79" fmla="*/ 6403 w 10000"/>
                  <a:gd name="connsiteY79" fmla="*/ 3844 h 10000"/>
                  <a:gd name="connsiteX80" fmla="*/ 6512 w 10000"/>
                  <a:gd name="connsiteY80" fmla="*/ 3820 h 10000"/>
                  <a:gd name="connsiteX81" fmla="*/ 6621 w 10000"/>
                  <a:gd name="connsiteY81" fmla="*/ 3820 h 10000"/>
                  <a:gd name="connsiteX82" fmla="*/ 6839 w 10000"/>
                  <a:gd name="connsiteY82" fmla="*/ 3820 h 10000"/>
                  <a:gd name="connsiteX83" fmla="*/ 6975 w 10000"/>
                  <a:gd name="connsiteY83" fmla="*/ 3844 h 10000"/>
                  <a:gd name="connsiteX84" fmla="*/ 7139 w 10000"/>
                  <a:gd name="connsiteY84" fmla="*/ 3844 h 10000"/>
                  <a:gd name="connsiteX85" fmla="*/ 7302 w 10000"/>
                  <a:gd name="connsiteY85" fmla="*/ 3808 h 10000"/>
                  <a:gd name="connsiteX86" fmla="*/ 7439 w 10000"/>
                  <a:gd name="connsiteY86" fmla="*/ 3820 h 10000"/>
                  <a:gd name="connsiteX87" fmla="*/ 7602 w 10000"/>
                  <a:gd name="connsiteY87" fmla="*/ 3783 h 10000"/>
                  <a:gd name="connsiteX88" fmla="*/ 7738 w 10000"/>
                  <a:gd name="connsiteY88" fmla="*/ 3747 h 10000"/>
                  <a:gd name="connsiteX89" fmla="*/ 7875 w 10000"/>
                  <a:gd name="connsiteY89" fmla="*/ 3747 h 10000"/>
                  <a:gd name="connsiteX90" fmla="*/ 7984 w 10000"/>
                  <a:gd name="connsiteY90" fmla="*/ 3747 h 10000"/>
                  <a:gd name="connsiteX91" fmla="*/ 8065 w 10000"/>
                  <a:gd name="connsiteY91" fmla="*/ 3723 h 10000"/>
                  <a:gd name="connsiteX92" fmla="*/ 8174 w 10000"/>
                  <a:gd name="connsiteY92" fmla="*/ 3710 h 10000"/>
                  <a:gd name="connsiteX93" fmla="*/ 8256 w 10000"/>
                  <a:gd name="connsiteY93" fmla="*/ 3650 h 10000"/>
                  <a:gd name="connsiteX94" fmla="*/ 8256 w 10000"/>
                  <a:gd name="connsiteY94" fmla="*/ 3577 h 10000"/>
                  <a:gd name="connsiteX95" fmla="*/ 8256 w 10000"/>
                  <a:gd name="connsiteY95" fmla="*/ 3455 h 10000"/>
                  <a:gd name="connsiteX96" fmla="*/ 8065 w 10000"/>
                  <a:gd name="connsiteY96" fmla="*/ 3236 h 10000"/>
                  <a:gd name="connsiteX97" fmla="*/ 7902 w 10000"/>
                  <a:gd name="connsiteY97" fmla="*/ 2944 h 10000"/>
                  <a:gd name="connsiteX98" fmla="*/ 7902 w 10000"/>
                  <a:gd name="connsiteY98" fmla="*/ 2895 h 10000"/>
                  <a:gd name="connsiteX99" fmla="*/ 7956 w 10000"/>
                  <a:gd name="connsiteY99" fmla="*/ 2810 h 10000"/>
                  <a:gd name="connsiteX100" fmla="*/ 8038 w 10000"/>
                  <a:gd name="connsiteY100" fmla="*/ 2737 h 10000"/>
                  <a:gd name="connsiteX101" fmla="*/ 8120 w 10000"/>
                  <a:gd name="connsiteY101" fmla="*/ 2664 h 10000"/>
                  <a:gd name="connsiteX102" fmla="*/ 8120 w 10000"/>
                  <a:gd name="connsiteY102" fmla="*/ 2579 h 10000"/>
                  <a:gd name="connsiteX103" fmla="*/ 8120 w 10000"/>
                  <a:gd name="connsiteY103" fmla="*/ 2494 h 10000"/>
                  <a:gd name="connsiteX104" fmla="*/ 8202 w 10000"/>
                  <a:gd name="connsiteY104" fmla="*/ 2445 h 10000"/>
                  <a:gd name="connsiteX105" fmla="*/ 8256 w 10000"/>
                  <a:gd name="connsiteY105" fmla="*/ 2336 h 10000"/>
                  <a:gd name="connsiteX106" fmla="*/ 8283 w 10000"/>
                  <a:gd name="connsiteY106" fmla="*/ 2238 h 10000"/>
                  <a:gd name="connsiteX107" fmla="*/ 8365 w 10000"/>
                  <a:gd name="connsiteY107" fmla="*/ 2202 h 10000"/>
                  <a:gd name="connsiteX108" fmla="*/ 8474 w 10000"/>
                  <a:gd name="connsiteY108" fmla="*/ 2141 h 10000"/>
                  <a:gd name="connsiteX109" fmla="*/ 8583 w 10000"/>
                  <a:gd name="connsiteY109" fmla="*/ 2105 h 10000"/>
                  <a:gd name="connsiteX110" fmla="*/ 8719 w 10000"/>
                  <a:gd name="connsiteY110" fmla="*/ 2032 h 10000"/>
                  <a:gd name="connsiteX111" fmla="*/ 8856 w 10000"/>
                  <a:gd name="connsiteY111" fmla="*/ 1934 h 10000"/>
                  <a:gd name="connsiteX112" fmla="*/ 8937 w 10000"/>
                  <a:gd name="connsiteY112" fmla="*/ 1837 h 10000"/>
                  <a:gd name="connsiteX113" fmla="*/ 8937 w 10000"/>
                  <a:gd name="connsiteY113" fmla="*/ 1764 h 10000"/>
                  <a:gd name="connsiteX114" fmla="*/ 8965 w 10000"/>
                  <a:gd name="connsiteY114" fmla="*/ 1630 h 10000"/>
                  <a:gd name="connsiteX115" fmla="*/ 8801 w 10000"/>
                  <a:gd name="connsiteY115" fmla="*/ 1460 h 10000"/>
                  <a:gd name="connsiteX116" fmla="*/ 8774 w 10000"/>
                  <a:gd name="connsiteY116" fmla="*/ 1399 h 10000"/>
                  <a:gd name="connsiteX117" fmla="*/ 8774 w 10000"/>
                  <a:gd name="connsiteY117" fmla="*/ 1058 h 10000"/>
                  <a:gd name="connsiteX118" fmla="*/ 8774 w 10000"/>
                  <a:gd name="connsiteY118" fmla="*/ 985 h 10000"/>
                  <a:gd name="connsiteX119" fmla="*/ 8774 w 10000"/>
                  <a:gd name="connsiteY119" fmla="*/ 949 h 10000"/>
                  <a:gd name="connsiteX120" fmla="*/ 8801 w 10000"/>
                  <a:gd name="connsiteY120" fmla="*/ 912 h 10000"/>
                  <a:gd name="connsiteX121" fmla="*/ 8856 w 10000"/>
                  <a:gd name="connsiteY121" fmla="*/ 876 h 10000"/>
                  <a:gd name="connsiteX122" fmla="*/ 8965 w 10000"/>
                  <a:gd name="connsiteY122" fmla="*/ 815 h 10000"/>
                  <a:gd name="connsiteX123" fmla="*/ 9264 w 10000"/>
                  <a:gd name="connsiteY123" fmla="*/ 779 h 10000"/>
                  <a:gd name="connsiteX124" fmla="*/ 10000 w 10000"/>
                  <a:gd name="connsiteY124" fmla="*/ 389 h 10000"/>
                  <a:gd name="connsiteX125" fmla="*/ 9946 w 10000"/>
                  <a:gd name="connsiteY125" fmla="*/ 280 h 10000"/>
                  <a:gd name="connsiteX126" fmla="*/ 9837 w 10000"/>
                  <a:gd name="connsiteY126" fmla="*/ 219 h 10000"/>
                  <a:gd name="connsiteX127" fmla="*/ 9782 w 10000"/>
                  <a:gd name="connsiteY127" fmla="*/ 170 h 10000"/>
                  <a:gd name="connsiteX128" fmla="*/ 9755 w 10000"/>
                  <a:gd name="connsiteY128" fmla="*/ 85 h 10000"/>
                  <a:gd name="connsiteX129" fmla="*/ 9755 w 10000"/>
                  <a:gd name="connsiteY129" fmla="*/ 36 h 10000"/>
                  <a:gd name="connsiteX130" fmla="*/ 9755 w 10000"/>
                  <a:gd name="connsiteY130" fmla="*/ 12 h 10000"/>
                  <a:gd name="connsiteX131" fmla="*/ 9700 w 10000"/>
                  <a:gd name="connsiteY131" fmla="*/ 0 h 10000"/>
                  <a:gd name="connsiteX0" fmla="*/ 0 w 10023"/>
                  <a:gd name="connsiteY0" fmla="*/ 10000 h 10000"/>
                  <a:gd name="connsiteX1" fmla="*/ 54 w 10023"/>
                  <a:gd name="connsiteY1" fmla="*/ 9939 h 10000"/>
                  <a:gd name="connsiteX2" fmla="*/ 136 w 10023"/>
                  <a:gd name="connsiteY2" fmla="*/ 9903 h 10000"/>
                  <a:gd name="connsiteX3" fmla="*/ 218 w 10023"/>
                  <a:gd name="connsiteY3" fmla="*/ 9866 h 10000"/>
                  <a:gd name="connsiteX4" fmla="*/ 409 w 10023"/>
                  <a:gd name="connsiteY4" fmla="*/ 9818 h 10000"/>
                  <a:gd name="connsiteX5" fmla="*/ 490 w 10023"/>
                  <a:gd name="connsiteY5" fmla="*/ 9805 h 10000"/>
                  <a:gd name="connsiteX6" fmla="*/ 572 w 10023"/>
                  <a:gd name="connsiteY6" fmla="*/ 9769 h 10000"/>
                  <a:gd name="connsiteX7" fmla="*/ 599 w 10023"/>
                  <a:gd name="connsiteY7" fmla="*/ 9672 h 10000"/>
                  <a:gd name="connsiteX8" fmla="*/ 708 w 10023"/>
                  <a:gd name="connsiteY8" fmla="*/ 9635 h 10000"/>
                  <a:gd name="connsiteX9" fmla="*/ 899 w 10023"/>
                  <a:gd name="connsiteY9" fmla="*/ 9562 h 10000"/>
                  <a:gd name="connsiteX10" fmla="*/ 1117 w 10023"/>
                  <a:gd name="connsiteY10" fmla="*/ 9440 h 10000"/>
                  <a:gd name="connsiteX11" fmla="*/ 1253 w 10023"/>
                  <a:gd name="connsiteY11" fmla="*/ 9343 h 10000"/>
                  <a:gd name="connsiteX12" fmla="*/ 1390 w 10023"/>
                  <a:gd name="connsiteY12" fmla="*/ 9234 h 10000"/>
                  <a:gd name="connsiteX13" fmla="*/ 1417 w 10023"/>
                  <a:gd name="connsiteY13" fmla="*/ 9173 h 10000"/>
                  <a:gd name="connsiteX14" fmla="*/ 1471 w 10023"/>
                  <a:gd name="connsiteY14" fmla="*/ 9136 h 10000"/>
                  <a:gd name="connsiteX15" fmla="*/ 1553 w 10023"/>
                  <a:gd name="connsiteY15" fmla="*/ 9075 h 10000"/>
                  <a:gd name="connsiteX16" fmla="*/ 1580 w 10023"/>
                  <a:gd name="connsiteY16" fmla="*/ 9075 h 10000"/>
                  <a:gd name="connsiteX17" fmla="*/ 1689 w 10023"/>
                  <a:gd name="connsiteY17" fmla="*/ 9063 h 10000"/>
                  <a:gd name="connsiteX18" fmla="*/ 1771 w 10023"/>
                  <a:gd name="connsiteY18" fmla="*/ 9027 h 10000"/>
                  <a:gd name="connsiteX19" fmla="*/ 1798 w 10023"/>
                  <a:gd name="connsiteY19" fmla="*/ 8990 h 10000"/>
                  <a:gd name="connsiteX20" fmla="*/ 1798 w 10023"/>
                  <a:gd name="connsiteY20" fmla="*/ 8905 h 10000"/>
                  <a:gd name="connsiteX21" fmla="*/ 1771 w 10023"/>
                  <a:gd name="connsiteY21" fmla="*/ 8796 h 10000"/>
                  <a:gd name="connsiteX22" fmla="*/ 1771 w 10023"/>
                  <a:gd name="connsiteY22" fmla="*/ 8735 h 10000"/>
                  <a:gd name="connsiteX23" fmla="*/ 1798 w 10023"/>
                  <a:gd name="connsiteY23" fmla="*/ 8601 h 10000"/>
                  <a:gd name="connsiteX24" fmla="*/ 1989 w 10023"/>
                  <a:gd name="connsiteY24" fmla="*/ 8455 h 10000"/>
                  <a:gd name="connsiteX25" fmla="*/ 1989 w 10023"/>
                  <a:gd name="connsiteY25" fmla="*/ 8418 h 10000"/>
                  <a:gd name="connsiteX26" fmla="*/ 2016 w 10023"/>
                  <a:gd name="connsiteY26" fmla="*/ 8333 h 10000"/>
                  <a:gd name="connsiteX27" fmla="*/ 1989 w 10023"/>
                  <a:gd name="connsiteY27" fmla="*/ 8260 h 10000"/>
                  <a:gd name="connsiteX28" fmla="*/ 1798 w 10023"/>
                  <a:gd name="connsiteY28" fmla="*/ 8090 h 10000"/>
                  <a:gd name="connsiteX29" fmla="*/ 1689 w 10023"/>
                  <a:gd name="connsiteY29" fmla="*/ 7993 h 10000"/>
                  <a:gd name="connsiteX30" fmla="*/ 1635 w 10023"/>
                  <a:gd name="connsiteY30" fmla="*/ 7920 h 10000"/>
                  <a:gd name="connsiteX31" fmla="*/ 1635 w 10023"/>
                  <a:gd name="connsiteY31" fmla="*/ 7822 h 10000"/>
                  <a:gd name="connsiteX32" fmla="*/ 1689 w 10023"/>
                  <a:gd name="connsiteY32" fmla="*/ 7689 h 10000"/>
                  <a:gd name="connsiteX33" fmla="*/ 1771 w 10023"/>
                  <a:gd name="connsiteY33" fmla="*/ 7616 h 10000"/>
                  <a:gd name="connsiteX34" fmla="*/ 1880 w 10023"/>
                  <a:gd name="connsiteY34" fmla="*/ 7482 h 10000"/>
                  <a:gd name="connsiteX35" fmla="*/ 2016 w 10023"/>
                  <a:gd name="connsiteY35" fmla="*/ 7421 h 10000"/>
                  <a:gd name="connsiteX36" fmla="*/ 2180 w 10023"/>
                  <a:gd name="connsiteY36" fmla="*/ 7324 h 10000"/>
                  <a:gd name="connsiteX37" fmla="*/ 2262 w 10023"/>
                  <a:gd name="connsiteY37" fmla="*/ 7287 h 10000"/>
                  <a:gd name="connsiteX38" fmla="*/ 2316 w 10023"/>
                  <a:gd name="connsiteY38" fmla="*/ 7251 h 10000"/>
                  <a:gd name="connsiteX39" fmla="*/ 2371 w 10023"/>
                  <a:gd name="connsiteY39" fmla="*/ 7178 h 10000"/>
                  <a:gd name="connsiteX40" fmla="*/ 2371 w 10023"/>
                  <a:gd name="connsiteY40" fmla="*/ 7117 h 10000"/>
                  <a:gd name="connsiteX41" fmla="*/ 2316 w 10023"/>
                  <a:gd name="connsiteY41" fmla="*/ 6788 h 10000"/>
                  <a:gd name="connsiteX42" fmla="*/ 2262 w 10023"/>
                  <a:gd name="connsiteY42" fmla="*/ 6509 h 10000"/>
                  <a:gd name="connsiteX43" fmla="*/ 2262 w 10023"/>
                  <a:gd name="connsiteY43" fmla="*/ 6375 h 10000"/>
                  <a:gd name="connsiteX44" fmla="*/ 2316 w 10023"/>
                  <a:gd name="connsiteY44" fmla="*/ 6302 h 10000"/>
                  <a:gd name="connsiteX45" fmla="*/ 2316 w 10023"/>
                  <a:gd name="connsiteY45" fmla="*/ 6241 h 10000"/>
                  <a:gd name="connsiteX46" fmla="*/ 2398 w 10023"/>
                  <a:gd name="connsiteY46" fmla="*/ 6168 h 10000"/>
                  <a:gd name="connsiteX47" fmla="*/ 2480 w 10023"/>
                  <a:gd name="connsiteY47" fmla="*/ 6107 h 10000"/>
                  <a:gd name="connsiteX48" fmla="*/ 2561 w 10023"/>
                  <a:gd name="connsiteY48" fmla="*/ 6071 h 10000"/>
                  <a:gd name="connsiteX49" fmla="*/ 2670 w 10023"/>
                  <a:gd name="connsiteY49" fmla="*/ 6046 h 10000"/>
                  <a:gd name="connsiteX50" fmla="*/ 2670 w 10023"/>
                  <a:gd name="connsiteY50" fmla="*/ 5998 h 10000"/>
                  <a:gd name="connsiteX51" fmla="*/ 2698 w 10023"/>
                  <a:gd name="connsiteY51" fmla="*/ 5973 h 10000"/>
                  <a:gd name="connsiteX52" fmla="*/ 2779 w 10023"/>
                  <a:gd name="connsiteY52" fmla="*/ 5973 h 10000"/>
                  <a:gd name="connsiteX53" fmla="*/ 2861 w 10023"/>
                  <a:gd name="connsiteY53" fmla="*/ 5973 h 10000"/>
                  <a:gd name="connsiteX54" fmla="*/ 3079 w 10023"/>
                  <a:gd name="connsiteY54" fmla="*/ 5937 h 10000"/>
                  <a:gd name="connsiteX55" fmla="*/ 3597 w 10023"/>
                  <a:gd name="connsiteY55" fmla="*/ 5827 h 10000"/>
                  <a:gd name="connsiteX56" fmla="*/ 3815 w 10023"/>
                  <a:gd name="connsiteY56" fmla="*/ 5706 h 10000"/>
                  <a:gd name="connsiteX57" fmla="*/ 3978 w 10023"/>
                  <a:gd name="connsiteY57" fmla="*/ 5608 h 10000"/>
                  <a:gd name="connsiteX58" fmla="*/ 4114 w 10023"/>
                  <a:gd name="connsiteY58" fmla="*/ 5560 h 10000"/>
                  <a:gd name="connsiteX59" fmla="*/ 4278 w 10023"/>
                  <a:gd name="connsiteY59" fmla="*/ 5474 h 10000"/>
                  <a:gd name="connsiteX60" fmla="*/ 4414 w 10023"/>
                  <a:gd name="connsiteY60" fmla="*/ 5426 h 10000"/>
                  <a:gd name="connsiteX61" fmla="*/ 4632 w 10023"/>
                  <a:gd name="connsiteY61" fmla="*/ 5328 h 10000"/>
                  <a:gd name="connsiteX62" fmla="*/ 4714 w 10023"/>
                  <a:gd name="connsiteY62" fmla="*/ 5304 h 10000"/>
                  <a:gd name="connsiteX63" fmla="*/ 4823 w 10023"/>
                  <a:gd name="connsiteY63" fmla="*/ 5268 h 10000"/>
                  <a:gd name="connsiteX64" fmla="*/ 5014 w 10023"/>
                  <a:gd name="connsiteY64" fmla="*/ 5195 h 10000"/>
                  <a:gd name="connsiteX65" fmla="*/ 5014 w 10023"/>
                  <a:gd name="connsiteY65" fmla="*/ 5134 h 10000"/>
                  <a:gd name="connsiteX66" fmla="*/ 5041 w 10023"/>
                  <a:gd name="connsiteY66" fmla="*/ 5000 h 10000"/>
                  <a:gd name="connsiteX67" fmla="*/ 5095 w 10023"/>
                  <a:gd name="connsiteY67" fmla="*/ 4903 h 10000"/>
                  <a:gd name="connsiteX68" fmla="*/ 5123 w 10023"/>
                  <a:gd name="connsiteY68" fmla="*/ 4818 h 10000"/>
                  <a:gd name="connsiteX69" fmla="*/ 5232 w 10023"/>
                  <a:gd name="connsiteY69" fmla="*/ 4720 h 10000"/>
                  <a:gd name="connsiteX70" fmla="*/ 5395 w 10023"/>
                  <a:gd name="connsiteY70" fmla="*/ 4586 h 10000"/>
                  <a:gd name="connsiteX71" fmla="*/ 5613 w 10023"/>
                  <a:gd name="connsiteY71" fmla="*/ 4465 h 10000"/>
                  <a:gd name="connsiteX72" fmla="*/ 5695 w 10023"/>
                  <a:gd name="connsiteY72" fmla="*/ 4380 h 10000"/>
                  <a:gd name="connsiteX73" fmla="*/ 5995 w 10023"/>
                  <a:gd name="connsiteY73" fmla="*/ 4294 h 10000"/>
                  <a:gd name="connsiteX74" fmla="*/ 6104 w 10023"/>
                  <a:gd name="connsiteY74" fmla="*/ 4282 h 10000"/>
                  <a:gd name="connsiteX75" fmla="*/ 6158 w 10023"/>
                  <a:gd name="connsiteY75" fmla="*/ 4221 h 10000"/>
                  <a:gd name="connsiteX76" fmla="*/ 6294 w 10023"/>
                  <a:gd name="connsiteY76" fmla="*/ 4088 h 10000"/>
                  <a:gd name="connsiteX77" fmla="*/ 6376 w 10023"/>
                  <a:gd name="connsiteY77" fmla="*/ 3942 h 10000"/>
                  <a:gd name="connsiteX78" fmla="*/ 6376 w 10023"/>
                  <a:gd name="connsiteY78" fmla="*/ 3881 h 10000"/>
                  <a:gd name="connsiteX79" fmla="*/ 6403 w 10023"/>
                  <a:gd name="connsiteY79" fmla="*/ 3844 h 10000"/>
                  <a:gd name="connsiteX80" fmla="*/ 6512 w 10023"/>
                  <a:gd name="connsiteY80" fmla="*/ 3820 h 10000"/>
                  <a:gd name="connsiteX81" fmla="*/ 6621 w 10023"/>
                  <a:gd name="connsiteY81" fmla="*/ 3820 h 10000"/>
                  <a:gd name="connsiteX82" fmla="*/ 6839 w 10023"/>
                  <a:gd name="connsiteY82" fmla="*/ 3820 h 10000"/>
                  <a:gd name="connsiteX83" fmla="*/ 6975 w 10023"/>
                  <a:gd name="connsiteY83" fmla="*/ 3844 h 10000"/>
                  <a:gd name="connsiteX84" fmla="*/ 7139 w 10023"/>
                  <a:gd name="connsiteY84" fmla="*/ 3844 h 10000"/>
                  <a:gd name="connsiteX85" fmla="*/ 7302 w 10023"/>
                  <a:gd name="connsiteY85" fmla="*/ 3808 h 10000"/>
                  <a:gd name="connsiteX86" fmla="*/ 7439 w 10023"/>
                  <a:gd name="connsiteY86" fmla="*/ 3820 h 10000"/>
                  <a:gd name="connsiteX87" fmla="*/ 7602 w 10023"/>
                  <a:gd name="connsiteY87" fmla="*/ 3783 h 10000"/>
                  <a:gd name="connsiteX88" fmla="*/ 7738 w 10023"/>
                  <a:gd name="connsiteY88" fmla="*/ 3747 h 10000"/>
                  <a:gd name="connsiteX89" fmla="*/ 7875 w 10023"/>
                  <a:gd name="connsiteY89" fmla="*/ 3747 h 10000"/>
                  <a:gd name="connsiteX90" fmla="*/ 7984 w 10023"/>
                  <a:gd name="connsiteY90" fmla="*/ 3747 h 10000"/>
                  <a:gd name="connsiteX91" fmla="*/ 8065 w 10023"/>
                  <a:gd name="connsiteY91" fmla="*/ 3723 h 10000"/>
                  <a:gd name="connsiteX92" fmla="*/ 8174 w 10023"/>
                  <a:gd name="connsiteY92" fmla="*/ 3710 h 10000"/>
                  <a:gd name="connsiteX93" fmla="*/ 8256 w 10023"/>
                  <a:gd name="connsiteY93" fmla="*/ 3650 h 10000"/>
                  <a:gd name="connsiteX94" fmla="*/ 8256 w 10023"/>
                  <a:gd name="connsiteY94" fmla="*/ 3577 h 10000"/>
                  <a:gd name="connsiteX95" fmla="*/ 8256 w 10023"/>
                  <a:gd name="connsiteY95" fmla="*/ 3455 h 10000"/>
                  <a:gd name="connsiteX96" fmla="*/ 8065 w 10023"/>
                  <a:gd name="connsiteY96" fmla="*/ 3236 h 10000"/>
                  <a:gd name="connsiteX97" fmla="*/ 7902 w 10023"/>
                  <a:gd name="connsiteY97" fmla="*/ 2944 h 10000"/>
                  <a:gd name="connsiteX98" fmla="*/ 7902 w 10023"/>
                  <a:gd name="connsiteY98" fmla="*/ 2895 h 10000"/>
                  <a:gd name="connsiteX99" fmla="*/ 7956 w 10023"/>
                  <a:gd name="connsiteY99" fmla="*/ 2810 h 10000"/>
                  <a:gd name="connsiteX100" fmla="*/ 8038 w 10023"/>
                  <a:gd name="connsiteY100" fmla="*/ 2737 h 10000"/>
                  <a:gd name="connsiteX101" fmla="*/ 8120 w 10023"/>
                  <a:gd name="connsiteY101" fmla="*/ 2664 h 10000"/>
                  <a:gd name="connsiteX102" fmla="*/ 8120 w 10023"/>
                  <a:gd name="connsiteY102" fmla="*/ 2579 h 10000"/>
                  <a:gd name="connsiteX103" fmla="*/ 8120 w 10023"/>
                  <a:gd name="connsiteY103" fmla="*/ 2494 h 10000"/>
                  <a:gd name="connsiteX104" fmla="*/ 8202 w 10023"/>
                  <a:gd name="connsiteY104" fmla="*/ 2445 h 10000"/>
                  <a:gd name="connsiteX105" fmla="*/ 8256 w 10023"/>
                  <a:gd name="connsiteY105" fmla="*/ 2336 h 10000"/>
                  <a:gd name="connsiteX106" fmla="*/ 8283 w 10023"/>
                  <a:gd name="connsiteY106" fmla="*/ 2238 h 10000"/>
                  <a:gd name="connsiteX107" fmla="*/ 8365 w 10023"/>
                  <a:gd name="connsiteY107" fmla="*/ 2202 h 10000"/>
                  <a:gd name="connsiteX108" fmla="*/ 8474 w 10023"/>
                  <a:gd name="connsiteY108" fmla="*/ 2141 h 10000"/>
                  <a:gd name="connsiteX109" fmla="*/ 8583 w 10023"/>
                  <a:gd name="connsiteY109" fmla="*/ 2105 h 10000"/>
                  <a:gd name="connsiteX110" fmla="*/ 8719 w 10023"/>
                  <a:gd name="connsiteY110" fmla="*/ 2032 h 10000"/>
                  <a:gd name="connsiteX111" fmla="*/ 8856 w 10023"/>
                  <a:gd name="connsiteY111" fmla="*/ 1934 h 10000"/>
                  <a:gd name="connsiteX112" fmla="*/ 8937 w 10023"/>
                  <a:gd name="connsiteY112" fmla="*/ 1837 h 10000"/>
                  <a:gd name="connsiteX113" fmla="*/ 8937 w 10023"/>
                  <a:gd name="connsiteY113" fmla="*/ 1764 h 10000"/>
                  <a:gd name="connsiteX114" fmla="*/ 8965 w 10023"/>
                  <a:gd name="connsiteY114" fmla="*/ 1630 h 10000"/>
                  <a:gd name="connsiteX115" fmla="*/ 8801 w 10023"/>
                  <a:gd name="connsiteY115" fmla="*/ 1460 h 10000"/>
                  <a:gd name="connsiteX116" fmla="*/ 8774 w 10023"/>
                  <a:gd name="connsiteY116" fmla="*/ 1399 h 10000"/>
                  <a:gd name="connsiteX117" fmla="*/ 8774 w 10023"/>
                  <a:gd name="connsiteY117" fmla="*/ 1058 h 10000"/>
                  <a:gd name="connsiteX118" fmla="*/ 8774 w 10023"/>
                  <a:gd name="connsiteY118" fmla="*/ 985 h 10000"/>
                  <a:gd name="connsiteX119" fmla="*/ 8774 w 10023"/>
                  <a:gd name="connsiteY119" fmla="*/ 949 h 10000"/>
                  <a:gd name="connsiteX120" fmla="*/ 8801 w 10023"/>
                  <a:gd name="connsiteY120" fmla="*/ 912 h 10000"/>
                  <a:gd name="connsiteX121" fmla="*/ 8856 w 10023"/>
                  <a:gd name="connsiteY121" fmla="*/ 876 h 10000"/>
                  <a:gd name="connsiteX122" fmla="*/ 8965 w 10023"/>
                  <a:gd name="connsiteY122" fmla="*/ 815 h 10000"/>
                  <a:gd name="connsiteX123" fmla="*/ 9264 w 10023"/>
                  <a:gd name="connsiteY123" fmla="*/ 779 h 10000"/>
                  <a:gd name="connsiteX124" fmla="*/ 10000 w 10023"/>
                  <a:gd name="connsiteY124" fmla="*/ 389 h 10000"/>
                  <a:gd name="connsiteX125" fmla="*/ 9837 w 10023"/>
                  <a:gd name="connsiteY125" fmla="*/ 219 h 10000"/>
                  <a:gd name="connsiteX126" fmla="*/ 9782 w 10023"/>
                  <a:gd name="connsiteY126" fmla="*/ 170 h 10000"/>
                  <a:gd name="connsiteX127" fmla="*/ 9755 w 10023"/>
                  <a:gd name="connsiteY127" fmla="*/ 85 h 10000"/>
                  <a:gd name="connsiteX128" fmla="*/ 9755 w 10023"/>
                  <a:gd name="connsiteY128" fmla="*/ 36 h 10000"/>
                  <a:gd name="connsiteX129" fmla="*/ 9755 w 10023"/>
                  <a:gd name="connsiteY129" fmla="*/ 12 h 10000"/>
                  <a:gd name="connsiteX130" fmla="*/ 9700 w 10023"/>
                  <a:gd name="connsiteY130" fmla="*/ 0 h 10000"/>
                  <a:gd name="connsiteX0" fmla="*/ 0 w 10023"/>
                  <a:gd name="connsiteY0" fmla="*/ 10000 h 10000"/>
                  <a:gd name="connsiteX1" fmla="*/ 54 w 10023"/>
                  <a:gd name="connsiteY1" fmla="*/ 9939 h 10000"/>
                  <a:gd name="connsiteX2" fmla="*/ 136 w 10023"/>
                  <a:gd name="connsiteY2" fmla="*/ 9903 h 10000"/>
                  <a:gd name="connsiteX3" fmla="*/ 218 w 10023"/>
                  <a:gd name="connsiteY3" fmla="*/ 9866 h 10000"/>
                  <a:gd name="connsiteX4" fmla="*/ 409 w 10023"/>
                  <a:gd name="connsiteY4" fmla="*/ 9818 h 10000"/>
                  <a:gd name="connsiteX5" fmla="*/ 490 w 10023"/>
                  <a:gd name="connsiteY5" fmla="*/ 9805 h 10000"/>
                  <a:gd name="connsiteX6" fmla="*/ 572 w 10023"/>
                  <a:gd name="connsiteY6" fmla="*/ 9769 h 10000"/>
                  <a:gd name="connsiteX7" fmla="*/ 599 w 10023"/>
                  <a:gd name="connsiteY7" fmla="*/ 9672 h 10000"/>
                  <a:gd name="connsiteX8" fmla="*/ 708 w 10023"/>
                  <a:gd name="connsiteY8" fmla="*/ 9635 h 10000"/>
                  <a:gd name="connsiteX9" fmla="*/ 899 w 10023"/>
                  <a:gd name="connsiteY9" fmla="*/ 9562 h 10000"/>
                  <a:gd name="connsiteX10" fmla="*/ 1117 w 10023"/>
                  <a:gd name="connsiteY10" fmla="*/ 9440 h 10000"/>
                  <a:gd name="connsiteX11" fmla="*/ 1253 w 10023"/>
                  <a:gd name="connsiteY11" fmla="*/ 9343 h 10000"/>
                  <a:gd name="connsiteX12" fmla="*/ 1390 w 10023"/>
                  <a:gd name="connsiteY12" fmla="*/ 9234 h 10000"/>
                  <a:gd name="connsiteX13" fmla="*/ 1417 w 10023"/>
                  <a:gd name="connsiteY13" fmla="*/ 9173 h 10000"/>
                  <a:gd name="connsiteX14" fmla="*/ 1471 w 10023"/>
                  <a:gd name="connsiteY14" fmla="*/ 9136 h 10000"/>
                  <a:gd name="connsiteX15" fmla="*/ 1553 w 10023"/>
                  <a:gd name="connsiteY15" fmla="*/ 9075 h 10000"/>
                  <a:gd name="connsiteX16" fmla="*/ 1580 w 10023"/>
                  <a:gd name="connsiteY16" fmla="*/ 9075 h 10000"/>
                  <a:gd name="connsiteX17" fmla="*/ 1689 w 10023"/>
                  <a:gd name="connsiteY17" fmla="*/ 9063 h 10000"/>
                  <a:gd name="connsiteX18" fmla="*/ 1771 w 10023"/>
                  <a:gd name="connsiteY18" fmla="*/ 9027 h 10000"/>
                  <a:gd name="connsiteX19" fmla="*/ 1798 w 10023"/>
                  <a:gd name="connsiteY19" fmla="*/ 8990 h 10000"/>
                  <a:gd name="connsiteX20" fmla="*/ 1798 w 10023"/>
                  <a:gd name="connsiteY20" fmla="*/ 8905 h 10000"/>
                  <a:gd name="connsiteX21" fmla="*/ 1771 w 10023"/>
                  <a:gd name="connsiteY21" fmla="*/ 8796 h 10000"/>
                  <a:gd name="connsiteX22" fmla="*/ 1771 w 10023"/>
                  <a:gd name="connsiteY22" fmla="*/ 8735 h 10000"/>
                  <a:gd name="connsiteX23" fmla="*/ 1798 w 10023"/>
                  <a:gd name="connsiteY23" fmla="*/ 8601 h 10000"/>
                  <a:gd name="connsiteX24" fmla="*/ 1989 w 10023"/>
                  <a:gd name="connsiteY24" fmla="*/ 8455 h 10000"/>
                  <a:gd name="connsiteX25" fmla="*/ 1989 w 10023"/>
                  <a:gd name="connsiteY25" fmla="*/ 8418 h 10000"/>
                  <a:gd name="connsiteX26" fmla="*/ 2016 w 10023"/>
                  <a:gd name="connsiteY26" fmla="*/ 8333 h 10000"/>
                  <a:gd name="connsiteX27" fmla="*/ 1989 w 10023"/>
                  <a:gd name="connsiteY27" fmla="*/ 8260 h 10000"/>
                  <a:gd name="connsiteX28" fmla="*/ 1798 w 10023"/>
                  <a:gd name="connsiteY28" fmla="*/ 8090 h 10000"/>
                  <a:gd name="connsiteX29" fmla="*/ 1689 w 10023"/>
                  <a:gd name="connsiteY29" fmla="*/ 7993 h 10000"/>
                  <a:gd name="connsiteX30" fmla="*/ 1635 w 10023"/>
                  <a:gd name="connsiteY30" fmla="*/ 7920 h 10000"/>
                  <a:gd name="connsiteX31" fmla="*/ 1635 w 10023"/>
                  <a:gd name="connsiteY31" fmla="*/ 7822 h 10000"/>
                  <a:gd name="connsiteX32" fmla="*/ 1689 w 10023"/>
                  <a:gd name="connsiteY32" fmla="*/ 7689 h 10000"/>
                  <a:gd name="connsiteX33" fmla="*/ 1771 w 10023"/>
                  <a:gd name="connsiteY33" fmla="*/ 7616 h 10000"/>
                  <a:gd name="connsiteX34" fmla="*/ 1880 w 10023"/>
                  <a:gd name="connsiteY34" fmla="*/ 7482 h 10000"/>
                  <a:gd name="connsiteX35" fmla="*/ 2016 w 10023"/>
                  <a:gd name="connsiteY35" fmla="*/ 7421 h 10000"/>
                  <a:gd name="connsiteX36" fmla="*/ 2180 w 10023"/>
                  <a:gd name="connsiteY36" fmla="*/ 7324 h 10000"/>
                  <a:gd name="connsiteX37" fmla="*/ 2262 w 10023"/>
                  <a:gd name="connsiteY37" fmla="*/ 7287 h 10000"/>
                  <a:gd name="connsiteX38" fmla="*/ 2316 w 10023"/>
                  <a:gd name="connsiteY38" fmla="*/ 7251 h 10000"/>
                  <a:gd name="connsiteX39" fmla="*/ 2371 w 10023"/>
                  <a:gd name="connsiteY39" fmla="*/ 7178 h 10000"/>
                  <a:gd name="connsiteX40" fmla="*/ 2371 w 10023"/>
                  <a:gd name="connsiteY40" fmla="*/ 7117 h 10000"/>
                  <a:gd name="connsiteX41" fmla="*/ 2316 w 10023"/>
                  <a:gd name="connsiteY41" fmla="*/ 6788 h 10000"/>
                  <a:gd name="connsiteX42" fmla="*/ 2262 w 10023"/>
                  <a:gd name="connsiteY42" fmla="*/ 6509 h 10000"/>
                  <a:gd name="connsiteX43" fmla="*/ 2262 w 10023"/>
                  <a:gd name="connsiteY43" fmla="*/ 6375 h 10000"/>
                  <a:gd name="connsiteX44" fmla="*/ 2316 w 10023"/>
                  <a:gd name="connsiteY44" fmla="*/ 6302 h 10000"/>
                  <a:gd name="connsiteX45" fmla="*/ 2316 w 10023"/>
                  <a:gd name="connsiteY45" fmla="*/ 6241 h 10000"/>
                  <a:gd name="connsiteX46" fmla="*/ 2398 w 10023"/>
                  <a:gd name="connsiteY46" fmla="*/ 6168 h 10000"/>
                  <a:gd name="connsiteX47" fmla="*/ 2480 w 10023"/>
                  <a:gd name="connsiteY47" fmla="*/ 6107 h 10000"/>
                  <a:gd name="connsiteX48" fmla="*/ 2561 w 10023"/>
                  <a:gd name="connsiteY48" fmla="*/ 6071 h 10000"/>
                  <a:gd name="connsiteX49" fmla="*/ 2670 w 10023"/>
                  <a:gd name="connsiteY49" fmla="*/ 6046 h 10000"/>
                  <a:gd name="connsiteX50" fmla="*/ 2670 w 10023"/>
                  <a:gd name="connsiteY50" fmla="*/ 5998 h 10000"/>
                  <a:gd name="connsiteX51" fmla="*/ 2698 w 10023"/>
                  <a:gd name="connsiteY51" fmla="*/ 5973 h 10000"/>
                  <a:gd name="connsiteX52" fmla="*/ 2779 w 10023"/>
                  <a:gd name="connsiteY52" fmla="*/ 5973 h 10000"/>
                  <a:gd name="connsiteX53" fmla="*/ 2861 w 10023"/>
                  <a:gd name="connsiteY53" fmla="*/ 5973 h 10000"/>
                  <a:gd name="connsiteX54" fmla="*/ 3079 w 10023"/>
                  <a:gd name="connsiteY54" fmla="*/ 5937 h 10000"/>
                  <a:gd name="connsiteX55" fmla="*/ 3597 w 10023"/>
                  <a:gd name="connsiteY55" fmla="*/ 5827 h 10000"/>
                  <a:gd name="connsiteX56" fmla="*/ 3815 w 10023"/>
                  <a:gd name="connsiteY56" fmla="*/ 5706 h 10000"/>
                  <a:gd name="connsiteX57" fmla="*/ 3978 w 10023"/>
                  <a:gd name="connsiteY57" fmla="*/ 5608 h 10000"/>
                  <a:gd name="connsiteX58" fmla="*/ 4114 w 10023"/>
                  <a:gd name="connsiteY58" fmla="*/ 5560 h 10000"/>
                  <a:gd name="connsiteX59" fmla="*/ 4278 w 10023"/>
                  <a:gd name="connsiteY59" fmla="*/ 5474 h 10000"/>
                  <a:gd name="connsiteX60" fmla="*/ 4414 w 10023"/>
                  <a:gd name="connsiteY60" fmla="*/ 5426 h 10000"/>
                  <a:gd name="connsiteX61" fmla="*/ 4632 w 10023"/>
                  <a:gd name="connsiteY61" fmla="*/ 5328 h 10000"/>
                  <a:gd name="connsiteX62" fmla="*/ 4714 w 10023"/>
                  <a:gd name="connsiteY62" fmla="*/ 5304 h 10000"/>
                  <a:gd name="connsiteX63" fmla="*/ 4823 w 10023"/>
                  <a:gd name="connsiteY63" fmla="*/ 5268 h 10000"/>
                  <a:gd name="connsiteX64" fmla="*/ 5014 w 10023"/>
                  <a:gd name="connsiteY64" fmla="*/ 5195 h 10000"/>
                  <a:gd name="connsiteX65" fmla="*/ 5014 w 10023"/>
                  <a:gd name="connsiteY65" fmla="*/ 5134 h 10000"/>
                  <a:gd name="connsiteX66" fmla="*/ 5041 w 10023"/>
                  <a:gd name="connsiteY66" fmla="*/ 5000 h 10000"/>
                  <a:gd name="connsiteX67" fmla="*/ 5095 w 10023"/>
                  <a:gd name="connsiteY67" fmla="*/ 4903 h 10000"/>
                  <a:gd name="connsiteX68" fmla="*/ 5123 w 10023"/>
                  <a:gd name="connsiteY68" fmla="*/ 4818 h 10000"/>
                  <a:gd name="connsiteX69" fmla="*/ 5232 w 10023"/>
                  <a:gd name="connsiteY69" fmla="*/ 4720 h 10000"/>
                  <a:gd name="connsiteX70" fmla="*/ 5395 w 10023"/>
                  <a:gd name="connsiteY70" fmla="*/ 4586 h 10000"/>
                  <a:gd name="connsiteX71" fmla="*/ 5613 w 10023"/>
                  <a:gd name="connsiteY71" fmla="*/ 4465 h 10000"/>
                  <a:gd name="connsiteX72" fmla="*/ 5695 w 10023"/>
                  <a:gd name="connsiteY72" fmla="*/ 4380 h 10000"/>
                  <a:gd name="connsiteX73" fmla="*/ 5995 w 10023"/>
                  <a:gd name="connsiteY73" fmla="*/ 4294 h 10000"/>
                  <a:gd name="connsiteX74" fmla="*/ 6104 w 10023"/>
                  <a:gd name="connsiteY74" fmla="*/ 4282 h 10000"/>
                  <a:gd name="connsiteX75" fmla="*/ 6158 w 10023"/>
                  <a:gd name="connsiteY75" fmla="*/ 4221 h 10000"/>
                  <a:gd name="connsiteX76" fmla="*/ 6294 w 10023"/>
                  <a:gd name="connsiteY76" fmla="*/ 4088 h 10000"/>
                  <a:gd name="connsiteX77" fmla="*/ 6376 w 10023"/>
                  <a:gd name="connsiteY77" fmla="*/ 3942 h 10000"/>
                  <a:gd name="connsiteX78" fmla="*/ 6376 w 10023"/>
                  <a:gd name="connsiteY78" fmla="*/ 3881 h 10000"/>
                  <a:gd name="connsiteX79" fmla="*/ 6403 w 10023"/>
                  <a:gd name="connsiteY79" fmla="*/ 3844 h 10000"/>
                  <a:gd name="connsiteX80" fmla="*/ 6512 w 10023"/>
                  <a:gd name="connsiteY80" fmla="*/ 3820 h 10000"/>
                  <a:gd name="connsiteX81" fmla="*/ 6621 w 10023"/>
                  <a:gd name="connsiteY81" fmla="*/ 3820 h 10000"/>
                  <a:gd name="connsiteX82" fmla="*/ 6839 w 10023"/>
                  <a:gd name="connsiteY82" fmla="*/ 3820 h 10000"/>
                  <a:gd name="connsiteX83" fmla="*/ 6975 w 10023"/>
                  <a:gd name="connsiteY83" fmla="*/ 3844 h 10000"/>
                  <a:gd name="connsiteX84" fmla="*/ 7139 w 10023"/>
                  <a:gd name="connsiteY84" fmla="*/ 3844 h 10000"/>
                  <a:gd name="connsiteX85" fmla="*/ 7302 w 10023"/>
                  <a:gd name="connsiteY85" fmla="*/ 3808 h 10000"/>
                  <a:gd name="connsiteX86" fmla="*/ 7439 w 10023"/>
                  <a:gd name="connsiteY86" fmla="*/ 3820 h 10000"/>
                  <a:gd name="connsiteX87" fmla="*/ 7602 w 10023"/>
                  <a:gd name="connsiteY87" fmla="*/ 3783 h 10000"/>
                  <a:gd name="connsiteX88" fmla="*/ 7738 w 10023"/>
                  <a:gd name="connsiteY88" fmla="*/ 3747 h 10000"/>
                  <a:gd name="connsiteX89" fmla="*/ 7875 w 10023"/>
                  <a:gd name="connsiteY89" fmla="*/ 3747 h 10000"/>
                  <a:gd name="connsiteX90" fmla="*/ 7984 w 10023"/>
                  <a:gd name="connsiteY90" fmla="*/ 3747 h 10000"/>
                  <a:gd name="connsiteX91" fmla="*/ 8065 w 10023"/>
                  <a:gd name="connsiteY91" fmla="*/ 3723 h 10000"/>
                  <a:gd name="connsiteX92" fmla="*/ 8174 w 10023"/>
                  <a:gd name="connsiteY92" fmla="*/ 3710 h 10000"/>
                  <a:gd name="connsiteX93" fmla="*/ 8256 w 10023"/>
                  <a:gd name="connsiteY93" fmla="*/ 3650 h 10000"/>
                  <a:gd name="connsiteX94" fmla="*/ 8256 w 10023"/>
                  <a:gd name="connsiteY94" fmla="*/ 3577 h 10000"/>
                  <a:gd name="connsiteX95" fmla="*/ 8256 w 10023"/>
                  <a:gd name="connsiteY95" fmla="*/ 3455 h 10000"/>
                  <a:gd name="connsiteX96" fmla="*/ 8065 w 10023"/>
                  <a:gd name="connsiteY96" fmla="*/ 3236 h 10000"/>
                  <a:gd name="connsiteX97" fmla="*/ 7902 w 10023"/>
                  <a:gd name="connsiteY97" fmla="*/ 2944 h 10000"/>
                  <a:gd name="connsiteX98" fmla="*/ 7902 w 10023"/>
                  <a:gd name="connsiteY98" fmla="*/ 2895 h 10000"/>
                  <a:gd name="connsiteX99" fmla="*/ 7956 w 10023"/>
                  <a:gd name="connsiteY99" fmla="*/ 2810 h 10000"/>
                  <a:gd name="connsiteX100" fmla="*/ 8038 w 10023"/>
                  <a:gd name="connsiteY100" fmla="*/ 2737 h 10000"/>
                  <a:gd name="connsiteX101" fmla="*/ 8120 w 10023"/>
                  <a:gd name="connsiteY101" fmla="*/ 2664 h 10000"/>
                  <a:gd name="connsiteX102" fmla="*/ 8120 w 10023"/>
                  <a:gd name="connsiteY102" fmla="*/ 2579 h 10000"/>
                  <a:gd name="connsiteX103" fmla="*/ 8120 w 10023"/>
                  <a:gd name="connsiteY103" fmla="*/ 2494 h 10000"/>
                  <a:gd name="connsiteX104" fmla="*/ 8202 w 10023"/>
                  <a:gd name="connsiteY104" fmla="*/ 2445 h 10000"/>
                  <a:gd name="connsiteX105" fmla="*/ 8256 w 10023"/>
                  <a:gd name="connsiteY105" fmla="*/ 2336 h 10000"/>
                  <a:gd name="connsiteX106" fmla="*/ 8283 w 10023"/>
                  <a:gd name="connsiteY106" fmla="*/ 2238 h 10000"/>
                  <a:gd name="connsiteX107" fmla="*/ 8365 w 10023"/>
                  <a:gd name="connsiteY107" fmla="*/ 2202 h 10000"/>
                  <a:gd name="connsiteX108" fmla="*/ 8474 w 10023"/>
                  <a:gd name="connsiteY108" fmla="*/ 2141 h 10000"/>
                  <a:gd name="connsiteX109" fmla="*/ 8583 w 10023"/>
                  <a:gd name="connsiteY109" fmla="*/ 2105 h 10000"/>
                  <a:gd name="connsiteX110" fmla="*/ 8719 w 10023"/>
                  <a:gd name="connsiteY110" fmla="*/ 2032 h 10000"/>
                  <a:gd name="connsiteX111" fmla="*/ 8856 w 10023"/>
                  <a:gd name="connsiteY111" fmla="*/ 1934 h 10000"/>
                  <a:gd name="connsiteX112" fmla="*/ 8937 w 10023"/>
                  <a:gd name="connsiteY112" fmla="*/ 1837 h 10000"/>
                  <a:gd name="connsiteX113" fmla="*/ 8937 w 10023"/>
                  <a:gd name="connsiteY113" fmla="*/ 1764 h 10000"/>
                  <a:gd name="connsiteX114" fmla="*/ 8965 w 10023"/>
                  <a:gd name="connsiteY114" fmla="*/ 1630 h 10000"/>
                  <a:gd name="connsiteX115" fmla="*/ 8801 w 10023"/>
                  <a:gd name="connsiteY115" fmla="*/ 1460 h 10000"/>
                  <a:gd name="connsiteX116" fmla="*/ 8774 w 10023"/>
                  <a:gd name="connsiteY116" fmla="*/ 1399 h 10000"/>
                  <a:gd name="connsiteX117" fmla="*/ 8774 w 10023"/>
                  <a:gd name="connsiteY117" fmla="*/ 1058 h 10000"/>
                  <a:gd name="connsiteX118" fmla="*/ 8774 w 10023"/>
                  <a:gd name="connsiteY118" fmla="*/ 985 h 10000"/>
                  <a:gd name="connsiteX119" fmla="*/ 8774 w 10023"/>
                  <a:gd name="connsiteY119" fmla="*/ 949 h 10000"/>
                  <a:gd name="connsiteX120" fmla="*/ 8801 w 10023"/>
                  <a:gd name="connsiteY120" fmla="*/ 912 h 10000"/>
                  <a:gd name="connsiteX121" fmla="*/ 8856 w 10023"/>
                  <a:gd name="connsiteY121" fmla="*/ 876 h 10000"/>
                  <a:gd name="connsiteX122" fmla="*/ 8965 w 10023"/>
                  <a:gd name="connsiteY122" fmla="*/ 815 h 10000"/>
                  <a:gd name="connsiteX123" fmla="*/ 9264 w 10023"/>
                  <a:gd name="connsiteY123" fmla="*/ 779 h 10000"/>
                  <a:gd name="connsiteX124" fmla="*/ 10000 w 10023"/>
                  <a:gd name="connsiteY124" fmla="*/ 389 h 10000"/>
                  <a:gd name="connsiteX125" fmla="*/ 9837 w 10023"/>
                  <a:gd name="connsiteY125" fmla="*/ 219 h 10000"/>
                  <a:gd name="connsiteX126" fmla="*/ 9755 w 10023"/>
                  <a:gd name="connsiteY126" fmla="*/ 85 h 10000"/>
                  <a:gd name="connsiteX127" fmla="*/ 9755 w 10023"/>
                  <a:gd name="connsiteY127" fmla="*/ 36 h 10000"/>
                  <a:gd name="connsiteX128" fmla="*/ 9755 w 10023"/>
                  <a:gd name="connsiteY128" fmla="*/ 12 h 10000"/>
                  <a:gd name="connsiteX129" fmla="*/ 9700 w 10023"/>
                  <a:gd name="connsiteY129" fmla="*/ 0 h 10000"/>
                  <a:gd name="connsiteX0" fmla="*/ 0 w 10023"/>
                  <a:gd name="connsiteY0" fmla="*/ 10000 h 10000"/>
                  <a:gd name="connsiteX1" fmla="*/ 54 w 10023"/>
                  <a:gd name="connsiteY1" fmla="*/ 9939 h 10000"/>
                  <a:gd name="connsiteX2" fmla="*/ 136 w 10023"/>
                  <a:gd name="connsiteY2" fmla="*/ 9903 h 10000"/>
                  <a:gd name="connsiteX3" fmla="*/ 218 w 10023"/>
                  <a:gd name="connsiteY3" fmla="*/ 9866 h 10000"/>
                  <a:gd name="connsiteX4" fmla="*/ 409 w 10023"/>
                  <a:gd name="connsiteY4" fmla="*/ 9818 h 10000"/>
                  <a:gd name="connsiteX5" fmla="*/ 490 w 10023"/>
                  <a:gd name="connsiteY5" fmla="*/ 9805 h 10000"/>
                  <a:gd name="connsiteX6" fmla="*/ 572 w 10023"/>
                  <a:gd name="connsiteY6" fmla="*/ 9769 h 10000"/>
                  <a:gd name="connsiteX7" fmla="*/ 599 w 10023"/>
                  <a:gd name="connsiteY7" fmla="*/ 9672 h 10000"/>
                  <a:gd name="connsiteX8" fmla="*/ 708 w 10023"/>
                  <a:gd name="connsiteY8" fmla="*/ 9635 h 10000"/>
                  <a:gd name="connsiteX9" fmla="*/ 899 w 10023"/>
                  <a:gd name="connsiteY9" fmla="*/ 9562 h 10000"/>
                  <a:gd name="connsiteX10" fmla="*/ 1117 w 10023"/>
                  <a:gd name="connsiteY10" fmla="*/ 9440 h 10000"/>
                  <a:gd name="connsiteX11" fmla="*/ 1253 w 10023"/>
                  <a:gd name="connsiteY11" fmla="*/ 9343 h 10000"/>
                  <a:gd name="connsiteX12" fmla="*/ 1390 w 10023"/>
                  <a:gd name="connsiteY12" fmla="*/ 9234 h 10000"/>
                  <a:gd name="connsiteX13" fmla="*/ 1417 w 10023"/>
                  <a:gd name="connsiteY13" fmla="*/ 9173 h 10000"/>
                  <a:gd name="connsiteX14" fmla="*/ 1471 w 10023"/>
                  <a:gd name="connsiteY14" fmla="*/ 9136 h 10000"/>
                  <a:gd name="connsiteX15" fmla="*/ 1553 w 10023"/>
                  <a:gd name="connsiteY15" fmla="*/ 9075 h 10000"/>
                  <a:gd name="connsiteX16" fmla="*/ 1580 w 10023"/>
                  <a:gd name="connsiteY16" fmla="*/ 9075 h 10000"/>
                  <a:gd name="connsiteX17" fmla="*/ 1689 w 10023"/>
                  <a:gd name="connsiteY17" fmla="*/ 9063 h 10000"/>
                  <a:gd name="connsiteX18" fmla="*/ 1771 w 10023"/>
                  <a:gd name="connsiteY18" fmla="*/ 9027 h 10000"/>
                  <a:gd name="connsiteX19" fmla="*/ 1798 w 10023"/>
                  <a:gd name="connsiteY19" fmla="*/ 8990 h 10000"/>
                  <a:gd name="connsiteX20" fmla="*/ 1798 w 10023"/>
                  <a:gd name="connsiteY20" fmla="*/ 8905 h 10000"/>
                  <a:gd name="connsiteX21" fmla="*/ 1771 w 10023"/>
                  <a:gd name="connsiteY21" fmla="*/ 8796 h 10000"/>
                  <a:gd name="connsiteX22" fmla="*/ 1771 w 10023"/>
                  <a:gd name="connsiteY22" fmla="*/ 8735 h 10000"/>
                  <a:gd name="connsiteX23" fmla="*/ 1798 w 10023"/>
                  <a:gd name="connsiteY23" fmla="*/ 8601 h 10000"/>
                  <a:gd name="connsiteX24" fmla="*/ 1989 w 10023"/>
                  <a:gd name="connsiteY24" fmla="*/ 8455 h 10000"/>
                  <a:gd name="connsiteX25" fmla="*/ 1989 w 10023"/>
                  <a:gd name="connsiteY25" fmla="*/ 8418 h 10000"/>
                  <a:gd name="connsiteX26" fmla="*/ 2016 w 10023"/>
                  <a:gd name="connsiteY26" fmla="*/ 8333 h 10000"/>
                  <a:gd name="connsiteX27" fmla="*/ 1989 w 10023"/>
                  <a:gd name="connsiteY27" fmla="*/ 8260 h 10000"/>
                  <a:gd name="connsiteX28" fmla="*/ 1798 w 10023"/>
                  <a:gd name="connsiteY28" fmla="*/ 8090 h 10000"/>
                  <a:gd name="connsiteX29" fmla="*/ 1689 w 10023"/>
                  <a:gd name="connsiteY29" fmla="*/ 7993 h 10000"/>
                  <a:gd name="connsiteX30" fmla="*/ 1635 w 10023"/>
                  <a:gd name="connsiteY30" fmla="*/ 7920 h 10000"/>
                  <a:gd name="connsiteX31" fmla="*/ 1635 w 10023"/>
                  <a:gd name="connsiteY31" fmla="*/ 7822 h 10000"/>
                  <a:gd name="connsiteX32" fmla="*/ 1689 w 10023"/>
                  <a:gd name="connsiteY32" fmla="*/ 7689 h 10000"/>
                  <a:gd name="connsiteX33" fmla="*/ 1771 w 10023"/>
                  <a:gd name="connsiteY33" fmla="*/ 7616 h 10000"/>
                  <a:gd name="connsiteX34" fmla="*/ 1880 w 10023"/>
                  <a:gd name="connsiteY34" fmla="*/ 7482 h 10000"/>
                  <a:gd name="connsiteX35" fmla="*/ 2016 w 10023"/>
                  <a:gd name="connsiteY35" fmla="*/ 7421 h 10000"/>
                  <a:gd name="connsiteX36" fmla="*/ 2180 w 10023"/>
                  <a:gd name="connsiteY36" fmla="*/ 7324 h 10000"/>
                  <a:gd name="connsiteX37" fmla="*/ 2262 w 10023"/>
                  <a:gd name="connsiteY37" fmla="*/ 7287 h 10000"/>
                  <a:gd name="connsiteX38" fmla="*/ 2316 w 10023"/>
                  <a:gd name="connsiteY38" fmla="*/ 7251 h 10000"/>
                  <a:gd name="connsiteX39" fmla="*/ 2371 w 10023"/>
                  <a:gd name="connsiteY39" fmla="*/ 7178 h 10000"/>
                  <a:gd name="connsiteX40" fmla="*/ 2371 w 10023"/>
                  <a:gd name="connsiteY40" fmla="*/ 7117 h 10000"/>
                  <a:gd name="connsiteX41" fmla="*/ 2316 w 10023"/>
                  <a:gd name="connsiteY41" fmla="*/ 6788 h 10000"/>
                  <a:gd name="connsiteX42" fmla="*/ 2262 w 10023"/>
                  <a:gd name="connsiteY42" fmla="*/ 6509 h 10000"/>
                  <a:gd name="connsiteX43" fmla="*/ 2262 w 10023"/>
                  <a:gd name="connsiteY43" fmla="*/ 6375 h 10000"/>
                  <a:gd name="connsiteX44" fmla="*/ 2316 w 10023"/>
                  <a:gd name="connsiteY44" fmla="*/ 6302 h 10000"/>
                  <a:gd name="connsiteX45" fmla="*/ 2316 w 10023"/>
                  <a:gd name="connsiteY45" fmla="*/ 6241 h 10000"/>
                  <a:gd name="connsiteX46" fmla="*/ 2398 w 10023"/>
                  <a:gd name="connsiteY46" fmla="*/ 6168 h 10000"/>
                  <a:gd name="connsiteX47" fmla="*/ 2480 w 10023"/>
                  <a:gd name="connsiteY47" fmla="*/ 6107 h 10000"/>
                  <a:gd name="connsiteX48" fmla="*/ 2561 w 10023"/>
                  <a:gd name="connsiteY48" fmla="*/ 6071 h 10000"/>
                  <a:gd name="connsiteX49" fmla="*/ 2670 w 10023"/>
                  <a:gd name="connsiteY49" fmla="*/ 6046 h 10000"/>
                  <a:gd name="connsiteX50" fmla="*/ 2670 w 10023"/>
                  <a:gd name="connsiteY50" fmla="*/ 5998 h 10000"/>
                  <a:gd name="connsiteX51" fmla="*/ 2698 w 10023"/>
                  <a:gd name="connsiteY51" fmla="*/ 5973 h 10000"/>
                  <a:gd name="connsiteX52" fmla="*/ 2779 w 10023"/>
                  <a:gd name="connsiteY52" fmla="*/ 5973 h 10000"/>
                  <a:gd name="connsiteX53" fmla="*/ 2861 w 10023"/>
                  <a:gd name="connsiteY53" fmla="*/ 5973 h 10000"/>
                  <a:gd name="connsiteX54" fmla="*/ 3079 w 10023"/>
                  <a:gd name="connsiteY54" fmla="*/ 5937 h 10000"/>
                  <a:gd name="connsiteX55" fmla="*/ 3597 w 10023"/>
                  <a:gd name="connsiteY55" fmla="*/ 5827 h 10000"/>
                  <a:gd name="connsiteX56" fmla="*/ 3815 w 10023"/>
                  <a:gd name="connsiteY56" fmla="*/ 5706 h 10000"/>
                  <a:gd name="connsiteX57" fmla="*/ 3978 w 10023"/>
                  <a:gd name="connsiteY57" fmla="*/ 5608 h 10000"/>
                  <a:gd name="connsiteX58" fmla="*/ 4114 w 10023"/>
                  <a:gd name="connsiteY58" fmla="*/ 5560 h 10000"/>
                  <a:gd name="connsiteX59" fmla="*/ 4278 w 10023"/>
                  <a:gd name="connsiteY59" fmla="*/ 5474 h 10000"/>
                  <a:gd name="connsiteX60" fmla="*/ 4414 w 10023"/>
                  <a:gd name="connsiteY60" fmla="*/ 5426 h 10000"/>
                  <a:gd name="connsiteX61" fmla="*/ 4632 w 10023"/>
                  <a:gd name="connsiteY61" fmla="*/ 5328 h 10000"/>
                  <a:gd name="connsiteX62" fmla="*/ 4714 w 10023"/>
                  <a:gd name="connsiteY62" fmla="*/ 5304 h 10000"/>
                  <a:gd name="connsiteX63" fmla="*/ 4823 w 10023"/>
                  <a:gd name="connsiteY63" fmla="*/ 5268 h 10000"/>
                  <a:gd name="connsiteX64" fmla="*/ 5014 w 10023"/>
                  <a:gd name="connsiteY64" fmla="*/ 5195 h 10000"/>
                  <a:gd name="connsiteX65" fmla="*/ 5014 w 10023"/>
                  <a:gd name="connsiteY65" fmla="*/ 5134 h 10000"/>
                  <a:gd name="connsiteX66" fmla="*/ 5041 w 10023"/>
                  <a:gd name="connsiteY66" fmla="*/ 5000 h 10000"/>
                  <a:gd name="connsiteX67" fmla="*/ 5095 w 10023"/>
                  <a:gd name="connsiteY67" fmla="*/ 4903 h 10000"/>
                  <a:gd name="connsiteX68" fmla="*/ 5123 w 10023"/>
                  <a:gd name="connsiteY68" fmla="*/ 4818 h 10000"/>
                  <a:gd name="connsiteX69" fmla="*/ 5232 w 10023"/>
                  <a:gd name="connsiteY69" fmla="*/ 4720 h 10000"/>
                  <a:gd name="connsiteX70" fmla="*/ 5395 w 10023"/>
                  <a:gd name="connsiteY70" fmla="*/ 4586 h 10000"/>
                  <a:gd name="connsiteX71" fmla="*/ 5613 w 10023"/>
                  <a:gd name="connsiteY71" fmla="*/ 4465 h 10000"/>
                  <a:gd name="connsiteX72" fmla="*/ 5695 w 10023"/>
                  <a:gd name="connsiteY72" fmla="*/ 4380 h 10000"/>
                  <a:gd name="connsiteX73" fmla="*/ 5995 w 10023"/>
                  <a:gd name="connsiteY73" fmla="*/ 4294 h 10000"/>
                  <a:gd name="connsiteX74" fmla="*/ 6104 w 10023"/>
                  <a:gd name="connsiteY74" fmla="*/ 4282 h 10000"/>
                  <a:gd name="connsiteX75" fmla="*/ 6158 w 10023"/>
                  <a:gd name="connsiteY75" fmla="*/ 4221 h 10000"/>
                  <a:gd name="connsiteX76" fmla="*/ 6294 w 10023"/>
                  <a:gd name="connsiteY76" fmla="*/ 4088 h 10000"/>
                  <a:gd name="connsiteX77" fmla="*/ 6376 w 10023"/>
                  <a:gd name="connsiteY77" fmla="*/ 3942 h 10000"/>
                  <a:gd name="connsiteX78" fmla="*/ 6376 w 10023"/>
                  <a:gd name="connsiteY78" fmla="*/ 3881 h 10000"/>
                  <a:gd name="connsiteX79" fmla="*/ 6403 w 10023"/>
                  <a:gd name="connsiteY79" fmla="*/ 3844 h 10000"/>
                  <a:gd name="connsiteX80" fmla="*/ 6512 w 10023"/>
                  <a:gd name="connsiteY80" fmla="*/ 3820 h 10000"/>
                  <a:gd name="connsiteX81" fmla="*/ 6621 w 10023"/>
                  <a:gd name="connsiteY81" fmla="*/ 3820 h 10000"/>
                  <a:gd name="connsiteX82" fmla="*/ 6839 w 10023"/>
                  <a:gd name="connsiteY82" fmla="*/ 3820 h 10000"/>
                  <a:gd name="connsiteX83" fmla="*/ 6975 w 10023"/>
                  <a:gd name="connsiteY83" fmla="*/ 3844 h 10000"/>
                  <a:gd name="connsiteX84" fmla="*/ 7139 w 10023"/>
                  <a:gd name="connsiteY84" fmla="*/ 3844 h 10000"/>
                  <a:gd name="connsiteX85" fmla="*/ 7302 w 10023"/>
                  <a:gd name="connsiteY85" fmla="*/ 3808 h 10000"/>
                  <a:gd name="connsiteX86" fmla="*/ 7439 w 10023"/>
                  <a:gd name="connsiteY86" fmla="*/ 3820 h 10000"/>
                  <a:gd name="connsiteX87" fmla="*/ 7602 w 10023"/>
                  <a:gd name="connsiteY87" fmla="*/ 3783 h 10000"/>
                  <a:gd name="connsiteX88" fmla="*/ 7738 w 10023"/>
                  <a:gd name="connsiteY88" fmla="*/ 3747 h 10000"/>
                  <a:gd name="connsiteX89" fmla="*/ 7875 w 10023"/>
                  <a:gd name="connsiteY89" fmla="*/ 3747 h 10000"/>
                  <a:gd name="connsiteX90" fmla="*/ 7984 w 10023"/>
                  <a:gd name="connsiteY90" fmla="*/ 3747 h 10000"/>
                  <a:gd name="connsiteX91" fmla="*/ 8065 w 10023"/>
                  <a:gd name="connsiteY91" fmla="*/ 3723 h 10000"/>
                  <a:gd name="connsiteX92" fmla="*/ 8174 w 10023"/>
                  <a:gd name="connsiteY92" fmla="*/ 3710 h 10000"/>
                  <a:gd name="connsiteX93" fmla="*/ 8256 w 10023"/>
                  <a:gd name="connsiteY93" fmla="*/ 3650 h 10000"/>
                  <a:gd name="connsiteX94" fmla="*/ 8256 w 10023"/>
                  <a:gd name="connsiteY94" fmla="*/ 3577 h 10000"/>
                  <a:gd name="connsiteX95" fmla="*/ 8256 w 10023"/>
                  <a:gd name="connsiteY95" fmla="*/ 3455 h 10000"/>
                  <a:gd name="connsiteX96" fmla="*/ 8065 w 10023"/>
                  <a:gd name="connsiteY96" fmla="*/ 3236 h 10000"/>
                  <a:gd name="connsiteX97" fmla="*/ 7902 w 10023"/>
                  <a:gd name="connsiteY97" fmla="*/ 2944 h 10000"/>
                  <a:gd name="connsiteX98" fmla="*/ 7902 w 10023"/>
                  <a:gd name="connsiteY98" fmla="*/ 2895 h 10000"/>
                  <a:gd name="connsiteX99" fmla="*/ 7956 w 10023"/>
                  <a:gd name="connsiteY99" fmla="*/ 2810 h 10000"/>
                  <a:gd name="connsiteX100" fmla="*/ 8038 w 10023"/>
                  <a:gd name="connsiteY100" fmla="*/ 2737 h 10000"/>
                  <a:gd name="connsiteX101" fmla="*/ 8120 w 10023"/>
                  <a:gd name="connsiteY101" fmla="*/ 2664 h 10000"/>
                  <a:gd name="connsiteX102" fmla="*/ 8120 w 10023"/>
                  <a:gd name="connsiteY102" fmla="*/ 2579 h 10000"/>
                  <a:gd name="connsiteX103" fmla="*/ 8120 w 10023"/>
                  <a:gd name="connsiteY103" fmla="*/ 2494 h 10000"/>
                  <a:gd name="connsiteX104" fmla="*/ 8202 w 10023"/>
                  <a:gd name="connsiteY104" fmla="*/ 2445 h 10000"/>
                  <a:gd name="connsiteX105" fmla="*/ 8256 w 10023"/>
                  <a:gd name="connsiteY105" fmla="*/ 2336 h 10000"/>
                  <a:gd name="connsiteX106" fmla="*/ 8283 w 10023"/>
                  <a:gd name="connsiteY106" fmla="*/ 2238 h 10000"/>
                  <a:gd name="connsiteX107" fmla="*/ 8365 w 10023"/>
                  <a:gd name="connsiteY107" fmla="*/ 2202 h 10000"/>
                  <a:gd name="connsiteX108" fmla="*/ 8474 w 10023"/>
                  <a:gd name="connsiteY108" fmla="*/ 2141 h 10000"/>
                  <a:gd name="connsiteX109" fmla="*/ 8583 w 10023"/>
                  <a:gd name="connsiteY109" fmla="*/ 2105 h 10000"/>
                  <a:gd name="connsiteX110" fmla="*/ 8719 w 10023"/>
                  <a:gd name="connsiteY110" fmla="*/ 2032 h 10000"/>
                  <a:gd name="connsiteX111" fmla="*/ 8856 w 10023"/>
                  <a:gd name="connsiteY111" fmla="*/ 1934 h 10000"/>
                  <a:gd name="connsiteX112" fmla="*/ 8937 w 10023"/>
                  <a:gd name="connsiteY112" fmla="*/ 1837 h 10000"/>
                  <a:gd name="connsiteX113" fmla="*/ 8937 w 10023"/>
                  <a:gd name="connsiteY113" fmla="*/ 1764 h 10000"/>
                  <a:gd name="connsiteX114" fmla="*/ 8965 w 10023"/>
                  <a:gd name="connsiteY114" fmla="*/ 1630 h 10000"/>
                  <a:gd name="connsiteX115" fmla="*/ 8801 w 10023"/>
                  <a:gd name="connsiteY115" fmla="*/ 1460 h 10000"/>
                  <a:gd name="connsiteX116" fmla="*/ 8774 w 10023"/>
                  <a:gd name="connsiteY116" fmla="*/ 1399 h 10000"/>
                  <a:gd name="connsiteX117" fmla="*/ 8774 w 10023"/>
                  <a:gd name="connsiteY117" fmla="*/ 1058 h 10000"/>
                  <a:gd name="connsiteX118" fmla="*/ 8774 w 10023"/>
                  <a:gd name="connsiteY118" fmla="*/ 985 h 10000"/>
                  <a:gd name="connsiteX119" fmla="*/ 8774 w 10023"/>
                  <a:gd name="connsiteY119" fmla="*/ 949 h 10000"/>
                  <a:gd name="connsiteX120" fmla="*/ 8801 w 10023"/>
                  <a:gd name="connsiteY120" fmla="*/ 912 h 10000"/>
                  <a:gd name="connsiteX121" fmla="*/ 8856 w 10023"/>
                  <a:gd name="connsiteY121" fmla="*/ 876 h 10000"/>
                  <a:gd name="connsiteX122" fmla="*/ 8965 w 10023"/>
                  <a:gd name="connsiteY122" fmla="*/ 815 h 10000"/>
                  <a:gd name="connsiteX123" fmla="*/ 9264 w 10023"/>
                  <a:gd name="connsiteY123" fmla="*/ 779 h 10000"/>
                  <a:gd name="connsiteX124" fmla="*/ 10000 w 10023"/>
                  <a:gd name="connsiteY124" fmla="*/ 389 h 10000"/>
                  <a:gd name="connsiteX125" fmla="*/ 9837 w 10023"/>
                  <a:gd name="connsiteY125" fmla="*/ 219 h 10000"/>
                  <a:gd name="connsiteX126" fmla="*/ 9755 w 10023"/>
                  <a:gd name="connsiteY126" fmla="*/ 85 h 10000"/>
                  <a:gd name="connsiteX127" fmla="*/ 9755 w 10023"/>
                  <a:gd name="connsiteY127" fmla="*/ 36 h 10000"/>
                  <a:gd name="connsiteX128" fmla="*/ 9700 w 10023"/>
                  <a:gd name="connsiteY128" fmla="*/ 0 h 10000"/>
                  <a:gd name="connsiteX0" fmla="*/ 0 w 10023"/>
                  <a:gd name="connsiteY0" fmla="*/ 10000 h 10000"/>
                  <a:gd name="connsiteX1" fmla="*/ 54 w 10023"/>
                  <a:gd name="connsiteY1" fmla="*/ 9939 h 10000"/>
                  <a:gd name="connsiteX2" fmla="*/ 136 w 10023"/>
                  <a:gd name="connsiteY2" fmla="*/ 9903 h 10000"/>
                  <a:gd name="connsiteX3" fmla="*/ 218 w 10023"/>
                  <a:gd name="connsiteY3" fmla="*/ 9866 h 10000"/>
                  <a:gd name="connsiteX4" fmla="*/ 409 w 10023"/>
                  <a:gd name="connsiteY4" fmla="*/ 9818 h 10000"/>
                  <a:gd name="connsiteX5" fmla="*/ 490 w 10023"/>
                  <a:gd name="connsiteY5" fmla="*/ 9805 h 10000"/>
                  <a:gd name="connsiteX6" fmla="*/ 572 w 10023"/>
                  <a:gd name="connsiteY6" fmla="*/ 9769 h 10000"/>
                  <a:gd name="connsiteX7" fmla="*/ 599 w 10023"/>
                  <a:gd name="connsiteY7" fmla="*/ 9672 h 10000"/>
                  <a:gd name="connsiteX8" fmla="*/ 708 w 10023"/>
                  <a:gd name="connsiteY8" fmla="*/ 9635 h 10000"/>
                  <a:gd name="connsiteX9" fmla="*/ 899 w 10023"/>
                  <a:gd name="connsiteY9" fmla="*/ 9562 h 10000"/>
                  <a:gd name="connsiteX10" fmla="*/ 1117 w 10023"/>
                  <a:gd name="connsiteY10" fmla="*/ 9440 h 10000"/>
                  <a:gd name="connsiteX11" fmla="*/ 1253 w 10023"/>
                  <a:gd name="connsiteY11" fmla="*/ 9343 h 10000"/>
                  <a:gd name="connsiteX12" fmla="*/ 1390 w 10023"/>
                  <a:gd name="connsiteY12" fmla="*/ 9234 h 10000"/>
                  <a:gd name="connsiteX13" fmla="*/ 1417 w 10023"/>
                  <a:gd name="connsiteY13" fmla="*/ 9173 h 10000"/>
                  <a:gd name="connsiteX14" fmla="*/ 1471 w 10023"/>
                  <a:gd name="connsiteY14" fmla="*/ 9136 h 10000"/>
                  <a:gd name="connsiteX15" fmla="*/ 1553 w 10023"/>
                  <a:gd name="connsiteY15" fmla="*/ 9075 h 10000"/>
                  <a:gd name="connsiteX16" fmla="*/ 1580 w 10023"/>
                  <a:gd name="connsiteY16" fmla="*/ 9075 h 10000"/>
                  <a:gd name="connsiteX17" fmla="*/ 1689 w 10023"/>
                  <a:gd name="connsiteY17" fmla="*/ 9063 h 10000"/>
                  <a:gd name="connsiteX18" fmla="*/ 1771 w 10023"/>
                  <a:gd name="connsiteY18" fmla="*/ 9027 h 10000"/>
                  <a:gd name="connsiteX19" fmla="*/ 1798 w 10023"/>
                  <a:gd name="connsiteY19" fmla="*/ 8990 h 10000"/>
                  <a:gd name="connsiteX20" fmla="*/ 1798 w 10023"/>
                  <a:gd name="connsiteY20" fmla="*/ 8905 h 10000"/>
                  <a:gd name="connsiteX21" fmla="*/ 1771 w 10023"/>
                  <a:gd name="connsiteY21" fmla="*/ 8796 h 10000"/>
                  <a:gd name="connsiteX22" fmla="*/ 1771 w 10023"/>
                  <a:gd name="connsiteY22" fmla="*/ 8735 h 10000"/>
                  <a:gd name="connsiteX23" fmla="*/ 1798 w 10023"/>
                  <a:gd name="connsiteY23" fmla="*/ 8601 h 10000"/>
                  <a:gd name="connsiteX24" fmla="*/ 1989 w 10023"/>
                  <a:gd name="connsiteY24" fmla="*/ 8455 h 10000"/>
                  <a:gd name="connsiteX25" fmla="*/ 1989 w 10023"/>
                  <a:gd name="connsiteY25" fmla="*/ 8418 h 10000"/>
                  <a:gd name="connsiteX26" fmla="*/ 2016 w 10023"/>
                  <a:gd name="connsiteY26" fmla="*/ 8333 h 10000"/>
                  <a:gd name="connsiteX27" fmla="*/ 1989 w 10023"/>
                  <a:gd name="connsiteY27" fmla="*/ 8260 h 10000"/>
                  <a:gd name="connsiteX28" fmla="*/ 1798 w 10023"/>
                  <a:gd name="connsiteY28" fmla="*/ 8090 h 10000"/>
                  <a:gd name="connsiteX29" fmla="*/ 1689 w 10023"/>
                  <a:gd name="connsiteY29" fmla="*/ 7993 h 10000"/>
                  <a:gd name="connsiteX30" fmla="*/ 1635 w 10023"/>
                  <a:gd name="connsiteY30" fmla="*/ 7920 h 10000"/>
                  <a:gd name="connsiteX31" fmla="*/ 1635 w 10023"/>
                  <a:gd name="connsiteY31" fmla="*/ 7822 h 10000"/>
                  <a:gd name="connsiteX32" fmla="*/ 1689 w 10023"/>
                  <a:gd name="connsiteY32" fmla="*/ 7689 h 10000"/>
                  <a:gd name="connsiteX33" fmla="*/ 1771 w 10023"/>
                  <a:gd name="connsiteY33" fmla="*/ 7616 h 10000"/>
                  <a:gd name="connsiteX34" fmla="*/ 1880 w 10023"/>
                  <a:gd name="connsiteY34" fmla="*/ 7482 h 10000"/>
                  <a:gd name="connsiteX35" fmla="*/ 2016 w 10023"/>
                  <a:gd name="connsiteY35" fmla="*/ 7421 h 10000"/>
                  <a:gd name="connsiteX36" fmla="*/ 2180 w 10023"/>
                  <a:gd name="connsiteY36" fmla="*/ 7324 h 10000"/>
                  <a:gd name="connsiteX37" fmla="*/ 2262 w 10023"/>
                  <a:gd name="connsiteY37" fmla="*/ 7287 h 10000"/>
                  <a:gd name="connsiteX38" fmla="*/ 2316 w 10023"/>
                  <a:gd name="connsiteY38" fmla="*/ 7251 h 10000"/>
                  <a:gd name="connsiteX39" fmla="*/ 2371 w 10023"/>
                  <a:gd name="connsiteY39" fmla="*/ 7178 h 10000"/>
                  <a:gd name="connsiteX40" fmla="*/ 2371 w 10023"/>
                  <a:gd name="connsiteY40" fmla="*/ 7117 h 10000"/>
                  <a:gd name="connsiteX41" fmla="*/ 2316 w 10023"/>
                  <a:gd name="connsiteY41" fmla="*/ 6788 h 10000"/>
                  <a:gd name="connsiteX42" fmla="*/ 2262 w 10023"/>
                  <a:gd name="connsiteY42" fmla="*/ 6509 h 10000"/>
                  <a:gd name="connsiteX43" fmla="*/ 2262 w 10023"/>
                  <a:gd name="connsiteY43" fmla="*/ 6375 h 10000"/>
                  <a:gd name="connsiteX44" fmla="*/ 2316 w 10023"/>
                  <a:gd name="connsiteY44" fmla="*/ 6302 h 10000"/>
                  <a:gd name="connsiteX45" fmla="*/ 2316 w 10023"/>
                  <a:gd name="connsiteY45" fmla="*/ 6241 h 10000"/>
                  <a:gd name="connsiteX46" fmla="*/ 2398 w 10023"/>
                  <a:gd name="connsiteY46" fmla="*/ 6168 h 10000"/>
                  <a:gd name="connsiteX47" fmla="*/ 2480 w 10023"/>
                  <a:gd name="connsiteY47" fmla="*/ 6107 h 10000"/>
                  <a:gd name="connsiteX48" fmla="*/ 2561 w 10023"/>
                  <a:gd name="connsiteY48" fmla="*/ 6071 h 10000"/>
                  <a:gd name="connsiteX49" fmla="*/ 2670 w 10023"/>
                  <a:gd name="connsiteY49" fmla="*/ 6046 h 10000"/>
                  <a:gd name="connsiteX50" fmla="*/ 2670 w 10023"/>
                  <a:gd name="connsiteY50" fmla="*/ 5998 h 10000"/>
                  <a:gd name="connsiteX51" fmla="*/ 2698 w 10023"/>
                  <a:gd name="connsiteY51" fmla="*/ 5973 h 10000"/>
                  <a:gd name="connsiteX52" fmla="*/ 2779 w 10023"/>
                  <a:gd name="connsiteY52" fmla="*/ 5973 h 10000"/>
                  <a:gd name="connsiteX53" fmla="*/ 2861 w 10023"/>
                  <a:gd name="connsiteY53" fmla="*/ 5973 h 10000"/>
                  <a:gd name="connsiteX54" fmla="*/ 3079 w 10023"/>
                  <a:gd name="connsiteY54" fmla="*/ 5937 h 10000"/>
                  <a:gd name="connsiteX55" fmla="*/ 3597 w 10023"/>
                  <a:gd name="connsiteY55" fmla="*/ 5827 h 10000"/>
                  <a:gd name="connsiteX56" fmla="*/ 3815 w 10023"/>
                  <a:gd name="connsiteY56" fmla="*/ 5706 h 10000"/>
                  <a:gd name="connsiteX57" fmla="*/ 3978 w 10023"/>
                  <a:gd name="connsiteY57" fmla="*/ 5608 h 10000"/>
                  <a:gd name="connsiteX58" fmla="*/ 4114 w 10023"/>
                  <a:gd name="connsiteY58" fmla="*/ 5560 h 10000"/>
                  <a:gd name="connsiteX59" fmla="*/ 4278 w 10023"/>
                  <a:gd name="connsiteY59" fmla="*/ 5474 h 10000"/>
                  <a:gd name="connsiteX60" fmla="*/ 4414 w 10023"/>
                  <a:gd name="connsiteY60" fmla="*/ 5426 h 10000"/>
                  <a:gd name="connsiteX61" fmla="*/ 4632 w 10023"/>
                  <a:gd name="connsiteY61" fmla="*/ 5328 h 10000"/>
                  <a:gd name="connsiteX62" fmla="*/ 4714 w 10023"/>
                  <a:gd name="connsiteY62" fmla="*/ 5304 h 10000"/>
                  <a:gd name="connsiteX63" fmla="*/ 4823 w 10023"/>
                  <a:gd name="connsiteY63" fmla="*/ 5268 h 10000"/>
                  <a:gd name="connsiteX64" fmla="*/ 5014 w 10023"/>
                  <a:gd name="connsiteY64" fmla="*/ 5195 h 10000"/>
                  <a:gd name="connsiteX65" fmla="*/ 5014 w 10023"/>
                  <a:gd name="connsiteY65" fmla="*/ 5134 h 10000"/>
                  <a:gd name="connsiteX66" fmla="*/ 5041 w 10023"/>
                  <a:gd name="connsiteY66" fmla="*/ 5000 h 10000"/>
                  <a:gd name="connsiteX67" fmla="*/ 5095 w 10023"/>
                  <a:gd name="connsiteY67" fmla="*/ 4903 h 10000"/>
                  <a:gd name="connsiteX68" fmla="*/ 5123 w 10023"/>
                  <a:gd name="connsiteY68" fmla="*/ 4818 h 10000"/>
                  <a:gd name="connsiteX69" fmla="*/ 5232 w 10023"/>
                  <a:gd name="connsiteY69" fmla="*/ 4720 h 10000"/>
                  <a:gd name="connsiteX70" fmla="*/ 5395 w 10023"/>
                  <a:gd name="connsiteY70" fmla="*/ 4586 h 10000"/>
                  <a:gd name="connsiteX71" fmla="*/ 5613 w 10023"/>
                  <a:gd name="connsiteY71" fmla="*/ 4465 h 10000"/>
                  <a:gd name="connsiteX72" fmla="*/ 5695 w 10023"/>
                  <a:gd name="connsiteY72" fmla="*/ 4380 h 10000"/>
                  <a:gd name="connsiteX73" fmla="*/ 5995 w 10023"/>
                  <a:gd name="connsiteY73" fmla="*/ 4294 h 10000"/>
                  <a:gd name="connsiteX74" fmla="*/ 6104 w 10023"/>
                  <a:gd name="connsiteY74" fmla="*/ 4282 h 10000"/>
                  <a:gd name="connsiteX75" fmla="*/ 6158 w 10023"/>
                  <a:gd name="connsiteY75" fmla="*/ 4221 h 10000"/>
                  <a:gd name="connsiteX76" fmla="*/ 6294 w 10023"/>
                  <a:gd name="connsiteY76" fmla="*/ 4088 h 10000"/>
                  <a:gd name="connsiteX77" fmla="*/ 6376 w 10023"/>
                  <a:gd name="connsiteY77" fmla="*/ 3942 h 10000"/>
                  <a:gd name="connsiteX78" fmla="*/ 6376 w 10023"/>
                  <a:gd name="connsiteY78" fmla="*/ 3881 h 10000"/>
                  <a:gd name="connsiteX79" fmla="*/ 6403 w 10023"/>
                  <a:gd name="connsiteY79" fmla="*/ 3844 h 10000"/>
                  <a:gd name="connsiteX80" fmla="*/ 6512 w 10023"/>
                  <a:gd name="connsiteY80" fmla="*/ 3820 h 10000"/>
                  <a:gd name="connsiteX81" fmla="*/ 6621 w 10023"/>
                  <a:gd name="connsiteY81" fmla="*/ 3820 h 10000"/>
                  <a:gd name="connsiteX82" fmla="*/ 6839 w 10023"/>
                  <a:gd name="connsiteY82" fmla="*/ 3820 h 10000"/>
                  <a:gd name="connsiteX83" fmla="*/ 6975 w 10023"/>
                  <a:gd name="connsiteY83" fmla="*/ 3844 h 10000"/>
                  <a:gd name="connsiteX84" fmla="*/ 7139 w 10023"/>
                  <a:gd name="connsiteY84" fmla="*/ 3844 h 10000"/>
                  <a:gd name="connsiteX85" fmla="*/ 7302 w 10023"/>
                  <a:gd name="connsiteY85" fmla="*/ 3808 h 10000"/>
                  <a:gd name="connsiteX86" fmla="*/ 7439 w 10023"/>
                  <a:gd name="connsiteY86" fmla="*/ 3820 h 10000"/>
                  <a:gd name="connsiteX87" fmla="*/ 7602 w 10023"/>
                  <a:gd name="connsiteY87" fmla="*/ 3783 h 10000"/>
                  <a:gd name="connsiteX88" fmla="*/ 7738 w 10023"/>
                  <a:gd name="connsiteY88" fmla="*/ 3747 h 10000"/>
                  <a:gd name="connsiteX89" fmla="*/ 7875 w 10023"/>
                  <a:gd name="connsiteY89" fmla="*/ 3747 h 10000"/>
                  <a:gd name="connsiteX90" fmla="*/ 7984 w 10023"/>
                  <a:gd name="connsiteY90" fmla="*/ 3747 h 10000"/>
                  <a:gd name="connsiteX91" fmla="*/ 8065 w 10023"/>
                  <a:gd name="connsiteY91" fmla="*/ 3723 h 10000"/>
                  <a:gd name="connsiteX92" fmla="*/ 8174 w 10023"/>
                  <a:gd name="connsiteY92" fmla="*/ 3710 h 10000"/>
                  <a:gd name="connsiteX93" fmla="*/ 8256 w 10023"/>
                  <a:gd name="connsiteY93" fmla="*/ 3650 h 10000"/>
                  <a:gd name="connsiteX94" fmla="*/ 8256 w 10023"/>
                  <a:gd name="connsiteY94" fmla="*/ 3577 h 10000"/>
                  <a:gd name="connsiteX95" fmla="*/ 8256 w 10023"/>
                  <a:gd name="connsiteY95" fmla="*/ 3455 h 10000"/>
                  <a:gd name="connsiteX96" fmla="*/ 8065 w 10023"/>
                  <a:gd name="connsiteY96" fmla="*/ 3236 h 10000"/>
                  <a:gd name="connsiteX97" fmla="*/ 7902 w 10023"/>
                  <a:gd name="connsiteY97" fmla="*/ 2944 h 10000"/>
                  <a:gd name="connsiteX98" fmla="*/ 7902 w 10023"/>
                  <a:gd name="connsiteY98" fmla="*/ 2895 h 10000"/>
                  <a:gd name="connsiteX99" fmla="*/ 7956 w 10023"/>
                  <a:gd name="connsiteY99" fmla="*/ 2810 h 10000"/>
                  <a:gd name="connsiteX100" fmla="*/ 8038 w 10023"/>
                  <a:gd name="connsiteY100" fmla="*/ 2737 h 10000"/>
                  <a:gd name="connsiteX101" fmla="*/ 8120 w 10023"/>
                  <a:gd name="connsiteY101" fmla="*/ 2664 h 10000"/>
                  <a:gd name="connsiteX102" fmla="*/ 8120 w 10023"/>
                  <a:gd name="connsiteY102" fmla="*/ 2579 h 10000"/>
                  <a:gd name="connsiteX103" fmla="*/ 8120 w 10023"/>
                  <a:gd name="connsiteY103" fmla="*/ 2494 h 10000"/>
                  <a:gd name="connsiteX104" fmla="*/ 8202 w 10023"/>
                  <a:gd name="connsiteY104" fmla="*/ 2445 h 10000"/>
                  <a:gd name="connsiteX105" fmla="*/ 8256 w 10023"/>
                  <a:gd name="connsiteY105" fmla="*/ 2336 h 10000"/>
                  <a:gd name="connsiteX106" fmla="*/ 8283 w 10023"/>
                  <a:gd name="connsiteY106" fmla="*/ 2238 h 10000"/>
                  <a:gd name="connsiteX107" fmla="*/ 8365 w 10023"/>
                  <a:gd name="connsiteY107" fmla="*/ 2202 h 10000"/>
                  <a:gd name="connsiteX108" fmla="*/ 8474 w 10023"/>
                  <a:gd name="connsiteY108" fmla="*/ 2141 h 10000"/>
                  <a:gd name="connsiteX109" fmla="*/ 8583 w 10023"/>
                  <a:gd name="connsiteY109" fmla="*/ 2105 h 10000"/>
                  <a:gd name="connsiteX110" fmla="*/ 8719 w 10023"/>
                  <a:gd name="connsiteY110" fmla="*/ 2032 h 10000"/>
                  <a:gd name="connsiteX111" fmla="*/ 8856 w 10023"/>
                  <a:gd name="connsiteY111" fmla="*/ 1934 h 10000"/>
                  <a:gd name="connsiteX112" fmla="*/ 8937 w 10023"/>
                  <a:gd name="connsiteY112" fmla="*/ 1837 h 10000"/>
                  <a:gd name="connsiteX113" fmla="*/ 8937 w 10023"/>
                  <a:gd name="connsiteY113" fmla="*/ 1764 h 10000"/>
                  <a:gd name="connsiteX114" fmla="*/ 8965 w 10023"/>
                  <a:gd name="connsiteY114" fmla="*/ 1630 h 10000"/>
                  <a:gd name="connsiteX115" fmla="*/ 8801 w 10023"/>
                  <a:gd name="connsiteY115" fmla="*/ 1460 h 10000"/>
                  <a:gd name="connsiteX116" fmla="*/ 8774 w 10023"/>
                  <a:gd name="connsiteY116" fmla="*/ 1399 h 10000"/>
                  <a:gd name="connsiteX117" fmla="*/ 8774 w 10023"/>
                  <a:gd name="connsiteY117" fmla="*/ 1058 h 10000"/>
                  <a:gd name="connsiteX118" fmla="*/ 8774 w 10023"/>
                  <a:gd name="connsiteY118" fmla="*/ 985 h 10000"/>
                  <a:gd name="connsiteX119" fmla="*/ 8774 w 10023"/>
                  <a:gd name="connsiteY119" fmla="*/ 949 h 10000"/>
                  <a:gd name="connsiteX120" fmla="*/ 8801 w 10023"/>
                  <a:gd name="connsiteY120" fmla="*/ 912 h 10000"/>
                  <a:gd name="connsiteX121" fmla="*/ 8856 w 10023"/>
                  <a:gd name="connsiteY121" fmla="*/ 876 h 10000"/>
                  <a:gd name="connsiteX122" fmla="*/ 8965 w 10023"/>
                  <a:gd name="connsiteY122" fmla="*/ 815 h 10000"/>
                  <a:gd name="connsiteX123" fmla="*/ 9264 w 10023"/>
                  <a:gd name="connsiteY123" fmla="*/ 779 h 10000"/>
                  <a:gd name="connsiteX124" fmla="*/ 10000 w 10023"/>
                  <a:gd name="connsiteY124" fmla="*/ 389 h 10000"/>
                  <a:gd name="connsiteX125" fmla="*/ 9837 w 10023"/>
                  <a:gd name="connsiteY125" fmla="*/ 219 h 10000"/>
                  <a:gd name="connsiteX126" fmla="*/ 9755 w 10023"/>
                  <a:gd name="connsiteY126" fmla="*/ 85 h 10000"/>
                  <a:gd name="connsiteX127" fmla="*/ 9700 w 10023"/>
                  <a:gd name="connsiteY127" fmla="*/ 0 h 10000"/>
                  <a:gd name="connsiteX0" fmla="*/ 0 w 10023"/>
                  <a:gd name="connsiteY0" fmla="*/ 10000 h 10000"/>
                  <a:gd name="connsiteX1" fmla="*/ 54 w 10023"/>
                  <a:gd name="connsiteY1" fmla="*/ 9939 h 10000"/>
                  <a:gd name="connsiteX2" fmla="*/ 136 w 10023"/>
                  <a:gd name="connsiteY2" fmla="*/ 9903 h 10000"/>
                  <a:gd name="connsiteX3" fmla="*/ 218 w 10023"/>
                  <a:gd name="connsiteY3" fmla="*/ 9866 h 10000"/>
                  <a:gd name="connsiteX4" fmla="*/ 409 w 10023"/>
                  <a:gd name="connsiteY4" fmla="*/ 9818 h 10000"/>
                  <a:gd name="connsiteX5" fmla="*/ 490 w 10023"/>
                  <a:gd name="connsiteY5" fmla="*/ 9805 h 10000"/>
                  <a:gd name="connsiteX6" fmla="*/ 572 w 10023"/>
                  <a:gd name="connsiteY6" fmla="*/ 9769 h 10000"/>
                  <a:gd name="connsiteX7" fmla="*/ 599 w 10023"/>
                  <a:gd name="connsiteY7" fmla="*/ 9672 h 10000"/>
                  <a:gd name="connsiteX8" fmla="*/ 708 w 10023"/>
                  <a:gd name="connsiteY8" fmla="*/ 9635 h 10000"/>
                  <a:gd name="connsiteX9" fmla="*/ 899 w 10023"/>
                  <a:gd name="connsiteY9" fmla="*/ 9562 h 10000"/>
                  <a:gd name="connsiteX10" fmla="*/ 1117 w 10023"/>
                  <a:gd name="connsiteY10" fmla="*/ 9440 h 10000"/>
                  <a:gd name="connsiteX11" fmla="*/ 1253 w 10023"/>
                  <a:gd name="connsiteY11" fmla="*/ 9343 h 10000"/>
                  <a:gd name="connsiteX12" fmla="*/ 1390 w 10023"/>
                  <a:gd name="connsiteY12" fmla="*/ 9234 h 10000"/>
                  <a:gd name="connsiteX13" fmla="*/ 1417 w 10023"/>
                  <a:gd name="connsiteY13" fmla="*/ 9173 h 10000"/>
                  <a:gd name="connsiteX14" fmla="*/ 1471 w 10023"/>
                  <a:gd name="connsiteY14" fmla="*/ 9136 h 10000"/>
                  <a:gd name="connsiteX15" fmla="*/ 1553 w 10023"/>
                  <a:gd name="connsiteY15" fmla="*/ 9075 h 10000"/>
                  <a:gd name="connsiteX16" fmla="*/ 1580 w 10023"/>
                  <a:gd name="connsiteY16" fmla="*/ 9075 h 10000"/>
                  <a:gd name="connsiteX17" fmla="*/ 1689 w 10023"/>
                  <a:gd name="connsiteY17" fmla="*/ 9063 h 10000"/>
                  <a:gd name="connsiteX18" fmla="*/ 1771 w 10023"/>
                  <a:gd name="connsiteY18" fmla="*/ 9027 h 10000"/>
                  <a:gd name="connsiteX19" fmla="*/ 1798 w 10023"/>
                  <a:gd name="connsiteY19" fmla="*/ 8990 h 10000"/>
                  <a:gd name="connsiteX20" fmla="*/ 1798 w 10023"/>
                  <a:gd name="connsiteY20" fmla="*/ 8905 h 10000"/>
                  <a:gd name="connsiteX21" fmla="*/ 1771 w 10023"/>
                  <a:gd name="connsiteY21" fmla="*/ 8796 h 10000"/>
                  <a:gd name="connsiteX22" fmla="*/ 1771 w 10023"/>
                  <a:gd name="connsiteY22" fmla="*/ 8735 h 10000"/>
                  <a:gd name="connsiteX23" fmla="*/ 1798 w 10023"/>
                  <a:gd name="connsiteY23" fmla="*/ 8601 h 10000"/>
                  <a:gd name="connsiteX24" fmla="*/ 1989 w 10023"/>
                  <a:gd name="connsiteY24" fmla="*/ 8455 h 10000"/>
                  <a:gd name="connsiteX25" fmla="*/ 1989 w 10023"/>
                  <a:gd name="connsiteY25" fmla="*/ 8418 h 10000"/>
                  <a:gd name="connsiteX26" fmla="*/ 2016 w 10023"/>
                  <a:gd name="connsiteY26" fmla="*/ 8333 h 10000"/>
                  <a:gd name="connsiteX27" fmla="*/ 1989 w 10023"/>
                  <a:gd name="connsiteY27" fmla="*/ 8260 h 10000"/>
                  <a:gd name="connsiteX28" fmla="*/ 1798 w 10023"/>
                  <a:gd name="connsiteY28" fmla="*/ 8090 h 10000"/>
                  <a:gd name="connsiteX29" fmla="*/ 1689 w 10023"/>
                  <a:gd name="connsiteY29" fmla="*/ 7993 h 10000"/>
                  <a:gd name="connsiteX30" fmla="*/ 1635 w 10023"/>
                  <a:gd name="connsiteY30" fmla="*/ 7920 h 10000"/>
                  <a:gd name="connsiteX31" fmla="*/ 1635 w 10023"/>
                  <a:gd name="connsiteY31" fmla="*/ 7822 h 10000"/>
                  <a:gd name="connsiteX32" fmla="*/ 1689 w 10023"/>
                  <a:gd name="connsiteY32" fmla="*/ 7689 h 10000"/>
                  <a:gd name="connsiteX33" fmla="*/ 1771 w 10023"/>
                  <a:gd name="connsiteY33" fmla="*/ 7616 h 10000"/>
                  <a:gd name="connsiteX34" fmla="*/ 1880 w 10023"/>
                  <a:gd name="connsiteY34" fmla="*/ 7482 h 10000"/>
                  <a:gd name="connsiteX35" fmla="*/ 2016 w 10023"/>
                  <a:gd name="connsiteY35" fmla="*/ 7421 h 10000"/>
                  <a:gd name="connsiteX36" fmla="*/ 2180 w 10023"/>
                  <a:gd name="connsiteY36" fmla="*/ 7324 h 10000"/>
                  <a:gd name="connsiteX37" fmla="*/ 2262 w 10023"/>
                  <a:gd name="connsiteY37" fmla="*/ 7287 h 10000"/>
                  <a:gd name="connsiteX38" fmla="*/ 2316 w 10023"/>
                  <a:gd name="connsiteY38" fmla="*/ 7251 h 10000"/>
                  <a:gd name="connsiteX39" fmla="*/ 2371 w 10023"/>
                  <a:gd name="connsiteY39" fmla="*/ 7178 h 10000"/>
                  <a:gd name="connsiteX40" fmla="*/ 2371 w 10023"/>
                  <a:gd name="connsiteY40" fmla="*/ 7117 h 10000"/>
                  <a:gd name="connsiteX41" fmla="*/ 2316 w 10023"/>
                  <a:gd name="connsiteY41" fmla="*/ 6788 h 10000"/>
                  <a:gd name="connsiteX42" fmla="*/ 2262 w 10023"/>
                  <a:gd name="connsiteY42" fmla="*/ 6509 h 10000"/>
                  <a:gd name="connsiteX43" fmla="*/ 2262 w 10023"/>
                  <a:gd name="connsiteY43" fmla="*/ 6375 h 10000"/>
                  <a:gd name="connsiteX44" fmla="*/ 2316 w 10023"/>
                  <a:gd name="connsiteY44" fmla="*/ 6302 h 10000"/>
                  <a:gd name="connsiteX45" fmla="*/ 2316 w 10023"/>
                  <a:gd name="connsiteY45" fmla="*/ 6241 h 10000"/>
                  <a:gd name="connsiteX46" fmla="*/ 2398 w 10023"/>
                  <a:gd name="connsiteY46" fmla="*/ 6168 h 10000"/>
                  <a:gd name="connsiteX47" fmla="*/ 2480 w 10023"/>
                  <a:gd name="connsiteY47" fmla="*/ 6107 h 10000"/>
                  <a:gd name="connsiteX48" fmla="*/ 2561 w 10023"/>
                  <a:gd name="connsiteY48" fmla="*/ 6071 h 10000"/>
                  <a:gd name="connsiteX49" fmla="*/ 2670 w 10023"/>
                  <a:gd name="connsiteY49" fmla="*/ 6046 h 10000"/>
                  <a:gd name="connsiteX50" fmla="*/ 2670 w 10023"/>
                  <a:gd name="connsiteY50" fmla="*/ 5998 h 10000"/>
                  <a:gd name="connsiteX51" fmla="*/ 2698 w 10023"/>
                  <a:gd name="connsiteY51" fmla="*/ 5973 h 10000"/>
                  <a:gd name="connsiteX52" fmla="*/ 2779 w 10023"/>
                  <a:gd name="connsiteY52" fmla="*/ 5973 h 10000"/>
                  <a:gd name="connsiteX53" fmla="*/ 2861 w 10023"/>
                  <a:gd name="connsiteY53" fmla="*/ 5973 h 10000"/>
                  <a:gd name="connsiteX54" fmla="*/ 3079 w 10023"/>
                  <a:gd name="connsiteY54" fmla="*/ 5937 h 10000"/>
                  <a:gd name="connsiteX55" fmla="*/ 3597 w 10023"/>
                  <a:gd name="connsiteY55" fmla="*/ 5827 h 10000"/>
                  <a:gd name="connsiteX56" fmla="*/ 3815 w 10023"/>
                  <a:gd name="connsiteY56" fmla="*/ 5706 h 10000"/>
                  <a:gd name="connsiteX57" fmla="*/ 3978 w 10023"/>
                  <a:gd name="connsiteY57" fmla="*/ 5608 h 10000"/>
                  <a:gd name="connsiteX58" fmla="*/ 4114 w 10023"/>
                  <a:gd name="connsiteY58" fmla="*/ 5560 h 10000"/>
                  <a:gd name="connsiteX59" fmla="*/ 4278 w 10023"/>
                  <a:gd name="connsiteY59" fmla="*/ 5474 h 10000"/>
                  <a:gd name="connsiteX60" fmla="*/ 4414 w 10023"/>
                  <a:gd name="connsiteY60" fmla="*/ 5426 h 10000"/>
                  <a:gd name="connsiteX61" fmla="*/ 4632 w 10023"/>
                  <a:gd name="connsiteY61" fmla="*/ 5328 h 10000"/>
                  <a:gd name="connsiteX62" fmla="*/ 4714 w 10023"/>
                  <a:gd name="connsiteY62" fmla="*/ 5304 h 10000"/>
                  <a:gd name="connsiteX63" fmla="*/ 4823 w 10023"/>
                  <a:gd name="connsiteY63" fmla="*/ 5268 h 10000"/>
                  <a:gd name="connsiteX64" fmla="*/ 5014 w 10023"/>
                  <a:gd name="connsiteY64" fmla="*/ 5195 h 10000"/>
                  <a:gd name="connsiteX65" fmla="*/ 5014 w 10023"/>
                  <a:gd name="connsiteY65" fmla="*/ 5134 h 10000"/>
                  <a:gd name="connsiteX66" fmla="*/ 5041 w 10023"/>
                  <a:gd name="connsiteY66" fmla="*/ 5000 h 10000"/>
                  <a:gd name="connsiteX67" fmla="*/ 5095 w 10023"/>
                  <a:gd name="connsiteY67" fmla="*/ 4903 h 10000"/>
                  <a:gd name="connsiteX68" fmla="*/ 5123 w 10023"/>
                  <a:gd name="connsiteY68" fmla="*/ 4818 h 10000"/>
                  <a:gd name="connsiteX69" fmla="*/ 5232 w 10023"/>
                  <a:gd name="connsiteY69" fmla="*/ 4720 h 10000"/>
                  <a:gd name="connsiteX70" fmla="*/ 5395 w 10023"/>
                  <a:gd name="connsiteY70" fmla="*/ 4586 h 10000"/>
                  <a:gd name="connsiteX71" fmla="*/ 5613 w 10023"/>
                  <a:gd name="connsiteY71" fmla="*/ 4465 h 10000"/>
                  <a:gd name="connsiteX72" fmla="*/ 5695 w 10023"/>
                  <a:gd name="connsiteY72" fmla="*/ 4380 h 10000"/>
                  <a:gd name="connsiteX73" fmla="*/ 5995 w 10023"/>
                  <a:gd name="connsiteY73" fmla="*/ 4294 h 10000"/>
                  <a:gd name="connsiteX74" fmla="*/ 6104 w 10023"/>
                  <a:gd name="connsiteY74" fmla="*/ 4282 h 10000"/>
                  <a:gd name="connsiteX75" fmla="*/ 6158 w 10023"/>
                  <a:gd name="connsiteY75" fmla="*/ 4221 h 10000"/>
                  <a:gd name="connsiteX76" fmla="*/ 6294 w 10023"/>
                  <a:gd name="connsiteY76" fmla="*/ 4088 h 10000"/>
                  <a:gd name="connsiteX77" fmla="*/ 6376 w 10023"/>
                  <a:gd name="connsiteY77" fmla="*/ 3942 h 10000"/>
                  <a:gd name="connsiteX78" fmla="*/ 6376 w 10023"/>
                  <a:gd name="connsiteY78" fmla="*/ 3881 h 10000"/>
                  <a:gd name="connsiteX79" fmla="*/ 6403 w 10023"/>
                  <a:gd name="connsiteY79" fmla="*/ 3844 h 10000"/>
                  <a:gd name="connsiteX80" fmla="*/ 6512 w 10023"/>
                  <a:gd name="connsiteY80" fmla="*/ 3820 h 10000"/>
                  <a:gd name="connsiteX81" fmla="*/ 6621 w 10023"/>
                  <a:gd name="connsiteY81" fmla="*/ 3820 h 10000"/>
                  <a:gd name="connsiteX82" fmla="*/ 6839 w 10023"/>
                  <a:gd name="connsiteY82" fmla="*/ 3820 h 10000"/>
                  <a:gd name="connsiteX83" fmla="*/ 6975 w 10023"/>
                  <a:gd name="connsiteY83" fmla="*/ 3844 h 10000"/>
                  <a:gd name="connsiteX84" fmla="*/ 7139 w 10023"/>
                  <a:gd name="connsiteY84" fmla="*/ 3844 h 10000"/>
                  <a:gd name="connsiteX85" fmla="*/ 7302 w 10023"/>
                  <a:gd name="connsiteY85" fmla="*/ 3808 h 10000"/>
                  <a:gd name="connsiteX86" fmla="*/ 7439 w 10023"/>
                  <a:gd name="connsiteY86" fmla="*/ 3820 h 10000"/>
                  <a:gd name="connsiteX87" fmla="*/ 7602 w 10023"/>
                  <a:gd name="connsiteY87" fmla="*/ 3783 h 10000"/>
                  <a:gd name="connsiteX88" fmla="*/ 7738 w 10023"/>
                  <a:gd name="connsiteY88" fmla="*/ 3747 h 10000"/>
                  <a:gd name="connsiteX89" fmla="*/ 7875 w 10023"/>
                  <a:gd name="connsiteY89" fmla="*/ 3747 h 10000"/>
                  <a:gd name="connsiteX90" fmla="*/ 7984 w 10023"/>
                  <a:gd name="connsiteY90" fmla="*/ 3747 h 10000"/>
                  <a:gd name="connsiteX91" fmla="*/ 8065 w 10023"/>
                  <a:gd name="connsiteY91" fmla="*/ 3723 h 10000"/>
                  <a:gd name="connsiteX92" fmla="*/ 8174 w 10023"/>
                  <a:gd name="connsiteY92" fmla="*/ 3710 h 10000"/>
                  <a:gd name="connsiteX93" fmla="*/ 8256 w 10023"/>
                  <a:gd name="connsiteY93" fmla="*/ 3650 h 10000"/>
                  <a:gd name="connsiteX94" fmla="*/ 8256 w 10023"/>
                  <a:gd name="connsiteY94" fmla="*/ 3577 h 10000"/>
                  <a:gd name="connsiteX95" fmla="*/ 8256 w 10023"/>
                  <a:gd name="connsiteY95" fmla="*/ 3455 h 10000"/>
                  <a:gd name="connsiteX96" fmla="*/ 8065 w 10023"/>
                  <a:gd name="connsiteY96" fmla="*/ 3236 h 10000"/>
                  <a:gd name="connsiteX97" fmla="*/ 7902 w 10023"/>
                  <a:gd name="connsiteY97" fmla="*/ 2944 h 10000"/>
                  <a:gd name="connsiteX98" fmla="*/ 7902 w 10023"/>
                  <a:gd name="connsiteY98" fmla="*/ 2895 h 10000"/>
                  <a:gd name="connsiteX99" fmla="*/ 7956 w 10023"/>
                  <a:gd name="connsiteY99" fmla="*/ 2810 h 10000"/>
                  <a:gd name="connsiteX100" fmla="*/ 8038 w 10023"/>
                  <a:gd name="connsiteY100" fmla="*/ 2737 h 10000"/>
                  <a:gd name="connsiteX101" fmla="*/ 8120 w 10023"/>
                  <a:gd name="connsiteY101" fmla="*/ 2664 h 10000"/>
                  <a:gd name="connsiteX102" fmla="*/ 8120 w 10023"/>
                  <a:gd name="connsiteY102" fmla="*/ 2579 h 10000"/>
                  <a:gd name="connsiteX103" fmla="*/ 8120 w 10023"/>
                  <a:gd name="connsiteY103" fmla="*/ 2494 h 10000"/>
                  <a:gd name="connsiteX104" fmla="*/ 8202 w 10023"/>
                  <a:gd name="connsiteY104" fmla="*/ 2445 h 10000"/>
                  <a:gd name="connsiteX105" fmla="*/ 8256 w 10023"/>
                  <a:gd name="connsiteY105" fmla="*/ 2336 h 10000"/>
                  <a:gd name="connsiteX106" fmla="*/ 8283 w 10023"/>
                  <a:gd name="connsiteY106" fmla="*/ 2238 h 10000"/>
                  <a:gd name="connsiteX107" fmla="*/ 8365 w 10023"/>
                  <a:gd name="connsiteY107" fmla="*/ 2202 h 10000"/>
                  <a:gd name="connsiteX108" fmla="*/ 8474 w 10023"/>
                  <a:gd name="connsiteY108" fmla="*/ 2141 h 10000"/>
                  <a:gd name="connsiteX109" fmla="*/ 8583 w 10023"/>
                  <a:gd name="connsiteY109" fmla="*/ 2105 h 10000"/>
                  <a:gd name="connsiteX110" fmla="*/ 8719 w 10023"/>
                  <a:gd name="connsiteY110" fmla="*/ 2032 h 10000"/>
                  <a:gd name="connsiteX111" fmla="*/ 8856 w 10023"/>
                  <a:gd name="connsiteY111" fmla="*/ 1934 h 10000"/>
                  <a:gd name="connsiteX112" fmla="*/ 8937 w 10023"/>
                  <a:gd name="connsiteY112" fmla="*/ 1837 h 10000"/>
                  <a:gd name="connsiteX113" fmla="*/ 8937 w 10023"/>
                  <a:gd name="connsiteY113" fmla="*/ 1764 h 10000"/>
                  <a:gd name="connsiteX114" fmla="*/ 8965 w 10023"/>
                  <a:gd name="connsiteY114" fmla="*/ 1630 h 10000"/>
                  <a:gd name="connsiteX115" fmla="*/ 8801 w 10023"/>
                  <a:gd name="connsiteY115" fmla="*/ 1460 h 10000"/>
                  <a:gd name="connsiteX116" fmla="*/ 8774 w 10023"/>
                  <a:gd name="connsiteY116" fmla="*/ 1399 h 10000"/>
                  <a:gd name="connsiteX117" fmla="*/ 8774 w 10023"/>
                  <a:gd name="connsiteY117" fmla="*/ 1058 h 10000"/>
                  <a:gd name="connsiteX118" fmla="*/ 8774 w 10023"/>
                  <a:gd name="connsiteY118" fmla="*/ 985 h 10000"/>
                  <a:gd name="connsiteX119" fmla="*/ 8774 w 10023"/>
                  <a:gd name="connsiteY119" fmla="*/ 949 h 10000"/>
                  <a:gd name="connsiteX120" fmla="*/ 8801 w 10023"/>
                  <a:gd name="connsiteY120" fmla="*/ 912 h 10000"/>
                  <a:gd name="connsiteX121" fmla="*/ 8856 w 10023"/>
                  <a:gd name="connsiteY121" fmla="*/ 876 h 10000"/>
                  <a:gd name="connsiteX122" fmla="*/ 8965 w 10023"/>
                  <a:gd name="connsiteY122" fmla="*/ 815 h 10000"/>
                  <a:gd name="connsiteX123" fmla="*/ 9264 w 10023"/>
                  <a:gd name="connsiteY123" fmla="*/ 779 h 10000"/>
                  <a:gd name="connsiteX124" fmla="*/ 10000 w 10023"/>
                  <a:gd name="connsiteY124" fmla="*/ 389 h 10000"/>
                  <a:gd name="connsiteX125" fmla="*/ 9837 w 10023"/>
                  <a:gd name="connsiteY125" fmla="*/ 219 h 10000"/>
                  <a:gd name="connsiteX126" fmla="*/ 9700 w 10023"/>
                  <a:gd name="connsiteY126" fmla="*/ 0 h 10000"/>
                  <a:gd name="connsiteX0" fmla="*/ 0 w 10023"/>
                  <a:gd name="connsiteY0" fmla="*/ 9781 h 9781"/>
                  <a:gd name="connsiteX1" fmla="*/ 54 w 10023"/>
                  <a:gd name="connsiteY1" fmla="*/ 9720 h 9781"/>
                  <a:gd name="connsiteX2" fmla="*/ 136 w 10023"/>
                  <a:gd name="connsiteY2" fmla="*/ 9684 h 9781"/>
                  <a:gd name="connsiteX3" fmla="*/ 218 w 10023"/>
                  <a:gd name="connsiteY3" fmla="*/ 9647 h 9781"/>
                  <a:gd name="connsiteX4" fmla="*/ 409 w 10023"/>
                  <a:gd name="connsiteY4" fmla="*/ 9599 h 9781"/>
                  <a:gd name="connsiteX5" fmla="*/ 490 w 10023"/>
                  <a:gd name="connsiteY5" fmla="*/ 9586 h 9781"/>
                  <a:gd name="connsiteX6" fmla="*/ 572 w 10023"/>
                  <a:gd name="connsiteY6" fmla="*/ 9550 h 9781"/>
                  <a:gd name="connsiteX7" fmla="*/ 599 w 10023"/>
                  <a:gd name="connsiteY7" fmla="*/ 9453 h 9781"/>
                  <a:gd name="connsiteX8" fmla="*/ 708 w 10023"/>
                  <a:gd name="connsiteY8" fmla="*/ 9416 h 9781"/>
                  <a:gd name="connsiteX9" fmla="*/ 899 w 10023"/>
                  <a:gd name="connsiteY9" fmla="*/ 9343 h 9781"/>
                  <a:gd name="connsiteX10" fmla="*/ 1117 w 10023"/>
                  <a:gd name="connsiteY10" fmla="*/ 9221 h 9781"/>
                  <a:gd name="connsiteX11" fmla="*/ 1253 w 10023"/>
                  <a:gd name="connsiteY11" fmla="*/ 9124 h 9781"/>
                  <a:gd name="connsiteX12" fmla="*/ 1390 w 10023"/>
                  <a:gd name="connsiteY12" fmla="*/ 9015 h 9781"/>
                  <a:gd name="connsiteX13" fmla="*/ 1417 w 10023"/>
                  <a:gd name="connsiteY13" fmla="*/ 8954 h 9781"/>
                  <a:gd name="connsiteX14" fmla="*/ 1471 w 10023"/>
                  <a:gd name="connsiteY14" fmla="*/ 8917 h 9781"/>
                  <a:gd name="connsiteX15" fmla="*/ 1553 w 10023"/>
                  <a:gd name="connsiteY15" fmla="*/ 8856 h 9781"/>
                  <a:gd name="connsiteX16" fmla="*/ 1580 w 10023"/>
                  <a:gd name="connsiteY16" fmla="*/ 8856 h 9781"/>
                  <a:gd name="connsiteX17" fmla="*/ 1689 w 10023"/>
                  <a:gd name="connsiteY17" fmla="*/ 8844 h 9781"/>
                  <a:gd name="connsiteX18" fmla="*/ 1771 w 10023"/>
                  <a:gd name="connsiteY18" fmla="*/ 8808 h 9781"/>
                  <a:gd name="connsiteX19" fmla="*/ 1798 w 10023"/>
                  <a:gd name="connsiteY19" fmla="*/ 8771 h 9781"/>
                  <a:gd name="connsiteX20" fmla="*/ 1798 w 10023"/>
                  <a:gd name="connsiteY20" fmla="*/ 8686 h 9781"/>
                  <a:gd name="connsiteX21" fmla="*/ 1771 w 10023"/>
                  <a:gd name="connsiteY21" fmla="*/ 8577 h 9781"/>
                  <a:gd name="connsiteX22" fmla="*/ 1771 w 10023"/>
                  <a:gd name="connsiteY22" fmla="*/ 8516 h 9781"/>
                  <a:gd name="connsiteX23" fmla="*/ 1798 w 10023"/>
                  <a:gd name="connsiteY23" fmla="*/ 8382 h 9781"/>
                  <a:gd name="connsiteX24" fmla="*/ 1989 w 10023"/>
                  <a:gd name="connsiteY24" fmla="*/ 8236 h 9781"/>
                  <a:gd name="connsiteX25" fmla="*/ 1989 w 10023"/>
                  <a:gd name="connsiteY25" fmla="*/ 8199 h 9781"/>
                  <a:gd name="connsiteX26" fmla="*/ 2016 w 10023"/>
                  <a:gd name="connsiteY26" fmla="*/ 8114 h 9781"/>
                  <a:gd name="connsiteX27" fmla="*/ 1989 w 10023"/>
                  <a:gd name="connsiteY27" fmla="*/ 8041 h 9781"/>
                  <a:gd name="connsiteX28" fmla="*/ 1798 w 10023"/>
                  <a:gd name="connsiteY28" fmla="*/ 7871 h 9781"/>
                  <a:gd name="connsiteX29" fmla="*/ 1689 w 10023"/>
                  <a:gd name="connsiteY29" fmla="*/ 7774 h 9781"/>
                  <a:gd name="connsiteX30" fmla="*/ 1635 w 10023"/>
                  <a:gd name="connsiteY30" fmla="*/ 7701 h 9781"/>
                  <a:gd name="connsiteX31" fmla="*/ 1635 w 10023"/>
                  <a:gd name="connsiteY31" fmla="*/ 7603 h 9781"/>
                  <a:gd name="connsiteX32" fmla="*/ 1689 w 10023"/>
                  <a:gd name="connsiteY32" fmla="*/ 7470 h 9781"/>
                  <a:gd name="connsiteX33" fmla="*/ 1771 w 10023"/>
                  <a:gd name="connsiteY33" fmla="*/ 7397 h 9781"/>
                  <a:gd name="connsiteX34" fmla="*/ 1880 w 10023"/>
                  <a:gd name="connsiteY34" fmla="*/ 7263 h 9781"/>
                  <a:gd name="connsiteX35" fmla="*/ 2016 w 10023"/>
                  <a:gd name="connsiteY35" fmla="*/ 7202 h 9781"/>
                  <a:gd name="connsiteX36" fmla="*/ 2180 w 10023"/>
                  <a:gd name="connsiteY36" fmla="*/ 7105 h 9781"/>
                  <a:gd name="connsiteX37" fmla="*/ 2262 w 10023"/>
                  <a:gd name="connsiteY37" fmla="*/ 7068 h 9781"/>
                  <a:gd name="connsiteX38" fmla="*/ 2316 w 10023"/>
                  <a:gd name="connsiteY38" fmla="*/ 7032 h 9781"/>
                  <a:gd name="connsiteX39" fmla="*/ 2371 w 10023"/>
                  <a:gd name="connsiteY39" fmla="*/ 6959 h 9781"/>
                  <a:gd name="connsiteX40" fmla="*/ 2371 w 10023"/>
                  <a:gd name="connsiteY40" fmla="*/ 6898 h 9781"/>
                  <a:gd name="connsiteX41" fmla="*/ 2316 w 10023"/>
                  <a:gd name="connsiteY41" fmla="*/ 6569 h 9781"/>
                  <a:gd name="connsiteX42" fmla="*/ 2262 w 10023"/>
                  <a:gd name="connsiteY42" fmla="*/ 6290 h 9781"/>
                  <a:gd name="connsiteX43" fmla="*/ 2262 w 10023"/>
                  <a:gd name="connsiteY43" fmla="*/ 6156 h 9781"/>
                  <a:gd name="connsiteX44" fmla="*/ 2316 w 10023"/>
                  <a:gd name="connsiteY44" fmla="*/ 6083 h 9781"/>
                  <a:gd name="connsiteX45" fmla="*/ 2316 w 10023"/>
                  <a:gd name="connsiteY45" fmla="*/ 6022 h 9781"/>
                  <a:gd name="connsiteX46" fmla="*/ 2398 w 10023"/>
                  <a:gd name="connsiteY46" fmla="*/ 5949 h 9781"/>
                  <a:gd name="connsiteX47" fmla="*/ 2480 w 10023"/>
                  <a:gd name="connsiteY47" fmla="*/ 5888 h 9781"/>
                  <a:gd name="connsiteX48" fmla="*/ 2561 w 10023"/>
                  <a:gd name="connsiteY48" fmla="*/ 5852 h 9781"/>
                  <a:gd name="connsiteX49" fmla="*/ 2670 w 10023"/>
                  <a:gd name="connsiteY49" fmla="*/ 5827 h 9781"/>
                  <a:gd name="connsiteX50" fmla="*/ 2670 w 10023"/>
                  <a:gd name="connsiteY50" fmla="*/ 5779 h 9781"/>
                  <a:gd name="connsiteX51" fmla="*/ 2698 w 10023"/>
                  <a:gd name="connsiteY51" fmla="*/ 5754 h 9781"/>
                  <a:gd name="connsiteX52" fmla="*/ 2779 w 10023"/>
                  <a:gd name="connsiteY52" fmla="*/ 5754 h 9781"/>
                  <a:gd name="connsiteX53" fmla="*/ 2861 w 10023"/>
                  <a:gd name="connsiteY53" fmla="*/ 5754 h 9781"/>
                  <a:gd name="connsiteX54" fmla="*/ 3079 w 10023"/>
                  <a:gd name="connsiteY54" fmla="*/ 5718 h 9781"/>
                  <a:gd name="connsiteX55" fmla="*/ 3597 w 10023"/>
                  <a:gd name="connsiteY55" fmla="*/ 5608 h 9781"/>
                  <a:gd name="connsiteX56" fmla="*/ 3815 w 10023"/>
                  <a:gd name="connsiteY56" fmla="*/ 5487 h 9781"/>
                  <a:gd name="connsiteX57" fmla="*/ 3978 w 10023"/>
                  <a:gd name="connsiteY57" fmla="*/ 5389 h 9781"/>
                  <a:gd name="connsiteX58" fmla="*/ 4114 w 10023"/>
                  <a:gd name="connsiteY58" fmla="*/ 5341 h 9781"/>
                  <a:gd name="connsiteX59" fmla="*/ 4278 w 10023"/>
                  <a:gd name="connsiteY59" fmla="*/ 5255 h 9781"/>
                  <a:gd name="connsiteX60" fmla="*/ 4414 w 10023"/>
                  <a:gd name="connsiteY60" fmla="*/ 5207 h 9781"/>
                  <a:gd name="connsiteX61" fmla="*/ 4632 w 10023"/>
                  <a:gd name="connsiteY61" fmla="*/ 5109 h 9781"/>
                  <a:gd name="connsiteX62" fmla="*/ 4714 w 10023"/>
                  <a:gd name="connsiteY62" fmla="*/ 5085 h 9781"/>
                  <a:gd name="connsiteX63" fmla="*/ 4823 w 10023"/>
                  <a:gd name="connsiteY63" fmla="*/ 5049 h 9781"/>
                  <a:gd name="connsiteX64" fmla="*/ 5014 w 10023"/>
                  <a:gd name="connsiteY64" fmla="*/ 4976 h 9781"/>
                  <a:gd name="connsiteX65" fmla="*/ 5014 w 10023"/>
                  <a:gd name="connsiteY65" fmla="*/ 4915 h 9781"/>
                  <a:gd name="connsiteX66" fmla="*/ 5041 w 10023"/>
                  <a:gd name="connsiteY66" fmla="*/ 4781 h 9781"/>
                  <a:gd name="connsiteX67" fmla="*/ 5095 w 10023"/>
                  <a:gd name="connsiteY67" fmla="*/ 4684 h 9781"/>
                  <a:gd name="connsiteX68" fmla="*/ 5123 w 10023"/>
                  <a:gd name="connsiteY68" fmla="*/ 4599 h 9781"/>
                  <a:gd name="connsiteX69" fmla="*/ 5232 w 10023"/>
                  <a:gd name="connsiteY69" fmla="*/ 4501 h 9781"/>
                  <a:gd name="connsiteX70" fmla="*/ 5395 w 10023"/>
                  <a:gd name="connsiteY70" fmla="*/ 4367 h 9781"/>
                  <a:gd name="connsiteX71" fmla="*/ 5613 w 10023"/>
                  <a:gd name="connsiteY71" fmla="*/ 4246 h 9781"/>
                  <a:gd name="connsiteX72" fmla="*/ 5695 w 10023"/>
                  <a:gd name="connsiteY72" fmla="*/ 4161 h 9781"/>
                  <a:gd name="connsiteX73" fmla="*/ 5995 w 10023"/>
                  <a:gd name="connsiteY73" fmla="*/ 4075 h 9781"/>
                  <a:gd name="connsiteX74" fmla="*/ 6104 w 10023"/>
                  <a:gd name="connsiteY74" fmla="*/ 4063 h 9781"/>
                  <a:gd name="connsiteX75" fmla="*/ 6158 w 10023"/>
                  <a:gd name="connsiteY75" fmla="*/ 4002 h 9781"/>
                  <a:gd name="connsiteX76" fmla="*/ 6294 w 10023"/>
                  <a:gd name="connsiteY76" fmla="*/ 3869 h 9781"/>
                  <a:gd name="connsiteX77" fmla="*/ 6376 w 10023"/>
                  <a:gd name="connsiteY77" fmla="*/ 3723 h 9781"/>
                  <a:gd name="connsiteX78" fmla="*/ 6376 w 10023"/>
                  <a:gd name="connsiteY78" fmla="*/ 3662 h 9781"/>
                  <a:gd name="connsiteX79" fmla="*/ 6403 w 10023"/>
                  <a:gd name="connsiteY79" fmla="*/ 3625 h 9781"/>
                  <a:gd name="connsiteX80" fmla="*/ 6512 w 10023"/>
                  <a:gd name="connsiteY80" fmla="*/ 3601 h 9781"/>
                  <a:gd name="connsiteX81" fmla="*/ 6621 w 10023"/>
                  <a:gd name="connsiteY81" fmla="*/ 3601 h 9781"/>
                  <a:gd name="connsiteX82" fmla="*/ 6839 w 10023"/>
                  <a:gd name="connsiteY82" fmla="*/ 3601 h 9781"/>
                  <a:gd name="connsiteX83" fmla="*/ 6975 w 10023"/>
                  <a:gd name="connsiteY83" fmla="*/ 3625 h 9781"/>
                  <a:gd name="connsiteX84" fmla="*/ 7139 w 10023"/>
                  <a:gd name="connsiteY84" fmla="*/ 3625 h 9781"/>
                  <a:gd name="connsiteX85" fmla="*/ 7302 w 10023"/>
                  <a:gd name="connsiteY85" fmla="*/ 3589 h 9781"/>
                  <a:gd name="connsiteX86" fmla="*/ 7439 w 10023"/>
                  <a:gd name="connsiteY86" fmla="*/ 3601 h 9781"/>
                  <a:gd name="connsiteX87" fmla="*/ 7602 w 10023"/>
                  <a:gd name="connsiteY87" fmla="*/ 3564 h 9781"/>
                  <a:gd name="connsiteX88" fmla="*/ 7738 w 10023"/>
                  <a:gd name="connsiteY88" fmla="*/ 3528 h 9781"/>
                  <a:gd name="connsiteX89" fmla="*/ 7875 w 10023"/>
                  <a:gd name="connsiteY89" fmla="*/ 3528 h 9781"/>
                  <a:gd name="connsiteX90" fmla="*/ 7984 w 10023"/>
                  <a:gd name="connsiteY90" fmla="*/ 3528 h 9781"/>
                  <a:gd name="connsiteX91" fmla="*/ 8065 w 10023"/>
                  <a:gd name="connsiteY91" fmla="*/ 3504 h 9781"/>
                  <a:gd name="connsiteX92" fmla="*/ 8174 w 10023"/>
                  <a:gd name="connsiteY92" fmla="*/ 3491 h 9781"/>
                  <a:gd name="connsiteX93" fmla="*/ 8256 w 10023"/>
                  <a:gd name="connsiteY93" fmla="*/ 3431 h 9781"/>
                  <a:gd name="connsiteX94" fmla="*/ 8256 w 10023"/>
                  <a:gd name="connsiteY94" fmla="*/ 3358 h 9781"/>
                  <a:gd name="connsiteX95" fmla="*/ 8256 w 10023"/>
                  <a:gd name="connsiteY95" fmla="*/ 3236 h 9781"/>
                  <a:gd name="connsiteX96" fmla="*/ 8065 w 10023"/>
                  <a:gd name="connsiteY96" fmla="*/ 3017 h 9781"/>
                  <a:gd name="connsiteX97" fmla="*/ 7902 w 10023"/>
                  <a:gd name="connsiteY97" fmla="*/ 2725 h 9781"/>
                  <a:gd name="connsiteX98" fmla="*/ 7902 w 10023"/>
                  <a:gd name="connsiteY98" fmla="*/ 2676 h 9781"/>
                  <a:gd name="connsiteX99" fmla="*/ 7956 w 10023"/>
                  <a:gd name="connsiteY99" fmla="*/ 2591 h 9781"/>
                  <a:gd name="connsiteX100" fmla="*/ 8038 w 10023"/>
                  <a:gd name="connsiteY100" fmla="*/ 2518 h 9781"/>
                  <a:gd name="connsiteX101" fmla="*/ 8120 w 10023"/>
                  <a:gd name="connsiteY101" fmla="*/ 2445 h 9781"/>
                  <a:gd name="connsiteX102" fmla="*/ 8120 w 10023"/>
                  <a:gd name="connsiteY102" fmla="*/ 2360 h 9781"/>
                  <a:gd name="connsiteX103" fmla="*/ 8120 w 10023"/>
                  <a:gd name="connsiteY103" fmla="*/ 2275 h 9781"/>
                  <a:gd name="connsiteX104" fmla="*/ 8202 w 10023"/>
                  <a:gd name="connsiteY104" fmla="*/ 2226 h 9781"/>
                  <a:gd name="connsiteX105" fmla="*/ 8256 w 10023"/>
                  <a:gd name="connsiteY105" fmla="*/ 2117 h 9781"/>
                  <a:gd name="connsiteX106" fmla="*/ 8283 w 10023"/>
                  <a:gd name="connsiteY106" fmla="*/ 2019 h 9781"/>
                  <a:gd name="connsiteX107" fmla="*/ 8365 w 10023"/>
                  <a:gd name="connsiteY107" fmla="*/ 1983 h 9781"/>
                  <a:gd name="connsiteX108" fmla="*/ 8474 w 10023"/>
                  <a:gd name="connsiteY108" fmla="*/ 1922 h 9781"/>
                  <a:gd name="connsiteX109" fmla="*/ 8583 w 10023"/>
                  <a:gd name="connsiteY109" fmla="*/ 1886 h 9781"/>
                  <a:gd name="connsiteX110" fmla="*/ 8719 w 10023"/>
                  <a:gd name="connsiteY110" fmla="*/ 1813 h 9781"/>
                  <a:gd name="connsiteX111" fmla="*/ 8856 w 10023"/>
                  <a:gd name="connsiteY111" fmla="*/ 1715 h 9781"/>
                  <a:gd name="connsiteX112" fmla="*/ 8937 w 10023"/>
                  <a:gd name="connsiteY112" fmla="*/ 1618 h 9781"/>
                  <a:gd name="connsiteX113" fmla="*/ 8937 w 10023"/>
                  <a:gd name="connsiteY113" fmla="*/ 1545 h 9781"/>
                  <a:gd name="connsiteX114" fmla="*/ 8965 w 10023"/>
                  <a:gd name="connsiteY114" fmla="*/ 1411 h 9781"/>
                  <a:gd name="connsiteX115" fmla="*/ 8801 w 10023"/>
                  <a:gd name="connsiteY115" fmla="*/ 1241 h 9781"/>
                  <a:gd name="connsiteX116" fmla="*/ 8774 w 10023"/>
                  <a:gd name="connsiteY116" fmla="*/ 1180 h 9781"/>
                  <a:gd name="connsiteX117" fmla="*/ 8774 w 10023"/>
                  <a:gd name="connsiteY117" fmla="*/ 839 h 9781"/>
                  <a:gd name="connsiteX118" fmla="*/ 8774 w 10023"/>
                  <a:gd name="connsiteY118" fmla="*/ 766 h 9781"/>
                  <a:gd name="connsiteX119" fmla="*/ 8774 w 10023"/>
                  <a:gd name="connsiteY119" fmla="*/ 730 h 9781"/>
                  <a:gd name="connsiteX120" fmla="*/ 8801 w 10023"/>
                  <a:gd name="connsiteY120" fmla="*/ 693 h 9781"/>
                  <a:gd name="connsiteX121" fmla="*/ 8856 w 10023"/>
                  <a:gd name="connsiteY121" fmla="*/ 657 h 9781"/>
                  <a:gd name="connsiteX122" fmla="*/ 8965 w 10023"/>
                  <a:gd name="connsiteY122" fmla="*/ 596 h 9781"/>
                  <a:gd name="connsiteX123" fmla="*/ 9264 w 10023"/>
                  <a:gd name="connsiteY123" fmla="*/ 560 h 9781"/>
                  <a:gd name="connsiteX124" fmla="*/ 10000 w 10023"/>
                  <a:gd name="connsiteY124" fmla="*/ 170 h 9781"/>
                  <a:gd name="connsiteX125" fmla="*/ 9837 w 10023"/>
                  <a:gd name="connsiteY125" fmla="*/ 0 h 9781"/>
                  <a:gd name="connsiteX0" fmla="*/ 0 w 9977"/>
                  <a:gd name="connsiteY0" fmla="*/ 9826 h 9826"/>
                  <a:gd name="connsiteX1" fmla="*/ 54 w 9977"/>
                  <a:gd name="connsiteY1" fmla="*/ 9764 h 9826"/>
                  <a:gd name="connsiteX2" fmla="*/ 136 w 9977"/>
                  <a:gd name="connsiteY2" fmla="*/ 9727 h 9826"/>
                  <a:gd name="connsiteX3" fmla="*/ 217 w 9977"/>
                  <a:gd name="connsiteY3" fmla="*/ 9689 h 9826"/>
                  <a:gd name="connsiteX4" fmla="*/ 408 w 9977"/>
                  <a:gd name="connsiteY4" fmla="*/ 9640 h 9826"/>
                  <a:gd name="connsiteX5" fmla="*/ 489 w 9977"/>
                  <a:gd name="connsiteY5" fmla="*/ 9627 h 9826"/>
                  <a:gd name="connsiteX6" fmla="*/ 571 w 9977"/>
                  <a:gd name="connsiteY6" fmla="*/ 9590 h 9826"/>
                  <a:gd name="connsiteX7" fmla="*/ 598 w 9977"/>
                  <a:gd name="connsiteY7" fmla="*/ 9491 h 9826"/>
                  <a:gd name="connsiteX8" fmla="*/ 706 w 9977"/>
                  <a:gd name="connsiteY8" fmla="*/ 9453 h 9826"/>
                  <a:gd name="connsiteX9" fmla="*/ 897 w 9977"/>
                  <a:gd name="connsiteY9" fmla="*/ 9378 h 9826"/>
                  <a:gd name="connsiteX10" fmla="*/ 1114 w 9977"/>
                  <a:gd name="connsiteY10" fmla="*/ 9253 h 9826"/>
                  <a:gd name="connsiteX11" fmla="*/ 1250 w 9977"/>
                  <a:gd name="connsiteY11" fmla="*/ 9154 h 9826"/>
                  <a:gd name="connsiteX12" fmla="*/ 1387 w 9977"/>
                  <a:gd name="connsiteY12" fmla="*/ 9043 h 9826"/>
                  <a:gd name="connsiteX13" fmla="*/ 1414 w 9977"/>
                  <a:gd name="connsiteY13" fmla="*/ 8980 h 9826"/>
                  <a:gd name="connsiteX14" fmla="*/ 1468 w 9977"/>
                  <a:gd name="connsiteY14" fmla="*/ 8943 h 9826"/>
                  <a:gd name="connsiteX15" fmla="*/ 1549 w 9977"/>
                  <a:gd name="connsiteY15" fmla="*/ 8880 h 9826"/>
                  <a:gd name="connsiteX16" fmla="*/ 1576 w 9977"/>
                  <a:gd name="connsiteY16" fmla="*/ 8880 h 9826"/>
                  <a:gd name="connsiteX17" fmla="*/ 1685 w 9977"/>
                  <a:gd name="connsiteY17" fmla="*/ 8868 h 9826"/>
                  <a:gd name="connsiteX18" fmla="*/ 1767 w 9977"/>
                  <a:gd name="connsiteY18" fmla="*/ 8831 h 9826"/>
                  <a:gd name="connsiteX19" fmla="*/ 1794 w 9977"/>
                  <a:gd name="connsiteY19" fmla="*/ 8793 h 9826"/>
                  <a:gd name="connsiteX20" fmla="*/ 1794 w 9977"/>
                  <a:gd name="connsiteY20" fmla="*/ 8706 h 9826"/>
                  <a:gd name="connsiteX21" fmla="*/ 1767 w 9977"/>
                  <a:gd name="connsiteY21" fmla="*/ 8595 h 9826"/>
                  <a:gd name="connsiteX22" fmla="*/ 1767 w 9977"/>
                  <a:gd name="connsiteY22" fmla="*/ 8533 h 9826"/>
                  <a:gd name="connsiteX23" fmla="*/ 1794 w 9977"/>
                  <a:gd name="connsiteY23" fmla="*/ 8396 h 9826"/>
                  <a:gd name="connsiteX24" fmla="*/ 1984 w 9977"/>
                  <a:gd name="connsiteY24" fmla="*/ 8246 h 9826"/>
                  <a:gd name="connsiteX25" fmla="*/ 1984 w 9977"/>
                  <a:gd name="connsiteY25" fmla="*/ 8209 h 9826"/>
                  <a:gd name="connsiteX26" fmla="*/ 2011 w 9977"/>
                  <a:gd name="connsiteY26" fmla="*/ 8122 h 9826"/>
                  <a:gd name="connsiteX27" fmla="*/ 1984 w 9977"/>
                  <a:gd name="connsiteY27" fmla="*/ 8047 h 9826"/>
                  <a:gd name="connsiteX28" fmla="*/ 1794 w 9977"/>
                  <a:gd name="connsiteY28" fmla="*/ 7873 h 9826"/>
                  <a:gd name="connsiteX29" fmla="*/ 1685 w 9977"/>
                  <a:gd name="connsiteY29" fmla="*/ 7774 h 9826"/>
                  <a:gd name="connsiteX30" fmla="*/ 1631 w 9977"/>
                  <a:gd name="connsiteY30" fmla="*/ 7699 h 9826"/>
                  <a:gd name="connsiteX31" fmla="*/ 1631 w 9977"/>
                  <a:gd name="connsiteY31" fmla="*/ 7599 h 9826"/>
                  <a:gd name="connsiteX32" fmla="*/ 1685 w 9977"/>
                  <a:gd name="connsiteY32" fmla="*/ 7463 h 9826"/>
                  <a:gd name="connsiteX33" fmla="*/ 1767 w 9977"/>
                  <a:gd name="connsiteY33" fmla="*/ 7389 h 9826"/>
                  <a:gd name="connsiteX34" fmla="*/ 1876 w 9977"/>
                  <a:gd name="connsiteY34" fmla="*/ 7252 h 9826"/>
                  <a:gd name="connsiteX35" fmla="*/ 2011 w 9977"/>
                  <a:gd name="connsiteY35" fmla="*/ 7189 h 9826"/>
                  <a:gd name="connsiteX36" fmla="*/ 2175 w 9977"/>
                  <a:gd name="connsiteY36" fmla="*/ 7090 h 9826"/>
                  <a:gd name="connsiteX37" fmla="*/ 2257 w 9977"/>
                  <a:gd name="connsiteY37" fmla="*/ 7052 h 9826"/>
                  <a:gd name="connsiteX38" fmla="*/ 2311 w 9977"/>
                  <a:gd name="connsiteY38" fmla="*/ 7015 h 9826"/>
                  <a:gd name="connsiteX39" fmla="*/ 2366 w 9977"/>
                  <a:gd name="connsiteY39" fmla="*/ 6941 h 9826"/>
                  <a:gd name="connsiteX40" fmla="*/ 2366 w 9977"/>
                  <a:gd name="connsiteY40" fmla="*/ 6878 h 9826"/>
                  <a:gd name="connsiteX41" fmla="*/ 2311 w 9977"/>
                  <a:gd name="connsiteY41" fmla="*/ 6542 h 9826"/>
                  <a:gd name="connsiteX42" fmla="*/ 2257 w 9977"/>
                  <a:gd name="connsiteY42" fmla="*/ 6257 h 9826"/>
                  <a:gd name="connsiteX43" fmla="*/ 2257 w 9977"/>
                  <a:gd name="connsiteY43" fmla="*/ 6120 h 9826"/>
                  <a:gd name="connsiteX44" fmla="*/ 2311 w 9977"/>
                  <a:gd name="connsiteY44" fmla="*/ 6045 h 9826"/>
                  <a:gd name="connsiteX45" fmla="*/ 2311 w 9977"/>
                  <a:gd name="connsiteY45" fmla="*/ 5983 h 9826"/>
                  <a:gd name="connsiteX46" fmla="*/ 2392 w 9977"/>
                  <a:gd name="connsiteY46" fmla="*/ 5908 h 9826"/>
                  <a:gd name="connsiteX47" fmla="*/ 2474 w 9977"/>
                  <a:gd name="connsiteY47" fmla="*/ 5846 h 9826"/>
                  <a:gd name="connsiteX48" fmla="*/ 2555 w 9977"/>
                  <a:gd name="connsiteY48" fmla="*/ 5809 h 9826"/>
                  <a:gd name="connsiteX49" fmla="*/ 2664 w 9977"/>
                  <a:gd name="connsiteY49" fmla="*/ 5783 h 9826"/>
                  <a:gd name="connsiteX50" fmla="*/ 2664 w 9977"/>
                  <a:gd name="connsiteY50" fmla="*/ 5734 h 9826"/>
                  <a:gd name="connsiteX51" fmla="*/ 2692 w 9977"/>
                  <a:gd name="connsiteY51" fmla="*/ 5709 h 9826"/>
                  <a:gd name="connsiteX52" fmla="*/ 2773 w 9977"/>
                  <a:gd name="connsiteY52" fmla="*/ 5709 h 9826"/>
                  <a:gd name="connsiteX53" fmla="*/ 2854 w 9977"/>
                  <a:gd name="connsiteY53" fmla="*/ 5709 h 9826"/>
                  <a:gd name="connsiteX54" fmla="*/ 3072 w 9977"/>
                  <a:gd name="connsiteY54" fmla="*/ 5672 h 9826"/>
                  <a:gd name="connsiteX55" fmla="*/ 3589 w 9977"/>
                  <a:gd name="connsiteY55" fmla="*/ 5560 h 9826"/>
                  <a:gd name="connsiteX56" fmla="*/ 3806 w 9977"/>
                  <a:gd name="connsiteY56" fmla="*/ 5436 h 9826"/>
                  <a:gd name="connsiteX57" fmla="*/ 3969 w 9977"/>
                  <a:gd name="connsiteY57" fmla="*/ 5336 h 9826"/>
                  <a:gd name="connsiteX58" fmla="*/ 4105 w 9977"/>
                  <a:gd name="connsiteY58" fmla="*/ 5287 h 9826"/>
                  <a:gd name="connsiteX59" fmla="*/ 4268 w 9977"/>
                  <a:gd name="connsiteY59" fmla="*/ 5199 h 9826"/>
                  <a:gd name="connsiteX60" fmla="*/ 4404 w 9977"/>
                  <a:gd name="connsiteY60" fmla="*/ 5150 h 9826"/>
                  <a:gd name="connsiteX61" fmla="*/ 4621 w 9977"/>
                  <a:gd name="connsiteY61" fmla="*/ 5049 h 9826"/>
                  <a:gd name="connsiteX62" fmla="*/ 4703 w 9977"/>
                  <a:gd name="connsiteY62" fmla="*/ 5025 h 9826"/>
                  <a:gd name="connsiteX63" fmla="*/ 4812 w 9977"/>
                  <a:gd name="connsiteY63" fmla="*/ 4988 h 9826"/>
                  <a:gd name="connsiteX64" fmla="*/ 5002 w 9977"/>
                  <a:gd name="connsiteY64" fmla="*/ 4913 h 9826"/>
                  <a:gd name="connsiteX65" fmla="*/ 5002 w 9977"/>
                  <a:gd name="connsiteY65" fmla="*/ 4851 h 9826"/>
                  <a:gd name="connsiteX66" fmla="*/ 5029 w 9977"/>
                  <a:gd name="connsiteY66" fmla="*/ 4714 h 9826"/>
                  <a:gd name="connsiteX67" fmla="*/ 5083 w 9977"/>
                  <a:gd name="connsiteY67" fmla="*/ 4615 h 9826"/>
                  <a:gd name="connsiteX68" fmla="*/ 5111 w 9977"/>
                  <a:gd name="connsiteY68" fmla="*/ 4528 h 9826"/>
                  <a:gd name="connsiteX69" fmla="*/ 5220 w 9977"/>
                  <a:gd name="connsiteY69" fmla="*/ 4428 h 9826"/>
                  <a:gd name="connsiteX70" fmla="*/ 5383 w 9977"/>
                  <a:gd name="connsiteY70" fmla="*/ 4291 h 9826"/>
                  <a:gd name="connsiteX71" fmla="*/ 5600 w 9977"/>
                  <a:gd name="connsiteY71" fmla="*/ 4167 h 9826"/>
                  <a:gd name="connsiteX72" fmla="*/ 5682 w 9977"/>
                  <a:gd name="connsiteY72" fmla="*/ 4080 h 9826"/>
                  <a:gd name="connsiteX73" fmla="*/ 5981 w 9977"/>
                  <a:gd name="connsiteY73" fmla="*/ 3992 h 9826"/>
                  <a:gd name="connsiteX74" fmla="*/ 6090 w 9977"/>
                  <a:gd name="connsiteY74" fmla="*/ 3980 h 9826"/>
                  <a:gd name="connsiteX75" fmla="*/ 6144 w 9977"/>
                  <a:gd name="connsiteY75" fmla="*/ 3918 h 9826"/>
                  <a:gd name="connsiteX76" fmla="*/ 6280 w 9977"/>
                  <a:gd name="connsiteY76" fmla="*/ 3782 h 9826"/>
                  <a:gd name="connsiteX77" fmla="*/ 6361 w 9977"/>
                  <a:gd name="connsiteY77" fmla="*/ 3632 h 9826"/>
                  <a:gd name="connsiteX78" fmla="*/ 6361 w 9977"/>
                  <a:gd name="connsiteY78" fmla="*/ 3570 h 9826"/>
                  <a:gd name="connsiteX79" fmla="*/ 6388 w 9977"/>
                  <a:gd name="connsiteY79" fmla="*/ 3532 h 9826"/>
                  <a:gd name="connsiteX80" fmla="*/ 6497 w 9977"/>
                  <a:gd name="connsiteY80" fmla="*/ 3508 h 9826"/>
                  <a:gd name="connsiteX81" fmla="*/ 6606 w 9977"/>
                  <a:gd name="connsiteY81" fmla="*/ 3508 h 9826"/>
                  <a:gd name="connsiteX82" fmla="*/ 6823 w 9977"/>
                  <a:gd name="connsiteY82" fmla="*/ 3508 h 9826"/>
                  <a:gd name="connsiteX83" fmla="*/ 6959 w 9977"/>
                  <a:gd name="connsiteY83" fmla="*/ 3532 h 9826"/>
                  <a:gd name="connsiteX84" fmla="*/ 7123 w 9977"/>
                  <a:gd name="connsiteY84" fmla="*/ 3532 h 9826"/>
                  <a:gd name="connsiteX85" fmla="*/ 7285 w 9977"/>
                  <a:gd name="connsiteY85" fmla="*/ 3495 h 9826"/>
                  <a:gd name="connsiteX86" fmla="*/ 7422 w 9977"/>
                  <a:gd name="connsiteY86" fmla="*/ 3508 h 9826"/>
                  <a:gd name="connsiteX87" fmla="*/ 7585 w 9977"/>
                  <a:gd name="connsiteY87" fmla="*/ 3470 h 9826"/>
                  <a:gd name="connsiteX88" fmla="*/ 7720 w 9977"/>
                  <a:gd name="connsiteY88" fmla="*/ 3433 h 9826"/>
                  <a:gd name="connsiteX89" fmla="*/ 7857 w 9977"/>
                  <a:gd name="connsiteY89" fmla="*/ 3433 h 9826"/>
                  <a:gd name="connsiteX90" fmla="*/ 7966 w 9977"/>
                  <a:gd name="connsiteY90" fmla="*/ 3433 h 9826"/>
                  <a:gd name="connsiteX91" fmla="*/ 8046 w 9977"/>
                  <a:gd name="connsiteY91" fmla="*/ 3408 h 9826"/>
                  <a:gd name="connsiteX92" fmla="*/ 8155 w 9977"/>
                  <a:gd name="connsiteY92" fmla="*/ 3395 h 9826"/>
                  <a:gd name="connsiteX93" fmla="*/ 8237 w 9977"/>
                  <a:gd name="connsiteY93" fmla="*/ 3334 h 9826"/>
                  <a:gd name="connsiteX94" fmla="*/ 8237 w 9977"/>
                  <a:gd name="connsiteY94" fmla="*/ 3259 h 9826"/>
                  <a:gd name="connsiteX95" fmla="*/ 8237 w 9977"/>
                  <a:gd name="connsiteY95" fmla="*/ 3134 h 9826"/>
                  <a:gd name="connsiteX96" fmla="*/ 8046 w 9977"/>
                  <a:gd name="connsiteY96" fmla="*/ 2911 h 9826"/>
                  <a:gd name="connsiteX97" fmla="*/ 7884 w 9977"/>
                  <a:gd name="connsiteY97" fmla="*/ 2612 h 9826"/>
                  <a:gd name="connsiteX98" fmla="*/ 7884 w 9977"/>
                  <a:gd name="connsiteY98" fmla="*/ 2562 h 9826"/>
                  <a:gd name="connsiteX99" fmla="*/ 7938 w 9977"/>
                  <a:gd name="connsiteY99" fmla="*/ 2475 h 9826"/>
                  <a:gd name="connsiteX100" fmla="*/ 8020 w 9977"/>
                  <a:gd name="connsiteY100" fmla="*/ 2400 h 9826"/>
                  <a:gd name="connsiteX101" fmla="*/ 8101 w 9977"/>
                  <a:gd name="connsiteY101" fmla="*/ 2326 h 9826"/>
                  <a:gd name="connsiteX102" fmla="*/ 8101 w 9977"/>
                  <a:gd name="connsiteY102" fmla="*/ 2239 h 9826"/>
                  <a:gd name="connsiteX103" fmla="*/ 8101 w 9977"/>
                  <a:gd name="connsiteY103" fmla="*/ 2152 h 9826"/>
                  <a:gd name="connsiteX104" fmla="*/ 8183 w 9977"/>
                  <a:gd name="connsiteY104" fmla="*/ 2102 h 9826"/>
                  <a:gd name="connsiteX105" fmla="*/ 8237 w 9977"/>
                  <a:gd name="connsiteY105" fmla="*/ 1990 h 9826"/>
                  <a:gd name="connsiteX106" fmla="*/ 8264 w 9977"/>
                  <a:gd name="connsiteY106" fmla="*/ 1890 h 9826"/>
                  <a:gd name="connsiteX107" fmla="*/ 8346 w 9977"/>
                  <a:gd name="connsiteY107" fmla="*/ 1853 h 9826"/>
                  <a:gd name="connsiteX108" fmla="*/ 8455 w 9977"/>
                  <a:gd name="connsiteY108" fmla="*/ 1791 h 9826"/>
                  <a:gd name="connsiteX109" fmla="*/ 8563 w 9977"/>
                  <a:gd name="connsiteY109" fmla="*/ 1754 h 9826"/>
                  <a:gd name="connsiteX110" fmla="*/ 8699 w 9977"/>
                  <a:gd name="connsiteY110" fmla="*/ 1680 h 9826"/>
                  <a:gd name="connsiteX111" fmla="*/ 8836 w 9977"/>
                  <a:gd name="connsiteY111" fmla="*/ 1579 h 9826"/>
                  <a:gd name="connsiteX112" fmla="*/ 8916 w 9977"/>
                  <a:gd name="connsiteY112" fmla="*/ 1480 h 9826"/>
                  <a:gd name="connsiteX113" fmla="*/ 8916 w 9977"/>
                  <a:gd name="connsiteY113" fmla="*/ 1406 h 9826"/>
                  <a:gd name="connsiteX114" fmla="*/ 8944 w 9977"/>
                  <a:gd name="connsiteY114" fmla="*/ 1269 h 9826"/>
                  <a:gd name="connsiteX115" fmla="*/ 8781 w 9977"/>
                  <a:gd name="connsiteY115" fmla="*/ 1095 h 9826"/>
                  <a:gd name="connsiteX116" fmla="*/ 8754 w 9977"/>
                  <a:gd name="connsiteY116" fmla="*/ 1032 h 9826"/>
                  <a:gd name="connsiteX117" fmla="*/ 8754 w 9977"/>
                  <a:gd name="connsiteY117" fmla="*/ 684 h 9826"/>
                  <a:gd name="connsiteX118" fmla="*/ 8754 w 9977"/>
                  <a:gd name="connsiteY118" fmla="*/ 609 h 9826"/>
                  <a:gd name="connsiteX119" fmla="*/ 8754 w 9977"/>
                  <a:gd name="connsiteY119" fmla="*/ 572 h 9826"/>
                  <a:gd name="connsiteX120" fmla="*/ 8781 w 9977"/>
                  <a:gd name="connsiteY120" fmla="*/ 535 h 9826"/>
                  <a:gd name="connsiteX121" fmla="*/ 8836 w 9977"/>
                  <a:gd name="connsiteY121" fmla="*/ 498 h 9826"/>
                  <a:gd name="connsiteX122" fmla="*/ 8944 w 9977"/>
                  <a:gd name="connsiteY122" fmla="*/ 435 h 9826"/>
                  <a:gd name="connsiteX123" fmla="*/ 9243 w 9977"/>
                  <a:gd name="connsiteY123" fmla="*/ 399 h 9826"/>
                  <a:gd name="connsiteX124" fmla="*/ 9977 w 9977"/>
                  <a:gd name="connsiteY124" fmla="*/ 0 h 9826"/>
                  <a:gd name="connsiteX0" fmla="*/ 0 w 9264"/>
                  <a:gd name="connsiteY0" fmla="*/ 9594 h 9594"/>
                  <a:gd name="connsiteX1" fmla="*/ 54 w 9264"/>
                  <a:gd name="connsiteY1" fmla="*/ 9531 h 9594"/>
                  <a:gd name="connsiteX2" fmla="*/ 136 w 9264"/>
                  <a:gd name="connsiteY2" fmla="*/ 9493 h 9594"/>
                  <a:gd name="connsiteX3" fmla="*/ 218 w 9264"/>
                  <a:gd name="connsiteY3" fmla="*/ 9455 h 9594"/>
                  <a:gd name="connsiteX4" fmla="*/ 409 w 9264"/>
                  <a:gd name="connsiteY4" fmla="*/ 9405 h 9594"/>
                  <a:gd name="connsiteX5" fmla="*/ 490 w 9264"/>
                  <a:gd name="connsiteY5" fmla="*/ 9391 h 9594"/>
                  <a:gd name="connsiteX6" fmla="*/ 572 w 9264"/>
                  <a:gd name="connsiteY6" fmla="*/ 9354 h 9594"/>
                  <a:gd name="connsiteX7" fmla="*/ 599 w 9264"/>
                  <a:gd name="connsiteY7" fmla="*/ 9253 h 9594"/>
                  <a:gd name="connsiteX8" fmla="*/ 708 w 9264"/>
                  <a:gd name="connsiteY8" fmla="*/ 9214 h 9594"/>
                  <a:gd name="connsiteX9" fmla="*/ 899 w 9264"/>
                  <a:gd name="connsiteY9" fmla="*/ 9138 h 9594"/>
                  <a:gd name="connsiteX10" fmla="*/ 1117 w 9264"/>
                  <a:gd name="connsiteY10" fmla="*/ 9011 h 9594"/>
                  <a:gd name="connsiteX11" fmla="*/ 1253 w 9264"/>
                  <a:gd name="connsiteY11" fmla="*/ 8910 h 9594"/>
                  <a:gd name="connsiteX12" fmla="*/ 1390 w 9264"/>
                  <a:gd name="connsiteY12" fmla="*/ 8797 h 9594"/>
                  <a:gd name="connsiteX13" fmla="*/ 1417 w 9264"/>
                  <a:gd name="connsiteY13" fmla="*/ 8733 h 9594"/>
                  <a:gd name="connsiteX14" fmla="*/ 1471 w 9264"/>
                  <a:gd name="connsiteY14" fmla="*/ 8695 h 9594"/>
                  <a:gd name="connsiteX15" fmla="*/ 1553 w 9264"/>
                  <a:gd name="connsiteY15" fmla="*/ 8631 h 9594"/>
                  <a:gd name="connsiteX16" fmla="*/ 1580 w 9264"/>
                  <a:gd name="connsiteY16" fmla="*/ 8631 h 9594"/>
                  <a:gd name="connsiteX17" fmla="*/ 1689 w 9264"/>
                  <a:gd name="connsiteY17" fmla="*/ 8619 h 9594"/>
                  <a:gd name="connsiteX18" fmla="*/ 1771 w 9264"/>
                  <a:gd name="connsiteY18" fmla="*/ 8581 h 9594"/>
                  <a:gd name="connsiteX19" fmla="*/ 1798 w 9264"/>
                  <a:gd name="connsiteY19" fmla="*/ 8543 h 9594"/>
                  <a:gd name="connsiteX20" fmla="*/ 1798 w 9264"/>
                  <a:gd name="connsiteY20" fmla="*/ 8454 h 9594"/>
                  <a:gd name="connsiteX21" fmla="*/ 1771 w 9264"/>
                  <a:gd name="connsiteY21" fmla="*/ 8341 h 9594"/>
                  <a:gd name="connsiteX22" fmla="*/ 1771 w 9264"/>
                  <a:gd name="connsiteY22" fmla="*/ 8278 h 9594"/>
                  <a:gd name="connsiteX23" fmla="*/ 1798 w 9264"/>
                  <a:gd name="connsiteY23" fmla="*/ 8139 h 9594"/>
                  <a:gd name="connsiteX24" fmla="*/ 1989 w 9264"/>
                  <a:gd name="connsiteY24" fmla="*/ 7986 h 9594"/>
                  <a:gd name="connsiteX25" fmla="*/ 1989 w 9264"/>
                  <a:gd name="connsiteY25" fmla="*/ 7948 h 9594"/>
                  <a:gd name="connsiteX26" fmla="*/ 2016 w 9264"/>
                  <a:gd name="connsiteY26" fmla="*/ 7860 h 9594"/>
                  <a:gd name="connsiteX27" fmla="*/ 1989 w 9264"/>
                  <a:gd name="connsiteY27" fmla="*/ 7783 h 9594"/>
                  <a:gd name="connsiteX28" fmla="*/ 1798 w 9264"/>
                  <a:gd name="connsiteY28" fmla="*/ 7606 h 9594"/>
                  <a:gd name="connsiteX29" fmla="*/ 1689 w 9264"/>
                  <a:gd name="connsiteY29" fmla="*/ 7506 h 9594"/>
                  <a:gd name="connsiteX30" fmla="*/ 1635 w 9264"/>
                  <a:gd name="connsiteY30" fmla="*/ 7429 h 9594"/>
                  <a:gd name="connsiteX31" fmla="*/ 1635 w 9264"/>
                  <a:gd name="connsiteY31" fmla="*/ 7328 h 9594"/>
                  <a:gd name="connsiteX32" fmla="*/ 1689 w 9264"/>
                  <a:gd name="connsiteY32" fmla="*/ 7189 h 9594"/>
                  <a:gd name="connsiteX33" fmla="*/ 1771 w 9264"/>
                  <a:gd name="connsiteY33" fmla="*/ 7114 h 9594"/>
                  <a:gd name="connsiteX34" fmla="*/ 1880 w 9264"/>
                  <a:gd name="connsiteY34" fmla="*/ 6974 h 9594"/>
                  <a:gd name="connsiteX35" fmla="*/ 2016 w 9264"/>
                  <a:gd name="connsiteY35" fmla="*/ 6910 h 9594"/>
                  <a:gd name="connsiteX36" fmla="*/ 2180 w 9264"/>
                  <a:gd name="connsiteY36" fmla="*/ 6810 h 9594"/>
                  <a:gd name="connsiteX37" fmla="*/ 2262 w 9264"/>
                  <a:gd name="connsiteY37" fmla="*/ 6771 h 9594"/>
                  <a:gd name="connsiteX38" fmla="*/ 2316 w 9264"/>
                  <a:gd name="connsiteY38" fmla="*/ 6733 h 9594"/>
                  <a:gd name="connsiteX39" fmla="*/ 2371 w 9264"/>
                  <a:gd name="connsiteY39" fmla="*/ 6658 h 9594"/>
                  <a:gd name="connsiteX40" fmla="*/ 2371 w 9264"/>
                  <a:gd name="connsiteY40" fmla="*/ 6594 h 9594"/>
                  <a:gd name="connsiteX41" fmla="*/ 2316 w 9264"/>
                  <a:gd name="connsiteY41" fmla="*/ 6252 h 9594"/>
                  <a:gd name="connsiteX42" fmla="*/ 2262 w 9264"/>
                  <a:gd name="connsiteY42" fmla="*/ 5962 h 9594"/>
                  <a:gd name="connsiteX43" fmla="*/ 2262 w 9264"/>
                  <a:gd name="connsiteY43" fmla="*/ 5822 h 9594"/>
                  <a:gd name="connsiteX44" fmla="*/ 2316 w 9264"/>
                  <a:gd name="connsiteY44" fmla="*/ 5746 h 9594"/>
                  <a:gd name="connsiteX45" fmla="*/ 2316 w 9264"/>
                  <a:gd name="connsiteY45" fmla="*/ 5683 h 9594"/>
                  <a:gd name="connsiteX46" fmla="*/ 2398 w 9264"/>
                  <a:gd name="connsiteY46" fmla="*/ 5607 h 9594"/>
                  <a:gd name="connsiteX47" fmla="*/ 2480 w 9264"/>
                  <a:gd name="connsiteY47" fmla="*/ 5544 h 9594"/>
                  <a:gd name="connsiteX48" fmla="*/ 2561 w 9264"/>
                  <a:gd name="connsiteY48" fmla="*/ 5506 h 9594"/>
                  <a:gd name="connsiteX49" fmla="*/ 2670 w 9264"/>
                  <a:gd name="connsiteY49" fmla="*/ 5479 h 9594"/>
                  <a:gd name="connsiteX50" fmla="*/ 2670 w 9264"/>
                  <a:gd name="connsiteY50" fmla="*/ 5430 h 9594"/>
                  <a:gd name="connsiteX51" fmla="*/ 2698 w 9264"/>
                  <a:gd name="connsiteY51" fmla="*/ 5404 h 9594"/>
                  <a:gd name="connsiteX52" fmla="*/ 2779 w 9264"/>
                  <a:gd name="connsiteY52" fmla="*/ 5404 h 9594"/>
                  <a:gd name="connsiteX53" fmla="*/ 2861 w 9264"/>
                  <a:gd name="connsiteY53" fmla="*/ 5404 h 9594"/>
                  <a:gd name="connsiteX54" fmla="*/ 3079 w 9264"/>
                  <a:gd name="connsiteY54" fmla="*/ 5366 h 9594"/>
                  <a:gd name="connsiteX55" fmla="*/ 3597 w 9264"/>
                  <a:gd name="connsiteY55" fmla="*/ 5252 h 9594"/>
                  <a:gd name="connsiteX56" fmla="*/ 3815 w 9264"/>
                  <a:gd name="connsiteY56" fmla="*/ 5126 h 9594"/>
                  <a:gd name="connsiteX57" fmla="*/ 3978 w 9264"/>
                  <a:gd name="connsiteY57" fmla="*/ 5024 h 9594"/>
                  <a:gd name="connsiteX58" fmla="*/ 4114 w 9264"/>
                  <a:gd name="connsiteY58" fmla="*/ 4975 h 9594"/>
                  <a:gd name="connsiteX59" fmla="*/ 4278 w 9264"/>
                  <a:gd name="connsiteY59" fmla="*/ 4885 h 9594"/>
                  <a:gd name="connsiteX60" fmla="*/ 4414 w 9264"/>
                  <a:gd name="connsiteY60" fmla="*/ 4835 h 9594"/>
                  <a:gd name="connsiteX61" fmla="*/ 4632 w 9264"/>
                  <a:gd name="connsiteY61" fmla="*/ 4732 h 9594"/>
                  <a:gd name="connsiteX62" fmla="*/ 4714 w 9264"/>
                  <a:gd name="connsiteY62" fmla="*/ 4708 h 9594"/>
                  <a:gd name="connsiteX63" fmla="*/ 4823 w 9264"/>
                  <a:gd name="connsiteY63" fmla="*/ 4670 h 9594"/>
                  <a:gd name="connsiteX64" fmla="*/ 5014 w 9264"/>
                  <a:gd name="connsiteY64" fmla="*/ 4594 h 9594"/>
                  <a:gd name="connsiteX65" fmla="*/ 5014 w 9264"/>
                  <a:gd name="connsiteY65" fmla="*/ 4531 h 9594"/>
                  <a:gd name="connsiteX66" fmla="*/ 5041 w 9264"/>
                  <a:gd name="connsiteY66" fmla="*/ 4391 h 9594"/>
                  <a:gd name="connsiteX67" fmla="*/ 5095 w 9264"/>
                  <a:gd name="connsiteY67" fmla="*/ 4291 h 9594"/>
                  <a:gd name="connsiteX68" fmla="*/ 5123 w 9264"/>
                  <a:gd name="connsiteY68" fmla="*/ 4202 h 9594"/>
                  <a:gd name="connsiteX69" fmla="*/ 5232 w 9264"/>
                  <a:gd name="connsiteY69" fmla="*/ 4100 h 9594"/>
                  <a:gd name="connsiteX70" fmla="*/ 5395 w 9264"/>
                  <a:gd name="connsiteY70" fmla="*/ 3961 h 9594"/>
                  <a:gd name="connsiteX71" fmla="*/ 5613 w 9264"/>
                  <a:gd name="connsiteY71" fmla="*/ 3835 h 9594"/>
                  <a:gd name="connsiteX72" fmla="*/ 5695 w 9264"/>
                  <a:gd name="connsiteY72" fmla="*/ 3746 h 9594"/>
                  <a:gd name="connsiteX73" fmla="*/ 5995 w 9264"/>
                  <a:gd name="connsiteY73" fmla="*/ 3657 h 9594"/>
                  <a:gd name="connsiteX74" fmla="*/ 6104 w 9264"/>
                  <a:gd name="connsiteY74" fmla="*/ 3644 h 9594"/>
                  <a:gd name="connsiteX75" fmla="*/ 6158 w 9264"/>
                  <a:gd name="connsiteY75" fmla="*/ 3581 h 9594"/>
                  <a:gd name="connsiteX76" fmla="*/ 6294 w 9264"/>
                  <a:gd name="connsiteY76" fmla="*/ 3443 h 9594"/>
                  <a:gd name="connsiteX77" fmla="*/ 6376 w 9264"/>
                  <a:gd name="connsiteY77" fmla="*/ 3290 h 9594"/>
                  <a:gd name="connsiteX78" fmla="*/ 6376 w 9264"/>
                  <a:gd name="connsiteY78" fmla="*/ 3227 h 9594"/>
                  <a:gd name="connsiteX79" fmla="*/ 6403 w 9264"/>
                  <a:gd name="connsiteY79" fmla="*/ 3189 h 9594"/>
                  <a:gd name="connsiteX80" fmla="*/ 6512 w 9264"/>
                  <a:gd name="connsiteY80" fmla="*/ 3164 h 9594"/>
                  <a:gd name="connsiteX81" fmla="*/ 6621 w 9264"/>
                  <a:gd name="connsiteY81" fmla="*/ 3164 h 9594"/>
                  <a:gd name="connsiteX82" fmla="*/ 6839 w 9264"/>
                  <a:gd name="connsiteY82" fmla="*/ 3164 h 9594"/>
                  <a:gd name="connsiteX83" fmla="*/ 6975 w 9264"/>
                  <a:gd name="connsiteY83" fmla="*/ 3189 h 9594"/>
                  <a:gd name="connsiteX84" fmla="*/ 7139 w 9264"/>
                  <a:gd name="connsiteY84" fmla="*/ 3189 h 9594"/>
                  <a:gd name="connsiteX85" fmla="*/ 7302 w 9264"/>
                  <a:gd name="connsiteY85" fmla="*/ 3151 h 9594"/>
                  <a:gd name="connsiteX86" fmla="*/ 7439 w 9264"/>
                  <a:gd name="connsiteY86" fmla="*/ 3164 h 9594"/>
                  <a:gd name="connsiteX87" fmla="*/ 7602 w 9264"/>
                  <a:gd name="connsiteY87" fmla="*/ 3125 h 9594"/>
                  <a:gd name="connsiteX88" fmla="*/ 7738 w 9264"/>
                  <a:gd name="connsiteY88" fmla="*/ 3088 h 9594"/>
                  <a:gd name="connsiteX89" fmla="*/ 7875 w 9264"/>
                  <a:gd name="connsiteY89" fmla="*/ 3088 h 9594"/>
                  <a:gd name="connsiteX90" fmla="*/ 7984 w 9264"/>
                  <a:gd name="connsiteY90" fmla="*/ 3088 h 9594"/>
                  <a:gd name="connsiteX91" fmla="*/ 8065 w 9264"/>
                  <a:gd name="connsiteY91" fmla="*/ 3062 h 9594"/>
                  <a:gd name="connsiteX92" fmla="*/ 8174 w 9264"/>
                  <a:gd name="connsiteY92" fmla="*/ 3049 h 9594"/>
                  <a:gd name="connsiteX93" fmla="*/ 8256 w 9264"/>
                  <a:gd name="connsiteY93" fmla="*/ 2987 h 9594"/>
                  <a:gd name="connsiteX94" fmla="*/ 8256 w 9264"/>
                  <a:gd name="connsiteY94" fmla="*/ 2911 h 9594"/>
                  <a:gd name="connsiteX95" fmla="*/ 8256 w 9264"/>
                  <a:gd name="connsiteY95" fmla="*/ 2783 h 9594"/>
                  <a:gd name="connsiteX96" fmla="*/ 8065 w 9264"/>
                  <a:gd name="connsiteY96" fmla="*/ 2557 h 9594"/>
                  <a:gd name="connsiteX97" fmla="*/ 7902 w 9264"/>
                  <a:gd name="connsiteY97" fmla="*/ 2252 h 9594"/>
                  <a:gd name="connsiteX98" fmla="*/ 7902 w 9264"/>
                  <a:gd name="connsiteY98" fmla="*/ 2201 h 9594"/>
                  <a:gd name="connsiteX99" fmla="*/ 7956 w 9264"/>
                  <a:gd name="connsiteY99" fmla="*/ 2113 h 9594"/>
                  <a:gd name="connsiteX100" fmla="*/ 8038 w 9264"/>
                  <a:gd name="connsiteY100" fmla="*/ 2036 h 9594"/>
                  <a:gd name="connsiteX101" fmla="*/ 8120 w 9264"/>
                  <a:gd name="connsiteY101" fmla="*/ 1961 h 9594"/>
                  <a:gd name="connsiteX102" fmla="*/ 8120 w 9264"/>
                  <a:gd name="connsiteY102" fmla="*/ 1873 h 9594"/>
                  <a:gd name="connsiteX103" fmla="*/ 8120 w 9264"/>
                  <a:gd name="connsiteY103" fmla="*/ 1784 h 9594"/>
                  <a:gd name="connsiteX104" fmla="*/ 8202 w 9264"/>
                  <a:gd name="connsiteY104" fmla="*/ 1733 h 9594"/>
                  <a:gd name="connsiteX105" fmla="*/ 8256 w 9264"/>
                  <a:gd name="connsiteY105" fmla="*/ 1619 h 9594"/>
                  <a:gd name="connsiteX106" fmla="*/ 8283 w 9264"/>
                  <a:gd name="connsiteY106" fmla="*/ 1517 h 9594"/>
                  <a:gd name="connsiteX107" fmla="*/ 8365 w 9264"/>
                  <a:gd name="connsiteY107" fmla="*/ 1480 h 9594"/>
                  <a:gd name="connsiteX108" fmla="*/ 8474 w 9264"/>
                  <a:gd name="connsiteY108" fmla="*/ 1417 h 9594"/>
                  <a:gd name="connsiteX109" fmla="*/ 8583 w 9264"/>
                  <a:gd name="connsiteY109" fmla="*/ 1379 h 9594"/>
                  <a:gd name="connsiteX110" fmla="*/ 8719 w 9264"/>
                  <a:gd name="connsiteY110" fmla="*/ 1304 h 9594"/>
                  <a:gd name="connsiteX111" fmla="*/ 8856 w 9264"/>
                  <a:gd name="connsiteY111" fmla="*/ 1201 h 9594"/>
                  <a:gd name="connsiteX112" fmla="*/ 8937 w 9264"/>
                  <a:gd name="connsiteY112" fmla="*/ 1100 h 9594"/>
                  <a:gd name="connsiteX113" fmla="*/ 8937 w 9264"/>
                  <a:gd name="connsiteY113" fmla="*/ 1025 h 9594"/>
                  <a:gd name="connsiteX114" fmla="*/ 8965 w 9264"/>
                  <a:gd name="connsiteY114" fmla="*/ 885 h 9594"/>
                  <a:gd name="connsiteX115" fmla="*/ 8801 w 9264"/>
                  <a:gd name="connsiteY115" fmla="*/ 708 h 9594"/>
                  <a:gd name="connsiteX116" fmla="*/ 8774 w 9264"/>
                  <a:gd name="connsiteY116" fmla="*/ 644 h 9594"/>
                  <a:gd name="connsiteX117" fmla="*/ 8774 w 9264"/>
                  <a:gd name="connsiteY117" fmla="*/ 290 h 9594"/>
                  <a:gd name="connsiteX118" fmla="*/ 8774 w 9264"/>
                  <a:gd name="connsiteY118" fmla="*/ 214 h 9594"/>
                  <a:gd name="connsiteX119" fmla="*/ 8774 w 9264"/>
                  <a:gd name="connsiteY119" fmla="*/ 176 h 9594"/>
                  <a:gd name="connsiteX120" fmla="*/ 8801 w 9264"/>
                  <a:gd name="connsiteY120" fmla="*/ 138 h 9594"/>
                  <a:gd name="connsiteX121" fmla="*/ 8856 w 9264"/>
                  <a:gd name="connsiteY121" fmla="*/ 101 h 9594"/>
                  <a:gd name="connsiteX122" fmla="*/ 8965 w 9264"/>
                  <a:gd name="connsiteY122" fmla="*/ 37 h 9594"/>
                  <a:gd name="connsiteX123" fmla="*/ 9264 w 9264"/>
                  <a:gd name="connsiteY123" fmla="*/ 0 h 9594"/>
                  <a:gd name="connsiteX0" fmla="*/ 0 w 9677"/>
                  <a:gd name="connsiteY0" fmla="*/ 9961 h 9961"/>
                  <a:gd name="connsiteX1" fmla="*/ 58 w 9677"/>
                  <a:gd name="connsiteY1" fmla="*/ 9895 h 9961"/>
                  <a:gd name="connsiteX2" fmla="*/ 147 w 9677"/>
                  <a:gd name="connsiteY2" fmla="*/ 9856 h 9961"/>
                  <a:gd name="connsiteX3" fmla="*/ 235 w 9677"/>
                  <a:gd name="connsiteY3" fmla="*/ 9816 h 9961"/>
                  <a:gd name="connsiteX4" fmla="*/ 441 w 9677"/>
                  <a:gd name="connsiteY4" fmla="*/ 9764 h 9961"/>
                  <a:gd name="connsiteX5" fmla="*/ 529 w 9677"/>
                  <a:gd name="connsiteY5" fmla="*/ 9749 h 9961"/>
                  <a:gd name="connsiteX6" fmla="*/ 617 w 9677"/>
                  <a:gd name="connsiteY6" fmla="*/ 9711 h 9961"/>
                  <a:gd name="connsiteX7" fmla="*/ 647 w 9677"/>
                  <a:gd name="connsiteY7" fmla="*/ 9606 h 9961"/>
                  <a:gd name="connsiteX8" fmla="*/ 764 w 9677"/>
                  <a:gd name="connsiteY8" fmla="*/ 9565 h 9961"/>
                  <a:gd name="connsiteX9" fmla="*/ 970 w 9677"/>
                  <a:gd name="connsiteY9" fmla="*/ 9486 h 9961"/>
                  <a:gd name="connsiteX10" fmla="*/ 1206 w 9677"/>
                  <a:gd name="connsiteY10" fmla="*/ 9353 h 9961"/>
                  <a:gd name="connsiteX11" fmla="*/ 1353 w 9677"/>
                  <a:gd name="connsiteY11" fmla="*/ 9248 h 9961"/>
                  <a:gd name="connsiteX12" fmla="*/ 1500 w 9677"/>
                  <a:gd name="connsiteY12" fmla="*/ 9130 h 9961"/>
                  <a:gd name="connsiteX13" fmla="*/ 1530 w 9677"/>
                  <a:gd name="connsiteY13" fmla="*/ 9064 h 9961"/>
                  <a:gd name="connsiteX14" fmla="*/ 1588 w 9677"/>
                  <a:gd name="connsiteY14" fmla="*/ 9024 h 9961"/>
                  <a:gd name="connsiteX15" fmla="*/ 1676 w 9677"/>
                  <a:gd name="connsiteY15" fmla="*/ 8957 h 9961"/>
                  <a:gd name="connsiteX16" fmla="*/ 1706 w 9677"/>
                  <a:gd name="connsiteY16" fmla="*/ 8957 h 9961"/>
                  <a:gd name="connsiteX17" fmla="*/ 1823 w 9677"/>
                  <a:gd name="connsiteY17" fmla="*/ 8945 h 9961"/>
                  <a:gd name="connsiteX18" fmla="*/ 1912 w 9677"/>
                  <a:gd name="connsiteY18" fmla="*/ 8905 h 9961"/>
                  <a:gd name="connsiteX19" fmla="*/ 1941 w 9677"/>
                  <a:gd name="connsiteY19" fmla="*/ 8866 h 9961"/>
                  <a:gd name="connsiteX20" fmla="*/ 1941 w 9677"/>
                  <a:gd name="connsiteY20" fmla="*/ 8773 h 9961"/>
                  <a:gd name="connsiteX21" fmla="*/ 1912 w 9677"/>
                  <a:gd name="connsiteY21" fmla="*/ 8655 h 9961"/>
                  <a:gd name="connsiteX22" fmla="*/ 1912 w 9677"/>
                  <a:gd name="connsiteY22" fmla="*/ 8589 h 9961"/>
                  <a:gd name="connsiteX23" fmla="*/ 1941 w 9677"/>
                  <a:gd name="connsiteY23" fmla="*/ 8444 h 9961"/>
                  <a:gd name="connsiteX24" fmla="*/ 2147 w 9677"/>
                  <a:gd name="connsiteY24" fmla="*/ 8285 h 9961"/>
                  <a:gd name="connsiteX25" fmla="*/ 2147 w 9677"/>
                  <a:gd name="connsiteY25" fmla="*/ 8245 h 9961"/>
                  <a:gd name="connsiteX26" fmla="*/ 2176 w 9677"/>
                  <a:gd name="connsiteY26" fmla="*/ 8154 h 9961"/>
                  <a:gd name="connsiteX27" fmla="*/ 2147 w 9677"/>
                  <a:gd name="connsiteY27" fmla="*/ 8073 h 9961"/>
                  <a:gd name="connsiteX28" fmla="*/ 1941 w 9677"/>
                  <a:gd name="connsiteY28" fmla="*/ 7889 h 9961"/>
                  <a:gd name="connsiteX29" fmla="*/ 1823 w 9677"/>
                  <a:gd name="connsiteY29" fmla="*/ 7785 h 9961"/>
                  <a:gd name="connsiteX30" fmla="*/ 1765 w 9677"/>
                  <a:gd name="connsiteY30" fmla="*/ 7704 h 9961"/>
                  <a:gd name="connsiteX31" fmla="*/ 1765 w 9677"/>
                  <a:gd name="connsiteY31" fmla="*/ 7599 h 9961"/>
                  <a:gd name="connsiteX32" fmla="*/ 1823 w 9677"/>
                  <a:gd name="connsiteY32" fmla="*/ 7454 h 9961"/>
                  <a:gd name="connsiteX33" fmla="*/ 1912 w 9677"/>
                  <a:gd name="connsiteY33" fmla="*/ 7376 h 9961"/>
                  <a:gd name="connsiteX34" fmla="*/ 2029 w 9677"/>
                  <a:gd name="connsiteY34" fmla="*/ 7230 h 9961"/>
                  <a:gd name="connsiteX35" fmla="*/ 2176 w 9677"/>
                  <a:gd name="connsiteY35" fmla="*/ 7163 h 9961"/>
                  <a:gd name="connsiteX36" fmla="*/ 2353 w 9677"/>
                  <a:gd name="connsiteY36" fmla="*/ 7059 h 9961"/>
                  <a:gd name="connsiteX37" fmla="*/ 2442 w 9677"/>
                  <a:gd name="connsiteY37" fmla="*/ 7019 h 9961"/>
                  <a:gd name="connsiteX38" fmla="*/ 2500 w 9677"/>
                  <a:gd name="connsiteY38" fmla="*/ 6979 h 9961"/>
                  <a:gd name="connsiteX39" fmla="*/ 2559 w 9677"/>
                  <a:gd name="connsiteY39" fmla="*/ 6901 h 9961"/>
                  <a:gd name="connsiteX40" fmla="*/ 2559 w 9677"/>
                  <a:gd name="connsiteY40" fmla="*/ 6834 h 9961"/>
                  <a:gd name="connsiteX41" fmla="*/ 2500 w 9677"/>
                  <a:gd name="connsiteY41" fmla="*/ 6478 h 9961"/>
                  <a:gd name="connsiteX42" fmla="*/ 2442 w 9677"/>
                  <a:gd name="connsiteY42" fmla="*/ 6175 h 9961"/>
                  <a:gd name="connsiteX43" fmla="*/ 2442 w 9677"/>
                  <a:gd name="connsiteY43" fmla="*/ 6029 h 9961"/>
                  <a:gd name="connsiteX44" fmla="*/ 2500 w 9677"/>
                  <a:gd name="connsiteY44" fmla="*/ 5950 h 9961"/>
                  <a:gd name="connsiteX45" fmla="*/ 2500 w 9677"/>
                  <a:gd name="connsiteY45" fmla="*/ 5884 h 9961"/>
                  <a:gd name="connsiteX46" fmla="*/ 2589 w 9677"/>
                  <a:gd name="connsiteY46" fmla="*/ 5805 h 9961"/>
                  <a:gd name="connsiteX47" fmla="*/ 2677 w 9677"/>
                  <a:gd name="connsiteY47" fmla="*/ 5740 h 9961"/>
                  <a:gd name="connsiteX48" fmla="*/ 2764 w 9677"/>
                  <a:gd name="connsiteY48" fmla="*/ 5700 h 9961"/>
                  <a:gd name="connsiteX49" fmla="*/ 2882 w 9677"/>
                  <a:gd name="connsiteY49" fmla="*/ 5672 h 9961"/>
                  <a:gd name="connsiteX50" fmla="*/ 2882 w 9677"/>
                  <a:gd name="connsiteY50" fmla="*/ 5621 h 9961"/>
                  <a:gd name="connsiteX51" fmla="*/ 2912 w 9677"/>
                  <a:gd name="connsiteY51" fmla="*/ 5594 h 9961"/>
                  <a:gd name="connsiteX52" fmla="*/ 3000 w 9677"/>
                  <a:gd name="connsiteY52" fmla="*/ 5594 h 9961"/>
                  <a:gd name="connsiteX53" fmla="*/ 3088 w 9677"/>
                  <a:gd name="connsiteY53" fmla="*/ 5594 h 9961"/>
                  <a:gd name="connsiteX54" fmla="*/ 3324 w 9677"/>
                  <a:gd name="connsiteY54" fmla="*/ 5554 h 9961"/>
                  <a:gd name="connsiteX55" fmla="*/ 3883 w 9677"/>
                  <a:gd name="connsiteY55" fmla="*/ 5435 h 9961"/>
                  <a:gd name="connsiteX56" fmla="*/ 4118 w 9677"/>
                  <a:gd name="connsiteY56" fmla="*/ 5304 h 9961"/>
                  <a:gd name="connsiteX57" fmla="*/ 4294 w 9677"/>
                  <a:gd name="connsiteY57" fmla="*/ 5198 h 9961"/>
                  <a:gd name="connsiteX58" fmla="*/ 4441 w 9677"/>
                  <a:gd name="connsiteY58" fmla="*/ 5147 h 9961"/>
                  <a:gd name="connsiteX59" fmla="*/ 4618 w 9677"/>
                  <a:gd name="connsiteY59" fmla="*/ 5053 h 9961"/>
                  <a:gd name="connsiteX60" fmla="*/ 4765 w 9677"/>
                  <a:gd name="connsiteY60" fmla="*/ 5001 h 9961"/>
                  <a:gd name="connsiteX61" fmla="*/ 5000 w 9677"/>
                  <a:gd name="connsiteY61" fmla="*/ 4893 h 9961"/>
                  <a:gd name="connsiteX62" fmla="*/ 5089 w 9677"/>
                  <a:gd name="connsiteY62" fmla="*/ 4868 h 9961"/>
                  <a:gd name="connsiteX63" fmla="*/ 5206 w 9677"/>
                  <a:gd name="connsiteY63" fmla="*/ 4829 h 9961"/>
                  <a:gd name="connsiteX64" fmla="*/ 5412 w 9677"/>
                  <a:gd name="connsiteY64" fmla="*/ 4749 h 9961"/>
                  <a:gd name="connsiteX65" fmla="*/ 5412 w 9677"/>
                  <a:gd name="connsiteY65" fmla="*/ 4684 h 9961"/>
                  <a:gd name="connsiteX66" fmla="*/ 5441 w 9677"/>
                  <a:gd name="connsiteY66" fmla="*/ 4538 h 9961"/>
                  <a:gd name="connsiteX67" fmla="*/ 5500 w 9677"/>
                  <a:gd name="connsiteY67" fmla="*/ 4434 h 9961"/>
                  <a:gd name="connsiteX68" fmla="*/ 5530 w 9677"/>
                  <a:gd name="connsiteY68" fmla="*/ 4341 h 9961"/>
                  <a:gd name="connsiteX69" fmla="*/ 5648 w 9677"/>
                  <a:gd name="connsiteY69" fmla="*/ 4235 h 9961"/>
                  <a:gd name="connsiteX70" fmla="*/ 5824 w 9677"/>
                  <a:gd name="connsiteY70" fmla="*/ 4090 h 9961"/>
                  <a:gd name="connsiteX71" fmla="*/ 6059 w 9677"/>
                  <a:gd name="connsiteY71" fmla="*/ 3958 h 9961"/>
                  <a:gd name="connsiteX72" fmla="*/ 6147 w 9677"/>
                  <a:gd name="connsiteY72" fmla="*/ 3866 h 9961"/>
                  <a:gd name="connsiteX73" fmla="*/ 6471 w 9677"/>
                  <a:gd name="connsiteY73" fmla="*/ 3773 h 9961"/>
                  <a:gd name="connsiteX74" fmla="*/ 6589 w 9677"/>
                  <a:gd name="connsiteY74" fmla="*/ 3759 h 9961"/>
                  <a:gd name="connsiteX75" fmla="*/ 6647 w 9677"/>
                  <a:gd name="connsiteY75" fmla="*/ 3694 h 9961"/>
                  <a:gd name="connsiteX76" fmla="*/ 6794 w 9677"/>
                  <a:gd name="connsiteY76" fmla="*/ 3550 h 9961"/>
                  <a:gd name="connsiteX77" fmla="*/ 6883 w 9677"/>
                  <a:gd name="connsiteY77" fmla="*/ 3390 h 9961"/>
                  <a:gd name="connsiteX78" fmla="*/ 6883 w 9677"/>
                  <a:gd name="connsiteY78" fmla="*/ 3325 h 9961"/>
                  <a:gd name="connsiteX79" fmla="*/ 6912 w 9677"/>
                  <a:gd name="connsiteY79" fmla="*/ 3285 h 9961"/>
                  <a:gd name="connsiteX80" fmla="*/ 7029 w 9677"/>
                  <a:gd name="connsiteY80" fmla="*/ 3259 h 9961"/>
                  <a:gd name="connsiteX81" fmla="*/ 7147 w 9677"/>
                  <a:gd name="connsiteY81" fmla="*/ 3259 h 9961"/>
                  <a:gd name="connsiteX82" fmla="*/ 7382 w 9677"/>
                  <a:gd name="connsiteY82" fmla="*/ 3259 h 9961"/>
                  <a:gd name="connsiteX83" fmla="*/ 7529 w 9677"/>
                  <a:gd name="connsiteY83" fmla="*/ 3285 h 9961"/>
                  <a:gd name="connsiteX84" fmla="*/ 7706 w 9677"/>
                  <a:gd name="connsiteY84" fmla="*/ 3285 h 9961"/>
                  <a:gd name="connsiteX85" fmla="*/ 7882 w 9677"/>
                  <a:gd name="connsiteY85" fmla="*/ 3245 h 9961"/>
                  <a:gd name="connsiteX86" fmla="*/ 8030 w 9677"/>
                  <a:gd name="connsiteY86" fmla="*/ 3259 h 9961"/>
                  <a:gd name="connsiteX87" fmla="*/ 8206 w 9677"/>
                  <a:gd name="connsiteY87" fmla="*/ 3218 h 9961"/>
                  <a:gd name="connsiteX88" fmla="*/ 8353 w 9677"/>
                  <a:gd name="connsiteY88" fmla="*/ 3180 h 9961"/>
                  <a:gd name="connsiteX89" fmla="*/ 8501 w 9677"/>
                  <a:gd name="connsiteY89" fmla="*/ 3180 h 9961"/>
                  <a:gd name="connsiteX90" fmla="*/ 8618 w 9677"/>
                  <a:gd name="connsiteY90" fmla="*/ 3180 h 9961"/>
                  <a:gd name="connsiteX91" fmla="*/ 8706 w 9677"/>
                  <a:gd name="connsiteY91" fmla="*/ 3153 h 9961"/>
                  <a:gd name="connsiteX92" fmla="*/ 8823 w 9677"/>
                  <a:gd name="connsiteY92" fmla="*/ 3139 h 9961"/>
                  <a:gd name="connsiteX93" fmla="*/ 8912 w 9677"/>
                  <a:gd name="connsiteY93" fmla="*/ 3074 h 9961"/>
                  <a:gd name="connsiteX94" fmla="*/ 8912 w 9677"/>
                  <a:gd name="connsiteY94" fmla="*/ 2995 h 9961"/>
                  <a:gd name="connsiteX95" fmla="*/ 8912 w 9677"/>
                  <a:gd name="connsiteY95" fmla="*/ 2862 h 9961"/>
                  <a:gd name="connsiteX96" fmla="*/ 8706 w 9677"/>
                  <a:gd name="connsiteY96" fmla="*/ 2626 h 9961"/>
                  <a:gd name="connsiteX97" fmla="*/ 8530 w 9677"/>
                  <a:gd name="connsiteY97" fmla="*/ 2308 h 9961"/>
                  <a:gd name="connsiteX98" fmla="*/ 8530 w 9677"/>
                  <a:gd name="connsiteY98" fmla="*/ 2255 h 9961"/>
                  <a:gd name="connsiteX99" fmla="*/ 8588 w 9677"/>
                  <a:gd name="connsiteY99" fmla="*/ 2163 h 9961"/>
                  <a:gd name="connsiteX100" fmla="*/ 8677 w 9677"/>
                  <a:gd name="connsiteY100" fmla="*/ 2083 h 9961"/>
                  <a:gd name="connsiteX101" fmla="*/ 8765 w 9677"/>
                  <a:gd name="connsiteY101" fmla="*/ 2005 h 9961"/>
                  <a:gd name="connsiteX102" fmla="*/ 8765 w 9677"/>
                  <a:gd name="connsiteY102" fmla="*/ 1913 h 9961"/>
                  <a:gd name="connsiteX103" fmla="*/ 8765 w 9677"/>
                  <a:gd name="connsiteY103" fmla="*/ 1820 h 9961"/>
                  <a:gd name="connsiteX104" fmla="*/ 8854 w 9677"/>
                  <a:gd name="connsiteY104" fmla="*/ 1767 h 9961"/>
                  <a:gd name="connsiteX105" fmla="*/ 8912 w 9677"/>
                  <a:gd name="connsiteY105" fmla="*/ 1649 h 9961"/>
                  <a:gd name="connsiteX106" fmla="*/ 8941 w 9677"/>
                  <a:gd name="connsiteY106" fmla="*/ 1542 h 9961"/>
                  <a:gd name="connsiteX107" fmla="*/ 9030 w 9677"/>
                  <a:gd name="connsiteY107" fmla="*/ 1504 h 9961"/>
                  <a:gd name="connsiteX108" fmla="*/ 9147 w 9677"/>
                  <a:gd name="connsiteY108" fmla="*/ 1438 h 9961"/>
                  <a:gd name="connsiteX109" fmla="*/ 9265 w 9677"/>
                  <a:gd name="connsiteY109" fmla="*/ 1398 h 9961"/>
                  <a:gd name="connsiteX110" fmla="*/ 9412 w 9677"/>
                  <a:gd name="connsiteY110" fmla="*/ 1320 h 9961"/>
                  <a:gd name="connsiteX111" fmla="*/ 9560 w 9677"/>
                  <a:gd name="connsiteY111" fmla="*/ 1213 h 9961"/>
                  <a:gd name="connsiteX112" fmla="*/ 9647 w 9677"/>
                  <a:gd name="connsiteY112" fmla="*/ 1108 h 9961"/>
                  <a:gd name="connsiteX113" fmla="*/ 9647 w 9677"/>
                  <a:gd name="connsiteY113" fmla="*/ 1029 h 9961"/>
                  <a:gd name="connsiteX114" fmla="*/ 9677 w 9677"/>
                  <a:gd name="connsiteY114" fmla="*/ 883 h 9961"/>
                  <a:gd name="connsiteX115" fmla="*/ 9500 w 9677"/>
                  <a:gd name="connsiteY115" fmla="*/ 699 h 9961"/>
                  <a:gd name="connsiteX116" fmla="*/ 9471 w 9677"/>
                  <a:gd name="connsiteY116" fmla="*/ 632 h 9961"/>
                  <a:gd name="connsiteX117" fmla="*/ 9471 w 9677"/>
                  <a:gd name="connsiteY117" fmla="*/ 263 h 9961"/>
                  <a:gd name="connsiteX118" fmla="*/ 9471 w 9677"/>
                  <a:gd name="connsiteY118" fmla="*/ 184 h 9961"/>
                  <a:gd name="connsiteX119" fmla="*/ 9471 w 9677"/>
                  <a:gd name="connsiteY119" fmla="*/ 144 h 9961"/>
                  <a:gd name="connsiteX120" fmla="*/ 9500 w 9677"/>
                  <a:gd name="connsiteY120" fmla="*/ 105 h 9961"/>
                  <a:gd name="connsiteX121" fmla="*/ 9560 w 9677"/>
                  <a:gd name="connsiteY121" fmla="*/ 66 h 9961"/>
                  <a:gd name="connsiteX122" fmla="*/ 9677 w 9677"/>
                  <a:gd name="connsiteY122" fmla="*/ 0 h 9961"/>
                  <a:gd name="connsiteX0" fmla="*/ 0 w 10000"/>
                  <a:gd name="connsiteY0" fmla="*/ 9934 h 9934"/>
                  <a:gd name="connsiteX1" fmla="*/ 60 w 10000"/>
                  <a:gd name="connsiteY1" fmla="*/ 9868 h 9934"/>
                  <a:gd name="connsiteX2" fmla="*/ 152 w 10000"/>
                  <a:gd name="connsiteY2" fmla="*/ 9829 h 9934"/>
                  <a:gd name="connsiteX3" fmla="*/ 243 w 10000"/>
                  <a:gd name="connsiteY3" fmla="*/ 9788 h 9934"/>
                  <a:gd name="connsiteX4" fmla="*/ 456 w 10000"/>
                  <a:gd name="connsiteY4" fmla="*/ 9736 h 9934"/>
                  <a:gd name="connsiteX5" fmla="*/ 547 w 10000"/>
                  <a:gd name="connsiteY5" fmla="*/ 9721 h 9934"/>
                  <a:gd name="connsiteX6" fmla="*/ 638 w 10000"/>
                  <a:gd name="connsiteY6" fmla="*/ 9683 h 9934"/>
                  <a:gd name="connsiteX7" fmla="*/ 669 w 10000"/>
                  <a:gd name="connsiteY7" fmla="*/ 9578 h 9934"/>
                  <a:gd name="connsiteX8" fmla="*/ 790 w 10000"/>
                  <a:gd name="connsiteY8" fmla="*/ 9536 h 9934"/>
                  <a:gd name="connsiteX9" fmla="*/ 1002 w 10000"/>
                  <a:gd name="connsiteY9" fmla="*/ 9457 h 9934"/>
                  <a:gd name="connsiteX10" fmla="*/ 1246 w 10000"/>
                  <a:gd name="connsiteY10" fmla="*/ 9324 h 9934"/>
                  <a:gd name="connsiteX11" fmla="*/ 1398 w 10000"/>
                  <a:gd name="connsiteY11" fmla="*/ 9218 h 9934"/>
                  <a:gd name="connsiteX12" fmla="*/ 1550 w 10000"/>
                  <a:gd name="connsiteY12" fmla="*/ 9100 h 9934"/>
                  <a:gd name="connsiteX13" fmla="*/ 1581 w 10000"/>
                  <a:gd name="connsiteY13" fmla="*/ 9033 h 9934"/>
                  <a:gd name="connsiteX14" fmla="*/ 1641 w 10000"/>
                  <a:gd name="connsiteY14" fmla="*/ 8993 h 9934"/>
                  <a:gd name="connsiteX15" fmla="*/ 1732 w 10000"/>
                  <a:gd name="connsiteY15" fmla="*/ 8926 h 9934"/>
                  <a:gd name="connsiteX16" fmla="*/ 1763 w 10000"/>
                  <a:gd name="connsiteY16" fmla="*/ 8926 h 9934"/>
                  <a:gd name="connsiteX17" fmla="*/ 1884 w 10000"/>
                  <a:gd name="connsiteY17" fmla="*/ 8914 h 9934"/>
                  <a:gd name="connsiteX18" fmla="*/ 1976 w 10000"/>
                  <a:gd name="connsiteY18" fmla="*/ 8874 h 9934"/>
                  <a:gd name="connsiteX19" fmla="*/ 2006 w 10000"/>
                  <a:gd name="connsiteY19" fmla="*/ 8835 h 9934"/>
                  <a:gd name="connsiteX20" fmla="*/ 2006 w 10000"/>
                  <a:gd name="connsiteY20" fmla="*/ 8741 h 9934"/>
                  <a:gd name="connsiteX21" fmla="*/ 1976 w 10000"/>
                  <a:gd name="connsiteY21" fmla="*/ 8623 h 9934"/>
                  <a:gd name="connsiteX22" fmla="*/ 1976 w 10000"/>
                  <a:gd name="connsiteY22" fmla="*/ 8557 h 9934"/>
                  <a:gd name="connsiteX23" fmla="*/ 2006 w 10000"/>
                  <a:gd name="connsiteY23" fmla="*/ 8411 h 9934"/>
                  <a:gd name="connsiteX24" fmla="*/ 2219 w 10000"/>
                  <a:gd name="connsiteY24" fmla="*/ 8251 h 9934"/>
                  <a:gd name="connsiteX25" fmla="*/ 2219 w 10000"/>
                  <a:gd name="connsiteY25" fmla="*/ 8211 h 9934"/>
                  <a:gd name="connsiteX26" fmla="*/ 2249 w 10000"/>
                  <a:gd name="connsiteY26" fmla="*/ 8120 h 9934"/>
                  <a:gd name="connsiteX27" fmla="*/ 2219 w 10000"/>
                  <a:gd name="connsiteY27" fmla="*/ 8039 h 9934"/>
                  <a:gd name="connsiteX28" fmla="*/ 2006 w 10000"/>
                  <a:gd name="connsiteY28" fmla="*/ 7854 h 9934"/>
                  <a:gd name="connsiteX29" fmla="*/ 1884 w 10000"/>
                  <a:gd name="connsiteY29" fmla="*/ 7749 h 9934"/>
                  <a:gd name="connsiteX30" fmla="*/ 1824 w 10000"/>
                  <a:gd name="connsiteY30" fmla="*/ 7668 h 9934"/>
                  <a:gd name="connsiteX31" fmla="*/ 1824 w 10000"/>
                  <a:gd name="connsiteY31" fmla="*/ 7563 h 9934"/>
                  <a:gd name="connsiteX32" fmla="*/ 1884 w 10000"/>
                  <a:gd name="connsiteY32" fmla="*/ 7417 h 9934"/>
                  <a:gd name="connsiteX33" fmla="*/ 1976 w 10000"/>
                  <a:gd name="connsiteY33" fmla="*/ 7339 h 9934"/>
                  <a:gd name="connsiteX34" fmla="*/ 2097 w 10000"/>
                  <a:gd name="connsiteY34" fmla="*/ 7192 h 9934"/>
                  <a:gd name="connsiteX35" fmla="*/ 2249 w 10000"/>
                  <a:gd name="connsiteY35" fmla="*/ 7125 h 9934"/>
                  <a:gd name="connsiteX36" fmla="*/ 2432 w 10000"/>
                  <a:gd name="connsiteY36" fmla="*/ 7021 h 9934"/>
                  <a:gd name="connsiteX37" fmla="*/ 2524 w 10000"/>
                  <a:gd name="connsiteY37" fmla="*/ 6980 h 9934"/>
                  <a:gd name="connsiteX38" fmla="*/ 2583 w 10000"/>
                  <a:gd name="connsiteY38" fmla="*/ 6940 h 9934"/>
                  <a:gd name="connsiteX39" fmla="*/ 2644 w 10000"/>
                  <a:gd name="connsiteY39" fmla="*/ 6862 h 9934"/>
                  <a:gd name="connsiteX40" fmla="*/ 2644 w 10000"/>
                  <a:gd name="connsiteY40" fmla="*/ 6795 h 9934"/>
                  <a:gd name="connsiteX41" fmla="*/ 2583 w 10000"/>
                  <a:gd name="connsiteY41" fmla="*/ 6437 h 9934"/>
                  <a:gd name="connsiteX42" fmla="*/ 2524 w 10000"/>
                  <a:gd name="connsiteY42" fmla="*/ 6133 h 9934"/>
                  <a:gd name="connsiteX43" fmla="*/ 2524 w 10000"/>
                  <a:gd name="connsiteY43" fmla="*/ 5987 h 9934"/>
                  <a:gd name="connsiteX44" fmla="*/ 2583 w 10000"/>
                  <a:gd name="connsiteY44" fmla="*/ 5907 h 9934"/>
                  <a:gd name="connsiteX45" fmla="*/ 2583 w 10000"/>
                  <a:gd name="connsiteY45" fmla="*/ 5841 h 9934"/>
                  <a:gd name="connsiteX46" fmla="*/ 2675 w 10000"/>
                  <a:gd name="connsiteY46" fmla="*/ 5762 h 9934"/>
                  <a:gd name="connsiteX47" fmla="*/ 2766 w 10000"/>
                  <a:gd name="connsiteY47" fmla="*/ 5696 h 9934"/>
                  <a:gd name="connsiteX48" fmla="*/ 2856 w 10000"/>
                  <a:gd name="connsiteY48" fmla="*/ 5656 h 9934"/>
                  <a:gd name="connsiteX49" fmla="*/ 2978 w 10000"/>
                  <a:gd name="connsiteY49" fmla="*/ 5628 h 9934"/>
                  <a:gd name="connsiteX50" fmla="*/ 2978 w 10000"/>
                  <a:gd name="connsiteY50" fmla="*/ 5577 h 9934"/>
                  <a:gd name="connsiteX51" fmla="*/ 3009 w 10000"/>
                  <a:gd name="connsiteY51" fmla="*/ 5550 h 9934"/>
                  <a:gd name="connsiteX52" fmla="*/ 3100 w 10000"/>
                  <a:gd name="connsiteY52" fmla="*/ 5550 h 9934"/>
                  <a:gd name="connsiteX53" fmla="*/ 3191 w 10000"/>
                  <a:gd name="connsiteY53" fmla="*/ 5550 h 9934"/>
                  <a:gd name="connsiteX54" fmla="*/ 3435 w 10000"/>
                  <a:gd name="connsiteY54" fmla="*/ 5510 h 9934"/>
                  <a:gd name="connsiteX55" fmla="*/ 4013 w 10000"/>
                  <a:gd name="connsiteY55" fmla="*/ 5390 h 9934"/>
                  <a:gd name="connsiteX56" fmla="*/ 4255 w 10000"/>
                  <a:gd name="connsiteY56" fmla="*/ 5259 h 9934"/>
                  <a:gd name="connsiteX57" fmla="*/ 4437 w 10000"/>
                  <a:gd name="connsiteY57" fmla="*/ 5152 h 9934"/>
                  <a:gd name="connsiteX58" fmla="*/ 4589 w 10000"/>
                  <a:gd name="connsiteY58" fmla="*/ 5101 h 9934"/>
                  <a:gd name="connsiteX59" fmla="*/ 4772 w 10000"/>
                  <a:gd name="connsiteY59" fmla="*/ 5007 h 9934"/>
                  <a:gd name="connsiteX60" fmla="*/ 4924 w 10000"/>
                  <a:gd name="connsiteY60" fmla="*/ 4955 h 9934"/>
                  <a:gd name="connsiteX61" fmla="*/ 5167 w 10000"/>
                  <a:gd name="connsiteY61" fmla="*/ 4846 h 9934"/>
                  <a:gd name="connsiteX62" fmla="*/ 5259 w 10000"/>
                  <a:gd name="connsiteY62" fmla="*/ 4821 h 9934"/>
                  <a:gd name="connsiteX63" fmla="*/ 5380 w 10000"/>
                  <a:gd name="connsiteY63" fmla="*/ 4782 h 9934"/>
                  <a:gd name="connsiteX64" fmla="*/ 5593 w 10000"/>
                  <a:gd name="connsiteY64" fmla="*/ 4702 h 9934"/>
                  <a:gd name="connsiteX65" fmla="*/ 5593 w 10000"/>
                  <a:gd name="connsiteY65" fmla="*/ 4636 h 9934"/>
                  <a:gd name="connsiteX66" fmla="*/ 5623 w 10000"/>
                  <a:gd name="connsiteY66" fmla="*/ 4490 h 9934"/>
                  <a:gd name="connsiteX67" fmla="*/ 5684 w 10000"/>
                  <a:gd name="connsiteY67" fmla="*/ 4385 h 9934"/>
                  <a:gd name="connsiteX68" fmla="*/ 5715 w 10000"/>
                  <a:gd name="connsiteY68" fmla="*/ 4292 h 9934"/>
                  <a:gd name="connsiteX69" fmla="*/ 5837 w 10000"/>
                  <a:gd name="connsiteY69" fmla="*/ 4186 h 9934"/>
                  <a:gd name="connsiteX70" fmla="*/ 6018 w 10000"/>
                  <a:gd name="connsiteY70" fmla="*/ 4040 h 9934"/>
                  <a:gd name="connsiteX71" fmla="*/ 6261 w 10000"/>
                  <a:gd name="connsiteY71" fmla="*/ 3907 h 9934"/>
                  <a:gd name="connsiteX72" fmla="*/ 6352 w 10000"/>
                  <a:gd name="connsiteY72" fmla="*/ 3815 h 9934"/>
                  <a:gd name="connsiteX73" fmla="*/ 6687 w 10000"/>
                  <a:gd name="connsiteY73" fmla="*/ 3722 h 9934"/>
                  <a:gd name="connsiteX74" fmla="*/ 6809 w 10000"/>
                  <a:gd name="connsiteY74" fmla="*/ 3708 h 9934"/>
                  <a:gd name="connsiteX75" fmla="*/ 6869 w 10000"/>
                  <a:gd name="connsiteY75" fmla="*/ 3642 h 9934"/>
                  <a:gd name="connsiteX76" fmla="*/ 7021 w 10000"/>
                  <a:gd name="connsiteY76" fmla="*/ 3498 h 9934"/>
                  <a:gd name="connsiteX77" fmla="*/ 7113 w 10000"/>
                  <a:gd name="connsiteY77" fmla="*/ 3337 h 9934"/>
                  <a:gd name="connsiteX78" fmla="*/ 7113 w 10000"/>
                  <a:gd name="connsiteY78" fmla="*/ 3272 h 9934"/>
                  <a:gd name="connsiteX79" fmla="*/ 7143 w 10000"/>
                  <a:gd name="connsiteY79" fmla="*/ 3232 h 9934"/>
                  <a:gd name="connsiteX80" fmla="*/ 7264 w 10000"/>
                  <a:gd name="connsiteY80" fmla="*/ 3206 h 9934"/>
                  <a:gd name="connsiteX81" fmla="*/ 7386 w 10000"/>
                  <a:gd name="connsiteY81" fmla="*/ 3206 h 9934"/>
                  <a:gd name="connsiteX82" fmla="*/ 7628 w 10000"/>
                  <a:gd name="connsiteY82" fmla="*/ 3206 h 9934"/>
                  <a:gd name="connsiteX83" fmla="*/ 7780 w 10000"/>
                  <a:gd name="connsiteY83" fmla="*/ 3232 h 9934"/>
                  <a:gd name="connsiteX84" fmla="*/ 7963 w 10000"/>
                  <a:gd name="connsiteY84" fmla="*/ 3232 h 9934"/>
                  <a:gd name="connsiteX85" fmla="*/ 8145 w 10000"/>
                  <a:gd name="connsiteY85" fmla="*/ 3192 h 9934"/>
                  <a:gd name="connsiteX86" fmla="*/ 8298 w 10000"/>
                  <a:gd name="connsiteY86" fmla="*/ 3206 h 9934"/>
                  <a:gd name="connsiteX87" fmla="*/ 8480 w 10000"/>
                  <a:gd name="connsiteY87" fmla="*/ 3165 h 9934"/>
                  <a:gd name="connsiteX88" fmla="*/ 8632 w 10000"/>
                  <a:gd name="connsiteY88" fmla="*/ 3126 h 9934"/>
                  <a:gd name="connsiteX89" fmla="*/ 8785 w 10000"/>
                  <a:gd name="connsiteY89" fmla="*/ 3126 h 9934"/>
                  <a:gd name="connsiteX90" fmla="*/ 8906 w 10000"/>
                  <a:gd name="connsiteY90" fmla="*/ 3126 h 9934"/>
                  <a:gd name="connsiteX91" fmla="*/ 8997 w 10000"/>
                  <a:gd name="connsiteY91" fmla="*/ 3099 h 9934"/>
                  <a:gd name="connsiteX92" fmla="*/ 9117 w 10000"/>
                  <a:gd name="connsiteY92" fmla="*/ 3085 h 9934"/>
                  <a:gd name="connsiteX93" fmla="*/ 9209 w 10000"/>
                  <a:gd name="connsiteY93" fmla="*/ 3020 h 9934"/>
                  <a:gd name="connsiteX94" fmla="*/ 9209 w 10000"/>
                  <a:gd name="connsiteY94" fmla="*/ 2941 h 9934"/>
                  <a:gd name="connsiteX95" fmla="*/ 9209 w 10000"/>
                  <a:gd name="connsiteY95" fmla="*/ 2807 h 9934"/>
                  <a:gd name="connsiteX96" fmla="*/ 8997 w 10000"/>
                  <a:gd name="connsiteY96" fmla="*/ 2570 h 9934"/>
                  <a:gd name="connsiteX97" fmla="*/ 8815 w 10000"/>
                  <a:gd name="connsiteY97" fmla="*/ 2251 h 9934"/>
                  <a:gd name="connsiteX98" fmla="*/ 8815 w 10000"/>
                  <a:gd name="connsiteY98" fmla="*/ 2198 h 9934"/>
                  <a:gd name="connsiteX99" fmla="*/ 8875 w 10000"/>
                  <a:gd name="connsiteY99" fmla="*/ 2105 h 9934"/>
                  <a:gd name="connsiteX100" fmla="*/ 8967 w 10000"/>
                  <a:gd name="connsiteY100" fmla="*/ 2025 h 9934"/>
                  <a:gd name="connsiteX101" fmla="*/ 9058 w 10000"/>
                  <a:gd name="connsiteY101" fmla="*/ 1947 h 9934"/>
                  <a:gd name="connsiteX102" fmla="*/ 9058 w 10000"/>
                  <a:gd name="connsiteY102" fmla="*/ 1854 h 9934"/>
                  <a:gd name="connsiteX103" fmla="*/ 9058 w 10000"/>
                  <a:gd name="connsiteY103" fmla="*/ 1761 h 9934"/>
                  <a:gd name="connsiteX104" fmla="*/ 9150 w 10000"/>
                  <a:gd name="connsiteY104" fmla="*/ 1708 h 9934"/>
                  <a:gd name="connsiteX105" fmla="*/ 9209 w 10000"/>
                  <a:gd name="connsiteY105" fmla="*/ 1589 h 9934"/>
                  <a:gd name="connsiteX106" fmla="*/ 9239 w 10000"/>
                  <a:gd name="connsiteY106" fmla="*/ 1482 h 9934"/>
                  <a:gd name="connsiteX107" fmla="*/ 9331 w 10000"/>
                  <a:gd name="connsiteY107" fmla="*/ 1444 h 9934"/>
                  <a:gd name="connsiteX108" fmla="*/ 9452 w 10000"/>
                  <a:gd name="connsiteY108" fmla="*/ 1378 h 9934"/>
                  <a:gd name="connsiteX109" fmla="*/ 9574 w 10000"/>
                  <a:gd name="connsiteY109" fmla="*/ 1337 h 9934"/>
                  <a:gd name="connsiteX110" fmla="*/ 9726 w 10000"/>
                  <a:gd name="connsiteY110" fmla="*/ 1259 h 9934"/>
                  <a:gd name="connsiteX111" fmla="*/ 9879 w 10000"/>
                  <a:gd name="connsiteY111" fmla="*/ 1152 h 9934"/>
                  <a:gd name="connsiteX112" fmla="*/ 9969 w 10000"/>
                  <a:gd name="connsiteY112" fmla="*/ 1046 h 9934"/>
                  <a:gd name="connsiteX113" fmla="*/ 9969 w 10000"/>
                  <a:gd name="connsiteY113" fmla="*/ 967 h 9934"/>
                  <a:gd name="connsiteX114" fmla="*/ 10000 w 10000"/>
                  <a:gd name="connsiteY114" fmla="*/ 820 h 9934"/>
                  <a:gd name="connsiteX115" fmla="*/ 9817 w 10000"/>
                  <a:gd name="connsiteY115" fmla="*/ 636 h 9934"/>
                  <a:gd name="connsiteX116" fmla="*/ 9787 w 10000"/>
                  <a:gd name="connsiteY116" fmla="*/ 568 h 9934"/>
                  <a:gd name="connsiteX117" fmla="*/ 9787 w 10000"/>
                  <a:gd name="connsiteY117" fmla="*/ 198 h 9934"/>
                  <a:gd name="connsiteX118" fmla="*/ 9787 w 10000"/>
                  <a:gd name="connsiteY118" fmla="*/ 119 h 9934"/>
                  <a:gd name="connsiteX119" fmla="*/ 9787 w 10000"/>
                  <a:gd name="connsiteY119" fmla="*/ 79 h 9934"/>
                  <a:gd name="connsiteX120" fmla="*/ 9817 w 10000"/>
                  <a:gd name="connsiteY120" fmla="*/ 39 h 9934"/>
                  <a:gd name="connsiteX121" fmla="*/ 9879 w 10000"/>
                  <a:gd name="connsiteY121" fmla="*/ 0 h 9934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7386 w 10000"/>
                  <a:gd name="connsiteY81" fmla="*/ 3227 h 10000"/>
                  <a:gd name="connsiteX82" fmla="*/ 7628 w 10000"/>
                  <a:gd name="connsiteY82" fmla="*/ 3227 h 10000"/>
                  <a:gd name="connsiteX83" fmla="*/ 7780 w 10000"/>
                  <a:gd name="connsiteY83" fmla="*/ 3253 h 10000"/>
                  <a:gd name="connsiteX84" fmla="*/ 7963 w 10000"/>
                  <a:gd name="connsiteY84" fmla="*/ 3253 h 10000"/>
                  <a:gd name="connsiteX85" fmla="*/ 8145 w 10000"/>
                  <a:gd name="connsiteY85" fmla="*/ 3213 h 10000"/>
                  <a:gd name="connsiteX86" fmla="*/ 8298 w 10000"/>
                  <a:gd name="connsiteY86" fmla="*/ 3227 h 10000"/>
                  <a:gd name="connsiteX87" fmla="*/ 8480 w 10000"/>
                  <a:gd name="connsiteY87" fmla="*/ 3186 h 10000"/>
                  <a:gd name="connsiteX88" fmla="*/ 8632 w 10000"/>
                  <a:gd name="connsiteY88" fmla="*/ 3147 h 10000"/>
                  <a:gd name="connsiteX89" fmla="*/ 8785 w 10000"/>
                  <a:gd name="connsiteY89" fmla="*/ 3147 h 10000"/>
                  <a:gd name="connsiteX90" fmla="*/ 8906 w 10000"/>
                  <a:gd name="connsiteY90" fmla="*/ 3147 h 10000"/>
                  <a:gd name="connsiteX91" fmla="*/ 8997 w 10000"/>
                  <a:gd name="connsiteY91" fmla="*/ 3120 h 10000"/>
                  <a:gd name="connsiteX92" fmla="*/ 9117 w 10000"/>
                  <a:gd name="connsiteY92" fmla="*/ 3105 h 10000"/>
                  <a:gd name="connsiteX93" fmla="*/ 9209 w 10000"/>
                  <a:gd name="connsiteY93" fmla="*/ 2961 h 10000"/>
                  <a:gd name="connsiteX94" fmla="*/ 9209 w 10000"/>
                  <a:gd name="connsiteY94" fmla="*/ 2826 h 10000"/>
                  <a:gd name="connsiteX95" fmla="*/ 8997 w 10000"/>
                  <a:gd name="connsiteY95" fmla="*/ 2587 h 10000"/>
                  <a:gd name="connsiteX96" fmla="*/ 8815 w 10000"/>
                  <a:gd name="connsiteY96" fmla="*/ 2266 h 10000"/>
                  <a:gd name="connsiteX97" fmla="*/ 8815 w 10000"/>
                  <a:gd name="connsiteY97" fmla="*/ 2213 h 10000"/>
                  <a:gd name="connsiteX98" fmla="*/ 8875 w 10000"/>
                  <a:gd name="connsiteY98" fmla="*/ 2119 h 10000"/>
                  <a:gd name="connsiteX99" fmla="*/ 8967 w 10000"/>
                  <a:gd name="connsiteY99" fmla="*/ 2038 h 10000"/>
                  <a:gd name="connsiteX100" fmla="*/ 9058 w 10000"/>
                  <a:gd name="connsiteY100" fmla="*/ 1960 h 10000"/>
                  <a:gd name="connsiteX101" fmla="*/ 9058 w 10000"/>
                  <a:gd name="connsiteY101" fmla="*/ 1866 h 10000"/>
                  <a:gd name="connsiteX102" fmla="*/ 9058 w 10000"/>
                  <a:gd name="connsiteY102" fmla="*/ 1773 h 10000"/>
                  <a:gd name="connsiteX103" fmla="*/ 9150 w 10000"/>
                  <a:gd name="connsiteY103" fmla="*/ 1719 h 10000"/>
                  <a:gd name="connsiteX104" fmla="*/ 9209 w 10000"/>
                  <a:gd name="connsiteY104" fmla="*/ 1600 h 10000"/>
                  <a:gd name="connsiteX105" fmla="*/ 9239 w 10000"/>
                  <a:gd name="connsiteY105" fmla="*/ 1492 h 10000"/>
                  <a:gd name="connsiteX106" fmla="*/ 9331 w 10000"/>
                  <a:gd name="connsiteY106" fmla="*/ 1454 h 10000"/>
                  <a:gd name="connsiteX107" fmla="*/ 9452 w 10000"/>
                  <a:gd name="connsiteY107" fmla="*/ 1387 h 10000"/>
                  <a:gd name="connsiteX108" fmla="*/ 9574 w 10000"/>
                  <a:gd name="connsiteY108" fmla="*/ 1346 h 10000"/>
                  <a:gd name="connsiteX109" fmla="*/ 9726 w 10000"/>
                  <a:gd name="connsiteY109" fmla="*/ 1267 h 10000"/>
                  <a:gd name="connsiteX110" fmla="*/ 9879 w 10000"/>
                  <a:gd name="connsiteY110" fmla="*/ 1160 h 10000"/>
                  <a:gd name="connsiteX111" fmla="*/ 9969 w 10000"/>
                  <a:gd name="connsiteY111" fmla="*/ 1053 h 10000"/>
                  <a:gd name="connsiteX112" fmla="*/ 9969 w 10000"/>
                  <a:gd name="connsiteY112" fmla="*/ 973 h 10000"/>
                  <a:gd name="connsiteX113" fmla="*/ 10000 w 10000"/>
                  <a:gd name="connsiteY113" fmla="*/ 825 h 10000"/>
                  <a:gd name="connsiteX114" fmla="*/ 9817 w 10000"/>
                  <a:gd name="connsiteY114" fmla="*/ 640 h 10000"/>
                  <a:gd name="connsiteX115" fmla="*/ 9787 w 10000"/>
                  <a:gd name="connsiteY115" fmla="*/ 572 h 10000"/>
                  <a:gd name="connsiteX116" fmla="*/ 9787 w 10000"/>
                  <a:gd name="connsiteY116" fmla="*/ 199 h 10000"/>
                  <a:gd name="connsiteX117" fmla="*/ 9787 w 10000"/>
                  <a:gd name="connsiteY117" fmla="*/ 120 h 10000"/>
                  <a:gd name="connsiteX118" fmla="*/ 9787 w 10000"/>
                  <a:gd name="connsiteY118" fmla="*/ 80 h 10000"/>
                  <a:gd name="connsiteX119" fmla="*/ 9817 w 10000"/>
                  <a:gd name="connsiteY119" fmla="*/ 39 h 10000"/>
                  <a:gd name="connsiteX120" fmla="*/ 9879 w 10000"/>
                  <a:gd name="connsiteY120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7386 w 10000"/>
                  <a:gd name="connsiteY81" fmla="*/ 3227 h 10000"/>
                  <a:gd name="connsiteX82" fmla="*/ 7628 w 10000"/>
                  <a:gd name="connsiteY82" fmla="*/ 3227 h 10000"/>
                  <a:gd name="connsiteX83" fmla="*/ 7780 w 10000"/>
                  <a:gd name="connsiteY83" fmla="*/ 3253 h 10000"/>
                  <a:gd name="connsiteX84" fmla="*/ 7963 w 10000"/>
                  <a:gd name="connsiteY84" fmla="*/ 3253 h 10000"/>
                  <a:gd name="connsiteX85" fmla="*/ 8145 w 10000"/>
                  <a:gd name="connsiteY85" fmla="*/ 3213 h 10000"/>
                  <a:gd name="connsiteX86" fmla="*/ 8298 w 10000"/>
                  <a:gd name="connsiteY86" fmla="*/ 3227 h 10000"/>
                  <a:gd name="connsiteX87" fmla="*/ 8480 w 10000"/>
                  <a:gd name="connsiteY87" fmla="*/ 3186 h 10000"/>
                  <a:gd name="connsiteX88" fmla="*/ 8632 w 10000"/>
                  <a:gd name="connsiteY88" fmla="*/ 3147 h 10000"/>
                  <a:gd name="connsiteX89" fmla="*/ 8785 w 10000"/>
                  <a:gd name="connsiteY89" fmla="*/ 3147 h 10000"/>
                  <a:gd name="connsiteX90" fmla="*/ 8906 w 10000"/>
                  <a:gd name="connsiteY90" fmla="*/ 3147 h 10000"/>
                  <a:gd name="connsiteX91" fmla="*/ 8997 w 10000"/>
                  <a:gd name="connsiteY91" fmla="*/ 3120 h 10000"/>
                  <a:gd name="connsiteX92" fmla="*/ 9209 w 10000"/>
                  <a:gd name="connsiteY92" fmla="*/ 2961 h 10000"/>
                  <a:gd name="connsiteX93" fmla="*/ 9209 w 10000"/>
                  <a:gd name="connsiteY93" fmla="*/ 2826 h 10000"/>
                  <a:gd name="connsiteX94" fmla="*/ 8997 w 10000"/>
                  <a:gd name="connsiteY94" fmla="*/ 2587 h 10000"/>
                  <a:gd name="connsiteX95" fmla="*/ 8815 w 10000"/>
                  <a:gd name="connsiteY95" fmla="*/ 2266 h 10000"/>
                  <a:gd name="connsiteX96" fmla="*/ 8815 w 10000"/>
                  <a:gd name="connsiteY96" fmla="*/ 2213 h 10000"/>
                  <a:gd name="connsiteX97" fmla="*/ 8875 w 10000"/>
                  <a:gd name="connsiteY97" fmla="*/ 2119 h 10000"/>
                  <a:gd name="connsiteX98" fmla="*/ 8967 w 10000"/>
                  <a:gd name="connsiteY98" fmla="*/ 2038 h 10000"/>
                  <a:gd name="connsiteX99" fmla="*/ 9058 w 10000"/>
                  <a:gd name="connsiteY99" fmla="*/ 1960 h 10000"/>
                  <a:gd name="connsiteX100" fmla="*/ 9058 w 10000"/>
                  <a:gd name="connsiteY100" fmla="*/ 1866 h 10000"/>
                  <a:gd name="connsiteX101" fmla="*/ 9058 w 10000"/>
                  <a:gd name="connsiteY101" fmla="*/ 1773 h 10000"/>
                  <a:gd name="connsiteX102" fmla="*/ 9150 w 10000"/>
                  <a:gd name="connsiteY102" fmla="*/ 1719 h 10000"/>
                  <a:gd name="connsiteX103" fmla="*/ 9209 w 10000"/>
                  <a:gd name="connsiteY103" fmla="*/ 1600 h 10000"/>
                  <a:gd name="connsiteX104" fmla="*/ 9239 w 10000"/>
                  <a:gd name="connsiteY104" fmla="*/ 1492 h 10000"/>
                  <a:gd name="connsiteX105" fmla="*/ 9331 w 10000"/>
                  <a:gd name="connsiteY105" fmla="*/ 1454 h 10000"/>
                  <a:gd name="connsiteX106" fmla="*/ 9452 w 10000"/>
                  <a:gd name="connsiteY106" fmla="*/ 1387 h 10000"/>
                  <a:gd name="connsiteX107" fmla="*/ 9574 w 10000"/>
                  <a:gd name="connsiteY107" fmla="*/ 1346 h 10000"/>
                  <a:gd name="connsiteX108" fmla="*/ 9726 w 10000"/>
                  <a:gd name="connsiteY108" fmla="*/ 1267 h 10000"/>
                  <a:gd name="connsiteX109" fmla="*/ 9879 w 10000"/>
                  <a:gd name="connsiteY109" fmla="*/ 1160 h 10000"/>
                  <a:gd name="connsiteX110" fmla="*/ 9969 w 10000"/>
                  <a:gd name="connsiteY110" fmla="*/ 1053 h 10000"/>
                  <a:gd name="connsiteX111" fmla="*/ 9969 w 10000"/>
                  <a:gd name="connsiteY111" fmla="*/ 973 h 10000"/>
                  <a:gd name="connsiteX112" fmla="*/ 10000 w 10000"/>
                  <a:gd name="connsiteY112" fmla="*/ 825 h 10000"/>
                  <a:gd name="connsiteX113" fmla="*/ 9817 w 10000"/>
                  <a:gd name="connsiteY113" fmla="*/ 640 h 10000"/>
                  <a:gd name="connsiteX114" fmla="*/ 9787 w 10000"/>
                  <a:gd name="connsiteY114" fmla="*/ 572 h 10000"/>
                  <a:gd name="connsiteX115" fmla="*/ 9787 w 10000"/>
                  <a:gd name="connsiteY115" fmla="*/ 199 h 10000"/>
                  <a:gd name="connsiteX116" fmla="*/ 9787 w 10000"/>
                  <a:gd name="connsiteY116" fmla="*/ 120 h 10000"/>
                  <a:gd name="connsiteX117" fmla="*/ 9787 w 10000"/>
                  <a:gd name="connsiteY117" fmla="*/ 80 h 10000"/>
                  <a:gd name="connsiteX118" fmla="*/ 9817 w 10000"/>
                  <a:gd name="connsiteY118" fmla="*/ 39 h 10000"/>
                  <a:gd name="connsiteX119" fmla="*/ 9879 w 10000"/>
                  <a:gd name="connsiteY119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7386 w 10000"/>
                  <a:gd name="connsiteY81" fmla="*/ 3227 h 10000"/>
                  <a:gd name="connsiteX82" fmla="*/ 7628 w 10000"/>
                  <a:gd name="connsiteY82" fmla="*/ 3227 h 10000"/>
                  <a:gd name="connsiteX83" fmla="*/ 7780 w 10000"/>
                  <a:gd name="connsiteY83" fmla="*/ 3253 h 10000"/>
                  <a:gd name="connsiteX84" fmla="*/ 7963 w 10000"/>
                  <a:gd name="connsiteY84" fmla="*/ 3253 h 10000"/>
                  <a:gd name="connsiteX85" fmla="*/ 8145 w 10000"/>
                  <a:gd name="connsiteY85" fmla="*/ 3213 h 10000"/>
                  <a:gd name="connsiteX86" fmla="*/ 8298 w 10000"/>
                  <a:gd name="connsiteY86" fmla="*/ 3227 h 10000"/>
                  <a:gd name="connsiteX87" fmla="*/ 8480 w 10000"/>
                  <a:gd name="connsiteY87" fmla="*/ 3186 h 10000"/>
                  <a:gd name="connsiteX88" fmla="*/ 8632 w 10000"/>
                  <a:gd name="connsiteY88" fmla="*/ 3147 h 10000"/>
                  <a:gd name="connsiteX89" fmla="*/ 8785 w 10000"/>
                  <a:gd name="connsiteY89" fmla="*/ 3147 h 10000"/>
                  <a:gd name="connsiteX90" fmla="*/ 8906 w 10000"/>
                  <a:gd name="connsiteY90" fmla="*/ 3147 h 10000"/>
                  <a:gd name="connsiteX91" fmla="*/ 9209 w 10000"/>
                  <a:gd name="connsiteY91" fmla="*/ 2961 h 10000"/>
                  <a:gd name="connsiteX92" fmla="*/ 9209 w 10000"/>
                  <a:gd name="connsiteY92" fmla="*/ 2826 h 10000"/>
                  <a:gd name="connsiteX93" fmla="*/ 8997 w 10000"/>
                  <a:gd name="connsiteY93" fmla="*/ 2587 h 10000"/>
                  <a:gd name="connsiteX94" fmla="*/ 8815 w 10000"/>
                  <a:gd name="connsiteY94" fmla="*/ 2266 h 10000"/>
                  <a:gd name="connsiteX95" fmla="*/ 8815 w 10000"/>
                  <a:gd name="connsiteY95" fmla="*/ 2213 h 10000"/>
                  <a:gd name="connsiteX96" fmla="*/ 8875 w 10000"/>
                  <a:gd name="connsiteY96" fmla="*/ 2119 h 10000"/>
                  <a:gd name="connsiteX97" fmla="*/ 8967 w 10000"/>
                  <a:gd name="connsiteY97" fmla="*/ 2038 h 10000"/>
                  <a:gd name="connsiteX98" fmla="*/ 9058 w 10000"/>
                  <a:gd name="connsiteY98" fmla="*/ 1960 h 10000"/>
                  <a:gd name="connsiteX99" fmla="*/ 9058 w 10000"/>
                  <a:gd name="connsiteY99" fmla="*/ 1866 h 10000"/>
                  <a:gd name="connsiteX100" fmla="*/ 9058 w 10000"/>
                  <a:gd name="connsiteY100" fmla="*/ 1773 h 10000"/>
                  <a:gd name="connsiteX101" fmla="*/ 9150 w 10000"/>
                  <a:gd name="connsiteY101" fmla="*/ 1719 h 10000"/>
                  <a:gd name="connsiteX102" fmla="*/ 9209 w 10000"/>
                  <a:gd name="connsiteY102" fmla="*/ 1600 h 10000"/>
                  <a:gd name="connsiteX103" fmla="*/ 9239 w 10000"/>
                  <a:gd name="connsiteY103" fmla="*/ 1492 h 10000"/>
                  <a:gd name="connsiteX104" fmla="*/ 9331 w 10000"/>
                  <a:gd name="connsiteY104" fmla="*/ 1454 h 10000"/>
                  <a:gd name="connsiteX105" fmla="*/ 9452 w 10000"/>
                  <a:gd name="connsiteY105" fmla="*/ 1387 h 10000"/>
                  <a:gd name="connsiteX106" fmla="*/ 9574 w 10000"/>
                  <a:gd name="connsiteY106" fmla="*/ 1346 h 10000"/>
                  <a:gd name="connsiteX107" fmla="*/ 9726 w 10000"/>
                  <a:gd name="connsiteY107" fmla="*/ 1267 h 10000"/>
                  <a:gd name="connsiteX108" fmla="*/ 9879 w 10000"/>
                  <a:gd name="connsiteY108" fmla="*/ 1160 h 10000"/>
                  <a:gd name="connsiteX109" fmla="*/ 9969 w 10000"/>
                  <a:gd name="connsiteY109" fmla="*/ 1053 h 10000"/>
                  <a:gd name="connsiteX110" fmla="*/ 9969 w 10000"/>
                  <a:gd name="connsiteY110" fmla="*/ 973 h 10000"/>
                  <a:gd name="connsiteX111" fmla="*/ 10000 w 10000"/>
                  <a:gd name="connsiteY111" fmla="*/ 825 h 10000"/>
                  <a:gd name="connsiteX112" fmla="*/ 9817 w 10000"/>
                  <a:gd name="connsiteY112" fmla="*/ 640 h 10000"/>
                  <a:gd name="connsiteX113" fmla="*/ 9787 w 10000"/>
                  <a:gd name="connsiteY113" fmla="*/ 572 h 10000"/>
                  <a:gd name="connsiteX114" fmla="*/ 9787 w 10000"/>
                  <a:gd name="connsiteY114" fmla="*/ 199 h 10000"/>
                  <a:gd name="connsiteX115" fmla="*/ 9787 w 10000"/>
                  <a:gd name="connsiteY115" fmla="*/ 120 h 10000"/>
                  <a:gd name="connsiteX116" fmla="*/ 9787 w 10000"/>
                  <a:gd name="connsiteY116" fmla="*/ 80 h 10000"/>
                  <a:gd name="connsiteX117" fmla="*/ 9817 w 10000"/>
                  <a:gd name="connsiteY117" fmla="*/ 39 h 10000"/>
                  <a:gd name="connsiteX118" fmla="*/ 9879 w 10000"/>
                  <a:gd name="connsiteY118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7386 w 10000"/>
                  <a:gd name="connsiteY81" fmla="*/ 3227 h 10000"/>
                  <a:gd name="connsiteX82" fmla="*/ 7628 w 10000"/>
                  <a:gd name="connsiteY82" fmla="*/ 3227 h 10000"/>
                  <a:gd name="connsiteX83" fmla="*/ 7780 w 10000"/>
                  <a:gd name="connsiteY83" fmla="*/ 3253 h 10000"/>
                  <a:gd name="connsiteX84" fmla="*/ 7963 w 10000"/>
                  <a:gd name="connsiteY84" fmla="*/ 3253 h 10000"/>
                  <a:gd name="connsiteX85" fmla="*/ 8145 w 10000"/>
                  <a:gd name="connsiteY85" fmla="*/ 3213 h 10000"/>
                  <a:gd name="connsiteX86" fmla="*/ 8298 w 10000"/>
                  <a:gd name="connsiteY86" fmla="*/ 3227 h 10000"/>
                  <a:gd name="connsiteX87" fmla="*/ 8632 w 10000"/>
                  <a:gd name="connsiteY87" fmla="*/ 3147 h 10000"/>
                  <a:gd name="connsiteX88" fmla="*/ 8785 w 10000"/>
                  <a:gd name="connsiteY88" fmla="*/ 3147 h 10000"/>
                  <a:gd name="connsiteX89" fmla="*/ 8906 w 10000"/>
                  <a:gd name="connsiteY89" fmla="*/ 3147 h 10000"/>
                  <a:gd name="connsiteX90" fmla="*/ 9209 w 10000"/>
                  <a:gd name="connsiteY90" fmla="*/ 2961 h 10000"/>
                  <a:gd name="connsiteX91" fmla="*/ 9209 w 10000"/>
                  <a:gd name="connsiteY91" fmla="*/ 2826 h 10000"/>
                  <a:gd name="connsiteX92" fmla="*/ 8997 w 10000"/>
                  <a:gd name="connsiteY92" fmla="*/ 2587 h 10000"/>
                  <a:gd name="connsiteX93" fmla="*/ 8815 w 10000"/>
                  <a:gd name="connsiteY93" fmla="*/ 2266 h 10000"/>
                  <a:gd name="connsiteX94" fmla="*/ 8815 w 10000"/>
                  <a:gd name="connsiteY94" fmla="*/ 2213 h 10000"/>
                  <a:gd name="connsiteX95" fmla="*/ 8875 w 10000"/>
                  <a:gd name="connsiteY95" fmla="*/ 2119 h 10000"/>
                  <a:gd name="connsiteX96" fmla="*/ 8967 w 10000"/>
                  <a:gd name="connsiteY96" fmla="*/ 2038 h 10000"/>
                  <a:gd name="connsiteX97" fmla="*/ 9058 w 10000"/>
                  <a:gd name="connsiteY97" fmla="*/ 1960 h 10000"/>
                  <a:gd name="connsiteX98" fmla="*/ 9058 w 10000"/>
                  <a:gd name="connsiteY98" fmla="*/ 1866 h 10000"/>
                  <a:gd name="connsiteX99" fmla="*/ 9058 w 10000"/>
                  <a:gd name="connsiteY99" fmla="*/ 1773 h 10000"/>
                  <a:gd name="connsiteX100" fmla="*/ 9150 w 10000"/>
                  <a:gd name="connsiteY100" fmla="*/ 1719 h 10000"/>
                  <a:gd name="connsiteX101" fmla="*/ 9209 w 10000"/>
                  <a:gd name="connsiteY101" fmla="*/ 1600 h 10000"/>
                  <a:gd name="connsiteX102" fmla="*/ 9239 w 10000"/>
                  <a:gd name="connsiteY102" fmla="*/ 1492 h 10000"/>
                  <a:gd name="connsiteX103" fmla="*/ 9331 w 10000"/>
                  <a:gd name="connsiteY103" fmla="*/ 1454 h 10000"/>
                  <a:gd name="connsiteX104" fmla="*/ 9452 w 10000"/>
                  <a:gd name="connsiteY104" fmla="*/ 1387 h 10000"/>
                  <a:gd name="connsiteX105" fmla="*/ 9574 w 10000"/>
                  <a:gd name="connsiteY105" fmla="*/ 1346 h 10000"/>
                  <a:gd name="connsiteX106" fmla="*/ 9726 w 10000"/>
                  <a:gd name="connsiteY106" fmla="*/ 1267 h 10000"/>
                  <a:gd name="connsiteX107" fmla="*/ 9879 w 10000"/>
                  <a:gd name="connsiteY107" fmla="*/ 1160 h 10000"/>
                  <a:gd name="connsiteX108" fmla="*/ 9969 w 10000"/>
                  <a:gd name="connsiteY108" fmla="*/ 1053 h 10000"/>
                  <a:gd name="connsiteX109" fmla="*/ 9969 w 10000"/>
                  <a:gd name="connsiteY109" fmla="*/ 973 h 10000"/>
                  <a:gd name="connsiteX110" fmla="*/ 10000 w 10000"/>
                  <a:gd name="connsiteY110" fmla="*/ 825 h 10000"/>
                  <a:gd name="connsiteX111" fmla="*/ 9817 w 10000"/>
                  <a:gd name="connsiteY111" fmla="*/ 640 h 10000"/>
                  <a:gd name="connsiteX112" fmla="*/ 9787 w 10000"/>
                  <a:gd name="connsiteY112" fmla="*/ 572 h 10000"/>
                  <a:gd name="connsiteX113" fmla="*/ 9787 w 10000"/>
                  <a:gd name="connsiteY113" fmla="*/ 199 h 10000"/>
                  <a:gd name="connsiteX114" fmla="*/ 9787 w 10000"/>
                  <a:gd name="connsiteY114" fmla="*/ 120 h 10000"/>
                  <a:gd name="connsiteX115" fmla="*/ 9787 w 10000"/>
                  <a:gd name="connsiteY115" fmla="*/ 80 h 10000"/>
                  <a:gd name="connsiteX116" fmla="*/ 9817 w 10000"/>
                  <a:gd name="connsiteY116" fmla="*/ 39 h 10000"/>
                  <a:gd name="connsiteX117" fmla="*/ 9879 w 10000"/>
                  <a:gd name="connsiteY117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7386 w 10000"/>
                  <a:gd name="connsiteY81" fmla="*/ 3227 h 10000"/>
                  <a:gd name="connsiteX82" fmla="*/ 7628 w 10000"/>
                  <a:gd name="connsiteY82" fmla="*/ 3227 h 10000"/>
                  <a:gd name="connsiteX83" fmla="*/ 7780 w 10000"/>
                  <a:gd name="connsiteY83" fmla="*/ 3253 h 10000"/>
                  <a:gd name="connsiteX84" fmla="*/ 7963 w 10000"/>
                  <a:gd name="connsiteY84" fmla="*/ 3253 h 10000"/>
                  <a:gd name="connsiteX85" fmla="*/ 8145 w 10000"/>
                  <a:gd name="connsiteY85" fmla="*/ 3213 h 10000"/>
                  <a:gd name="connsiteX86" fmla="*/ 8298 w 10000"/>
                  <a:gd name="connsiteY86" fmla="*/ 3227 h 10000"/>
                  <a:gd name="connsiteX87" fmla="*/ 8632 w 10000"/>
                  <a:gd name="connsiteY87" fmla="*/ 3147 h 10000"/>
                  <a:gd name="connsiteX88" fmla="*/ 8906 w 10000"/>
                  <a:gd name="connsiteY88" fmla="*/ 3147 h 10000"/>
                  <a:gd name="connsiteX89" fmla="*/ 9209 w 10000"/>
                  <a:gd name="connsiteY89" fmla="*/ 2961 h 10000"/>
                  <a:gd name="connsiteX90" fmla="*/ 9209 w 10000"/>
                  <a:gd name="connsiteY90" fmla="*/ 2826 h 10000"/>
                  <a:gd name="connsiteX91" fmla="*/ 8997 w 10000"/>
                  <a:gd name="connsiteY91" fmla="*/ 2587 h 10000"/>
                  <a:gd name="connsiteX92" fmla="*/ 8815 w 10000"/>
                  <a:gd name="connsiteY92" fmla="*/ 2266 h 10000"/>
                  <a:gd name="connsiteX93" fmla="*/ 8815 w 10000"/>
                  <a:gd name="connsiteY93" fmla="*/ 2213 h 10000"/>
                  <a:gd name="connsiteX94" fmla="*/ 8875 w 10000"/>
                  <a:gd name="connsiteY94" fmla="*/ 2119 h 10000"/>
                  <a:gd name="connsiteX95" fmla="*/ 8967 w 10000"/>
                  <a:gd name="connsiteY95" fmla="*/ 2038 h 10000"/>
                  <a:gd name="connsiteX96" fmla="*/ 9058 w 10000"/>
                  <a:gd name="connsiteY96" fmla="*/ 1960 h 10000"/>
                  <a:gd name="connsiteX97" fmla="*/ 9058 w 10000"/>
                  <a:gd name="connsiteY97" fmla="*/ 1866 h 10000"/>
                  <a:gd name="connsiteX98" fmla="*/ 9058 w 10000"/>
                  <a:gd name="connsiteY98" fmla="*/ 1773 h 10000"/>
                  <a:gd name="connsiteX99" fmla="*/ 9150 w 10000"/>
                  <a:gd name="connsiteY99" fmla="*/ 1719 h 10000"/>
                  <a:gd name="connsiteX100" fmla="*/ 9209 w 10000"/>
                  <a:gd name="connsiteY100" fmla="*/ 1600 h 10000"/>
                  <a:gd name="connsiteX101" fmla="*/ 9239 w 10000"/>
                  <a:gd name="connsiteY101" fmla="*/ 1492 h 10000"/>
                  <a:gd name="connsiteX102" fmla="*/ 9331 w 10000"/>
                  <a:gd name="connsiteY102" fmla="*/ 1454 h 10000"/>
                  <a:gd name="connsiteX103" fmla="*/ 9452 w 10000"/>
                  <a:gd name="connsiteY103" fmla="*/ 1387 h 10000"/>
                  <a:gd name="connsiteX104" fmla="*/ 9574 w 10000"/>
                  <a:gd name="connsiteY104" fmla="*/ 1346 h 10000"/>
                  <a:gd name="connsiteX105" fmla="*/ 9726 w 10000"/>
                  <a:gd name="connsiteY105" fmla="*/ 1267 h 10000"/>
                  <a:gd name="connsiteX106" fmla="*/ 9879 w 10000"/>
                  <a:gd name="connsiteY106" fmla="*/ 1160 h 10000"/>
                  <a:gd name="connsiteX107" fmla="*/ 9969 w 10000"/>
                  <a:gd name="connsiteY107" fmla="*/ 1053 h 10000"/>
                  <a:gd name="connsiteX108" fmla="*/ 9969 w 10000"/>
                  <a:gd name="connsiteY108" fmla="*/ 973 h 10000"/>
                  <a:gd name="connsiteX109" fmla="*/ 10000 w 10000"/>
                  <a:gd name="connsiteY109" fmla="*/ 825 h 10000"/>
                  <a:gd name="connsiteX110" fmla="*/ 9817 w 10000"/>
                  <a:gd name="connsiteY110" fmla="*/ 640 h 10000"/>
                  <a:gd name="connsiteX111" fmla="*/ 9787 w 10000"/>
                  <a:gd name="connsiteY111" fmla="*/ 572 h 10000"/>
                  <a:gd name="connsiteX112" fmla="*/ 9787 w 10000"/>
                  <a:gd name="connsiteY112" fmla="*/ 199 h 10000"/>
                  <a:gd name="connsiteX113" fmla="*/ 9787 w 10000"/>
                  <a:gd name="connsiteY113" fmla="*/ 120 h 10000"/>
                  <a:gd name="connsiteX114" fmla="*/ 9787 w 10000"/>
                  <a:gd name="connsiteY114" fmla="*/ 80 h 10000"/>
                  <a:gd name="connsiteX115" fmla="*/ 9817 w 10000"/>
                  <a:gd name="connsiteY115" fmla="*/ 39 h 10000"/>
                  <a:gd name="connsiteX116" fmla="*/ 9879 w 10000"/>
                  <a:gd name="connsiteY116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7386 w 10000"/>
                  <a:gd name="connsiteY81" fmla="*/ 3227 h 10000"/>
                  <a:gd name="connsiteX82" fmla="*/ 7628 w 10000"/>
                  <a:gd name="connsiteY82" fmla="*/ 3227 h 10000"/>
                  <a:gd name="connsiteX83" fmla="*/ 7780 w 10000"/>
                  <a:gd name="connsiteY83" fmla="*/ 3253 h 10000"/>
                  <a:gd name="connsiteX84" fmla="*/ 7963 w 10000"/>
                  <a:gd name="connsiteY84" fmla="*/ 3253 h 10000"/>
                  <a:gd name="connsiteX85" fmla="*/ 8145 w 10000"/>
                  <a:gd name="connsiteY85" fmla="*/ 3213 h 10000"/>
                  <a:gd name="connsiteX86" fmla="*/ 8298 w 10000"/>
                  <a:gd name="connsiteY86" fmla="*/ 3227 h 10000"/>
                  <a:gd name="connsiteX87" fmla="*/ 8632 w 10000"/>
                  <a:gd name="connsiteY87" fmla="*/ 3147 h 10000"/>
                  <a:gd name="connsiteX88" fmla="*/ 9209 w 10000"/>
                  <a:gd name="connsiteY88" fmla="*/ 2961 h 10000"/>
                  <a:gd name="connsiteX89" fmla="*/ 9209 w 10000"/>
                  <a:gd name="connsiteY89" fmla="*/ 2826 h 10000"/>
                  <a:gd name="connsiteX90" fmla="*/ 8997 w 10000"/>
                  <a:gd name="connsiteY90" fmla="*/ 2587 h 10000"/>
                  <a:gd name="connsiteX91" fmla="*/ 8815 w 10000"/>
                  <a:gd name="connsiteY91" fmla="*/ 2266 h 10000"/>
                  <a:gd name="connsiteX92" fmla="*/ 8815 w 10000"/>
                  <a:gd name="connsiteY92" fmla="*/ 2213 h 10000"/>
                  <a:gd name="connsiteX93" fmla="*/ 8875 w 10000"/>
                  <a:gd name="connsiteY93" fmla="*/ 2119 h 10000"/>
                  <a:gd name="connsiteX94" fmla="*/ 8967 w 10000"/>
                  <a:gd name="connsiteY94" fmla="*/ 2038 h 10000"/>
                  <a:gd name="connsiteX95" fmla="*/ 9058 w 10000"/>
                  <a:gd name="connsiteY95" fmla="*/ 1960 h 10000"/>
                  <a:gd name="connsiteX96" fmla="*/ 9058 w 10000"/>
                  <a:gd name="connsiteY96" fmla="*/ 1866 h 10000"/>
                  <a:gd name="connsiteX97" fmla="*/ 9058 w 10000"/>
                  <a:gd name="connsiteY97" fmla="*/ 1773 h 10000"/>
                  <a:gd name="connsiteX98" fmla="*/ 9150 w 10000"/>
                  <a:gd name="connsiteY98" fmla="*/ 1719 h 10000"/>
                  <a:gd name="connsiteX99" fmla="*/ 9209 w 10000"/>
                  <a:gd name="connsiteY99" fmla="*/ 1600 h 10000"/>
                  <a:gd name="connsiteX100" fmla="*/ 9239 w 10000"/>
                  <a:gd name="connsiteY100" fmla="*/ 1492 h 10000"/>
                  <a:gd name="connsiteX101" fmla="*/ 9331 w 10000"/>
                  <a:gd name="connsiteY101" fmla="*/ 1454 h 10000"/>
                  <a:gd name="connsiteX102" fmla="*/ 9452 w 10000"/>
                  <a:gd name="connsiteY102" fmla="*/ 1387 h 10000"/>
                  <a:gd name="connsiteX103" fmla="*/ 9574 w 10000"/>
                  <a:gd name="connsiteY103" fmla="*/ 1346 h 10000"/>
                  <a:gd name="connsiteX104" fmla="*/ 9726 w 10000"/>
                  <a:gd name="connsiteY104" fmla="*/ 1267 h 10000"/>
                  <a:gd name="connsiteX105" fmla="*/ 9879 w 10000"/>
                  <a:gd name="connsiteY105" fmla="*/ 1160 h 10000"/>
                  <a:gd name="connsiteX106" fmla="*/ 9969 w 10000"/>
                  <a:gd name="connsiteY106" fmla="*/ 1053 h 10000"/>
                  <a:gd name="connsiteX107" fmla="*/ 9969 w 10000"/>
                  <a:gd name="connsiteY107" fmla="*/ 973 h 10000"/>
                  <a:gd name="connsiteX108" fmla="*/ 10000 w 10000"/>
                  <a:gd name="connsiteY108" fmla="*/ 825 h 10000"/>
                  <a:gd name="connsiteX109" fmla="*/ 9817 w 10000"/>
                  <a:gd name="connsiteY109" fmla="*/ 640 h 10000"/>
                  <a:gd name="connsiteX110" fmla="*/ 9787 w 10000"/>
                  <a:gd name="connsiteY110" fmla="*/ 572 h 10000"/>
                  <a:gd name="connsiteX111" fmla="*/ 9787 w 10000"/>
                  <a:gd name="connsiteY111" fmla="*/ 199 h 10000"/>
                  <a:gd name="connsiteX112" fmla="*/ 9787 w 10000"/>
                  <a:gd name="connsiteY112" fmla="*/ 120 h 10000"/>
                  <a:gd name="connsiteX113" fmla="*/ 9787 w 10000"/>
                  <a:gd name="connsiteY113" fmla="*/ 80 h 10000"/>
                  <a:gd name="connsiteX114" fmla="*/ 9817 w 10000"/>
                  <a:gd name="connsiteY114" fmla="*/ 39 h 10000"/>
                  <a:gd name="connsiteX115" fmla="*/ 9879 w 10000"/>
                  <a:gd name="connsiteY115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7386 w 10000"/>
                  <a:gd name="connsiteY81" fmla="*/ 3227 h 10000"/>
                  <a:gd name="connsiteX82" fmla="*/ 7628 w 10000"/>
                  <a:gd name="connsiteY82" fmla="*/ 3227 h 10000"/>
                  <a:gd name="connsiteX83" fmla="*/ 7780 w 10000"/>
                  <a:gd name="connsiteY83" fmla="*/ 3253 h 10000"/>
                  <a:gd name="connsiteX84" fmla="*/ 7963 w 10000"/>
                  <a:gd name="connsiteY84" fmla="*/ 3253 h 10000"/>
                  <a:gd name="connsiteX85" fmla="*/ 8145 w 10000"/>
                  <a:gd name="connsiteY85" fmla="*/ 3213 h 10000"/>
                  <a:gd name="connsiteX86" fmla="*/ 8298 w 10000"/>
                  <a:gd name="connsiteY86" fmla="*/ 3227 h 10000"/>
                  <a:gd name="connsiteX87" fmla="*/ 9209 w 10000"/>
                  <a:gd name="connsiteY87" fmla="*/ 2961 h 10000"/>
                  <a:gd name="connsiteX88" fmla="*/ 9209 w 10000"/>
                  <a:gd name="connsiteY88" fmla="*/ 2826 h 10000"/>
                  <a:gd name="connsiteX89" fmla="*/ 8997 w 10000"/>
                  <a:gd name="connsiteY89" fmla="*/ 2587 h 10000"/>
                  <a:gd name="connsiteX90" fmla="*/ 8815 w 10000"/>
                  <a:gd name="connsiteY90" fmla="*/ 2266 h 10000"/>
                  <a:gd name="connsiteX91" fmla="*/ 8815 w 10000"/>
                  <a:gd name="connsiteY91" fmla="*/ 2213 h 10000"/>
                  <a:gd name="connsiteX92" fmla="*/ 8875 w 10000"/>
                  <a:gd name="connsiteY92" fmla="*/ 2119 h 10000"/>
                  <a:gd name="connsiteX93" fmla="*/ 8967 w 10000"/>
                  <a:gd name="connsiteY93" fmla="*/ 2038 h 10000"/>
                  <a:gd name="connsiteX94" fmla="*/ 9058 w 10000"/>
                  <a:gd name="connsiteY94" fmla="*/ 1960 h 10000"/>
                  <a:gd name="connsiteX95" fmla="*/ 9058 w 10000"/>
                  <a:gd name="connsiteY95" fmla="*/ 1866 h 10000"/>
                  <a:gd name="connsiteX96" fmla="*/ 9058 w 10000"/>
                  <a:gd name="connsiteY96" fmla="*/ 1773 h 10000"/>
                  <a:gd name="connsiteX97" fmla="*/ 9150 w 10000"/>
                  <a:gd name="connsiteY97" fmla="*/ 1719 h 10000"/>
                  <a:gd name="connsiteX98" fmla="*/ 9209 w 10000"/>
                  <a:gd name="connsiteY98" fmla="*/ 1600 h 10000"/>
                  <a:gd name="connsiteX99" fmla="*/ 9239 w 10000"/>
                  <a:gd name="connsiteY99" fmla="*/ 1492 h 10000"/>
                  <a:gd name="connsiteX100" fmla="*/ 9331 w 10000"/>
                  <a:gd name="connsiteY100" fmla="*/ 1454 h 10000"/>
                  <a:gd name="connsiteX101" fmla="*/ 9452 w 10000"/>
                  <a:gd name="connsiteY101" fmla="*/ 1387 h 10000"/>
                  <a:gd name="connsiteX102" fmla="*/ 9574 w 10000"/>
                  <a:gd name="connsiteY102" fmla="*/ 1346 h 10000"/>
                  <a:gd name="connsiteX103" fmla="*/ 9726 w 10000"/>
                  <a:gd name="connsiteY103" fmla="*/ 1267 h 10000"/>
                  <a:gd name="connsiteX104" fmla="*/ 9879 w 10000"/>
                  <a:gd name="connsiteY104" fmla="*/ 1160 h 10000"/>
                  <a:gd name="connsiteX105" fmla="*/ 9969 w 10000"/>
                  <a:gd name="connsiteY105" fmla="*/ 1053 h 10000"/>
                  <a:gd name="connsiteX106" fmla="*/ 9969 w 10000"/>
                  <a:gd name="connsiteY106" fmla="*/ 973 h 10000"/>
                  <a:gd name="connsiteX107" fmla="*/ 10000 w 10000"/>
                  <a:gd name="connsiteY107" fmla="*/ 825 h 10000"/>
                  <a:gd name="connsiteX108" fmla="*/ 9817 w 10000"/>
                  <a:gd name="connsiteY108" fmla="*/ 640 h 10000"/>
                  <a:gd name="connsiteX109" fmla="*/ 9787 w 10000"/>
                  <a:gd name="connsiteY109" fmla="*/ 572 h 10000"/>
                  <a:gd name="connsiteX110" fmla="*/ 9787 w 10000"/>
                  <a:gd name="connsiteY110" fmla="*/ 199 h 10000"/>
                  <a:gd name="connsiteX111" fmla="*/ 9787 w 10000"/>
                  <a:gd name="connsiteY111" fmla="*/ 120 h 10000"/>
                  <a:gd name="connsiteX112" fmla="*/ 9787 w 10000"/>
                  <a:gd name="connsiteY112" fmla="*/ 80 h 10000"/>
                  <a:gd name="connsiteX113" fmla="*/ 9817 w 10000"/>
                  <a:gd name="connsiteY113" fmla="*/ 39 h 10000"/>
                  <a:gd name="connsiteX114" fmla="*/ 9879 w 10000"/>
                  <a:gd name="connsiteY114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7386 w 10000"/>
                  <a:gd name="connsiteY81" fmla="*/ 3227 h 10000"/>
                  <a:gd name="connsiteX82" fmla="*/ 7628 w 10000"/>
                  <a:gd name="connsiteY82" fmla="*/ 3227 h 10000"/>
                  <a:gd name="connsiteX83" fmla="*/ 7780 w 10000"/>
                  <a:gd name="connsiteY83" fmla="*/ 3253 h 10000"/>
                  <a:gd name="connsiteX84" fmla="*/ 7963 w 10000"/>
                  <a:gd name="connsiteY84" fmla="*/ 3253 h 10000"/>
                  <a:gd name="connsiteX85" fmla="*/ 8145 w 10000"/>
                  <a:gd name="connsiteY85" fmla="*/ 3213 h 10000"/>
                  <a:gd name="connsiteX86" fmla="*/ 9209 w 10000"/>
                  <a:gd name="connsiteY86" fmla="*/ 2961 h 10000"/>
                  <a:gd name="connsiteX87" fmla="*/ 9209 w 10000"/>
                  <a:gd name="connsiteY87" fmla="*/ 2826 h 10000"/>
                  <a:gd name="connsiteX88" fmla="*/ 8997 w 10000"/>
                  <a:gd name="connsiteY88" fmla="*/ 2587 h 10000"/>
                  <a:gd name="connsiteX89" fmla="*/ 8815 w 10000"/>
                  <a:gd name="connsiteY89" fmla="*/ 2266 h 10000"/>
                  <a:gd name="connsiteX90" fmla="*/ 8815 w 10000"/>
                  <a:gd name="connsiteY90" fmla="*/ 2213 h 10000"/>
                  <a:gd name="connsiteX91" fmla="*/ 8875 w 10000"/>
                  <a:gd name="connsiteY91" fmla="*/ 2119 h 10000"/>
                  <a:gd name="connsiteX92" fmla="*/ 8967 w 10000"/>
                  <a:gd name="connsiteY92" fmla="*/ 2038 h 10000"/>
                  <a:gd name="connsiteX93" fmla="*/ 9058 w 10000"/>
                  <a:gd name="connsiteY93" fmla="*/ 1960 h 10000"/>
                  <a:gd name="connsiteX94" fmla="*/ 9058 w 10000"/>
                  <a:gd name="connsiteY94" fmla="*/ 1866 h 10000"/>
                  <a:gd name="connsiteX95" fmla="*/ 9058 w 10000"/>
                  <a:gd name="connsiteY95" fmla="*/ 1773 h 10000"/>
                  <a:gd name="connsiteX96" fmla="*/ 9150 w 10000"/>
                  <a:gd name="connsiteY96" fmla="*/ 1719 h 10000"/>
                  <a:gd name="connsiteX97" fmla="*/ 9209 w 10000"/>
                  <a:gd name="connsiteY97" fmla="*/ 1600 h 10000"/>
                  <a:gd name="connsiteX98" fmla="*/ 9239 w 10000"/>
                  <a:gd name="connsiteY98" fmla="*/ 1492 h 10000"/>
                  <a:gd name="connsiteX99" fmla="*/ 9331 w 10000"/>
                  <a:gd name="connsiteY99" fmla="*/ 1454 h 10000"/>
                  <a:gd name="connsiteX100" fmla="*/ 9452 w 10000"/>
                  <a:gd name="connsiteY100" fmla="*/ 1387 h 10000"/>
                  <a:gd name="connsiteX101" fmla="*/ 9574 w 10000"/>
                  <a:gd name="connsiteY101" fmla="*/ 1346 h 10000"/>
                  <a:gd name="connsiteX102" fmla="*/ 9726 w 10000"/>
                  <a:gd name="connsiteY102" fmla="*/ 1267 h 10000"/>
                  <a:gd name="connsiteX103" fmla="*/ 9879 w 10000"/>
                  <a:gd name="connsiteY103" fmla="*/ 1160 h 10000"/>
                  <a:gd name="connsiteX104" fmla="*/ 9969 w 10000"/>
                  <a:gd name="connsiteY104" fmla="*/ 1053 h 10000"/>
                  <a:gd name="connsiteX105" fmla="*/ 9969 w 10000"/>
                  <a:gd name="connsiteY105" fmla="*/ 973 h 10000"/>
                  <a:gd name="connsiteX106" fmla="*/ 10000 w 10000"/>
                  <a:gd name="connsiteY106" fmla="*/ 825 h 10000"/>
                  <a:gd name="connsiteX107" fmla="*/ 9817 w 10000"/>
                  <a:gd name="connsiteY107" fmla="*/ 640 h 10000"/>
                  <a:gd name="connsiteX108" fmla="*/ 9787 w 10000"/>
                  <a:gd name="connsiteY108" fmla="*/ 572 h 10000"/>
                  <a:gd name="connsiteX109" fmla="*/ 9787 w 10000"/>
                  <a:gd name="connsiteY109" fmla="*/ 199 h 10000"/>
                  <a:gd name="connsiteX110" fmla="*/ 9787 w 10000"/>
                  <a:gd name="connsiteY110" fmla="*/ 120 h 10000"/>
                  <a:gd name="connsiteX111" fmla="*/ 9787 w 10000"/>
                  <a:gd name="connsiteY111" fmla="*/ 80 h 10000"/>
                  <a:gd name="connsiteX112" fmla="*/ 9817 w 10000"/>
                  <a:gd name="connsiteY112" fmla="*/ 39 h 10000"/>
                  <a:gd name="connsiteX113" fmla="*/ 9879 w 10000"/>
                  <a:gd name="connsiteY113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7386 w 10000"/>
                  <a:gd name="connsiteY81" fmla="*/ 3227 h 10000"/>
                  <a:gd name="connsiteX82" fmla="*/ 7628 w 10000"/>
                  <a:gd name="connsiteY82" fmla="*/ 3227 h 10000"/>
                  <a:gd name="connsiteX83" fmla="*/ 7780 w 10000"/>
                  <a:gd name="connsiteY83" fmla="*/ 3253 h 10000"/>
                  <a:gd name="connsiteX84" fmla="*/ 7963 w 10000"/>
                  <a:gd name="connsiteY84" fmla="*/ 3253 h 10000"/>
                  <a:gd name="connsiteX85" fmla="*/ 9209 w 10000"/>
                  <a:gd name="connsiteY85" fmla="*/ 2961 h 10000"/>
                  <a:gd name="connsiteX86" fmla="*/ 9209 w 10000"/>
                  <a:gd name="connsiteY86" fmla="*/ 2826 h 10000"/>
                  <a:gd name="connsiteX87" fmla="*/ 8997 w 10000"/>
                  <a:gd name="connsiteY87" fmla="*/ 2587 h 10000"/>
                  <a:gd name="connsiteX88" fmla="*/ 8815 w 10000"/>
                  <a:gd name="connsiteY88" fmla="*/ 2266 h 10000"/>
                  <a:gd name="connsiteX89" fmla="*/ 8815 w 10000"/>
                  <a:gd name="connsiteY89" fmla="*/ 2213 h 10000"/>
                  <a:gd name="connsiteX90" fmla="*/ 8875 w 10000"/>
                  <a:gd name="connsiteY90" fmla="*/ 2119 h 10000"/>
                  <a:gd name="connsiteX91" fmla="*/ 8967 w 10000"/>
                  <a:gd name="connsiteY91" fmla="*/ 2038 h 10000"/>
                  <a:gd name="connsiteX92" fmla="*/ 9058 w 10000"/>
                  <a:gd name="connsiteY92" fmla="*/ 1960 h 10000"/>
                  <a:gd name="connsiteX93" fmla="*/ 9058 w 10000"/>
                  <a:gd name="connsiteY93" fmla="*/ 1866 h 10000"/>
                  <a:gd name="connsiteX94" fmla="*/ 9058 w 10000"/>
                  <a:gd name="connsiteY94" fmla="*/ 1773 h 10000"/>
                  <a:gd name="connsiteX95" fmla="*/ 9150 w 10000"/>
                  <a:gd name="connsiteY95" fmla="*/ 1719 h 10000"/>
                  <a:gd name="connsiteX96" fmla="*/ 9209 w 10000"/>
                  <a:gd name="connsiteY96" fmla="*/ 1600 h 10000"/>
                  <a:gd name="connsiteX97" fmla="*/ 9239 w 10000"/>
                  <a:gd name="connsiteY97" fmla="*/ 1492 h 10000"/>
                  <a:gd name="connsiteX98" fmla="*/ 9331 w 10000"/>
                  <a:gd name="connsiteY98" fmla="*/ 1454 h 10000"/>
                  <a:gd name="connsiteX99" fmla="*/ 9452 w 10000"/>
                  <a:gd name="connsiteY99" fmla="*/ 1387 h 10000"/>
                  <a:gd name="connsiteX100" fmla="*/ 9574 w 10000"/>
                  <a:gd name="connsiteY100" fmla="*/ 1346 h 10000"/>
                  <a:gd name="connsiteX101" fmla="*/ 9726 w 10000"/>
                  <a:gd name="connsiteY101" fmla="*/ 1267 h 10000"/>
                  <a:gd name="connsiteX102" fmla="*/ 9879 w 10000"/>
                  <a:gd name="connsiteY102" fmla="*/ 1160 h 10000"/>
                  <a:gd name="connsiteX103" fmla="*/ 9969 w 10000"/>
                  <a:gd name="connsiteY103" fmla="*/ 1053 h 10000"/>
                  <a:gd name="connsiteX104" fmla="*/ 9969 w 10000"/>
                  <a:gd name="connsiteY104" fmla="*/ 973 h 10000"/>
                  <a:gd name="connsiteX105" fmla="*/ 10000 w 10000"/>
                  <a:gd name="connsiteY105" fmla="*/ 825 h 10000"/>
                  <a:gd name="connsiteX106" fmla="*/ 9817 w 10000"/>
                  <a:gd name="connsiteY106" fmla="*/ 640 h 10000"/>
                  <a:gd name="connsiteX107" fmla="*/ 9787 w 10000"/>
                  <a:gd name="connsiteY107" fmla="*/ 572 h 10000"/>
                  <a:gd name="connsiteX108" fmla="*/ 9787 w 10000"/>
                  <a:gd name="connsiteY108" fmla="*/ 199 h 10000"/>
                  <a:gd name="connsiteX109" fmla="*/ 9787 w 10000"/>
                  <a:gd name="connsiteY109" fmla="*/ 120 h 10000"/>
                  <a:gd name="connsiteX110" fmla="*/ 9787 w 10000"/>
                  <a:gd name="connsiteY110" fmla="*/ 80 h 10000"/>
                  <a:gd name="connsiteX111" fmla="*/ 9817 w 10000"/>
                  <a:gd name="connsiteY111" fmla="*/ 39 h 10000"/>
                  <a:gd name="connsiteX112" fmla="*/ 9879 w 10000"/>
                  <a:gd name="connsiteY112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7386 w 10000"/>
                  <a:gd name="connsiteY81" fmla="*/ 3227 h 10000"/>
                  <a:gd name="connsiteX82" fmla="*/ 7628 w 10000"/>
                  <a:gd name="connsiteY82" fmla="*/ 3227 h 10000"/>
                  <a:gd name="connsiteX83" fmla="*/ 7780 w 10000"/>
                  <a:gd name="connsiteY83" fmla="*/ 3253 h 10000"/>
                  <a:gd name="connsiteX84" fmla="*/ 9209 w 10000"/>
                  <a:gd name="connsiteY84" fmla="*/ 2961 h 10000"/>
                  <a:gd name="connsiteX85" fmla="*/ 9209 w 10000"/>
                  <a:gd name="connsiteY85" fmla="*/ 2826 h 10000"/>
                  <a:gd name="connsiteX86" fmla="*/ 8997 w 10000"/>
                  <a:gd name="connsiteY86" fmla="*/ 2587 h 10000"/>
                  <a:gd name="connsiteX87" fmla="*/ 8815 w 10000"/>
                  <a:gd name="connsiteY87" fmla="*/ 2266 h 10000"/>
                  <a:gd name="connsiteX88" fmla="*/ 8815 w 10000"/>
                  <a:gd name="connsiteY88" fmla="*/ 2213 h 10000"/>
                  <a:gd name="connsiteX89" fmla="*/ 8875 w 10000"/>
                  <a:gd name="connsiteY89" fmla="*/ 2119 h 10000"/>
                  <a:gd name="connsiteX90" fmla="*/ 8967 w 10000"/>
                  <a:gd name="connsiteY90" fmla="*/ 2038 h 10000"/>
                  <a:gd name="connsiteX91" fmla="*/ 9058 w 10000"/>
                  <a:gd name="connsiteY91" fmla="*/ 1960 h 10000"/>
                  <a:gd name="connsiteX92" fmla="*/ 9058 w 10000"/>
                  <a:gd name="connsiteY92" fmla="*/ 1866 h 10000"/>
                  <a:gd name="connsiteX93" fmla="*/ 9058 w 10000"/>
                  <a:gd name="connsiteY93" fmla="*/ 1773 h 10000"/>
                  <a:gd name="connsiteX94" fmla="*/ 9150 w 10000"/>
                  <a:gd name="connsiteY94" fmla="*/ 1719 h 10000"/>
                  <a:gd name="connsiteX95" fmla="*/ 9209 w 10000"/>
                  <a:gd name="connsiteY95" fmla="*/ 1600 h 10000"/>
                  <a:gd name="connsiteX96" fmla="*/ 9239 w 10000"/>
                  <a:gd name="connsiteY96" fmla="*/ 1492 h 10000"/>
                  <a:gd name="connsiteX97" fmla="*/ 9331 w 10000"/>
                  <a:gd name="connsiteY97" fmla="*/ 1454 h 10000"/>
                  <a:gd name="connsiteX98" fmla="*/ 9452 w 10000"/>
                  <a:gd name="connsiteY98" fmla="*/ 1387 h 10000"/>
                  <a:gd name="connsiteX99" fmla="*/ 9574 w 10000"/>
                  <a:gd name="connsiteY99" fmla="*/ 1346 h 10000"/>
                  <a:gd name="connsiteX100" fmla="*/ 9726 w 10000"/>
                  <a:gd name="connsiteY100" fmla="*/ 1267 h 10000"/>
                  <a:gd name="connsiteX101" fmla="*/ 9879 w 10000"/>
                  <a:gd name="connsiteY101" fmla="*/ 1160 h 10000"/>
                  <a:gd name="connsiteX102" fmla="*/ 9969 w 10000"/>
                  <a:gd name="connsiteY102" fmla="*/ 1053 h 10000"/>
                  <a:gd name="connsiteX103" fmla="*/ 9969 w 10000"/>
                  <a:gd name="connsiteY103" fmla="*/ 973 h 10000"/>
                  <a:gd name="connsiteX104" fmla="*/ 10000 w 10000"/>
                  <a:gd name="connsiteY104" fmla="*/ 825 h 10000"/>
                  <a:gd name="connsiteX105" fmla="*/ 9817 w 10000"/>
                  <a:gd name="connsiteY105" fmla="*/ 640 h 10000"/>
                  <a:gd name="connsiteX106" fmla="*/ 9787 w 10000"/>
                  <a:gd name="connsiteY106" fmla="*/ 572 h 10000"/>
                  <a:gd name="connsiteX107" fmla="*/ 9787 w 10000"/>
                  <a:gd name="connsiteY107" fmla="*/ 199 h 10000"/>
                  <a:gd name="connsiteX108" fmla="*/ 9787 w 10000"/>
                  <a:gd name="connsiteY108" fmla="*/ 120 h 10000"/>
                  <a:gd name="connsiteX109" fmla="*/ 9787 w 10000"/>
                  <a:gd name="connsiteY109" fmla="*/ 80 h 10000"/>
                  <a:gd name="connsiteX110" fmla="*/ 9817 w 10000"/>
                  <a:gd name="connsiteY110" fmla="*/ 39 h 10000"/>
                  <a:gd name="connsiteX111" fmla="*/ 9879 w 10000"/>
                  <a:gd name="connsiteY111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7386 w 10000"/>
                  <a:gd name="connsiteY81" fmla="*/ 3227 h 10000"/>
                  <a:gd name="connsiteX82" fmla="*/ 7780 w 10000"/>
                  <a:gd name="connsiteY82" fmla="*/ 3253 h 10000"/>
                  <a:gd name="connsiteX83" fmla="*/ 9209 w 10000"/>
                  <a:gd name="connsiteY83" fmla="*/ 2961 h 10000"/>
                  <a:gd name="connsiteX84" fmla="*/ 9209 w 10000"/>
                  <a:gd name="connsiteY84" fmla="*/ 2826 h 10000"/>
                  <a:gd name="connsiteX85" fmla="*/ 8997 w 10000"/>
                  <a:gd name="connsiteY85" fmla="*/ 2587 h 10000"/>
                  <a:gd name="connsiteX86" fmla="*/ 8815 w 10000"/>
                  <a:gd name="connsiteY86" fmla="*/ 2266 h 10000"/>
                  <a:gd name="connsiteX87" fmla="*/ 8815 w 10000"/>
                  <a:gd name="connsiteY87" fmla="*/ 2213 h 10000"/>
                  <a:gd name="connsiteX88" fmla="*/ 8875 w 10000"/>
                  <a:gd name="connsiteY88" fmla="*/ 2119 h 10000"/>
                  <a:gd name="connsiteX89" fmla="*/ 8967 w 10000"/>
                  <a:gd name="connsiteY89" fmla="*/ 2038 h 10000"/>
                  <a:gd name="connsiteX90" fmla="*/ 9058 w 10000"/>
                  <a:gd name="connsiteY90" fmla="*/ 1960 h 10000"/>
                  <a:gd name="connsiteX91" fmla="*/ 9058 w 10000"/>
                  <a:gd name="connsiteY91" fmla="*/ 1866 h 10000"/>
                  <a:gd name="connsiteX92" fmla="*/ 9058 w 10000"/>
                  <a:gd name="connsiteY92" fmla="*/ 1773 h 10000"/>
                  <a:gd name="connsiteX93" fmla="*/ 9150 w 10000"/>
                  <a:gd name="connsiteY93" fmla="*/ 1719 h 10000"/>
                  <a:gd name="connsiteX94" fmla="*/ 9209 w 10000"/>
                  <a:gd name="connsiteY94" fmla="*/ 1600 h 10000"/>
                  <a:gd name="connsiteX95" fmla="*/ 9239 w 10000"/>
                  <a:gd name="connsiteY95" fmla="*/ 1492 h 10000"/>
                  <a:gd name="connsiteX96" fmla="*/ 9331 w 10000"/>
                  <a:gd name="connsiteY96" fmla="*/ 1454 h 10000"/>
                  <a:gd name="connsiteX97" fmla="*/ 9452 w 10000"/>
                  <a:gd name="connsiteY97" fmla="*/ 1387 h 10000"/>
                  <a:gd name="connsiteX98" fmla="*/ 9574 w 10000"/>
                  <a:gd name="connsiteY98" fmla="*/ 1346 h 10000"/>
                  <a:gd name="connsiteX99" fmla="*/ 9726 w 10000"/>
                  <a:gd name="connsiteY99" fmla="*/ 1267 h 10000"/>
                  <a:gd name="connsiteX100" fmla="*/ 9879 w 10000"/>
                  <a:gd name="connsiteY100" fmla="*/ 1160 h 10000"/>
                  <a:gd name="connsiteX101" fmla="*/ 9969 w 10000"/>
                  <a:gd name="connsiteY101" fmla="*/ 1053 h 10000"/>
                  <a:gd name="connsiteX102" fmla="*/ 9969 w 10000"/>
                  <a:gd name="connsiteY102" fmla="*/ 973 h 10000"/>
                  <a:gd name="connsiteX103" fmla="*/ 10000 w 10000"/>
                  <a:gd name="connsiteY103" fmla="*/ 825 h 10000"/>
                  <a:gd name="connsiteX104" fmla="*/ 9817 w 10000"/>
                  <a:gd name="connsiteY104" fmla="*/ 640 h 10000"/>
                  <a:gd name="connsiteX105" fmla="*/ 9787 w 10000"/>
                  <a:gd name="connsiteY105" fmla="*/ 572 h 10000"/>
                  <a:gd name="connsiteX106" fmla="*/ 9787 w 10000"/>
                  <a:gd name="connsiteY106" fmla="*/ 199 h 10000"/>
                  <a:gd name="connsiteX107" fmla="*/ 9787 w 10000"/>
                  <a:gd name="connsiteY107" fmla="*/ 120 h 10000"/>
                  <a:gd name="connsiteX108" fmla="*/ 9787 w 10000"/>
                  <a:gd name="connsiteY108" fmla="*/ 80 h 10000"/>
                  <a:gd name="connsiteX109" fmla="*/ 9817 w 10000"/>
                  <a:gd name="connsiteY109" fmla="*/ 39 h 10000"/>
                  <a:gd name="connsiteX110" fmla="*/ 9879 w 10000"/>
                  <a:gd name="connsiteY110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7386 w 10000"/>
                  <a:gd name="connsiteY81" fmla="*/ 3227 h 10000"/>
                  <a:gd name="connsiteX82" fmla="*/ 9209 w 10000"/>
                  <a:gd name="connsiteY82" fmla="*/ 2961 h 10000"/>
                  <a:gd name="connsiteX83" fmla="*/ 9209 w 10000"/>
                  <a:gd name="connsiteY83" fmla="*/ 2826 h 10000"/>
                  <a:gd name="connsiteX84" fmla="*/ 8997 w 10000"/>
                  <a:gd name="connsiteY84" fmla="*/ 2587 h 10000"/>
                  <a:gd name="connsiteX85" fmla="*/ 8815 w 10000"/>
                  <a:gd name="connsiteY85" fmla="*/ 2266 h 10000"/>
                  <a:gd name="connsiteX86" fmla="*/ 8815 w 10000"/>
                  <a:gd name="connsiteY86" fmla="*/ 2213 h 10000"/>
                  <a:gd name="connsiteX87" fmla="*/ 8875 w 10000"/>
                  <a:gd name="connsiteY87" fmla="*/ 2119 h 10000"/>
                  <a:gd name="connsiteX88" fmla="*/ 8967 w 10000"/>
                  <a:gd name="connsiteY88" fmla="*/ 2038 h 10000"/>
                  <a:gd name="connsiteX89" fmla="*/ 9058 w 10000"/>
                  <a:gd name="connsiteY89" fmla="*/ 1960 h 10000"/>
                  <a:gd name="connsiteX90" fmla="*/ 9058 w 10000"/>
                  <a:gd name="connsiteY90" fmla="*/ 1866 h 10000"/>
                  <a:gd name="connsiteX91" fmla="*/ 9058 w 10000"/>
                  <a:gd name="connsiteY91" fmla="*/ 1773 h 10000"/>
                  <a:gd name="connsiteX92" fmla="*/ 9150 w 10000"/>
                  <a:gd name="connsiteY92" fmla="*/ 1719 h 10000"/>
                  <a:gd name="connsiteX93" fmla="*/ 9209 w 10000"/>
                  <a:gd name="connsiteY93" fmla="*/ 1600 h 10000"/>
                  <a:gd name="connsiteX94" fmla="*/ 9239 w 10000"/>
                  <a:gd name="connsiteY94" fmla="*/ 1492 h 10000"/>
                  <a:gd name="connsiteX95" fmla="*/ 9331 w 10000"/>
                  <a:gd name="connsiteY95" fmla="*/ 1454 h 10000"/>
                  <a:gd name="connsiteX96" fmla="*/ 9452 w 10000"/>
                  <a:gd name="connsiteY96" fmla="*/ 1387 h 10000"/>
                  <a:gd name="connsiteX97" fmla="*/ 9574 w 10000"/>
                  <a:gd name="connsiteY97" fmla="*/ 1346 h 10000"/>
                  <a:gd name="connsiteX98" fmla="*/ 9726 w 10000"/>
                  <a:gd name="connsiteY98" fmla="*/ 1267 h 10000"/>
                  <a:gd name="connsiteX99" fmla="*/ 9879 w 10000"/>
                  <a:gd name="connsiteY99" fmla="*/ 1160 h 10000"/>
                  <a:gd name="connsiteX100" fmla="*/ 9969 w 10000"/>
                  <a:gd name="connsiteY100" fmla="*/ 1053 h 10000"/>
                  <a:gd name="connsiteX101" fmla="*/ 9969 w 10000"/>
                  <a:gd name="connsiteY101" fmla="*/ 973 h 10000"/>
                  <a:gd name="connsiteX102" fmla="*/ 10000 w 10000"/>
                  <a:gd name="connsiteY102" fmla="*/ 825 h 10000"/>
                  <a:gd name="connsiteX103" fmla="*/ 9817 w 10000"/>
                  <a:gd name="connsiteY103" fmla="*/ 640 h 10000"/>
                  <a:gd name="connsiteX104" fmla="*/ 9787 w 10000"/>
                  <a:gd name="connsiteY104" fmla="*/ 572 h 10000"/>
                  <a:gd name="connsiteX105" fmla="*/ 9787 w 10000"/>
                  <a:gd name="connsiteY105" fmla="*/ 199 h 10000"/>
                  <a:gd name="connsiteX106" fmla="*/ 9787 w 10000"/>
                  <a:gd name="connsiteY106" fmla="*/ 120 h 10000"/>
                  <a:gd name="connsiteX107" fmla="*/ 9787 w 10000"/>
                  <a:gd name="connsiteY107" fmla="*/ 80 h 10000"/>
                  <a:gd name="connsiteX108" fmla="*/ 9817 w 10000"/>
                  <a:gd name="connsiteY108" fmla="*/ 39 h 10000"/>
                  <a:gd name="connsiteX109" fmla="*/ 9879 w 10000"/>
                  <a:gd name="connsiteY109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9209 w 10000"/>
                  <a:gd name="connsiteY81" fmla="*/ 2961 h 10000"/>
                  <a:gd name="connsiteX82" fmla="*/ 9209 w 10000"/>
                  <a:gd name="connsiteY82" fmla="*/ 2826 h 10000"/>
                  <a:gd name="connsiteX83" fmla="*/ 8997 w 10000"/>
                  <a:gd name="connsiteY83" fmla="*/ 2587 h 10000"/>
                  <a:gd name="connsiteX84" fmla="*/ 8815 w 10000"/>
                  <a:gd name="connsiteY84" fmla="*/ 2266 h 10000"/>
                  <a:gd name="connsiteX85" fmla="*/ 8815 w 10000"/>
                  <a:gd name="connsiteY85" fmla="*/ 2213 h 10000"/>
                  <a:gd name="connsiteX86" fmla="*/ 8875 w 10000"/>
                  <a:gd name="connsiteY86" fmla="*/ 2119 h 10000"/>
                  <a:gd name="connsiteX87" fmla="*/ 8967 w 10000"/>
                  <a:gd name="connsiteY87" fmla="*/ 2038 h 10000"/>
                  <a:gd name="connsiteX88" fmla="*/ 9058 w 10000"/>
                  <a:gd name="connsiteY88" fmla="*/ 1960 h 10000"/>
                  <a:gd name="connsiteX89" fmla="*/ 9058 w 10000"/>
                  <a:gd name="connsiteY89" fmla="*/ 1866 h 10000"/>
                  <a:gd name="connsiteX90" fmla="*/ 9058 w 10000"/>
                  <a:gd name="connsiteY90" fmla="*/ 1773 h 10000"/>
                  <a:gd name="connsiteX91" fmla="*/ 9150 w 10000"/>
                  <a:gd name="connsiteY91" fmla="*/ 1719 h 10000"/>
                  <a:gd name="connsiteX92" fmla="*/ 9209 w 10000"/>
                  <a:gd name="connsiteY92" fmla="*/ 1600 h 10000"/>
                  <a:gd name="connsiteX93" fmla="*/ 9239 w 10000"/>
                  <a:gd name="connsiteY93" fmla="*/ 1492 h 10000"/>
                  <a:gd name="connsiteX94" fmla="*/ 9331 w 10000"/>
                  <a:gd name="connsiteY94" fmla="*/ 1454 h 10000"/>
                  <a:gd name="connsiteX95" fmla="*/ 9452 w 10000"/>
                  <a:gd name="connsiteY95" fmla="*/ 1387 h 10000"/>
                  <a:gd name="connsiteX96" fmla="*/ 9574 w 10000"/>
                  <a:gd name="connsiteY96" fmla="*/ 1346 h 10000"/>
                  <a:gd name="connsiteX97" fmla="*/ 9726 w 10000"/>
                  <a:gd name="connsiteY97" fmla="*/ 1267 h 10000"/>
                  <a:gd name="connsiteX98" fmla="*/ 9879 w 10000"/>
                  <a:gd name="connsiteY98" fmla="*/ 1160 h 10000"/>
                  <a:gd name="connsiteX99" fmla="*/ 9969 w 10000"/>
                  <a:gd name="connsiteY99" fmla="*/ 1053 h 10000"/>
                  <a:gd name="connsiteX100" fmla="*/ 9969 w 10000"/>
                  <a:gd name="connsiteY100" fmla="*/ 973 h 10000"/>
                  <a:gd name="connsiteX101" fmla="*/ 10000 w 10000"/>
                  <a:gd name="connsiteY101" fmla="*/ 825 h 10000"/>
                  <a:gd name="connsiteX102" fmla="*/ 9817 w 10000"/>
                  <a:gd name="connsiteY102" fmla="*/ 640 h 10000"/>
                  <a:gd name="connsiteX103" fmla="*/ 9787 w 10000"/>
                  <a:gd name="connsiteY103" fmla="*/ 572 h 10000"/>
                  <a:gd name="connsiteX104" fmla="*/ 9787 w 10000"/>
                  <a:gd name="connsiteY104" fmla="*/ 199 h 10000"/>
                  <a:gd name="connsiteX105" fmla="*/ 9787 w 10000"/>
                  <a:gd name="connsiteY105" fmla="*/ 120 h 10000"/>
                  <a:gd name="connsiteX106" fmla="*/ 9787 w 10000"/>
                  <a:gd name="connsiteY106" fmla="*/ 80 h 10000"/>
                  <a:gd name="connsiteX107" fmla="*/ 9817 w 10000"/>
                  <a:gd name="connsiteY107" fmla="*/ 39 h 10000"/>
                  <a:gd name="connsiteX108" fmla="*/ 9879 w 10000"/>
                  <a:gd name="connsiteY108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264 w 10000"/>
                  <a:gd name="connsiteY80" fmla="*/ 3227 h 10000"/>
                  <a:gd name="connsiteX81" fmla="*/ 7338 w 10000"/>
                  <a:gd name="connsiteY81" fmla="*/ 3217 h 10000"/>
                  <a:gd name="connsiteX82" fmla="*/ 9209 w 10000"/>
                  <a:gd name="connsiteY82" fmla="*/ 2961 h 10000"/>
                  <a:gd name="connsiteX83" fmla="*/ 9209 w 10000"/>
                  <a:gd name="connsiteY83" fmla="*/ 2826 h 10000"/>
                  <a:gd name="connsiteX84" fmla="*/ 8997 w 10000"/>
                  <a:gd name="connsiteY84" fmla="*/ 2587 h 10000"/>
                  <a:gd name="connsiteX85" fmla="*/ 8815 w 10000"/>
                  <a:gd name="connsiteY85" fmla="*/ 2266 h 10000"/>
                  <a:gd name="connsiteX86" fmla="*/ 8815 w 10000"/>
                  <a:gd name="connsiteY86" fmla="*/ 2213 h 10000"/>
                  <a:gd name="connsiteX87" fmla="*/ 8875 w 10000"/>
                  <a:gd name="connsiteY87" fmla="*/ 2119 h 10000"/>
                  <a:gd name="connsiteX88" fmla="*/ 8967 w 10000"/>
                  <a:gd name="connsiteY88" fmla="*/ 2038 h 10000"/>
                  <a:gd name="connsiteX89" fmla="*/ 9058 w 10000"/>
                  <a:gd name="connsiteY89" fmla="*/ 1960 h 10000"/>
                  <a:gd name="connsiteX90" fmla="*/ 9058 w 10000"/>
                  <a:gd name="connsiteY90" fmla="*/ 1866 h 10000"/>
                  <a:gd name="connsiteX91" fmla="*/ 9058 w 10000"/>
                  <a:gd name="connsiteY91" fmla="*/ 1773 h 10000"/>
                  <a:gd name="connsiteX92" fmla="*/ 9150 w 10000"/>
                  <a:gd name="connsiteY92" fmla="*/ 1719 h 10000"/>
                  <a:gd name="connsiteX93" fmla="*/ 9209 w 10000"/>
                  <a:gd name="connsiteY93" fmla="*/ 1600 h 10000"/>
                  <a:gd name="connsiteX94" fmla="*/ 9239 w 10000"/>
                  <a:gd name="connsiteY94" fmla="*/ 1492 h 10000"/>
                  <a:gd name="connsiteX95" fmla="*/ 9331 w 10000"/>
                  <a:gd name="connsiteY95" fmla="*/ 1454 h 10000"/>
                  <a:gd name="connsiteX96" fmla="*/ 9452 w 10000"/>
                  <a:gd name="connsiteY96" fmla="*/ 1387 h 10000"/>
                  <a:gd name="connsiteX97" fmla="*/ 9574 w 10000"/>
                  <a:gd name="connsiteY97" fmla="*/ 1346 h 10000"/>
                  <a:gd name="connsiteX98" fmla="*/ 9726 w 10000"/>
                  <a:gd name="connsiteY98" fmla="*/ 1267 h 10000"/>
                  <a:gd name="connsiteX99" fmla="*/ 9879 w 10000"/>
                  <a:gd name="connsiteY99" fmla="*/ 1160 h 10000"/>
                  <a:gd name="connsiteX100" fmla="*/ 9969 w 10000"/>
                  <a:gd name="connsiteY100" fmla="*/ 1053 h 10000"/>
                  <a:gd name="connsiteX101" fmla="*/ 9969 w 10000"/>
                  <a:gd name="connsiteY101" fmla="*/ 973 h 10000"/>
                  <a:gd name="connsiteX102" fmla="*/ 10000 w 10000"/>
                  <a:gd name="connsiteY102" fmla="*/ 825 h 10000"/>
                  <a:gd name="connsiteX103" fmla="*/ 9817 w 10000"/>
                  <a:gd name="connsiteY103" fmla="*/ 640 h 10000"/>
                  <a:gd name="connsiteX104" fmla="*/ 9787 w 10000"/>
                  <a:gd name="connsiteY104" fmla="*/ 572 h 10000"/>
                  <a:gd name="connsiteX105" fmla="*/ 9787 w 10000"/>
                  <a:gd name="connsiteY105" fmla="*/ 199 h 10000"/>
                  <a:gd name="connsiteX106" fmla="*/ 9787 w 10000"/>
                  <a:gd name="connsiteY106" fmla="*/ 120 h 10000"/>
                  <a:gd name="connsiteX107" fmla="*/ 9787 w 10000"/>
                  <a:gd name="connsiteY107" fmla="*/ 80 h 10000"/>
                  <a:gd name="connsiteX108" fmla="*/ 9817 w 10000"/>
                  <a:gd name="connsiteY108" fmla="*/ 39 h 10000"/>
                  <a:gd name="connsiteX109" fmla="*/ 9879 w 10000"/>
                  <a:gd name="connsiteY109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7338 w 10000"/>
                  <a:gd name="connsiteY80" fmla="*/ 3217 h 10000"/>
                  <a:gd name="connsiteX81" fmla="*/ 9209 w 10000"/>
                  <a:gd name="connsiteY81" fmla="*/ 2961 h 10000"/>
                  <a:gd name="connsiteX82" fmla="*/ 9209 w 10000"/>
                  <a:gd name="connsiteY82" fmla="*/ 2826 h 10000"/>
                  <a:gd name="connsiteX83" fmla="*/ 8997 w 10000"/>
                  <a:gd name="connsiteY83" fmla="*/ 2587 h 10000"/>
                  <a:gd name="connsiteX84" fmla="*/ 8815 w 10000"/>
                  <a:gd name="connsiteY84" fmla="*/ 2266 h 10000"/>
                  <a:gd name="connsiteX85" fmla="*/ 8815 w 10000"/>
                  <a:gd name="connsiteY85" fmla="*/ 2213 h 10000"/>
                  <a:gd name="connsiteX86" fmla="*/ 8875 w 10000"/>
                  <a:gd name="connsiteY86" fmla="*/ 2119 h 10000"/>
                  <a:gd name="connsiteX87" fmla="*/ 8967 w 10000"/>
                  <a:gd name="connsiteY87" fmla="*/ 2038 h 10000"/>
                  <a:gd name="connsiteX88" fmla="*/ 9058 w 10000"/>
                  <a:gd name="connsiteY88" fmla="*/ 1960 h 10000"/>
                  <a:gd name="connsiteX89" fmla="*/ 9058 w 10000"/>
                  <a:gd name="connsiteY89" fmla="*/ 1866 h 10000"/>
                  <a:gd name="connsiteX90" fmla="*/ 9058 w 10000"/>
                  <a:gd name="connsiteY90" fmla="*/ 1773 h 10000"/>
                  <a:gd name="connsiteX91" fmla="*/ 9150 w 10000"/>
                  <a:gd name="connsiteY91" fmla="*/ 1719 h 10000"/>
                  <a:gd name="connsiteX92" fmla="*/ 9209 w 10000"/>
                  <a:gd name="connsiteY92" fmla="*/ 1600 h 10000"/>
                  <a:gd name="connsiteX93" fmla="*/ 9239 w 10000"/>
                  <a:gd name="connsiteY93" fmla="*/ 1492 h 10000"/>
                  <a:gd name="connsiteX94" fmla="*/ 9331 w 10000"/>
                  <a:gd name="connsiteY94" fmla="*/ 1454 h 10000"/>
                  <a:gd name="connsiteX95" fmla="*/ 9452 w 10000"/>
                  <a:gd name="connsiteY95" fmla="*/ 1387 h 10000"/>
                  <a:gd name="connsiteX96" fmla="*/ 9574 w 10000"/>
                  <a:gd name="connsiteY96" fmla="*/ 1346 h 10000"/>
                  <a:gd name="connsiteX97" fmla="*/ 9726 w 10000"/>
                  <a:gd name="connsiteY97" fmla="*/ 1267 h 10000"/>
                  <a:gd name="connsiteX98" fmla="*/ 9879 w 10000"/>
                  <a:gd name="connsiteY98" fmla="*/ 1160 h 10000"/>
                  <a:gd name="connsiteX99" fmla="*/ 9969 w 10000"/>
                  <a:gd name="connsiteY99" fmla="*/ 1053 h 10000"/>
                  <a:gd name="connsiteX100" fmla="*/ 9969 w 10000"/>
                  <a:gd name="connsiteY100" fmla="*/ 973 h 10000"/>
                  <a:gd name="connsiteX101" fmla="*/ 10000 w 10000"/>
                  <a:gd name="connsiteY101" fmla="*/ 825 h 10000"/>
                  <a:gd name="connsiteX102" fmla="*/ 9817 w 10000"/>
                  <a:gd name="connsiteY102" fmla="*/ 640 h 10000"/>
                  <a:gd name="connsiteX103" fmla="*/ 9787 w 10000"/>
                  <a:gd name="connsiteY103" fmla="*/ 572 h 10000"/>
                  <a:gd name="connsiteX104" fmla="*/ 9787 w 10000"/>
                  <a:gd name="connsiteY104" fmla="*/ 199 h 10000"/>
                  <a:gd name="connsiteX105" fmla="*/ 9787 w 10000"/>
                  <a:gd name="connsiteY105" fmla="*/ 120 h 10000"/>
                  <a:gd name="connsiteX106" fmla="*/ 9787 w 10000"/>
                  <a:gd name="connsiteY106" fmla="*/ 80 h 10000"/>
                  <a:gd name="connsiteX107" fmla="*/ 9817 w 10000"/>
                  <a:gd name="connsiteY107" fmla="*/ 39 h 10000"/>
                  <a:gd name="connsiteX108" fmla="*/ 9879 w 10000"/>
                  <a:gd name="connsiteY108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7143 w 10000"/>
                  <a:gd name="connsiteY79" fmla="*/ 3253 h 10000"/>
                  <a:gd name="connsiteX80" fmla="*/ 9209 w 10000"/>
                  <a:gd name="connsiteY80" fmla="*/ 2961 h 10000"/>
                  <a:gd name="connsiteX81" fmla="*/ 9209 w 10000"/>
                  <a:gd name="connsiteY81" fmla="*/ 2826 h 10000"/>
                  <a:gd name="connsiteX82" fmla="*/ 8997 w 10000"/>
                  <a:gd name="connsiteY82" fmla="*/ 2587 h 10000"/>
                  <a:gd name="connsiteX83" fmla="*/ 8815 w 10000"/>
                  <a:gd name="connsiteY83" fmla="*/ 2266 h 10000"/>
                  <a:gd name="connsiteX84" fmla="*/ 8815 w 10000"/>
                  <a:gd name="connsiteY84" fmla="*/ 2213 h 10000"/>
                  <a:gd name="connsiteX85" fmla="*/ 8875 w 10000"/>
                  <a:gd name="connsiteY85" fmla="*/ 2119 h 10000"/>
                  <a:gd name="connsiteX86" fmla="*/ 8967 w 10000"/>
                  <a:gd name="connsiteY86" fmla="*/ 2038 h 10000"/>
                  <a:gd name="connsiteX87" fmla="*/ 9058 w 10000"/>
                  <a:gd name="connsiteY87" fmla="*/ 1960 h 10000"/>
                  <a:gd name="connsiteX88" fmla="*/ 9058 w 10000"/>
                  <a:gd name="connsiteY88" fmla="*/ 1866 h 10000"/>
                  <a:gd name="connsiteX89" fmla="*/ 9058 w 10000"/>
                  <a:gd name="connsiteY89" fmla="*/ 1773 h 10000"/>
                  <a:gd name="connsiteX90" fmla="*/ 9150 w 10000"/>
                  <a:gd name="connsiteY90" fmla="*/ 1719 h 10000"/>
                  <a:gd name="connsiteX91" fmla="*/ 9209 w 10000"/>
                  <a:gd name="connsiteY91" fmla="*/ 1600 h 10000"/>
                  <a:gd name="connsiteX92" fmla="*/ 9239 w 10000"/>
                  <a:gd name="connsiteY92" fmla="*/ 1492 h 10000"/>
                  <a:gd name="connsiteX93" fmla="*/ 9331 w 10000"/>
                  <a:gd name="connsiteY93" fmla="*/ 1454 h 10000"/>
                  <a:gd name="connsiteX94" fmla="*/ 9452 w 10000"/>
                  <a:gd name="connsiteY94" fmla="*/ 1387 h 10000"/>
                  <a:gd name="connsiteX95" fmla="*/ 9574 w 10000"/>
                  <a:gd name="connsiteY95" fmla="*/ 1346 h 10000"/>
                  <a:gd name="connsiteX96" fmla="*/ 9726 w 10000"/>
                  <a:gd name="connsiteY96" fmla="*/ 1267 h 10000"/>
                  <a:gd name="connsiteX97" fmla="*/ 9879 w 10000"/>
                  <a:gd name="connsiteY97" fmla="*/ 1160 h 10000"/>
                  <a:gd name="connsiteX98" fmla="*/ 9969 w 10000"/>
                  <a:gd name="connsiteY98" fmla="*/ 1053 h 10000"/>
                  <a:gd name="connsiteX99" fmla="*/ 9969 w 10000"/>
                  <a:gd name="connsiteY99" fmla="*/ 973 h 10000"/>
                  <a:gd name="connsiteX100" fmla="*/ 10000 w 10000"/>
                  <a:gd name="connsiteY100" fmla="*/ 825 h 10000"/>
                  <a:gd name="connsiteX101" fmla="*/ 9817 w 10000"/>
                  <a:gd name="connsiteY101" fmla="*/ 640 h 10000"/>
                  <a:gd name="connsiteX102" fmla="*/ 9787 w 10000"/>
                  <a:gd name="connsiteY102" fmla="*/ 572 h 10000"/>
                  <a:gd name="connsiteX103" fmla="*/ 9787 w 10000"/>
                  <a:gd name="connsiteY103" fmla="*/ 199 h 10000"/>
                  <a:gd name="connsiteX104" fmla="*/ 9787 w 10000"/>
                  <a:gd name="connsiteY104" fmla="*/ 120 h 10000"/>
                  <a:gd name="connsiteX105" fmla="*/ 9787 w 10000"/>
                  <a:gd name="connsiteY105" fmla="*/ 80 h 10000"/>
                  <a:gd name="connsiteX106" fmla="*/ 9817 w 10000"/>
                  <a:gd name="connsiteY106" fmla="*/ 39 h 10000"/>
                  <a:gd name="connsiteX107" fmla="*/ 9879 w 10000"/>
                  <a:gd name="connsiteY107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359 h 10000"/>
                  <a:gd name="connsiteX78" fmla="*/ 7113 w 10000"/>
                  <a:gd name="connsiteY78" fmla="*/ 3294 h 10000"/>
                  <a:gd name="connsiteX79" fmla="*/ 9209 w 10000"/>
                  <a:gd name="connsiteY79" fmla="*/ 2961 h 10000"/>
                  <a:gd name="connsiteX80" fmla="*/ 9209 w 10000"/>
                  <a:gd name="connsiteY80" fmla="*/ 2826 h 10000"/>
                  <a:gd name="connsiteX81" fmla="*/ 8997 w 10000"/>
                  <a:gd name="connsiteY81" fmla="*/ 2587 h 10000"/>
                  <a:gd name="connsiteX82" fmla="*/ 8815 w 10000"/>
                  <a:gd name="connsiteY82" fmla="*/ 2266 h 10000"/>
                  <a:gd name="connsiteX83" fmla="*/ 8815 w 10000"/>
                  <a:gd name="connsiteY83" fmla="*/ 2213 h 10000"/>
                  <a:gd name="connsiteX84" fmla="*/ 8875 w 10000"/>
                  <a:gd name="connsiteY84" fmla="*/ 2119 h 10000"/>
                  <a:gd name="connsiteX85" fmla="*/ 8967 w 10000"/>
                  <a:gd name="connsiteY85" fmla="*/ 2038 h 10000"/>
                  <a:gd name="connsiteX86" fmla="*/ 9058 w 10000"/>
                  <a:gd name="connsiteY86" fmla="*/ 1960 h 10000"/>
                  <a:gd name="connsiteX87" fmla="*/ 9058 w 10000"/>
                  <a:gd name="connsiteY87" fmla="*/ 1866 h 10000"/>
                  <a:gd name="connsiteX88" fmla="*/ 9058 w 10000"/>
                  <a:gd name="connsiteY88" fmla="*/ 1773 h 10000"/>
                  <a:gd name="connsiteX89" fmla="*/ 9150 w 10000"/>
                  <a:gd name="connsiteY89" fmla="*/ 1719 h 10000"/>
                  <a:gd name="connsiteX90" fmla="*/ 9209 w 10000"/>
                  <a:gd name="connsiteY90" fmla="*/ 1600 h 10000"/>
                  <a:gd name="connsiteX91" fmla="*/ 9239 w 10000"/>
                  <a:gd name="connsiteY91" fmla="*/ 1492 h 10000"/>
                  <a:gd name="connsiteX92" fmla="*/ 9331 w 10000"/>
                  <a:gd name="connsiteY92" fmla="*/ 1454 h 10000"/>
                  <a:gd name="connsiteX93" fmla="*/ 9452 w 10000"/>
                  <a:gd name="connsiteY93" fmla="*/ 1387 h 10000"/>
                  <a:gd name="connsiteX94" fmla="*/ 9574 w 10000"/>
                  <a:gd name="connsiteY94" fmla="*/ 1346 h 10000"/>
                  <a:gd name="connsiteX95" fmla="*/ 9726 w 10000"/>
                  <a:gd name="connsiteY95" fmla="*/ 1267 h 10000"/>
                  <a:gd name="connsiteX96" fmla="*/ 9879 w 10000"/>
                  <a:gd name="connsiteY96" fmla="*/ 1160 h 10000"/>
                  <a:gd name="connsiteX97" fmla="*/ 9969 w 10000"/>
                  <a:gd name="connsiteY97" fmla="*/ 1053 h 10000"/>
                  <a:gd name="connsiteX98" fmla="*/ 9969 w 10000"/>
                  <a:gd name="connsiteY98" fmla="*/ 973 h 10000"/>
                  <a:gd name="connsiteX99" fmla="*/ 10000 w 10000"/>
                  <a:gd name="connsiteY99" fmla="*/ 825 h 10000"/>
                  <a:gd name="connsiteX100" fmla="*/ 9817 w 10000"/>
                  <a:gd name="connsiteY100" fmla="*/ 640 h 10000"/>
                  <a:gd name="connsiteX101" fmla="*/ 9787 w 10000"/>
                  <a:gd name="connsiteY101" fmla="*/ 572 h 10000"/>
                  <a:gd name="connsiteX102" fmla="*/ 9787 w 10000"/>
                  <a:gd name="connsiteY102" fmla="*/ 199 h 10000"/>
                  <a:gd name="connsiteX103" fmla="*/ 9787 w 10000"/>
                  <a:gd name="connsiteY103" fmla="*/ 120 h 10000"/>
                  <a:gd name="connsiteX104" fmla="*/ 9787 w 10000"/>
                  <a:gd name="connsiteY104" fmla="*/ 80 h 10000"/>
                  <a:gd name="connsiteX105" fmla="*/ 9817 w 10000"/>
                  <a:gd name="connsiteY105" fmla="*/ 39 h 10000"/>
                  <a:gd name="connsiteX106" fmla="*/ 9879 w 10000"/>
                  <a:gd name="connsiteY106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7113 w 10000"/>
                  <a:gd name="connsiteY77" fmla="*/ 3294 h 10000"/>
                  <a:gd name="connsiteX78" fmla="*/ 9209 w 10000"/>
                  <a:gd name="connsiteY78" fmla="*/ 2961 h 10000"/>
                  <a:gd name="connsiteX79" fmla="*/ 9209 w 10000"/>
                  <a:gd name="connsiteY79" fmla="*/ 2826 h 10000"/>
                  <a:gd name="connsiteX80" fmla="*/ 8997 w 10000"/>
                  <a:gd name="connsiteY80" fmla="*/ 2587 h 10000"/>
                  <a:gd name="connsiteX81" fmla="*/ 8815 w 10000"/>
                  <a:gd name="connsiteY81" fmla="*/ 2266 h 10000"/>
                  <a:gd name="connsiteX82" fmla="*/ 8815 w 10000"/>
                  <a:gd name="connsiteY82" fmla="*/ 2213 h 10000"/>
                  <a:gd name="connsiteX83" fmla="*/ 8875 w 10000"/>
                  <a:gd name="connsiteY83" fmla="*/ 2119 h 10000"/>
                  <a:gd name="connsiteX84" fmla="*/ 8967 w 10000"/>
                  <a:gd name="connsiteY84" fmla="*/ 2038 h 10000"/>
                  <a:gd name="connsiteX85" fmla="*/ 9058 w 10000"/>
                  <a:gd name="connsiteY85" fmla="*/ 1960 h 10000"/>
                  <a:gd name="connsiteX86" fmla="*/ 9058 w 10000"/>
                  <a:gd name="connsiteY86" fmla="*/ 1866 h 10000"/>
                  <a:gd name="connsiteX87" fmla="*/ 9058 w 10000"/>
                  <a:gd name="connsiteY87" fmla="*/ 1773 h 10000"/>
                  <a:gd name="connsiteX88" fmla="*/ 9150 w 10000"/>
                  <a:gd name="connsiteY88" fmla="*/ 1719 h 10000"/>
                  <a:gd name="connsiteX89" fmla="*/ 9209 w 10000"/>
                  <a:gd name="connsiteY89" fmla="*/ 1600 h 10000"/>
                  <a:gd name="connsiteX90" fmla="*/ 9239 w 10000"/>
                  <a:gd name="connsiteY90" fmla="*/ 1492 h 10000"/>
                  <a:gd name="connsiteX91" fmla="*/ 9331 w 10000"/>
                  <a:gd name="connsiteY91" fmla="*/ 1454 h 10000"/>
                  <a:gd name="connsiteX92" fmla="*/ 9452 w 10000"/>
                  <a:gd name="connsiteY92" fmla="*/ 1387 h 10000"/>
                  <a:gd name="connsiteX93" fmla="*/ 9574 w 10000"/>
                  <a:gd name="connsiteY93" fmla="*/ 1346 h 10000"/>
                  <a:gd name="connsiteX94" fmla="*/ 9726 w 10000"/>
                  <a:gd name="connsiteY94" fmla="*/ 1267 h 10000"/>
                  <a:gd name="connsiteX95" fmla="*/ 9879 w 10000"/>
                  <a:gd name="connsiteY95" fmla="*/ 1160 h 10000"/>
                  <a:gd name="connsiteX96" fmla="*/ 9969 w 10000"/>
                  <a:gd name="connsiteY96" fmla="*/ 1053 h 10000"/>
                  <a:gd name="connsiteX97" fmla="*/ 9969 w 10000"/>
                  <a:gd name="connsiteY97" fmla="*/ 973 h 10000"/>
                  <a:gd name="connsiteX98" fmla="*/ 10000 w 10000"/>
                  <a:gd name="connsiteY98" fmla="*/ 825 h 10000"/>
                  <a:gd name="connsiteX99" fmla="*/ 9817 w 10000"/>
                  <a:gd name="connsiteY99" fmla="*/ 640 h 10000"/>
                  <a:gd name="connsiteX100" fmla="*/ 9787 w 10000"/>
                  <a:gd name="connsiteY100" fmla="*/ 572 h 10000"/>
                  <a:gd name="connsiteX101" fmla="*/ 9787 w 10000"/>
                  <a:gd name="connsiteY101" fmla="*/ 199 h 10000"/>
                  <a:gd name="connsiteX102" fmla="*/ 9787 w 10000"/>
                  <a:gd name="connsiteY102" fmla="*/ 120 h 10000"/>
                  <a:gd name="connsiteX103" fmla="*/ 9787 w 10000"/>
                  <a:gd name="connsiteY103" fmla="*/ 80 h 10000"/>
                  <a:gd name="connsiteX104" fmla="*/ 9817 w 10000"/>
                  <a:gd name="connsiteY104" fmla="*/ 39 h 10000"/>
                  <a:gd name="connsiteX105" fmla="*/ 9879 w 10000"/>
                  <a:gd name="connsiteY105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7021 w 10000"/>
                  <a:gd name="connsiteY76" fmla="*/ 3521 h 10000"/>
                  <a:gd name="connsiteX77" fmla="*/ 6981 w 10000"/>
                  <a:gd name="connsiteY77" fmla="*/ 3433 h 10000"/>
                  <a:gd name="connsiteX78" fmla="*/ 7113 w 10000"/>
                  <a:gd name="connsiteY78" fmla="*/ 3294 h 10000"/>
                  <a:gd name="connsiteX79" fmla="*/ 9209 w 10000"/>
                  <a:gd name="connsiteY79" fmla="*/ 2961 h 10000"/>
                  <a:gd name="connsiteX80" fmla="*/ 9209 w 10000"/>
                  <a:gd name="connsiteY80" fmla="*/ 2826 h 10000"/>
                  <a:gd name="connsiteX81" fmla="*/ 8997 w 10000"/>
                  <a:gd name="connsiteY81" fmla="*/ 2587 h 10000"/>
                  <a:gd name="connsiteX82" fmla="*/ 8815 w 10000"/>
                  <a:gd name="connsiteY82" fmla="*/ 2266 h 10000"/>
                  <a:gd name="connsiteX83" fmla="*/ 8815 w 10000"/>
                  <a:gd name="connsiteY83" fmla="*/ 2213 h 10000"/>
                  <a:gd name="connsiteX84" fmla="*/ 8875 w 10000"/>
                  <a:gd name="connsiteY84" fmla="*/ 2119 h 10000"/>
                  <a:gd name="connsiteX85" fmla="*/ 8967 w 10000"/>
                  <a:gd name="connsiteY85" fmla="*/ 2038 h 10000"/>
                  <a:gd name="connsiteX86" fmla="*/ 9058 w 10000"/>
                  <a:gd name="connsiteY86" fmla="*/ 1960 h 10000"/>
                  <a:gd name="connsiteX87" fmla="*/ 9058 w 10000"/>
                  <a:gd name="connsiteY87" fmla="*/ 1866 h 10000"/>
                  <a:gd name="connsiteX88" fmla="*/ 9058 w 10000"/>
                  <a:gd name="connsiteY88" fmla="*/ 1773 h 10000"/>
                  <a:gd name="connsiteX89" fmla="*/ 9150 w 10000"/>
                  <a:gd name="connsiteY89" fmla="*/ 1719 h 10000"/>
                  <a:gd name="connsiteX90" fmla="*/ 9209 w 10000"/>
                  <a:gd name="connsiteY90" fmla="*/ 1600 h 10000"/>
                  <a:gd name="connsiteX91" fmla="*/ 9239 w 10000"/>
                  <a:gd name="connsiteY91" fmla="*/ 1492 h 10000"/>
                  <a:gd name="connsiteX92" fmla="*/ 9331 w 10000"/>
                  <a:gd name="connsiteY92" fmla="*/ 1454 h 10000"/>
                  <a:gd name="connsiteX93" fmla="*/ 9452 w 10000"/>
                  <a:gd name="connsiteY93" fmla="*/ 1387 h 10000"/>
                  <a:gd name="connsiteX94" fmla="*/ 9574 w 10000"/>
                  <a:gd name="connsiteY94" fmla="*/ 1346 h 10000"/>
                  <a:gd name="connsiteX95" fmla="*/ 9726 w 10000"/>
                  <a:gd name="connsiteY95" fmla="*/ 1267 h 10000"/>
                  <a:gd name="connsiteX96" fmla="*/ 9879 w 10000"/>
                  <a:gd name="connsiteY96" fmla="*/ 1160 h 10000"/>
                  <a:gd name="connsiteX97" fmla="*/ 9969 w 10000"/>
                  <a:gd name="connsiteY97" fmla="*/ 1053 h 10000"/>
                  <a:gd name="connsiteX98" fmla="*/ 9969 w 10000"/>
                  <a:gd name="connsiteY98" fmla="*/ 973 h 10000"/>
                  <a:gd name="connsiteX99" fmla="*/ 10000 w 10000"/>
                  <a:gd name="connsiteY99" fmla="*/ 825 h 10000"/>
                  <a:gd name="connsiteX100" fmla="*/ 9817 w 10000"/>
                  <a:gd name="connsiteY100" fmla="*/ 640 h 10000"/>
                  <a:gd name="connsiteX101" fmla="*/ 9787 w 10000"/>
                  <a:gd name="connsiteY101" fmla="*/ 572 h 10000"/>
                  <a:gd name="connsiteX102" fmla="*/ 9787 w 10000"/>
                  <a:gd name="connsiteY102" fmla="*/ 199 h 10000"/>
                  <a:gd name="connsiteX103" fmla="*/ 9787 w 10000"/>
                  <a:gd name="connsiteY103" fmla="*/ 120 h 10000"/>
                  <a:gd name="connsiteX104" fmla="*/ 9787 w 10000"/>
                  <a:gd name="connsiteY104" fmla="*/ 80 h 10000"/>
                  <a:gd name="connsiteX105" fmla="*/ 9817 w 10000"/>
                  <a:gd name="connsiteY105" fmla="*/ 39 h 10000"/>
                  <a:gd name="connsiteX106" fmla="*/ 9879 w 10000"/>
                  <a:gd name="connsiteY106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6981 w 10000"/>
                  <a:gd name="connsiteY76" fmla="*/ 3433 h 10000"/>
                  <a:gd name="connsiteX77" fmla="*/ 7113 w 10000"/>
                  <a:gd name="connsiteY77" fmla="*/ 3294 h 10000"/>
                  <a:gd name="connsiteX78" fmla="*/ 9209 w 10000"/>
                  <a:gd name="connsiteY78" fmla="*/ 2961 h 10000"/>
                  <a:gd name="connsiteX79" fmla="*/ 9209 w 10000"/>
                  <a:gd name="connsiteY79" fmla="*/ 2826 h 10000"/>
                  <a:gd name="connsiteX80" fmla="*/ 8997 w 10000"/>
                  <a:gd name="connsiteY80" fmla="*/ 2587 h 10000"/>
                  <a:gd name="connsiteX81" fmla="*/ 8815 w 10000"/>
                  <a:gd name="connsiteY81" fmla="*/ 2266 h 10000"/>
                  <a:gd name="connsiteX82" fmla="*/ 8815 w 10000"/>
                  <a:gd name="connsiteY82" fmla="*/ 2213 h 10000"/>
                  <a:gd name="connsiteX83" fmla="*/ 8875 w 10000"/>
                  <a:gd name="connsiteY83" fmla="*/ 2119 h 10000"/>
                  <a:gd name="connsiteX84" fmla="*/ 8967 w 10000"/>
                  <a:gd name="connsiteY84" fmla="*/ 2038 h 10000"/>
                  <a:gd name="connsiteX85" fmla="*/ 9058 w 10000"/>
                  <a:gd name="connsiteY85" fmla="*/ 1960 h 10000"/>
                  <a:gd name="connsiteX86" fmla="*/ 9058 w 10000"/>
                  <a:gd name="connsiteY86" fmla="*/ 1866 h 10000"/>
                  <a:gd name="connsiteX87" fmla="*/ 9058 w 10000"/>
                  <a:gd name="connsiteY87" fmla="*/ 1773 h 10000"/>
                  <a:gd name="connsiteX88" fmla="*/ 9150 w 10000"/>
                  <a:gd name="connsiteY88" fmla="*/ 1719 h 10000"/>
                  <a:gd name="connsiteX89" fmla="*/ 9209 w 10000"/>
                  <a:gd name="connsiteY89" fmla="*/ 1600 h 10000"/>
                  <a:gd name="connsiteX90" fmla="*/ 9239 w 10000"/>
                  <a:gd name="connsiteY90" fmla="*/ 1492 h 10000"/>
                  <a:gd name="connsiteX91" fmla="*/ 9331 w 10000"/>
                  <a:gd name="connsiteY91" fmla="*/ 1454 h 10000"/>
                  <a:gd name="connsiteX92" fmla="*/ 9452 w 10000"/>
                  <a:gd name="connsiteY92" fmla="*/ 1387 h 10000"/>
                  <a:gd name="connsiteX93" fmla="*/ 9574 w 10000"/>
                  <a:gd name="connsiteY93" fmla="*/ 1346 h 10000"/>
                  <a:gd name="connsiteX94" fmla="*/ 9726 w 10000"/>
                  <a:gd name="connsiteY94" fmla="*/ 1267 h 10000"/>
                  <a:gd name="connsiteX95" fmla="*/ 9879 w 10000"/>
                  <a:gd name="connsiteY95" fmla="*/ 1160 h 10000"/>
                  <a:gd name="connsiteX96" fmla="*/ 9969 w 10000"/>
                  <a:gd name="connsiteY96" fmla="*/ 1053 h 10000"/>
                  <a:gd name="connsiteX97" fmla="*/ 9969 w 10000"/>
                  <a:gd name="connsiteY97" fmla="*/ 973 h 10000"/>
                  <a:gd name="connsiteX98" fmla="*/ 10000 w 10000"/>
                  <a:gd name="connsiteY98" fmla="*/ 825 h 10000"/>
                  <a:gd name="connsiteX99" fmla="*/ 9817 w 10000"/>
                  <a:gd name="connsiteY99" fmla="*/ 640 h 10000"/>
                  <a:gd name="connsiteX100" fmla="*/ 9787 w 10000"/>
                  <a:gd name="connsiteY100" fmla="*/ 572 h 10000"/>
                  <a:gd name="connsiteX101" fmla="*/ 9787 w 10000"/>
                  <a:gd name="connsiteY101" fmla="*/ 199 h 10000"/>
                  <a:gd name="connsiteX102" fmla="*/ 9787 w 10000"/>
                  <a:gd name="connsiteY102" fmla="*/ 120 h 10000"/>
                  <a:gd name="connsiteX103" fmla="*/ 9787 w 10000"/>
                  <a:gd name="connsiteY103" fmla="*/ 80 h 10000"/>
                  <a:gd name="connsiteX104" fmla="*/ 9817 w 10000"/>
                  <a:gd name="connsiteY104" fmla="*/ 39 h 10000"/>
                  <a:gd name="connsiteX105" fmla="*/ 9879 w 10000"/>
                  <a:gd name="connsiteY105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6981 w 10000"/>
                  <a:gd name="connsiteY76" fmla="*/ 3433 h 10000"/>
                  <a:gd name="connsiteX77" fmla="*/ 9209 w 10000"/>
                  <a:gd name="connsiteY77" fmla="*/ 2961 h 10000"/>
                  <a:gd name="connsiteX78" fmla="*/ 9209 w 10000"/>
                  <a:gd name="connsiteY78" fmla="*/ 2826 h 10000"/>
                  <a:gd name="connsiteX79" fmla="*/ 8997 w 10000"/>
                  <a:gd name="connsiteY79" fmla="*/ 2587 h 10000"/>
                  <a:gd name="connsiteX80" fmla="*/ 8815 w 10000"/>
                  <a:gd name="connsiteY80" fmla="*/ 2266 h 10000"/>
                  <a:gd name="connsiteX81" fmla="*/ 8815 w 10000"/>
                  <a:gd name="connsiteY81" fmla="*/ 2213 h 10000"/>
                  <a:gd name="connsiteX82" fmla="*/ 8875 w 10000"/>
                  <a:gd name="connsiteY82" fmla="*/ 2119 h 10000"/>
                  <a:gd name="connsiteX83" fmla="*/ 8967 w 10000"/>
                  <a:gd name="connsiteY83" fmla="*/ 2038 h 10000"/>
                  <a:gd name="connsiteX84" fmla="*/ 9058 w 10000"/>
                  <a:gd name="connsiteY84" fmla="*/ 1960 h 10000"/>
                  <a:gd name="connsiteX85" fmla="*/ 9058 w 10000"/>
                  <a:gd name="connsiteY85" fmla="*/ 1866 h 10000"/>
                  <a:gd name="connsiteX86" fmla="*/ 9058 w 10000"/>
                  <a:gd name="connsiteY86" fmla="*/ 1773 h 10000"/>
                  <a:gd name="connsiteX87" fmla="*/ 9150 w 10000"/>
                  <a:gd name="connsiteY87" fmla="*/ 1719 h 10000"/>
                  <a:gd name="connsiteX88" fmla="*/ 9209 w 10000"/>
                  <a:gd name="connsiteY88" fmla="*/ 1600 h 10000"/>
                  <a:gd name="connsiteX89" fmla="*/ 9239 w 10000"/>
                  <a:gd name="connsiteY89" fmla="*/ 1492 h 10000"/>
                  <a:gd name="connsiteX90" fmla="*/ 9331 w 10000"/>
                  <a:gd name="connsiteY90" fmla="*/ 1454 h 10000"/>
                  <a:gd name="connsiteX91" fmla="*/ 9452 w 10000"/>
                  <a:gd name="connsiteY91" fmla="*/ 1387 h 10000"/>
                  <a:gd name="connsiteX92" fmla="*/ 9574 w 10000"/>
                  <a:gd name="connsiteY92" fmla="*/ 1346 h 10000"/>
                  <a:gd name="connsiteX93" fmla="*/ 9726 w 10000"/>
                  <a:gd name="connsiteY93" fmla="*/ 1267 h 10000"/>
                  <a:gd name="connsiteX94" fmla="*/ 9879 w 10000"/>
                  <a:gd name="connsiteY94" fmla="*/ 1160 h 10000"/>
                  <a:gd name="connsiteX95" fmla="*/ 9969 w 10000"/>
                  <a:gd name="connsiteY95" fmla="*/ 1053 h 10000"/>
                  <a:gd name="connsiteX96" fmla="*/ 9969 w 10000"/>
                  <a:gd name="connsiteY96" fmla="*/ 973 h 10000"/>
                  <a:gd name="connsiteX97" fmla="*/ 10000 w 10000"/>
                  <a:gd name="connsiteY97" fmla="*/ 825 h 10000"/>
                  <a:gd name="connsiteX98" fmla="*/ 9817 w 10000"/>
                  <a:gd name="connsiteY98" fmla="*/ 640 h 10000"/>
                  <a:gd name="connsiteX99" fmla="*/ 9787 w 10000"/>
                  <a:gd name="connsiteY99" fmla="*/ 572 h 10000"/>
                  <a:gd name="connsiteX100" fmla="*/ 9787 w 10000"/>
                  <a:gd name="connsiteY100" fmla="*/ 199 h 10000"/>
                  <a:gd name="connsiteX101" fmla="*/ 9787 w 10000"/>
                  <a:gd name="connsiteY101" fmla="*/ 120 h 10000"/>
                  <a:gd name="connsiteX102" fmla="*/ 9787 w 10000"/>
                  <a:gd name="connsiteY102" fmla="*/ 80 h 10000"/>
                  <a:gd name="connsiteX103" fmla="*/ 9817 w 10000"/>
                  <a:gd name="connsiteY103" fmla="*/ 39 h 10000"/>
                  <a:gd name="connsiteX104" fmla="*/ 9879 w 10000"/>
                  <a:gd name="connsiteY104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6869 w 10000"/>
                  <a:gd name="connsiteY75" fmla="*/ 3666 h 10000"/>
                  <a:gd name="connsiteX76" fmla="*/ 9209 w 10000"/>
                  <a:gd name="connsiteY76" fmla="*/ 2961 h 10000"/>
                  <a:gd name="connsiteX77" fmla="*/ 9209 w 10000"/>
                  <a:gd name="connsiteY77" fmla="*/ 2826 h 10000"/>
                  <a:gd name="connsiteX78" fmla="*/ 8997 w 10000"/>
                  <a:gd name="connsiteY78" fmla="*/ 2587 h 10000"/>
                  <a:gd name="connsiteX79" fmla="*/ 8815 w 10000"/>
                  <a:gd name="connsiteY79" fmla="*/ 2266 h 10000"/>
                  <a:gd name="connsiteX80" fmla="*/ 8815 w 10000"/>
                  <a:gd name="connsiteY80" fmla="*/ 2213 h 10000"/>
                  <a:gd name="connsiteX81" fmla="*/ 8875 w 10000"/>
                  <a:gd name="connsiteY81" fmla="*/ 2119 h 10000"/>
                  <a:gd name="connsiteX82" fmla="*/ 8967 w 10000"/>
                  <a:gd name="connsiteY82" fmla="*/ 2038 h 10000"/>
                  <a:gd name="connsiteX83" fmla="*/ 9058 w 10000"/>
                  <a:gd name="connsiteY83" fmla="*/ 1960 h 10000"/>
                  <a:gd name="connsiteX84" fmla="*/ 9058 w 10000"/>
                  <a:gd name="connsiteY84" fmla="*/ 1866 h 10000"/>
                  <a:gd name="connsiteX85" fmla="*/ 9058 w 10000"/>
                  <a:gd name="connsiteY85" fmla="*/ 1773 h 10000"/>
                  <a:gd name="connsiteX86" fmla="*/ 9150 w 10000"/>
                  <a:gd name="connsiteY86" fmla="*/ 1719 h 10000"/>
                  <a:gd name="connsiteX87" fmla="*/ 9209 w 10000"/>
                  <a:gd name="connsiteY87" fmla="*/ 1600 h 10000"/>
                  <a:gd name="connsiteX88" fmla="*/ 9239 w 10000"/>
                  <a:gd name="connsiteY88" fmla="*/ 1492 h 10000"/>
                  <a:gd name="connsiteX89" fmla="*/ 9331 w 10000"/>
                  <a:gd name="connsiteY89" fmla="*/ 1454 h 10000"/>
                  <a:gd name="connsiteX90" fmla="*/ 9452 w 10000"/>
                  <a:gd name="connsiteY90" fmla="*/ 1387 h 10000"/>
                  <a:gd name="connsiteX91" fmla="*/ 9574 w 10000"/>
                  <a:gd name="connsiteY91" fmla="*/ 1346 h 10000"/>
                  <a:gd name="connsiteX92" fmla="*/ 9726 w 10000"/>
                  <a:gd name="connsiteY92" fmla="*/ 1267 h 10000"/>
                  <a:gd name="connsiteX93" fmla="*/ 9879 w 10000"/>
                  <a:gd name="connsiteY93" fmla="*/ 1160 h 10000"/>
                  <a:gd name="connsiteX94" fmla="*/ 9969 w 10000"/>
                  <a:gd name="connsiteY94" fmla="*/ 1053 h 10000"/>
                  <a:gd name="connsiteX95" fmla="*/ 9969 w 10000"/>
                  <a:gd name="connsiteY95" fmla="*/ 973 h 10000"/>
                  <a:gd name="connsiteX96" fmla="*/ 10000 w 10000"/>
                  <a:gd name="connsiteY96" fmla="*/ 825 h 10000"/>
                  <a:gd name="connsiteX97" fmla="*/ 9817 w 10000"/>
                  <a:gd name="connsiteY97" fmla="*/ 640 h 10000"/>
                  <a:gd name="connsiteX98" fmla="*/ 9787 w 10000"/>
                  <a:gd name="connsiteY98" fmla="*/ 572 h 10000"/>
                  <a:gd name="connsiteX99" fmla="*/ 9787 w 10000"/>
                  <a:gd name="connsiteY99" fmla="*/ 199 h 10000"/>
                  <a:gd name="connsiteX100" fmla="*/ 9787 w 10000"/>
                  <a:gd name="connsiteY100" fmla="*/ 120 h 10000"/>
                  <a:gd name="connsiteX101" fmla="*/ 9787 w 10000"/>
                  <a:gd name="connsiteY101" fmla="*/ 80 h 10000"/>
                  <a:gd name="connsiteX102" fmla="*/ 9817 w 10000"/>
                  <a:gd name="connsiteY102" fmla="*/ 39 h 10000"/>
                  <a:gd name="connsiteX103" fmla="*/ 9879 w 10000"/>
                  <a:gd name="connsiteY103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6809 w 10000"/>
                  <a:gd name="connsiteY74" fmla="*/ 3733 h 10000"/>
                  <a:gd name="connsiteX75" fmla="*/ 9209 w 10000"/>
                  <a:gd name="connsiteY75" fmla="*/ 2961 h 10000"/>
                  <a:gd name="connsiteX76" fmla="*/ 9209 w 10000"/>
                  <a:gd name="connsiteY76" fmla="*/ 2826 h 10000"/>
                  <a:gd name="connsiteX77" fmla="*/ 8997 w 10000"/>
                  <a:gd name="connsiteY77" fmla="*/ 2587 h 10000"/>
                  <a:gd name="connsiteX78" fmla="*/ 8815 w 10000"/>
                  <a:gd name="connsiteY78" fmla="*/ 2266 h 10000"/>
                  <a:gd name="connsiteX79" fmla="*/ 8815 w 10000"/>
                  <a:gd name="connsiteY79" fmla="*/ 2213 h 10000"/>
                  <a:gd name="connsiteX80" fmla="*/ 8875 w 10000"/>
                  <a:gd name="connsiteY80" fmla="*/ 2119 h 10000"/>
                  <a:gd name="connsiteX81" fmla="*/ 8967 w 10000"/>
                  <a:gd name="connsiteY81" fmla="*/ 2038 h 10000"/>
                  <a:gd name="connsiteX82" fmla="*/ 9058 w 10000"/>
                  <a:gd name="connsiteY82" fmla="*/ 1960 h 10000"/>
                  <a:gd name="connsiteX83" fmla="*/ 9058 w 10000"/>
                  <a:gd name="connsiteY83" fmla="*/ 1866 h 10000"/>
                  <a:gd name="connsiteX84" fmla="*/ 9058 w 10000"/>
                  <a:gd name="connsiteY84" fmla="*/ 1773 h 10000"/>
                  <a:gd name="connsiteX85" fmla="*/ 9150 w 10000"/>
                  <a:gd name="connsiteY85" fmla="*/ 1719 h 10000"/>
                  <a:gd name="connsiteX86" fmla="*/ 9209 w 10000"/>
                  <a:gd name="connsiteY86" fmla="*/ 1600 h 10000"/>
                  <a:gd name="connsiteX87" fmla="*/ 9239 w 10000"/>
                  <a:gd name="connsiteY87" fmla="*/ 1492 h 10000"/>
                  <a:gd name="connsiteX88" fmla="*/ 9331 w 10000"/>
                  <a:gd name="connsiteY88" fmla="*/ 1454 h 10000"/>
                  <a:gd name="connsiteX89" fmla="*/ 9452 w 10000"/>
                  <a:gd name="connsiteY89" fmla="*/ 1387 h 10000"/>
                  <a:gd name="connsiteX90" fmla="*/ 9574 w 10000"/>
                  <a:gd name="connsiteY90" fmla="*/ 1346 h 10000"/>
                  <a:gd name="connsiteX91" fmla="*/ 9726 w 10000"/>
                  <a:gd name="connsiteY91" fmla="*/ 1267 h 10000"/>
                  <a:gd name="connsiteX92" fmla="*/ 9879 w 10000"/>
                  <a:gd name="connsiteY92" fmla="*/ 1160 h 10000"/>
                  <a:gd name="connsiteX93" fmla="*/ 9969 w 10000"/>
                  <a:gd name="connsiteY93" fmla="*/ 1053 h 10000"/>
                  <a:gd name="connsiteX94" fmla="*/ 9969 w 10000"/>
                  <a:gd name="connsiteY94" fmla="*/ 973 h 10000"/>
                  <a:gd name="connsiteX95" fmla="*/ 10000 w 10000"/>
                  <a:gd name="connsiteY95" fmla="*/ 825 h 10000"/>
                  <a:gd name="connsiteX96" fmla="*/ 9817 w 10000"/>
                  <a:gd name="connsiteY96" fmla="*/ 640 h 10000"/>
                  <a:gd name="connsiteX97" fmla="*/ 9787 w 10000"/>
                  <a:gd name="connsiteY97" fmla="*/ 572 h 10000"/>
                  <a:gd name="connsiteX98" fmla="*/ 9787 w 10000"/>
                  <a:gd name="connsiteY98" fmla="*/ 199 h 10000"/>
                  <a:gd name="connsiteX99" fmla="*/ 9787 w 10000"/>
                  <a:gd name="connsiteY99" fmla="*/ 120 h 10000"/>
                  <a:gd name="connsiteX100" fmla="*/ 9787 w 10000"/>
                  <a:gd name="connsiteY100" fmla="*/ 80 h 10000"/>
                  <a:gd name="connsiteX101" fmla="*/ 9817 w 10000"/>
                  <a:gd name="connsiteY101" fmla="*/ 39 h 10000"/>
                  <a:gd name="connsiteX102" fmla="*/ 9879 w 10000"/>
                  <a:gd name="connsiteY102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6687 w 10000"/>
                  <a:gd name="connsiteY73" fmla="*/ 3747 h 10000"/>
                  <a:gd name="connsiteX74" fmla="*/ 9209 w 10000"/>
                  <a:gd name="connsiteY74" fmla="*/ 2961 h 10000"/>
                  <a:gd name="connsiteX75" fmla="*/ 9209 w 10000"/>
                  <a:gd name="connsiteY75" fmla="*/ 2826 h 10000"/>
                  <a:gd name="connsiteX76" fmla="*/ 8997 w 10000"/>
                  <a:gd name="connsiteY76" fmla="*/ 2587 h 10000"/>
                  <a:gd name="connsiteX77" fmla="*/ 8815 w 10000"/>
                  <a:gd name="connsiteY77" fmla="*/ 2266 h 10000"/>
                  <a:gd name="connsiteX78" fmla="*/ 8815 w 10000"/>
                  <a:gd name="connsiteY78" fmla="*/ 2213 h 10000"/>
                  <a:gd name="connsiteX79" fmla="*/ 8875 w 10000"/>
                  <a:gd name="connsiteY79" fmla="*/ 2119 h 10000"/>
                  <a:gd name="connsiteX80" fmla="*/ 8967 w 10000"/>
                  <a:gd name="connsiteY80" fmla="*/ 2038 h 10000"/>
                  <a:gd name="connsiteX81" fmla="*/ 9058 w 10000"/>
                  <a:gd name="connsiteY81" fmla="*/ 1960 h 10000"/>
                  <a:gd name="connsiteX82" fmla="*/ 9058 w 10000"/>
                  <a:gd name="connsiteY82" fmla="*/ 1866 h 10000"/>
                  <a:gd name="connsiteX83" fmla="*/ 9058 w 10000"/>
                  <a:gd name="connsiteY83" fmla="*/ 1773 h 10000"/>
                  <a:gd name="connsiteX84" fmla="*/ 9150 w 10000"/>
                  <a:gd name="connsiteY84" fmla="*/ 1719 h 10000"/>
                  <a:gd name="connsiteX85" fmla="*/ 9209 w 10000"/>
                  <a:gd name="connsiteY85" fmla="*/ 1600 h 10000"/>
                  <a:gd name="connsiteX86" fmla="*/ 9239 w 10000"/>
                  <a:gd name="connsiteY86" fmla="*/ 1492 h 10000"/>
                  <a:gd name="connsiteX87" fmla="*/ 9331 w 10000"/>
                  <a:gd name="connsiteY87" fmla="*/ 1454 h 10000"/>
                  <a:gd name="connsiteX88" fmla="*/ 9452 w 10000"/>
                  <a:gd name="connsiteY88" fmla="*/ 1387 h 10000"/>
                  <a:gd name="connsiteX89" fmla="*/ 9574 w 10000"/>
                  <a:gd name="connsiteY89" fmla="*/ 1346 h 10000"/>
                  <a:gd name="connsiteX90" fmla="*/ 9726 w 10000"/>
                  <a:gd name="connsiteY90" fmla="*/ 1267 h 10000"/>
                  <a:gd name="connsiteX91" fmla="*/ 9879 w 10000"/>
                  <a:gd name="connsiteY91" fmla="*/ 1160 h 10000"/>
                  <a:gd name="connsiteX92" fmla="*/ 9969 w 10000"/>
                  <a:gd name="connsiteY92" fmla="*/ 1053 h 10000"/>
                  <a:gd name="connsiteX93" fmla="*/ 9969 w 10000"/>
                  <a:gd name="connsiteY93" fmla="*/ 973 h 10000"/>
                  <a:gd name="connsiteX94" fmla="*/ 10000 w 10000"/>
                  <a:gd name="connsiteY94" fmla="*/ 825 h 10000"/>
                  <a:gd name="connsiteX95" fmla="*/ 9817 w 10000"/>
                  <a:gd name="connsiteY95" fmla="*/ 640 h 10000"/>
                  <a:gd name="connsiteX96" fmla="*/ 9787 w 10000"/>
                  <a:gd name="connsiteY96" fmla="*/ 572 h 10000"/>
                  <a:gd name="connsiteX97" fmla="*/ 9787 w 10000"/>
                  <a:gd name="connsiteY97" fmla="*/ 199 h 10000"/>
                  <a:gd name="connsiteX98" fmla="*/ 9787 w 10000"/>
                  <a:gd name="connsiteY98" fmla="*/ 120 h 10000"/>
                  <a:gd name="connsiteX99" fmla="*/ 9787 w 10000"/>
                  <a:gd name="connsiteY99" fmla="*/ 80 h 10000"/>
                  <a:gd name="connsiteX100" fmla="*/ 9817 w 10000"/>
                  <a:gd name="connsiteY100" fmla="*/ 39 h 10000"/>
                  <a:gd name="connsiteX101" fmla="*/ 9879 w 10000"/>
                  <a:gd name="connsiteY101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6352 w 10000"/>
                  <a:gd name="connsiteY72" fmla="*/ 3840 h 10000"/>
                  <a:gd name="connsiteX73" fmla="*/ 9209 w 10000"/>
                  <a:gd name="connsiteY73" fmla="*/ 2961 h 10000"/>
                  <a:gd name="connsiteX74" fmla="*/ 9209 w 10000"/>
                  <a:gd name="connsiteY74" fmla="*/ 2826 h 10000"/>
                  <a:gd name="connsiteX75" fmla="*/ 8997 w 10000"/>
                  <a:gd name="connsiteY75" fmla="*/ 2587 h 10000"/>
                  <a:gd name="connsiteX76" fmla="*/ 8815 w 10000"/>
                  <a:gd name="connsiteY76" fmla="*/ 2266 h 10000"/>
                  <a:gd name="connsiteX77" fmla="*/ 8815 w 10000"/>
                  <a:gd name="connsiteY77" fmla="*/ 2213 h 10000"/>
                  <a:gd name="connsiteX78" fmla="*/ 8875 w 10000"/>
                  <a:gd name="connsiteY78" fmla="*/ 2119 h 10000"/>
                  <a:gd name="connsiteX79" fmla="*/ 8967 w 10000"/>
                  <a:gd name="connsiteY79" fmla="*/ 2038 h 10000"/>
                  <a:gd name="connsiteX80" fmla="*/ 9058 w 10000"/>
                  <a:gd name="connsiteY80" fmla="*/ 1960 h 10000"/>
                  <a:gd name="connsiteX81" fmla="*/ 9058 w 10000"/>
                  <a:gd name="connsiteY81" fmla="*/ 1866 h 10000"/>
                  <a:gd name="connsiteX82" fmla="*/ 9058 w 10000"/>
                  <a:gd name="connsiteY82" fmla="*/ 1773 h 10000"/>
                  <a:gd name="connsiteX83" fmla="*/ 9150 w 10000"/>
                  <a:gd name="connsiteY83" fmla="*/ 1719 h 10000"/>
                  <a:gd name="connsiteX84" fmla="*/ 9209 w 10000"/>
                  <a:gd name="connsiteY84" fmla="*/ 1600 h 10000"/>
                  <a:gd name="connsiteX85" fmla="*/ 9239 w 10000"/>
                  <a:gd name="connsiteY85" fmla="*/ 1492 h 10000"/>
                  <a:gd name="connsiteX86" fmla="*/ 9331 w 10000"/>
                  <a:gd name="connsiteY86" fmla="*/ 1454 h 10000"/>
                  <a:gd name="connsiteX87" fmla="*/ 9452 w 10000"/>
                  <a:gd name="connsiteY87" fmla="*/ 1387 h 10000"/>
                  <a:gd name="connsiteX88" fmla="*/ 9574 w 10000"/>
                  <a:gd name="connsiteY88" fmla="*/ 1346 h 10000"/>
                  <a:gd name="connsiteX89" fmla="*/ 9726 w 10000"/>
                  <a:gd name="connsiteY89" fmla="*/ 1267 h 10000"/>
                  <a:gd name="connsiteX90" fmla="*/ 9879 w 10000"/>
                  <a:gd name="connsiteY90" fmla="*/ 1160 h 10000"/>
                  <a:gd name="connsiteX91" fmla="*/ 9969 w 10000"/>
                  <a:gd name="connsiteY91" fmla="*/ 1053 h 10000"/>
                  <a:gd name="connsiteX92" fmla="*/ 9969 w 10000"/>
                  <a:gd name="connsiteY92" fmla="*/ 973 h 10000"/>
                  <a:gd name="connsiteX93" fmla="*/ 10000 w 10000"/>
                  <a:gd name="connsiteY93" fmla="*/ 825 h 10000"/>
                  <a:gd name="connsiteX94" fmla="*/ 9817 w 10000"/>
                  <a:gd name="connsiteY94" fmla="*/ 640 h 10000"/>
                  <a:gd name="connsiteX95" fmla="*/ 9787 w 10000"/>
                  <a:gd name="connsiteY95" fmla="*/ 572 h 10000"/>
                  <a:gd name="connsiteX96" fmla="*/ 9787 w 10000"/>
                  <a:gd name="connsiteY96" fmla="*/ 199 h 10000"/>
                  <a:gd name="connsiteX97" fmla="*/ 9787 w 10000"/>
                  <a:gd name="connsiteY97" fmla="*/ 120 h 10000"/>
                  <a:gd name="connsiteX98" fmla="*/ 9787 w 10000"/>
                  <a:gd name="connsiteY98" fmla="*/ 80 h 10000"/>
                  <a:gd name="connsiteX99" fmla="*/ 9817 w 10000"/>
                  <a:gd name="connsiteY99" fmla="*/ 39 h 10000"/>
                  <a:gd name="connsiteX100" fmla="*/ 9879 w 10000"/>
                  <a:gd name="connsiteY100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6261 w 10000"/>
                  <a:gd name="connsiteY71" fmla="*/ 3933 h 10000"/>
                  <a:gd name="connsiteX72" fmla="*/ 9209 w 10000"/>
                  <a:gd name="connsiteY72" fmla="*/ 2961 h 10000"/>
                  <a:gd name="connsiteX73" fmla="*/ 9209 w 10000"/>
                  <a:gd name="connsiteY73" fmla="*/ 2826 h 10000"/>
                  <a:gd name="connsiteX74" fmla="*/ 8997 w 10000"/>
                  <a:gd name="connsiteY74" fmla="*/ 2587 h 10000"/>
                  <a:gd name="connsiteX75" fmla="*/ 8815 w 10000"/>
                  <a:gd name="connsiteY75" fmla="*/ 2266 h 10000"/>
                  <a:gd name="connsiteX76" fmla="*/ 8815 w 10000"/>
                  <a:gd name="connsiteY76" fmla="*/ 2213 h 10000"/>
                  <a:gd name="connsiteX77" fmla="*/ 8875 w 10000"/>
                  <a:gd name="connsiteY77" fmla="*/ 2119 h 10000"/>
                  <a:gd name="connsiteX78" fmla="*/ 8967 w 10000"/>
                  <a:gd name="connsiteY78" fmla="*/ 2038 h 10000"/>
                  <a:gd name="connsiteX79" fmla="*/ 9058 w 10000"/>
                  <a:gd name="connsiteY79" fmla="*/ 1960 h 10000"/>
                  <a:gd name="connsiteX80" fmla="*/ 9058 w 10000"/>
                  <a:gd name="connsiteY80" fmla="*/ 1866 h 10000"/>
                  <a:gd name="connsiteX81" fmla="*/ 9058 w 10000"/>
                  <a:gd name="connsiteY81" fmla="*/ 1773 h 10000"/>
                  <a:gd name="connsiteX82" fmla="*/ 9150 w 10000"/>
                  <a:gd name="connsiteY82" fmla="*/ 1719 h 10000"/>
                  <a:gd name="connsiteX83" fmla="*/ 9209 w 10000"/>
                  <a:gd name="connsiteY83" fmla="*/ 1600 h 10000"/>
                  <a:gd name="connsiteX84" fmla="*/ 9239 w 10000"/>
                  <a:gd name="connsiteY84" fmla="*/ 1492 h 10000"/>
                  <a:gd name="connsiteX85" fmla="*/ 9331 w 10000"/>
                  <a:gd name="connsiteY85" fmla="*/ 1454 h 10000"/>
                  <a:gd name="connsiteX86" fmla="*/ 9452 w 10000"/>
                  <a:gd name="connsiteY86" fmla="*/ 1387 h 10000"/>
                  <a:gd name="connsiteX87" fmla="*/ 9574 w 10000"/>
                  <a:gd name="connsiteY87" fmla="*/ 1346 h 10000"/>
                  <a:gd name="connsiteX88" fmla="*/ 9726 w 10000"/>
                  <a:gd name="connsiteY88" fmla="*/ 1267 h 10000"/>
                  <a:gd name="connsiteX89" fmla="*/ 9879 w 10000"/>
                  <a:gd name="connsiteY89" fmla="*/ 1160 h 10000"/>
                  <a:gd name="connsiteX90" fmla="*/ 9969 w 10000"/>
                  <a:gd name="connsiteY90" fmla="*/ 1053 h 10000"/>
                  <a:gd name="connsiteX91" fmla="*/ 9969 w 10000"/>
                  <a:gd name="connsiteY91" fmla="*/ 973 h 10000"/>
                  <a:gd name="connsiteX92" fmla="*/ 10000 w 10000"/>
                  <a:gd name="connsiteY92" fmla="*/ 825 h 10000"/>
                  <a:gd name="connsiteX93" fmla="*/ 9817 w 10000"/>
                  <a:gd name="connsiteY93" fmla="*/ 640 h 10000"/>
                  <a:gd name="connsiteX94" fmla="*/ 9787 w 10000"/>
                  <a:gd name="connsiteY94" fmla="*/ 572 h 10000"/>
                  <a:gd name="connsiteX95" fmla="*/ 9787 w 10000"/>
                  <a:gd name="connsiteY95" fmla="*/ 199 h 10000"/>
                  <a:gd name="connsiteX96" fmla="*/ 9787 w 10000"/>
                  <a:gd name="connsiteY96" fmla="*/ 120 h 10000"/>
                  <a:gd name="connsiteX97" fmla="*/ 9787 w 10000"/>
                  <a:gd name="connsiteY97" fmla="*/ 80 h 10000"/>
                  <a:gd name="connsiteX98" fmla="*/ 9817 w 10000"/>
                  <a:gd name="connsiteY98" fmla="*/ 39 h 10000"/>
                  <a:gd name="connsiteX99" fmla="*/ 9879 w 10000"/>
                  <a:gd name="connsiteY99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6018 w 10000"/>
                  <a:gd name="connsiteY70" fmla="*/ 4067 h 10000"/>
                  <a:gd name="connsiteX71" fmla="*/ 9209 w 10000"/>
                  <a:gd name="connsiteY71" fmla="*/ 2961 h 10000"/>
                  <a:gd name="connsiteX72" fmla="*/ 9209 w 10000"/>
                  <a:gd name="connsiteY72" fmla="*/ 2826 h 10000"/>
                  <a:gd name="connsiteX73" fmla="*/ 8997 w 10000"/>
                  <a:gd name="connsiteY73" fmla="*/ 2587 h 10000"/>
                  <a:gd name="connsiteX74" fmla="*/ 8815 w 10000"/>
                  <a:gd name="connsiteY74" fmla="*/ 2266 h 10000"/>
                  <a:gd name="connsiteX75" fmla="*/ 8815 w 10000"/>
                  <a:gd name="connsiteY75" fmla="*/ 2213 h 10000"/>
                  <a:gd name="connsiteX76" fmla="*/ 8875 w 10000"/>
                  <a:gd name="connsiteY76" fmla="*/ 2119 h 10000"/>
                  <a:gd name="connsiteX77" fmla="*/ 8967 w 10000"/>
                  <a:gd name="connsiteY77" fmla="*/ 2038 h 10000"/>
                  <a:gd name="connsiteX78" fmla="*/ 9058 w 10000"/>
                  <a:gd name="connsiteY78" fmla="*/ 1960 h 10000"/>
                  <a:gd name="connsiteX79" fmla="*/ 9058 w 10000"/>
                  <a:gd name="connsiteY79" fmla="*/ 1866 h 10000"/>
                  <a:gd name="connsiteX80" fmla="*/ 9058 w 10000"/>
                  <a:gd name="connsiteY80" fmla="*/ 1773 h 10000"/>
                  <a:gd name="connsiteX81" fmla="*/ 9150 w 10000"/>
                  <a:gd name="connsiteY81" fmla="*/ 1719 h 10000"/>
                  <a:gd name="connsiteX82" fmla="*/ 9209 w 10000"/>
                  <a:gd name="connsiteY82" fmla="*/ 1600 h 10000"/>
                  <a:gd name="connsiteX83" fmla="*/ 9239 w 10000"/>
                  <a:gd name="connsiteY83" fmla="*/ 1492 h 10000"/>
                  <a:gd name="connsiteX84" fmla="*/ 9331 w 10000"/>
                  <a:gd name="connsiteY84" fmla="*/ 1454 h 10000"/>
                  <a:gd name="connsiteX85" fmla="*/ 9452 w 10000"/>
                  <a:gd name="connsiteY85" fmla="*/ 1387 h 10000"/>
                  <a:gd name="connsiteX86" fmla="*/ 9574 w 10000"/>
                  <a:gd name="connsiteY86" fmla="*/ 1346 h 10000"/>
                  <a:gd name="connsiteX87" fmla="*/ 9726 w 10000"/>
                  <a:gd name="connsiteY87" fmla="*/ 1267 h 10000"/>
                  <a:gd name="connsiteX88" fmla="*/ 9879 w 10000"/>
                  <a:gd name="connsiteY88" fmla="*/ 1160 h 10000"/>
                  <a:gd name="connsiteX89" fmla="*/ 9969 w 10000"/>
                  <a:gd name="connsiteY89" fmla="*/ 1053 h 10000"/>
                  <a:gd name="connsiteX90" fmla="*/ 9969 w 10000"/>
                  <a:gd name="connsiteY90" fmla="*/ 973 h 10000"/>
                  <a:gd name="connsiteX91" fmla="*/ 10000 w 10000"/>
                  <a:gd name="connsiteY91" fmla="*/ 825 h 10000"/>
                  <a:gd name="connsiteX92" fmla="*/ 9817 w 10000"/>
                  <a:gd name="connsiteY92" fmla="*/ 640 h 10000"/>
                  <a:gd name="connsiteX93" fmla="*/ 9787 w 10000"/>
                  <a:gd name="connsiteY93" fmla="*/ 572 h 10000"/>
                  <a:gd name="connsiteX94" fmla="*/ 9787 w 10000"/>
                  <a:gd name="connsiteY94" fmla="*/ 199 h 10000"/>
                  <a:gd name="connsiteX95" fmla="*/ 9787 w 10000"/>
                  <a:gd name="connsiteY95" fmla="*/ 120 h 10000"/>
                  <a:gd name="connsiteX96" fmla="*/ 9787 w 10000"/>
                  <a:gd name="connsiteY96" fmla="*/ 80 h 10000"/>
                  <a:gd name="connsiteX97" fmla="*/ 9817 w 10000"/>
                  <a:gd name="connsiteY97" fmla="*/ 39 h 10000"/>
                  <a:gd name="connsiteX98" fmla="*/ 9879 w 10000"/>
                  <a:gd name="connsiteY98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5837 w 10000"/>
                  <a:gd name="connsiteY69" fmla="*/ 4214 h 10000"/>
                  <a:gd name="connsiteX70" fmla="*/ 9209 w 10000"/>
                  <a:gd name="connsiteY70" fmla="*/ 2961 h 10000"/>
                  <a:gd name="connsiteX71" fmla="*/ 9209 w 10000"/>
                  <a:gd name="connsiteY71" fmla="*/ 2826 h 10000"/>
                  <a:gd name="connsiteX72" fmla="*/ 8997 w 10000"/>
                  <a:gd name="connsiteY72" fmla="*/ 2587 h 10000"/>
                  <a:gd name="connsiteX73" fmla="*/ 8815 w 10000"/>
                  <a:gd name="connsiteY73" fmla="*/ 2266 h 10000"/>
                  <a:gd name="connsiteX74" fmla="*/ 8815 w 10000"/>
                  <a:gd name="connsiteY74" fmla="*/ 2213 h 10000"/>
                  <a:gd name="connsiteX75" fmla="*/ 8875 w 10000"/>
                  <a:gd name="connsiteY75" fmla="*/ 2119 h 10000"/>
                  <a:gd name="connsiteX76" fmla="*/ 8967 w 10000"/>
                  <a:gd name="connsiteY76" fmla="*/ 2038 h 10000"/>
                  <a:gd name="connsiteX77" fmla="*/ 9058 w 10000"/>
                  <a:gd name="connsiteY77" fmla="*/ 1960 h 10000"/>
                  <a:gd name="connsiteX78" fmla="*/ 9058 w 10000"/>
                  <a:gd name="connsiteY78" fmla="*/ 1866 h 10000"/>
                  <a:gd name="connsiteX79" fmla="*/ 9058 w 10000"/>
                  <a:gd name="connsiteY79" fmla="*/ 1773 h 10000"/>
                  <a:gd name="connsiteX80" fmla="*/ 9150 w 10000"/>
                  <a:gd name="connsiteY80" fmla="*/ 1719 h 10000"/>
                  <a:gd name="connsiteX81" fmla="*/ 9209 w 10000"/>
                  <a:gd name="connsiteY81" fmla="*/ 1600 h 10000"/>
                  <a:gd name="connsiteX82" fmla="*/ 9239 w 10000"/>
                  <a:gd name="connsiteY82" fmla="*/ 1492 h 10000"/>
                  <a:gd name="connsiteX83" fmla="*/ 9331 w 10000"/>
                  <a:gd name="connsiteY83" fmla="*/ 1454 h 10000"/>
                  <a:gd name="connsiteX84" fmla="*/ 9452 w 10000"/>
                  <a:gd name="connsiteY84" fmla="*/ 1387 h 10000"/>
                  <a:gd name="connsiteX85" fmla="*/ 9574 w 10000"/>
                  <a:gd name="connsiteY85" fmla="*/ 1346 h 10000"/>
                  <a:gd name="connsiteX86" fmla="*/ 9726 w 10000"/>
                  <a:gd name="connsiteY86" fmla="*/ 1267 h 10000"/>
                  <a:gd name="connsiteX87" fmla="*/ 9879 w 10000"/>
                  <a:gd name="connsiteY87" fmla="*/ 1160 h 10000"/>
                  <a:gd name="connsiteX88" fmla="*/ 9969 w 10000"/>
                  <a:gd name="connsiteY88" fmla="*/ 1053 h 10000"/>
                  <a:gd name="connsiteX89" fmla="*/ 9969 w 10000"/>
                  <a:gd name="connsiteY89" fmla="*/ 973 h 10000"/>
                  <a:gd name="connsiteX90" fmla="*/ 10000 w 10000"/>
                  <a:gd name="connsiteY90" fmla="*/ 825 h 10000"/>
                  <a:gd name="connsiteX91" fmla="*/ 9817 w 10000"/>
                  <a:gd name="connsiteY91" fmla="*/ 640 h 10000"/>
                  <a:gd name="connsiteX92" fmla="*/ 9787 w 10000"/>
                  <a:gd name="connsiteY92" fmla="*/ 572 h 10000"/>
                  <a:gd name="connsiteX93" fmla="*/ 9787 w 10000"/>
                  <a:gd name="connsiteY93" fmla="*/ 199 h 10000"/>
                  <a:gd name="connsiteX94" fmla="*/ 9787 w 10000"/>
                  <a:gd name="connsiteY94" fmla="*/ 120 h 10000"/>
                  <a:gd name="connsiteX95" fmla="*/ 9787 w 10000"/>
                  <a:gd name="connsiteY95" fmla="*/ 80 h 10000"/>
                  <a:gd name="connsiteX96" fmla="*/ 9817 w 10000"/>
                  <a:gd name="connsiteY96" fmla="*/ 39 h 10000"/>
                  <a:gd name="connsiteX97" fmla="*/ 9879 w 10000"/>
                  <a:gd name="connsiteY97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5715 w 10000"/>
                  <a:gd name="connsiteY68" fmla="*/ 4321 h 10000"/>
                  <a:gd name="connsiteX69" fmla="*/ 9209 w 10000"/>
                  <a:gd name="connsiteY69" fmla="*/ 2961 h 10000"/>
                  <a:gd name="connsiteX70" fmla="*/ 9209 w 10000"/>
                  <a:gd name="connsiteY70" fmla="*/ 2826 h 10000"/>
                  <a:gd name="connsiteX71" fmla="*/ 8997 w 10000"/>
                  <a:gd name="connsiteY71" fmla="*/ 2587 h 10000"/>
                  <a:gd name="connsiteX72" fmla="*/ 8815 w 10000"/>
                  <a:gd name="connsiteY72" fmla="*/ 2266 h 10000"/>
                  <a:gd name="connsiteX73" fmla="*/ 8815 w 10000"/>
                  <a:gd name="connsiteY73" fmla="*/ 2213 h 10000"/>
                  <a:gd name="connsiteX74" fmla="*/ 8875 w 10000"/>
                  <a:gd name="connsiteY74" fmla="*/ 2119 h 10000"/>
                  <a:gd name="connsiteX75" fmla="*/ 8967 w 10000"/>
                  <a:gd name="connsiteY75" fmla="*/ 2038 h 10000"/>
                  <a:gd name="connsiteX76" fmla="*/ 9058 w 10000"/>
                  <a:gd name="connsiteY76" fmla="*/ 1960 h 10000"/>
                  <a:gd name="connsiteX77" fmla="*/ 9058 w 10000"/>
                  <a:gd name="connsiteY77" fmla="*/ 1866 h 10000"/>
                  <a:gd name="connsiteX78" fmla="*/ 9058 w 10000"/>
                  <a:gd name="connsiteY78" fmla="*/ 1773 h 10000"/>
                  <a:gd name="connsiteX79" fmla="*/ 9150 w 10000"/>
                  <a:gd name="connsiteY79" fmla="*/ 1719 h 10000"/>
                  <a:gd name="connsiteX80" fmla="*/ 9209 w 10000"/>
                  <a:gd name="connsiteY80" fmla="*/ 1600 h 10000"/>
                  <a:gd name="connsiteX81" fmla="*/ 9239 w 10000"/>
                  <a:gd name="connsiteY81" fmla="*/ 1492 h 10000"/>
                  <a:gd name="connsiteX82" fmla="*/ 9331 w 10000"/>
                  <a:gd name="connsiteY82" fmla="*/ 1454 h 10000"/>
                  <a:gd name="connsiteX83" fmla="*/ 9452 w 10000"/>
                  <a:gd name="connsiteY83" fmla="*/ 1387 h 10000"/>
                  <a:gd name="connsiteX84" fmla="*/ 9574 w 10000"/>
                  <a:gd name="connsiteY84" fmla="*/ 1346 h 10000"/>
                  <a:gd name="connsiteX85" fmla="*/ 9726 w 10000"/>
                  <a:gd name="connsiteY85" fmla="*/ 1267 h 10000"/>
                  <a:gd name="connsiteX86" fmla="*/ 9879 w 10000"/>
                  <a:gd name="connsiteY86" fmla="*/ 1160 h 10000"/>
                  <a:gd name="connsiteX87" fmla="*/ 9969 w 10000"/>
                  <a:gd name="connsiteY87" fmla="*/ 1053 h 10000"/>
                  <a:gd name="connsiteX88" fmla="*/ 9969 w 10000"/>
                  <a:gd name="connsiteY88" fmla="*/ 973 h 10000"/>
                  <a:gd name="connsiteX89" fmla="*/ 10000 w 10000"/>
                  <a:gd name="connsiteY89" fmla="*/ 825 h 10000"/>
                  <a:gd name="connsiteX90" fmla="*/ 9817 w 10000"/>
                  <a:gd name="connsiteY90" fmla="*/ 640 h 10000"/>
                  <a:gd name="connsiteX91" fmla="*/ 9787 w 10000"/>
                  <a:gd name="connsiteY91" fmla="*/ 572 h 10000"/>
                  <a:gd name="connsiteX92" fmla="*/ 9787 w 10000"/>
                  <a:gd name="connsiteY92" fmla="*/ 199 h 10000"/>
                  <a:gd name="connsiteX93" fmla="*/ 9787 w 10000"/>
                  <a:gd name="connsiteY93" fmla="*/ 120 h 10000"/>
                  <a:gd name="connsiteX94" fmla="*/ 9787 w 10000"/>
                  <a:gd name="connsiteY94" fmla="*/ 80 h 10000"/>
                  <a:gd name="connsiteX95" fmla="*/ 9817 w 10000"/>
                  <a:gd name="connsiteY95" fmla="*/ 39 h 10000"/>
                  <a:gd name="connsiteX96" fmla="*/ 9879 w 10000"/>
                  <a:gd name="connsiteY96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5684 w 10000"/>
                  <a:gd name="connsiteY67" fmla="*/ 4414 h 10000"/>
                  <a:gd name="connsiteX68" fmla="*/ 9209 w 10000"/>
                  <a:gd name="connsiteY68" fmla="*/ 2961 h 10000"/>
                  <a:gd name="connsiteX69" fmla="*/ 9209 w 10000"/>
                  <a:gd name="connsiteY69" fmla="*/ 2826 h 10000"/>
                  <a:gd name="connsiteX70" fmla="*/ 8997 w 10000"/>
                  <a:gd name="connsiteY70" fmla="*/ 2587 h 10000"/>
                  <a:gd name="connsiteX71" fmla="*/ 8815 w 10000"/>
                  <a:gd name="connsiteY71" fmla="*/ 2266 h 10000"/>
                  <a:gd name="connsiteX72" fmla="*/ 8815 w 10000"/>
                  <a:gd name="connsiteY72" fmla="*/ 2213 h 10000"/>
                  <a:gd name="connsiteX73" fmla="*/ 8875 w 10000"/>
                  <a:gd name="connsiteY73" fmla="*/ 2119 h 10000"/>
                  <a:gd name="connsiteX74" fmla="*/ 8967 w 10000"/>
                  <a:gd name="connsiteY74" fmla="*/ 2038 h 10000"/>
                  <a:gd name="connsiteX75" fmla="*/ 9058 w 10000"/>
                  <a:gd name="connsiteY75" fmla="*/ 1960 h 10000"/>
                  <a:gd name="connsiteX76" fmla="*/ 9058 w 10000"/>
                  <a:gd name="connsiteY76" fmla="*/ 1866 h 10000"/>
                  <a:gd name="connsiteX77" fmla="*/ 9058 w 10000"/>
                  <a:gd name="connsiteY77" fmla="*/ 1773 h 10000"/>
                  <a:gd name="connsiteX78" fmla="*/ 9150 w 10000"/>
                  <a:gd name="connsiteY78" fmla="*/ 1719 h 10000"/>
                  <a:gd name="connsiteX79" fmla="*/ 9209 w 10000"/>
                  <a:gd name="connsiteY79" fmla="*/ 1600 h 10000"/>
                  <a:gd name="connsiteX80" fmla="*/ 9239 w 10000"/>
                  <a:gd name="connsiteY80" fmla="*/ 1492 h 10000"/>
                  <a:gd name="connsiteX81" fmla="*/ 9331 w 10000"/>
                  <a:gd name="connsiteY81" fmla="*/ 1454 h 10000"/>
                  <a:gd name="connsiteX82" fmla="*/ 9452 w 10000"/>
                  <a:gd name="connsiteY82" fmla="*/ 1387 h 10000"/>
                  <a:gd name="connsiteX83" fmla="*/ 9574 w 10000"/>
                  <a:gd name="connsiteY83" fmla="*/ 1346 h 10000"/>
                  <a:gd name="connsiteX84" fmla="*/ 9726 w 10000"/>
                  <a:gd name="connsiteY84" fmla="*/ 1267 h 10000"/>
                  <a:gd name="connsiteX85" fmla="*/ 9879 w 10000"/>
                  <a:gd name="connsiteY85" fmla="*/ 1160 h 10000"/>
                  <a:gd name="connsiteX86" fmla="*/ 9969 w 10000"/>
                  <a:gd name="connsiteY86" fmla="*/ 1053 h 10000"/>
                  <a:gd name="connsiteX87" fmla="*/ 9969 w 10000"/>
                  <a:gd name="connsiteY87" fmla="*/ 973 h 10000"/>
                  <a:gd name="connsiteX88" fmla="*/ 10000 w 10000"/>
                  <a:gd name="connsiteY88" fmla="*/ 825 h 10000"/>
                  <a:gd name="connsiteX89" fmla="*/ 9817 w 10000"/>
                  <a:gd name="connsiteY89" fmla="*/ 640 h 10000"/>
                  <a:gd name="connsiteX90" fmla="*/ 9787 w 10000"/>
                  <a:gd name="connsiteY90" fmla="*/ 572 h 10000"/>
                  <a:gd name="connsiteX91" fmla="*/ 9787 w 10000"/>
                  <a:gd name="connsiteY91" fmla="*/ 199 h 10000"/>
                  <a:gd name="connsiteX92" fmla="*/ 9787 w 10000"/>
                  <a:gd name="connsiteY92" fmla="*/ 120 h 10000"/>
                  <a:gd name="connsiteX93" fmla="*/ 9787 w 10000"/>
                  <a:gd name="connsiteY93" fmla="*/ 80 h 10000"/>
                  <a:gd name="connsiteX94" fmla="*/ 9817 w 10000"/>
                  <a:gd name="connsiteY94" fmla="*/ 39 h 10000"/>
                  <a:gd name="connsiteX95" fmla="*/ 9879 w 10000"/>
                  <a:gd name="connsiteY95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5623 w 10000"/>
                  <a:gd name="connsiteY66" fmla="*/ 4520 h 10000"/>
                  <a:gd name="connsiteX67" fmla="*/ 9209 w 10000"/>
                  <a:gd name="connsiteY67" fmla="*/ 2961 h 10000"/>
                  <a:gd name="connsiteX68" fmla="*/ 9209 w 10000"/>
                  <a:gd name="connsiteY68" fmla="*/ 2826 h 10000"/>
                  <a:gd name="connsiteX69" fmla="*/ 8997 w 10000"/>
                  <a:gd name="connsiteY69" fmla="*/ 2587 h 10000"/>
                  <a:gd name="connsiteX70" fmla="*/ 8815 w 10000"/>
                  <a:gd name="connsiteY70" fmla="*/ 2266 h 10000"/>
                  <a:gd name="connsiteX71" fmla="*/ 8815 w 10000"/>
                  <a:gd name="connsiteY71" fmla="*/ 2213 h 10000"/>
                  <a:gd name="connsiteX72" fmla="*/ 8875 w 10000"/>
                  <a:gd name="connsiteY72" fmla="*/ 2119 h 10000"/>
                  <a:gd name="connsiteX73" fmla="*/ 8967 w 10000"/>
                  <a:gd name="connsiteY73" fmla="*/ 2038 h 10000"/>
                  <a:gd name="connsiteX74" fmla="*/ 9058 w 10000"/>
                  <a:gd name="connsiteY74" fmla="*/ 1960 h 10000"/>
                  <a:gd name="connsiteX75" fmla="*/ 9058 w 10000"/>
                  <a:gd name="connsiteY75" fmla="*/ 1866 h 10000"/>
                  <a:gd name="connsiteX76" fmla="*/ 9058 w 10000"/>
                  <a:gd name="connsiteY76" fmla="*/ 1773 h 10000"/>
                  <a:gd name="connsiteX77" fmla="*/ 9150 w 10000"/>
                  <a:gd name="connsiteY77" fmla="*/ 1719 h 10000"/>
                  <a:gd name="connsiteX78" fmla="*/ 9209 w 10000"/>
                  <a:gd name="connsiteY78" fmla="*/ 1600 h 10000"/>
                  <a:gd name="connsiteX79" fmla="*/ 9239 w 10000"/>
                  <a:gd name="connsiteY79" fmla="*/ 1492 h 10000"/>
                  <a:gd name="connsiteX80" fmla="*/ 9331 w 10000"/>
                  <a:gd name="connsiteY80" fmla="*/ 1454 h 10000"/>
                  <a:gd name="connsiteX81" fmla="*/ 9452 w 10000"/>
                  <a:gd name="connsiteY81" fmla="*/ 1387 h 10000"/>
                  <a:gd name="connsiteX82" fmla="*/ 9574 w 10000"/>
                  <a:gd name="connsiteY82" fmla="*/ 1346 h 10000"/>
                  <a:gd name="connsiteX83" fmla="*/ 9726 w 10000"/>
                  <a:gd name="connsiteY83" fmla="*/ 1267 h 10000"/>
                  <a:gd name="connsiteX84" fmla="*/ 9879 w 10000"/>
                  <a:gd name="connsiteY84" fmla="*/ 1160 h 10000"/>
                  <a:gd name="connsiteX85" fmla="*/ 9969 w 10000"/>
                  <a:gd name="connsiteY85" fmla="*/ 1053 h 10000"/>
                  <a:gd name="connsiteX86" fmla="*/ 9969 w 10000"/>
                  <a:gd name="connsiteY86" fmla="*/ 973 h 10000"/>
                  <a:gd name="connsiteX87" fmla="*/ 10000 w 10000"/>
                  <a:gd name="connsiteY87" fmla="*/ 825 h 10000"/>
                  <a:gd name="connsiteX88" fmla="*/ 9817 w 10000"/>
                  <a:gd name="connsiteY88" fmla="*/ 640 h 10000"/>
                  <a:gd name="connsiteX89" fmla="*/ 9787 w 10000"/>
                  <a:gd name="connsiteY89" fmla="*/ 572 h 10000"/>
                  <a:gd name="connsiteX90" fmla="*/ 9787 w 10000"/>
                  <a:gd name="connsiteY90" fmla="*/ 199 h 10000"/>
                  <a:gd name="connsiteX91" fmla="*/ 9787 w 10000"/>
                  <a:gd name="connsiteY91" fmla="*/ 120 h 10000"/>
                  <a:gd name="connsiteX92" fmla="*/ 9787 w 10000"/>
                  <a:gd name="connsiteY92" fmla="*/ 80 h 10000"/>
                  <a:gd name="connsiteX93" fmla="*/ 9817 w 10000"/>
                  <a:gd name="connsiteY93" fmla="*/ 39 h 10000"/>
                  <a:gd name="connsiteX94" fmla="*/ 9879 w 10000"/>
                  <a:gd name="connsiteY94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733 h 10000"/>
                  <a:gd name="connsiteX65" fmla="*/ 5593 w 10000"/>
                  <a:gd name="connsiteY65" fmla="*/ 4667 h 10000"/>
                  <a:gd name="connsiteX66" fmla="*/ 9209 w 10000"/>
                  <a:gd name="connsiteY66" fmla="*/ 2961 h 10000"/>
                  <a:gd name="connsiteX67" fmla="*/ 9209 w 10000"/>
                  <a:gd name="connsiteY67" fmla="*/ 2826 h 10000"/>
                  <a:gd name="connsiteX68" fmla="*/ 8997 w 10000"/>
                  <a:gd name="connsiteY68" fmla="*/ 2587 h 10000"/>
                  <a:gd name="connsiteX69" fmla="*/ 8815 w 10000"/>
                  <a:gd name="connsiteY69" fmla="*/ 2266 h 10000"/>
                  <a:gd name="connsiteX70" fmla="*/ 8815 w 10000"/>
                  <a:gd name="connsiteY70" fmla="*/ 2213 h 10000"/>
                  <a:gd name="connsiteX71" fmla="*/ 8875 w 10000"/>
                  <a:gd name="connsiteY71" fmla="*/ 2119 h 10000"/>
                  <a:gd name="connsiteX72" fmla="*/ 8967 w 10000"/>
                  <a:gd name="connsiteY72" fmla="*/ 2038 h 10000"/>
                  <a:gd name="connsiteX73" fmla="*/ 9058 w 10000"/>
                  <a:gd name="connsiteY73" fmla="*/ 1960 h 10000"/>
                  <a:gd name="connsiteX74" fmla="*/ 9058 w 10000"/>
                  <a:gd name="connsiteY74" fmla="*/ 1866 h 10000"/>
                  <a:gd name="connsiteX75" fmla="*/ 9058 w 10000"/>
                  <a:gd name="connsiteY75" fmla="*/ 1773 h 10000"/>
                  <a:gd name="connsiteX76" fmla="*/ 9150 w 10000"/>
                  <a:gd name="connsiteY76" fmla="*/ 1719 h 10000"/>
                  <a:gd name="connsiteX77" fmla="*/ 9209 w 10000"/>
                  <a:gd name="connsiteY77" fmla="*/ 1600 h 10000"/>
                  <a:gd name="connsiteX78" fmla="*/ 9239 w 10000"/>
                  <a:gd name="connsiteY78" fmla="*/ 1492 h 10000"/>
                  <a:gd name="connsiteX79" fmla="*/ 9331 w 10000"/>
                  <a:gd name="connsiteY79" fmla="*/ 1454 h 10000"/>
                  <a:gd name="connsiteX80" fmla="*/ 9452 w 10000"/>
                  <a:gd name="connsiteY80" fmla="*/ 1387 h 10000"/>
                  <a:gd name="connsiteX81" fmla="*/ 9574 w 10000"/>
                  <a:gd name="connsiteY81" fmla="*/ 1346 h 10000"/>
                  <a:gd name="connsiteX82" fmla="*/ 9726 w 10000"/>
                  <a:gd name="connsiteY82" fmla="*/ 1267 h 10000"/>
                  <a:gd name="connsiteX83" fmla="*/ 9879 w 10000"/>
                  <a:gd name="connsiteY83" fmla="*/ 1160 h 10000"/>
                  <a:gd name="connsiteX84" fmla="*/ 9969 w 10000"/>
                  <a:gd name="connsiteY84" fmla="*/ 1053 h 10000"/>
                  <a:gd name="connsiteX85" fmla="*/ 9969 w 10000"/>
                  <a:gd name="connsiteY85" fmla="*/ 973 h 10000"/>
                  <a:gd name="connsiteX86" fmla="*/ 10000 w 10000"/>
                  <a:gd name="connsiteY86" fmla="*/ 825 h 10000"/>
                  <a:gd name="connsiteX87" fmla="*/ 9817 w 10000"/>
                  <a:gd name="connsiteY87" fmla="*/ 640 h 10000"/>
                  <a:gd name="connsiteX88" fmla="*/ 9787 w 10000"/>
                  <a:gd name="connsiteY88" fmla="*/ 572 h 10000"/>
                  <a:gd name="connsiteX89" fmla="*/ 9787 w 10000"/>
                  <a:gd name="connsiteY89" fmla="*/ 199 h 10000"/>
                  <a:gd name="connsiteX90" fmla="*/ 9787 w 10000"/>
                  <a:gd name="connsiteY90" fmla="*/ 120 h 10000"/>
                  <a:gd name="connsiteX91" fmla="*/ 9787 w 10000"/>
                  <a:gd name="connsiteY91" fmla="*/ 80 h 10000"/>
                  <a:gd name="connsiteX92" fmla="*/ 9817 w 10000"/>
                  <a:gd name="connsiteY92" fmla="*/ 39 h 10000"/>
                  <a:gd name="connsiteX93" fmla="*/ 9879 w 10000"/>
                  <a:gd name="connsiteY93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5593 w 10000"/>
                  <a:gd name="connsiteY64" fmla="*/ 4667 h 10000"/>
                  <a:gd name="connsiteX65" fmla="*/ 9209 w 10000"/>
                  <a:gd name="connsiteY65" fmla="*/ 2961 h 10000"/>
                  <a:gd name="connsiteX66" fmla="*/ 9209 w 10000"/>
                  <a:gd name="connsiteY66" fmla="*/ 2826 h 10000"/>
                  <a:gd name="connsiteX67" fmla="*/ 8997 w 10000"/>
                  <a:gd name="connsiteY67" fmla="*/ 2587 h 10000"/>
                  <a:gd name="connsiteX68" fmla="*/ 8815 w 10000"/>
                  <a:gd name="connsiteY68" fmla="*/ 2266 h 10000"/>
                  <a:gd name="connsiteX69" fmla="*/ 8815 w 10000"/>
                  <a:gd name="connsiteY69" fmla="*/ 2213 h 10000"/>
                  <a:gd name="connsiteX70" fmla="*/ 8875 w 10000"/>
                  <a:gd name="connsiteY70" fmla="*/ 2119 h 10000"/>
                  <a:gd name="connsiteX71" fmla="*/ 8967 w 10000"/>
                  <a:gd name="connsiteY71" fmla="*/ 2038 h 10000"/>
                  <a:gd name="connsiteX72" fmla="*/ 9058 w 10000"/>
                  <a:gd name="connsiteY72" fmla="*/ 1960 h 10000"/>
                  <a:gd name="connsiteX73" fmla="*/ 9058 w 10000"/>
                  <a:gd name="connsiteY73" fmla="*/ 1866 h 10000"/>
                  <a:gd name="connsiteX74" fmla="*/ 9058 w 10000"/>
                  <a:gd name="connsiteY74" fmla="*/ 1773 h 10000"/>
                  <a:gd name="connsiteX75" fmla="*/ 9150 w 10000"/>
                  <a:gd name="connsiteY75" fmla="*/ 1719 h 10000"/>
                  <a:gd name="connsiteX76" fmla="*/ 9209 w 10000"/>
                  <a:gd name="connsiteY76" fmla="*/ 1600 h 10000"/>
                  <a:gd name="connsiteX77" fmla="*/ 9239 w 10000"/>
                  <a:gd name="connsiteY77" fmla="*/ 1492 h 10000"/>
                  <a:gd name="connsiteX78" fmla="*/ 9331 w 10000"/>
                  <a:gd name="connsiteY78" fmla="*/ 1454 h 10000"/>
                  <a:gd name="connsiteX79" fmla="*/ 9452 w 10000"/>
                  <a:gd name="connsiteY79" fmla="*/ 1387 h 10000"/>
                  <a:gd name="connsiteX80" fmla="*/ 9574 w 10000"/>
                  <a:gd name="connsiteY80" fmla="*/ 1346 h 10000"/>
                  <a:gd name="connsiteX81" fmla="*/ 9726 w 10000"/>
                  <a:gd name="connsiteY81" fmla="*/ 1267 h 10000"/>
                  <a:gd name="connsiteX82" fmla="*/ 9879 w 10000"/>
                  <a:gd name="connsiteY82" fmla="*/ 1160 h 10000"/>
                  <a:gd name="connsiteX83" fmla="*/ 9969 w 10000"/>
                  <a:gd name="connsiteY83" fmla="*/ 1053 h 10000"/>
                  <a:gd name="connsiteX84" fmla="*/ 9969 w 10000"/>
                  <a:gd name="connsiteY84" fmla="*/ 973 h 10000"/>
                  <a:gd name="connsiteX85" fmla="*/ 10000 w 10000"/>
                  <a:gd name="connsiteY85" fmla="*/ 825 h 10000"/>
                  <a:gd name="connsiteX86" fmla="*/ 9817 w 10000"/>
                  <a:gd name="connsiteY86" fmla="*/ 640 h 10000"/>
                  <a:gd name="connsiteX87" fmla="*/ 9787 w 10000"/>
                  <a:gd name="connsiteY87" fmla="*/ 572 h 10000"/>
                  <a:gd name="connsiteX88" fmla="*/ 9787 w 10000"/>
                  <a:gd name="connsiteY88" fmla="*/ 199 h 10000"/>
                  <a:gd name="connsiteX89" fmla="*/ 9787 w 10000"/>
                  <a:gd name="connsiteY89" fmla="*/ 120 h 10000"/>
                  <a:gd name="connsiteX90" fmla="*/ 9787 w 10000"/>
                  <a:gd name="connsiteY90" fmla="*/ 80 h 10000"/>
                  <a:gd name="connsiteX91" fmla="*/ 9817 w 10000"/>
                  <a:gd name="connsiteY91" fmla="*/ 39 h 10000"/>
                  <a:gd name="connsiteX92" fmla="*/ 9879 w 10000"/>
                  <a:gd name="connsiteY92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5380 w 10000"/>
                  <a:gd name="connsiteY63" fmla="*/ 4814 h 10000"/>
                  <a:gd name="connsiteX64" fmla="*/ 9209 w 10000"/>
                  <a:gd name="connsiteY64" fmla="*/ 2961 h 10000"/>
                  <a:gd name="connsiteX65" fmla="*/ 9209 w 10000"/>
                  <a:gd name="connsiteY65" fmla="*/ 2826 h 10000"/>
                  <a:gd name="connsiteX66" fmla="*/ 8997 w 10000"/>
                  <a:gd name="connsiteY66" fmla="*/ 2587 h 10000"/>
                  <a:gd name="connsiteX67" fmla="*/ 8815 w 10000"/>
                  <a:gd name="connsiteY67" fmla="*/ 2266 h 10000"/>
                  <a:gd name="connsiteX68" fmla="*/ 8815 w 10000"/>
                  <a:gd name="connsiteY68" fmla="*/ 2213 h 10000"/>
                  <a:gd name="connsiteX69" fmla="*/ 8875 w 10000"/>
                  <a:gd name="connsiteY69" fmla="*/ 2119 h 10000"/>
                  <a:gd name="connsiteX70" fmla="*/ 8967 w 10000"/>
                  <a:gd name="connsiteY70" fmla="*/ 2038 h 10000"/>
                  <a:gd name="connsiteX71" fmla="*/ 9058 w 10000"/>
                  <a:gd name="connsiteY71" fmla="*/ 1960 h 10000"/>
                  <a:gd name="connsiteX72" fmla="*/ 9058 w 10000"/>
                  <a:gd name="connsiteY72" fmla="*/ 1866 h 10000"/>
                  <a:gd name="connsiteX73" fmla="*/ 9058 w 10000"/>
                  <a:gd name="connsiteY73" fmla="*/ 1773 h 10000"/>
                  <a:gd name="connsiteX74" fmla="*/ 9150 w 10000"/>
                  <a:gd name="connsiteY74" fmla="*/ 1719 h 10000"/>
                  <a:gd name="connsiteX75" fmla="*/ 9209 w 10000"/>
                  <a:gd name="connsiteY75" fmla="*/ 1600 h 10000"/>
                  <a:gd name="connsiteX76" fmla="*/ 9239 w 10000"/>
                  <a:gd name="connsiteY76" fmla="*/ 1492 h 10000"/>
                  <a:gd name="connsiteX77" fmla="*/ 9331 w 10000"/>
                  <a:gd name="connsiteY77" fmla="*/ 1454 h 10000"/>
                  <a:gd name="connsiteX78" fmla="*/ 9452 w 10000"/>
                  <a:gd name="connsiteY78" fmla="*/ 1387 h 10000"/>
                  <a:gd name="connsiteX79" fmla="*/ 9574 w 10000"/>
                  <a:gd name="connsiteY79" fmla="*/ 1346 h 10000"/>
                  <a:gd name="connsiteX80" fmla="*/ 9726 w 10000"/>
                  <a:gd name="connsiteY80" fmla="*/ 1267 h 10000"/>
                  <a:gd name="connsiteX81" fmla="*/ 9879 w 10000"/>
                  <a:gd name="connsiteY81" fmla="*/ 1160 h 10000"/>
                  <a:gd name="connsiteX82" fmla="*/ 9969 w 10000"/>
                  <a:gd name="connsiteY82" fmla="*/ 1053 h 10000"/>
                  <a:gd name="connsiteX83" fmla="*/ 9969 w 10000"/>
                  <a:gd name="connsiteY83" fmla="*/ 973 h 10000"/>
                  <a:gd name="connsiteX84" fmla="*/ 10000 w 10000"/>
                  <a:gd name="connsiteY84" fmla="*/ 825 h 10000"/>
                  <a:gd name="connsiteX85" fmla="*/ 9817 w 10000"/>
                  <a:gd name="connsiteY85" fmla="*/ 640 h 10000"/>
                  <a:gd name="connsiteX86" fmla="*/ 9787 w 10000"/>
                  <a:gd name="connsiteY86" fmla="*/ 572 h 10000"/>
                  <a:gd name="connsiteX87" fmla="*/ 9787 w 10000"/>
                  <a:gd name="connsiteY87" fmla="*/ 199 h 10000"/>
                  <a:gd name="connsiteX88" fmla="*/ 9787 w 10000"/>
                  <a:gd name="connsiteY88" fmla="*/ 120 h 10000"/>
                  <a:gd name="connsiteX89" fmla="*/ 9787 w 10000"/>
                  <a:gd name="connsiteY89" fmla="*/ 80 h 10000"/>
                  <a:gd name="connsiteX90" fmla="*/ 9817 w 10000"/>
                  <a:gd name="connsiteY90" fmla="*/ 39 h 10000"/>
                  <a:gd name="connsiteX91" fmla="*/ 9879 w 10000"/>
                  <a:gd name="connsiteY91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5259 w 10000"/>
                  <a:gd name="connsiteY62" fmla="*/ 4853 h 10000"/>
                  <a:gd name="connsiteX63" fmla="*/ 9209 w 10000"/>
                  <a:gd name="connsiteY63" fmla="*/ 2961 h 10000"/>
                  <a:gd name="connsiteX64" fmla="*/ 9209 w 10000"/>
                  <a:gd name="connsiteY64" fmla="*/ 2826 h 10000"/>
                  <a:gd name="connsiteX65" fmla="*/ 8997 w 10000"/>
                  <a:gd name="connsiteY65" fmla="*/ 2587 h 10000"/>
                  <a:gd name="connsiteX66" fmla="*/ 8815 w 10000"/>
                  <a:gd name="connsiteY66" fmla="*/ 2266 h 10000"/>
                  <a:gd name="connsiteX67" fmla="*/ 8815 w 10000"/>
                  <a:gd name="connsiteY67" fmla="*/ 2213 h 10000"/>
                  <a:gd name="connsiteX68" fmla="*/ 8875 w 10000"/>
                  <a:gd name="connsiteY68" fmla="*/ 2119 h 10000"/>
                  <a:gd name="connsiteX69" fmla="*/ 8967 w 10000"/>
                  <a:gd name="connsiteY69" fmla="*/ 2038 h 10000"/>
                  <a:gd name="connsiteX70" fmla="*/ 9058 w 10000"/>
                  <a:gd name="connsiteY70" fmla="*/ 1960 h 10000"/>
                  <a:gd name="connsiteX71" fmla="*/ 9058 w 10000"/>
                  <a:gd name="connsiteY71" fmla="*/ 1866 h 10000"/>
                  <a:gd name="connsiteX72" fmla="*/ 9058 w 10000"/>
                  <a:gd name="connsiteY72" fmla="*/ 1773 h 10000"/>
                  <a:gd name="connsiteX73" fmla="*/ 9150 w 10000"/>
                  <a:gd name="connsiteY73" fmla="*/ 1719 h 10000"/>
                  <a:gd name="connsiteX74" fmla="*/ 9209 w 10000"/>
                  <a:gd name="connsiteY74" fmla="*/ 1600 h 10000"/>
                  <a:gd name="connsiteX75" fmla="*/ 9239 w 10000"/>
                  <a:gd name="connsiteY75" fmla="*/ 1492 h 10000"/>
                  <a:gd name="connsiteX76" fmla="*/ 9331 w 10000"/>
                  <a:gd name="connsiteY76" fmla="*/ 1454 h 10000"/>
                  <a:gd name="connsiteX77" fmla="*/ 9452 w 10000"/>
                  <a:gd name="connsiteY77" fmla="*/ 1387 h 10000"/>
                  <a:gd name="connsiteX78" fmla="*/ 9574 w 10000"/>
                  <a:gd name="connsiteY78" fmla="*/ 1346 h 10000"/>
                  <a:gd name="connsiteX79" fmla="*/ 9726 w 10000"/>
                  <a:gd name="connsiteY79" fmla="*/ 1267 h 10000"/>
                  <a:gd name="connsiteX80" fmla="*/ 9879 w 10000"/>
                  <a:gd name="connsiteY80" fmla="*/ 1160 h 10000"/>
                  <a:gd name="connsiteX81" fmla="*/ 9969 w 10000"/>
                  <a:gd name="connsiteY81" fmla="*/ 1053 h 10000"/>
                  <a:gd name="connsiteX82" fmla="*/ 9969 w 10000"/>
                  <a:gd name="connsiteY82" fmla="*/ 973 h 10000"/>
                  <a:gd name="connsiteX83" fmla="*/ 10000 w 10000"/>
                  <a:gd name="connsiteY83" fmla="*/ 825 h 10000"/>
                  <a:gd name="connsiteX84" fmla="*/ 9817 w 10000"/>
                  <a:gd name="connsiteY84" fmla="*/ 640 h 10000"/>
                  <a:gd name="connsiteX85" fmla="*/ 9787 w 10000"/>
                  <a:gd name="connsiteY85" fmla="*/ 572 h 10000"/>
                  <a:gd name="connsiteX86" fmla="*/ 9787 w 10000"/>
                  <a:gd name="connsiteY86" fmla="*/ 199 h 10000"/>
                  <a:gd name="connsiteX87" fmla="*/ 9787 w 10000"/>
                  <a:gd name="connsiteY87" fmla="*/ 120 h 10000"/>
                  <a:gd name="connsiteX88" fmla="*/ 9787 w 10000"/>
                  <a:gd name="connsiteY88" fmla="*/ 80 h 10000"/>
                  <a:gd name="connsiteX89" fmla="*/ 9817 w 10000"/>
                  <a:gd name="connsiteY89" fmla="*/ 39 h 10000"/>
                  <a:gd name="connsiteX90" fmla="*/ 9879 w 10000"/>
                  <a:gd name="connsiteY90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4924 w 10000"/>
                  <a:gd name="connsiteY60" fmla="*/ 4988 h 10000"/>
                  <a:gd name="connsiteX61" fmla="*/ 5167 w 10000"/>
                  <a:gd name="connsiteY61" fmla="*/ 4878 h 10000"/>
                  <a:gd name="connsiteX62" fmla="*/ 9209 w 10000"/>
                  <a:gd name="connsiteY62" fmla="*/ 2961 h 10000"/>
                  <a:gd name="connsiteX63" fmla="*/ 9209 w 10000"/>
                  <a:gd name="connsiteY63" fmla="*/ 2826 h 10000"/>
                  <a:gd name="connsiteX64" fmla="*/ 8997 w 10000"/>
                  <a:gd name="connsiteY64" fmla="*/ 2587 h 10000"/>
                  <a:gd name="connsiteX65" fmla="*/ 8815 w 10000"/>
                  <a:gd name="connsiteY65" fmla="*/ 2266 h 10000"/>
                  <a:gd name="connsiteX66" fmla="*/ 8815 w 10000"/>
                  <a:gd name="connsiteY66" fmla="*/ 2213 h 10000"/>
                  <a:gd name="connsiteX67" fmla="*/ 8875 w 10000"/>
                  <a:gd name="connsiteY67" fmla="*/ 2119 h 10000"/>
                  <a:gd name="connsiteX68" fmla="*/ 8967 w 10000"/>
                  <a:gd name="connsiteY68" fmla="*/ 2038 h 10000"/>
                  <a:gd name="connsiteX69" fmla="*/ 9058 w 10000"/>
                  <a:gd name="connsiteY69" fmla="*/ 1960 h 10000"/>
                  <a:gd name="connsiteX70" fmla="*/ 9058 w 10000"/>
                  <a:gd name="connsiteY70" fmla="*/ 1866 h 10000"/>
                  <a:gd name="connsiteX71" fmla="*/ 9058 w 10000"/>
                  <a:gd name="connsiteY71" fmla="*/ 1773 h 10000"/>
                  <a:gd name="connsiteX72" fmla="*/ 9150 w 10000"/>
                  <a:gd name="connsiteY72" fmla="*/ 1719 h 10000"/>
                  <a:gd name="connsiteX73" fmla="*/ 9209 w 10000"/>
                  <a:gd name="connsiteY73" fmla="*/ 1600 h 10000"/>
                  <a:gd name="connsiteX74" fmla="*/ 9239 w 10000"/>
                  <a:gd name="connsiteY74" fmla="*/ 1492 h 10000"/>
                  <a:gd name="connsiteX75" fmla="*/ 9331 w 10000"/>
                  <a:gd name="connsiteY75" fmla="*/ 1454 h 10000"/>
                  <a:gd name="connsiteX76" fmla="*/ 9452 w 10000"/>
                  <a:gd name="connsiteY76" fmla="*/ 1387 h 10000"/>
                  <a:gd name="connsiteX77" fmla="*/ 9574 w 10000"/>
                  <a:gd name="connsiteY77" fmla="*/ 1346 h 10000"/>
                  <a:gd name="connsiteX78" fmla="*/ 9726 w 10000"/>
                  <a:gd name="connsiteY78" fmla="*/ 1267 h 10000"/>
                  <a:gd name="connsiteX79" fmla="*/ 9879 w 10000"/>
                  <a:gd name="connsiteY79" fmla="*/ 1160 h 10000"/>
                  <a:gd name="connsiteX80" fmla="*/ 9969 w 10000"/>
                  <a:gd name="connsiteY80" fmla="*/ 1053 h 10000"/>
                  <a:gd name="connsiteX81" fmla="*/ 9969 w 10000"/>
                  <a:gd name="connsiteY81" fmla="*/ 973 h 10000"/>
                  <a:gd name="connsiteX82" fmla="*/ 10000 w 10000"/>
                  <a:gd name="connsiteY82" fmla="*/ 825 h 10000"/>
                  <a:gd name="connsiteX83" fmla="*/ 9817 w 10000"/>
                  <a:gd name="connsiteY83" fmla="*/ 640 h 10000"/>
                  <a:gd name="connsiteX84" fmla="*/ 9787 w 10000"/>
                  <a:gd name="connsiteY84" fmla="*/ 572 h 10000"/>
                  <a:gd name="connsiteX85" fmla="*/ 9787 w 10000"/>
                  <a:gd name="connsiteY85" fmla="*/ 199 h 10000"/>
                  <a:gd name="connsiteX86" fmla="*/ 9787 w 10000"/>
                  <a:gd name="connsiteY86" fmla="*/ 120 h 10000"/>
                  <a:gd name="connsiteX87" fmla="*/ 9787 w 10000"/>
                  <a:gd name="connsiteY87" fmla="*/ 80 h 10000"/>
                  <a:gd name="connsiteX88" fmla="*/ 9817 w 10000"/>
                  <a:gd name="connsiteY88" fmla="*/ 39 h 10000"/>
                  <a:gd name="connsiteX89" fmla="*/ 9879 w 10000"/>
                  <a:gd name="connsiteY89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4772 w 10000"/>
                  <a:gd name="connsiteY59" fmla="*/ 5040 h 10000"/>
                  <a:gd name="connsiteX60" fmla="*/ 5167 w 10000"/>
                  <a:gd name="connsiteY60" fmla="*/ 4878 h 10000"/>
                  <a:gd name="connsiteX61" fmla="*/ 9209 w 10000"/>
                  <a:gd name="connsiteY61" fmla="*/ 2961 h 10000"/>
                  <a:gd name="connsiteX62" fmla="*/ 9209 w 10000"/>
                  <a:gd name="connsiteY62" fmla="*/ 2826 h 10000"/>
                  <a:gd name="connsiteX63" fmla="*/ 8997 w 10000"/>
                  <a:gd name="connsiteY63" fmla="*/ 2587 h 10000"/>
                  <a:gd name="connsiteX64" fmla="*/ 8815 w 10000"/>
                  <a:gd name="connsiteY64" fmla="*/ 2266 h 10000"/>
                  <a:gd name="connsiteX65" fmla="*/ 8815 w 10000"/>
                  <a:gd name="connsiteY65" fmla="*/ 2213 h 10000"/>
                  <a:gd name="connsiteX66" fmla="*/ 8875 w 10000"/>
                  <a:gd name="connsiteY66" fmla="*/ 2119 h 10000"/>
                  <a:gd name="connsiteX67" fmla="*/ 8967 w 10000"/>
                  <a:gd name="connsiteY67" fmla="*/ 2038 h 10000"/>
                  <a:gd name="connsiteX68" fmla="*/ 9058 w 10000"/>
                  <a:gd name="connsiteY68" fmla="*/ 1960 h 10000"/>
                  <a:gd name="connsiteX69" fmla="*/ 9058 w 10000"/>
                  <a:gd name="connsiteY69" fmla="*/ 1866 h 10000"/>
                  <a:gd name="connsiteX70" fmla="*/ 9058 w 10000"/>
                  <a:gd name="connsiteY70" fmla="*/ 1773 h 10000"/>
                  <a:gd name="connsiteX71" fmla="*/ 9150 w 10000"/>
                  <a:gd name="connsiteY71" fmla="*/ 1719 h 10000"/>
                  <a:gd name="connsiteX72" fmla="*/ 9209 w 10000"/>
                  <a:gd name="connsiteY72" fmla="*/ 1600 h 10000"/>
                  <a:gd name="connsiteX73" fmla="*/ 9239 w 10000"/>
                  <a:gd name="connsiteY73" fmla="*/ 1492 h 10000"/>
                  <a:gd name="connsiteX74" fmla="*/ 9331 w 10000"/>
                  <a:gd name="connsiteY74" fmla="*/ 1454 h 10000"/>
                  <a:gd name="connsiteX75" fmla="*/ 9452 w 10000"/>
                  <a:gd name="connsiteY75" fmla="*/ 1387 h 10000"/>
                  <a:gd name="connsiteX76" fmla="*/ 9574 w 10000"/>
                  <a:gd name="connsiteY76" fmla="*/ 1346 h 10000"/>
                  <a:gd name="connsiteX77" fmla="*/ 9726 w 10000"/>
                  <a:gd name="connsiteY77" fmla="*/ 1267 h 10000"/>
                  <a:gd name="connsiteX78" fmla="*/ 9879 w 10000"/>
                  <a:gd name="connsiteY78" fmla="*/ 1160 h 10000"/>
                  <a:gd name="connsiteX79" fmla="*/ 9969 w 10000"/>
                  <a:gd name="connsiteY79" fmla="*/ 1053 h 10000"/>
                  <a:gd name="connsiteX80" fmla="*/ 9969 w 10000"/>
                  <a:gd name="connsiteY80" fmla="*/ 973 h 10000"/>
                  <a:gd name="connsiteX81" fmla="*/ 10000 w 10000"/>
                  <a:gd name="connsiteY81" fmla="*/ 825 h 10000"/>
                  <a:gd name="connsiteX82" fmla="*/ 9817 w 10000"/>
                  <a:gd name="connsiteY82" fmla="*/ 640 h 10000"/>
                  <a:gd name="connsiteX83" fmla="*/ 9787 w 10000"/>
                  <a:gd name="connsiteY83" fmla="*/ 572 h 10000"/>
                  <a:gd name="connsiteX84" fmla="*/ 9787 w 10000"/>
                  <a:gd name="connsiteY84" fmla="*/ 199 h 10000"/>
                  <a:gd name="connsiteX85" fmla="*/ 9787 w 10000"/>
                  <a:gd name="connsiteY85" fmla="*/ 120 h 10000"/>
                  <a:gd name="connsiteX86" fmla="*/ 9787 w 10000"/>
                  <a:gd name="connsiteY86" fmla="*/ 80 h 10000"/>
                  <a:gd name="connsiteX87" fmla="*/ 9817 w 10000"/>
                  <a:gd name="connsiteY87" fmla="*/ 39 h 10000"/>
                  <a:gd name="connsiteX88" fmla="*/ 9879 w 10000"/>
                  <a:gd name="connsiteY88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89 w 10000"/>
                  <a:gd name="connsiteY58" fmla="*/ 5135 h 10000"/>
                  <a:gd name="connsiteX59" fmla="*/ 5167 w 10000"/>
                  <a:gd name="connsiteY59" fmla="*/ 4878 h 10000"/>
                  <a:gd name="connsiteX60" fmla="*/ 9209 w 10000"/>
                  <a:gd name="connsiteY60" fmla="*/ 2961 h 10000"/>
                  <a:gd name="connsiteX61" fmla="*/ 9209 w 10000"/>
                  <a:gd name="connsiteY61" fmla="*/ 2826 h 10000"/>
                  <a:gd name="connsiteX62" fmla="*/ 8997 w 10000"/>
                  <a:gd name="connsiteY62" fmla="*/ 2587 h 10000"/>
                  <a:gd name="connsiteX63" fmla="*/ 8815 w 10000"/>
                  <a:gd name="connsiteY63" fmla="*/ 2266 h 10000"/>
                  <a:gd name="connsiteX64" fmla="*/ 8815 w 10000"/>
                  <a:gd name="connsiteY64" fmla="*/ 2213 h 10000"/>
                  <a:gd name="connsiteX65" fmla="*/ 8875 w 10000"/>
                  <a:gd name="connsiteY65" fmla="*/ 2119 h 10000"/>
                  <a:gd name="connsiteX66" fmla="*/ 8967 w 10000"/>
                  <a:gd name="connsiteY66" fmla="*/ 2038 h 10000"/>
                  <a:gd name="connsiteX67" fmla="*/ 9058 w 10000"/>
                  <a:gd name="connsiteY67" fmla="*/ 1960 h 10000"/>
                  <a:gd name="connsiteX68" fmla="*/ 9058 w 10000"/>
                  <a:gd name="connsiteY68" fmla="*/ 1866 h 10000"/>
                  <a:gd name="connsiteX69" fmla="*/ 9058 w 10000"/>
                  <a:gd name="connsiteY69" fmla="*/ 1773 h 10000"/>
                  <a:gd name="connsiteX70" fmla="*/ 9150 w 10000"/>
                  <a:gd name="connsiteY70" fmla="*/ 1719 h 10000"/>
                  <a:gd name="connsiteX71" fmla="*/ 9209 w 10000"/>
                  <a:gd name="connsiteY71" fmla="*/ 1600 h 10000"/>
                  <a:gd name="connsiteX72" fmla="*/ 9239 w 10000"/>
                  <a:gd name="connsiteY72" fmla="*/ 1492 h 10000"/>
                  <a:gd name="connsiteX73" fmla="*/ 9331 w 10000"/>
                  <a:gd name="connsiteY73" fmla="*/ 1454 h 10000"/>
                  <a:gd name="connsiteX74" fmla="*/ 9452 w 10000"/>
                  <a:gd name="connsiteY74" fmla="*/ 1387 h 10000"/>
                  <a:gd name="connsiteX75" fmla="*/ 9574 w 10000"/>
                  <a:gd name="connsiteY75" fmla="*/ 1346 h 10000"/>
                  <a:gd name="connsiteX76" fmla="*/ 9726 w 10000"/>
                  <a:gd name="connsiteY76" fmla="*/ 1267 h 10000"/>
                  <a:gd name="connsiteX77" fmla="*/ 9879 w 10000"/>
                  <a:gd name="connsiteY77" fmla="*/ 1160 h 10000"/>
                  <a:gd name="connsiteX78" fmla="*/ 9969 w 10000"/>
                  <a:gd name="connsiteY78" fmla="*/ 1053 h 10000"/>
                  <a:gd name="connsiteX79" fmla="*/ 9969 w 10000"/>
                  <a:gd name="connsiteY79" fmla="*/ 973 h 10000"/>
                  <a:gd name="connsiteX80" fmla="*/ 10000 w 10000"/>
                  <a:gd name="connsiteY80" fmla="*/ 825 h 10000"/>
                  <a:gd name="connsiteX81" fmla="*/ 9817 w 10000"/>
                  <a:gd name="connsiteY81" fmla="*/ 640 h 10000"/>
                  <a:gd name="connsiteX82" fmla="*/ 9787 w 10000"/>
                  <a:gd name="connsiteY82" fmla="*/ 572 h 10000"/>
                  <a:gd name="connsiteX83" fmla="*/ 9787 w 10000"/>
                  <a:gd name="connsiteY83" fmla="*/ 199 h 10000"/>
                  <a:gd name="connsiteX84" fmla="*/ 9787 w 10000"/>
                  <a:gd name="connsiteY84" fmla="*/ 120 h 10000"/>
                  <a:gd name="connsiteX85" fmla="*/ 9787 w 10000"/>
                  <a:gd name="connsiteY85" fmla="*/ 80 h 10000"/>
                  <a:gd name="connsiteX86" fmla="*/ 9817 w 10000"/>
                  <a:gd name="connsiteY86" fmla="*/ 39 h 10000"/>
                  <a:gd name="connsiteX87" fmla="*/ 9879 w 10000"/>
                  <a:gd name="connsiteY87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5167 w 10000"/>
                  <a:gd name="connsiteY58" fmla="*/ 4878 h 10000"/>
                  <a:gd name="connsiteX59" fmla="*/ 9209 w 10000"/>
                  <a:gd name="connsiteY59" fmla="*/ 2961 h 10000"/>
                  <a:gd name="connsiteX60" fmla="*/ 9209 w 10000"/>
                  <a:gd name="connsiteY60" fmla="*/ 2826 h 10000"/>
                  <a:gd name="connsiteX61" fmla="*/ 8997 w 10000"/>
                  <a:gd name="connsiteY61" fmla="*/ 2587 h 10000"/>
                  <a:gd name="connsiteX62" fmla="*/ 8815 w 10000"/>
                  <a:gd name="connsiteY62" fmla="*/ 2266 h 10000"/>
                  <a:gd name="connsiteX63" fmla="*/ 8815 w 10000"/>
                  <a:gd name="connsiteY63" fmla="*/ 2213 h 10000"/>
                  <a:gd name="connsiteX64" fmla="*/ 8875 w 10000"/>
                  <a:gd name="connsiteY64" fmla="*/ 2119 h 10000"/>
                  <a:gd name="connsiteX65" fmla="*/ 8967 w 10000"/>
                  <a:gd name="connsiteY65" fmla="*/ 2038 h 10000"/>
                  <a:gd name="connsiteX66" fmla="*/ 9058 w 10000"/>
                  <a:gd name="connsiteY66" fmla="*/ 1960 h 10000"/>
                  <a:gd name="connsiteX67" fmla="*/ 9058 w 10000"/>
                  <a:gd name="connsiteY67" fmla="*/ 1866 h 10000"/>
                  <a:gd name="connsiteX68" fmla="*/ 9058 w 10000"/>
                  <a:gd name="connsiteY68" fmla="*/ 1773 h 10000"/>
                  <a:gd name="connsiteX69" fmla="*/ 9150 w 10000"/>
                  <a:gd name="connsiteY69" fmla="*/ 1719 h 10000"/>
                  <a:gd name="connsiteX70" fmla="*/ 9209 w 10000"/>
                  <a:gd name="connsiteY70" fmla="*/ 1600 h 10000"/>
                  <a:gd name="connsiteX71" fmla="*/ 9239 w 10000"/>
                  <a:gd name="connsiteY71" fmla="*/ 1492 h 10000"/>
                  <a:gd name="connsiteX72" fmla="*/ 9331 w 10000"/>
                  <a:gd name="connsiteY72" fmla="*/ 1454 h 10000"/>
                  <a:gd name="connsiteX73" fmla="*/ 9452 w 10000"/>
                  <a:gd name="connsiteY73" fmla="*/ 1387 h 10000"/>
                  <a:gd name="connsiteX74" fmla="*/ 9574 w 10000"/>
                  <a:gd name="connsiteY74" fmla="*/ 1346 h 10000"/>
                  <a:gd name="connsiteX75" fmla="*/ 9726 w 10000"/>
                  <a:gd name="connsiteY75" fmla="*/ 1267 h 10000"/>
                  <a:gd name="connsiteX76" fmla="*/ 9879 w 10000"/>
                  <a:gd name="connsiteY76" fmla="*/ 1160 h 10000"/>
                  <a:gd name="connsiteX77" fmla="*/ 9969 w 10000"/>
                  <a:gd name="connsiteY77" fmla="*/ 1053 h 10000"/>
                  <a:gd name="connsiteX78" fmla="*/ 9969 w 10000"/>
                  <a:gd name="connsiteY78" fmla="*/ 973 h 10000"/>
                  <a:gd name="connsiteX79" fmla="*/ 10000 w 10000"/>
                  <a:gd name="connsiteY79" fmla="*/ 825 h 10000"/>
                  <a:gd name="connsiteX80" fmla="*/ 9817 w 10000"/>
                  <a:gd name="connsiteY80" fmla="*/ 640 h 10000"/>
                  <a:gd name="connsiteX81" fmla="*/ 9787 w 10000"/>
                  <a:gd name="connsiteY81" fmla="*/ 572 h 10000"/>
                  <a:gd name="connsiteX82" fmla="*/ 9787 w 10000"/>
                  <a:gd name="connsiteY82" fmla="*/ 199 h 10000"/>
                  <a:gd name="connsiteX83" fmla="*/ 9787 w 10000"/>
                  <a:gd name="connsiteY83" fmla="*/ 120 h 10000"/>
                  <a:gd name="connsiteX84" fmla="*/ 9787 w 10000"/>
                  <a:gd name="connsiteY84" fmla="*/ 80 h 10000"/>
                  <a:gd name="connsiteX85" fmla="*/ 9817 w 10000"/>
                  <a:gd name="connsiteY85" fmla="*/ 39 h 10000"/>
                  <a:gd name="connsiteX86" fmla="*/ 9879 w 10000"/>
                  <a:gd name="connsiteY86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4505 w 10000"/>
                  <a:gd name="connsiteY58" fmla="*/ 5164 h 10000"/>
                  <a:gd name="connsiteX59" fmla="*/ 5167 w 10000"/>
                  <a:gd name="connsiteY59" fmla="*/ 4878 h 10000"/>
                  <a:gd name="connsiteX60" fmla="*/ 9209 w 10000"/>
                  <a:gd name="connsiteY60" fmla="*/ 2961 h 10000"/>
                  <a:gd name="connsiteX61" fmla="*/ 9209 w 10000"/>
                  <a:gd name="connsiteY61" fmla="*/ 2826 h 10000"/>
                  <a:gd name="connsiteX62" fmla="*/ 8997 w 10000"/>
                  <a:gd name="connsiteY62" fmla="*/ 2587 h 10000"/>
                  <a:gd name="connsiteX63" fmla="*/ 8815 w 10000"/>
                  <a:gd name="connsiteY63" fmla="*/ 2266 h 10000"/>
                  <a:gd name="connsiteX64" fmla="*/ 8815 w 10000"/>
                  <a:gd name="connsiteY64" fmla="*/ 2213 h 10000"/>
                  <a:gd name="connsiteX65" fmla="*/ 8875 w 10000"/>
                  <a:gd name="connsiteY65" fmla="*/ 2119 h 10000"/>
                  <a:gd name="connsiteX66" fmla="*/ 8967 w 10000"/>
                  <a:gd name="connsiteY66" fmla="*/ 2038 h 10000"/>
                  <a:gd name="connsiteX67" fmla="*/ 9058 w 10000"/>
                  <a:gd name="connsiteY67" fmla="*/ 1960 h 10000"/>
                  <a:gd name="connsiteX68" fmla="*/ 9058 w 10000"/>
                  <a:gd name="connsiteY68" fmla="*/ 1866 h 10000"/>
                  <a:gd name="connsiteX69" fmla="*/ 9058 w 10000"/>
                  <a:gd name="connsiteY69" fmla="*/ 1773 h 10000"/>
                  <a:gd name="connsiteX70" fmla="*/ 9150 w 10000"/>
                  <a:gd name="connsiteY70" fmla="*/ 1719 h 10000"/>
                  <a:gd name="connsiteX71" fmla="*/ 9209 w 10000"/>
                  <a:gd name="connsiteY71" fmla="*/ 1600 h 10000"/>
                  <a:gd name="connsiteX72" fmla="*/ 9239 w 10000"/>
                  <a:gd name="connsiteY72" fmla="*/ 1492 h 10000"/>
                  <a:gd name="connsiteX73" fmla="*/ 9331 w 10000"/>
                  <a:gd name="connsiteY73" fmla="*/ 1454 h 10000"/>
                  <a:gd name="connsiteX74" fmla="*/ 9452 w 10000"/>
                  <a:gd name="connsiteY74" fmla="*/ 1387 h 10000"/>
                  <a:gd name="connsiteX75" fmla="*/ 9574 w 10000"/>
                  <a:gd name="connsiteY75" fmla="*/ 1346 h 10000"/>
                  <a:gd name="connsiteX76" fmla="*/ 9726 w 10000"/>
                  <a:gd name="connsiteY76" fmla="*/ 1267 h 10000"/>
                  <a:gd name="connsiteX77" fmla="*/ 9879 w 10000"/>
                  <a:gd name="connsiteY77" fmla="*/ 1160 h 10000"/>
                  <a:gd name="connsiteX78" fmla="*/ 9969 w 10000"/>
                  <a:gd name="connsiteY78" fmla="*/ 1053 h 10000"/>
                  <a:gd name="connsiteX79" fmla="*/ 9969 w 10000"/>
                  <a:gd name="connsiteY79" fmla="*/ 973 h 10000"/>
                  <a:gd name="connsiteX80" fmla="*/ 10000 w 10000"/>
                  <a:gd name="connsiteY80" fmla="*/ 825 h 10000"/>
                  <a:gd name="connsiteX81" fmla="*/ 9817 w 10000"/>
                  <a:gd name="connsiteY81" fmla="*/ 640 h 10000"/>
                  <a:gd name="connsiteX82" fmla="*/ 9787 w 10000"/>
                  <a:gd name="connsiteY82" fmla="*/ 572 h 10000"/>
                  <a:gd name="connsiteX83" fmla="*/ 9787 w 10000"/>
                  <a:gd name="connsiteY83" fmla="*/ 199 h 10000"/>
                  <a:gd name="connsiteX84" fmla="*/ 9787 w 10000"/>
                  <a:gd name="connsiteY84" fmla="*/ 120 h 10000"/>
                  <a:gd name="connsiteX85" fmla="*/ 9787 w 10000"/>
                  <a:gd name="connsiteY85" fmla="*/ 80 h 10000"/>
                  <a:gd name="connsiteX86" fmla="*/ 9817 w 10000"/>
                  <a:gd name="connsiteY86" fmla="*/ 39 h 10000"/>
                  <a:gd name="connsiteX87" fmla="*/ 9879 w 10000"/>
                  <a:gd name="connsiteY87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255 w 10000"/>
                  <a:gd name="connsiteY56" fmla="*/ 5294 h 10000"/>
                  <a:gd name="connsiteX57" fmla="*/ 4437 w 10000"/>
                  <a:gd name="connsiteY57" fmla="*/ 5186 h 10000"/>
                  <a:gd name="connsiteX58" fmla="*/ 5167 w 10000"/>
                  <a:gd name="connsiteY58" fmla="*/ 4878 h 10000"/>
                  <a:gd name="connsiteX59" fmla="*/ 9209 w 10000"/>
                  <a:gd name="connsiteY59" fmla="*/ 2961 h 10000"/>
                  <a:gd name="connsiteX60" fmla="*/ 9209 w 10000"/>
                  <a:gd name="connsiteY60" fmla="*/ 2826 h 10000"/>
                  <a:gd name="connsiteX61" fmla="*/ 8997 w 10000"/>
                  <a:gd name="connsiteY61" fmla="*/ 2587 h 10000"/>
                  <a:gd name="connsiteX62" fmla="*/ 8815 w 10000"/>
                  <a:gd name="connsiteY62" fmla="*/ 2266 h 10000"/>
                  <a:gd name="connsiteX63" fmla="*/ 8815 w 10000"/>
                  <a:gd name="connsiteY63" fmla="*/ 2213 h 10000"/>
                  <a:gd name="connsiteX64" fmla="*/ 8875 w 10000"/>
                  <a:gd name="connsiteY64" fmla="*/ 2119 h 10000"/>
                  <a:gd name="connsiteX65" fmla="*/ 8967 w 10000"/>
                  <a:gd name="connsiteY65" fmla="*/ 2038 h 10000"/>
                  <a:gd name="connsiteX66" fmla="*/ 9058 w 10000"/>
                  <a:gd name="connsiteY66" fmla="*/ 1960 h 10000"/>
                  <a:gd name="connsiteX67" fmla="*/ 9058 w 10000"/>
                  <a:gd name="connsiteY67" fmla="*/ 1866 h 10000"/>
                  <a:gd name="connsiteX68" fmla="*/ 9058 w 10000"/>
                  <a:gd name="connsiteY68" fmla="*/ 1773 h 10000"/>
                  <a:gd name="connsiteX69" fmla="*/ 9150 w 10000"/>
                  <a:gd name="connsiteY69" fmla="*/ 1719 h 10000"/>
                  <a:gd name="connsiteX70" fmla="*/ 9209 w 10000"/>
                  <a:gd name="connsiteY70" fmla="*/ 1600 h 10000"/>
                  <a:gd name="connsiteX71" fmla="*/ 9239 w 10000"/>
                  <a:gd name="connsiteY71" fmla="*/ 1492 h 10000"/>
                  <a:gd name="connsiteX72" fmla="*/ 9331 w 10000"/>
                  <a:gd name="connsiteY72" fmla="*/ 1454 h 10000"/>
                  <a:gd name="connsiteX73" fmla="*/ 9452 w 10000"/>
                  <a:gd name="connsiteY73" fmla="*/ 1387 h 10000"/>
                  <a:gd name="connsiteX74" fmla="*/ 9574 w 10000"/>
                  <a:gd name="connsiteY74" fmla="*/ 1346 h 10000"/>
                  <a:gd name="connsiteX75" fmla="*/ 9726 w 10000"/>
                  <a:gd name="connsiteY75" fmla="*/ 1267 h 10000"/>
                  <a:gd name="connsiteX76" fmla="*/ 9879 w 10000"/>
                  <a:gd name="connsiteY76" fmla="*/ 1160 h 10000"/>
                  <a:gd name="connsiteX77" fmla="*/ 9969 w 10000"/>
                  <a:gd name="connsiteY77" fmla="*/ 1053 h 10000"/>
                  <a:gd name="connsiteX78" fmla="*/ 9969 w 10000"/>
                  <a:gd name="connsiteY78" fmla="*/ 973 h 10000"/>
                  <a:gd name="connsiteX79" fmla="*/ 10000 w 10000"/>
                  <a:gd name="connsiteY79" fmla="*/ 825 h 10000"/>
                  <a:gd name="connsiteX80" fmla="*/ 9817 w 10000"/>
                  <a:gd name="connsiteY80" fmla="*/ 640 h 10000"/>
                  <a:gd name="connsiteX81" fmla="*/ 9787 w 10000"/>
                  <a:gd name="connsiteY81" fmla="*/ 572 h 10000"/>
                  <a:gd name="connsiteX82" fmla="*/ 9787 w 10000"/>
                  <a:gd name="connsiteY82" fmla="*/ 199 h 10000"/>
                  <a:gd name="connsiteX83" fmla="*/ 9787 w 10000"/>
                  <a:gd name="connsiteY83" fmla="*/ 120 h 10000"/>
                  <a:gd name="connsiteX84" fmla="*/ 9787 w 10000"/>
                  <a:gd name="connsiteY84" fmla="*/ 80 h 10000"/>
                  <a:gd name="connsiteX85" fmla="*/ 9817 w 10000"/>
                  <a:gd name="connsiteY85" fmla="*/ 39 h 10000"/>
                  <a:gd name="connsiteX86" fmla="*/ 9879 w 10000"/>
                  <a:gd name="connsiteY86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4437 w 10000"/>
                  <a:gd name="connsiteY56" fmla="*/ 5186 h 10000"/>
                  <a:gd name="connsiteX57" fmla="*/ 5167 w 10000"/>
                  <a:gd name="connsiteY57" fmla="*/ 4878 h 10000"/>
                  <a:gd name="connsiteX58" fmla="*/ 9209 w 10000"/>
                  <a:gd name="connsiteY58" fmla="*/ 2961 h 10000"/>
                  <a:gd name="connsiteX59" fmla="*/ 9209 w 10000"/>
                  <a:gd name="connsiteY59" fmla="*/ 2826 h 10000"/>
                  <a:gd name="connsiteX60" fmla="*/ 8997 w 10000"/>
                  <a:gd name="connsiteY60" fmla="*/ 2587 h 10000"/>
                  <a:gd name="connsiteX61" fmla="*/ 8815 w 10000"/>
                  <a:gd name="connsiteY61" fmla="*/ 2266 h 10000"/>
                  <a:gd name="connsiteX62" fmla="*/ 8815 w 10000"/>
                  <a:gd name="connsiteY62" fmla="*/ 2213 h 10000"/>
                  <a:gd name="connsiteX63" fmla="*/ 8875 w 10000"/>
                  <a:gd name="connsiteY63" fmla="*/ 2119 h 10000"/>
                  <a:gd name="connsiteX64" fmla="*/ 8967 w 10000"/>
                  <a:gd name="connsiteY64" fmla="*/ 2038 h 10000"/>
                  <a:gd name="connsiteX65" fmla="*/ 9058 w 10000"/>
                  <a:gd name="connsiteY65" fmla="*/ 1960 h 10000"/>
                  <a:gd name="connsiteX66" fmla="*/ 9058 w 10000"/>
                  <a:gd name="connsiteY66" fmla="*/ 1866 h 10000"/>
                  <a:gd name="connsiteX67" fmla="*/ 9058 w 10000"/>
                  <a:gd name="connsiteY67" fmla="*/ 1773 h 10000"/>
                  <a:gd name="connsiteX68" fmla="*/ 9150 w 10000"/>
                  <a:gd name="connsiteY68" fmla="*/ 1719 h 10000"/>
                  <a:gd name="connsiteX69" fmla="*/ 9209 w 10000"/>
                  <a:gd name="connsiteY69" fmla="*/ 1600 h 10000"/>
                  <a:gd name="connsiteX70" fmla="*/ 9239 w 10000"/>
                  <a:gd name="connsiteY70" fmla="*/ 1492 h 10000"/>
                  <a:gd name="connsiteX71" fmla="*/ 9331 w 10000"/>
                  <a:gd name="connsiteY71" fmla="*/ 1454 h 10000"/>
                  <a:gd name="connsiteX72" fmla="*/ 9452 w 10000"/>
                  <a:gd name="connsiteY72" fmla="*/ 1387 h 10000"/>
                  <a:gd name="connsiteX73" fmla="*/ 9574 w 10000"/>
                  <a:gd name="connsiteY73" fmla="*/ 1346 h 10000"/>
                  <a:gd name="connsiteX74" fmla="*/ 9726 w 10000"/>
                  <a:gd name="connsiteY74" fmla="*/ 1267 h 10000"/>
                  <a:gd name="connsiteX75" fmla="*/ 9879 w 10000"/>
                  <a:gd name="connsiteY75" fmla="*/ 1160 h 10000"/>
                  <a:gd name="connsiteX76" fmla="*/ 9969 w 10000"/>
                  <a:gd name="connsiteY76" fmla="*/ 1053 h 10000"/>
                  <a:gd name="connsiteX77" fmla="*/ 9969 w 10000"/>
                  <a:gd name="connsiteY77" fmla="*/ 973 h 10000"/>
                  <a:gd name="connsiteX78" fmla="*/ 10000 w 10000"/>
                  <a:gd name="connsiteY78" fmla="*/ 825 h 10000"/>
                  <a:gd name="connsiteX79" fmla="*/ 9817 w 10000"/>
                  <a:gd name="connsiteY79" fmla="*/ 640 h 10000"/>
                  <a:gd name="connsiteX80" fmla="*/ 9787 w 10000"/>
                  <a:gd name="connsiteY80" fmla="*/ 572 h 10000"/>
                  <a:gd name="connsiteX81" fmla="*/ 9787 w 10000"/>
                  <a:gd name="connsiteY81" fmla="*/ 199 h 10000"/>
                  <a:gd name="connsiteX82" fmla="*/ 9787 w 10000"/>
                  <a:gd name="connsiteY82" fmla="*/ 120 h 10000"/>
                  <a:gd name="connsiteX83" fmla="*/ 9787 w 10000"/>
                  <a:gd name="connsiteY83" fmla="*/ 80 h 10000"/>
                  <a:gd name="connsiteX84" fmla="*/ 9817 w 10000"/>
                  <a:gd name="connsiteY84" fmla="*/ 39 h 10000"/>
                  <a:gd name="connsiteX85" fmla="*/ 9879 w 10000"/>
                  <a:gd name="connsiteY85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5167 w 10000"/>
                  <a:gd name="connsiteY56" fmla="*/ 4878 h 10000"/>
                  <a:gd name="connsiteX57" fmla="*/ 9209 w 10000"/>
                  <a:gd name="connsiteY57" fmla="*/ 2961 h 10000"/>
                  <a:gd name="connsiteX58" fmla="*/ 9209 w 10000"/>
                  <a:gd name="connsiteY58" fmla="*/ 2826 h 10000"/>
                  <a:gd name="connsiteX59" fmla="*/ 8997 w 10000"/>
                  <a:gd name="connsiteY59" fmla="*/ 2587 h 10000"/>
                  <a:gd name="connsiteX60" fmla="*/ 8815 w 10000"/>
                  <a:gd name="connsiteY60" fmla="*/ 2266 h 10000"/>
                  <a:gd name="connsiteX61" fmla="*/ 8815 w 10000"/>
                  <a:gd name="connsiteY61" fmla="*/ 2213 h 10000"/>
                  <a:gd name="connsiteX62" fmla="*/ 8875 w 10000"/>
                  <a:gd name="connsiteY62" fmla="*/ 2119 h 10000"/>
                  <a:gd name="connsiteX63" fmla="*/ 8967 w 10000"/>
                  <a:gd name="connsiteY63" fmla="*/ 2038 h 10000"/>
                  <a:gd name="connsiteX64" fmla="*/ 9058 w 10000"/>
                  <a:gd name="connsiteY64" fmla="*/ 1960 h 10000"/>
                  <a:gd name="connsiteX65" fmla="*/ 9058 w 10000"/>
                  <a:gd name="connsiteY65" fmla="*/ 1866 h 10000"/>
                  <a:gd name="connsiteX66" fmla="*/ 9058 w 10000"/>
                  <a:gd name="connsiteY66" fmla="*/ 1773 h 10000"/>
                  <a:gd name="connsiteX67" fmla="*/ 9150 w 10000"/>
                  <a:gd name="connsiteY67" fmla="*/ 1719 h 10000"/>
                  <a:gd name="connsiteX68" fmla="*/ 9209 w 10000"/>
                  <a:gd name="connsiteY68" fmla="*/ 1600 h 10000"/>
                  <a:gd name="connsiteX69" fmla="*/ 9239 w 10000"/>
                  <a:gd name="connsiteY69" fmla="*/ 1492 h 10000"/>
                  <a:gd name="connsiteX70" fmla="*/ 9331 w 10000"/>
                  <a:gd name="connsiteY70" fmla="*/ 1454 h 10000"/>
                  <a:gd name="connsiteX71" fmla="*/ 9452 w 10000"/>
                  <a:gd name="connsiteY71" fmla="*/ 1387 h 10000"/>
                  <a:gd name="connsiteX72" fmla="*/ 9574 w 10000"/>
                  <a:gd name="connsiteY72" fmla="*/ 1346 h 10000"/>
                  <a:gd name="connsiteX73" fmla="*/ 9726 w 10000"/>
                  <a:gd name="connsiteY73" fmla="*/ 1267 h 10000"/>
                  <a:gd name="connsiteX74" fmla="*/ 9879 w 10000"/>
                  <a:gd name="connsiteY74" fmla="*/ 1160 h 10000"/>
                  <a:gd name="connsiteX75" fmla="*/ 9969 w 10000"/>
                  <a:gd name="connsiteY75" fmla="*/ 1053 h 10000"/>
                  <a:gd name="connsiteX76" fmla="*/ 9969 w 10000"/>
                  <a:gd name="connsiteY76" fmla="*/ 973 h 10000"/>
                  <a:gd name="connsiteX77" fmla="*/ 10000 w 10000"/>
                  <a:gd name="connsiteY77" fmla="*/ 825 h 10000"/>
                  <a:gd name="connsiteX78" fmla="*/ 9817 w 10000"/>
                  <a:gd name="connsiteY78" fmla="*/ 640 h 10000"/>
                  <a:gd name="connsiteX79" fmla="*/ 9787 w 10000"/>
                  <a:gd name="connsiteY79" fmla="*/ 572 h 10000"/>
                  <a:gd name="connsiteX80" fmla="*/ 9787 w 10000"/>
                  <a:gd name="connsiteY80" fmla="*/ 199 h 10000"/>
                  <a:gd name="connsiteX81" fmla="*/ 9787 w 10000"/>
                  <a:gd name="connsiteY81" fmla="*/ 120 h 10000"/>
                  <a:gd name="connsiteX82" fmla="*/ 9787 w 10000"/>
                  <a:gd name="connsiteY82" fmla="*/ 80 h 10000"/>
                  <a:gd name="connsiteX83" fmla="*/ 9817 w 10000"/>
                  <a:gd name="connsiteY83" fmla="*/ 39 h 10000"/>
                  <a:gd name="connsiteX84" fmla="*/ 9879 w 10000"/>
                  <a:gd name="connsiteY84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4013 w 10000"/>
                  <a:gd name="connsiteY55" fmla="*/ 5426 h 10000"/>
                  <a:gd name="connsiteX56" fmla="*/ 9209 w 10000"/>
                  <a:gd name="connsiteY56" fmla="*/ 2961 h 10000"/>
                  <a:gd name="connsiteX57" fmla="*/ 9209 w 10000"/>
                  <a:gd name="connsiteY57" fmla="*/ 2826 h 10000"/>
                  <a:gd name="connsiteX58" fmla="*/ 8997 w 10000"/>
                  <a:gd name="connsiteY58" fmla="*/ 2587 h 10000"/>
                  <a:gd name="connsiteX59" fmla="*/ 8815 w 10000"/>
                  <a:gd name="connsiteY59" fmla="*/ 2266 h 10000"/>
                  <a:gd name="connsiteX60" fmla="*/ 8815 w 10000"/>
                  <a:gd name="connsiteY60" fmla="*/ 2213 h 10000"/>
                  <a:gd name="connsiteX61" fmla="*/ 8875 w 10000"/>
                  <a:gd name="connsiteY61" fmla="*/ 2119 h 10000"/>
                  <a:gd name="connsiteX62" fmla="*/ 8967 w 10000"/>
                  <a:gd name="connsiteY62" fmla="*/ 2038 h 10000"/>
                  <a:gd name="connsiteX63" fmla="*/ 9058 w 10000"/>
                  <a:gd name="connsiteY63" fmla="*/ 1960 h 10000"/>
                  <a:gd name="connsiteX64" fmla="*/ 9058 w 10000"/>
                  <a:gd name="connsiteY64" fmla="*/ 1866 h 10000"/>
                  <a:gd name="connsiteX65" fmla="*/ 9058 w 10000"/>
                  <a:gd name="connsiteY65" fmla="*/ 1773 h 10000"/>
                  <a:gd name="connsiteX66" fmla="*/ 9150 w 10000"/>
                  <a:gd name="connsiteY66" fmla="*/ 1719 h 10000"/>
                  <a:gd name="connsiteX67" fmla="*/ 9209 w 10000"/>
                  <a:gd name="connsiteY67" fmla="*/ 1600 h 10000"/>
                  <a:gd name="connsiteX68" fmla="*/ 9239 w 10000"/>
                  <a:gd name="connsiteY68" fmla="*/ 1492 h 10000"/>
                  <a:gd name="connsiteX69" fmla="*/ 9331 w 10000"/>
                  <a:gd name="connsiteY69" fmla="*/ 1454 h 10000"/>
                  <a:gd name="connsiteX70" fmla="*/ 9452 w 10000"/>
                  <a:gd name="connsiteY70" fmla="*/ 1387 h 10000"/>
                  <a:gd name="connsiteX71" fmla="*/ 9574 w 10000"/>
                  <a:gd name="connsiteY71" fmla="*/ 1346 h 10000"/>
                  <a:gd name="connsiteX72" fmla="*/ 9726 w 10000"/>
                  <a:gd name="connsiteY72" fmla="*/ 1267 h 10000"/>
                  <a:gd name="connsiteX73" fmla="*/ 9879 w 10000"/>
                  <a:gd name="connsiteY73" fmla="*/ 1160 h 10000"/>
                  <a:gd name="connsiteX74" fmla="*/ 9969 w 10000"/>
                  <a:gd name="connsiteY74" fmla="*/ 1053 h 10000"/>
                  <a:gd name="connsiteX75" fmla="*/ 9969 w 10000"/>
                  <a:gd name="connsiteY75" fmla="*/ 973 h 10000"/>
                  <a:gd name="connsiteX76" fmla="*/ 10000 w 10000"/>
                  <a:gd name="connsiteY76" fmla="*/ 825 h 10000"/>
                  <a:gd name="connsiteX77" fmla="*/ 9817 w 10000"/>
                  <a:gd name="connsiteY77" fmla="*/ 640 h 10000"/>
                  <a:gd name="connsiteX78" fmla="*/ 9787 w 10000"/>
                  <a:gd name="connsiteY78" fmla="*/ 572 h 10000"/>
                  <a:gd name="connsiteX79" fmla="*/ 9787 w 10000"/>
                  <a:gd name="connsiteY79" fmla="*/ 199 h 10000"/>
                  <a:gd name="connsiteX80" fmla="*/ 9787 w 10000"/>
                  <a:gd name="connsiteY80" fmla="*/ 120 h 10000"/>
                  <a:gd name="connsiteX81" fmla="*/ 9787 w 10000"/>
                  <a:gd name="connsiteY81" fmla="*/ 80 h 10000"/>
                  <a:gd name="connsiteX82" fmla="*/ 9817 w 10000"/>
                  <a:gd name="connsiteY82" fmla="*/ 39 h 10000"/>
                  <a:gd name="connsiteX83" fmla="*/ 9879 w 10000"/>
                  <a:gd name="connsiteY83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3435 w 10000"/>
                  <a:gd name="connsiteY54" fmla="*/ 5547 h 10000"/>
                  <a:gd name="connsiteX55" fmla="*/ 9209 w 10000"/>
                  <a:gd name="connsiteY55" fmla="*/ 2961 h 10000"/>
                  <a:gd name="connsiteX56" fmla="*/ 9209 w 10000"/>
                  <a:gd name="connsiteY56" fmla="*/ 2826 h 10000"/>
                  <a:gd name="connsiteX57" fmla="*/ 8997 w 10000"/>
                  <a:gd name="connsiteY57" fmla="*/ 2587 h 10000"/>
                  <a:gd name="connsiteX58" fmla="*/ 8815 w 10000"/>
                  <a:gd name="connsiteY58" fmla="*/ 2266 h 10000"/>
                  <a:gd name="connsiteX59" fmla="*/ 8815 w 10000"/>
                  <a:gd name="connsiteY59" fmla="*/ 2213 h 10000"/>
                  <a:gd name="connsiteX60" fmla="*/ 8875 w 10000"/>
                  <a:gd name="connsiteY60" fmla="*/ 2119 h 10000"/>
                  <a:gd name="connsiteX61" fmla="*/ 8967 w 10000"/>
                  <a:gd name="connsiteY61" fmla="*/ 2038 h 10000"/>
                  <a:gd name="connsiteX62" fmla="*/ 9058 w 10000"/>
                  <a:gd name="connsiteY62" fmla="*/ 1960 h 10000"/>
                  <a:gd name="connsiteX63" fmla="*/ 9058 w 10000"/>
                  <a:gd name="connsiteY63" fmla="*/ 1866 h 10000"/>
                  <a:gd name="connsiteX64" fmla="*/ 9058 w 10000"/>
                  <a:gd name="connsiteY64" fmla="*/ 1773 h 10000"/>
                  <a:gd name="connsiteX65" fmla="*/ 9150 w 10000"/>
                  <a:gd name="connsiteY65" fmla="*/ 1719 h 10000"/>
                  <a:gd name="connsiteX66" fmla="*/ 9209 w 10000"/>
                  <a:gd name="connsiteY66" fmla="*/ 1600 h 10000"/>
                  <a:gd name="connsiteX67" fmla="*/ 9239 w 10000"/>
                  <a:gd name="connsiteY67" fmla="*/ 1492 h 10000"/>
                  <a:gd name="connsiteX68" fmla="*/ 9331 w 10000"/>
                  <a:gd name="connsiteY68" fmla="*/ 1454 h 10000"/>
                  <a:gd name="connsiteX69" fmla="*/ 9452 w 10000"/>
                  <a:gd name="connsiteY69" fmla="*/ 1387 h 10000"/>
                  <a:gd name="connsiteX70" fmla="*/ 9574 w 10000"/>
                  <a:gd name="connsiteY70" fmla="*/ 1346 h 10000"/>
                  <a:gd name="connsiteX71" fmla="*/ 9726 w 10000"/>
                  <a:gd name="connsiteY71" fmla="*/ 1267 h 10000"/>
                  <a:gd name="connsiteX72" fmla="*/ 9879 w 10000"/>
                  <a:gd name="connsiteY72" fmla="*/ 1160 h 10000"/>
                  <a:gd name="connsiteX73" fmla="*/ 9969 w 10000"/>
                  <a:gd name="connsiteY73" fmla="*/ 1053 h 10000"/>
                  <a:gd name="connsiteX74" fmla="*/ 9969 w 10000"/>
                  <a:gd name="connsiteY74" fmla="*/ 973 h 10000"/>
                  <a:gd name="connsiteX75" fmla="*/ 10000 w 10000"/>
                  <a:gd name="connsiteY75" fmla="*/ 825 h 10000"/>
                  <a:gd name="connsiteX76" fmla="*/ 9817 w 10000"/>
                  <a:gd name="connsiteY76" fmla="*/ 640 h 10000"/>
                  <a:gd name="connsiteX77" fmla="*/ 9787 w 10000"/>
                  <a:gd name="connsiteY77" fmla="*/ 572 h 10000"/>
                  <a:gd name="connsiteX78" fmla="*/ 9787 w 10000"/>
                  <a:gd name="connsiteY78" fmla="*/ 199 h 10000"/>
                  <a:gd name="connsiteX79" fmla="*/ 9787 w 10000"/>
                  <a:gd name="connsiteY79" fmla="*/ 120 h 10000"/>
                  <a:gd name="connsiteX80" fmla="*/ 9787 w 10000"/>
                  <a:gd name="connsiteY80" fmla="*/ 80 h 10000"/>
                  <a:gd name="connsiteX81" fmla="*/ 9817 w 10000"/>
                  <a:gd name="connsiteY81" fmla="*/ 39 h 10000"/>
                  <a:gd name="connsiteX82" fmla="*/ 9879 w 10000"/>
                  <a:gd name="connsiteY82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3191 w 10000"/>
                  <a:gd name="connsiteY53" fmla="*/ 5587 h 10000"/>
                  <a:gd name="connsiteX54" fmla="*/ 9209 w 10000"/>
                  <a:gd name="connsiteY54" fmla="*/ 2961 h 10000"/>
                  <a:gd name="connsiteX55" fmla="*/ 9209 w 10000"/>
                  <a:gd name="connsiteY55" fmla="*/ 2826 h 10000"/>
                  <a:gd name="connsiteX56" fmla="*/ 8997 w 10000"/>
                  <a:gd name="connsiteY56" fmla="*/ 2587 h 10000"/>
                  <a:gd name="connsiteX57" fmla="*/ 8815 w 10000"/>
                  <a:gd name="connsiteY57" fmla="*/ 2266 h 10000"/>
                  <a:gd name="connsiteX58" fmla="*/ 8815 w 10000"/>
                  <a:gd name="connsiteY58" fmla="*/ 2213 h 10000"/>
                  <a:gd name="connsiteX59" fmla="*/ 8875 w 10000"/>
                  <a:gd name="connsiteY59" fmla="*/ 2119 h 10000"/>
                  <a:gd name="connsiteX60" fmla="*/ 8967 w 10000"/>
                  <a:gd name="connsiteY60" fmla="*/ 2038 h 10000"/>
                  <a:gd name="connsiteX61" fmla="*/ 9058 w 10000"/>
                  <a:gd name="connsiteY61" fmla="*/ 1960 h 10000"/>
                  <a:gd name="connsiteX62" fmla="*/ 9058 w 10000"/>
                  <a:gd name="connsiteY62" fmla="*/ 1866 h 10000"/>
                  <a:gd name="connsiteX63" fmla="*/ 9058 w 10000"/>
                  <a:gd name="connsiteY63" fmla="*/ 1773 h 10000"/>
                  <a:gd name="connsiteX64" fmla="*/ 9150 w 10000"/>
                  <a:gd name="connsiteY64" fmla="*/ 1719 h 10000"/>
                  <a:gd name="connsiteX65" fmla="*/ 9209 w 10000"/>
                  <a:gd name="connsiteY65" fmla="*/ 1600 h 10000"/>
                  <a:gd name="connsiteX66" fmla="*/ 9239 w 10000"/>
                  <a:gd name="connsiteY66" fmla="*/ 1492 h 10000"/>
                  <a:gd name="connsiteX67" fmla="*/ 9331 w 10000"/>
                  <a:gd name="connsiteY67" fmla="*/ 1454 h 10000"/>
                  <a:gd name="connsiteX68" fmla="*/ 9452 w 10000"/>
                  <a:gd name="connsiteY68" fmla="*/ 1387 h 10000"/>
                  <a:gd name="connsiteX69" fmla="*/ 9574 w 10000"/>
                  <a:gd name="connsiteY69" fmla="*/ 1346 h 10000"/>
                  <a:gd name="connsiteX70" fmla="*/ 9726 w 10000"/>
                  <a:gd name="connsiteY70" fmla="*/ 1267 h 10000"/>
                  <a:gd name="connsiteX71" fmla="*/ 9879 w 10000"/>
                  <a:gd name="connsiteY71" fmla="*/ 1160 h 10000"/>
                  <a:gd name="connsiteX72" fmla="*/ 9969 w 10000"/>
                  <a:gd name="connsiteY72" fmla="*/ 1053 h 10000"/>
                  <a:gd name="connsiteX73" fmla="*/ 9969 w 10000"/>
                  <a:gd name="connsiteY73" fmla="*/ 973 h 10000"/>
                  <a:gd name="connsiteX74" fmla="*/ 10000 w 10000"/>
                  <a:gd name="connsiteY74" fmla="*/ 825 h 10000"/>
                  <a:gd name="connsiteX75" fmla="*/ 9817 w 10000"/>
                  <a:gd name="connsiteY75" fmla="*/ 640 h 10000"/>
                  <a:gd name="connsiteX76" fmla="*/ 9787 w 10000"/>
                  <a:gd name="connsiteY76" fmla="*/ 572 h 10000"/>
                  <a:gd name="connsiteX77" fmla="*/ 9787 w 10000"/>
                  <a:gd name="connsiteY77" fmla="*/ 199 h 10000"/>
                  <a:gd name="connsiteX78" fmla="*/ 9787 w 10000"/>
                  <a:gd name="connsiteY78" fmla="*/ 120 h 10000"/>
                  <a:gd name="connsiteX79" fmla="*/ 9787 w 10000"/>
                  <a:gd name="connsiteY79" fmla="*/ 80 h 10000"/>
                  <a:gd name="connsiteX80" fmla="*/ 9817 w 10000"/>
                  <a:gd name="connsiteY80" fmla="*/ 39 h 10000"/>
                  <a:gd name="connsiteX81" fmla="*/ 9879 w 10000"/>
                  <a:gd name="connsiteY81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3100 w 10000"/>
                  <a:gd name="connsiteY52" fmla="*/ 5587 h 10000"/>
                  <a:gd name="connsiteX53" fmla="*/ 9209 w 10000"/>
                  <a:gd name="connsiteY53" fmla="*/ 2961 h 10000"/>
                  <a:gd name="connsiteX54" fmla="*/ 9209 w 10000"/>
                  <a:gd name="connsiteY54" fmla="*/ 2826 h 10000"/>
                  <a:gd name="connsiteX55" fmla="*/ 8997 w 10000"/>
                  <a:gd name="connsiteY55" fmla="*/ 2587 h 10000"/>
                  <a:gd name="connsiteX56" fmla="*/ 8815 w 10000"/>
                  <a:gd name="connsiteY56" fmla="*/ 2266 h 10000"/>
                  <a:gd name="connsiteX57" fmla="*/ 8815 w 10000"/>
                  <a:gd name="connsiteY57" fmla="*/ 2213 h 10000"/>
                  <a:gd name="connsiteX58" fmla="*/ 8875 w 10000"/>
                  <a:gd name="connsiteY58" fmla="*/ 2119 h 10000"/>
                  <a:gd name="connsiteX59" fmla="*/ 8967 w 10000"/>
                  <a:gd name="connsiteY59" fmla="*/ 2038 h 10000"/>
                  <a:gd name="connsiteX60" fmla="*/ 9058 w 10000"/>
                  <a:gd name="connsiteY60" fmla="*/ 1960 h 10000"/>
                  <a:gd name="connsiteX61" fmla="*/ 9058 w 10000"/>
                  <a:gd name="connsiteY61" fmla="*/ 1866 h 10000"/>
                  <a:gd name="connsiteX62" fmla="*/ 9058 w 10000"/>
                  <a:gd name="connsiteY62" fmla="*/ 1773 h 10000"/>
                  <a:gd name="connsiteX63" fmla="*/ 9150 w 10000"/>
                  <a:gd name="connsiteY63" fmla="*/ 1719 h 10000"/>
                  <a:gd name="connsiteX64" fmla="*/ 9209 w 10000"/>
                  <a:gd name="connsiteY64" fmla="*/ 1600 h 10000"/>
                  <a:gd name="connsiteX65" fmla="*/ 9239 w 10000"/>
                  <a:gd name="connsiteY65" fmla="*/ 1492 h 10000"/>
                  <a:gd name="connsiteX66" fmla="*/ 9331 w 10000"/>
                  <a:gd name="connsiteY66" fmla="*/ 1454 h 10000"/>
                  <a:gd name="connsiteX67" fmla="*/ 9452 w 10000"/>
                  <a:gd name="connsiteY67" fmla="*/ 1387 h 10000"/>
                  <a:gd name="connsiteX68" fmla="*/ 9574 w 10000"/>
                  <a:gd name="connsiteY68" fmla="*/ 1346 h 10000"/>
                  <a:gd name="connsiteX69" fmla="*/ 9726 w 10000"/>
                  <a:gd name="connsiteY69" fmla="*/ 1267 h 10000"/>
                  <a:gd name="connsiteX70" fmla="*/ 9879 w 10000"/>
                  <a:gd name="connsiteY70" fmla="*/ 1160 h 10000"/>
                  <a:gd name="connsiteX71" fmla="*/ 9969 w 10000"/>
                  <a:gd name="connsiteY71" fmla="*/ 1053 h 10000"/>
                  <a:gd name="connsiteX72" fmla="*/ 9969 w 10000"/>
                  <a:gd name="connsiteY72" fmla="*/ 973 h 10000"/>
                  <a:gd name="connsiteX73" fmla="*/ 10000 w 10000"/>
                  <a:gd name="connsiteY73" fmla="*/ 825 h 10000"/>
                  <a:gd name="connsiteX74" fmla="*/ 9817 w 10000"/>
                  <a:gd name="connsiteY74" fmla="*/ 640 h 10000"/>
                  <a:gd name="connsiteX75" fmla="*/ 9787 w 10000"/>
                  <a:gd name="connsiteY75" fmla="*/ 572 h 10000"/>
                  <a:gd name="connsiteX76" fmla="*/ 9787 w 10000"/>
                  <a:gd name="connsiteY76" fmla="*/ 199 h 10000"/>
                  <a:gd name="connsiteX77" fmla="*/ 9787 w 10000"/>
                  <a:gd name="connsiteY77" fmla="*/ 120 h 10000"/>
                  <a:gd name="connsiteX78" fmla="*/ 9787 w 10000"/>
                  <a:gd name="connsiteY78" fmla="*/ 80 h 10000"/>
                  <a:gd name="connsiteX79" fmla="*/ 9817 w 10000"/>
                  <a:gd name="connsiteY79" fmla="*/ 39 h 10000"/>
                  <a:gd name="connsiteX80" fmla="*/ 9879 w 10000"/>
                  <a:gd name="connsiteY80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3009 w 10000"/>
                  <a:gd name="connsiteY51" fmla="*/ 5587 h 10000"/>
                  <a:gd name="connsiteX52" fmla="*/ 9209 w 10000"/>
                  <a:gd name="connsiteY52" fmla="*/ 2961 h 10000"/>
                  <a:gd name="connsiteX53" fmla="*/ 9209 w 10000"/>
                  <a:gd name="connsiteY53" fmla="*/ 2826 h 10000"/>
                  <a:gd name="connsiteX54" fmla="*/ 8997 w 10000"/>
                  <a:gd name="connsiteY54" fmla="*/ 2587 h 10000"/>
                  <a:gd name="connsiteX55" fmla="*/ 8815 w 10000"/>
                  <a:gd name="connsiteY55" fmla="*/ 2266 h 10000"/>
                  <a:gd name="connsiteX56" fmla="*/ 8815 w 10000"/>
                  <a:gd name="connsiteY56" fmla="*/ 2213 h 10000"/>
                  <a:gd name="connsiteX57" fmla="*/ 8875 w 10000"/>
                  <a:gd name="connsiteY57" fmla="*/ 2119 h 10000"/>
                  <a:gd name="connsiteX58" fmla="*/ 8967 w 10000"/>
                  <a:gd name="connsiteY58" fmla="*/ 2038 h 10000"/>
                  <a:gd name="connsiteX59" fmla="*/ 9058 w 10000"/>
                  <a:gd name="connsiteY59" fmla="*/ 1960 h 10000"/>
                  <a:gd name="connsiteX60" fmla="*/ 9058 w 10000"/>
                  <a:gd name="connsiteY60" fmla="*/ 1866 h 10000"/>
                  <a:gd name="connsiteX61" fmla="*/ 9058 w 10000"/>
                  <a:gd name="connsiteY61" fmla="*/ 1773 h 10000"/>
                  <a:gd name="connsiteX62" fmla="*/ 9150 w 10000"/>
                  <a:gd name="connsiteY62" fmla="*/ 1719 h 10000"/>
                  <a:gd name="connsiteX63" fmla="*/ 9209 w 10000"/>
                  <a:gd name="connsiteY63" fmla="*/ 1600 h 10000"/>
                  <a:gd name="connsiteX64" fmla="*/ 9239 w 10000"/>
                  <a:gd name="connsiteY64" fmla="*/ 1492 h 10000"/>
                  <a:gd name="connsiteX65" fmla="*/ 9331 w 10000"/>
                  <a:gd name="connsiteY65" fmla="*/ 1454 h 10000"/>
                  <a:gd name="connsiteX66" fmla="*/ 9452 w 10000"/>
                  <a:gd name="connsiteY66" fmla="*/ 1387 h 10000"/>
                  <a:gd name="connsiteX67" fmla="*/ 9574 w 10000"/>
                  <a:gd name="connsiteY67" fmla="*/ 1346 h 10000"/>
                  <a:gd name="connsiteX68" fmla="*/ 9726 w 10000"/>
                  <a:gd name="connsiteY68" fmla="*/ 1267 h 10000"/>
                  <a:gd name="connsiteX69" fmla="*/ 9879 w 10000"/>
                  <a:gd name="connsiteY69" fmla="*/ 1160 h 10000"/>
                  <a:gd name="connsiteX70" fmla="*/ 9969 w 10000"/>
                  <a:gd name="connsiteY70" fmla="*/ 1053 h 10000"/>
                  <a:gd name="connsiteX71" fmla="*/ 9969 w 10000"/>
                  <a:gd name="connsiteY71" fmla="*/ 973 h 10000"/>
                  <a:gd name="connsiteX72" fmla="*/ 10000 w 10000"/>
                  <a:gd name="connsiteY72" fmla="*/ 825 h 10000"/>
                  <a:gd name="connsiteX73" fmla="*/ 9817 w 10000"/>
                  <a:gd name="connsiteY73" fmla="*/ 640 h 10000"/>
                  <a:gd name="connsiteX74" fmla="*/ 9787 w 10000"/>
                  <a:gd name="connsiteY74" fmla="*/ 572 h 10000"/>
                  <a:gd name="connsiteX75" fmla="*/ 9787 w 10000"/>
                  <a:gd name="connsiteY75" fmla="*/ 199 h 10000"/>
                  <a:gd name="connsiteX76" fmla="*/ 9787 w 10000"/>
                  <a:gd name="connsiteY76" fmla="*/ 120 h 10000"/>
                  <a:gd name="connsiteX77" fmla="*/ 9787 w 10000"/>
                  <a:gd name="connsiteY77" fmla="*/ 80 h 10000"/>
                  <a:gd name="connsiteX78" fmla="*/ 9817 w 10000"/>
                  <a:gd name="connsiteY78" fmla="*/ 39 h 10000"/>
                  <a:gd name="connsiteX79" fmla="*/ 9879 w 10000"/>
                  <a:gd name="connsiteY79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856 w 10000"/>
                  <a:gd name="connsiteY48" fmla="*/ 5694 h 10000"/>
                  <a:gd name="connsiteX49" fmla="*/ 2978 w 10000"/>
                  <a:gd name="connsiteY49" fmla="*/ 5665 h 10000"/>
                  <a:gd name="connsiteX50" fmla="*/ 2978 w 10000"/>
                  <a:gd name="connsiteY50" fmla="*/ 5614 h 10000"/>
                  <a:gd name="connsiteX51" fmla="*/ 9209 w 10000"/>
                  <a:gd name="connsiteY51" fmla="*/ 2961 h 10000"/>
                  <a:gd name="connsiteX52" fmla="*/ 9209 w 10000"/>
                  <a:gd name="connsiteY52" fmla="*/ 2826 h 10000"/>
                  <a:gd name="connsiteX53" fmla="*/ 8997 w 10000"/>
                  <a:gd name="connsiteY53" fmla="*/ 2587 h 10000"/>
                  <a:gd name="connsiteX54" fmla="*/ 8815 w 10000"/>
                  <a:gd name="connsiteY54" fmla="*/ 2266 h 10000"/>
                  <a:gd name="connsiteX55" fmla="*/ 8815 w 10000"/>
                  <a:gd name="connsiteY55" fmla="*/ 2213 h 10000"/>
                  <a:gd name="connsiteX56" fmla="*/ 8875 w 10000"/>
                  <a:gd name="connsiteY56" fmla="*/ 2119 h 10000"/>
                  <a:gd name="connsiteX57" fmla="*/ 8967 w 10000"/>
                  <a:gd name="connsiteY57" fmla="*/ 2038 h 10000"/>
                  <a:gd name="connsiteX58" fmla="*/ 9058 w 10000"/>
                  <a:gd name="connsiteY58" fmla="*/ 1960 h 10000"/>
                  <a:gd name="connsiteX59" fmla="*/ 9058 w 10000"/>
                  <a:gd name="connsiteY59" fmla="*/ 1866 h 10000"/>
                  <a:gd name="connsiteX60" fmla="*/ 9058 w 10000"/>
                  <a:gd name="connsiteY60" fmla="*/ 1773 h 10000"/>
                  <a:gd name="connsiteX61" fmla="*/ 9150 w 10000"/>
                  <a:gd name="connsiteY61" fmla="*/ 1719 h 10000"/>
                  <a:gd name="connsiteX62" fmla="*/ 9209 w 10000"/>
                  <a:gd name="connsiteY62" fmla="*/ 1600 h 10000"/>
                  <a:gd name="connsiteX63" fmla="*/ 9239 w 10000"/>
                  <a:gd name="connsiteY63" fmla="*/ 1492 h 10000"/>
                  <a:gd name="connsiteX64" fmla="*/ 9331 w 10000"/>
                  <a:gd name="connsiteY64" fmla="*/ 1454 h 10000"/>
                  <a:gd name="connsiteX65" fmla="*/ 9452 w 10000"/>
                  <a:gd name="connsiteY65" fmla="*/ 1387 h 10000"/>
                  <a:gd name="connsiteX66" fmla="*/ 9574 w 10000"/>
                  <a:gd name="connsiteY66" fmla="*/ 1346 h 10000"/>
                  <a:gd name="connsiteX67" fmla="*/ 9726 w 10000"/>
                  <a:gd name="connsiteY67" fmla="*/ 1267 h 10000"/>
                  <a:gd name="connsiteX68" fmla="*/ 9879 w 10000"/>
                  <a:gd name="connsiteY68" fmla="*/ 1160 h 10000"/>
                  <a:gd name="connsiteX69" fmla="*/ 9969 w 10000"/>
                  <a:gd name="connsiteY69" fmla="*/ 1053 h 10000"/>
                  <a:gd name="connsiteX70" fmla="*/ 9969 w 10000"/>
                  <a:gd name="connsiteY70" fmla="*/ 973 h 10000"/>
                  <a:gd name="connsiteX71" fmla="*/ 10000 w 10000"/>
                  <a:gd name="connsiteY71" fmla="*/ 825 h 10000"/>
                  <a:gd name="connsiteX72" fmla="*/ 9817 w 10000"/>
                  <a:gd name="connsiteY72" fmla="*/ 640 h 10000"/>
                  <a:gd name="connsiteX73" fmla="*/ 9787 w 10000"/>
                  <a:gd name="connsiteY73" fmla="*/ 572 h 10000"/>
                  <a:gd name="connsiteX74" fmla="*/ 9787 w 10000"/>
                  <a:gd name="connsiteY74" fmla="*/ 199 h 10000"/>
                  <a:gd name="connsiteX75" fmla="*/ 9787 w 10000"/>
                  <a:gd name="connsiteY75" fmla="*/ 120 h 10000"/>
                  <a:gd name="connsiteX76" fmla="*/ 9787 w 10000"/>
                  <a:gd name="connsiteY76" fmla="*/ 80 h 10000"/>
                  <a:gd name="connsiteX77" fmla="*/ 9817 w 10000"/>
                  <a:gd name="connsiteY77" fmla="*/ 39 h 10000"/>
                  <a:gd name="connsiteX78" fmla="*/ 9879 w 10000"/>
                  <a:gd name="connsiteY78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978 w 10000"/>
                  <a:gd name="connsiteY48" fmla="*/ 5665 h 10000"/>
                  <a:gd name="connsiteX49" fmla="*/ 2978 w 10000"/>
                  <a:gd name="connsiteY49" fmla="*/ 5614 h 10000"/>
                  <a:gd name="connsiteX50" fmla="*/ 9209 w 10000"/>
                  <a:gd name="connsiteY50" fmla="*/ 2961 h 10000"/>
                  <a:gd name="connsiteX51" fmla="*/ 9209 w 10000"/>
                  <a:gd name="connsiteY51" fmla="*/ 2826 h 10000"/>
                  <a:gd name="connsiteX52" fmla="*/ 8997 w 10000"/>
                  <a:gd name="connsiteY52" fmla="*/ 2587 h 10000"/>
                  <a:gd name="connsiteX53" fmla="*/ 8815 w 10000"/>
                  <a:gd name="connsiteY53" fmla="*/ 2266 h 10000"/>
                  <a:gd name="connsiteX54" fmla="*/ 8815 w 10000"/>
                  <a:gd name="connsiteY54" fmla="*/ 2213 h 10000"/>
                  <a:gd name="connsiteX55" fmla="*/ 8875 w 10000"/>
                  <a:gd name="connsiteY55" fmla="*/ 2119 h 10000"/>
                  <a:gd name="connsiteX56" fmla="*/ 8967 w 10000"/>
                  <a:gd name="connsiteY56" fmla="*/ 2038 h 10000"/>
                  <a:gd name="connsiteX57" fmla="*/ 9058 w 10000"/>
                  <a:gd name="connsiteY57" fmla="*/ 1960 h 10000"/>
                  <a:gd name="connsiteX58" fmla="*/ 9058 w 10000"/>
                  <a:gd name="connsiteY58" fmla="*/ 1866 h 10000"/>
                  <a:gd name="connsiteX59" fmla="*/ 9058 w 10000"/>
                  <a:gd name="connsiteY59" fmla="*/ 1773 h 10000"/>
                  <a:gd name="connsiteX60" fmla="*/ 9150 w 10000"/>
                  <a:gd name="connsiteY60" fmla="*/ 1719 h 10000"/>
                  <a:gd name="connsiteX61" fmla="*/ 9209 w 10000"/>
                  <a:gd name="connsiteY61" fmla="*/ 1600 h 10000"/>
                  <a:gd name="connsiteX62" fmla="*/ 9239 w 10000"/>
                  <a:gd name="connsiteY62" fmla="*/ 1492 h 10000"/>
                  <a:gd name="connsiteX63" fmla="*/ 9331 w 10000"/>
                  <a:gd name="connsiteY63" fmla="*/ 1454 h 10000"/>
                  <a:gd name="connsiteX64" fmla="*/ 9452 w 10000"/>
                  <a:gd name="connsiteY64" fmla="*/ 1387 h 10000"/>
                  <a:gd name="connsiteX65" fmla="*/ 9574 w 10000"/>
                  <a:gd name="connsiteY65" fmla="*/ 1346 h 10000"/>
                  <a:gd name="connsiteX66" fmla="*/ 9726 w 10000"/>
                  <a:gd name="connsiteY66" fmla="*/ 1267 h 10000"/>
                  <a:gd name="connsiteX67" fmla="*/ 9879 w 10000"/>
                  <a:gd name="connsiteY67" fmla="*/ 1160 h 10000"/>
                  <a:gd name="connsiteX68" fmla="*/ 9969 w 10000"/>
                  <a:gd name="connsiteY68" fmla="*/ 1053 h 10000"/>
                  <a:gd name="connsiteX69" fmla="*/ 9969 w 10000"/>
                  <a:gd name="connsiteY69" fmla="*/ 973 h 10000"/>
                  <a:gd name="connsiteX70" fmla="*/ 10000 w 10000"/>
                  <a:gd name="connsiteY70" fmla="*/ 825 h 10000"/>
                  <a:gd name="connsiteX71" fmla="*/ 9817 w 10000"/>
                  <a:gd name="connsiteY71" fmla="*/ 640 h 10000"/>
                  <a:gd name="connsiteX72" fmla="*/ 9787 w 10000"/>
                  <a:gd name="connsiteY72" fmla="*/ 572 h 10000"/>
                  <a:gd name="connsiteX73" fmla="*/ 9787 w 10000"/>
                  <a:gd name="connsiteY73" fmla="*/ 199 h 10000"/>
                  <a:gd name="connsiteX74" fmla="*/ 9787 w 10000"/>
                  <a:gd name="connsiteY74" fmla="*/ 120 h 10000"/>
                  <a:gd name="connsiteX75" fmla="*/ 9787 w 10000"/>
                  <a:gd name="connsiteY75" fmla="*/ 80 h 10000"/>
                  <a:gd name="connsiteX76" fmla="*/ 9817 w 10000"/>
                  <a:gd name="connsiteY76" fmla="*/ 39 h 10000"/>
                  <a:gd name="connsiteX77" fmla="*/ 9879 w 10000"/>
                  <a:gd name="connsiteY77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2978 w 10000"/>
                  <a:gd name="connsiteY48" fmla="*/ 5665 h 10000"/>
                  <a:gd name="connsiteX49" fmla="*/ 9209 w 10000"/>
                  <a:gd name="connsiteY49" fmla="*/ 2961 h 10000"/>
                  <a:gd name="connsiteX50" fmla="*/ 9209 w 10000"/>
                  <a:gd name="connsiteY50" fmla="*/ 2826 h 10000"/>
                  <a:gd name="connsiteX51" fmla="*/ 8997 w 10000"/>
                  <a:gd name="connsiteY51" fmla="*/ 2587 h 10000"/>
                  <a:gd name="connsiteX52" fmla="*/ 8815 w 10000"/>
                  <a:gd name="connsiteY52" fmla="*/ 2266 h 10000"/>
                  <a:gd name="connsiteX53" fmla="*/ 8815 w 10000"/>
                  <a:gd name="connsiteY53" fmla="*/ 2213 h 10000"/>
                  <a:gd name="connsiteX54" fmla="*/ 8875 w 10000"/>
                  <a:gd name="connsiteY54" fmla="*/ 2119 h 10000"/>
                  <a:gd name="connsiteX55" fmla="*/ 8967 w 10000"/>
                  <a:gd name="connsiteY55" fmla="*/ 2038 h 10000"/>
                  <a:gd name="connsiteX56" fmla="*/ 9058 w 10000"/>
                  <a:gd name="connsiteY56" fmla="*/ 1960 h 10000"/>
                  <a:gd name="connsiteX57" fmla="*/ 9058 w 10000"/>
                  <a:gd name="connsiteY57" fmla="*/ 1866 h 10000"/>
                  <a:gd name="connsiteX58" fmla="*/ 9058 w 10000"/>
                  <a:gd name="connsiteY58" fmla="*/ 1773 h 10000"/>
                  <a:gd name="connsiteX59" fmla="*/ 9150 w 10000"/>
                  <a:gd name="connsiteY59" fmla="*/ 1719 h 10000"/>
                  <a:gd name="connsiteX60" fmla="*/ 9209 w 10000"/>
                  <a:gd name="connsiteY60" fmla="*/ 1600 h 10000"/>
                  <a:gd name="connsiteX61" fmla="*/ 9239 w 10000"/>
                  <a:gd name="connsiteY61" fmla="*/ 1492 h 10000"/>
                  <a:gd name="connsiteX62" fmla="*/ 9331 w 10000"/>
                  <a:gd name="connsiteY62" fmla="*/ 1454 h 10000"/>
                  <a:gd name="connsiteX63" fmla="*/ 9452 w 10000"/>
                  <a:gd name="connsiteY63" fmla="*/ 1387 h 10000"/>
                  <a:gd name="connsiteX64" fmla="*/ 9574 w 10000"/>
                  <a:gd name="connsiteY64" fmla="*/ 1346 h 10000"/>
                  <a:gd name="connsiteX65" fmla="*/ 9726 w 10000"/>
                  <a:gd name="connsiteY65" fmla="*/ 1267 h 10000"/>
                  <a:gd name="connsiteX66" fmla="*/ 9879 w 10000"/>
                  <a:gd name="connsiteY66" fmla="*/ 1160 h 10000"/>
                  <a:gd name="connsiteX67" fmla="*/ 9969 w 10000"/>
                  <a:gd name="connsiteY67" fmla="*/ 1053 h 10000"/>
                  <a:gd name="connsiteX68" fmla="*/ 9969 w 10000"/>
                  <a:gd name="connsiteY68" fmla="*/ 973 h 10000"/>
                  <a:gd name="connsiteX69" fmla="*/ 10000 w 10000"/>
                  <a:gd name="connsiteY69" fmla="*/ 825 h 10000"/>
                  <a:gd name="connsiteX70" fmla="*/ 9817 w 10000"/>
                  <a:gd name="connsiteY70" fmla="*/ 640 h 10000"/>
                  <a:gd name="connsiteX71" fmla="*/ 9787 w 10000"/>
                  <a:gd name="connsiteY71" fmla="*/ 572 h 10000"/>
                  <a:gd name="connsiteX72" fmla="*/ 9787 w 10000"/>
                  <a:gd name="connsiteY72" fmla="*/ 199 h 10000"/>
                  <a:gd name="connsiteX73" fmla="*/ 9787 w 10000"/>
                  <a:gd name="connsiteY73" fmla="*/ 120 h 10000"/>
                  <a:gd name="connsiteX74" fmla="*/ 9787 w 10000"/>
                  <a:gd name="connsiteY74" fmla="*/ 80 h 10000"/>
                  <a:gd name="connsiteX75" fmla="*/ 9817 w 10000"/>
                  <a:gd name="connsiteY75" fmla="*/ 39 h 10000"/>
                  <a:gd name="connsiteX76" fmla="*/ 9879 w 10000"/>
                  <a:gd name="connsiteY76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2766 w 10000"/>
                  <a:gd name="connsiteY47" fmla="*/ 5734 h 10000"/>
                  <a:gd name="connsiteX48" fmla="*/ 9209 w 10000"/>
                  <a:gd name="connsiteY48" fmla="*/ 2961 h 10000"/>
                  <a:gd name="connsiteX49" fmla="*/ 9209 w 10000"/>
                  <a:gd name="connsiteY49" fmla="*/ 2826 h 10000"/>
                  <a:gd name="connsiteX50" fmla="*/ 8997 w 10000"/>
                  <a:gd name="connsiteY50" fmla="*/ 2587 h 10000"/>
                  <a:gd name="connsiteX51" fmla="*/ 8815 w 10000"/>
                  <a:gd name="connsiteY51" fmla="*/ 2266 h 10000"/>
                  <a:gd name="connsiteX52" fmla="*/ 8815 w 10000"/>
                  <a:gd name="connsiteY52" fmla="*/ 2213 h 10000"/>
                  <a:gd name="connsiteX53" fmla="*/ 8875 w 10000"/>
                  <a:gd name="connsiteY53" fmla="*/ 2119 h 10000"/>
                  <a:gd name="connsiteX54" fmla="*/ 8967 w 10000"/>
                  <a:gd name="connsiteY54" fmla="*/ 2038 h 10000"/>
                  <a:gd name="connsiteX55" fmla="*/ 9058 w 10000"/>
                  <a:gd name="connsiteY55" fmla="*/ 1960 h 10000"/>
                  <a:gd name="connsiteX56" fmla="*/ 9058 w 10000"/>
                  <a:gd name="connsiteY56" fmla="*/ 1866 h 10000"/>
                  <a:gd name="connsiteX57" fmla="*/ 9058 w 10000"/>
                  <a:gd name="connsiteY57" fmla="*/ 1773 h 10000"/>
                  <a:gd name="connsiteX58" fmla="*/ 9150 w 10000"/>
                  <a:gd name="connsiteY58" fmla="*/ 1719 h 10000"/>
                  <a:gd name="connsiteX59" fmla="*/ 9209 w 10000"/>
                  <a:gd name="connsiteY59" fmla="*/ 1600 h 10000"/>
                  <a:gd name="connsiteX60" fmla="*/ 9239 w 10000"/>
                  <a:gd name="connsiteY60" fmla="*/ 1492 h 10000"/>
                  <a:gd name="connsiteX61" fmla="*/ 9331 w 10000"/>
                  <a:gd name="connsiteY61" fmla="*/ 1454 h 10000"/>
                  <a:gd name="connsiteX62" fmla="*/ 9452 w 10000"/>
                  <a:gd name="connsiteY62" fmla="*/ 1387 h 10000"/>
                  <a:gd name="connsiteX63" fmla="*/ 9574 w 10000"/>
                  <a:gd name="connsiteY63" fmla="*/ 1346 h 10000"/>
                  <a:gd name="connsiteX64" fmla="*/ 9726 w 10000"/>
                  <a:gd name="connsiteY64" fmla="*/ 1267 h 10000"/>
                  <a:gd name="connsiteX65" fmla="*/ 9879 w 10000"/>
                  <a:gd name="connsiteY65" fmla="*/ 1160 h 10000"/>
                  <a:gd name="connsiteX66" fmla="*/ 9969 w 10000"/>
                  <a:gd name="connsiteY66" fmla="*/ 1053 h 10000"/>
                  <a:gd name="connsiteX67" fmla="*/ 9969 w 10000"/>
                  <a:gd name="connsiteY67" fmla="*/ 973 h 10000"/>
                  <a:gd name="connsiteX68" fmla="*/ 10000 w 10000"/>
                  <a:gd name="connsiteY68" fmla="*/ 825 h 10000"/>
                  <a:gd name="connsiteX69" fmla="*/ 9817 w 10000"/>
                  <a:gd name="connsiteY69" fmla="*/ 640 h 10000"/>
                  <a:gd name="connsiteX70" fmla="*/ 9787 w 10000"/>
                  <a:gd name="connsiteY70" fmla="*/ 572 h 10000"/>
                  <a:gd name="connsiteX71" fmla="*/ 9787 w 10000"/>
                  <a:gd name="connsiteY71" fmla="*/ 199 h 10000"/>
                  <a:gd name="connsiteX72" fmla="*/ 9787 w 10000"/>
                  <a:gd name="connsiteY72" fmla="*/ 120 h 10000"/>
                  <a:gd name="connsiteX73" fmla="*/ 9787 w 10000"/>
                  <a:gd name="connsiteY73" fmla="*/ 80 h 10000"/>
                  <a:gd name="connsiteX74" fmla="*/ 9817 w 10000"/>
                  <a:gd name="connsiteY74" fmla="*/ 39 h 10000"/>
                  <a:gd name="connsiteX75" fmla="*/ 9879 w 10000"/>
                  <a:gd name="connsiteY75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2675 w 10000"/>
                  <a:gd name="connsiteY46" fmla="*/ 5800 h 10000"/>
                  <a:gd name="connsiteX47" fmla="*/ 9209 w 10000"/>
                  <a:gd name="connsiteY47" fmla="*/ 2961 h 10000"/>
                  <a:gd name="connsiteX48" fmla="*/ 9209 w 10000"/>
                  <a:gd name="connsiteY48" fmla="*/ 2826 h 10000"/>
                  <a:gd name="connsiteX49" fmla="*/ 8997 w 10000"/>
                  <a:gd name="connsiteY49" fmla="*/ 2587 h 10000"/>
                  <a:gd name="connsiteX50" fmla="*/ 8815 w 10000"/>
                  <a:gd name="connsiteY50" fmla="*/ 2266 h 10000"/>
                  <a:gd name="connsiteX51" fmla="*/ 8815 w 10000"/>
                  <a:gd name="connsiteY51" fmla="*/ 2213 h 10000"/>
                  <a:gd name="connsiteX52" fmla="*/ 8875 w 10000"/>
                  <a:gd name="connsiteY52" fmla="*/ 2119 h 10000"/>
                  <a:gd name="connsiteX53" fmla="*/ 8967 w 10000"/>
                  <a:gd name="connsiteY53" fmla="*/ 2038 h 10000"/>
                  <a:gd name="connsiteX54" fmla="*/ 9058 w 10000"/>
                  <a:gd name="connsiteY54" fmla="*/ 1960 h 10000"/>
                  <a:gd name="connsiteX55" fmla="*/ 9058 w 10000"/>
                  <a:gd name="connsiteY55" fmla="*/ 1866 h 10000"/>
                  <a:gd name="connsiteX56" fmla="*/ 9058 w 10000"/>
                  <a:gd name="connsiteY56" fmla="*/ 1773 h 10000"/>
                  <a:gd name="connsiteX57" fmla="*/ 9150 w 10000"/>
                  <a:gd name="connsiteY57" fmla="*/ 1719 h 10000"/>
                  <a:gd name="connsiteX58" fmla="*/ 9209 w 10000"/>
                  <a:gd name="connsiteY58" fmla="*/ 1600 h 10000"/>
                  <a:gd name="connsiteX59" fmla="*/ 9239 w 10000"/>
                  <a:gd name="connsiteY59" fmla="*/ 1492 h 10000"/>
                  <a:gd name="connsiteX60" fmla="*/ 9331 w 10000"/>
                  <a:gd name="connsiteY60" fmla="*/ 1454 h 10000"/>
                  <a:gd name="connsiteX61" fmla="*/ 9452 w 10000"/>
                  <a:gd name="connsiteY61" fmla="*/ 1387 h 10000"/>
                  <a:gd name="connsiteX62" fmla="*/ 9574 w 10000"/>
                  <a:gd name="connsiteY62" fmla="*/ 1346 h 10000"/>
                  <a:gd name="connsiteX63" fmla="*/ 9726 w 10000"/>
                  <a:gd name="connsiteY63" fmla="*/ 1267 h 10000"/>
                  <a:gd name="connsiteX64" fmla="*/ 9879 w 10000"/>
                  <a:gd name="connsiteY64" fmla="*/ 1160 h 10000"/>
                  <a:gd name="connsiteX65" fmla="*/ 9969 w 10000"/>
                  <a:gd name="connsiteY65" fmla="*/ 1053 h 10000"/>
                  <a:gd name="connsiteX66" fmla="*/ 9969 w 10000"/>
                  <a:gd name="connsiteY66" fmla="*/ 973 h 10000"/>
                  <a:gd name="connsiteX67" fmla="*/ 10000 w 10000"/>
                  <a:gd name="connsiteY67" fmla="*/ 825 h 10000"/>
                  <a:gd name="connsiteX68" fmla="*/ 9817 w 10000"/>
                  <a:gd name="connsiteY68" fmla="*/ 640 h 10000"/>
                  <a:gd name="connsiteX69" fmla="*/ 9787 w 10000"/>
                  <a:gd name="connsiteY69" fmla="*/ 572 h 10000"/>
                  <a:gd name="connsiteX70" fmla="*/ 9787 w 10000"/>
                  <a:gd name="connsiteY70" fmla="*/ 199 h 10000"/>
                  <a:gd name="connsiteX71" fmla="*/ 9787 w 10000"/>
                  <a:gd name="connsiteY71" fmla="*/ 120 h 10000"/>
                  <a:gd name="connsiteX72" fmla="*/ 9787 w 10000"/>
                  <a:gd name="connsiteY72" fmla="*/ 80 h 10000"/>
                  <a:gd name="connsiteX73" fmla="*/ 9817 w 10000"/>
                  <a:gd name="connsiteY73" fmla="*/ 39 h 10000"/>
                  <a:gd name="connsiteX74" fmla="*/ 9879 w 10000"/>
                  <a:gd name="connsiteY74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2583 w 10000"/>
                  <a:gd name="connsiteY45" fmla="*/ 5880 h 10000"/>
                  <a:gd name="connsiteX46" fmla="*/ 9209 w 10000"/>
                  <a:gd name="connsiteY46" fmla="*/ 2961 h 10000"/>
                  <a:gd name="connsiteX47" fmla="*/ 9209 w 10000"/>
                  <a:gd name="connsiteY47" fmla="*/ 2826 h 10000"/>
                  <a:gd name="connsiteX48" fmla="*/ 8997 w 10000"/>
                  <a:gd name="connsiteY48" fmla="*/ 2587 h 10000"/>
                  <a:gd name="connsiteX49" fmla="*/ 8815 w 10000"/>
                  <a:gd name="connsiteY49" fmla="*/ 2266 h 10000"/>
                  <a:gd name="connsiteX50" fmla="*/ 8815 w 10000"/>
                  <a:gd name="connsiteY50" fmla="*/ 2213 h 10000"/>
                  <a:gd name="connsiteX51" fmla="*/ 8875 w 10000"/>
                  <a:gd name="connsiteY51" fmla="*/ 2119 h 10000"/>
                  <a:gd name="connsiteX52" fmla="*/ 8967 w 10000"/>
                  <a:gd name="connsiteY52" fmla="*/ 2038 h 10000"/>
                  <a:gd name="connsiteX53" fmla="*/ 9058 w 10000"/>
                  <a:gd name="connsiteY53" fmla="*/ 1960 h 10000"/>
                  <a:gd name="connsiteX54" fmla="*/ 9058 w 10000"/>
                  <a:gd name="connsiteY54" fmla="*/ 1866 h 10000"/>
                  <a:gd name="connsiteX55" fmla="*/ 9058 w 10000"/>
                  <a:gd name="connsiteY55" fmla="*/ 1773 h 10000"/>
                  <a:gd name="connsiteX56" fmla="*/ 9150 w 10000"/>
                  <a:gd name="connsiteY56" fmla="*/ 1719 h 10000"/>
                  <a:gd name="connsiteX57" fmla="*/ 9209 w 10000"/>
                  <a:gd name="connsiteY57" fmla="*/ 1600 h 10000"/>
                  <a:gd name="connsiteX58" fmla="*/ 9239 w 10000"/>
                  <a:gd name="connsiteY58" fmla="*/ 1492 h 10000"/>
                  <a:gd name="connsiteX59" fmla="*/ 9331 w 10000"/>
                  <a:gd name="connsiteY59" fmla="*/ 1454 h 10000"/>
                  <a:gd name="connsiteX60" fmla="*/ 9452 w 10000"/>
                  <a:gd name="connsiteY60" fmla="*/ 1387 h 10000"/>
                  <a:gd name="connsiteX61" fmla="*/ 9574 w 10000"/>
                  <a:gd name="connsiteY61" fmla="*/ 1346 h 10000"/>
                  <a:gd name="connsiteX62" fmla="*/ 9726 w 10000"/>
                  <a:gd name="connsiteY62" fmla="*/ 1267 h 10000"/>
                  <a:gd name="connsiteX63" fmla="*/ 9879 w 10000"/>
                  <a:gd name="connsiteY63" fmla="*/ 1160 h 10000"/>
                  <a:gd name="connsiteX64" fmla="*/ 9969 w 10000"/>
                  <a:gd name="connsiteY64" fmla="*/ 1053 h 10000"/>
                  <a:gd name="connsiteX65" fmla="*/ 9969 w 10000"/>
                  <a:gd name="connsiteY65" fmla="*/ 973 h 10000"/>
                  <a:gd name="connsiteX66" fmla="*/ 10000 w 10000"/>
                  <a:gd name="connsiteY66" fmla="*/ 825 h 10000"/>
                  <a:gd name="connsiteX67" fmla="*/ 9817 w 10000"/>
                  <a:gd name="connsiteY67" fmla="*/ 640 h 10000"/>
                  <a:gd name="connsiteX68" fmla="*/ 9787 w 10000"/>
                  <a:gd name="connsiteY68" fmla="*/ 572 h 10000"/>
                  <a:gd name="connsiteX69" fmla="*/ 9787 w 10000"/>
                  <a:gd name="connsiteY69" fmla="*/ 199 h 10000"/>
                  <a:gd name="connsiteX70" fmla="*/ 9787 w 10000"/>
                  <a:gd name="connsiteY70" fmla="*/ 120 h 10000"/>
                  <a:gd name="connsiteX71" fmla="*/ 9787 w 10000"/>
                  <a:gd name="connsiteY71" fmla="*/ 80 h 10000"/>
                  <a:gd name="connsiteX72" fmla="*/ 9817 w 10000"/>
                  <a:gd name="connsiteY72" fmla="*/ 39 h 10000"/>
                  <a:gd name="connsiteX73" fmla="*/ 9879 w 10000"/>
                  <a:gd name="connsiteY73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2583 w 10000"/>
                  <a:gd name="connsiteY44" fmla="*/ 5946 h 10000"/>
                  <a:gd name="connsiteX45" fmla="*/ 9209 w 10000"/>
                  <a:gd name="connsiteY45" fmla="*/ 2961 h 10000"/>
                  <a:gd name="connsiteX46" fmla="*/ 9209 w 10000"/>
                  <a:gd name="connsiteY46" fmla="*/ 2826 h 10000"/>
                  <a:gd name="connsiteX47" fmla="*/ 8997 w 10000"/>
                  <a:gd name="connsiteY47" fmla="*/ 2587 h 10000"/>
                  <a:gd name="connsiteX48" fmla="*/ 8815 w 10000"/>
                  <a:gd name="connsiteY48" fmla="*/ 2266 h 10000"/>
                  <a:gd name="connsiteX49" fmla="*/ 8815 w 10000"/>
                  <a:gd name="connsiteY49" fmla="*/ 2213 h 10000"/>
                  <a:gd name="connsiteX50" fmla="*/ 8875 w 10000"/>
                  <a:gd name="connsiteY50" fmla="*/ 2119 h 10000"/>
                  <a:gd name="connsiteX51" fmla="*/ 8967 w 10000"/>
                  <a:gd name="connsiteY51" fmla="*/ 2038 h 10000"/>
                  <a:gd name="connsiteX52" fmla="*/ 9058 w 10000"/>
                  <a:gd name="connsiteY52" fmla="*/ 1960 h 10000"/>
                  <a:gd name="connsiteX53" fmla="*/ 9058 w 10000"/>
                  <a:gd name="connsiteY53" fmla="*/ 1866 h 10000"/>
                  <a:gd name="connsiteX54" fmla="*/ 9058 w 10000"/>
                  <a:gd name="connsiteY54" fmla="*/ 1773 h 10000"/>
                  <a:gd name="connsiteX55" fmla="*/ 9150 w 10000"/>
                  <a:gd name="connsiteY55" fmla="*/ 1719 h 10000"/>
                  <a:gd name="connsiteX56" fmla="*/ 9209 w 10000"/>
                  <a:gd name="connsiteY56" fmla="*/ 1600 h 10000"/>
                  <a:gd name="connsiteX57" fmla="*/ 9239 w 10000"/>
                  <a:gd name="connsiteY57" fmla="*/ 1492 h 10000"/>
                  <a:gd name="connsiteX58" fmla="*/ 9331 w 10000"/>
                  <a:gd name="connsiteY58" fmla="*/ 1454 h 10000"/>
                  <a:gd name="connsiteX59" fmla="*/ 9452 w 10000"/>
                  <a:gd name="connsiteY59" fmla="*/ 1387 h 10000"/>
                  <a:gd name="connsiteX60" fmla="*/ 9574 w 10000"/>
                  <a:gd name="connsiteY60" fmla="*/ 1346 h 10000"/>
                  <a:gd name="connsiteX61" fmla="*/ 9726 w 10000"/>
                  <a:gd name="connsiteY61" fmla="*/ 1267 h 10000"/>
                  <a:gd name="connsiteX62" fmla="*/ 9879 w 10000"/>
                  <a:gd name="connsiteY62" fmla="*/ 1160 h 10000"/>
                  <a:gd name="connsiteX63" fmla="*/ 9969 w 10000"/>
                  <a:gd name="connsiteY63" fmla="*/ 1053 h 10000"/>
                  <a:gd name="connsiteX64" fmla="*/ 9969 w 10000"/>
                  <a:gd name="connsiteY64" fmla="*/ 973 h 10000"/>
                  <a:gd name="connsiteX65" fmla="*/ 10000 w 10000"/>
                  <a:gd name="connsiteY65" fmla="*/ 825 h 10000"/>
                  <a:gd name="connsiteX66" fmla="*/ 9817 w 10000"/>
                  <a:gd name="connsiteY66" fmla="*/ 640 h 10000"/>
                  <a:gd name="connsiteX67" fmla="*/ 9787 w 10000"/>
                  <a:gd name="connsiteY67" fmla="*/ 572 h 10000"/>
                  <a:gd name="connsiteX68" fmla="*/ 9787 w 10000"/>
                  <a:gd name="connsiteY68" fmla="*/ 199 h 10000"/>
                  <a:gd name="connsiteX69" fmla="*/ 9787 w 10000"/>
                  <a:gd name="connsiteY69" fmla="*/ 120 h 10000"/>
                  <a:gd name="connsiteX70" fmla="*/ 9787 w 10000"/>
                  <a:gd name="connsiteY70" fmla="*/ 80 h 10000"/>
                  <a:gd name="connsiteX71" fmla="*/ 9817 w 10000"/>
                  <a:gd name="connsiteY71" fmla="*/ 39 h 10000"/>
                  <a:gd name="connsiteX72" fmla="*/ 9879 w 10000"/>
                  <a:gd name="connsiteY72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524 w 10000"/>
                  <a:gd name="connsiteY43" fmla="*/ 6027 h 10000"/>
                  <a:gd name="connsiteX44" fmla="*/ 9209 w 10000"/>
                  <a:gd name="connsiteY44" fmla="*/ 2961 h 10000"/>
                  <a:gd name="connsiteX45" fmla="*/ 9209 w 10000"/>
                  <a:gd name="connsiteY45" fmla="*/ 2826 h 10000"/>
                  <a:gd name="connsiteX46" fmla="*/ 8997 w 10000"/>
                  <a:gd name="connsiteY46" fmla="*/ 2587 h 10000"/>
                  <a:gd name="connsiteX47" fmla="*/ 8815 w 10000"/>
                  <a:gd name="connsiteY47" fmla="*/ 2266 h 10000"/>
                  <a:gd name="connsiteX48" fmla="*/ 8815 w 10000"/>
                  <a:gd name="connsiteY48" fmla="*/ 2213 h 10000"/>
                  <a:gd name="connsiteX49" fmla="*/ 8875 w 10000"/>
                  <a:gd name="connsiteY49" fmla="*/ 2119 h 10000"/>
                  <a:gd name="connsiteX50" fmla="*/ 8967 w 10000"/>
                  <a:gd name="connsiteY50" fmla="*/ 2038 h 10000"/>
                  <a:gd name="connsiteX51" fmla="*/ 9058 w 10000"/>
                  <a:gd name="connsiteY51" fmla="*/ 1960 h 10000"/>
                  <a:gd name="connsiteX52" fmla="*/ 9058 w 10000"/>
                  <a:gd name="connsiteY52" fmla="*/ 1866 h 10000"/>
                  <a:gd name="connsiteX53" fmla="*/ 9058 w 10000"/>
                  <a:gd name="connsiteY53" fmla="*/ 1773 h 10000"/>
                  <a:gd name="connsiteX54" fmla="*/ 9150 w 10000"/>
                  <a:gd name="connsiteY54" fmla="*/ 1719 h 10000"/>
                  <a:gd name="connsiteX55" fmla="*/ 9209 w 10000"/>
                  <a:gd name="connsiteY55" fmla="*/ 1600 h 10000"/>
                  <a:gd name="connsiteX56" fmla="*/ 9239 w 10000"/>
                  <a:gd name="connsiteY56" fmla="*/ 1492 h 10000"/>
                  <a:gd name="connsiteX57" fmla="*/ 9331 w 10000"/>
                  <a:gd name="connsiteY57" fmla="*/ 1454 h 10000"/>
                  <a:gd name="connsiteX58" fmla="*/ 9452 w 10000"/>
                  <a:gd name="connsiteY58" fmla="*/ 1387 h 10000"/>
                  <a:gd name="connsiteX59" fmla="*/ 9574 w 10000"/>
                  <a:gd name="connsiteY59" fmla="*/ 1346 h 10000"/>
                  <a:gd name="connsiteX60" fmla="*/ 9726 w 10000"/>
                  <a:gd name="connsiteY60" fmla="*/ 1267 h 10000"/>
                  <a:gd name="connsiteX61" fmla="*/ 9879 w 10000"/>
                  <a:gd name="connsiteY61" fmla="*/ 1160 h 10000"/>
                  <a:gd name="connsiteX62" fmla="*/ 9969 w 10000"/>
                  <a:gd name="connsiteY62" fmla="*/ 1053 h 10000"/>
                  <a:gd name="connsiteX63" fmla="*/ 9969 w 10000"/>
                  <a:gd name="connsiteY63" fmla="*/ 973 h 10000"/>
                  <a:gd name="connsiteX64" fmla="*/ 10000 w 10000"/>
                  <a:gd name="connsiteY64" fmla="*/ 825 h 10000"/>
                  <a:gd name="connsiteX65" fmla="*/ 9817 w 10000"/>
                  <a:gd name="connsiteY65" fmla="*/ 640 h 10000"/>
                  <a:gd name="connsiteX66" fmla="*/ 9787 w 10000"/>
                  <a:gd name="connsiteY66" fmla="*/ 572 h 10000"/>
                  <a:gd name="connsiteX67" fmla="*/ 9787 w 10000"/>
                  <a:gd name="connsiteY67" fmla="*/ 199 h 10000"/>
                  <a:gd name="connsiteX68" fmla="*/ 9787 w 10000"/>
                  <a:gd name="connsiteY68" fmla="*/ 120 h 10000"/>
                  <a:gd name="connsiteX69" fmla="*/ 9787 w 10000"/>
                  <a:gd name="connsiteY69" fmla="*/ 80 h 10000"/>
                  <a:gd name="connsiteX70" fmla="*/ 9817 w 10000"/>
                  <a:gd name="connsiteY70" fmla="*/ 39 h 10000"/>
                  <a:gd name="connsiteX71" fmla="*/ 9879 w 10000"/>
                  <a:gd name="connsiteY71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524 w 10000"/>
                  <a:gd name="connsiteY42" fmla="*/ 6174 h 10000"/>
                  <a:gd name="connsiteX43" fmla="*/ 2498 w 10000"/>
                  <a:gd name="connsiteY43" fmla="*/ 6074 h 10000"/>
                  <a:gd name="connsiteX44" fmla="*/ 2524 w 10000"/>
                  <a:gd name="connsiteY44" fmla="*/ 6027 h 10000"/>
                  <a:gd name="connsiteX45" fmla="*/ 9209 w 10000"/>
                  <a:gd name="connsiteY45" fmla="*/ 2961 h 10000"/>
                  <a:gd name="connsiteX46" fmla="*/ 9209 w 10000"/>
                  <a:gd name="connsiteY46" fmla="*/ 2826 h 10000"/>
                  <a:gd name="connsiteX47" fmla="*/ 8997 w 10000"/>
                  <a:gd name="connsiteY47" fmla="*/ 2587 h 10000"/>
                  <a:gd name="connsiteX48" fmla="*/ 8815 w 10000"/>
                  <a:gd name="connsiteY48" fmla="*/ 2266 h 10000"/>
                  <a:gd name="connsiteX49" fmla="*/ 8815 w 10000"/>
                  <a:gd name="connsiteY49" fmla="*/ 2213 h 10000"/>
                  <a:gd name="connsiteX50" fmla="*/ 8875 w 10000"/>
                  <a:gd name="connsiteY50" fmla="*/ 2119 h 10000"/>
                  <a:gd name="connsiteX51" fmla="*/ 8967 w 10000"/>
                  <a:gd name="connsiteY51" fmla="*/ 2038 h 10000"/>
                  <a:gd name="connsiteX52" fmla="*/ 9058 w 10000"/>
                  <a:gd name="connsiteY52" fmla="*/ 1960 h 10000"/>
                  <a:gd name="connsiteX53" fmla="*/ 9058 w 10000"/>
                  <a:gd name="connsiteY53" fmla="*/ 1866 h 10000"/>
                  <a:gd name="connsiteX54" fmla="*/ 9058 w 10000"/>
                  <a:gd name="connsiteY54" fmla="*/ 1773 h 10000"/>
                  <a:gd name="connsiteX55" fmla="*/ 9150 w 10000"/>
                  <a:gd name="connsiteY55" fmla="*/ 1719 h 10000"/>
                  <a:gd name="connsiteX56" fmla="*/ 9209 w 10000"/>
                  <a:gd name="connsiteY56" fmla="*/ 1600 h 10000"/>
                  <a:gd name="connsiteX57" fmla="*/ 9239 w 10000"/>
                  <a:gd name="connsiteY57" fmla="*/ 1492 h 10000"/>
                  <a:gd name="connsiteX58" fmla="*/ 9331 w 10000"/>
                  <a:gd name="connsiteY58" fmla="*/ 1454 h 10000"/>
                  <a:gd name="connsiteX59" fmla="*/ 9452 w 10000"/>
                  <a:gd name="connsiteY59" fmla="*/ 1387 h 10000"/>
                  <a:gd name="connsiteX60" fmla="*/ 9574 w 10000"/>
                  <a:gd name="connsiteY60" fmla="*/ 1346 h 10000"/>
                  <a:gd name="connsiteX61" fmla="*/ 9726 w 10000"/>
                  <a:gd name="connsiteY61" fmla="*/ 1267 h 10000"/>
                  <a:gd name="connsiteX62" fmla="*/ 9879 w 10000"/>
                  <a:gd name="connsiteY62" fmla="*/ 1160 h 10000"/>
                  <a:gd name="connsiteX63" fmla="*/ 9969 w 10000"/>
                  <a:gd name="connsiteY63" fmla="*/ 1053 h 10000"/>
                  <a:gd name="connsiteX64" fmla="*/ 9969 w 10000"/>
                  <a:gd name="connsiteY64" fmla="*/ 973 h 10000"/>
                  <a:gd name="connsiteX65" fmla="*/ 10000 w 10000"/>
                  <a:gd name="connsiteY65" fmla="*/ 825 h 10000"/>
                  <a:gd name="connsiteX66" fmla="*/ 9817 w 10000"/>
                  <a:gd name="connsiteY66" fmla="*/ 640 h 10000"/>
                  <a:gd name="connsiteX67" fmla="*/ 9787 w 10000"/>
                  <a:gd name="connsiteY67" fmla="*/ 572 h 10000"/>
                  <a:gd name="connsiteX68" fmla="*/ 9787 w 10000"/>
                  <a:gd name="connsiteY68" fmla="*/ 199 h 10000"/>
                  <a:gd name="connsiteX69" fmla="*/ 9787 w 10000"/>
                  <a:gd name="connsiteY69" fmla="*/ 120 h 10000"/>
                  <a:gd name="connsiteX70" fmla="*/ 9787 w 10000"/>
                  <a:gd name="connsiteY70" fmla="*/ 80 h 10000"/>
                  <a:gd name="connsiteX71" fmla="*/ 9817 w 10000"/>
                  <a:gd name="connsiteY71" fmla="*/ 39 h 10000"/>
                  <a:gd name="connsiteX72" fmla="*/ 9879 w 10000"/>
                  <a:gd name="connsiteY72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498 w 10000"/>
                  <a:gd name="connsiteY42" fmla="*/ 6074 h 10000"/>
                  <a:gd name="connsiteX43" fmla="*/ 2524 w 10000"/>
                  <a:gd name="connsiteY43" fmla="*/ 6027 h 10000"/>
                  <a:gd name="connsiteX44" fmla="*/ 9209 w 10000"/>
                  <a:gd name="connsiteY44" fmla="*/ 2961 h 10000"/>
                  <a:gd name="connsiteX45" fmla="*/ 9209 w 10000"/>
                  <a:gd name="connsiteY45" fmla="*/ 2826 h 10000"/>
                  <a:gd name="connsiteX46" fmla="*/ 8997 w 10000"/>
                  <a:gd name="connsiteY46" fmla="*/ 2587 h 10000"/>
                  <a:gd name="connsiteX47" fmla="*/ 8815 w 10000"/>
                  <a:gd name="connsiteY47" fmla="*/ 2266 h 10000"/>
                  <a:gd name="connsiteX48" fmla="*/ 8815 w 10000"/>
                  <a:gd name="connsiteY48" fmla="*/ 2213 h 10000"/>
                  <a:gd name="connsiteX49" fmla="*/ 8875 w 10000"/>
                  <a:gd name="connsiteY49" fmla="*/ 2119 h 10000"/>
                  <a:gd name="connsiteX50" fmla="*/ 8967 w 10000"/>
                  <a:gd name="connsiteY50" fmla="*/ 2038 h 10000"/>
                  <a:gd name="connsiteX51" fmla="*/ 9058 w 10000"/>
                  <a:gd name="connsiteY51" fmla="*/ 1960 h 10000"/>
                  <a:gd name="connsiteX52" fmla="*/ 9058 w 10000"/>
                  <a:gd name="connsiteY52" fmla="*/ 1866 h 10000"/>
                  <a:gd name="connsiteX53" fmla="*/ 9058 w 10000"/>
                  <a:gd name="connsiteY53" fmla="*/ 1773 h 10000"/>
                  <a:gd name="connsiteX54" fmla="*/ 9150 w 10000"/>
                  <a:gd name="connsiteY54" fmla="*/ 1719 h 10000"/>
                  <a:gd name="connsiteX55" fmla="*/ 9209 w 10000"/>
                  <a:gd name="connsiteY55" fmla="*/ 1600 h 10000"/>
                  <a:gd name="connsiteX56" fmla="*/ 9239 w 10000"/>
                  <a:gd name="connsiteY56" fmla="*/ 1492 h 10000"/>
                  <a:gd name="connsiteX57" fmla="*/ 9331 w 10000"/>
                  <a:gd name="connsiteY57" fmla="*/ 1454 h 10000"/>
                  <a:gd name="connsiteX58" fmla="*/ 9452 w 10000"/>
                  <a:gd name="connsiteY58" fmla="*/ 1387 h 10000"/>
                  <a:gd name="connsiteX59" fmla="*/ 9574 w 10000"/>
                  <a:gd name="connsiteY59" fmla="*/ 1346 h 10000"/>
                  <a:gd name="connsiteX60" fmla="*/ 9726 w 10000"/>
                  <a:gd name="connsiteY60" fmla="*/ 1267 h 10000"/>
                  <a:gd name="connsiteX61" fmla="*/ 9879 w 10000"/>
                  <a:gd name="connsiteY61" fmla="*/ 1160 h 10000"/>
                  <a:gd name="connsiteX62" fmla="*/ 9969 w 10000"/>
                  <a:gd name="connsiteY62" fmla="*/ 1053 h 10000"/>
                  <a:gd name="connsiteX63" fmla="*/ 9969 w 10000"/>
                  <a:gd name="connsiteY63" fmla="*/ 973 h 10000"/>
                  <a:gd name="connsiteX64" fmla="*/ 10000 w 10000"/>
                  <a:gd name="connsiteY64" fmla="*/ 825 h 10000"/>
                  <a:gd name="connsiteX65" fmla="*/ 9817 w 10000"/>
                  <a:gd name="connsiteY65" fmla="*/ 640 h 10000"/>
                  <a:gd name="connsiteX66" fmla="*/ 9787 w 10000"/>
                  <a:gd name="connsiteY66" fmla="*/ 572 h 10000"/>
                  <a:gd name="connsiteX67" fmla="*/ 9787 w 10000"/>
                  <a:gd name="connsiteY67" fmla="*/ 199 h 10000"/>
                  <a:gd name="connsiteX68" fmla="*/ 9787 w 10000"/>
                  <a:gd name="connsiteY68" fmla="*/ 120 h 10000"/>
                  <a:gd name="connsiteX69" fmla="*/ 9787 w 10000"/>
                  <a:gd name="connsiteY69" fmla="*/ 80 h 10000"/>
                  <a:gd name="connsiteX70" fmla="*/ 9817 w 10000"/>
                  <a:gd name="connsiteY70" fmla="*/ 39 h 10000"/>
                  <a:gd name="connsiteX71" fmla="*/ 9879 w 10000"/>
                  <a:gd name="connsiteY71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2498 w 10000"/>
                  <a:gd name="connsiteY42" fmla="*/ 6074 h 10000"/>
                  <a:gd name="connsiteX43" fmla="*/ 9209 w 10000"/>
                  <a:gd name="connsiteY43" fmla="*/ 2961 h 10000"/>
                  <a:gd name="connsiteX44" fmla="*/ 9209 w 10000"/>
                  <a:gd name="connsiteY44" fmla="*/ 2826 h 10000"/>
                  <a:gd name="connsiteX45" fmla="*/ 8997 w 10000"/>
                  <a:gd name="connsiteY45" fmla="*/ 2587 h 10000"/>
                  <a:gd name="connsiteX46" fmla="*/ 8815 w 10000"/>
                  <a:gd name="connsiteY46" fmla="*/ 2266 h 10000"/>
                  <a:gd name="connsiteX47" fmla="*/ 8815 w 10000"/>
                  <a:gd name="connsiteY47" fmla="*/ 2213 h 10000"/>
                  <a:gd name="connsiteX48" fmla="*/ 8875 w 10000"/>
                  <a:gd name="connsiteY48" fmla="*/ 2119 h 10000"/>
                  <a:gd name="connsiteX49" fmla="*/ 8967 w 10000"/>
                  <a:gd name="connsiteY49" fmla="*/ 2038 h 10000"/>
                  <a:gd name="connsiteX50" fmla="*/ 9058 w 10000"/>
                  <a:gd name="connsiteY50" fmla="*/ 1960 h 10000"/>
                  <a:gd name="connsiteX51" fmla="*/ 9058 w 10000"/>
                  <a:gd name="connsiteY51" fmla="*/ 1866 h 10000"/>
                  <a:gd name="connsiteX52" fmla="*/ 9058 w 10000"/>
                  <a:gd name="connsiteY52" fmla="*/ 1773 h 10000"/>
                  <a:gd name="connsiteX53" fmla="*/ 9150 w 10000"/>
                  <a:gd name="connsiteY53" fmla="*/ 1719 h 10000"/>
                  <a:gd name="connsiteX54" fmla="*/ 9209 w 10000"/>
                  <a:gd name="connsiteY54" fmla="*/ 1600 h 10000"/>
                  <a:gd name="connsiteX55" fmla="*/ 9239 w 10000"/>
                  <a:gd name="connsiteY55" fmla="*/ 1492 h 10000"/>
                  <a:gd name="connsiteX56" fmla="*/ 9331 w 10000"/>
                  <a:gd name="connsiteY56" fmla="*/ 1454 h 10000"/>
                  <a:gd name="connsiteX57" fmla="*/ 9452 w 10000"/>
                  <a:gd name="connsiteY57" fmla="*/ 1387 h 10000"/>
                  <a:gd name="connsiteX58" fmla="*/ 9574 w 10000"/>
                  <a:gd name="connsiteY58" fmla="*/ 1346 h 10000"/>
                  <a:gd name="connsiteX59" fmla="*/ 9726 w 10000"/>
                  <a:gd name="connsiteY59" fmla="*/ 1267 h 10000"/>
                  <a:gd name="connsiteX60" fmla="*/ 9879 w 10000"/>
                  <a:gd name="connsiteY60" fmla="*/ 1160 h 10000"/>
                  <a:gd name="connsiteX61" fmla="*/ 9969 w 10000"/>
                  <a:gd name="connsiteY61" fmla="*/ 1053 h 10000"/>
                  <a:gd name="connsiteX62" fmla="*/ 9969 w 10000"/>
                  <a:gd name="connsiteY62" fmla="*/ 973 h 10000"/>
                  <a:gd name="connsiteX63" fmla="*/ 10000 w 10000"/>
                  <a:gd name="connsiteY63" fmla="*/ 825 h 10000"/>
                  <a:gd name="connsiteX64" fmla="*/ 9817 w 10000"/>
                  <a:gd name="connsiteY64" fmla="*/ 640 h 10000"/>
                  <a:gd name="connsiteX65" fmla="*/ 9787 w 10000"/>
                  <a:gd name="connsiteY65" fmla="*/ 572 h 10000"/>
                  <a:gd name="connsiteX66" fmla="*/ 9787 w 10000"/>
                  <a:gd name="connsiteY66" fmla="*/ 199 h 10000"/>
                  <a:gd name="connsiteX67" fmla="*/ 9787 w 10000"/>
                  <a:gd name="connsiteY67" fmla="*/ 120 h 10000"/>
                  <a:gd name="connsiteX68" fmla="*/ 9787 w 10000"/>
                  <a:gd name="connsiteY68" fmla="*/ 80 h 10000"/>
                  <a:gd name="connsiteX69" fmla="*/ 9817 w 10000"/>
                  <a:gd name="connsiteY69" fmla="*/ 39 h 10000"/>
                  <a:gd name="connsiteX70" fmla="*/ 9879 w 10000"/>
                  <a:gd name="connsiteY70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2583 w 10000"/>
                  <a:gd name="connsiteY41" fmla="*/ 6480 h 10000"/>
                  <a:gd name="connsiteX42" fmla="*/ 9209 w 10000"/>
                  <a:gd name="connsiteY42" fmla="*/ 2961 h 10000"/>
                  <a:gd name="connsiteX43" fmla="*/ 9209 w 10000"/>
                  <a:gd name="connsiteY43" fmla="*/ 2826 h 10000"/>
                  <a:gd name="connsiteX44" fmla="*/ 8997 w 10000"/>
                  <a:gd name="connsiteY44" fmla="*/ 2587 h 10000"/>
                  <a:gd name="connsiteX45" fmla="*/ 8815 w 10000"/>
                  <a:gd name="connsiteY45" fmla="*/ 2266 h 10000"/>
                  <a:gd name="connsiteX46" fmla="*/ 8815 w 10000"/>
                  <a:gd name="connsiteY46" fmla="*/ 2213 h 10000"/>
                  <a:gd name="connsiteX47" fmla="*/ 8875 w 10000"/>
                  <a:gd name="connsiteY47" fmla="*/ 2119 h 10000"/>
                  <a:gd name="connsiteX48" fmla="*/ 8967 w 10000"/>
                  <a:gd name="connsiteY48" fmla="*/ 2038 h 10000"/>
                  <a:gd name="connsiteX49" fmla="*/ 9058 w 10000"/>
                  <a:gd name="connsiteY49" fmla="*/ 1960 h 10000"/>
                  <a:gd name="connsiteX50" fmla="*/ 9058 w 10000"/>
                  <a:gd name="connsiteY50" fmla="*/ 1866 h 10000"/>
                  <a:gd name="connsiteX51" fmla="*/ 9058 w 10000"/>
                  <a:gd name="connsiteY51" fmla="*/ 1773 h 10000"/>
                  <a:gd name="connsiteX52" fmla="*/ 9150 w 10000"/>
                  <a:gd name="connsiteY52" fmla="*/ 1719 h 10000"/>
                  <a:gd name="connsiteX53" fmla="*/ 9209 w 10000"/>
                  <a:gd name="connsiteY53" fmla="*/ 1600 h 10000"/>
                  <a:gd name="connsiteX54" fmla="*/ 9239 w 10000"/>
                  <a:gd name="connsiteY54" fmla="*/ 1492 h 10000"/>
                  <a:gd name="connsiteX55" fmla="*/ 9331 w 10000"/>
                  <a:gd name="connsiteY55" fmla="*/ 1454 h 10000"/>
                  <a:gd name="connsiteX56" fmla="*/ 9452 w 10000"/>
                  <a:gd name="connsiteY56" fmla="*/ 1387 h 10000"/>
                  <a:gd name="connsiteX57" fmla="*/ 9574 w 10000"/>
                  <a:gd name="connsiteY57" fmla="*/ 1346 h 10000"/>
                  <a:gd name="connsiteX58" fmla="*/ 9726 w 10000"/>
                  <a:gd name="connsiteY58" fmla="*/ 1267 h 10000"/>
                  <a:gd name="connsiteX59" fmla="*/ 9879 w 10000"/>
                  <a:gd name="connsiteY59" fmla="*/ 1160 h 10000"/>
                  <a:gd name="connsiteX60" fmla="*/ 9969 w 10000"/>
                  <a:gd name="connsiteY60" fmla="*/ 1053 h 10000"/>
                  <a:gd name="connsiteX61" fmla="*/ 9969 w 10000"/>
                  <a:gd name="connsiteY61" fmla="*/ 973 h 10000"/>
                  <a:gd name="connsiteX62" fmla="*/ 10000 w 10000"/>
                  <a:gd name="connsiteY62" fmla="*/ 825 h 10000"/>
                  <a:gd name="connsiteX63" fmla="*/ 9817 w 10000"/>
                  <a:gd name="connsiteY63" fmla="*/ 640 h 10000"/>
                  <a:gd name="connsiteX64" fmla="*/ 9787 w 10000"/>
                  <a:gd name="connsiteY64" fmla="*/ 572 h 10000"/>
                  <a:gd name="connsiteX65" fmla="*/ 9787 w 10000"/>
                  <a:gd name="connsiteY65" fmla="*/ 199 h 10000"/>
                  <a:gd name="connsiteX66" fmla="*/ 9787 w 10000"/>
                  <a:gd name="connsiteY66" fmla="*/ 120 h 10000"/>
                  <a:gd name="connsiteX67" fmla="*/ 9787 w 10000"/>
                  <a:gd name="connsiteY67" fmla="*/ 80 h 10000"/>
                  <a:gd name="connsiteX68" fmla="*/ 9817 w 10000"/>
                  <a:gd name="connsiteY68" fmla="*/ 39 h 10000"/>
                  <a:gd name="connsiteX69" fmla="*/ 9879 w 10000"/>
                  <a:gd name="connsiteY69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9209 w 10000"/>
                  <a:gd name="connsiteY41" fmla="*/ 2961 h 10000"/>
                  <a:gd name="connsiteX42" fmla="*/ 9209 w 10000"/>
                  <a:gd name="connsiteY42" fmla="*/ 2826 h 10000"/>
                  <a:gd name="connsiteX43" fmla="*/ 8997 w 10000"/>
                  <a:gd name="connsiteY43" fmla="*/ 2587 h 10000"/>
                  <a:gd name="connsiteX44" fmla="*/ 8815 w 10000"/>
                  <a:gd name="connsiteY44" fmla="*/ 2266 h 10000"/>
                  <a:gd name="connsiteX45" fmla="*/ 8815 w 10000"/>
                  <a:gd name="connsiteY45" fmla="*/ 2213 h 10000"/>
                  <a:gd name="connsiteX46" fmla="*/ 8875 w 10000"/>
                  <a:gd name="connsiteY46" fmla="*/ 2119 h 10000"/>
                  <a:gd name="connsiteX47" fmla="*/ 8967 w 10000"/>
                  <a:gd name="connsiteY47" fmla="*/ 2038 h 10000"/>
                  <a:gd name="connsiteX48" fmla="*/ 9058 w 10000"/>
                  <a:gd name="connsiteY48" fmla="*/ 1960 h 10000"/>
                  <a:gd name="connsiteX49" fmla="*/ 9058 w 10000"/>
                  <a:gd name="connsiteY49" fmla="*/ 1866 h 10000"/>
                  <a:gd name="connsiteX50" fmla="*/ 9058 w 10000"/>
                  <a:gd name="connsiteY50" fmla="*/ 1773 h 10000"/>
                  <a:gd name="connsiteX51" fmla="*/ 9150 w 10000"/>
                  <a:gd name="connsiteY51" fmla="*/ 1719 h 10000"/>
                  <a:gd name="connsiteX52" fmla="*/ 9209 w 10000"/>
                  <a:gd name="connsiteY52" fmla="*/ 1600 h 10000"/>
                  <a:gd name="connsiteX53" fmla="*/ 9239 w 10000"/>
                  <a:gd name="connsiteY53" fmla="*/ 1492 h 10000"/>
                  <a:gd name="connsiteX54" fmla="*/ 9331 w 10000"/>
                  <a:gd name="connsiteY54" fmla="*/ 1454 h 10000"/>
                  <a:gd name="connsiteX55" fmla="*/ 9452 w 10000"/>
                  <a:gd name="connsiteY55" fmla="*/ 1387 h 10000"/>
                  <a:gd name="connsiteX56" fmla="*/ 9574 w 10000"/>
                  <a:gd name="connsiteY56" fmla="*/ 1346 h 10000"/>
                  <a:gd name="connsiteX57" fmla="*/ 9726 w 10000"/>
                  <a:gd name="connsiteY57" fmla="*/ 1267 h 10000"/>
                  <a:gd name="connsiteX58" fmla="*/ 9879 w 10000"/>
                  <a:gd name="connsiteY58" fmla="*/ 1160 h 10000"/>
                  <a:gd name="connsiteX59" fmla="*/ 9969 w 10000"/>
                  <a:gd name="connsiteY59" fmla="*/ 1053 h 10000"/>
                  <a:gd name="connsiteX60" fmla="*/ 9969 w 10000"/>
                  <a:gd name="connsiteY60" fmla="*/ 973 h 10000"/>
                  <a:gd name="connsiteX61" fmla="*/ 10000 w 10000"/>
                  <a:gd name="connsiteY61" fmla="*/ 825 h 10000"/>
                  <a:gd name="connsiteX62" fmla="*/ 9817 w 10000"/>
                  <a:gd name="connsiteY62" fmla="*/ 640 h 10000"/>
                  <a:gd name="connsiteX63" fmla="*/ 9787 w 10000"/>
                  <a:gd name="connsiteY63" fmla="*/ 572 h 10000"/>
                  <a:gd name="connsiteX64" fmla="*/ 9787 w 10000"/>
                  <a:gd name="connsiteY64" fmla="*/ 199 h 10000"/>
                  <a:gd name="connsiteX65" fmla="*/ 9787 w 10000"/>
                  <a:gd name="connsiteY65" fmla="*/ 120 h 10000"/>
                  <a:gd name="connsiteX66" fmla="*/ 9787 w 10000"/>
                  <a:gd name="connsiteY66" fmla="*/ 80 h 10000"/>
                  <a:gd name="connsiteX67" fmla="*/ 9817 w 10000"/>
                  <a:gd name="connsiteY67" fmla="*/ 39 h 10000"/>
                  <a:gd name="connsiteX68" fmla="*/ 9879 w 10000"/>
                  <a:gd name="connsiteY68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9209 w 10000"/>
                  <a:gd name="connsiteY41" fmla="*/ 2826 h 10000"/>
                  <a:gd name="connsiteX42" fmla="*/ 8997 w 10000"/>
                  <a:gd name="connsiteY42" fmla="*/ 2587 h 10000"/>
                  <a:gd name="connsiteX43" fmla="*/ 8815 w 10000"/>
                  <a:gd name="connsiteY43" fmla="*/ 2266 h 10000"/>
                  <a:gd name="connsiteX44" fmla="*/ 8815 w 10000"/>
                  <a:gd name="connsiteY44" fmla="*/ 2213 h 10000"/>
                  <a:gd name="connsiteX45" fmla="*/ 8875 w 10000"/>
                  <a:gd name="connsiteY45" fmla="*/ 2119 h 10000"/>
                  <a:gd name="connsiteX46" fmla="*/ 8967 w 10000"/>
                  <a:gd name="connsiteY46" fmla="*/ 2038 h 10000"/>
                  <a:gd name="connsiteX47" fmla="*/ 9058 w 10000"/>
                  <a:gd name="connsiteY47" fmla="*/ 1960 h 10000"/>
                  <a:gd name="connsiteX48" fmla="*/ 9058 w 10000"/>
                  <a:gd name="connsiteY48" fmla="*/ 1866 h 10000"/>
                  <a:gd name="connsiteX49" fmla="*/ 9058 w 10000"/>
                  <a:gd name="connsiteY49" fmla="*/ 1773 h 10000"/>
                  <a:gd name="connsiteX50" fmla="*/ 9150 w 10000"/>
                  <a:gd name="connsiteY50" fmla="*/ 1719 h 10000"/>
                  <a:gd name="connsiteX51" fmla="*/ 9209 w 10000"/>
                  <a:gd name="connsiteY51" fmla="*/ 1600 h 10000"/>
                  <a:gd name="connsiteX52" fmla="*/ 9239 w 10000"/>
                  <a:gd name="connsiteY52" fmla="*/ 1492 h 10000"/>
                  <a:gd name="connsiteX53" fmla="*/ 9331 w 10000"/>
                  <a:gd name="connsiteY53" fmla="*/ 1454 h 10000"/>
                  <a:gd name="connsiteX54" fmla="*/ 9452 w 10000"/>
                  <a:gd name="connsiteY54" fmla="*/ 1387 h 10000"/>
                  <a:gd name="connsiteX55" fmla="*/ 9574 w 10000"/>
                  <a:gd name="connsiteY55" fmla="*/ 1346 h 10000"/>
                  <a:gd name="connsiteX56" fmla="*/ 9726 w 10000"/>
                  <a:gd name="connsiteY56" fmla="*/ 1267 h 10000"/>
                  <a:gd name="connsiteX57" fmla="*/ 9879 w 10000"/>
                  <a:gd name="connsiteY57" fmla="*/ 1160 h 10000"/>
                  <a:gd name="connsiteX58" fmla="*/ 9969 w 10000"/>
                  <a:gd name="connsiteY58" fmla="*/ 1053 h 10000"/>
                  <a:gd name="connsiteX59" fmla="*/ 9969 w 10000"/>
                  <a:gd name="connsiteY59" fmla="*/ 973 h 10000"/>
                  <a:gd name="connsiteX60" fmla="*/ 10000 w 10000"/>
                  <a:gd name="connsiteY60" fmla="*/ 825 h 10000"/>
                  <a:gd name="connsiteX61" fmla="*/ 9817 w 10000"/>
                  <a:gd name="connsiteY61" fmla="*/ 640 h 10000"/>
                  <a:gd name="connsiteX62" fmla="*/ 9787 w 10000"/>
                  <a:gd name="connsiteY62" fmla="*/ 572 h 10000"/>
                  <a:gd name="connsiteX63" fmla="*/ 9787 w 10000"/>
                  <a:gd name="connsiteY63" fmla="*/ 199 h 10000"/>
                  <a:gd name="connsiteX64" fmla="*/ 9787 w 10000"/>
                  <a:gd name="connsiteY64" fmla="*/ 120 h 10000"/>
                  <a:gd name="connsiteX65" fmla="*/ 9787 w 10000"/>
                  <a:gd name="connsiteY65" fmla="*/ 80 h 10000"/>
                  <a:gd name="connsiteX66" fmla="*/ 9817 w 10000"/>
                  <a:gd name="connsiteY66" fmla="*/ 39 h 10000"/>
                  <a:gd name="connsiteX67" fmla="*/ 9879 w 10000"/>
                  <a:gd name="connsiteY67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997 w 10000"/>
                  <a:gd name="connsiteY41" fmla="*/ 2587 h 10000"/>
                  <a:gd name="connsiteX42" fmla="*/ 8815 w 10000"/>
                  <a:gd name="connsiteY42" fmla="*/ 2266 h 10000"/>
                  <a:gd name="connsiteX43" fmla="*/ 8815 w 10000"/>
                  <a:gd name="connsiteY43" fmla="*/ 2213 h 10000"/>
                  <a:gd name="connsiteX44" fmla="*/ 8875 w 10000"/>
                  <a:gd name="connsiteY44" fmla="*/ 2119 h 10000"/>
                  <a:gd name="connsiteX45" fmla="*/ 8967 w 10000"/>
                  <a:gd name="connsiteY45" fmla="*/ 2038 h 10000"/>
                  <a:gd name="connsiteX46" fmla="*/ 9058 w 10000"/>
                  <a:gd name="connsiteY46" fmla="*/ 1960 h 10000"/>
                  <a:gd name="connsiteX47" fmla="*/ 9058 w 10000"/>
                  <a:gd name="connsiteY47" fmla="*/ 1866 h 10000"/>
                  <a:gd name="connsiteX48" fmla="*/ 9058 w 10000"/>
                  <a:gd name="connsiteY48" fmla="*/ 1773 h 10000"/>
                  <a:gd name="connsiteX49" fmla="*/ 9150 w 10000"/>
                  <a:gd name="connsiteY49" fmla="*/ 1719 h 10000"/>
                  <a:gd name="connsiteX50" fmla="*/ 9209 w 10000"/>
                  <a:gd name="connsiteY50" fmla="*/ 1600 h 10000"/>
                  <a:gd name="connsiteX51" fmla="*/ 9239 w 10000"/>
                  <a:gd name="connsiteY51" fmla="*/ 1492 h 10000"/>
                  <a:gd name="connsiteX52" fmla="*/ 9331 w 10000"/>
                  <a:gd name="connsiteY52" fmla="*/ 1454 h 10000"/>
                  <a:gd name="connsiteX53" fmla="*/ 9452 w 10000"/>
                  <a:gd name="connsiteY53" fmla="*/ 1387 h 10000"/>
                  <a:gd name="connsiteX54" fmla="*/ 9574 w 10000"/>
                  <a:gd name="connsiteY54" fmla="*/ 1346 h 10000"/>
                  <a:gd name="connsiteX55" fmla="*/ 9726 w 10000"/>
                  <a:gd name="connsiteY55" fmla="*/ 1267 h 10000"/>
                  <a:gd name="connsiteX56" fmla="*/ 9879 w 10000"/>
                  <a:gd name="connsiteY56" fmla="*/ 1160 h 10000"/>
                  <a:gd name="connsiteX57" fmla="*/ 9969 w 10000"/>
                  <a:gd name="connsiteY57" fmla="*/ 1053 h 10000"/>
                  <a:gd name="connsiteX58" fmla="*/ 9969 w 10000"/>
                  <a:gd name="connsiteY58" fmla="*/ 973 h 10000"/>
                  <a:gd name="connsiteX59" fmla="*/ 10000 w 10000"/>
                  <a:gd name="connsiteY59" fmla="*/ 825 h 10000"/>
                  <a:gd name="connsiteX60" fmla="*/ 9817 w 10000"/>
                  <a:gd name="connsiteY60" fmla="*/ 640 h 10000"/>
                  <a:gd name="connsiteX61" fmla="*/ 9787 w 10000"/>
                  <a:gd name="connsiteY61" fmla="*/ 572 h 10000"/>
                  <a:gd name="connsiteX62" fmla="*/ 9787 w 10000"/>
                  <a:gd name="connsiteY62" fmla="*/ 199 h 10000"/>
                  <a:gd name="connsiteX63" fmla="*/ 9787 w 10000"/>
                  <a:gd name="connsiteY63" fmla="*/ 120 h 10000"/>
                  <a:gd name="connsiteX64" fmla="*/ 9787 w 10000"/>
                  <a:gd name="connsiteY64" fmla="*/ 80 h 10000"/>
                  <a:gd name="connsiteX65" fmla="*/ 9817 w 10000"/>
                  <a:gd name="connsiteY65" fmla="*/ 39 h 10000"/>
                  <a:gd name="connsiteX66" fmla="*/ 9879 w 10000"/>
                  <a:gd name="connsiteY66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997 w 10000"/>
                  <a:gd name="connsiteY41" fmla="*/ 2587 h 10000"/>
                  <a:gd name="connsiteX42" fmla="*/ 9002 w 10000"/>
                  <a:gd name="connsiteY42" fmla="*/ 2510 h 10000"/>
                  <a:gd name="connsiteX43" fmla="*/ 8815 w 10000"/>
                  <a:gd name="connsiteY43" fmla="*/ 2266 h 10000"/>
                  <a:gd name="connsiteX44" fmla="*/ 8815 w 10000"/>
                  <a:gd name="connsiteY44" fmla="*/ 2213 h 10000"/>
                  <a:gd name="connsiteX45" fmla="*/ 8875 w 10000"/>
                  <a:gd name="connsiteY45" fmla="*/ 2119 h 10000"/>
                  <a:gd name="connsiteX46" fmla="*/ 8967 w 10000"/>
                  <a:gd name="connsiteY46" fmla="*/ 2038 h 10000"/>
                  <a:gd name="connsiteX47" fmla="*/ 9058 w 10000"/>
                  <a:gd name="connsiteY47" fmla="*/ 1960 h 10000"/>
                  <a:gd name="connsiteX48" fmla="*/ 9058 w 10000"/>
                  <a:gd name="connsiteY48" fmla="*/ 1866 h 10000"/>
                  <a:gd name="connsiteX49" fmla="*/ 9058 w 10000"/>
                  <a:gd name="connsiteY49" fmla="*/ 1773 h 10000"/>
                  <a:gd name="connsiteX50" fmla="*/ 9150 w 10000"/>
                  <a:gd name="connsiteY50" fmla="*/ 1719 h 10000"/>
                  <a:gd name="connsiteX51" fmla="*/ 9209 w 10000"/>
                  <a:gd name="connsiteY51" fmla="*/ 1600 h 10000"/>
                  <a:gd name="connsiteX52" fmla="*/ 9239 w 10000"/>
                  <a:gd name="connsiteY52" fmla="*/ 1492 h 10000"/>
                  <a:gd name="connsiteX53" fmla="*/ 9331 w 10000"/>
                  <a:gd name="connsiteY53" fmla="*/ 1454 h 10000"/>
                  <a:gd name="connsiteX54" fmla="*/ 9452 w 10000"/>
                  <a:gd name="connsiteY54" fmla="*/ 1387 h 10000"/>
                  <a:gd name="connsiteX55" fmla="*/ 9574 w 10000"/>
                  <a:gd name="connsiteY55" fmla="*/ 1346 h 10000"/>
                  <a:gd name="connsiteX56" fmla="*/ 9726 w 10000"/>
                  <a:gd name="connsiteY56" fmla="*/ 1267 h 10000"/>
                  <a:gd name="connsiteX57" fmla="*/ 9879 w 10000"/>
                  <a:gd name="connsiteY57" fmla="*/ 1160 h 10000"/>
                  <a:gd name="connsiteX58" fmla="*/ 9969 w 10000"/>
                  <a:gd name="connsiteY58" fmla="*/ 1053 h 10000"/>
                  <a:gd name="connsiteX59" fmla="*/ 9969 w 10000"/>
                  <a:gd name="connsiteY59" fmla="*/ 973 h 10000"/>
                  <a:gd name="connsiteX60" fmla="*/ 10000 w 10000"/>
                  <a:gd name="connsiteY60" fmla="*/ 825 h 10000"/>
                  <a:gd name="connsiteX61" fmla="*/ 9817 w 10000"/>
                  <a:gd name="connsiteY61" fmla="*/ 640 h 10000"/>
                  <a:gd name="connsiteX62" fmla="*/ 9787 w 10000"/>
                  <a:gd name="connsiteY62" fmla="*/ 572 h 10000"/>
                  <a:gd name="connsiteX63" fmla="*/ 9787 w 10000"/>
                  <a:gd name="connsiteY63" fmla="*/ 199 h 10000"/>
                  <a:gd name="connsiteX64" fmla="*/ 9787 w 10000"/>
                  <a:gd name="connsiteY64" fmla="*/ 120 h 10000"/>
                  <a:gd name="connsiteX65" fmla="*/ 9787 w 10000"/>
                  <a:gd name="connsiteY65" fmla="*/ 80 h 10000"/>
                  <a:gd name="connsiteX66" fmla="*/ 9817 w 10000"/>
                  <a:gd name="connsiteY66" fmla="*/ 39 h 10000"/>
                  <a:gd name="connsiteX67" fmla="*/ 9879 w 10000"/>
                  <a:gd name="connsiteY67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9002 w 10000"/>
                  <a:gd name="connsiteY41" fmla="*/ 2510 h 10000"/>
                  <a:gd name="connsiteX42" fmla="*/ 8815 w 10000"/>
                  <a:gd name="connsiteY42" fmla="*/ 2266 h 10000"/>
                  <a:gd name="connsiteX43" fmla="*/ 8815 w 10000"/>
                  <a:gd name="connsiteY43" fmla="*/ 2213 h 10000"/>
                  <a:gd name="connsiteX44" fmla="*/ 8875 w 10000"/>
                  <a:gd name="connsiteY44" fmla="*/ 2119 h 10000"/>
                  <a:gd name="connsiteX45" fmla="*/ 8967 w 10000"/>
                  <a:gd name="connsiteY45" fmla="*/ 2038 h 10000"/>
                  <a:gd name="connsiteX46" fmla="*/ 9058 w 10000"/>
                  <a:gd name="connsiteY46" fmla="*/ 1960 h 10000"/>
                  <a:gd name="connsiteX47" fmla="*/ 9058 w 10000"/>
                  <a:gd name="connsiteY47" fmla="*/ 1866 h 10000"/>
                  <a:gd name="connsiteX48" fmla="*/ 9058 w 10000"/>
                  <a:gd name="connsiteY48" fmla="*/ 1773 h 10000"/>
                  <a:gd name="connsiteX49" fmla="*/ 9150 w 10000"/>
                  <a:gd name="connsiteY49" fmla="*/ 1719 h 10000"/>
                  <a:gd name="connsiteX50" fmla="*/ 9209 w 10000"/>
                  <a:gd name="connsiteY50" fmla="*/ 1600 h 10000"/>
                  <a:gd name="connsiteX51" fmla="*/ 9239 w 10000"/>
                  <a:gd name="connsiteY51" fmla="*/ 1492 h 10000"/>
                  <a:gd name="connsiteX52" fmla="*/ 9331 w 10000"/>
                  <a:gd name="connsiteY52" fmla="*/ 1454 h 10000"/>
                  <a:gd name="connsiteX53" fmla="*/ 9452 w 10000"/>
                  <a:gd name="connsiteY53" fmla="*/ 1387 h 10000"/>
                  <a:gd name="connsiteX54" fmla="*/ 9574 w 10000"/>
                  <a:gd name="connsiteY54" fmla="*/ 1346 h 10000"/>
                  <a:gd name="connsiteX55" fmla="*/ 9726 w 10000"/>
                  <a:gd name="connsiteY55" fmla="*/ 1267 h 10000"/>
                  <a:gd name="connsiteX56" fmla="*/ 9879 w 10000"/>
                  <a:gd name="connsiteY56" fmla="*/ 1160 h 10000"/>
                  <a:gd name="connsiteX57" fmla="*/ 9969 w 10000"/>
                  <a:gd name="connsiteY57" fmla="*/ 1053 h 10000"/>
                  <a:gd name="connsiteX58" fmla="*/ 9969 w 10000"/>
                  <a:gd name="connsiteY58" fmla="*/ 973 h 10000"/>
                  <a:gd name="connsiteX59" fmla="*/ 10000 w 10000"/>
                  <a:gd name="connsiteY59" fmla="*/ 825 h 10000"/>
                  <a:gd name="connsiteX60" fmla="*/ 9817 w 10000"/>
                  <a:gd name="connsiteY60" fmla="*/ 640 h 10000"/>
                  <a:gd name="connsiteX61" fmla="*/ 9787 w 10000"/>
                  <a:gd name="connsiteY61" fmla="*/ 572 h 10000"/>
                  <a:gd name="connsiteX62" fmla="*/ 9787 w 10000"/>
                  <a:gd name="connsiteY62" fmla="*/ 199 h 10000"/>
                  <a:gd name="connsiteX63" fmla="*/ 9787 w 10000"/>
                  <a:gd name="connsiteY63" fmla="*/ 120 h 10000"/>
                  <a:gd name="connsiteX64" fmla="*/ 9787 w 10000"/>
                  <a:gd name="connsiteY64" fmla="*/ 80 h 10000"/>
                  <a:gd name="connsiteX65" fmla="*/ 9817 w 10000"/>
                  <a:gd name="connsiteY65" fmla="*/ 39 h 10000"/>
                  <a:gd name="connsiteX66" fmla="*/ 9879 w 10000"/>
                  <a:gd name="connsiteY66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66 h 10000"/>
                  <a:gd name="connsiteX42" fmla="*/ 8815 w 10000"/>
                  <a:gd name="connsiteY42" fmla="*/ 2213 h 10000"/>
                  <a:gd name="connsiteX43" fmla="*/ 8875 w 10000"/>
                  <a:gd name="connsiteY43" fmla="*/ 2119 h 10000"/>
                  <a:gd name="connsiteX44" fmla="*/ 8967 w 10000"/>
                  <a:gd name="connsiteY44" fmla="*/ 2038 h 10000"/>
                  <a:gd name="connsiteX45" fmla="*/ 9058 w 10000"/>
                  <a:gd name="connsiteY45" fmla="*/ 1960 h 10000"/>
                  <a:gd name="connsiteX46" fmla="*/ 9058 w 10000"/>
                  <a:gd name="connsiteY46" fmla="*/ 1866 h 10000"/>
                  <a:gd name="connsiteX47" fmla="*/ 9058 w 10000"/>
                  <a:gd name="connsiteY47" fmla="*/ 1773 h 10000"/>
                  <a:gd name="connsiteX48" fmla="*/ 9150 w 10000"/>
                  <a:gd name="connsiteY48" fmla="*/ 1719 h 10000"/>
                  <a:gd name="connsiteX49" fmla="*/ 9209 w 10000"/>
                  <a:gd name="connsiteY49" fmla="*/ 1600 h 10000"/>
                  <a:gd name="connsiteX50" fmla="*/ 9239 w 10000"/>
                  <a:gd name="connsiteY50" fmla="*/ 1492 h 10000"/>
                  <a:gd name="connsiteX51" fmla="*/ 9331 w 10000"/>
                  <a:gd name="connsiteY51" fmla="*/ 1454 h 10000"/>
                  <a:gd name="connsiteX52" fmla="*/ 9452 w 10000"/>
                  <a:gd name="connsiteY52" fmla="*/ 1387 h 10000"/>
                  <a:gd name="connsiteX53" fmla="*/ 9574 w 10000"/>
                  <a:gd name="connsiteY53" fmla="*/ 1346 h 10000"/>
                  <a:gd name="connsiteX54" fmla="*/ 9726 w 10000"/>
                  <a:gd name="connsiteY54" fmla="*/ 1267 h 10000"/>
                  <a:gd name="connsiteX55" fmla="*/ 9879 w 10000"/>
                  <a:gd name="connsiteY55" fmla="*/ 1160 h 10000"/>
                  <a:gd name="connsiteX56" fmla="*/ 9969 w 10000"/>
                  <a:gd name="connsiteY56" fmla="*/ 1053 h 10000"/>
                  <a:gd name="connsiteX57" fmla="*/ 9969 w 10000"/>
                  <a:gd name="connsiteY57" fmla="*/ 973 h 10000"/>
                  <a:gd name="connsiteX58" fmla="*/ 10000 w 10000"/>
                  <a:gd name="connsiteY58" fmla="*/ 825 h 10000"/>
                  <a:gd name="connsiteX59" fmla="*/ 9817 w 10000"/>
                  <a:gd name="connsiteY59" fmla="*/ 640 h 10000"/>
                  <a:gd name="connsiteX60" fmla="*/ 9787 w 10000"/>
                  <a:gd name="connsiteY60" fmla="*/ 572 h 10000"/>
                  <a:gd name="connsiteX61" fmla="*/ 9787 w 10000"/>
                  <a:gd name="connsiteY61" fmla="*/ 199 h 10000"/>
                  <a:gd name="connsiteX62" fmla="*/ 9787 w 10000"/>
                  <a:gd name="connsiteY62" fmla="*/ 120 h 10000"/>
                  <a:gd name="connsiteX63" fmla="*/ 9787 w 10000"/>
                  <a:gd name="connsiteY63" fmla="*/ 80 h 10000"/>
                  <a:gd name="connsiteX64" fmla="*/ 9817 w 10000"/>
                  <a:gd name="connsiteY64" fmla="*/ 39 h 10000"/>
                  <a:gd name="connsiteX65" fmla="*/ 9879 w 10000"/>
                  <a:gd name="connsiteY65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8875 w 10000"/>
                  <a:gd name="connsiteY42" fmla="*/ 2119 h 10000"/>
                  <a:gd name="connsiteX43" fmla="*/ 8967 w 10000"/>
                  <a:gd name="connsiteY43" fmla="*/ 2038 h 10000"/>
                  <a:gd name="connsiteX44" fmla="*/ 9058 w 10000"/>
                  <a:gd name="connsiteY44" fmla="*/ 1960 h 10000"/>
                  <a:gd name="connsiteX45" fmla="*/ 9058 w 10000"/>
                  <a:gd name="connsiteY45" fmla="*/ 1866 h 10000"/>
                  <a:gd name="connsiteX46" fmla="*/ 9058 w 10000"/>
                  <a:gd name="connsiteY46" fmla="*/ 1773 h 10000"/>
                  <a:gd name="connsiteX47" fmla="*/ 9150 w 10000"/>
                  <a:gd name="connsiteY47" fmla="*/ 1719 h 10000"/>
                  <a:gd name="connsiteX48" fmla="*/ 9209 w 10000"/>
                  <a:gd name="connsiteY48" fmla="*/ 1600 h 10000"/>
                  <a:gd name="connsiteX49" fmla="*/ 9239 w 10000"/>
                  <a:gd name="connsiteY49" fmla="*/ 1492 h 10000"/>
                  <a:gd name="connsiteX50" fmla="*/ 9331 w 10000"/>
                  <a:gd name="connsiteY50" fmla="*/ 1454 h 10000"/>
                  <a:gd name="connsiteX51" fmla="*/ 9452 w 10000"/>
                  <a:gd name="connsiteY51" fmla="*/ 1387 h 10000"/>
                  <a:gd name="connsiteX52" fmla="*/ 9574 w 10000"/>
                  <a:gd name="connsiteY52" fmla="*/ 1346 h 10000"/>
                  <a:gd name="connsiteX53" fmla="*/ 9726 w 10000"/>
                  <a:gd name="connsiteY53" fmla="*/ 1267 h 10000"/>
                  <a:gd name="connsiteX54" fmla="*/ 9879 w 10000"/>
                  <a:gd name="connsiteY54" fmla="*/ 1160 h 10000"/>
                  <a:gd name="connsiteX55" fmla="*/ 9969 w 10000"/>
                  <a:gd name="connsiteY55" fmla="*/ 1053 h 10000"/>
                  <a:gd name="connsiteX56" fmla="*/ 9969 w 10000"/>
                  <a:gd name="connsiteY56" fmla="*/ 973 h 10000"/>
                  <a:gd name="connsiteX57" fmla="*/ 10000 w 10000"/>
                  <a:gd name="connsiteY57" fmla="*/ 825 h 10000"/>
                  <a:gd name="connsiteX58" fmla="*/ 9817 w 10000"/>
                  <a:gd name="connsiteY58" fmla="*/ 640 h 10000"/>
                  <a:gd name="connsiteX59" fmla="*/ 9787 w 10000"/>
                  <a:gd name="connsiteY59" fmla="*/ 572 h 10000"/>
                  <a:gd name="connsiteX60" fmla="*/ 9787 w 10000"/>
                  <a:gd name="connsiteY60" fmla="*/ 199 h 10000"/>
                  <a:gd name="connsiteX61" fmla="*/ 9787 w 10000"/>
                  <a:gd name="connsiteY61" fmla="*/ 120 h 10000"/>
                  <a:gd name="connsiteX62" fmla="*/ 9787 w 10000"/>
                  <a:gd name="connsiteY62" fmla="*/ 80 h 10000"/>
                  <a:gd name="connsiteX63" fmla="*/ 9817 w 10000"/>
                  <a:gd name="connsiteY63" fmla="*/ 39 h 10000"/>
                  <a:gd name="connsiteX64" fmla="*/ 9879 w 10000"/>
                  <a:gd name="connsiteY64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8967 w 10000"/>
                  <a:gd name="connsiteY42" fmla="*/ 2038 h 10000"/>
                  <a:gd name="connsiteX43" fmla="*/ 9058 w 10000"/>
                  <a:gd name="connsiteY43" fmla="*/ 1960 h 10000"/>
                  <a:gd name="connsiteX44" fmla="*/ 9058 w 10000"/>
                  <a:gd name="connsiteY44" fmla="*/ 1866 h 10000"/>
                  <a:gd name="connsiteX45" fmla="*/ 9058 w 10000"/>
                  <a:gd name="connsiteY45" fmla="*/ 1773 h 10000"/>
                  <a:gd name="connsiteX46" fmla="*/ 9150 w 10000"/>
                  <a:gd name="connsiteY46" fmla="*/ 1719 h 10000"/>
                  <a:gd name="connsiteX47" fmla="*/ 9209 w 10000"/>
                  <a:gd name="connsiteY47" fmla="*/ 1600 h 10000"/>
                  <a:gd name="connsiteX48" fmla="*/ 9239 w 10000"/>
                  <a:gd name="connsiteY48" fmla="*/ 1492 h 10000"/>
                  <a:gd name="connsiteX49" fmla="*/ 9331 w 10000"/>
                  <a:gd name="connsiteY49" fmla="*/ 1454 h 10000"/>
                  <a:gd name="connsiteX50" fmla="*/ 9452 w 10000"/>
                  <a:gd name="connsiteY50" fmla="*/ 1387 h 10000"/>
                  <a:gd name="connsiteX51" fmla="*/ 9574 w 10000"/>
                  <a:gd name="connsiteY51" fmla="*/ 1346 h 10000"/>
                  <a:gd name="connsiteX52" fmla="*/ 9726 w 10000"/>
                  <a:gd name="connsiteY52" fmla="*/ 1267 h 10000"/>
                  <a:gd name="connsiteX53" fmla="*/ 9879 w 10000"/>
                  <a:gd name="connsiteY53" fmla="*/ 1160 h 10000"/>
                  <a:gd name="connsiteX54" fmla="*/ 9969 w 10000"/>
                  <a:gd name="connsiteY54" fmla="*/ 1053 h 10000"/>
                  <a:gd name="connsiteX55" fmla="*/ 9969 w 10000"/>
                  <a:gd name="connsiteY55" fmla="*/ 973 h 10000"/>
                  <a:gd name="connsiteX56" fmla="*/ 10000 w 10000"/>
                  <a:gd name="connsiteY56" fmla="*/ 825 h 10000"/>
                  <a:gd name="connsiteX57" fmla="*/ 9817 w 10000"/>
                  <a:gd name="connsiteY57" fmla="*/ 640 h 10000"/>
                  <a:gd name="connsiteX58" fmla="*/ 9787 w 10000"/>
                  <a:gd name="connsiteY58" fmla="*/ 572 h 10000"/>
                  <a:gd name="connsiteX59" fmla="*/ 9787 w 10000"/>
                  <a:gd name="connsiteY59" fmla="*/ 199 h 10000"/>
                  <a:gd name="connsiteX60" fmla="*/ 9787 w 10000"/>
                  <a:gd name="connsiteY60" fmla="*/ 120 h 10000"/>
                  <a:gd name="connsiteX61" fmla="*/ 9787 w 10000"/>
                  <a:gd name="connsiteY61" fmla="*/ 80 h 10000"/>
                  <a:gd name="connsiteX62" fmla="*/ 9817 w 10000"/>
                  <a:gd name="connsiteY62" fmla="*/ 39 h 10000"/>
                  <a:gd name="connsiteX63" fmla="*/ 9879 w 10000"/>
                  <a:gd name="connsiteY63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58 w 10000"/>
                  <a:gd name="connsiteY42" fmla="*/ 1960 h 10000"/>
                  <a:gd name="connsiteX43" fmla="*/ 9058 w 10000"/>
                  <a:gd name="connsiteY43" fmla="*/ 1866 h 10000"/>
                  <a:gd name="connsiteX44" fmla="*/ 9058 w 10000"/>
                  <a:gd name="connsiteY44" fmla="*/ 1773 h 10000"/>
                  <a:gd name="connsiteX45" fmla="*/ 9150 w 10000"/>
                  <a:gd name="connsiteY45" fmla="*/ 1719 h 10000"/>
                  <a:gd name="connsiteX46" fmla="*/ 9209 w 10000"/>
                  <a:gd name="connsiteY46" fmla="*/ 1600 h 10000"/>
                  <a:gd name="connsiteX47" fmla="*/ 9239 w 10000"/>
                  <a:gd name="connsiteY47" fmla="*/ 1492 h 10000"/>
                  <a:gd name="connsiteX48" fmla="*/ 9331 w 10000"/>
                  <a:gd name="connsiteY48" fmla="*/ 1454 h 10000"/>
                  <a:gd name="connsiteX49" fmla="*/ 9452 w 10000"/>
                  <a:gd name="connsiteY49" fmla="*/ 1387 h 10000"/>
                  <a:gd name="connsiteX50" fmla="*/ 9574 w 10000"/>
                  <a:gd name="connsiteY50" fmla="*/ 1346 h 10000"/>
                  <a:gd name="connsiteX51" fmla="*/ 9726 w 10000"/>
                  <a:gd name="connsiteY51" fmla="*/ 1267 h 10000"/>
                  <a:gd name="connsiteX52" fmla="*/ 9879 w 10000"/>
                  <a:gd name="connsiteY52" fmla="*/ 1160 h 10000"/>
                  <a:gd name="connsiteX53" fmla="*/ 9969 w 10000"/>
                  <a:gd name="connsiteY53" fmla="*/ 1053 h 10000"/>
                  <a:gd name="connsiteX54" fmla="*/ 9969 w 10000"/>
                  <a:gd name="connsiteY54" fmla="*/ 973 h 10000"/>
                  <a:gd name="connsiteX55" fmla="*/ 10000 w 10000"/>
                  <a:gd name="connsiteY55" fmla="*/ 825 h 10000"/>
                  <a:gd name="connsiteX56" fmla="*/ 9817 w 10000"/>
                  <a:gd name="connsiteY56" fmla="*/ 640 h 10000"/>
                  <a:gd name="connsiteX57" fmla="*/ 9787 w 10000"/>
                  <a:gd name="connsiteY57" fmla="*/ 572 h 10000"/>
                  <a:gd name="connsiteX58" fmla="*/ 9787 w 10000"/>
                  <a:gd name="connsiteY58" fmla="*/ 199 h 10000"/>
                  <a:gd name="connsiteX59" fmla="*/ 9787 w 10000"/>
                  <a:gd name="connsiteY59" fmla="*/ 120 h 10000"/>
                  <a:gd name="connsiteX60" fmla="*/ 9787 w 10000"/>
                  <a:gd name="connsiteY60" fmla="*/ 80 h 10000"/>
                  <a:gd name="connsiteX61" fmla="*/ 9817 w 10000"/>
                  <a:gd name="connsiteY61" fmla="*/ 39 h 10000"/>
                  <a:gd name="connsiteX62" fmla="*/ 9879 w 10000"/>
                  <a:gd name="connsiteY62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58 w 10000"/>
                  <a:gd name="connsiteY42" fmla="*/ 1866 h 10000"/>
                  <a:gd name="connsiteX43" fmla="*/ 9058 w 10000"/>
                  <a:gd name="connsiteY43" fmla="*/ 1773 h 10000"/>
                  <a:gd name="connsiteX44" fmla="*/ 9150 w 10000"/>
                  <a:gd name="connsiteY44" fmla="*/ 1719 h 10000"/>
                  <a:gd name="connsiteX45" fmla="*/ 9209 w 10000"/>
                  <a:gd name="connsiteY45" fmla="*/ 1600 h 10000"/>
                  <a:gd name="connsiteX46" fmla="*/ 9239 w 10000"/>
                  <a:gd name="connsiteY46" fmla="*/ 1492 h 10000"/>
                  <a:gd name="connsiteX47" fmla="*/ 9331 w 10000"/>
                  <a:gd name="connsiteY47" fmla="*/ 1454 h 10000"/>
                  <a:gd name="connsiteX48" fmla="*/ 9452 w 10000"/>
                  <a:gd name="connsiteY48" fmla="*/ 1387 h 10000"/>
                  <a:gd name="connsiteX49" fmla="*/ 9574 w 10000"/>
                  <a:gd name="connsiteY49" fmla="*/ 1346 h 10000"/>
                  <a:gd name="connsiteX50" fmla="*/ 9726 w 10000"/>
                  <a:gd name="connsiteY50" fmla="*/ 1267 h 10000"/>
                  <a:gd name="connsiteX51" fmla="*/ 9879 w 10000"/>
                  <a:gd name="connsiteY51" fmla="*/ 1160 h 10000"/>
                  <a:gd name="connsiteX52" fmla="*/ 9969 w 10000"/>
                  <a:gd name="connsiteY52" fmla="*/ 1053 h 10000"/>
                  <a:gd name="connsiteX53" fmla="*/ 9969 w 10000"/>
                  <a:gd name="connsiteY53" fmla="*/ 973 h 10000"/>
                  <a:gd name="connsiteX54" fmla="*/ 10000 w 10000"/>
                  <a:gd name="connsiteY54" fmla="*/ 825 h 10000"/>
                  <a:gd name="connsiteX55" fmla="*/ 9817 w 10000"/>
                  <a:gd name="connsiteY55" fmla="*/ 640 h 10000"/>
                  <a:gd name="connsiteX56" fmla="*/ 9787 w 10000"/>
                  <a:gd name="connsiteY56" fmla="*/ 572 h 10000"/>
                  <a:gd name="connsiteX57" fmla="*/ 9787 w 10000"/>
                  <a:gd name="connsiteY57" fmla="*/ 199 h 10000"/>
                  <a:gd name="connsiteX58" fmla="*/ 9787 w 10000"/>
                  <a:gd name="connsiteY58" fmla="*/ 120 h 10000"/>
                  <a:gd name="connsiteX59" fmla="*/ 9787 w 10000"/>
                  <a:gd name="connsiteY59" fmla="*/ 80 h 10000"/>
                  <a:gd name="connsiteX60" fmla="*/ 9817 w 10000"/>
                  <a:gd name="connsiteY60" fmla="*/ 39 h 10000"/>
                  <a:gd name="connsiteX61" fmla="*/ 9879 w 10000"/>
                  <a:gd name="connsiteY61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58 w 10000"/>
                  <a:gd name="connsiteY42" fmla="*/ 1866 h 10000"/>
                  <a:gd name="connsiteX43" fmla="*/ 9025 w 10000"/>
                  <a:gd name="connsiteY43" fmla="*/ 1815 h 10000"/>
                  <a:gd name="connsiteX44" fmla="*/ 9058 w 10000"/>
                  <a:gd name="connsiteY44" fmla="*/ 1773 h 10000"/>
                  <a:gd name="connsiteX45" fmla="*/ 9150 w 10000"/>
                  <a:gd name="connsiteY45" fmla="*/ 1719 h 10000"/>
                  <a:gd name="connsiteX46" fmla="*/ 9209 w 10000"/>
                  <a:gd name="connsiteY46" fmla="*/ 1600 h 10000"/>
                  <a:gd name="connsiteX47" fmla="*/ 9239 w 10000"/>
                  <a:gd name="connsiteY47" fmla="*/ 1492 h 10000"/>
                  <a:gd name="connsiteX48" fmla="*/ 9331 w 10000"/>
                  <a:gd name="connsiteY48" fmla="*/ 1454 h 10000"/>
                  <a:gd name="connsiteX49" fmla="*/ 9452 w 10000"/>
                  <a:gd name="connsiteY49" fmla="*/ 1387 h 10000"/>
                  <a:gd name="connsiteX50" fmla="*/ 9574 w 10000"/>
                  <a:gd name="connsiteY50" fmla="*/ 1346 h 10000"/>
                  <a:gd name="connsiteX51" fmla="*/ 9726 w 10000"/>
                  <a:gd name="connsiteY51" fmla="*/ 1267 h 10000"/>
                  <a:gd name="connsiteX52" fmla="*/ 9879 w 10000"/>
                  <a:gd name="connsiteY52" fmla="*/ 1160 h 10000"/>
                  <a:gd name="connsiteX53" fmla="*/ 9969 w 10000"/>
                  <a:gd name="connsiteY53" fmla="*/ 1053 h 10000"/>
                  <a:gd name="connsiteX54" fmla="*/ 9969 w 10000"/>
                  <a:gd name="connsiteY54" fmla="*/ 973 h 10000"/>
                  <a:gd name="connsiteX55" fmla="*/ 10000 w 10000"/>
                  <a:gd name="connsiteY55" fmla="*/ 825 h 10000"/>
                  <a:gd name="connsiteX56" fmla="*/ 9817 w 10000"/>
                  <a:gd name="connsiteY56" fmla="*/ 640 h 10000"/>
                  <a:gd name="connsiteX57" fmla="*/ 9787 w 10000"/>
                  <a:gd name="connsiteY57" fmla="*/ 572 h 10000"/>
                  <a:gd name="connsiteX58" fmla="*/ 9787 w 10000"/>
                  <a:gd name="connsiteY58" fmla="*/ 199 h 10000"/>
                  <a:gd name="connsiteX59" fmla="*/ 9787 w 10000"/>
                  <a:gd name="connsiteY59" fmla="*/ 120 h 10000"/>
                  <a:gd name="connsiteX60" fmla="*/ 9787 w 10000"/>
                  <a:gd name="connsiteY60" fmla="*/ 80 h 10000"/>
                  <a:gd name="connsiteX61" fmla="*/ 9817 w 10000"/>
                  <a:gd name="connsiteY61" fmla="*/ 39 h 10000"/>
                  <a:gd name="connsiteX62" fmla="*/ 9879 w 10000"/>
                  <a:gd name="connsiteY62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58 w 10000"/>
                  <a:gd name="connsiteY42" fmla="*/ 1866 h 10000"/>
                  <a:gd name="connsiteX43" fmla="*/ 9025 w 10000"/>
                  <a:gd name="connsiteY43" fmla="*/ 1815 h 10000"/>
                  <a:gd name="connsiteX44" fmla="*/ 9058 w 10000"/>
                  <a:gd name="connsiteY44" fmla="*/ 1773 h 10000"/>
                  <a:gd name="connsiteX45" fmla="*/ 9150 w 10000"/>
                  <a:gd name="connsiteY45" fmla="*/ 1719 h 10000"/>
                  <a:gd name="connsiteX46" fmla="*/ 9158 w 10000"/>
                  <a:gd name="connsiteY46" fmla="*/ 1678 h 10000"/>
                  <a:gd name="connsiteX47" fmla="*/ 9209 w 10000"/>
                  <a:gd name="connsiteY47" fmla="*/ 1600 h 10000"/>
                  <a:gd name="connsiteX48" fmla="*/ 9239 w 10000"/>
                  <a:gd name="connsiteY48" fmla="*/ 1492 h 10000"/>
                  <a:gd name="connsiteX49" fmla="*/ 9331 w 10000"/>
                  <a:gd name="connsiteY49" fmla="*/ 1454 h 10000"/>
                  <a:gd name="connsiteX50" fmla="*/ 9452 w 10000"/>
                  <a:gd name="connsiteY50" fmla="*/ 1387 h 10000"/>
                  <a:gd name="connsiteX51" fmla="*/ 9574 w 10000"/>
                  <a:gd name="connsiteY51" fmla="*/ 1346 h 10000"/>
                  <a:gd name="connsiteX52" fmla="*/ 9726 w 10000"/>
                  <a:gd name="connsiteY52" fmla="*/ 1267 h 10000"/>
                  <a:gd name="connsiteX53" fmla="*/ 9879 w 10000"/>
                  <a:gd name="connsiteY53" fmla="*/ 1160 h 10000"/>
                  <a:gd name="connsiteX54" fmla="*/ 9969 w 10000"/>
                  <a:gd name="connsiteY54" fmla="*/ 1053 h 10000"/>
                  <a:gd name="connsiteX55" fmla="*/ 9969 w 10000"/>
                  <a:gd name="connsiteY55" fmla="*/ 973 h 10000"/>
                  <a:gd name="connsiteX56" fmla="*/ 10000 w 10000"/>
                  <a:gd name="connsiteY56" fmla="*/ 825 h 10000"/>
                  <a:gd name="connsiteX57" fmla="*/ 9817 w 10000"/>
                  <a:gd name="connsiteY57" fmla="*/ 640 h 10000"/>
                  <a:gd name="connsiteX58" fmla="*/ 9787 w 10000"/>
                  <a:gd name="connsiteY58" fmla="*/ 572 h 10000"/>
                  <a:gd name="connsiteX59" fmla="*/ 9787 w 10000"/>
                  <a:gd name="connsiteY59" fmla="*/ 199 h 10000"/>
                  <a:gd name="connsiteX60" fmla="*/ 9787 w 10000"/>
                  <a:gd name="connsiteY60" fmla="*/ 120 h 10000"/>
                  <a:gd name="connsiteX61" fmla="*/ 9787 w 10000"/>
                  <a:gd name="connsiteY61" fmla="*/ 80 h 10000"/>
                  <a:gd name="connsiteX62" fmla="*/ 9817 w 10000"/>
                  <a:gd name="connsiteY62" fmla="*/ 39 h 10000"/>
                  <a:gd name="connsiteX63" fmla="*/ 9879 w 10000"/>
                  <a:gd name="connsiteY63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58 w 10000"/>
                  <a:gd name="connsiteY42" fmla="*/ 1866 h 10000"/>
                  <a:gd name="connsiteX43" fmla="*/ 9025 w 10000"/>
                  <a:gd name="connsiteY43" fmla="*/ 1815 h 10000"/>
                  <a:gd name="connsiteX44" fmla="*/ 9058 w 10000"/>
                  <a:gd name="connsiteY44" fmla="*/ 1773 h 10000"/>
                  <a:gd name="connsiteX45" fmla="*/ 9150 w 10000"/>
                  <a:gd name="connsiteY45" fmla="*/ 1719 h 10000"/>
                  <a:gd name="connsiteX46" fmla="*/ 9158 w 10000"/>
                  <a:gd name="connsiteY46" fmla="*/ 1678 h 10000"/>
                  <a:gd name="connsiteX47" fmla="*/ 9239 w 10000"/>
                  <a:gd name="connsiteY47" fmla="*/ 1492 h 10000"/>
                  <a:gd name="connsiteX48" fmla="*/ 9331 w 10000"/>
                  <a:gd name="connsiteY48" fmla="*/ 1454 h 10000"/>
                  <a:gd name="connsiteX49" fmla="*/ 9452 w 10000"/>
                  <a:gd name="connsiteY49" fmla="*/ 1387 h 10000"/>
                  <a:gd name="connsiteX50" fmla="*/ 9574 w 10000"/>
                  <a:gd name="connsiteY50" fmla="*/ 1346 h 10000"/>
                  <a:gd name="connsiteX51" fmla="*/ 9726 w 10000"/>
                  <a:gd name="connsiteY51" fmla="*/ 1267 h 10000"/>
                  <a:gd name="connsiteX52" fmla="*/ 9879 w 10000"/>
                  <a:gd name="connsiteY52" fmla="*/ 1160 h 10000"/>
                  <a:gd name="connsiteX53" fmla="*/ 9969 w 10000"/>
                  <a:gd name="connsiteY53" fmla="*/ 1053 h 10000"/>
                  <a:gd name="connsiteX54" fmla="*/ 9969 w 10000"/>
                  <a:gd name="connsiteY54" fmla="*/ 973 h 10000"/>
                  <a:gd name="connsiteX55" fmla="*/ 10000 w 10000"/>
                  <a:gd name="connsiteY55" fmla="*/ 825 h 10000"/>
                  <a:gd name="connsiteX56" fmla="*/ 9817 w 10000"/>
                  <a:gd name="connsiteY56" fmla="*/ 640 h 10000"/>
                  <a:gd name="connsiteX57" fmla="*/ 9787 w 10000"/>
                  <a:gd name="connsiteY57" fmla="*/ 572 h 10000"/>
                  <a:gd name="connsiteX58" fmla="*/ 9787 w 10000"/>
                  <a:gd name="connsiteY58" fmla="*/ 199 h 10000"/>
                  <a:gd name="connsiteX59" fmla="*/ 9787 w 10000"/>
                  <a:gd name="connsiteY59" fmla="*/ 120 h 10000"/>
                  <a:gd name="connsiteX60" fmla="*/ 9787 w 10000"/>
                  <a:gd name="connsiteY60" fmla="*/ 80 h 10000"/>
                  <a:gd name="connsiteX61" fmla="*/ 9817 w 10000"/>
                  <a:gd name="connsiteY61" fmla="*/ 39 h 10000"/>
                  <a:gd name="connsiteX62" fmla="*/ 9879 w 10000"/>
                  <a:gd name="connsiteY62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58 w 10000"/>
                  <a:gd name="connsiteY42" fmla="*/ 1866 h 10000"/>
                  <a:gd name="connsiteX43" fmla="*/ 9025 w 10000"/>
                  <a:gd name="connsiteY43" fmla="*/ 1815 h 10000"/>
                  <a:gd name="connsiteX44" fmla="*/ 9058 w 10000"/>
                  <a:gd name="connsiteY44" fmla="*/ 1773 h 10000"/>
                  <a:gd name="connsiteX45" fmla="*/ 9150 w 10000"/>
                  <a:gd name="connsiteY45" fmla="*/ 1719 h 10000"/>
                  <a:gd name="connsiteX46" fmla="*/ 9158 w 10000"/>
                  <a:gd name="connsiteY46" fmla="*/ 1678 h 10000"/>
                  <a:gd name="connsiteX47" fmla="*/ 9239 w 10000"/>
                  <a:gd name="connsiteY47" fmla="*/ 1492 h 10000"/>
                  <a:gd name="connsiteX48" fmla="*/ 9452 w 10000"/>
                  <a:gd name="connsiteY48" fmla="*/ 1387 h 10000"/>
                  <a:gd name="connsiteX49" fmla="*/ 9574 w 10000"/>
                  <a:gd name="connsiteY49" fmla="*/ 1346 h 10000"/>
                  <a:gd name="connsiteX50" fmla="*/ 9726 w 10000"/>
                  <a:gd name="connsiteY50" fmla="*/ 1267 h 10000"/>
                  <a:gd name="connsiteX51" fmla="*/ 9879 w 10000"/>
                  <a:gd name="connsiteY51" fmla="*/ 1160 h 10000"/>
                  <a:gd name="connsiteX52" fmla="*/ 9969 w 10000"/>
                  <a:gd name="connsiteY52" fmla="*/ 1053 h 10000"/>
                  <a:gd name="connsiteX53" fmla="*/ 9969 w 10000"/>
                  <a:gd name="connsiteY53" fmla="*/ 973 h 10000"/>
                  <a:gd name="connsiteX54" fmla="*/ 10000 w 10000"/>
                  <a:gd name="connsiteY54" fmla="*/ 825 h 10000"/>
                  <a:gd name="connsiteX55" fmla="*/ 9817 w 10000"/>
                  <a:gd name="connsiteY55" fmla="*/ 640 h 10000"/>
                  <a:gd name="connsiteX56" fmla="*/ 9787 w 10000"/>
                  <a:gd name="connsiteY56" fmla="*/ 572 h 10000"/>
                  <a:gd name="connsiteX57" fmla="*/ 9787 w 10000"/>
                  <a:gd name="connsiteY57" fmla="*/ 199 h 10000"/>
                  <a:gd name="connsiteX58" fmla="*/ 9787 w 10000"/>
                  <a:gd name="connsiteY58" fmla="*/ 120 h 10000"/>
                  <a:gd name="connsiteX59" fmla="*/ 9787 w 10000"/>
                  <a:gd name="connsiteY59" fmla="*/ 80 h 10000"/>
                  <a:gd name="connsiteX60" fmla="*/ 9817 w 10000"/>
                  <a:gd name="connsiteY60" fmla="*/ 39 h 10000"/>
                  <a:gd name="connsiteX61" fmla="*/ 9879 w 10000"/>
                  <a:gd name="connsiteY61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58 w 10000"/>
                  <a:gd name="connsiteY42" fmla="*/ 1866 h 10000"/>
                  <a:gd name="connsiteX43" fmla="*/ 9025 w 10000"/>
                  <a:gd name="connsiteY43" fmla="*/ 1815 h 10000"/>
                  <a:gd name="connsiteX44" fmla="*/ 9058 w 10000"/>
                  <a:gd name="connsiteY44" fmla="*/ 1773 h 10000"/>
                  <a:gd name="connsiteX45" fmla="*/ 9150 w 10000"/>
                  <a:gd name="connsiteY45" fmla="*/ 1719 h 10000"/>
                  <a:gd name="connsiteX46" fmla="*/ 9158 w 10000"/>
                  <a:gd name="connsiteY46" fmla="*/ 1678 h 10000"/>
                  <a:gd name="connsiteX47" fmla="*/ 9239 w 10000"/>
                  <a:gd name="connsiteY47" fmla="*/ 1492 h 10000"/>
                  <a:gd name="connsiteX48" fmla="*/ 9315 w 10000"/>
                  <a:gd name="connsiteY48" fmla="*/ 1434 h 10000"/>
                  <a:gd name="connsiteX49" fmla="*/ 9452 w 10000"/>
                  <a:gd name="connsiteY49" fmla="*/ 1387 h 10000"/>
                  <a:gd name="connsiteX50" fmla="*/ 9574 w 10000"/>
                  <a:gd name="connsiteY50" fmla="*/ 1346 h 10000"/>
                  <a:gd name="connsiteX51" fmla="*/ 9726 w 10000"/>
                  <a:gd name="connsiteY51" fmla="*/ 1267 h 10000"/>
                  <a:gd name="connsiteX52" fmla="*/ 9879 w 10000"/>
                  <a:gd name="connsiteY52" fmla="*/ 1160 h 10000"/>
                  <a:gd name="connsiteX53" fmla="*/ 9969 w 10000"/>
                  <a:gd name="connsiteY53" fmla="*/ 1053 h 10000"/>
                  <a:gd name="connsiteX54" fmla="*/ 9969 w 10000"/>
                  <a:gd name="connsiteY54" fmla="*/ 973 h 10000"/>
                  <a:gd name="connsiteX55" fmla="*/ 10000 w 10000"/>
                  <a:gd name="connsiteY55" fmla="*/ 825 h 10000"/>
                  <a:gd name="connsiteX56" fmla="*/ 9817 w 10000"/>
                  <a:gd name="connsiteY56" fmla="*/ 640 h 10000"/>
                  <a:gd name="connsiteX57" fmla="*/ 9787 w 10000"/>
                  <a:gd name="connsiteY57" fmla="*/ 572 h 10000"/>
                  <a:gd name="connsiteX58" fmla="*/ 9787 w 10000"/>
                  <a:gd name="connsiteY58" fmla="*/ 199 h 10000"/>
                  <a:gd name="connsiteX59" fmla="*/ 9787 w 10000"/>
                  <a:gd name="connsiteY59" fmla="*/ 120 h 10000"/>
                  <a:gd name="connsiteX60" fmla="*/ 9787 w 10000"/>
                  <a:gd name="connsiteY60" fmla="*/ 80 h 10000"/>
                  <a:gd name="connsiteX61" fmla="*/ 9817 w 10000"/>
                  <a:gd name="connsiteY61" fmla="*/ 39 h 10000"/>
                  <a:gd name="connsiteX62" fmla="*/ 9879 w 10000"/>
                  <a:gd name="connsiteY62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58 w 10000"/>
                  <a:gd name="connsiteY42" fmla="*/ 1866 h 10000"/>
                  <a:gd name="connsiteX43" fmla="*/ 9025 w 10000"/>
                  <a:gd name="connsiteY43" fmla="*/ 1815 h 10000"/>
                  <a:gd name="connsiteX44" fmla="*/ 9058 w 10000"/>
                  <a:gd name="connsiteY44" fmla="*/ 1773 h 10000"/>
                  <a:gd name="connsiteX45" fmla="*/ 9150 w 10000"/>
                  <a:gd name="connsiteY45" fmla="*/ 1719 h 10000"/>
                  <a:gd name="connsiteX46" fmla="*/ 9158 w 10000"/>
                  <a:gd name="connsiteY46" fmla="*/ 1678 h 10000"/>
                  <a:gd name="connsiteX47" fmla="*/ 9239 w 10000"/>
                  <a:gd name="connsiteY47" fmla="*/ 1492 h 10000"/>
                  <a:gd name="connsiteX48" fmla="*/ 9315 w 10000"/>
                  <a:gd name="connsiteY48" fmla="*/ 1434 h 10000"/>
                  <a:gd name="connsiteX49" fmla="*/ 9574 w 10000"/>
                  <a:gd name="connsiteY49" fmla="*/ 1346 h 10000"/>
                  <a:gd name="connsiteX50" fmla="*/ 9726 w 10000"/>
                  <a:gd name="connsiteY50" fmla="*/ 1267 h 10000"/>
                  <a:gd name="connsiteX51" fmla="*/ 9879 w 10000"/>
                  <a:gd name="connsiteY51" fmla="*/ 1160 h 10000"/>
                  <a:gd name="connsiteX52" fmla="*/ 9969 w 10000"/>
                  <a:gd name="connsiteY52" fmla="*/ 1053 h 10000"/>
                  <a:gd name="connsiteX53" fmla="*/ 9969 w 10000"/>
                  <a:gd name="connsiteY53" fmla="*/ 973 h 10000"/>
                  <a:gd name="connsiteX54" fmla="*/ 10000 w 10000"/>
                  <a:gd name="connsiteY54" fmla="*/ 825 h 10000"/>
                  <a:gd name="connsiteX55" fmla="*/ 9817 w 10000"/>
                  <a:gd name="connsiteY55" fmla="*/ 640 h 10000"/>
                  <a:gd name="connsiteX56" fmla="*/ 9787 w 10000"/>
                  <a:gd name="connsiteY56" fmla="*/ 572 h 10000"/>
                  <a:gd name="connsiteX57" fmla="*/ 9787 w 10000"/>
                  <a:gd name="connsiteY57" fmla="*/ 199 h 10000"/>
                  <a:gd name="connsiteX58" fmla="*/ 9787 w 10000"/>
                  <a:gd name="connsiteY58" fmla="*/ 120 h 10000"/>
                  <a:gd name="connsiteX59" fmla="*/ 9787 w 10000"/>
                  <a:gd name="connsiteY59" fmla="*/ 80 h 10000"/>
                  <a:gd name="connsiteX60" fmla="*/ 9817 w 10000"/>
                  <a:gd name="connsiteY60" fmla="*/ 39 h 10000"/>
                  <a:gd name="connsiteX61" fmla="*/ 9879 w 10000"/>
                  <a:gd name="connsiteY61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58 w 10000"/>
                  <a:gd name="connsiteY42" fmla="*/ 1866 h 10000"/>
                  <a:gd name="connsiteX43" fmla="*/ 9025 w 10000"/>
                  <a:gd name="connsiteY43" fmla="*/ 1815 h 10000"/>
                  <a:gd name="connsiteX44" fmla="*/ 9058 w 10000"/>
                  <a:gd name="connsiteY44" fmla="*/ 1773 h 10000"/>
                  <a:gd name="connsiteX45" fmla="*/ 9150 w 10000"/>
                  <a:gd name="connsiteY45" fmla="*/ 1719 h 10000"/>
                  <a:gd name="connsiteX46" fmla="*/ 9158 w 10000"/>
                  <a:gd name="connsiteY46" fmla="*/ 1678 h 10000"/>
                  <a:gd name="connsiteX47" fmla="*/ 9239 w 10000"/>
                  <a:gd name="connsiteY47" fmla="*/ 1492 h 10000"/>
                  <a:gd name="connsiteX48" fmla="*/ 9315 w 10000"/>
                  <a:gd name="connsiteY48" fmla="*/ 1434 h 10000"/>
                  <a:gd name="connsiteX49" fmla="*/ 9726 w 10000"/>
                  <a:gd name="connsiteY49" fmla="*/ 1267 h 10000"/>
                  <a:gd name="connsiteX50" fmla="*/ 9879 w 10000"/>
                  <a:gd name="connsiteY50" fmla="*/ 1160 h 10000"/>
                  <a:gd name="connsiteX51" fmla="*/ 9969 w 10000"/>
                  <a:gd name="connsiteY51" fmla="*/ 1053 h 10000"/>
                  <a:gd name="connsiteX52" fmla="*/ 9969 w 10000"/>
                  <a:gd name="connsiteY52" fmla="*/ 973 h 10000"/>
                  <a:gd name="connsiteX53" fmla="*/ 10000 w 10000"/>
                  <a:gd name="connsiteY53" fmla="*/ 825 h 10000"/>
                  <a:gd name="connsiteX54" fmla="*/ 9817 w 10000"/>
                  <a:gd name="connsiteY54" fmla="*/ 640 h 10000"/>
                  <a:gd name="connsiteX55" fmla="*/ 9787 w 10000"/>
                  <a:gd name="connsiteY55" fmla="*/ 572 h 10000"/>
                  <a:gd name="connsiteX56" fmla="*/ 9787 w 10000"/>
                  <a:gd name="connsiteY56" fmla="*/ 199 h 10000"/>
                  <a:gd name="connsiteX57" fmla="*/ 9787 w 10000"/>
                  <a:gd name="connsiteY57" fmla="*/ 120 h 10000"/>
                  <a:gd name="connsiteX58" fmla="*/ 9787 w 10000"/>
                  <a:gd name="connsiteY58" fmla="*/ 80 h 10000"/>
                  <a:gd name="connsiteX59" fmla="*/ 9817 w 10000"/>
                  <a:gd name="connsiteY59" fmla="*/ 39 h 10000"/>
                  <a:gd name="connsiteX60" fmla="*/ 9879 w 10000"/>
                  <a:gd name="connsiteY60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25 w 10000"/>
                  <a:gd name="connsiteY42" fmla="*/ 1815 h 10000"/>
                  <a:gd name="connsiteX43" fmla="*/ 9058 w 10000"/>
                  <a:gd name="connsiteY43" fmla="*/ 1773 h 10000"/>
                  <a:gd name="connsiteX44" fmla="*/ 9150 w 10000"/>
                  <a:gd name="connsiteY44" fmla="*/ 1719 h 10000"/>
                  <a:gd name="connsiteX45" fmla="*/ 9158 w 10000"/>
                  <a:gd name="connsiteY45" fmla="*/ 1678 h 10000"/>
                  <a:gd name="connsiteX46" fmla="*/ 9239 w 10000"/>
                  <a:gd name="connsiteY46" fmla="*/ 1492 h 10000"/>
                  <a:gd name="connsiteX47" fmla="*/ 9315 w 10000"/>
                  <a:gd name="connsiteY47" fmla="*/ 1434 h 10000"/>
                  <a:gd name="connsiteX48" fmla="*/ 9726 w 10000"/>
                  <a:gd name="connsiteY48" fmla="*/ 1267 h 10000"/>
                  <a:gd name="connsiteX49" fmla="*/ 9879 w 10000"/>
                  <a:gd name="connsiteY49" fmla="*/ 1160 h 10000"/>
                  <a:gd name="connsiteX50" fmla="*/ 9969 w 10000"/>
                  <a:gd name="connsiteY50" fmla="*/ 1053 h 10000"/>
                  <a:gd name="connsiteX51" fmla="*/ 9969 w 10000"/>
                  <a:gd name="connsiteY51" fmla="*/ 973 h 10000"/>
                  <a:gd name="connsiteX52" fmla="*/ 10000 w 10000"/>
                  <a:gd name="connsiteY52" fmla="*/ 825 h 10000"/>
                  <a:gd name="connsiteX53" fmla="*/ 9817 w 10000"/>
                  <a:gd name="connsiteY53" fmla="*/ 640 h 10000"/>
                  <a:gd name="connsiteX54" fmla="*/ 9787 w 10000"/>
                  <a:gd name="connsiteY54" fmla="*/ 572 h 10000"/>
                  <a:gd name="connsiteX55" fmla="*/ 9787 w 10000"/>
                  <a:gd name="connsiteY55" fmla="*/ 199 h 10000"/>
                  <a:gd name="connsiteX56" fmla="*/ 9787 w 10000"/>
                  <a:gd name="connsiteY56" fmla="*/ 120 h 10000"/>
                  <a:gd name="connsiteX57" fmla="*/ 9787 w 10000"/>
                  <a:gd name="connsiteY57" fmla="*/ 80 h 10000"/>
                  <a:gd name="connsiteX58" fmla="*/ 9817 w 10000"/>
                  <a:gd name="connsiteY58" fmla="*/ 39 h 10000"/>
                  <a:gd name="connsiteX59" fmla="*/ 9879 w 10000"/>
                  <a:gd name="connsiteY59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58 w 10000"/>
                  <a:gd name="connsiteY42" fmla="*/ 1773 h 10000"/>
                  <a:gd name="connsiteX43" fmla="*/ 9150 w 10000"/>
                  <a:gd name="connsiteY43" fmla="*/ 1719 h 10000"/>
                  <a:gd name="connsiteX44" fmla="*/ 9158 w 10000"/>
                  <a:gd name="connsiteY44" fmla="*/ 1678 h 10000"/>
                  <a:gd name="connsiteX45" fmla="*/ 9239 w 10000"/>
                  <a:gd name="connsiteY45" fmla="*/ 1492 h 10000"/>
                  <a:gd name="connsiteX46" fmla="*/ 9315 w 10000"/>
                  <a:gd name="connsiteY46" fmla="*/ 1434 h 10000"/>
                  <a:gd name="connsiteX47" fmla="*/ 9726 w 10000"/>
                  <a:gd name="connsiteY47" fmla="*/ 1267 h 10000"/>
                  <a:gd name="connsiteX48" fmla="*/ 9879 w 10000"/>
                  <a:gd name="connsiteY48" fmla="*/ 1160 h 10000"/>
                  <a:gd name="connsiteX49" fmla="*/ 9969 w 10000"/>
                  <a:gd name="connsiteY49" fmla="*/ 1053 h 10000"/>
                  <a:gd name="connsiteX50" fmla="*/ 9969 w 10000"/>
                  <a:gd name="connsiteY50" fmla="*/ 973 h 10000"/>
                  <a:gd name="connsiteX51" fmla="*/ 10000 w 10000"/>
                  <a:gd name="connsiteY51" fmla="*/ 825 h 10000"/>
                  <a:gd name="connsiteX52" fmla="*/ 9817 w 10000"/>
                  <a:gd name="connsiteY52" fmla="*/ 640 h 10000"/>
                  <a:gd name="connsiteX53" fmla="*/ 9787 w 10000"/>
                  <a:gd name="connsiteY53" fmla="*/ 572 h 10000"/>
                  <a:gd name="connsiteX54" fmla="*/ 9787 w 10000"/>
                  <a:gd name="connsiteY54" fmla="*/ 199 h 10000"/>
                  <a:gd name="connsiteX55" fmla="*/ 9787 w 10000"/>
                  <a:gd name="connsiteY55" fmla="*/ 120 h 10000"/>
                  <a:gd name="connsiteX56" fmla="*/ 9787 w 10000"/>
                  <a:gd name="connsiteY56" fmla="*/ 80 h 10000"/>
                  <a:gd name="connsiteX57" fmla="*/ 9817 w 10000"/>
                  <a:gd name="connsiteY57" fmla="*/ 39 h 10000"/>
                  <a:gd name="connsiteX58" fmla="*/ 9879 w 10000"/>
                  <a:gd name="connsiteY58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58 w 10000"/>
                  <a:gd name="connsiteY42" fmla="*/ 1773 h 10000"/>
                  <a:gd name="connsiteX43" fmla="*/ 9158 w 10000"/>
                  <a:gd name="connsiteY43" fmla="*/ 1678 h 10000"/>
                  <a:gd name="connsiteX44" fmla="*/ 9239 w 10000"/>
                  <a:gd name="connsiteY44" fmla="*/ 1492 h 10000"/>
                  <a:gd name="connsiteX45" fmla="*/ 9315 w 10000"/>
                  <a:gd name="connsiteY45" fmla="*/ 1434 h 10000"/>
                  <a:gd name="connsiteX46" fmla="*/ 9726 w 10000"/>
                  <a:gd name="connsiteY46" fmla="*/ 1267 h 10000"/>
                  <a:gd name="connsiteX47" fmla="*/ 9879 w 10000"/>
                  <a:gd name="connsiteY47" fmla="*/ 1160 h 10000"/>
                  <a:gd name="connsiteX48" fmla="*/ 9969 w 10000"/>
                  <a:gd name="connsiteY48" fmla="*/ 1053 h 10000"/>
                  <a:gd name="connsiteX49" fmla="*/ 9969 w 10000"/>
                  <a:gd name="connsiteY49" fmla="*/ 973 h 10000"/>
                  <a:gd name="connsiteX50" fmla="*/ 10000 w 10000"/>
                  <a:gd name="connsiteY50" fmla="*/ 825 h 10000"/>
                  <a:gd name="connsiteX51" fmla="*/ 9817 w 10000"/>
                  <a:gd name="connsiteY51" fmla="*/ 640 h 10000"/>
                  <a:gd name="connsiteX52" fmla="*/ 9787 w 10000"/>
                  <a:gd name="connsiteY52" fmla="*/ 572 h 10000"/>
                  <a:gd name="connsiteX53" fmla="*/ 9787 w 10000"/>
                  <a:gd name="connsiteY53" fmla="*/ 199 h 10000"/>
                  <a:gd name="connsiteX54" fmla="*/ 9787 w 10000"/>
                  <a:gd name="connsiteY54" fmla="*/ 120 h 10000"/>
                  <a:gd name="connsiteX55" fmla="*/ 9787 w 10000"/>
                  <a:gd name="connsiteY55" fmla="*/ 80 h 10000"/>
                  <a:gd name="connsiteX56" fmla="*/ 9817 w 10000"/>
                  <a:gd name="connsiteY56" fmla="*/ 39 h 10000"/>
                  <a:gd name="connsiteX57" fmla="*/ 9879 w 10000"/>
                  <a:gd name="connsiteY57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58 w 10000"/>
                  <a:gd name="connsiteY42" fmla="*/ 1773 h 10000"/>
                  <a:gd name="connsiteX43" fmla="*/ 9069 w 10000"/>
                  <a:gd name="connsiteY43" fmla="*/ 1727 h 10000"/>
                  <a:gd name="connsiteX44" fmla="*/ 9158 w 10000"/>
                  <a:gd name="connsiteY44" fmla="*/ 1678 h 10000"/>
                  <a:gd name="connsiteX45" fmla="*/ 9239 w 10000"/>
                  <a:gd name="connsiteY45" fmla="*/ 1492 h 10000"/>
                  <a:gd name="connsiteX46" fmla="*/ 9315 w 10000"/>
                  <a:gd name="connsiteY46" fmla="*/ 1434 h 10000"/>
                  <a:gd name="connsiteX47" fmla="*/ 9726 w 10000"/>
                  <a:gd name="connsiteY47" fmla="*/ 1267 h 10000"/>
                  <a:gd name="connsiteX48" fmla="*/ 9879 w 10000"/>
                  <a:gd name="connsiteY48" fmla="*/ 1160 h 10000"/>
                  <a:gd name="connsiteX49" fmla="*/ 9969 w 10000"/>
                  <a:gd name="connsiteY49" fmla="*/ 1053 h 10000"/>
                  <a:gd name="connsiteX50" fmla="*/ 9969 w 10000"/>
                  <a:gd name="connsiteY50" fmla="*/ 973 h 10000"/>
                  <a:gd name="connsiteX51" fmla="*/ 10000 w 10000"/>
                  <a:gd name="connsiteY51" fmla="*/ 825 h 10000"/>
                  <a:gd name="connsiteX52" fmla="*/ 9817 w 10000"/>
                  <a:gd name="connsiteY52" fmla="*/ 640 h 10000"/>
                  <a:gd name="connsiteX53" fmla="*/ 9787 w 10000"/>
                  <a:gd name="connsiteY53" fmla="*/ 572 h 10000"/>
                  <a:gd name="connsiteX54" fmla="*/ 9787 w 10000"/>
                  <a:gd name="connsiteY54" fmla="*/ 199 h 10000"/>
                  <a:gd name="connsiteX55" fmla="*/ 9787 w 10000"/>
                  <a:gd name="connsiteY55" fmla="*/ 120 h 10000"/>
                  <a:gd name="connsiteX56" fmla="*/ 9787 w 10000"/>
                  <a:gd name="connsiteY56" fmla="*/ 80 h 10000"/>
                  <a:gd name="connsiteX57" fmla="*/ 9817 w 10000"/>
                  <a:gd name="connsiteY57" fmla="*/ 39 h 10000"/>
                  <a:gd name="connsiteX58" fmla="*/ 9879 w 10000"/>
                  <a:gd name="connsiteY58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58 w 10000"/>
                  <a:gd name="connsiteY42" fmla="*/ 1773 h 10000"/>
                  <a:gd name="connsiteX43" fmla="*/ 9069 w 10000"/>
                  <a:gd name="connsiteY43" fmla="*/ 1727 h 10000"/>
                  <a:gd name="connsiteX44" fmla="*/ 9158 w 10000"/>
                  <a:gd name="connsiteY44" fmla="*/ 1678 h 10000"/>
                  <a:gd name="connsiteX45" fmla="*/ 9181 w 10000"/>
                  <a:gd name="connsiteY45" fmla="*/ 1620 h 10000"/>
                  <a:gd name="connsiteX46" fmla="*/ 9239 w 10000"/>
                  <a:gd name="connsiteY46" fmla="*/ 1492 h 10000"/>
                  <a:gd name="connsiteX47" fmla="*/ 9315 w 10000"/>
                  <a:gd name="connsiteY47" fmla="*/ 1434 h 10000"/>
                  <a:gd name="connsiteX48" fmla="*/ 9726 w 10000"/>
                  <a:gd name="connsiteY48" fmla="*/ 1267 h 10000"/>
                  <a:gd name="connsiteX49" fmla="*/ 9879 w 10000"/>
                  <a:gd name="connsiteY49" fmla="*/ 1160 h 10000"/>
                  <a:gd name="connsiteX50" fmla="*/ 9969 w 10000"/>
                  <a:gd name="connsiteY50" fmla="*/ 1053 h 10000"/>
                  <a:gd name="connsiteX51" fmla="*/ 9969 w 10000"/>
                  <a:gd name="connsiteY51" fmla="*/ 973 h 10000"/>
                  <a:gd name="connsiteX52" fmla="*/ 10000 w 10000"/>
                  <a:gd name="connsiteY52" fmla="*/ 825 h 10000"/>
                  <a:gd name="connsiteX53" fmla="*/ 9817 w 10000"/>
                  <a:gd name="connsiteY53" fmla="*/ 640 h 10000"/>
                  <a:gd name="connsiteX54" fmla="*/ 9787 w 10000"/>
                  <a:gd name="connsiteY54" fmla="*/ 572 h 10000"/>
                  <a:gd name="connsiteX55" fmla="*/ 9787 w 10000"/>
                  <a:gd name="connsiteY55" fmla="*/ 199 h 10000"/>
                  <a:gd name="connsiteX56" fmla="*/ 9787 w 10000"/>
                  <a:gd name="connsiteY56" fmla="*/ 120 h 10000"/>
                  <a:gd name="connsiteX57" fmla="*/ 9787 w 10000"/>
                  <a:gd name="connsiteY57" fmla="*/ 80 h 10000"/>
                  <a:gd name="connsiteX58" fmla="*/ 9817 w 10000"/>
                  <a:gd name="connsiteY58" fmla="*/ 39 h 10000"/>
                  <a:gd name="connsiteX59" fmla="*/ 9879 w 10000"/>
                  <a:gd name="connsiteY59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069 w 10000"/>
                  <a:gd name="connsiteY42" fmla="*/ 1727 h 10000"/>
                  <a:gd name="connsiteX43" fmla="*/ 9158 w 10000"/>
                  <a:gd name="connsiteY43" fmla="*/ 1678 h 10000"/>
                  <a:gd name="connsiteX44" fmla="*/ 9181 w 10000"/>
                  <a:gd name="connsiteY44" fmla="*/ 1620 h 10000"/>
                  <a:gd name="connsiteX45" fmla="*/ 9239 w 10000"/>
                  <a:gd name="connsiteY45" fmla="*/ 1492 h 10000"/>
                  <a:gd name="connsiteX46" fmla="*/ 9315 w 10000"/>
                  <a:gd name="connsiteY46" fmla="*/ 1434 h 10000"/>
                  <a:gd name="connsiteX47" fmla="*/ 9726 w 10000"/>
                  <a:gd name="connsiteY47" fmla="*/ 1267 h 10000"/>
                  <a:gd name="connsiteX48" fmla="*/ 9879 w 10000"/>
                  <a:gd name="connsiteY48" fmla="*/ 1160 h 10000"/>
                  <a:gd name="connsiteX49" fmla="*/ 9969 w 10000"/>
                  <a:gd name="connsiteY49" fmla="*/ 1053 h 10000"/>
                  <a:gd name="connsiteX50" fmla="*/ 9969 w 10000"/>
                  <a:gd name="connsiteY50" fmla="*/ 973 h 10000"/>
                  <a:gd name="connsiteX51" fmla="*/ 10000 w 10000"/>
                  <a:gd name="connsiteY51" fmla="*/ 825 h 10000"/>
                  <a:gd name="connsiteX52" fmla="*/ 9817 w 10000"/>
                  <a:gd name="connsiteY52" fmla="*/ 640 h 10000"/>
                  <a:gd name="connsiteX53" fmla="*/ 9787 w 10000"/>
                  <a:gd name="connsiteY53" fmla="*/ 572 h 10000"/>
                  <a:gd name="connsiteX54" fmla="*/ 9787 w 10000"/>
                  <a:gd name="connsiteY54" fmla="*/ 199 h 10000"/>
                  <a:gd name="connsiteX55" fmla="*/ 9787 w 10000"/>
                  <a:gd name="connsiteY55" fmla="*/ 120 h 10000"/>
                  <a:gd name="connsiteX56" fmla="*/ 9787 w 10000"/>
                  <a:gd name="connsiteY56" fmla="*/ 80 h 10000"/>
                  <a:gd name="connsiteX57" fmla="*/ 9817 w 10000"/>
                  <a:gd name="connsiteY57" fmla="*/ 39 h 10000"/>
                  <a:gd name="connsiteX58" fmla="*/ 9879 w 10000"/>
                  <a:gd name="connsiteY58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158 w 10000"/>
                  <a:gd name="connsiteY42" fmla="*/ 1678 h 10000"/>
                  <a:gd name="connsiteX43" fmla="*/ 9181 w 10000"/>
                  <a:gd name="connsiteY43" fmla="*/ 1620 h 10000"/>
                  <a:gd name="connsiteX44" fmla="*/ 9239 w 10000"/>
                  <a:gd name="connsiteY44" fmla="*/ 1492 h 10000"/>
                  <a:gd name="connsiteX45" fmla="*/ 9315 w 10000"/>
                  <a:gd name="connsiteY45" fmla="*/ 1434 h 10000"/>
                  <a:gd name="connsiteX46" fmla="*/ 9726 w 10000"/>
                  <a:gd name="connsiteY46" fmla="*/ 1267 h 10000"/>
                  <a:gd name="connsiteX47" fmla="*/ 9879 w 10000"/>
                  <a:gd name="connsiteY47" fmla="*/ 1160 h 10000"/>
                  <a:gd name="connsiteX48" fmla="*/ 9969 w 10000"/>
                  <a:gd name="connsiteY48" fmla="*/ 1053 h 10000"/>
                  <a:gd name="connsiteX49" fmla="*/ 9969 w 10000"/>
                  <a:gd name="connsiteY49" fmla="*/ 973 h 10000"/>
                  <a:gd name="connsiteX50" fmla="*/ 10000 w 10000"/>
                  <a:gd name="connsiteY50" fmla="*/ 825 h 10000"/>
                  <a:gd name="connsiteX51" fmla="*/ 9817 w 10000"/>
                  <a:gd name="connsiteY51" fmla="*/ 640 h 10000"/>
                  <a:gd name="connsiteX52" fmla="*/ 9787 w 10000"/>
                  <a:gd name="connsiteY52" fmla="*/ 572 h 10000"/>
                  <a:gd name="connsiteX53" fmla="*/ 9787 w 10000"/>
                  <a:gd name="connsiteY53" fmla="*/ 199 h 10000"/>
                  <a:gd name="connsiteX54" fmla="*/ 9787 w 10000"/>
                  <a:gd name="connsiteY54" fmla="*/ 120 h 10000"/>
                  <a:gd name="connsiteX55" fmla="*/ 9787 w 10000"/>
                  <a:gd name="connsiteY55" fmla="*/ 80 h 10000"/>
                  <a:gd name="connsiteX56" fmla="*/ 9817 w 10000"/>
                  <a:gd name="connsiteY56" fmla="*/ 39 h 10000"/>
                  <a:gd name="connsiteX57" fmla="*/ 9879 w 10000"/>
                  <a:gd name="connsiteY57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181 w 10000"/>
                  <a:gd name="connsiteY42" fmla="*/ 1620 h 10000"/>
                  <a:gd name="connsiteX43" fmla="*/ 9239 w 10000"/>
                  <a:gd name="connsiteY43" fmla="*/ 1492 h 10000"/>
                  <a:gd name="connsiteX44" fmla="*/ 9315 w 10000"/>
                  <a:gd name="connsiteY44" fmla="*/ 1434 h 10000"/>
                  <a:gd name="connsiteX45" fmla="*/ 9726 w 10000"/>
                  <a:gd name="connsiteY45" fmla="*/ 1267 h 10000"/>
                  <a:gd name="connsiteX46" fmla="*/ 9879 w 10000"/>
                  <a:gd name="connsiteY46" fmla="*/ 1160 h 10000"/>
                  <a:gd name="connsiteX47" fmla="*/ 9969 w 10000"/>
                  <a:gd name="connsiteY47" fmla="*/ 1053 h 10000"/>
                  <a:gd name="connsiteX48" fmla="*/ 9969 w 10000"/>
                  <a:gd name="connsiteY48" fmla="*/ 973 h 10000"/>
                  <a:gd name="connsiteX49" fmla="*/ 10000 w 10000"/>
                  <a:gd name="connsiteY49" fmla="*/ 825 h 10000"/>
                  <a:gd name="connsiteX50" fmla="*/ 9817 w 10000"/>
                  <a:gd name="connsiteY50" fmla="*/ 640 h 10000"/>
                  <a:gd name="connsiteX51" fmla="*/ 9787 w 10000"/>
                  <a:gd name="connsiteY51" fmla="*/ 572 h 10000"/>
                  <a:gd name="connsiteX52" fmla="*/ 9787 w 10000"/>
                  <a:gd name="connsiteY52" fmla="*/ 199 h 10000"/>
                  <a:gd name="connsiteX53" fmla="*/ 9787 w 10000"/>
                  <a:gd name="connsiteY53" fmla="*/ 120 h 10000"/>
                  <a:gd name="connsiteX54" fmla="*/ 9787 w 10000"/>
                  <a:gd name="connsiteY54" fmla="*/ 80 h 10000"/>
                  <a:gd name="connsiteX55" fmla="*/ 9817 w 10000"/>
                  <a:gd name="connsiteY55" fmla="*/ 39 h 10000"/>
                  <a:gd name="connsiteX56" fmla="*/ 9879 w 10000"/>
                  <a:gd name="connsiteY56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8815 w 10000"/>
                  <a:gd name="connsiteY41" fmla="*/ 2213 h 10000"/>
                  <a:gd name="connsiteX42" fmla="*/ 9239 w 10000"/>
                  <a:gd name="connsiteY42" fmla="*/ 1492 h 10000"/>
                  <a:gd name="connsiteX43" fmla="*/ 9315 w 10000"/>
                  <a:gd name="connsiteY43" fmla="*/ 1434 h 10000"/>
                  <a:gd name="connsiteX44" fmla="*/ 9726 w 10000"/>
                  <a:gd name="connsiteY44" fmla="*/ 1267 h 10000"/>
                  <a:gd name="connsiteX45" fmla="*/ 9879 w 10000"/>
                  <a:gd name="connsiteY45" fmla="*/ 1160 h 10000"/>
                  <a:gd name="connsiteX46" fmla="*/ 9969 w 10000"/>
                  <a:gd name="connsiteY46" fmla="*/ 1053 h 10000"/>
                  <a:gd name="connsiteX47" fmla="*/ 9969 w 10000"/>
                  <a:gd name="connsiteY47" fmla="*/ 973 h 10000"/>
                  <a:gd name="connsiteX48" fmla="*/ 10000 w 10000"/>
                  <a:gd name="connsiteY48" fmla="*/ 825 h 10000"/>
                  <a:gd name="connsiteX49" fmla="*/ 9817 w 10000"/>
                  <a:gd name="connsiteY49" fmla="*/ 640 h 10000"/>
                  <a:gd name="connsiteX50" fmla="*/ 9787 w 10000"/>
                  <a:gd name="connsiteY50" fmla="*/ 572 h 10000"/>
                  <a:gd name="connsiteX51" fmla="*/ 9787 w 10000"/>
                  <a:gd name="connsiteY51" fmla="*/ 199 h 10000"/>
                  <a:gd name="connsiteX52" fmla="*/ 9787 w 10000"/>
                  <a:gd name="connsiteY52" fmla="*/ 120 h 10000"/>
                  <a:gd name="connsiteX53" fmla="*/ 9787 w 10000"/>
                  <a:gd name="connsiteY53" fmla="*/ 80 h 10000"/>
                  <a:gd name="connsiteX54" fmla="*/ 9817 w 10000"/>
                  <a:gd name="connsiteY54" fmla="*/ 39 h 10000"/>
                  <a:gd name="connsiteX55" fmla="*/ 9879 w 10000"/>
                  <a:gd name="connsiteY55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9239 w 10000"/>
                  <a:gd name="connsiteY41" fmla="*/ 1492 h 10000"/>
                  <a:gd name="connsiteX42" fmla="*/ 9315 w 10000"/>
                  <a:gd name="connsiteY42" fmla="*/ 1434 h 10000"/>
                  <a:gd name="connsiteX43" fmla="*/ 9726 w 10000"/>
                  <a:gd name="connsiteY43" fmla="*/ 1267 h 10000"/>
                  <a:gd name="connsiteX44" fmla="*/ 9879 w 10000"/>
                  <a:gd name="connsiteY44" fmla="*/ 1160 h 10000"/>
                  <a:gd name="connsiteX45" fmla="*/ 9969 w 10000"/>
                  <a:gd name="connsiteY45" fmla="*/ 1053 h 10000"/>
                  <a:gd name="connsiteX46" fmla="*/ 9969 w 10000"/>
                  <a:gd name="connsiteY46" fmla="*/ 973 h 10000"/>
                  <a:gd name="connsiteX47" fmla="*/ 10000 w 10000"/>
                  <a:gd name="connsiteY47" fmla="*/ 825 h 10000"/>
                  <a:gd name="connsiteX48" fmla="*/ 9817 w 10000"/>
                  <a:gd name="connsiteY48" fmla="*/ 640 h 10000"/>
                  <a:gd name="connsiteX49" fmla="*/ 9787 w 10000"/>
                  <a:gd name="connsiteY49" fmla="*/ 572 h 10000"/>
                  <a:gd name="connsiteX50" fmla="*/ 9787 w 10000"/>
                  <a:gd name="connsiteY50" fmla="*/ 199 h 10000"/>
                  <a:gd name="connsiteX51" fmla="*/ 9787 w 10000"/>
                  <a:gd name="connsiteY51" fmla="*/ 120 h 10000"/>
                  <a:gd name="connsiteX52" fmla="*/ 9787 w 10000"/>
                  <a:gd name="connsiteY52" fmla="*/ 80 h 10000"/>
                  <a:gd name="connsiteX53" fmla="*/ 9817 w 10000"/>
                  <a:gd name="connsiteY53" fmla="*/ 39 h 10000"/>
                  <a:gd name="connsiteX54" fmla="*/ 9879 w 10000"/>
                  <a:gd name="connsiteY54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9315 w 10000"/>
                  <a:gd name="connsiteY41" fmla="*/ 1434 h 10000"/>
                  <a:gd name="connsiteX42" fmla="*/ 9726 w 10000"/>
                  <a:gd name="connsiteY42" fmla="*/ 1267 h 10000"/>
                  <a:gd name="connsiteX43" fmla="*/ 9879 w 10000"/>
                  <a:gd name="connsiteY43" fmla="*/ 1160 h 10000"/>
                  <a:gd name="connsiteX44" fmla="*/ 9969 w 10000"/>
                  <a:gd name="connsiteY44" fmla="*/ 1053 h 10000"/>
                  <a:gd name="connsiteX45" fmla="*/ 9969 w 10000"/>
                  <a:gd name="connsiteY45" fmla="*/ 973 h 10000"/>
                  <a:gd name="connsiteX46" fmla="*/ 10000 w 10000"/>
                  <a:gd name="connsiteY46" fmla="*/ 825 h 10000"/>
                  <a:gd name="connsiteX47" fmla="*/ 9817 w 10000"/>
                  <a:gd name="connsiteY47" fmla="*/ 640 h 10000"/>
                  <a:gd name="connsiteX48" fmla="*/ 9787 w 10000"/>
                  <a:gd name="connsiteY48" fmla="*/ 572 h 10000"/>
                  <a:gd name="connsiteX49" fmla="*/ 9787 w 10000"/>
                  <a:gd name="connsiteY49" fmla="*/ 199 h 10000"/>
                  <a:gd name="connsiteX50" fmla="*/ 9787 w 10000"/>
                  <a:gd name="connsiteY50" fmla="*/ 120 h 10000"/>
                  <a:gd name="connsiteX51" fmla="*/ 9787 w 10000"/>
                  <a:gd name="connsiteY51" fmla="*/ 80 h 10000"/>
                  <a:gd name="connsiteX52" fmla="*/ 9817 w 10000"/>
                  <a:gd name="connsiteY52" fmla="*/ 39 h 10000"/>
                  <a:gd name="connsiteX53" fmla="*/ 9879 w 10000"/>
                  <a:gd name="connsiteY53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9726 w 10000"/>
                  <a:gd name="connsiteY41" fmla="*/ 1267 h 10000"/>
                  <a:gd name="connsiteX42" fmla="*/ 9879 w 10000"/>
                  <a:gd name="connsiteY42" fmla="*/ 1160 h 10000"/>
                  <a:gd name="connsiteX43" fmla="*/ 9969 w 10000"/>
                  <a:gd name="connsiteY43" fmla="*/ 1053 h 10000"/>
                  <a:gd name="connsiteX44" fmla="*/ 9969 w 10000"/>
                  <a:gd name="connsiteY44" fmla="*/ 973 h 10000"/>
                  <a:gd name="connsiteX45" fmla="*/ 10000 w 10000"/>
                  <a:gd name="connsiteY45" fmla="*/ 825 h 10000"/>
                  <a:gd name="connsiteX46" fmla="*/ 9817 w 10000"/>
                  <a:gd name="connsiteY46" fmla="*/ 640 h 10000"/>
                  <a:gd name="connsiteX47" fmla="*/ 9787 w 10000"/>
                  <a:gd name="connsiteY47" fmla="*/ 572 h 10000"/>
                  <a:gd name="connsiteX48" fmla="*/ 9787 w 10000"/>
                  <a:gd name="connsiteY48" fmla="*/ 199 h 10000"/>
                  <a:gd name="connsiteX49" fmla="*/ 9787 w 10000"/>
                  <a:gd name="connsiteY49" fmla="*/ 120 h 10000"/>
                  <a:gd name="connsiteX50" fmla="*/ 9787 w 10000"/>
                  <a:gd name="connsiteY50" fmla="*/ 80 h 10000"/>
                  <a:gd name="connsiteX51" fmla="*/ 9817 w 10000"/>
                  <a:gd name="connsiteY51" fmla="*/ 39 h 10000"/>
                  <a:gd name="connsiteX52" fmla="*/ 9879 w 10000"/>
                  <a:gd name="connsiteY52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9879 w 10000"/>
                  <a:gd name="connsiteY41" fmla="*/ 1160 h 10000"/>
                  <a:gd name="connsiteX42" fmla="*/ 9969 w 10000"/>
                  <a:gd name="connsiteY42" fmla="*/ 1053 h 10000"/>
                  <a:gd name="connsiteX43" fmla="*/ 9969 w 10000"/>
                  <a:gd name="connsiteY43" fmla="*/ 973 h 10000"/>
                  <a:gd name="connsiteX44" fmla="*/ 10000 w 10000"/>
                  <a:gd name="connsiteY44" fmla="*/ 825 h 10000"/>
                  <a:gd name="connsiteX45" fmla="*/ 9817 w 10000"/>
                  <a:gd name="connsiteY45" fmla="*/ 640 h 10000"/>
                  <a:gd name="connsiteX46" fmla="*/ 9787 w 10000"/>
                  <a:gd name="connsiteY46" fmla="*/ 572 h 10000"/>
                  <a:gd name="connsiteX47" fmla="*/ 9787 w 10000"/>
                  <a:gd name="connsiteY47" fmla="*/ 199 h 10000"/>
                  <a:gd name="connsiteX48" fmla="*/ 9787 w 10000"/>
                  <a:gd name="connsiteY48" fmla="*/ 120 h 10000"/>
                  <a:gd name="connsiteX49" fmla="*/ 9787 w 10000"/>
                  <a:gd name="connsiteY49" fmla="*/ 80 h 10000"/>
                  <a:gd name="connsiteX50" fmla="*/ 9817 w 10000"/>
                  <a:gd name="connsiteY50" fmla="*/ 39 h 10000"/>
                  <a:gd name="connsiteX51" fmla="*/ 9879 w 10000"/>
                  <a:gd name="connsiteY51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9969 w 10000"/>
                  <a:gd name="connsiteY41" fmla="*/ 1053 h 10000"/>
                  <a:gd name="connsiteX42" fmla="*/ 9969 w 10000"/>
                  <a:gd name="connsiteY42" fmla="*/ 973 h 10000"/>
                  <a:gd name="connsiteX43" fmla="*/ 10000 w 10000"/>
                  <a:gd name="connsiteY43" fmla="*/ 825 h 10000"/>
                  <a:gd name="connsiteX44" fmla="*/ 9817 w 10000"/>
                  <a:gd name="connsiteY44" fmla="*/ 640 h 10000"/>
                  <a:gd name="connsiteX45" fmla="*/ 9787 w 10000"/>
                  <a:gd name="connsiteY45" fmla="*/ 572 h 10000"/>
                  <a:gd name="connsiteX46" fmla="*/ 9787 w 10000"/>
                  <a:gd name="connsiteY46" fmla="*/ 199 h 10000"/>
                  <a:gd name="connsiteX47" fmla="*/ 9787 w 10000"/>
                  <a:gd name="connsiteY47" fmla="*/ 120 h 10000"/>
                  <a:gd name="connsiteX48" fmla="*/ 9787 w 10000"/>
                  <a:gd name="connsiteY48" fmla="*/ 80 h 10000"/>
                  <a:gd name="connsiteX49" fmla="*/ 9817 w 10000"/>
                  <a:gd name="connsiteY49" fmla="*/ 39 h 10000"/>
                  <a:gd name="connsiteX50" fmla="*/ 9879 w 10000"/>
                  <a:gd name="connsiteY50" fmla="*/ 0 h 10000"/>
                  <a:gd name="connsiteX0" fmla="*/ 0 w 10000"/>
                  <a:gd name="connsiteY0" fmla="*/ 10000 h 10000"/>
                  <a:gd name="connsiteX1" fmla="*/ 60 w 10000"/>
                  <a:gd name="connsiteY1" fmla="*/ 9934 h 10000"/>
                  <a:gd name="connsiteX2" fmla="*/ 152 w 10000"/>
                  <a:gd name="connsiteY2" fmla="*/ 9894 h 10000"/>
                  <a:gd name="connsiteX3" fmla="*/ 243 w 10000"/>
                  <a:gd name="connsiteY3" fmla="*/ 9853 h 10000"/>
                  <a:gd name="connsiteX4" fmla="*/ 456 w 10000"/>
                  <a:gd name="connsiteY4" fmla="*/ 9801 h 10000"/>
                  <a:gd name="connsiteX5" fmla="*/ 547 w 10000"/>
                  <a:gd name="connsiteY5" fmla="*/ 9786 h 10000"/>
                  <a:gd name="connsiteX6" fmla="*/ 638 w 10000"/>
                  <a:gd name="connsiteY6" fmla="*/ 9747 h 10000"/>
                  <a:gd name="connsiteX7" fmla="*/ 669 w 10000"/>
                  <a:gd name="connsiteY7" fmla="*/ 9642 h 10000"/>
                  <a:gd name="connsiteX8" fmla="*/ 790 w 10000"/>
                  <a:gd name="connsiteY8" fmla="*/ 9599 h 10000"/>
                  <a:gd name="connsiteX9" fmla="*/ 1002 w 10000"/>
                  <a:gd name="connsiteY9" fmla="*/ 9520 h 10000"/>
                  <a:gd name="connsiteX10" fmla="*/ 1246 w 10000"/>
                  <a:gd name="connsiteY10" fmla="*/ 9386 h 10000"/>
                  <a:gd name="connsiteX11" fmla="*/ 1398 w 10000"/>
                  <a:gd name="connsiteY11" fmla="*/ 9279 h 10000"/>
                  <a:gd name="connsiteX12" fmla="*/ 1550 w 10000"/>
                  <a:gd name="connsiteY12" fmla="*/ 9160 h 10000"/>
                  <a:gd name="connsiteX13" fmla="*/ 1581 w 10000"/>
                  <a:gd name="connsiteY13" fmla="*/ 9093 h 10000"/>
                  <a:gd name="connsiteX14" fmla="*/ 1641 w 10000"/>
                  <a:gd name="connsiteY14" fmla="*/ 9053 h 10000"/>
                  <a:gd name="connsiteX15" fmla="*/ 1732 w 10000"/>
                  <a:gd name="connsiteY15" fmla="*/ 8985 h 10000"/>
                  <a:gd name="connsiteX16" fmla="*/ 1763 w 10000"/>
                  <a:gd name="connsiteY16" fmla="*/ 8985 h 10000"/>
                  <a:gd name="connsiteX17" fmla="*/ 1884 w 10000"/>
                  <a:gd name="connsiteY17" fmla="*/ 8973 h 10000"/>
                  <a:gd name="connsiteX18" fmla="*/ 1976 w 10000"/>
                  <a:gd name="connsiteY18" fmla="*/ 8933 h 10000"/>
                  <a:gd name="connsiteX19" fmla="*/ 2006 w 10000"/>
                  <a:gd name="connsiteY19" fmla="*/ 8894 h 10000"/>
                  <a:gd name="connsiteX20" fmla="*/ 2006 w 10000"/>
                  <a:gd name="connsiteY20" fmla="*/ 8799 h 10000"/>
                  <a:gd name="connsiteX21" fmla="*/ 1976 w 10000"/>
                  <a:gd name="connsiteY21" fmla="*/ 8680 h 10000"/>
                  <a:gd name="connsiteX22" fmla="*/ 1976 w 10000"/>
                  <a:gd name="connsiteY22" fmla="*/ 8614 h 10000"/>
                  <a:gd name="connsiteX23" fmla="*/ 2006 w 10000"/>
                  <a:gd name="connsiteY23" fmla="*/ 8467 h 10000"/>
                  <a:gd name="connsiteX24" fmla="*/ 2219 w 10000"/>
                  <a:gd name="connsiteY24" fmla="*/ 8306 h 10000"/>
                  <a:gd name="connsiteX25" fmla="*/ 2219 w 10000"/>
                  <a:gd name="connsiteY25" fmla="*/ 8266 h 10000"/>
                  <a:gd name="connsiteX26" fmla="*/ 2249 w 10000"/>
                  <a:gd name="connsiteY26" fmla="*/ 8174 h 10000"/>
                  <a:gd name="connsiteX27" fmla="*/ 2219 w 10000"/>
                  <a:gd name="connsiteY27" fmla="*/ 8092 h 10000"/>
                  <a:gd name="connsiteX28" fmla="*/ 2006 w 10000"/>
                  <a:gd name="connsiteY28" fmla="*/ 7906 h 10000"/>
                  <a:gd name="connsiteX29" fmla="*/ 1884 w 10000"/>
                  <a:gd name="connsiteY29" fmla="*/ 7800 h 10000"/>
                  <a:gd name="connsiteX30" fmla="*/ 1824 w 10000"/>
                  <a:gd name="connsiteY30" fmla="*/ 7719 h 10000"/>
                  <a:gd name="connsiteX31" fmla="*/ 1824 w 10000"/>
                  <a:gd name="connsiteY31" fmla="*/ 7613 h 10000"/>
                  <a:gd name="connsiteX32" fmla="*/ 1884 w 10000"/>
                  <a:gd name="connsiteY32" fmla="*/ 7466 h 10000"/>
                  <a:gd name="connsiteX33" fmla="*/ 1976 w 10000"/>
                  <a:gd name="connsiteY33" fmla="*/ 7388 h 10000"/>
                  <a:gd name="connsiteX34" fmla="*/ 2097 w 10000"/>
                  <a:gd name="connsiteY34" fmla="*/ 7240 h 10000"/>
                  <a:gd name="connsiteX35" fmla="*/ 2249 w 10000"/>
                  <a:gd name="connsiteY35" fmla="*/ 7172 h 10000"/>
                  <a:gd name="connsiteX36" fmla="*/ 2432 w 10000"/>
                  <a:gd name="connsiteY36" fmla="*/ 7068 h 10000"/>
                  <a:gd name="connsiteX37" fmla="*/ 2524 w 10000"/>
                  <a:gd name="connsiteY37" fmla="*/ 7026 h 10000"/>
                  <a:gd name="connsiteX38" fmla="*/ 2583 w 10000"/>
                  <a:gd name="connsiteY38" fmla="*/ 6986 h 10000"/>
                  <a:gd name="connsiteX39" fmla="*/ 2644 w 10000"/>
                  <a:gd name="connsiteY39" fmla="*/ 6908 h 10000"/>
                  <a:gd name="connsiteX40" fmla="*/ 2644 w 10000"/>
                  <a:gd name="connsiteY40" fmla="*/ 6840 h 10000"/>
                  <a:gd name="connsiteX41" fmla="*/ 9969 w 10000"/>
                  <a:gd name="connsiteY41" fmla="*/ 973 h 10000"/>
                  <a:gd name="connsiteX42" fmla="*/ 10000 w 10000"/>
                  <a:gd name="connsiteY42" fmla="*/ 825 h 10000"/>
                  <a:gd name="connsiteX43" fmla="*/ 9817 w 10000"/>
                  <a:gd name="connsiteY43" fmla="*/ 640 h 10000"/>
                  <a:gd name="connsiteX44" fmla="*/ 9787 w 10000"/>
                  <a:gd name="connsiteY44" fmla="*/ 572 h 10000"/>
                  <a:gd name="connsiteX45" fmla="*/ 9787 w 10000"/>
                  <a:gd name="connsiteY45" fmla="*/ 199 h 10000"/>
                  <a:gd name="connsiteX46" fmla="*/ 9787 w 10000"/>
                  <a:gd name="connsiteY46" fmla="*/ 120 h 10000"/>
                  <a:gd name="connsiteX47" fmla="*/ 9787 w 10000"/>
                  <a:gd name="connsiteY47" fmla="*/ 80 h 10000"/>
                  <a:gd name="connsiteX48" fmla="*/ 9817 w 10000"/>
                  <a:gd name="connsiteY48" fmla="*/ 39 h 10000"/>
                  <a:gd name="connsiteX49" fmla="*/ 9879 w 10000"/>
                  <a:gd name="connsiteY49" fmla="*/ 0 h 10000"/>
                  <a:gd name="connsiteX0" fmla="*/ 0 w 10000"/>
                  <a:gd name="connsiteY0" fmla="*/ 9961 h 9961"/>
                  <a:gd name="connsiteX1" fmla="*/ 60 w 10000"/>
                  <a:gd name="connsiteY1" fmla="*/ 9895 h 9961"/>
                  <a:gd name="connsiteX2" fmla="*/ 152 w 10000"/>
                  <a:gd name="connsiteY2" fmla="*/ 9855 h 9961"/>
                  <a:gd name="connsiteX3" fmla="*/ 243 w 10000"/>
                  <a:gd name="connsiteY3" fmla="*/ 9814 h 9961"/>
                  <a:gd name="connsiteX4" fmla="*/ 456 w 10000"/>
                  <a:gd name="connsiteY4" fmla="*/ 9762 h 9961"/>
                  <a:gd name="connsiteX5" fmla="*/ 547 w 10000"/>
                  <a:gd name="connsiteY5" fmla="*/ 9747 h 9961"/>
                  <a:gd name="connsiteX6" fmla="*/ 638 w 10000"/>
                  <a:gd name="connsiteY6" fmla="*/ 9708 h 9961"/>
                  <a:gd name="connsiteX7" fmla="*/ 669 w 10000"/>
                  <a:gd name="connsiteY7" fmla="*/ 9603 h 9961"/>
                  <a:gd name="connsiteX8" fmla="*/ 790 w 10000"/>
                  <a:gd name="connsiteY8" fmla="*/ 9560 h 9961"/>
                  <a:gd name="connsiteX9" fmla="*/ 1002 w 10000"/>
                  <a:gd name="connsiteY9" fmla="*/ 9481 h 9961"/>
                  <a:gd name="connsiteX10" fmla="*/ 1246 w 10000"/>
                  <a:gd name="connsiteY10" fmla="*/ 9347 h 9961"/>
                  <a:gd name="connsiteX11" fmla="*/ 1398 w 10000"/>
                  <a:gd name="connsiteY11" fmla="*/ 9240 h 9961"/>
                  <a:gd name="connsiteX12" fmla="*/ 1550 w 10000"/>
                  <a:gd name="connsiteY12" fmla="*/ 9121 h 9961"/>
                  <a:gd name="connsiteX13" fmla="*/ 1581 w 10000"/>
                  <a:gd name="connsiteY13" fmla="*/ 9054 h 9961"/>
                  <a:gd name="connsiteX14" fmla="*/ 1641 w 10000"/>
                  <a:gd name="connsiteY14" fmla="*/ 9014 h 9961"/>
                  <a:gd name="connsiteX15" fmla="*/ 1732 w 10000"/>
                  <a:gd name="connsiteY15" fmla="*/ 8946 h 9961"/>
                  <a:gd name="connsiteX16" fmla="*/ 1763 w 10000"/>
                  <a:gd name="connsiteY16" fmla="*/ 8946 h 9961"/>
                  <a:gd name="connsiteX17" fmla="*/ 1884 w 10000"/>
                  <a:gd name="connsiteY17" fmla="*/ 8934 h 9961"/>
                  <a:gd name="connsiteX18" fmla="*/ 1976 w 10000"/>
                  <a:gd name="connsiteY18" fmla="*/ 8894 h 9961"/>
                  <a:gd name="connsiteX19" fmla="*/ 2006 w 10000"/>
                  <a:gd name="connsiteY19" fmla="*/ 8855 h 9961"/>
                  <a:gd name="connsiteX20" fmla="*/ 2006 w 10000"/>
                  <a:gd name="connsiteY20" fmla="*/ 8760 h 9961"/>
                  <a:gd name="connsiteX21" fmla="*/ 1976 w 10000"/>
                  <a:gd name="connsiteY21" fmla="*/ 8641 h 9961"/>
                  <a:gd name="connsiteX22" fmla="*/ 1976 w 10000"/>
                  <a:gd name="connsiteY22" fmla="*/ 8575 h 9961"/>
                  <a:gd name="connsiteX23" fmla="*/ 2006 w 10000"/>
                  <a:gd name="connsiteY23" fmla="*/ 8428 h 9961"/>
                  <a:gd name="connsiteX24" fmla="*/ 2219 w 10000"/>
                  <a:gd name="connsiteY24" fmla="*/ 8267 h 9961"/>
                  <a:gd name="connsiteX25" fmla="*/ 2219 w 10000"/>
                  <a:gd name="connsiteY25" fmla="*/ 8227 h 9961"/>
                  <a:gd name="connsiteX26" fmla="*/ 2249 w 10000"/>
                  <a:gd name="connsiteY26" fmla="*/ 8135 h 9961"/>
                  <a:gd name="connsiteX27" fmla="*/ 2219 w 10000"/>
                  <a:gd name="connsiteY27" fmla="*/ 8053 h 9961"/>
                  <a:gd name="connsiteX28" fmla="*/ 2006 w 10000"/>
                  <a:gd name="connsiteY28" fmla="*/ 7867 h 9961"/>
                  <a:gd name="connsiteX29" fmla="*/ 1884 w 10000"/>
                  <a:gd name="connsiteY29" fmla="*/ 7761 h 9961"/>
                  <a:gd name="connsiteX30" fmla="*/ 1824 w 10000"/>
                  <a:gd name="connsiteY30" fmla="*/ 7680 h 9961"/>
                  <a:gd name="connsiteX31" fmla="*/ 1824 w 10000"/>
                  <a:gd name="connsiteY31" fmla="*/ 7574 h 9961"/>
                  <a:gd name="connsiteX32" fmla="*/ 1884 w 10000"/>
                  <a:gd name="connsiteY32" fmla="*/ 7427 h 9961"/>
                  <a:gd name="connsiteX33" fmla="*/ 1976 w 10000"/>
                  <a:gd name="connsiteY33" fmla="*/ 7349 h 9961"/>
                  <a:gd name="connsiteX34" fmla="*/ 2097 w 10000"/>
                  <a:gd name="connsiteY34" fmla="*/ 7201 h 9961"/>
                  <a:gd name="connsiteX35" fmla="*/ 2249 w 10000"/>
                  <a:gd name="connsiteY35" fmla="*/ 7133 h 9961"/>
                  <a:gd name="connsiteX36" fmla="*/ 2432 w 10000"/>
                  <a:gd name="connsiteY36" fmla="*/ 7029 h 9961"/>
                  <a:gd name="connsiteX37" fmla="*/ 2524 w 10000"/>
                  <a:gd name="connsiteY37" fmla="*/ 6987 h 9961"/>
                  <a:gd name="connsiteX38" fmla="*/ 2583 w 10000"/>
                  <a:gd name="connsiteY38" fmla="*/ 6947 h 9961"/>
                  <a:gd name="connsiteX39" fmla="*/ 2644 w 10000"/>
                  <a:gd name="connsiteY39" fmla="*/ 6869 h 9961"/>
                  <a:gd name="connsiteX40" fmla="*/ 2644 w 10000"/>
                  <a:gd name="connsiteY40" fmla="*/ 6801 h 9961"/>
                  <a:gd name="connsiteX41" fmla="*/ 9969 w 10000"/>
                  <a:gd name="connsiteY41" fmla="*/ 934 h 9961"/>
                  <a:gd name="connsiteX42" fmla="*/ 10000 w 10000"/>
                  <a:gd name="connsiteY42" fmla="*/ 786 h 9961"/>
                  <a:gd name="connsiteX43" fmla="*/ 9817 w 10000"/>
                  <a:gd name="connsiteY43" fmla="*/ 601 h 9961"/>
                  <a:gd name="connsiteX44" fmla="*/ 9787 w 10000"/>
                  <a:gd name="connsiteY44" fmla="*/ 533 h 9961"/>
                  <a:gd name="connsiteX45" fmla="*/ 9787 w 10000"/>
                  <a:gd name="connsiteY45" fmla="*/ 160 h 9961"/>
                  <a:gd name="connsiteX46" fmla="*/ 9787 w 10000"/>
                  <a:gd name="connsiteY46" fmla="*/ 81 h 9961"/>
                  <a:gd name="connsiteX47" fmla="*/ 9787 w 10000"/>
                  <a:gd name="connsiteY47" fmla="*/ 41 h 9961"/>
                  <a:gd name="connsiteX48" fmla="*/ 9817 w 10000"/>
                  <a:gd name="connsiteY48" fmla="*/ 0 h 9961"/>
                  <a:gd name="connsiteX0" fmla="*/ 0 w 10000"/>
                  <a:gd name="connsiteY0" fmla="*/ 9959 h 9959"/>
                  <a:gd name="connsiteX1" fmla="*/ 60 w 10000"/>
                  <a:gd name="connsiteY1" fmla="*/ 9893 h 9959"/>
                  <a:gd name="connsiteX2" fmla="*/ 152 w 10000"/>
                  <a:gd name="connsiteY2" fmla="*/ 9853 h 9959"/>
                  <a:gd name="connsiteX3" fmla="*/ 243 w 10000"/>
                  <a:gd name="connsiteY3" fmla="*/ 9811 h 9959"/>
                  <a:gd name="connsiteX4" fmla="*/ 456 w 10000"/>
                  <a:gd name="connsiteY4" fmla="*/ 9759 h 9959"/>
                  <a:gd name="connsiteX5" fmla="*/ 547 w 10000"/>
                  <a:gd name="connsiteY5" fmla="*/ 9744 h 9959"/>
                  <a:gd name="connsiteX6" fmla="*/ 638 w 10000"/>
                  <a:gd name="connsiteY6" fmla="*/ 9705 h 9959"/>
                  <a:gd name="connsiteX7" fmla="*/ 669 w 10000"/>
                  <a:gd name="connsiteY7" fmla="*/ 9600 h 9959"/>
                  <a:gd name="connsiteX8" fmla="*/ 790 w 10000"/>
                  <a:gd name="connsiteY8" fmla="*/ 9556 h 9959"/>
                  <a:gd name="connsiteX9" fmla="*/ 1002 w 10000"/>
                  <a:gd name="connsiteY9" fmla="*/ 9477 h 9959"/>
                  <a:gd name="connsiteX10" fmla="*/ 1246 w 10000"/>
                  <a:gd name="connsiteY10" fmla="*/ 9343 h 9959"/>
                  <a:gd name="connsiteX11" fmla="*/ 1398 w 10000"/>
                  <a:gd name="connsiteY11" fmla="*/ 9235 h 9959"/>
                  <a:gd name="connsiteX12" fmla="*/ 1550 w 10000"/>
                  <a:gd name="connsiteY12" fmla="*/ 9116 h 9959"/>
                  <a:gd name="connsiteX13" fmla="*/ 1581 w 10000"/>
                  <a:gd name="connsiteY13" fmla="*/ 9048 h 9959"/>
                  <a:gd name="connsiteX14" fmla="*/ 1641 w 10000"/>
                  <a:gd name="connsiteY14" fmla="*/ 9008 h 9959"/>
                  <a:gd name="connsiteX15" fmla="*/ 1732 w 10000"/>
                  <a:gd name="connsiteY15" fmla="*/ 8940 h 9959"/>
                  <a:gd name="connsiteX16" fmla="*/ 1763 w 10000"/>
                  <a:gd name="connsiteY16" fmla="*/ 8940 h 9959"/>
                  <a:gd name="connsiteX17" fmla="*/ 1884 w 10000"/>
                  <a:gd name="connsiteY17" fmla="*/ 8928 h 9959"/>
                  <a:gd name="connsiteX18" fmla="*/ 1976 w 10000"/>
                  <a:gd name="connsiteY18" fmla="*/ 8888 h 9959"/>
                  <a:gd name="connsiteX19" fmla="*/ 2006 w 10000"/>
                  <a:gd name="connsiteY19" fmla="*/ 8849 h 9959"/>
                  <a:gd name="connsiteX20" fmla="*/ 2006 w 10000"/>
                  <a:gd name="connsiteY20" fmla="*/ 8753 h 9959"/>
                  <a:gd name="connsiteX21" fmla="*/ 1976 w 10000"/>
                  <a:gd name="connsiteY21" fmla="*/ 8634 h 9959"/>
                  <a:gd name="connsiteX22" fmla="*/ 1976 w 10000"/>
                  <a:gd name="connsiteY22" fmla="*/ 8568 h 9959"/>
                  <a:gd name="connsiteX23" fmla="*/ 2006 w 10000"/>
                  <a:gd name="connsiteY23" fmla="*/ 8420 h 9959"/>
                  <a:gd name="connsiteX24" fmla="*/ 2219 w 10000"/>
                  <a:gd name="connsiteY24" fmla="*/ 8258 h 9959"/>
                  <a:gd name="connsiteX25" fmla="*/ 2219 w 10000"/>
                  <a:gd name="connsiteY25" fmla="*/ 8218 h 9959"/>
                  <a:gd name="connsiteX26" fmla="*/ 2249 w 10000"/>
                  <a:gd name="connsiteY26" fmla="*/ 8126 h 9959"/>
                  <a:gd name="connsiteX27" fmla="*/ 2219 w 10000"/>
                  <a:gd name="connsiteY27" fmla="*/ 8044 h 9959"/>
                  <a:gd name="connsiteX28" fmla="*/ 2006 w 10000"/>
                  <a:gd name="connsiteY28" fmla="*/ 7857 h 9959"/>
                  <a:gd name="connsiteX29" fmla="*/ 1884 w 10000"/>
                  <a:gd name="connsiteY29" fmla="*/ 7750 h 9959"/>
                  <a:gd name="connsiteX30" fmla="*/ 1824 w 10000"/>
                  <a:gd name="connsiteY30" fmla="*/ 7669 h 9959"/>
                  <a:gd name="connsiteX31" fmla="*/ 1824 w 10000"/>
                  <a:gd name="connsiteY31" fmla="*/ 7563 h 9959"/>
                  <a:gd name="connsiteX32" fmla="*/ 1884 w 10000"/>
                  <a:gd name="connsiteY32" fmla="*/ 7415 h 9959"/>
                  <a:gd name="connsiteX33" fmla="*/ 1976 w 10000"/>
                  <a:gd name="connsiteY33" fmla="*/ 7337 h 9959"/>
                  <a:gd name="connsiteX34" fmla="*/ 2097 w 10000"/>
                  <a:gd name="connsiteY34" fmla="*/ 7188 h 9959"/>
                  <a:gd name="connsiteX35" fmla="*/ 2249 w 10000"/>
                  <a:gd name="connsiteY35" fmla="*/ 7120 h 9959"/>
                  <a:gd name="connsiteX36" fmla="*/ 2432 w 10000"/>
                  <a:gd name="connsiteY36" fmla="*/ 7016 h 9959"/>
                  <a:gd name="connsiteX37" fmla="*/ 2524 w 10000"/>
                  <a:gd name="connsiteY37" fmla="*/ 6973 h 9959"/>
                  <a:gd name="connsiteX38" fmla="*/ 2583 w 10000"/>
                  <a:gd name="connsiteY38" fmla="*/ 6933 h 9959"/>
                  <a:gd name="connsiteX39" fmla="*/ 2644 w 10000"/>
                  <a:gd name="connsiteY39" fmla="*/ 6855 h 9959"/>
                  <a:gd name="connsiteX40" fmla="*/ 2644 w 10000"/>
                  <a:gd name="connsiteY40" fmla="*/ 6787 h 9959"/>
                  <a:gd name="connsiteX41" fmla="*/ 9969 w 10000"/>
                  <a:gd name="connsiteY41" fmla="*/ 897 h 9959"/>
                  <a:gd name="connsiteX42" fmla="*/ 10000 w 10000"/>
                  <a:gd name="connsiteY42" fmla="*/ 748 h 9959"/>
                  <a:gd name="connsiteX43" fmla="*/ 9817 w 10000"/>
                  <a:gd name="connsiteY43" fmla="*/ 562 h 9959"/>
                  <a:gd name="connsiteX44" fmla="*/ 9787 w 10000"/>
                  <a:gd name="connsiteY44" fmla="*/ 494 h 9959"/>
                  <a:gd name="connsiteX45" fmla="*/ 9787 w 10000"/>
                  <a:gd name="connsiteY45" fmla="*/ 120 h 9959"/>
                  <a:gd name="connsiteX46" fmla="*/ 9787 w 10000"/>
                  <a:gd name="connsiteY46" fmla="*/ 40 h 9959"/>
                  <a:gd name="connsiteX47" fmla="*/ 9787 w 10000"/>
                  <a:gd name="connsiteY47" fmla="*/ 0 h 9959"/>
                  <a:gd name="connsiteX0" fmla="*/ 0 w 10000"/>
                  <a:gd name="connsiteY0" fmla="*/ 9960 h 9960"/>
                  <a:gd name="connsiteX1" fmla="*/ 60 w 10000"/>
                  <a:gd name="connsiteY1" fmla="*/ 9894 h 9960"/>
                  <a:gd name="connsiteX2" fmla="*/ 152 w 10000"/>
                  <a:gd name="connsiteY2" fmla="*/ 9854 h 9960"/>
                  <a:gd name="connsiteX3" fmla="*/ 243 w 10000"/>
                  <a:gd name="connsiteY3" fmla="*/ 9811 h 9960"/>
                  <a:gd name="connsiteX4" fmla="*/ 456 w 10000"/>
                  <a:gd name="connsiteY4" fmla="*/ 9759 h 9960"/>
                  <a:gd name="connsiteX5" fmla="*/ 547 w 10000"/>
                  <a:gd name="connsiteY5" fmla="*/ 9744 h 9960"/>
                  <a:gd name="connsiteX6" fmla="*/ 638 w 10000"/>
                  <a:gd name="connsiteY6" fmla="*/ 9705 h 9960"/>
                  <a:gd name="connsiteX7" fmla="*/ 669 w 10000"/>
                  <a:gd name="connsiteY7" fmla="*/ 9600 h 9960"/>
                  <a:gd name="connsiteX8" fmla="*/ 790 w 10000"/>
                  <a:gd name="connsiteY8" fmla="*/ 9555 h 9960"/>
                  <a:gd name="connsiteX9" fmla="*/ 1002 w 10000"/>
                  <a:gd name="connsiteY9" fmla="*/ 9476 h 9960"/>
                  <a:gd name="connsiteX10" fmla="*/ 1246 w 10000"/>
                  <a:gd name="connsiteY10" fmla="*/ 9341 h 9960"/>
                  <a:gd name="connsiteX11" fmla="*/ 1398 w 10000"/>
                  <a:gd name="connsiteY11" fmla="*/ 9233 h 9960"/>
                  <a:gd name="connsiteX12" fmla="*/ 1550 w 10000"/>
                  <a:gd name="connsiteY12" fmla="*/ 9114 h 9960"/>
                  <a:gd name="connsiteX13" fmla="*/ 1581 w 10000"/>
                  <a:gd name="connsiteY13" fmla="*/ 9045 h 9960"/>
                  <a:gd name="connsiteX14" fmla="*/ 1641 w 10000"/>
                  <a:gd name="connsiteY14" fmla="*/ 9005 h 9960"/>
                  <a:gd name="connsiteX15" fmla="*/ 1732 w 10000"/>
                  <a:gd name="connsiteY15" fmla="*/ 8937 h 9960"/>
                  <a:gd name="connsiteX16" fmla="*/ 1763 w 10000"/>
                  <a:gd name="connsiteY16" fmla="*/ 8937 h 9960"/>
                  <a:gd name="connsiteX17" fmla="*/ 1884 w 10000"/>
                  <a:gd name="connsiteY17" fmla="*/ 8925 h 9960"/>
                  <a:gd name="connsiteX18" fmla="*/ 1976 w 10000"/>
                  <a:gd name="connsiteY18" fmla="*/ 8885 h 9960"/>
                  <a:gd name="connsiteX19" fmla="*/ 2006 w 10000"/>
                  <a:gd name="connsiteY19" fmla="*/ 8845 h 9960"/>
                  <a:gd name="connsiteX20" fmla="*/ 2006 w 10000"/>
                  <a:gd name="connsiteY20" fmla="*/ 8749 h 9960"/>
                  <a:gd name="connsiteX21" fmla="*/ 1976 w 10000"/>
                  <a:gd name="connsiteY21" fmla="*/ 8630 h 9960"/>
                  <a:gd name="connsiteX22" fmla="*/ 1976 w 10000"/>
                  <a:gd name="connsiteY22" fmla="*/ 8563 h 9960"/>
                  <a:gd name="connsiteX23" fmla="*/ 2006 w 10000"/>
                  <a:gd name="connsiteY23" fmla="*/ 8415 h 9960"/>
                  <a:gd name="connsiteX24" fmla="*/ 2219 w 10000"/>
                  <a:gd name="connsiteY24" fmla="*/ 8252 h 9960"/>
                  <a:gd name="connsiteX25" fmla="*/ 2219 w 10000"/>
                  <a:gd name="connsiteY25" fmla="*/ 8212 h 9960"/>
                  <a:gd name="connsiteX26" fmla="*/ 2249 w 10000"/>
                  <a:gd name="connsiteY26" fmla="*/ 8119 h 9960"/>
                  <a:gd name="connsiteX27" fmla="*/ 2219 w 10000"/>
                  <a:gd name="connsiteY27" fmla="*/ 8037 h 9960"/>
                  <a:gd name="connsiteX28" fmla="*/ 2006 w 10000"/>
                  <a:gd name="connsiteY28" fmla="*/ 7849 h 9960"/>
                  <a:gd name="connsiteX29" fmla="*/ 1884 w 10000"/>
                  <a:gd name="connsiteY29" fmla="*/ 7742 h 9960"/>
                  <a:gd name="connsiteX30" fmla="*/ 1824 w 10000"/>
                  <a:gd name="connsiteY30" fmla="*/ 7661 h 9960"/>
                  <a:gd name="connsiteX31" fmla="*/ 1824 w 10000"/>
                  <a:gd name="connsiteY31" fmla="*/ 7554 h 9960"/>
                  <a:gd name="connsiteX32" fmla="*/ 1884 w 10000"/>
                  <a:gd name="connsiteY32" fmla="*/ 7406 h 9960"/>
                  <a:gd name="connsiteX33" fmla="*/ 1976 w 10000"/>
                  <a:gd name="connsiteY33" fmla="*/ 7327 h 9960"/>
                  <a:gd name="connsiteX34" fmla="*/ 2097 w 10000"/>
                  <a:gd name="connsiteY34" fmla="*/ 7178 h 9960"/>
                  <a:gd name="connsiteX35" fmla="*/ 2249 w 10000"/>
                  <a:gd name="connsiteY35" fmla="*/ 7109 h 9960"/>
                  <a:gd name="connsiteX36" fmla="*/ 2432 w 10000"/>
                  <a:gd name="connsiteY36" fmla="*/ 7005 h 9960"/>
                  <a:gd name="connsiteX37" fmla="*/ 2524 w 10000"/>
                  <a:gd name="connsiteY37" fmla="*/ 6962 h 9960"/>
                  <a:gd name="connsiteX38" fmla="*/ 2583 w 10000"/>
                  <a:gd name="connsiteY38" fmla="*/ 6922 h 9960"/>
                  <a:gd name="connsiteX39" fmla="*/ 2644 w 10000"/>
                  <a:gd name="connsiteY39" fmla="*/ 6843 h 9960"/>
                  <a:gd name="connsiteX40" fmla="*/ 2644 w 10000"/>
                  <a:gd name="connsiteY40" fmla="*/ 6775 h 9960"/>
                  <a:gd name="connsiteX41" fmla="*/ 9969 w 10000"/>
                  <a:gd name="connsiteY41" fmla="*/ 861 h 9960"/>
                  <a:gd name="connsiteX42" fmla="*/ 10000 w 10000"/>
                  <a:gd name="connsiteY42" fmla="*/ 711 h 9960"/>
                  <a:gd name="connsiteX43" fmla="*/ 9817 w 10000"/>
                  <a:gd name="connsiteY43" fmla="*/ 524 h 9960"/>
                  <a:gd name="connsiteX44" fmla="*/ 9787 w 10000"/>
                  <a:gd name="connsiteY44" fmla="*/ 456 h 9960"/>
                  <a:gd name="connsiteX45" fmla="*/ 9787 w 10000"/>
                  <a:gd name="connsiteY45" fmla="*/ 80 h 9960"/>
                  <a:gd name="connsiteX46" fmla="*/ 9787 w 10000"/>
                  <a:gd name="connsiteY46" fmla="*/ 0 h 9960"/>
                  <a:gd name="connsiteX0" fmla="*/ 0 w 10000"/>
                  <a:gd name="connsiteY0" fmla="*/ 9920 h 9920"/>
                  <a:gd name="connsiteX1" fmla="*/ 60 w 10000"/>
                  <a:gd name="connsiteY1" fmla="*/ 9854 h 9920"/>
                  <a:gd name="connsiteX2" fmla="*/ 152 w 10000"/>
                  <a:gd name="connsiteY2" fmla="*/ 9814 h 9920"/>
                  <a:gd name="connsiteX3" fmla="*/ 243 w 10000"/>
                  <a:gd name="connsiteY3" fmla="*/ 9770 h 9920"/>
                  <a:gd name="connsiteX4" fmla="*/ 456 w 10000"/>
                  <a:gd name="connsiteY4" fmla="*/ 9718 h 9920"/>
                  <a:gd name="connsiteX5" fmla="*/ 547 w 10000"/>
                  <a:gd name="connsiteY5" fmla="*/ 9703 h 9920"/>
                  <a:gd name="connsiteX6" fmla="*/ 638 w 10000"/>
                  <a:gd name="connsiteY6" fmla="*/ 9664 h 9920"/>
                  <a:gd name="connsiteX7" fmla="*/ 669 w 10000"/>
                  <a:gd name="connsiteY7" fmla="*/ 9559 h 9920"/>
                  <a:gd name="connsiteX8" fmla="*/ 790 w 10000"/>
                  <a:gd name="connsiteY8" fmla="*/ 9513 h 9920"/>
                  <a:gd name="connsiteX9" fmla="*/ 1002 w 10000"/>
                  <a:gd name="connsiteY9" fmla="*/ 9434 h 9920"/>
                  <a:gd name="connsiteX10" fmla="*/ 1246 w 10000"/>
                  <a:gd name="connsiteY10" fmla="*/ 9299 h 9920"/>
                  <a:gd name="connsiteX11" fmla="*/ 1398 w 10000"/>
                  <a:gd name="connsiteY11" fmla="*/ 9190 h 9920"/>
                  <a:gd name="connsiteX12" fmla="*/ 1550 w 10000"/>
                  <a:gd name="connsiteY12" fmla="*/ 9071 h 9920"/>
                  <a:gd name="connsiteX13" fmla="*/ 1581 w 10000"/>
                  <a:gd name="connsiteY13" fmla="*/ 9001 h 9920"/>
                  <a:gd name="connsiteX14" fmla="*/ 1641 w 10000"/>
                  <a:gd name="connsiteY14" fmla="*/ 8961 h 9920"/>
                  <a:gd name="connsiteX15" fmla="*/ 1732 w 10000"/>
                  <a:gd name="connsiteY15" fmla="*/ 8893 h 9920"/>
                  <a:gd name="connsiteX16" fmla="*/ 1763 w 10000"/>
                  <a:gd name="connsiteY16" fmla="*/ 8893 h 9920"/>
                  <a:gd name="connsiteX17" fmla="*/ 1884 w 10000"/>
                  <a:gd name="connsiteY17" fmla="*/ 8881 h 9920"/>
                  <a:gd name="connsiteX18" fmla="*/ 1976 w 10000"/>
                  <a:gd name="connsiteY18" fmla="*/ 8841 h 9920"/>
                  <a:gd name="connsiteX19" fmla="*/ 2006 w 10000"/>
                  <a:gd name="connsiteY19" fmla="*/ 8801 h 9920"/>
                  <a:gd name="connsiteX20" fmla="*/ 2006 w 10000"/>
                  <a:gd name="connsiteY20" fmla="*/ 8704 h 9920"/>
                  <a:gd name="connsiteX21" fmla="*/ 1976 w 10000"/>
                  <a:gd name="connsiteY21" fmla="*/ 8585 h 9920"/>
                  <a:gd name="connsiteX22" fmla="*/ 1976 w 10000"/>
                  <a:gd name="connsiteY22" fmla="*/ 8517 h 9920"/>
                  <a:gd name="connsiteX23" fmla="*/ 2006 w 10000"/>
                  <a:gd name="connsiteY23" fmla="*/ 8369 h 9920"/>
                  <a:gd name="connsiteX24" fmla="*/ 2219 w 10000"/>
                  <a:gd name="connsiteY24" fmla="*/ 8205 h 9920"/>
                  <a:gd name="connsiteX25" fmla="*/ 2219 w 10000"/>
                  <a:gd name="connsiteY25" fmla="*/ 8165 h 9920"/>
                  <a:gd name="connsiteX26" fmla="*/ 2249 w 10000"/>
                  <a:gd name="connsiteY26" fmla="*/ 8072 h 9920"/>
                  <a:gd name="connsiteX27" fmla="*/ 2219 w 10000"/>
                  <a:gd name="connsiteY27" fmla="*/ 7989 h 9920"/>
                  <a:gd name="connsiteX28" fmla="*/ 2006 w 10000"/>
                  <a:gd name="connsiteY28" fmla="*/ 7801 h 9920"/>
                  <a:gd name="connsiteX29" fmla="*/ 1884 w 10000"/>
                  <a:gd name="connsiteY29" fmla="*/ 7693 h 9920"/>
                  <a:gd name="connsiteX30" fmla="*/ 1824 w 10000"/>
                  <a:gd name="connsiteY30" fmla="*/ 7612 h 9920"/>
                  <a:gd name="connsiteX31" fmla="*/ 1824 w 10000"/>
                  <a:gd name="connsiteY31" fmla="*/ 7504 h 9920"/>
                  <a:gd name="connsiteX32" fmla="*/ 1884 w 10000"/>
                  <a:gd name="connsiteY32" fmla="*/ 7356 h 9920"/>
                  <a:gd name="connsiteX33" fmla="*/ 1976 w 10000"/>
                  <a:gd name="connsiteY33" fmla="*/ 7276 h 9920"/>
                  <a:gd name="connsiteX34" fmla="*/ 2097 w 10000"/>
                  <a:gd name="connsiteY34" fmla="*/ 7127 h 9920"/>
                  <a:gd name="connsiteX35" fmla="*/ 2249 w 10000"/>
                  <a:gd name="connsiteY35" fmla="*/ 7058 h 9920"/>
                  <a:gd name="connsiteX36" fmla="*/ 2432 w 10000"/>
                  <a:gd name="connsiteY36" fmla="*/ 6953 h 9920"/>
                  <a:gd name="connsiteX37" fmla="*/ 2524 w 10000"/>
                  <a:gd name="connsiteY37" fmla="*/ 6910 h 9920"/>
                  <a:gd name="connsiteX38" fmla="*/ 2583 w 10000"/>
                  <a:gd name="connsiteY38" fmla="*/ 6870 h 9920"/>
                  <a:gd name="connsiteX39" fmla="*/ 2644 w 10000"/>
                  <a:gd name="connsiteY39" fmla="*/ 6790 h 9920"/>
                  <a:gd name="connsiteX40" fmla="*/ 2644 w 10000"/>
                  <a:gd name="connsiteY40" fmla="*/ 6722 h 9920"/>
                  <a:gd name="connsiteX41" fmla="*/ 9969 w 10000"/>
                  <a:gd name="connsiteY41" fmla="*/ 784 h 9920"/>
                  <a:gd name="connsiteX42" fmla="*/ 10000 w 10000"/>
                  <a:gd name="connsiteY42" fmla="*/ 634 h 9920"/>
                  <a:gd name="connsiteX43" fmla="*/ 9817 w 10000"/>
                  <a:gd name="connsiteY43" fmla="*/ 446 h 9920"/>
                  <a:gd name="connsiteX44" fmla="*/ 9787 w 10000"/>
                  <a:gd name="connsiteY44" fmla="*/ 378 h 9920"/>
                  <a:gd name="connsiteX45" fmla="*/ 9787 w 10000"/>
                  <a:gd name="connsiteY45" fmla="*/ 0 h 9920"/>
                  <a:gd name="connsiteX0" fmla="*/ 0 w 10000"/>
                  <a:gd name="connsiteY0" fmla="*/ 9619 h 9619"/>
                  <a:gd name="connsiteX1" fmla="*/ 60 w 10000"/>
                  <a:gd name="connsiteY1" fmla="*/ 9552 h 9619"/>
                  <a:gd name="connsiteX2" fmla="*/ 152 w 10000"/>
                  <a:gd name="connsiteY2" fmla="*/ 9512 h 9619"/>
                  <a:gd name="connsiteX3" fmla="*/ 243 w 10000"/>
                  <a:gd name="connsiteY3" fmla="*/ 9468 h 9619"/>
                  <a:gd name="connsiteX4" fmla="*/ 456 w 10000"/>
                  <a:gd name="connsiteY4" fmla="*/ 9415 h 9619"/>
                  <a:gd name="connsiteX5" fmla="*/ 547 w 10000"/>
                  <a:gd name="connsiteY5" fmla="*/ 9400 h 9619"/>
                  <a:gd name="connsiteX6" fmla="*/ 638 w 10000"/>
                  <a:gd name="connsiteY6" fmla="*/ 9361 h 9619"/>
                  <a:gd name="connsiteX7" fmla="*/ 669 w 10000"/>
                  <a:gd name="connsiteY7" fmla="*/ 9255 h 9619"/>
                  <a:gd name="connsiteX8" fmla="*/ 790 w 10000"/>
                  <a:gd name="connsiteY8" fmla="*/ 9209 h 9619"/>
                  <a:gd name="connsiteX9" fmla="*/ 1002 w 10000"/>
                  <a:gd name="connsiteY9" fmla="*/ 9129 h 9619"/>
                  <a:gd name="connsiteX10" fmla="*/ 1246 w 10000"/>
                  <a:gd name="connsiteY10" fmla="*/ 8993 h 9619"/>
                  <a:gd name="connsiteX11" fmla="*/ 1398 w 10000"/>
                  <a:gd name="connsiteY11" fmla="*/ 8883 h 9619"/>
                  <a:gd name="connsiteX12" fmla="*/ 1550 w 10000"/>
                  <a:gd name="connsiteY12" fmla="*/ 8763 h 9619"/>
                  <a:gd name="connsiteX13" fmla="*/ 1581 w 10000"/>
                  <a:gd name="connsiteY13" fmla="*/ 8693 h 9619"/>
                  <a:gd name="connsiteX14" fmla="*/ 1641 w 10000"/>
                  <a:gd name="connsiteY14" fmla="*/ 8652 h 9619"/>
                  <a:gd name="connsiteX15" fmla="*/ 1732 w 10000"/>
                  <a:gd name="connsiteY15" fmla="*/ 8584 h 9619"/>
                  <a:gd name="connsiteX16" fmla="*/ 1763 w 10000"/>
                  <a:gd name="connsiteY16" fmla="*/ 8584 h 9619"/>
                  <a:gd name="connsiteX17" fmla="*/ 1884 w 10000"/>
                  <a:gd name="connsiteY17" fmla="*/ 8572 h 9619"/>
                  <a:gd name="connsiteX18" fmla="*/ 1976 w 10000"/>
                  <a:gd name="connsiteY18" fmla="*/ 8531 h 9619"/>
                  <a:gd name="connsiteX19" fmla="*/ 2006 w 10000"/>
                  <a:gd name="connsiteY19" fmla="*/ 8491 h 9619"/>
                  <a:gd name="connsiteX20" fmla="*/ 2006 w 10000"/>
                  <a:gd name="connsiteY20" fmla="*/ 8393 h 9619"/>
                  <a:gd name="connsiteX21" fmla="*/ 1976 w 10000"/>
                  <a:gd name="connsiteY21" fmla="*/ 8273 h 9619"/>
                  <a:gd name="connsiteX22" fmla="*/ 1976 w 10000"/>
                  <a:gd name="connsiteY22" fmla="*/ 8205 h 9619"/>
                  <a:gd name="connsiteX23" fmla="*/ 2006 w 10000"/>
                  <a:gd name="connsiteY23" fmla="*/ 8055 h 9619"/>
                  <a:gd name="connsiteX24" fmla="*/ 2219 w 10000"/>
                  <a:gd name="connsiteY24" fmla="*/ 7890 h 9619"/>
                  <a:gd name="connsiteX25" fmla="*/ 2219 w 10000"/>
                  <a:gd name="connsiteY25" fmla="*/ 7850 h 9619"/>
                  <a:gd name="connsiteX26" fmla="*/ 2249 w 10000"/>
                  <a:gd name="connsiteY26" fmla="*/ 7756 h 9619"/>
                  <a:gd name="connsiteX27" fmla="*/ 2219 w 10000"/>
                  <a:gd name="connsiteY27" fmla="*/ 7672 h 9619"/>
                  <a:gd name="connsiteX28" fmla="*/ 2006 w 10000"/>
                  <a:gd name="connsiteY28" fmla="*/ 7483 h 9619"/>
                  <a:gd name="connsiteX29" fmla="*/ 1884 w 10000"/>
                  <a:gd name="connsiteY29" fmla="*/ 7374 h 9619"/>
                  <a:gd name="connsiteX30" fmla="*/ 1824 w 10000"/>
                  <a:gd name="connsiteY30" fmla="*/ 7292 h 9619"/>
                  <a:gd name="connsiteX31" fmla="*/ 1824 w 10000"/>
                  <a:gd name="connsiteY31" fmla="*/ 7184 h 9619"/>
                  <a:gd name="connsiteX32" fmla="*/ 1884 w 10000"/>
                  <a:gd name="connsiteY32" fmla="*/ 7034 h 9619"/>
                  <a:gd name="connsiteX33" fmla="*/ 1976 w 10000"/>
                  <a:gd name="connsiteY33" fmla="*/ 6954 h 9619"/>
                  <a:gd name="connsiteX34" fmla="*/ 2097 w 10000"/>
                  <a:gd name="connsiteY34" fmla="*/ 6803 h 9619"/>
                  <a:gd name="connsiteX35" fmla="*/ 2249 w 10000"/>
                  <a:gd name="connsiteY35" fmla="*/ 6734 h 9619"/>
                  <a:gd name="connsiteX36" fmla="*/ 2432 w 10000"/>
                  <a:gd name="connsiteY36" fmla="*/ 6628 h 9619"/>
                  <a:gd name="connsiteX37" fmla="*/ 2524 w 10000"/>
                  <a:gd name="connsiteY37" fmla="*/ 6585 h 9619"/>
                  <a:gd name="connsiteX38" fmla="*/ 2583 w 10000"/>
                  <a:gd name="connsiteY38" fmla="*/ 6544 h 9619"/>
                  <a:gd name="connsiteX39" fmla="*/ 2644 w 10000"/>
                  <a:gd name="connsiteY39" fmla="*/ 6464 h 9619"/>
                  <a:gd name="connsiteX40" fmla="*/ 2644 w 10000"/>
                  <a:gd name="connsiteY40" fmla="*/ 6395 h 9619"/>
                  <a:gd name="connsiteX41" fmla="*/ 9969 w 10000"/>
                  <a:gd name="connsiteY41" fmla="*/ 409 h 9619"/>
                  <a:gd name="connsiteX42" fmla="*/ 10000 w 10000"/>
                  <a:gd name="connsiteY42" fmla="*/ 258 h 9619"/>
                  <a:gd name="connsiteX43" fmla="*/ 9817 w 10000"/>
                  <a:gd name="connsiteY43" fmla="*/ 69 h 9619"/>
                  <a:gd name="connsiteX44" fmla="*/ 9787 w 10000"/>
                  <a:gd name="connsiteY44" fmla="*/ 0 h 9619"/>
                  <a:gd name="connsiteX0" fmla="*/ 0 w 10000"/>
                  <a:gd name="connsiteY0" fmla="*/ 10000 h 10000"/>
                  <a:gd name="connsiteX1" fmla="*/ 60 w 10000"/>
                  <a:gd name="connsiteY1" fmla="*/ 9930 h 10000"/>
                  <a:gd name="connsiteX2" fmla="*/ 152 w 10000"/>
                  <a:gd name="connsiteY2" fmla="*/ 9889 h 10000"/>
                  <a:gd name="connsiteX3" fmla="*/ 243 w 10000"/>
                  <a:gd name="connsiteY3" fmla="*/ 9843 h 10000"/>
                  <a:gd name="connsiteX4" fmla="*/ 456 w 10000"/>
                  <a:gd name="connsiteY4" fmla="*/ 9788 h 10000"/>
                  <a:gd name="connsiteX5" fmla="*/ 547 w 10000"/>
                  <a:gd name="connsiteY5" fmla="*/ 9772 h 10000"/>
                  <a:gd name="connsiteX6" fmla="*/ 638 w 10000"/>
                  <a:gd name="connsiteY6" fmla="*/ 9732 h 10000"/>
                  <a:gd name="connsiteX7" fmla="*/ 669 w 10000"/>
                  <a:gd name="connsiteY7" fmla="*/ 9622 h 10000"/>
                  <a:gd name="connsiteX8" fmla="*/ 790 w 10000"/>
                  <a:gd name="connsiteY8" fmla="*/ 9574 h 10000"/>
                  <a:gd name="connsiteX9" fmla="*/ 1002 w 10000"/>
                  <a:gd name="connsiteY9" fmla="*/ 9491 h 10000"/>
                  <a:gd name="connsiteX10" fmla="*/ 1246 w 10000"/>
                  <a:gd name="connsiteY10" fmla="*/ 9349 h 10000"/>
                  <a:gd name="connsiteX11" fmla="*/ 1398 w 10000"/>
                  <a:gd name="connsiteY11" fmla="*/ 9235 h 10000"/>
                  <a:gd name="connsiteX12" fmla="*/ 1550 w 10000"/>
                  <a:gd name="connsiteY12" fmla="*/ 9110 h 10000"/>
                  <a:gd name="connsiteX13" fmla="*/ 1581 w 10000"/>
                  <a:gd name="connsiteY13" fmla="*/ 9037 h 10000"/>
                  <a:gd name="connsiteX14" fmla="*/ 1641 w 10000"/>
                  <a:gd name="connsiteY14" fmla="*/ 8995 h 10000"/>
                  <a:gd name="connsiteX15" fmla="*/ 1732 w 10000"/>
                  <a:gd name="connsiteY15" fmla="*/ 8924 h 10000"/>
                  <a:gd name="connsiteX16" fmla="*/ 1763 w 10000"/>
                  <a:gd name="connsiteY16" fmla="*/ 8924 h 10000"/>
                  <a:gd name="connsiteX17" fmla="*/ 1884 w 10000"/>
                  <a:gd name="connsiteY17" fmla="*/ 8912 h 10000"/>
                  <a:gd name="connsiteX18" fmla="*/ 1976 w 10000"/>
                  <a:gd name="connsiteY18" fmla="*/ 8869 h 10000"/>
                  <a:gd name="connsiteX19" fmla="*/ 2006 w 10000"/>
                  <a:gd name="connsiteY19" fmla="*/ 8827 h 10000"/>
                  <a:gd name="connsiteX20" fmla="*/ 2006 w 10000"/>
                  <a:gd name="connsiteY20" fmla="*/ 8725 h 10000"/>
                  <a:gd name="connsiteX21" fmla="*/ 1976 w 10000"/>
                  <a:gd name="connsiteY21" fmla="*/ 8601 h 10000"/>
                  <a:gd name="connsiteX22" fmla="*/ 1976 w 10000"/>
                  <a:gd name="connsiteY22" fmla="*/ 8530 h 10000"/>
                  <a:gd name="connsiteX23" fmla="*/ 2006 w 10000"/>
                  <a:gd name="connsiteY23" fmla="*/ 8374 h 10000"/>
                  <a:gd name="connsiteX24" fmla="*/ 2219 w 10000"/>
                  <a:gd name="connsiteY24" fmla="*/ 8203 h 10000"/>
                  <a:gd name="connsiteX25" fmla="*/ 2219 w 10000"/>
                  <a:gd name="connsiteY25" fmla="*/ 8161 h 10000"/>
                  <a:gd name="connsiteX26" fmla="*/ 2249 w 10000"/>
                  <a:gd name="connsiteY26" fmla="*/ 8063 h 10000"/>
                  <a:gd name="connsiteX27" fmla="*/ 2219 w 10000"/>
                  <a:gd name="connsiteY27" fmla="*/ 7976 h 10000"/>
                  <a:gd name="connsiteX28" fmla="*/ 2006 w 10000"/>
                  <a:gd name="connsiteY28" fmla="*/ 7779 h 10000"/>
                  <a:gd name="connsiteX29" fmla="*/ 1884 w 10000"/>
                  <a:gd name="connsiteY29" fmla="*/ 7666 h 10000"/>
                  <a:gd name="connsiteX30" fmla="*/ 1824 w 10000"/>
                  <a:gd name="connsiteY30" fmla="*/ 7581 h 10000"/>
                  <a:gd name="connsiteX31" fmla="*/ 1824 w 10000"/>
                  <a:gd name="connsiteY31" fmla="*/ 7469 h 10000"/>
                  <a:gd name="connsiteX32" fmla="*/ 1884 w 10000"/>
                  <a:gd name="connsiteY32" fmla="*/ 7313 h 10000"/>
                  <a:gd name="connsiteX33" fmla="*/ 1976 w 10000"/>
                  <a:gd name="connsiteY33" fmla="*/ 7229 h 10000"/>
                  <a:gd name="connsiteX34" fmla="*/ 2097 w 10000"/>
                  <a:gd name="connsiteY34" fmla="*/ 7072 h 10000"/>
                  <a:gd name="connsiteX35" fmla="*/ 2249 w 10000"/>
                  <a:gd name="connsiteY35" fmla="*/ 7001 h 10000"/>
                  <a:gd name="connsiteX36" fmla="*/ 2432 w 10000"/>
                  <a:gd name="connsiteY36" fmla="*/ 6891 h 10000"/>
                  <a:gd name="connsiteX37" fmla="*/ 2524 w 10000"/>
                  <a:gd name="connsiteY37" fmla="*/ 6846 h 10000"/>
                  <a:gd name="connsiteX38" fmla="*/ 2583 w 10000"/>
                  <a:gd name="connsiteY38" fmla="*/ 6803 h 10000"/>
                  <a:gd name="connsiteX39" fmla="*/ 2644 w 10000"/>
                  <a:gd name="connsiteY39" fmla="*/ 6720 h 10000"/>
                  <a:gd name="connsiteX40" fmla="*/ 2644 w 10000"/>
                  <a:gd name="connsiteY40" fmla="*/ 6648 h 10000"/>
                  <a:gd name="connsiteX41" fmla="*/ 9969 w 10000"/>
                  <a:gd name="connsiteY41" fmla="*/ 425 h 10000"/>
                  <a:gd name="connsiteX42" fmla="*/ 10000 w 10000"/>
                  <a:gd name="connsiteY42" fmla="*/ 268 h 10000"/>
                  <a:gd name="connsiteX43" fmla="*/ 9787 w 10000"/>
                  <a:gd name="connsiteY43" fmla="*/ 0 h 10000"/>
                  <a:gd name="connsiteX0" fmla="*/ 0 w 10461"/>
                  <a:gd name="connsiteY0" fmla="*/ 10179 h 10179"/>
                  <a:gd name="connsiteX1" fmla="*/ 60 w 10461"/>
                  <a:gd name="connsiteY1" fmla="*/ 10109 h 10179"/>
                  <a:gd name="connsiteX2" fmla="*/ 152 w 10461"/>
                  <a:gd name="connsiteY2" fmla="*/ 10068 h 10179"/>
                  <a:gd name="connsiteX3" fmla="*/ 243 w 10461"/>
                  <a:gd name="connsiteY3" fmla="*/ 10022 h 10179"/>
                  <a:gd name="connsiteX4" fmla="*/ 456 w 10461"/>
                  <a:gd name="connsiteY4" fmla="*/ 9967 h 10179"/>
                  <a:gd name="connsiteX5" fmla="*/ 547 w 10461"/>
                  <a:gd name="connsiteY5" fmla="*/ 9951 h 10179"/>
                  <a:gd name="connsiteX6" fmla="*/ 638 w 10461"/>
                  <a:gd name="connsiteY6" fmla="*/ 9911 h 10179"/>
                  <a:gd name="connsiteX7" fmla="*/ 669 w 10461"/>
                  <a:gd name="connsiteY7" fmla="*/ 9801 h 10179"/>
                  <a:gd name="connsiteX8" fmla="*/ 790 w 10461"/>
                  <a:gd name="connsiteY8" fmla="*/ 9753 h 10179"/>
                  <a:gd name="connsiteX9" fmla="*/ 1002 w 10461"/>
                  <a:gd name="connsiteY9" fmla="*/ 9670 h 10179"/>
                  <a:gd name="connsiteX10" fmla="*/ 1246 w 10461"/>
                  <a:gd name="connsiteY10" fmla="*/ 9528 h 10179"/>
                  <a:gd name="connsiteX11" fmla="*/ 1398 w 10461"/>
                  <a:gd name="connsiteY11" fmla="*/ 9414 h 10179"/>
                  <a:gd name="connsiteX12" fmla="*/ 1550 w 10461"/>
                  <a:gd name="connsiteY12" fmla="*/ 9289 h 10179"/>
                  <a:gd name="connsiteX13" fmla="*/ 1581 w 10461"/>
                  <a:gd name="connsiteY13" fmla="*/ 9216 h 10179"/>
                  <a:gd name="connsiteX14" fmla="*/ 1641 w 10461"/>
                  <a:gd name="connsiteY14" fmla="*/ 9174 h 10179"/>
                  <a:gd name="connsiteX15" fmla="*/ 1732 w 10461"/>
                  <a:gd name="connsiteY15" fmla="*/ 9103 h 10179"/>
                  <a:gd name="connsiteX16" fmla="*/ 1763 w 10461"/>
                  <a:gd name="connsiteY16" fmla="*/ 9103 h 10179"/>
                  <a:gd name="connsiteX17" fmla="*/ 1884 w 10461"/>
                  <a:gd name="connsiteY17" fmla="*/ 9091 h 10179"/>
                  <a:gd name="connsiteX18" fmla="*/ 1976 w 10461"/>
                  <a:gd name="connsiteY18" fmla="*/ 9048 h 10179"/>
                  <a:gd name="connsiteX19" fmla="*/ 2006 w 10461"/>
                  <a:gd name="connsiteY19" fmla="*/ 9006 h 10179"/>
                  <a:gd name="connsiteX20" fmla="*/ 2006 w 10461"/>
                  <a:gd name="connsiteY20" fmla="*/ 8904 h 10179"/>
                  <a:gd name="connsiteX21" fmla="*/ 1976 w 10461"/>
                  <a:gd name="connsiteY21" fmla="*/ 8780 h 10179"/>
                  <a:gd name="connsiteX22" fmla="*/ 1976 w 10461"/>
                  <a:gd name="connsiteY22" fmla="*/ 8709 h 10179"/>
                  <a:gd name="connsiteX23" fmla="*/ 2006 w 10461"/>
                  <a:gd name="connsiteY23" fmla="*/ 8553 h 10179"/>
                  <a:gd name="connsiteX24" fmla="*/ 2219 w 10461"/>
                  <a:gd name="connsiteY24" fmla="*/ 8382 h 10179"/>
                  <a:gd name="connsiteX25" fmla="*/ 2219 w 10461"/>
                  <a:gd name="connsiteY25" fmla="*/ 8340 h 10179"/>
                  <a:gd name="connsiteX26" fmla="*/ 2249 w 10461"/>
                  <a:gd name="connsiteY26" fmla="*/ 8242 h 10179"/>
                  <a:gd name="connsiteX27" fmla="*/ 2219 w 10461"/>
                  <a:gd name="connsiteY27" fmla="*/ 8155 h 10179"/>
                  <a:gd name="connsiteX28" fmla="*/ 2006 w 10461"/>
                  <a:gd name="connsiteY28" fmla="*/ 7958 h 10179"/>
                  <a:gd name="connsiteX29" fmla="*/ 1884 w 10461"/>
                  <a:gd name="connsiteY29" fmla="*/ 7845 h 10179"/>
                  <a:gd name="connsiteX30" fmla="*/ 1824 w 10461"/>
                  <a:gd name="connsiteY30" fmla="*/ 7760 h 10179"/>
                  <a:gd name="connsiteX31" fmla="*/ 1824 w 10461"/>
                  <a:gd name="connsiteY31" fmla="*/ 7648 h 10179"/>
                  <a:gd name="connsiteX32" fmla="*/ 1884 w 10461"/>
                  <a:gd name="connsiteY32" fmla="*/ 7492 h 10179"/>
                  <a:gd name="connsiteX33" fmla="*/ 1976 w 10461"/>
                  <a:gd name="connsiteY33" fmla="*/ 7408 h 10179"/>
                  <a:gd name="connsiteX34" fmla="*/ 2097 w 10461"/>
                  <a:gd name="connsiteY34" fmla="*/ 7251 h 10179"/>
                  <a:gd name="connsiteX35" fmla="*/ 2249 w 10461"/>
                  <a:gd name="connsiteY35" fmla="*/ 7180 h 10179"/>
                  <a:gd name="connsiteX36" fmla="*/ 2432 w 10461"/>
                  <a:gd name="connsiteY36" fmla="*/ 7070 h 10179"/>
                  <a:gd name="connsiteX37" fmla="*/ 2524 w 10461"/>
                  <a:gd name="connsiteY37" fmla="*/ 7025 h 10179"/>
                  <a:gd name="connsiteX38" fmla="*/ 2583 w 10461"/>
                  <a:gd name="connsiteY38" fmla="*/ 6982 h 10179"/>
                  <a:gd name="connsiteX39" fmla="*/ 2644 w 10461"/>
                  <a:gd name="connsiteY39" fmla="*/ 6899 h 10179"/>
                  <a:gd name="connsiteX40" fmla="*/ 2644 w 10461"/>
                  <a:gd name="connsiteY40" fmla="*/ 6827 h 10179"/>
                  <a:gd name="connsiteX41" fmla="*/ 9969 w 10461"/>
                  <a:gd name="connsiteY41" fmla="*/ 604 h 10179"/>
                  <a:gd name="connsiteX42" fmla="*/ 9787 w 10461"/>
                  <a:gd name="connsiteY42" fmla="*/ 179 h 10179"/>
                  <a:gd name="connsiteX0" fmla="*/ 0 w 9969"/>
                  <a:gd name="connsiteY0" fmla="*/ 9575 h 9575"/>
                  <a:gd name="connsiteX1" fmla="*/ 60 w 9969"/>
                  <a:gd name="connsiteY1" fmla="*/ 9505 h 9575"/>
                  <a:gd name="connsiteX2" fmla="*/ 152 w 9969"/>
                  <a:gd name="connsiteY2" fmla="*/ 9464 h 9575"/>
                  <a:gd name="connsiteX3" fmla="*/ 243 w 9969"/>
                  <a:gd name="connsiteY3" fmla="*/ 9418 h 9575"/>
                  <a:gd name="connsiteX4" fmla="*/ 456 w 9969"/>
                  <a:gd name="connsiteY4" fmla="*/ 9363 h 9575"/>
                  <a:gd name="connsiteX5" fmla="*/ 547 w 9969"/>
                  <a:gd name="connsiteY5" fmla="*/ 9347 h 9575"/>
                  <a:gd name="connsiteX6" fmla="*/ 638 w 9969"/>
                  <a:gd name="connsiteY6" fmla="*/ 9307 h 9575"/>
                  <a:gd name="connsiteX7" fmla="*/ 669 w 9969"/>
                  <a:gd name="connsiteY7" fmla="*/ 9197 h 9575"/>
                  <a:gd name="connsiteX8" fmla="*/ 790 w 9969"/>
                  <a:gd name="connsiteY8" fmla="*/ 9149 h 9575"/>
                  <a:gd name="connsiteX9" fmla="*/ 1002 w 9969"/>
                  <a:gd name="connsiteY9" fmla="*/ 9066 h 9575"/>
                  <a:gd name="connsiteX10" fmla="*/ 1246 w 9969"/>
                  <a:gd name="connsiteY10" fmla="*/ 8924 h 9575"/>
                  <a:gd name="connsiteX11" fmla="*/ 1398 w 9969"/>
                  <a:gd name="connsiteY11" fmla="*/ 8810 h 9575"/>
                  <a:gd name="connsiteX12" fmla="*/ 1550 w 9969"/>
                  <a:gd name="connsiteY12" fmla="*/ 8685 h 9575"/>
                  <a:gd name="connsiteX13" fmla="*/ 1581 w 9969"/>
                  <a:gd name="connsiteY13" fmla="*/ 8612 h 9575"/>
                  <a:gd name="connsiteX14" fmla="*/ 1641 w 9969"/>
                  <a:gd name="connsiteY14" fmla="*/ 8570 h 9575"/>
                  <a:gd name="connsiteX15" fmla="*/ 1732 w 9969"/>
                  <a:gd name="connsiteY15" fmla="*/ 8499 h 9575"/>
                  <a:gd name="connsiteX16" fmla="*/ 1763 w 9969"/>
                  <a:gd name="connsiteY16" fmla="*/ 8499 h 9575"/>
                  <a:gd name="connsiteX17" fmla="*/ 1884 w 9969"/>
                  <a:gd name="connsiteY17" fmla="*/ 8487 h 9575"/>
                  <a:gd name="connsiteX18" fmla="*/ 1976 w 9969"/>
                  <a:gd name="connsiteY18" fmla="*/ 8444 h 9575"/>
                  <a:gd name="connsiteX19" fmla="*/ 2006 w 9969"/>
                  <a:gd name="connsiteY19" fmla="*/ 8402 h 9575"/>
                  <a:gd name="connsiteX20" fmla="*/ 2006 w 9969"/>
                  <a:gd name="connsiteY20" fmla="*/ 8300 h 9575"/>
                  <a:gd name="connsiteX21" fmla="*/ 1976 w 9969"/>
                  <a:gd name="connsiteY21" fmla="*/ 8176 h 9575"/>
                  <a:gd name="connsiteX22" fmla="*/ 1976 w 9969"/>
                  <a:gd name="connsiteY22" fmla="*/ 8105 h 9575"/>
                  <a:gd name="connsiteX23" fmla="*/ 2006 w 9969"/>
                  <a:gd name="connsiteY23" fmla="*/ 7949 h 9575"/>
                  <a:gd name="connsiteX24" fmla="*/ 2219 w 9969"/>
                  <a:gd name="connsiteY24" fmla="*/ 7778 h 9575"/>
                  <a:gd name="connsiteX25" fmla="*/ 2219 w 9969"/>
                  <a:gd name="connsiteY25" fmla="*/ 7736 h 9575"/>
                  <a:gd name="connsiteX26" fmla="*/ 2249 w 9969"/>
                  <a:gd name="connsiteY26" fmla="*/ 7638 h 9575"/>
                  <a:gd name="connsiteX27" fmla="*/ 2219 w 9969"/>
                  <a:gd name="connsiteY27" fmla="*/ 7551 h 9575"/>
                  <a:gd name="connsiteX28" fmla="*/ 2006 w 9969"/>
                  <a:gd name="connsiteY28" fmla="*/ 7354 h 9575"/>
                  <a:gd name="connsiteX29" fmla="*/ 1884 w 9969"/>
                  <a:gd name="connsiteY29" fmla="*/ 7241 h 9575"/>
                  <a:gd name="connsiteX30" fmla="*/ 1824 w 9969"/>
                  <a:gd name="connsiteY30" fmla="*/ 7156 h 9575"/>
                  <a:gd name="connsiteX31" fmla="*/ 1824 w 9969"/>
                  <a:gd name="connsiteY31" fmla="*/ 7044 h 9575"/>
                  <a:gd name="connsiteX32" fmla="*/ 1884 w 9969"/>
                  <a:gd name="connsiteY32" fmla="*/ 6888 h 9575"/>
                  <a:gd name="connsiteX33" fmla="*/ 1976 w 9969"/>
                  <a:gd name="connsiteY33" fmla="*/ 6804 h 9575"/>
                  <a:gd name="connsiteX34" fmla="*/ 2097 w 9969"/>
                  <a:gd name="connsiteY34" fmla="*/ 6647 h 9575"/>
                  <a:gd name="connsiteX35" fmla="*/ 2249 w 9969"/>
                  <a:gd name="connsiteY35" fmla="*/ 6576 h 9575"/>
                  <a:gd name="connsiteX36" fmla="*/ 2432 w 9969"/>
                  <a:gd name="connsiteY36" fmla="*/ 6466 h 9575"/>
                  <a:gd name="connsiteX37" fmla="*/ 2524 w 9969"/>
                  <a:gd name="connsiteY37" fmla="*/ 6421 h 9575"/>
                  <a:gd name="connsiteX38" fmla="*/ 2583 w 9969"/>
                  <a:gd name="connsiteY38" fmla="*/ 6378 h 9575"/>
                  <a:gd name="connsiteX39" fmla="*/ 2644 w 9969"/>
                  <a:gd name="connsiteY39" fmla="*/ 6295 h 9575"/>
                  <a:gd name="connsiteX40" fmla="*/ 2644 w 9969"/>
                  <a:gd name="connsiteY40" fmla="*/ 6223 h 9575"/>
                  <a:gd name="connsiteX41" fmla="*/ 9969 w 9969"/>
                  <a:gd name="connsiteY41" fmla="*/ 0 h 9575"/>
                  <a:gd name="connsiteX0" fmla="*/ 0 w 2652"/>
                  <a:gd name="connsiteY0" fmla="*/ 3501 h 3501"/>
                  <a:gd name="connsiteX1" fmla="*/ 60 w 2652"/>
                  <a:gd name="connsiteY1" fmla="*/ 3428 h 3501"/>
                  <a:gd name="connsiteX2" fmla="*/ 152 w 2652"/>
                  <a:gd name="connsiteY2" fmla="*/ 3385 h 3501"/>
                  <a:gd name="connsiteX3" fmla="*/ 244 w 2652"/>
                  <a:gd name="connsiteY3" fmla="*/ 3337 h 3501"/>
                  <a:gd name="connsiteX4" fmla="*/ 457 w 2652"/>
                  <a:gd name="connsiteY4" fmla="*/ 3280 h 3501"/>
                  <a:gd name="connsiteX5" fmla="*/ 549 w 2652"/>
                  <a:gd name="connsiteY5" fmla="*/ 3263 h 3501"/>
                  <a:gd name="connsiteX6" fmla="*/ 640 w 2652"/>
                  <a:gd name="connsiteY6" fmla="*/ 3221 h 3501"/>
                  <a:gd name="connsiteX7" fmla="*/ 671 w 2652"/>
                  <a:gd name="connsiteY7" fmla="*/ 3106 h 3501"/>
                  <a:gd name="connsiteX8" fmla="*/ 792 w 2652"/>
                  <a:gd name="connsiteY8" fmla="*/ 3056 h 3501"/>
                  <a:gd name="connsiteX9" fmla="*/ 1005 w 2652"/>
                  <a:gd name="connsiteY9" fmla="*/ 2969 h 3501"/>
                  <a:gd name="connsiteX10" fmla="*/ 1250 w 2652"/>
                  <a:gd name="connsiteY10" fmla="*/ 2821 h 3501"/>
                  <a:gd name="connsiteX11" fmla="*/ 1402 w 2652"/>
                  <a:gd name="connsiteY11" fmla="*/ 2702 h 3501"/>
                  <a:gd name="connsiteX12" fmla="*/ 1555 w 2652"/>
                  <a:gd name="connsiteY12" fmla="*/ 2571 h 3501"/>
                  <a:gd name="connsiteX13" fmla="*/ 1586 w 2652"/>
                  <a:gd name="connsiteY13" fmla="*/ 2495 h 3501"/>
                  <a:gd name="connsiteX14" fmla="*/ 1646 w 2652"/>
                  <a:gd name="connsiteY14" fmla="*/ 2451 h 3501"/>
                  <a:gd name="connsiteX15" fmla="*/ 1737 w 2652"/>
                  <a:gd name="connsiteY15" fmla="*/ 2377 h 3501"/>
                  <a:gd name="connsiteX16" fmla="*/ 1768 w 2652"/>
                  <a:gd name="connsiteY16" fmla="*/ 2377 h 3501"/>
                  <a:gd name="connsiteX17" fmla="*/ 1890 w 2652"/>
                  <a:gd name="connsiteY17" fmla="*/ 2365 h 3501"/>
                  <a:gd name="connsiteX18" fmla="*/ 1982 w 2652"/>
                  <a:gd name="connsiteY18" fmla="*/ 2320 h 3501"/>
                  <a:gd name="connsiteX19" fmla="*/ 2012 w 2652"/>
                  <a:gd name="connsiteY19" fmla="*/ 2276 h 3501"/>
                  <a:gd name="connsiteX20" fmla="*/ 2012 w 2652"/>
                  <a:gd name="connsiteY20" fmla="*/ 2169 h 3501"/>
                  <a:gd name="connsiteX21" fmla="*/ 1982 w 2652"/>
                  <a:gd name="connsiteY21" fmla="*/ 2040 h 3501"/>
                  <a:gd name="connsiteX22" fmla="*/ 1982 w 2652"/>
                  <a:gd name="connsiteY22" fmla="*/ 1966 h 3501"/>
                  <a:gd name="connsiteX23" fmla="*/ 2012 w 2652"/>
                  <a:gd name="connsiteY23" fmla="*/ 1803 h 3501"/>
                  <a:gd name="connsiteX24" fmla="*/ 2226 w 2652"/>
                  <a:gd name="connsiteY24" fmla="*/ 1624 h 3501"/>
                  <a:gd name="connsiteX25" fmla="*/ 2226 w 2652"/>
                  <a:gd name="connsiteY25" fmla="*/ 1580 h 3501"/>
                  <a:gd name="connsiteX26" fmla="*/ 2256 w 2652"/>
                  <a:gd name="connsiteY26" fmla="*/ 1478 h 3501"/>
                  <a:gd name="connsiteX27" fmla="*/ 2226 w 2652"/>
                  <a:gd name="connsiteY27" fmla="*/ 1387 h 3501"/>
                  <a:gd name="connsiteX28" fmla="*/ 2012 w 2652"/>
                  <a:gd name="connsiteY28" fmla="*/ 1181 h 3501"/>
                  <a:gd name="connsiteX29" fmla="*/ 1890 w 2652"/>
                  <a:gd name="connsiteY29" fmla="*/ 1063 h 3501"/>
                  <a:gd name="connsiteX30" fmla="*/ 1830 w 2652"/>
                  <a:gd name="connsiteY30" fmla="*/ 975 h 3501"/>
                  <a:gd name="connsiteX31" fmla="*/ 1830 w 2652"/>
                  <a:gd name="connsiteY31" fmla="*/ 858 h 3501"/>
                  <a:gd name="connsiteX32" fmla="*/ 1890 w 2652"/>
                  <a:gd name="connsiteY32" fmla="*/ 695 h 3501"/>
                  <a:gd name="connsiteX33" fmla="*/ 1982 w 2652"/>
                  <a:gd name="connsiteY33" fmla="*/ 607 h 3501"/>
                  <a:gd name="connsiteX34" fmla="*/ 2104 w 2652"/>
                  <a:gd name="connsiteY34" fmla="*/ 443 h 3501"/>
                  <a:gd name="connsiteX35" fmla="*/ 2256 w 2652"/>
                  <a:gd name="connsiteY35" fmla="*/ 369 h 3501"/>
                  <a:gd name="connsiteX36" fmla="*/ 2440 w 2652"/>
                  <a:gd name="connsiteY36" fmla="*/ 254 h 3501"/>
                  <a:gd name="connsiteX37" fmla="*/ 2532 w 2652"/>
                  <a:gd name="connsiteY37" fmla="*/ 207 h 3501"/>
                  <a:gd name="connsiteX38" fmla="*/ 2591 w 2652"/>
                  <a:gd name="connsiteY38" fmla="*/ 162 h 3501"/>
                  <a:gd name="connsiteX39" fmla="*/ 2652 w 2652"/>
                  <a:gd name="connsiteY39" fmla="*/ 75 h 3501"/>
                  <a:gd name="connsiteX40" fmla="*/ 2652 w 2652"/>
                  <a:gd name="connsiteY40" fmla="*/ 0 h 3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652" h="3501">
                    <a:moveTo>
                      <a:pt x="0" y="3501"/>
                    </a:moveTo>
                    <a:cubicBezTo>
                      <a:pt x="20" y="3478"/>
                      <a:pt x="40" y="3452"/>
                      <a:pt x="60" y="3428"/>
                    </a:cubicBezTo>
                    <a:cubicBezTo>
                      <a:pt x="91" y="3414"/>
                      <a:pt x="121" y="3399"/>
                      <a:pt x="152" y="3385"/>
                    </a:cubicBezTo>
                    <a:cubicBezTo>
                      <a:pt x="183" y="3368"/>
                      <a:pt x="214" y="3354"/>
                      <a:pt x="244" y="3337"/>
                    </a:cubicBezTo>
                    <a:lnTo>
                      <a:pt x="457" y="3280"/>
                    </a:lnTo>
                    <a:cubicBezTo>
                      <a:pt x="489" y="3275"/>
                      <a:pt x="519" y="3270"/>
                      <a:pt x="549" y="3263"/>
                    </a:cubicBezTo>
                    <a:cubicBezTo>
                      <a:pt x="579" y="3248"/>
                      <a:pt x="610" y="3235"/>
                      <a:pt x="640" y="3221"/>
                    </a:cubicBezTo>
                    <a:cubicBezTo>
                      <a:pt x="650" y="3181"/>
                      <a:pt x="660" y="3143"/>
                      <a:pt x="671" y="3106"/>
                    </a:cubicBezTo>
                    <a:cubicBezTo>
                      <a:pt x="711" y="3087"/>
                      <a:pt x="752" y="3072"/>
                      <a:pt x="792" y="3056"/>
                    </a:cubicBezTo>
                    <a:lnTo>
                      <a:pt x="1005" y="2969"/>
                    </a:lnTo>
                    <a:lnTo>
                      <a:pt x="1250" y="2821"/>
                    </a:lnTo>
                    <a:cubicBezTo>
                      <a:pt x="1300" y="2780"/>
                      <a:pt x="1352" y="2740"/>
                      <a:pt x="1402" y="2702"/>
                    </a:cubicBezTo>
                    <a:cubicBezTo>
                      <a:pt x="1454" y="2659"/>
                      <a:pt x="1504" y="2615"/>
                      <a:pt x="1555" y="2571"/>
                    </a:cubicBezTo>
                    <a:cubicBezTo>
                      <a:pt x="1565" y="2546"/>
                      <a:pt x="1576" y="2520"/>
                      <a:pt x="1586" y="2495"/>
                    </a:cubicBezTo>
                    <a:cubicBezTo>
                      <a:pt x="1606" y="2481"/>
                      <a:pt x="1626" y="2465"/>
                      <a:pt x="1646" y="2451"/>
                    </a:cubicBezTo>
                    <a:cubicBezTo>
                      <a:pt x="1676" y="2426"/>
                      <a:pt x="1707" y="2402"/>
                      <a:pt x="1737" y="2377"/>
                    </a:cubicBezTo>
                    <a:lnTo>
                      <a:pt x="1768" y="2377"/>
                    </a:lnTo>
                    <a:lnTo>
                      <a:pt x="1890" y="2365"/>
                    </a:lnTo>
                    <a:cubicBezTo>
                      <a:pt x="1920" y="2349"/>
                      <a:pt x="1952" y="2334"/>
                      <a:pt x="1982" y="2320"/>
                    </a:cubicBezTo>
                    <a:cubicBezTo>
                      <a:pt x="1991" y="2306"/>
                      <a:pt x="2001" y="2291"/>
                      <a:pt x="2012" y="2276"/>
                    </a:cubicBezTo>
                    <a:lnTo>
                      <a:pt x="2012" y="2169"/>
                    </a:lnTo>
                    <a:cubicBezTo>
                      <a:pt x="2001" y="2129"/>
                      <a:pt x="1991" y="2085"/>
                      <a:pt x="1982" y="2040"/>
                    </a:cubicBezTo>
                    <a:lnTo>
                      <a:pt x="1982" y="1966"/>
                    </a:lnTo>
                    <a:cubicBezTo>
                      <a:pt x="1991" y="1909"/>
                      <a:pt x="2001" y="1856"/>
                      <a:pt x="2012" y="1803"/>
                    </a:cubicBezTo>
                    <a:lnTo>
                      <a:pt x="2226" y="1624"/>
                    </a:lnTo>
                    <a:lnTo>
                      <a:pt x="2226" y="1580"/>
                    </a:lnTo>
                    <a:cubicBezTo>
                      <a:pt x="2236" y="1547"/>
                      <a:pt x="2245" y="1510"/>
                      <a:pt x="2256" y="1478"/>
                    </a:cubicBezTo>
                    <a:cubicBezTo>
                      <a:pt x="2245" y="1448"/>
                      <a:pt x="2236" y="1418"/>
                      <a:pt x="2226" y="1387"/>
                    </a:cubicBezTo>
                    <a:lnTo>
                      <a:pt x="2012" y="1181"/>
                    </a:lnTo>
                    <a:cubicBezTo>
                      <a:pt x="1971" y="1143"/>
                      <a:pt x="1930" y="1105"/>
                      <a:pt x="1890" y="1063"/>
                    </a:cubicBezTo>
                    <a:cubicBezTo>
                      <a:pt x="1870" y="1035"/>
                      <a:pt x="1850" y="1005"/>
                      <a:pt x="1830" y="975"/>
                    </a:cubicBezTo>
                    <a:lnTo>
                      <a:pt x="1830" y="858"/>
                    </a:lnTo>
                    <a:cubicBezTo>
                      <a:pt x="1850" y="804"/>
                      <a:pt x="1870" y="749"/>
                      <a:pt x="1890" y="695"/>
                    </a:cubicBezTo>
                    <a:cubicBezTo>
                      <a:pt x="1920" y="665"/>
                      <a:pt x="1952" y="637"/>
                      <a:pt x="1982" y="607"/>
                    </a:cubicBezTo>
                    <a:cubicBezTo>
                      <a:pt x="2022" y="552"/>
                      <a:pt x="2063" y="497"/>
                      <a:pt x="2104" y="443"/>
                    </a:cubicBezTo>
                    <a:lnTo>
                      <a:pt x="2256" y="369"/>
                    </a:lnTo>
                    <a:lnTo>
                      <a:pt x="2440" y="254"/>
                    </a:lnTo>
                    <a:cubicBezTo>
                      <a:pt x="2470" y="237"/>
                      <a:pt x="2502" y="222"/>
                      <a:pt x="2532" y="207"/>
                    </a:cubicBezTo>
                    <a:cubicBezTo>
                      <a:pt x="2552" y="192"/>
                      <a:pt x="2571" y="177"/>
                      <a:pt x="2591" y="162"/>
                    </a:cubicBezTo>
                    <a:cubicBezTo>
                      <a:pt x="2611" y="133"/>
                      <a:pt x="2633" y="105"/>
                      <a:pt x="2652" y="75"/>
                    </a:cubicBezTo>
                    <a:lnTo>
                      <a:pt x="2652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1579">
              <a:extLst>
                <a:ext uri="{FF2B5EF4-FFF2-40B4-BE49-F238E27FC236}">
                  <a16:creationId xmlns:a16="http://schemas.microsoft.com/office/drawing/2014/main" id="{42D27B83-AC7E-EB7E-0EBB-FEF3B32E1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704" y="4314880"/>
              <a:ext cx="201987" cy="19442"/>
            </a:xfrm>
            <a:custGeom>
              <a:avLst/>
              <a:gdLst>
                <a:gd name="T0" fmla="*/ 2147483647 w 174"/>
                <a:gd name="T1" fmla="*/ 2147483647 h 19"/>
                <a:gd name="T2" fmla="*/ 2147483647 w 174"/>
                <a:gd name="T3" fmla="*/ 2147483647 h 19"/>
                <a:gd name="T4" fmla="*/ 2147483647 w 174"/>
                <a:gd name="T5" fmla="*/ 2147483647 h 19"/>
                <a:gd name="T6" fmla="*/ 2147483647 w 174"/>
                <a:gd name="T7" fmla="*/ 2147483647 h 19"/>
                <a:gd name="T8" fmla="*/ 2147483647 w 174"/>
                <a:gd name="T9" fmla="*/ 2147483647 h 19"/>
                <a:gd name="T10" fmla="*/ 2147483647 w 174"/>
                <a:gd name="T11" fmla="*/ 2147483647 h 19"/>
                <a:gd name="T12" fmla="*/ 2147483647 w 174"/>
                <a:gd name="T13" fmla="*/ 2147483647 h 19"/>
                <a:gd name="T14" fmla="*/ 2147483647 w 174"/>
                <a:gd name="T15" fmla="*/ 2147483647 h 19"/>
                <a:gd name="T16" fmla="*/ 2147483647 w 174"/>
                <a:gd name="T17" fmla="*/ 2147483647 h 19"/>
                <a:gd name="T18" fmla="*/ 2147483647 w 174"/>
                <a:gd name="T19" fmla="*/ 2147483647 h 19"/>
                <a:gd name="T20" fmla="*/ 2147483647 w 174"/>
                <a:gd name="T21" fmla="*/ 2147483647 h 19"/>
                <a:gd name="T22" fmla="*/ 2147483647 w 174"/>
                <a:gd name="T23" fmla="*/ 2147483647 h 19"/>
                <a:gd name="T24" fmla="*/ 2147483647 w 174"/>
                <a:gd name="T25" fmla="*/ 2147483647 h 19"/>
                <a:gd name="T26" fmla="*/ 2147483647 w 174"/>
                <a:gd name="T27" fmla="*/ 2147483647 h 19"/>
                <a:gd name="T28" fmla="*/ 2147483647 w 174"/>
                <a:gd name="T29" fmla="*/ 2147483647 h 19"/>
                <a:gd name="T30" fmla="*/ 2147483647 w 174"/>
                <a:gd name="T31" fmla="*/ 2147483647 h 19"/>
                <a:gd name="T32" fmla="*/ 2147483647 w 174"/>
                <a:gd name="T33" fmla="*/ 2147483647 h 19"/>
                <a:gd name="T34" fmla="*/ 2147483647 w 174"/>
                <a:gd name="T35" fmla="*/ 2147483647 h 19"/>
                <a:gd name="T36" fmla="*/ 2147483647 w 174"/>
                <a:gd name="T37" fmla="*/ 2147483647 h 19"/>
                <a:gd name="T38" fmla="*/ 2147483647 w 174"/>
                <a:gd name="T39" fmla="*/ 2147483647 h 19"/>
                <a:gd name="T40" fmla="*/ 2147483647 w 174"/>
                <a:gd name="T41" fmla="*/ 2147483647 h 19"/>
                <a:gd name="T42" fmla="*/ 2147483647 w 174"/>
                <a:gd name="T43" fmla="*/ 2147483647 h 19"/>
                <a:gd name="T44" fmla="*/ 2147483647 w 174"/>
                <a:gd name="T45" fmla="*/ 2147483647 h 19"/>
                <a:gd name="T46" fmla="*/ 2147483647 w 174"/>
                <a:gd name="T47" fmla="*/ 2147483647 h 19"/>
                <a:gd name="T48" fmla="*/ 2147483647 w 174"/>
                <a:gd name="T49" fmla="*/ 2147483647 h 19"/>
                <a:gd name="T50" fmla="*/ 2147483647 w 174"/>
                <a:gd name="T51" fmla="*/ 0 h 19"/>
                <a:gd name="T52" fmla="*/ 2147483647 w 174"/>
                <a:gd name="T53" fmla="*/ 0 h 19"/>
                <a:gd name="T54" fmla="*/ 2147483647 w 174"/>
                <a:gd name="T55" fmla="*/ 0 h 19"/>
                <a:gd name="T56" fmla="*/ 0 w 174"/>
                <a:gd name="T57" fmla="*/ 2147483647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4" h="19">
                  <a:moveTo>
                    <a:pt x="174" y="8"/>
                  </a:moveTo>
                  <a:lnTo>
                    <a:pt x="160" y="9"/>
                  </a:lnTo>
                  <a:lnTo>
                    <a:pt x="152" y="13"/>
                  </a:lnTo>
                  <a:lnTo>
                    <a:pt x="145" y="14"/>
                  </a:lnTo>
                  <a:lnTo>
                    <a:pt x="141" y="16"/>
                  </a:lnTo>
                  <a:lnTo>
                    <a:pt x="138" y="14"/>
                  </a:lnTo>
                  <a:lnTo>
                    <a:pt x="134" y="14"/>
                  </a:lnTo>
                  <a:lnTo>
                    <a:pt x="130" y="13"/>
                  </a:lnTo>
                  <a:lnTo>
                    <a:pt x="127" y="11"/>
                  </a:lnTo>
                  <a:lnTo>
                    <a:pt x="120" y="9"/>
                  </a:lnTo>
                  <a:lnTo>
                    <a:pt x="113" y="8"/>
                  </a:lnTo>
                  <a:lnTo>
                    <a:pt x="105" y="8"/>
                  </a:lnTo>
                  <a:lnTo>
                    <a:pt x="97" y="8"/>
                  </a:lnTo>
                  <a:lnTo>
                    <a:pt x="89" y="9"/>
                  </a:lnTo>
                  <a:lnTo>
                    <a:pt x="83" y="11"/>
                  </a:lnTo>
                  <a:lnTo>
                    <a:pt x="78" y="14"/>
                  </a:lnTo>
                  <a:lnTo>
                    <a:pt x="73" y="17"/>
                  </a:lnTo>
                  <a:lnTo>
                    <a:pt x="70" y="17"/>
                  </a:lnTo>
                  <a:lnTo>
                    <a:pt x="67" y="19"/>
                  </a:lnTo>
                  <a:lnTo>
                    <a:pt x="58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45" y="14"/>
                  </a:lnTo>
                  <a:lnTo>
                    <a:pt x="36" y="6"/>
                  </a:lnTo>
                  <a:lnTo>
                    <a:pt x="25" y="3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E02CBB4D-6917-4FFC-F352-57883853CEB3}"/>
                </a:ext>
              </a:extLst>
            </p:cNvPr>
            <p:cNvGrpSpPr/>
            <p:nvPr/>
          </p:nvGrpSpPr>
          <p:grpSpPr>
            <a:xfrm>
              <a:off x="6992075" y="5655029"/>
              <a:ext cx="968885" cy="163031"/>
              <a:chOff x="5438149" y="5838173"/>
              <a:chExt cx="1172033" cy="197213"/>
            </a:xfrm>
          </p:grpSpPr>
          <p:sp>
            <p:nvSpPr>
              <p:cNvPr id="675" name="Freeform 1605">
                <a:extLst>
                  <a:ext uri="{FF2B5EF4-FFF2-40B4-BE49-F238E27FC236}">
                    <a16:creationId xmlns:a16="http://schemas.microsoft.com/office/drawing/2014/main" id="{52C32131-D153-CFB6-C00B-AFD7AB741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8909" y="5838173"/>
                <a:ext cx="401273" cy="179121"/>
              </a:xfrm>
              <a:custGeom>
                <a:avLst/>
                <a:gdLst>
                  <a:gd name="T0" fmla="*/ 0 w 287"/>
                  <a:gd name="T1" fmla="*/ 2147483647 h 140"/>
                  <a:gd name="T2" fmla="*/ 2147483647 w 287"/>
                  <a:gd name="T3" fmla="*/ 2147483647 h 140"/>
                  <a:gd name="T4" fmla="*/ 2147483647 w 287"/>
                  <a:gd name="T5" fmla="*/ 2147483647 h 140"/>
                  <a:gd name="T6" fmla="*/ 2147483647 w 287"/>
                  <a:gd name="T7" fmla="*/ 2147483647 h 140"/>
                  <a:gd name="T8" fmla="*/ 2147483647 w 287"/>
                  <a:gd name="T9" fmla="*/ 2147483647 h 140"/>
                  <a:gd name="T10" fmla="*/ 2147483647 w 287"/>
                  <a:gd name="T11" fmla="*/ 2147483647 h 140"/>
                  <a:gd name="T12" fmla="*/ 2147483647 w 287"/>
                  <a:gd name="T13" fmla="*/ 2147483647 h 140"/>
                  <a:gd name="T14" fmla="*/ 2147483647 w 287"/>
                  <a:gd name="T15" fmla="*/ 2147483647 h 140"/>
                  <a:gd name="T16" fmla="*/ 2147483647 w 287"/>
                  <a:gd name="T17" fmla="*/ 2147483647 h 140"/>
                  <a:gd name="T18" fmla="*/ 2147483647 w 287"/>
                  <a:gd name="T19" fmla="*/ 2147483647 h 140"/>
                  <a:gd name="T20" fmla="*/ 2147483647 w 287"/>
                  <a:gd name="T21" fmla="*/ 2147483647 h 140"/>
                  <a:gd name="T22" fmla="*/ 2147483647 w 287"/>
                  <a:gd name="T23" fmla="*/ 2147483647 h 140"/>
                  <a:gd name="T24" fmla="*/ 2147483647 w 287"/>
                  <a:gd name="T25" fmla="*/ 2147483647 h 140"/>
                  <a:gd name="T26" fmla="*/ 2147483647 w 287"/>
                  <a:gd name="T27" fmla="*/ 2147483647 h 140"/>
                  <a:gd name="T28" fmla="*/ 2147483647 w 287"/>
                  <a:gd name="T29" fmla="*/ 2147483647 h 140"/>
                  <a:gd name="T30" fmla="*/ 2147483647 w 287"/>
                  <a:gd name="T31" fmla="*/ 2147483647 h 140"/>
                  <a:gd name="T32" fmla="*/ 2147483647 w 287"/>
                  <a:gd name="T33" fmla="*/ 2147483647 h 140"/>
                  <a:gd name="T34" fmla="*/ 2147483647 w 287"/>
                  <a:gd name="T35" fmla="*/ 2147483647 h 140"/>
                  <a:gd name="T36" fmla="*/ 2147483647 w 287"/>
                  <a:gd name="T37" fmla="*/ 2147483647 h 140"/>
                  <a:gd name="T38" fmla="*/ 2147483647 w 287"/>
                  <a:gd name="T39" fmla="*/ 2147483647 h 140"/>
                  <a:gd name="T40" fmla="*/ 2147483647 w 287"/>
                  <a:gd name="T41" fmla="*/ 2147483647 h 140"/>
                  <a:gd name="T42" fmla="*/ 2147483647 w 287"/>
                  <a:gd name="T43" fmla="*/ 2147483647 h 140"/>
                  <a:gd name="T44" fmla="*/ 2147483647 w 287"/>
                  <a:gd name="T45" fmla="*/ 2147483647 h 140"/>
                  <a:gd name="T46" fmla="*/ 2147483647 w 287"/>
                  <a:gd name="T47" fmla="*/ 2147483647 h 140"/>
                  <a:gd name="T48" fmla="*/ 2147483647 w 287"/>
                  <a:gd name="T49" fmla="*/ 2147483647 h 140"/>
                  <a:gd name="T50" fmla="*/ 2147483647 w 287"/>
                  <a:gd name="T51" fmla="*/ 2147483647 h 140"/>
                  <a:gd name="T52" fmla="*/ 2147483647 w 287"/>
                  <a:gd name="T53" fmla="*/ 2147483647 h 140"/>
                  <a:gd name="T54" fmla="*/ 2147483647 w 287"/>
                  <a:gd name="T55" fmla="*/ 2147483647 h 140"/>
                  <a:gd name="T56" fmla="*/ 2147483647 w 287"/>
                  <a:gd name="T57" fmla="*/ 2147483647 h 140"/>
                  <a:gd name="T58" fmla="*/ 2147483647 w 287"/>
                  <a:gd name="T59" fmla="*/ 2147483647 h 140"/>
                  <a:gd name="T60" fmla="*/ 2147483647 w 287"/>
                  <a:gd name="T61" fmla="*/ 2147483647 h 140"/>
                  <a:gd name="T62" fmla="*/ 2147483647 w 287"/>
                  <a:gd name="T63" fmla="*/ 2147483647 h 140"/>
                  <a:gd name="T64" fmla="*/ 2147483647 w 287"/>
                  <a:gd name="T65" fmla="*/ 2147483647 h 140"/>
                  <a:gd name="T66" fmla="*/ 2147483647 w 287"/>
                  <a:gd name="T67" fmla="*/ 2147483647 h 140"/>
                  <a:gd name="T68" fmla="*/ 2147483647 w 287"/>
                  <a:gd name="T69" fmla="*/ 2147483647 h 140"/>
                  <a:gd name="T70" fmla="*/ 2147483647 w 287"/>
                  <a:gd name="T71" fmla="*/ 2147483647 h 140"/>
                  <a:gd name="T72" fmla="*/ 2147483647 w 287"/>
                  <a:gd name="T73" fmla="*/ 2147483647 h 140"/>
                  <a:gd name="T74" fmla="*/ 2147483647 w 287"/>
                  <a:gd name="T75" fmla="*/ 2147483647 h 140"/>
                  <a:gd name="T76" fmla="*/ 2147483647 w 287"/>
                  <a:gd name="T77" fmla="*/ 0 h 140"/>
                  <a:gd name="T78" fmla="*/ 2147483647 w 287"/>
                  <a:gd name="T79" fmla="*/ 0 h 140"/>
                  <a:gd name="T80" fmla="*/ 2147483647 w 287"/>
                  <a:gd name="T81" fmla="*/ 2147483647 h 140"/>
                  <a:gd name="T82" fmla="*/ 2147483647 w 287"/>
                  <a:gd name="T83" fmla="*/ 2147483647 h 140"/>
                  <a:gd name="T84" fmla="*/ 2147483647 w 287"/>
                  <a:gd name="T85" fmla="*/ 2147483647 h 140"/>
                  <a:gd name="T86" fmla="*/ 2147483647 w 287"/>
                  <a:gd name="T87" fmla="*/ 2147483647 h 140"/>
                  <a:gd name="T88" fmla="*/ 2147483647 w 287"/>
                  <a:gd name="T89" fmla="*/ 2147483647 h 140"/>
                  <a:gd name="T90" fmla="*/ 2147483647 w 287"/>
                  <a:gd name="T91" fmla="*/ 2147483647 h 140"/>
                  <a:gd name="T92" fmla="*/ 2147483647 w 287"/>
                  <a:gd name="T93" fmla="*/ 2147483647 h 140"/>
                  <a:gd name="T94" fmla="*/ 2147483647 w 287"/>
                  <a:gd name="T95" fmla="*/ 2147483647 h 140"/>
                  <a:gd name="T96" fmla="*/ 2147483647 w 287"/>
                  <a:gd name="T97" fmla="*/ 2147483647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87" h="140">
                    <a:moveTo>
                      <a:pt x="0" y="140"/>
                    </a:moveTo>
                    <a:lnTo>
                      <a:pt x="9" y="137"/>
                    </a:lnTo>
                    <a:lnTo>
                      <a:pt x="20" y="135"/>
                    </a:lnTo>
                    <a:lnTo>
                      <a:pt x="30" y="132"/>
                    </a:lnTo>
                    <a:lnTo>
                      <a:pt x="39" y="129"/>
                    </a:lnTo>
                    <a:lnTo>
                      <a:pt x="45" y="129"/>
                    </a:lnTo>
                    <a:lnTo>
                      <a:pt x="52" y="127"/>
                    </a:lnTo>
                    <a:lnTo>
                      <a:pt x="56" y="126"/>
                    </a:lnTo>
                    <a:lnTo>
                      <a:pt x="64" y="122"/>
                    </a:lnTo>
                    <a:lnTo>
                      <a:pt x="67" y="121"/>
                    </a:lnTo>
                    <a:lnTo>
                      <a:pt x="69" y="119"/>
                    </a:lnTo>
                    <a:lnTo>
                      <a:pt x="69" y="116"/>
                    </a:lnTo>
                    <a:lnTo>
                      <a:pt x="69" y="113"/>
                    </a:lnTo>
                    <a:lnTo>
                      <a:pt x="70" y="110"/>
                    </a:lnTo>
                    <a:lnTo>
                      <a:pt x="75" y="108"/>
                    </a:lnTo>
                    <a:lnTo>
                      <a:pt x="88" y="102"/>
                    </a:lnTo>
                    <a:lnTo>
                      <a:pt x="94" y="96"/>
                    </a:lnTo>
                    <a:lnTo>
                      <a:pt x="97" y="93"/>
                    </a:lnTo>
                    <a:lnTo>
                      <a:pt x="103" y="90"/>
                    </a:lnTo>
                    <a:lnTo>
                      <a:pt x="113" y="85"/>
                    </a:lnTo>
                    <a:lnTo>
                      <a:pt x="127" y="74"/>
                    </a:lnTo>
                    <a:lnTo>
                      <a:pt x="132" y="69"/>
                    </a:lnTo>
                    <a:lnTo>
                      <a:pt x="135" y="65"/>
                    </a:lnTo>
                    <a:lnTo>
                      <a:pt x="135" y="61"/>
                    </a:lnTo>
                    <a:lnTo>
                      <a:pt x="139" y="57"/>
                    </a:lnTo>
                    <a:lnTo>
                      <a:pt x="143" y="57"/>
                    </a:lnTo>
                    <a:lnTo>
                      <a:pt x="149" y="57"/>
                    </a:lnTo>
                    <a:lnTo>
                      <a:pt x="155" y="54"/>
                    </a:lnTo>
                    <a:lnTo>
                      <a:pt x="169" y="47"/>
                    </a:lnTo>
                    <a:lnTo>
                      <a:pt x="175" y="41"/>
                    </a:lnTo>
                    <a:lnTo>
                      <a:pt x="180" y="36"/>
                    </a:lnTo>
                    <a:lnTo>
                      <a:pt x="186" y="32"/>
                    </a:lnTo>
                    <a:lnTo>
                      <a:pt x="194" y="27"/>
                    </a:lnTo>
                    <a:lnTo>
                      <a:pt x="210" y="21"/>
                    </a:lnTo>
                    <a:lnTo>
                      <a:pt x="226" y="14"/>
                    </a:lnTo>
                    <a:lnTo>
                      <a:pt x="229" y="11"/>
                    </a:lnTo>
                    <a:lnTo>
                      <a:pt x="235" y="7"/>
                    </a:lnTo>
                    <a:lnTo>
                      <a:pt x="238" y="3"/>
                    </a:lnTo>
                    <a:lnTo>
                      <a:pt x="240" y="0"/>
                    </a:lnTo>
                    <a:lnTo>
                      <a:pt x="246" y="0"/>
                    </a:lnTo>
                    <a:lnTo>
                      <a:pt x="252" y="2"/>
                    </a:lnTo>
                    <a:lnTo>
                      <a:pt x="255" y="3"/>
                    </a:lnTo>
                    <a:lnTo>
                      <a:pt x="262" y="8"/>
                    </a:lnTo>
                    <a:lnTo>
                      <a:pt x="265" y="11"/>
                    </a:lnTo>
                    <a:lnTo>
                      <a:pt x="269" y="11"/>
                    </a:lnTo>
                    <a:lnTo>
                      <a:pt x="274" y="10"/>
                    </a:lnTo>
                    <a:lnTo>
                      <a:pt x="280" y="8"/>
                    </a:lnTo>
                    <a:lnTo>
                      <a:pt x="283" y="7"/>
                    </a:lnTo>
                    <a:lnTo>
                      <a:pt x="287" y="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6" name="Freeform 1634">
                <a:extLst>
                  <a:ext uri="{FF2B5EF4-FFF2-40B4-BE49-F238E27FC236}">
                    <a16:creationId xmlns:a16="http://schemas.microsoft.com/office/drawing/2014/main" id="{DD0D6143-56C2-8B53-503E-AE74F2590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3490" y="6017293"/>
                <a:ext cx="85420" cy="18093"/>
              </a:xfrm>
              <a:custGeom>
                <a:avLst/>
                <a:gdLst>
                  <a:gd name="T0" fmla="*/ 0 w 61"/>
                  <a:gd name="T1" fmla="*/ 2147483647 h 14"/>
                  <a:gd name="T2" fmla="*/ 2147483647 w 61"/>
                  <a:gd name="T3" fmla="*/ 2147483647 h 14"/>
                  <a:gd name="T4" fmla="*/ 2147483647 w 61"/>
                  <a:gd name="T5" fmla="*/ 2147483647 h 14"/>
                  <a:gd name="T6" fmla="*/ 2147483647 w 61"/>
                  <a:gd name="T7" fmla="*/ 2147483647 h 14"/>
                  <a:gd name="T8" fmla="*/ 2147483647 w 61"/>
                  <a:gd name="T9" fmla="*/ 2147483647 h 14"/>
                  <a:gd name="T10" fmla="*/ 2147483647 w 61"/>
                  <a:gd name="T11" fmla="*/ 2147483647 h 14"/>
                  <a:gd name="T12" fmla="*/ 2147483647 w 61"/>
                  <a:gd name="T13" fmla="*/ 2147483647 h 14"/>
                  <a:gd name="T14" fmla="*/ 2147483647 w 61"/>
                  <a:gd name="T15" fmla="*/ 2147483647 h 14"/>
                  <a:gd name="T16" fmla="*/ 2147483647 w 61"/>
                  <a:gd name="T17" fmla="*/ 2147483647 h 14"/>
                  <a:gd name="T18" fmla="*/ 2147483647 w 61"/>
                  <a:gd name="T19" fmla="*/ 2147483647 h 14"/>
                  <a:gd name="T20" fmla="*/ 2147483647 w 61"/>
                  <a:gd name="T21" fmla="*/ 2147483647 h 14"/>
                  <a:gd name="T22" fmla="*/ 2147483647 w 61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" h="14">
                    <a:moveTo>
                      <a:pt x="0" y="9"/>
                    </a:moveTo>
                    <a:lnTo>
                      <a:pt x="1" y="11"/>
                    </a:lnTo>
                    <a:lnTo>
                      <a:pt x="5" y="12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9" y="9"/>
                    </a:lnTo>
                    <a:lnTo>
                      <a:pt x="25" y="4"/>
                    </a:lnTo>
                    <a:lnTo>
                      <a:pt x="34" y="3"/>
                    </a:lnTo>
                    <a:lnTo>
                      <a:pt x="45" y="1"/>
                    </a:lnTo>
                    <a:lnTo>
                      <a:pt x="52" y="3"/>
                    </a:lnTo>
                    <a:lnTo>
                      <a:pt x="56" y="3"/>
                    </a:lnTo>
                    <a:lnTo>
                      <a:pt x="6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7" name="Freeform 1606">
                <a:extLst>
                  <a:ext uri="{FF2B5EF4-FFF2-40B4-BE49-F238E27FC236}">
                    <a16:creationId xmlns:a16="http://schemas.microsoft.com/office/drawing/2014/main" id="{300EB791-7F23-0123-7FA1-70CA6D61E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9488" y="5861693"/>
                <a:ext cx="294001" cy="164647"/>
              </a:xfrm>
              <a:custGeom>
                <a:avLst/>
                <a:gdLst>
                  <a:gd name="T0" fmla="*/ 0 w 210"/>
                  <a:gd name="T1" fmla="*/ 0 h 130"/>
                  <a:gd name="T2" fmla="*/ 2147483647 w 210"/>
                  <a:gd name="T3" fmla="*/ 2147483647 h 130"/>
                  <a:gd name="T4" fmla="*/ 2147483647 w 210"/>
                  <a:gd name="T5" fmla="*/ 2147483647 h 130"/>
                  <a:gd name="T6" fmla="*/ 2147483647 w 210"/>
                  <a:gd name="T7" fmla="*/ 2147483647 h 130"/>
                  <a:gd name="T8" fmla="*/ 2147483647 w 210"/>
                  <a:gd name="T9" fmla="*/ 2147483647 h 130"/>
                  <a:gd name="T10" fmla="*/ 2147483647 w 210"/>
                  <a:gd name="T11" fmla="*/ 2147483647 h 130"/>
                  <a:gd name="T12" fmla="*/ 2147483647 w 210"/>
                  <a:gd name="T13" fmla="*/ 2147483647 h 130"/>
                  <a:gd name="T14" fmla="*/ 2147483647 w 210"/>
                  <a:gd name="T15" fmla="*/ 2147483647 h 130"/>
                  <a:gd name="T16" fmla="*/ 2147483647 w 210"/>
                  <a:gd name="T17" fmla="*/ 2147483647 h 130"/>
                  <a:gd name="T18" fmla="*/ 2147483647 w 210"/>
                  <a:gd name="T19" fmla="*/ 2147483647 h 130"/>
                  <a:gd name="T20" fmla="*/ 2147483647 w 210"/>
                  <a:gd name="T21" fmla="*/ 2147483647 h 130"/>
                  <a:gd name="T22" fmla="*/ 2147483647 w 210"/>
                  <a:gd name="T23" fmla="*/ 2147483647 h 130"/>
                  <a:gd name="T24" fmla="*/ 2147483647 w 210"/>
                  <a:gd name="T25" fmla="*/ 2147483647 h 130"/>
                  <a:gd name="T26" fmla="*/ 2147483647 w 210"/>
                  <a:gd name="T27" fmla="*/ 2147483647 h 130"/>
                  <a:gd name="T28" fmla="*/ 2147483647 w 210"/>
                  <a:gd name="T29" fmla="*/ 2147483647 h 130"/>
                  <a:gd name="T30" fmla="*/ 2147483647 w 210"/>
                  <a:gd name="T31" fmla="*/ 2147483647 h 130"/>
                  <a:gd name="T32" fmla="*/ 2147483647 w 210"/>
                  <a:gd name="T33" fmla="*/ 2147483647 h 130"/>
                  <a:gd name="T34" fmla="*/ 2147483647 w 210"/>
                  <a:gd name="T35" fmla="*/ 2147483647 h 130"/>
                  <a:gd name="T36" fmla="*/ 2147483647 w 210"/>
                  <a:gd name="T37" fmla="*/ 2147483647 h 130"/>
                  <a:gd name="T38" fmla="*/ 2147483647 w 210"/>
                  <a:gd name="T39" fmla="*/ 2147483647 h 130"/>
                  <a:gd name="T40" fmla="*/ 2147483647 w 210"/>
                  <a:gd name="T41" fmla="*/ 2147483647 h 130"/>
                  <a:gd name="T42" fmla="*/ 2147483647 w 210"/>
                  <a:gd name="T43" fmla="*/ 2147483647 h 130"/>
                  <a:gd name="T44" fmla="*/ 2147483647 w 210"/>
                  <a:gd name="T45" fmla="*/ 2147483647 h 130"/>
                  <a:gd name="T46" fmla="*/ 2147483647 w 210"/>
                  <a:gd name="T47" fmla="*/ 2147483647 h 130"/>
                  <a:gd name="T48" fmla="*/ 2147483647 w 210"/>
                  <a:gd name="T49" fmla="*/ 2147483647 h 130"/>
                  <a:gd name="T50" fmla="*/ 2147483647 w 210"/>
                  <a:gd name="T51" fmla="*/ 2147483647 h 130"/>
                  <a:gd name="T52" fmla="*/ 2147483647 w 210"/>
                  <a:gd name="T53" fmla="*/ 2147483647 h 130"/>
                  <a:gd name="T54" fmla="*/ 2147483647 w 210"/>
                  <a:gd name="T55" fmla="*/ 2147483647 h 130"/>
                  <a:gd name="T56" fmla="*/ 2147483647 w 210"/>
                  <a:gd name="T57" fmla="*/ 2147483647 h 130"/>
                  <a:gd name="T58" fmla="*/ 2147483647 w 210"/>
                  <a:gd name="T59" fmla="*/ 2147483647 h 130"/>
                  <a:gd name="T60" fmla="*/ 2147483647 w 210"/>
                  <a:gd name="T61" fmla="*/ 2147483647 h 130"/>
                  <a:gd name="T62" fmla="*/ 2147483647 w 210"/>
                  <a:gd name="T63" fmla="*/ 2147483647 h 130"/>
                  <a:gd name="T64" fmla="*/ 2147483647 w 210"/>
                  <a:gd name="T65" fmla="*/ 2147483647 h 130"/>
                  <a:gd name="T66" fmla="*/ 2147483647 w 210"/>
                  <a:gd name="T67" fmla="*/ 2147483647 h 130"/>
                  <a:gd name="T68" fmla="*/ 2147483647 w 210"/>
                  <a:gd name="T69" fmla="*/ 2147483647 h 130"/>
                  <a:gd name="T70" fmla="*/ 2147483647 w 210"/>
                  <a:gd name="T71" fmla="*/ 2147483647 h 130"/>
                  <a:gd name="T72" fmla="*/ 2147483647 w 210"/>
                  <a:gd name="T73" fmla="*/ 2147483647 h 130"/>
                  <a:gd name="T74" fmla="*/ 2147483647 w 210"/>
                  <a:gd name="T75" fmla="*/ 2147483647 h 130"/>
                  <a:gd name="T76" fmla="*/ 2147483647 w 210"/>
                  <a:gd name="T77" fmla="*/ 2147483647 h 130"/>
                  <a:gd name="T78" fmla="*/ 2147483647 w 210"/>
                  <a:gd name="T79" fmla="*/ 2147483647 h 130"/>
                  <a:gd name="T80" fmla="*/ 2147483647 w 210"/>
                  <a:gd name="T81" fmla="*/ 2147483647 h 130"/>
                  <a:gd name="T82" fmla="*/ 2147483647 w 210"/>
                  <a:gd name="T83" fmla="*/ 2147483647 h 130"/>
                  <a:gd name="T84" fmla="*/ 2147483647 w 210"/>
                  <a:gd name="T85" fmla="*/ 2147483647 h 130"/>
                  <a:gd name="T86" fmla="*/ 2147483647 w 210"/>
                  <a:gd name="T87" fmla="*/ 2147483647 h 1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0" h="130">
                    <a:moveTo>
                      <a:pt x="0" y="0"/>
                    </a:moveTo>
                    <a:lnTo>
                      <a:pt x="3" y="3"/>
                    </a:lnTo>
                    <a:lnTo>
                      <a:pt x="3" y="13"/>
                    </a:lnTo>
                    <a:lnTo>
                      <a:pt x="5" y="19"/>
                    </a:lnTo>
                    <a:lnTo>
                      <a:pt x="8" y="24"/>
                    </a:lnTo>
                    <a:lnTo>
                      <a:pt x="13" y="27"/>
                    </a:lnTo>
                    <a:lnTo>
                      <a:pt x="27" y="31"/>
                    </a:lnTo>
                    <a:lnTo>
                      <a:pt x="35" y="33"/>
                    </a:lnTo>
                    <a:lnTo>
                      <a:pt x="36" y="36"/>
                    </a:lnTo>
                    <a:lnTo>
                      <a:pt x="38" y="41"/>
                    </a:lnTo>
                    <a:lnTo>
                      <a:pt x="41" y="42"/>
                    </a:lnTo>
                    <a:lnTo>
                      <a:pt x="47" y="41"/>
                    </a:lnTo>
                    <a:lnTo>
                      <a:pt x="52" y="41"/>
                    </a:lnTo>
                    <a:lnTo>
                      <a:pt x="56" y="39"/>
                    </a:lnTo>
                    <a:lnTo>
                      <a:pt x="60" y="36"/>
                    </a:lnTo>
                    <a:lnTo>
                      <a:pt x="63" y="33"/>
                    </a:lnTo>
                    <a:lnTo>
                      <a:pt x="69" y="33"/>
                    </a:lnTo>
                    <a:lnTo>
                      <a:pt x="78" y="35"/>
                    </a:lnTo>
                    <a:lnTo>
                      <a:pt x="86" y="36"/>
                    </a:lnTo>
                    <a:lnTo>
                      <a:pt x="89" y="38"/>
                    </a:lnTo>
                    <a:lnTo>
                      <a:pt x="102" y="44"/>
                    </a:lnTo>
                    <a:lnTo>
                      <a:pt x="110" y="47"/>
                    </a:lnTo>
                    <a:lnTo>
                      <a:pt x="119" y="49"/>
                    </a:lnTo>
                    <a:lnTo>
                      <a:pt x="133" y="49"/>
                    </a:lnTo>
                    <a:lnTo>
                      <a:pt x="136" y="52"/>
                    </a:lnTo>
                    <a:lnTo>
                      <a:pt x="143" y="58"/>
                    </a:lnTo>
                    <a:lnTo>
                      <a:pt x="147" y="60"/>
                    </a:lnTo>
                    <a:lnTo>
                      <a:pt x="150" y="61"/>
                    </a:lnTo>
                    <a:lnTo>
                      <a:pt x="155" y="61"/>
                    </a:lnTo>
                    <a:lnTo>
                      <a:pt x="161" y="61"/>
                    </a:lnTo>
                    <a:lnTo>
                      <a:pt x="166" y="61"/>
                    </a:lnTo>
                    <a:lnTo>
                      <a:pt x="168" y="61"/>
                    </a:lnTo>
                    <a:lnTo>
                      <a:pt x="171" y="63"/>
                    </a:lnTo>
                    <a:lnTo>
                      <a:pt x="175" y="69"/>
                    </a:lnTo>
                    <a:lnTo>
                      <a:pt x="179" y="74"/>
                    </a:lnTo>
                    <a:lnTo>
                      <a:pt x="183" y="77"/>
                    </a:lnTo>
                    <a:lnTo>
                      <a:pt x="185" y="82"/>
                    </a:lnTo>
                    <a:lnTo>
                      <a:pt x="185" y="85"/>
                    </a:lnTo>
                    <a:lnTo>
                      <a:pt x="186" y="89"/>
                    </a:lnTo>
                    <a:lnTo>
                      <a:pt x="191" y="94"/>
                    </a:lnTo>
                    <a:lnTo>
                      <a:pt x="197" y="102"/>
                    </a:lnTo>
                    <a:lnTo>
                      <a:pt x="205" y="119"/>
                    </a:lnTo>
                    <a:lnTo>
                      <a:pt x="207" y="124"/>
                    </a:lnTo>
                    <a:lnTo>
                      <a:pt x="210" y="1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8" name="Freeform 1592">
                <a:extLst>
                  <a:ext uri="{FF2B5EF4-FFF2-40B4-BE49-F238E27FC236}">
                    <a16:creationId xmlns:a16="http://schemas.microsoft.com/office/drawing/2014/main" id="{DAE96118-5768-4E58-9570-FDF0C8501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149" y="5841791"/>
                <a:ext cx="391339" cy="59707"/>
              </a:xfrm>
              <a:custGeom>
                <a:avLst/>
                <a:gdLst>
                  <a:gd name="T0" fmla="*/ 0 w 279"/>
                  <a:gd name="T1" fmla="*/ 2147483647 h 47"/>
                  <a:gd name="T2" fmla="*/ 2147483647 w 279"/>
                  <a:gd name="T3" fmla="*/ 2147483647 h 47"/>
                  <a:gd name="T4" fmla="*/ 2147483647 w 279"/>
                  <a:gd name="T5" fmla="*/ 2147483647 h 47"/>
                  <a:gd name="T6" fmla="*/ 2147483647 w 279"/>
                  <a:gd name="T7" fmla="*/ 2147483647 h 47"/>
                  <a:gd name="T8" fmla="*/ 2147483647 w 279"/>
                  <a:gd name="T9" fmla="*/ 2147483647 h 47"/>
                  <a:gd name="T10" fmla="*/ 2147483647 w 279"/>
                  <a:gd name="T11" fmla="*/ 2147483647 h 47"/>
                  <a:gd name="T12" fmla="*/ 2147483647 w 279"/>
                  <a:gd name="T13" fmla="*/ 2147483647 h 47"/>
                  <a:gd name="T14" fmla="*/ 2147483647 w 279"/>
                  <a:gd name="T15" fmla="*/ 2147483647 h 47"/>
                  <a:gd name="T16" fmla="*/ 2147483647 w 279"/>
                  <a:gd name="T17" fmla="*/ 2147483647 h 47"/>
                  <a:gd name="T18" fmla="*/ 2147483647 w 279"/>
                  <a:gd name="T19" fmla="*/ 2147483647 h 47"/>
                  <a:gd name="T20" fmla="*/ 2147483647 w 279"/>
                  <a:gd name="T21" fmla="*/ 2147483647 h 47"/>
                  <a:gd name="T22" fmla="*/ 2147483647 w 279"/>
                  <a:gd name="T23" fmla="*/ 2147483647 h 47"/>
                  <a:gd name="T24" fmla="*/ 2147483647 w 279"/>
                  <a:gd name="T25" fmla="*/ 2147483647 h 47"/>
                  <a:gd name="T26" fmla="*/ 2147483647 w 279"/>
                  <a:gd name="T27" fmla="*/ 2147483647 h 47"/>
                  <a:gd name="T28" fmla="*/ 2147483647 w 279"/>
                  <a:gd name="T29" fmla="*/ 2147483647 h 47"/>
                  <a:gd name="T30" fmla="*/ 2147483647 w 279"/>
                  <a:gd name="T31" fmla="*/ 2147483647 h 47"/>
                  <a:gd name="T32" fmla="*/ 2147483647 w 279"/>
                  <a:gd name="T33" fmla="*/ 2147483647 h 47"/>
                  <a:gd name="T34" fmla="*/ 2147483647 w 279"/>
                  <a:gd name="T35" fmla="*/ 2147483647 h 47"/>
                  <a:gd name="T36" fmla="*/ 2147483647 w 279"/>
                  <a:gd name="T37" fmla="*/ 2147483647 h 47"/>
                  <a:gd name="T38" fmla="*/ 2147483647 w 279"/>
                  <a:gd name="T39" fmla="*/ 2147483647 h 47"/>
                  <a:gd name="T40" fmla="*/ 2147483647 w 279"/>
                  <a:gd name="T41" fmla="*/ 2147483647 h 47"/>
                  <a:gd name="T42" fmla="*/ 2147483647 w 279"/>
                  <a:gd name="T43" fmla="*/ 2147483647 h 47"/>
                  <a:gd name="T44" fmla="*/ 2147483647 w 279"/>
                  <a:gd name="T45" fmla="*/ 2147483647 h 47"/>
                  <a:gd name="T46" fmla="*/ 2147483647 w 279"/>
                  <a:gd name="T47" fmla="*/ 2147483647 h 47"/>
                  <a:gd name="T48" fmla="*/ 2147483647 w 279"/>
                  <a:gd name="T49" fmla="*/ 2147483647 h 47"/>
                  <a:gd name="T50" fmla="*/ 2147483647 w 279"/>
                  <a:gd name="T51" fmla="*/ 2147483647 h 47"/>
                  <a:gd name="T52" fmla="*/ 2147483647 w 279"/>
                  <a:gd name="T53" fmla="*/ 2147483647 h 47"/>
                  <a:gd name="T54" fmla="*/ 2147483647 w 279"/>
                  <a:gd name="T55" fmla="*/ 2147483647 h 47"/>
                  <a:gd name="T56" fmla="*/ 2147483647 w 279"/>
                  <a:gd name="T57" fmla="*/ 2147483647 h 47"/>
                  <a:gd name="T58" fmla="*/ 2147483647 w 279"/>
                  <a:gd name="T59" fmla="*/ 2147483647 h 47"/>
                  <a:gd name="T60" fmla="*/ 2147483647 w 279"/>
                  <a:gd name="T61" fmla="*/ 2147483647 h 47"/>
                  <a:gd name="T62" fmla="*/ 2147483647 w 279"/>
                  <a:gd name="T63" fmla="*/ 2147483647 h 47"/>
                  <a:gd name="T64" fmla="*/ 2147483647 w 279"/>
                  <a:gd name="T65" fmla="*/ 2147483647 h 47"/>
                  <a:gd name="T66" fmla="*/ 2147483647 w 279"/>
                  <a:gd name="T67" fmla="*/ 2147483647 h 47"/>
                  <a:gd name="T68" fmla="*/ 2147483647 w 279"/>
                  <a:gd name="T69" fmla="*/ 2147483647 h 47"/>
                  <a:gd name="T70" fmla="*/ 2147483647 w 279"/>
                  <a:gd name="T71" fmla="*/ 2147483647 h 47"/>
                  <a:gd name="T72" fmla="*/ 2147483647 w 279"/>
                  <a:gd name="T73" fmla="*/ 0 h 47"/>
                  <a:gd name="T74" fmla="*/ 2147483647 w 279"/>
                  <a:gd name="T75" fmla="*/ 0 h 47"/>
                  <a:gd name="T76" fmla="*/ 2147483647 w 279"/>
                  <a:gd name="T77" fmla="*/ 2147483647 h 47"/>
                  <a:gd name="T78" fmla="*/ 2147483647 w 279"/>
                  <a:gd name="T79" fmla="*/ 2147483647 h 47"/>
                  <a:gd name="T80" fmla="*/ 2147483647 w 279"/>
                  <a:gd name="T81" fmla="*/ 2147483647 h 47"/>
                  <a:gd name="T82" fmla="*/ 2147483647 w 279"/>
                  <a:gd name="T83" fmla="*/ 2147483647 h 47"/>
                  <a:gd name="T84" fmla="*/ 2147483647 w 279"/>
                  <a:gd name="T85" fmla="*/ 2147483647 h 47"/>
                  <a:gd name="T86" fmla="*/ 2147483647 w 279"/>
                  <a:gd name="T87" fmla="*/ 2147483647 h 47"/>
                  <a:gd name="T88" fmla="*/ 2147483647 w 279"/>
                  <a:gd name="T89" fmla="*/ 2147483647 h 47"/>
                  <a:gd name="T90" fmla="*/ 2147483647 w 279"/>
                  <a:gd name="T91" fmla="*/ 2147483647 h 47"/>
                  <a:gd name="T92" fmla="*/ 2147483647 w 279"/>
                  <a:gd name="T93" fmla="*/ 2147483647 h 47"/>
                  <a:gd name="T94" fmla="*/ 2147483647 w 279"/>
                  <a:gd name="T95" fmla="*/ 2147483647 h 47"/>
                  <a:gd name="T96" fmla="*/ 2147483647 w 279"/>
                  <a:gd name="T97" fmla="*/ 2147483647 h 47"/>
                  <a:gd name="T98" fmla="*/ 2147483647 w 279"/>
                  <a:gd name="T99" fmla="*/ 2147483647 h 47"/>
                  <a:gd name="T100" fmla="*/ 2147483647 w 279"/>
                  <a:gd name="T101" fmla="*/ 2147483647 h 47"/>
                  <a:gd name="T102" fmla="*/ 2147483647 w 279"/>
                  <a:gd name="T103" fmla="*/ 2147483647 h 47"/>
                  <a:gd name="T104" fmla="*/ 2147483647 w 279"/>
                  <a:gd name="T105" fmla="*/ 2147483647 h 47"/>
                  <a:gd name="T106" fmla="*/ 2147483647 w 279"/>
                  <a:gd name="T107" fmla="*/ 2147483647 h 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9" h="47">
                    <a:moveTo>
                      <a:pt x="0" y="47"/>
                    </a:moveTo>
                    <a:lnTo>
                      <a:pt x="5" y="47"/>
                    </a:lnTo>
                    <a:lnTo>
                      <a:pt x="13" y="42"/>
                    </a:lnTo>
                    <a:lnTo>
                      <a:pt x="22" y="37"/>
                    </a:lnTo>
                    <a:lnTo>
                      <a:pt x="27" y="34"/>
                    </a:lnTo>
                    <a:lnTo>
                      <a:pt x="30" y="31"/>
                    </a:lnTo>
                    <a:lnTo>
                      <a:pt x="33" y="25"/>
                    </a:lnTo>
                    <a:lnTo>
                      <a:pt x="36" y="20"/>
                    </a:lnTo>
                    <a:lnTo>
                      <a:pt x="43" y="16"/>
                    </a:lnTo>
                    <a:lnTo>
                      <a:pt x="47" y="12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60" y="3"/>
                    </a:lnTo>
                    <a:lnTo>
                      <a:pt x="63" y="3"/>
                    </a:lnTo>
                    <a:lnTo>
                      <a:pt x="68" y="3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5" y="8"/>
                    </a:lnTo>
                    <a:lnTo>
                      <a:pt x="77" y="11"/>
                    </a:lnTo>
                    <a:lnTo>
                      <a:pt x="80" y="17"/>
                    </a:lnTo>
                    <a:lnTo>
                      <a:pt x="82" y="19"/>
                    </a:lnTo>
                    <a:lnTo>
                      <a:pt x="85" y="22"/>
                    </a:lnTo>
                    <a:lnTo>
                      <a:pt x="91" y="23"/>
                    </a:lnTo>
                    <a:lnTo>
                      <a:pt x="97" y="25"/>
                    </a:lnTo>
                    <a:lnTo>
                      <a:pt x="105" y="27"/>
                    </a:lnTo>
                    <a:lnTo>
                      <a:pt x="110" y="27"/>
                    </a:lnTo>
                    <a:lnTo>
                      <a:pt x="121" y="27"/>
                    </a:lnTo>
                    <a:lnTo>
                      <a:pt x="127" y="27"/>
                    </a:lnTo>
                    <a:lnTo>
                      <a:pt x="132" y="25"/>
                    </a:lnTo>
                    <a:lnTo>
                      <a:pt x="135" y="23"/>
                    </a:lnTo>
                    <a:lnTo>
                      <a:pt x="137" y="20"/>
                    </a:lnTo>
                    <a:lnTo>
                      <a:pt x="138" y="16"/>
                    </a:lnTo>
                    <a:lnTo>
                      <a:pt x="140" y="12"/>
                    </a:lnTo>
                    <a:lnTo>
                      <a:pt x="144" y="9"/>
                    </a:lnTo>
                    <a:lnTo>
                      <a:pt x="148" y="8"/>
                    </a:lnTo>
                    <a:lnTo>
                      <a:pt x="154" y="3"/>
                    </a:lnTo>
                    <a:lnTo>
                      <a:pt x="157" y="0"/>
                    </a:lnTo>
                    <a:lnTo>
                      <a:pt x="166" y="0"/>
                    </a:lnTo>
                    <a:lnTo>
                      <a:pt x="174" y="1"/>
                    </a:lnTo>
                    <a:lnTo>
                      <a:pt x="182" y="8"/>
                    </a:lnTo>
                    <a:lnTo>
                      <a:pt x="188" y="11"/>
                    </a:lnTo>
                    <a:lnTo>
                      <a:pt x="193" y="12"/>
                    </a:lnTo>
                    <a:lnTo>
                      <a:pt x="198" y="12"/>
                    </a:lnTo>
                    <a:lnTo>
                      <a:pt x="207" y="8"/>
                    </a:lnTo>
                    <a:lnTo>
                      <a:pt x="216" y="6"/>
                    </a:lnTo>
                    <a:lnTo>
                      <a:pt x="237" y="3"/>
                    </a:lnTo>
                    <a:lnTo>
                      <a:pt x="241" y="5"/>
                    </a:lnTo>
                    <a:lnTo>
                      <a:pt x="251" y="9"/>
                    </a:lnTo>
                    <a:lnTo>
                      <a:pt x="254" y="12"/>
                    </a:lnTo>
                    <a:lnTo>
                      <a:pt x="260" y="14"/>
                    </a:lnTo>
                    <a:lnTo>
                      <a:pt x="270" y="14"/>
                    </a:lnTo>
                    <a:lnTo>
                      <a:pt x="273" y="14"/>
                    </a:lnTo>
                    <a:lnTo>
                      <a:pt x="276" y="14"/>
                    </a:lnTo>
                    <a:lnTo>
                      <a:pt x="279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2678C7A9-194A-A200-1CF1-3810A9FEFCB6}"/>
                </a:ext>
              </a:extLst>
            </p:cNvPr>
            <p:cNvGrpSpPr/>
            <p:nvPr/>
          </p:nvGrpSpPr>
          <p:grpSpPr>
            <a:xfrm>
              <a:off x="6905037" y="3975358"/>
              <a:ext cx="1414598" cy="1002118"/>
              <a:chOff x="5332864" y="3806327"/>
              <a:chExt cx="1711198" cy="1212234"/>
            </a:xfrm>
          </p:grpSpPr>
          <p:sp>
            <p:nvSpPr>
              <p:cNvPr id="662" name="Freeform 437">
                <a:extLst>
                  <a:ext uri="{FF2B5EF4-FFF2-40B4-BE49-F238E27FC236}">
                    <a16:creationId xmlns:a16="http://schemas.microsoft.com/office/drawing/2014/main" id="{8539A553-C64D-54F0-4437-DABBE95D2CFA}"/>
                  </a:ext>
                </a:extLst>
              </p:cNvPr>
              <p:cNvSpPr/>
              <p:nvPr/>
            </p:nvSpPr>
            <p:spPr bwMode="auto">
              <a:xfrm>
                <a:off x="6226787" y="4378066"/>
                <a:ext cx="23838" cy="39805"/>
              </a:xfrm>
              <a:custGeom>
                <a:avLst/>
                <a:gdLst>
                  <a:gd name="connsiteX0" fmla="*/ 0 w 45720"/>
                  <a:gd name="connsiteY0" fmla="*/ 80010 h 80010"/>
                  <a:gd name="connsiteX1" fmla="*/ 26670 w 45720"/>
                  <a:gd name="connsiteY1" fmla="*/ 19050 h 80010"/>
                  <a:gd name="connsiteX2" fmla="*/ 45720 w 45720"/>
                  <a:gd name="connsiteY2" fmla="*/ 1905 h 80010"/>
                  <a:gd name="connsiteX3" fmla="*/ 45720 w 45720"/>
                  <a:gd name="connsiteY3" fmla="*/ 0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" h="80010">
                    <a:moveTo>
                      <a:pt x="0" y="80010"/>
                    </a:moveTo>
                    <a:lnTo>
                      <a:pt x="26670" y="19050"/>
                    </a:lnTo>
                    <a:lnTo>
                      <a:pt x="45720" y="1905"/>
                    </a:lnTo>
                    <a:lnTo>
                      <a:pt x="4572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3" name="Freeform 1589">
                <a:extLst>
                  <a:ext uri="{FF2B5EF4-FFF2-40B4-BE49-F238E27FC236}">
                    <a16:creationId xmlns:a16="http://schemas.microsoft.com/office/drawing/2014/main" id="{8AD3671E-7B65-4F5E-5D4B-36611FB77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108" y="4255031"/>
                <a:ext cx="248312" cy="54279"/>
              </a:xfrm>
              <a:custGeom>
                <a:avLst/>
                <a:gdLst>
                  <a:gd name="T0" fmla="*/ 0 w 217"/>
                  <a:gd name="T1" fmla="*/ 2147483647 h 43"/>
                  <a:gd name="T2" fmla="*/ 2147483647 w 217"/>
                  <a:gd name="T3" fmla="*/ 2147483647 h 43"/>
                  <a:gd name="T4" fmla="*/ 2147483647 w 217"/>
                  <a:gd name="T5" fmla="*/ 2147483647 h 43"/>
                  <a:gd name="T6" fmla="*/ 2147483647 w 217"/>
                  <a:gd name="T7" fmla="*/ 2147483647 h 43"/>
                  <a:gd name="T8" fmla="*/ 2147483647 w 217"/>
                  <a:gd name="T9" fmla="*/ 2147483647 h 43"/>
                  <a:gd name="T10" fmla="*/ 2147483647 w 217"/>
                  <a:gd name="T11" fmla="*/ 2147483647 h 43"/>
                  <a:gd name="T12" fmla="*/ 2147483647 w 217"/>
                  <a:gd name="T13" fmla="*/ 2147483647 h 43"/>
                  <a:gd name="T14" fmla="*/ 2147483647 w 217"/>
                  <a:gd name="T15" fmla="*/ 2147483647 h 43"/>
                  <a:gd name="T16" fmla="*/ 2147483647 w 217"/>
                  <a:gd name="T17" fmla="*/ 2147483647 h 43"/>
                  <a:gd name="T18" fmla="*/ 2147483647 w 217"/>
                  <a:gd name="T19" fmla="*/ 2147483647 h 43"/>
                  <a:gd name="T20" fmla="*/ 2147483647 w 217"/>
                  <a:gd name="T21" fmla="*/ 2147483647 h 43"/>
                  <a:gd name="T22" fmla="*/ 2147483647 w 217"/>
                  <a:gd name="T23" fmla="*/ 2147483647 h 43"/>
                  <a:gd name="T24" fmla="*/ 2147483647 w 217"/>
                  <a:gd name="T25" fmla="*/ 2147483647 h 43"/>
                  <a:gd name="T26" fmla="*/ 2147483647 w 217"/>
                  <a:gd name="T27" fmla="*/ 2147483647 h 43"/>
                  <a:gd name="T28" fmla="*/ 2147483647 w 217"/>
                  <a:gd name="T29" fmla="*/ 2147483647 h 43"/>
                  <a:gd name="T30" fmla="*/ 2147483647 w 217"/>
                  <a:gd name="T31" fmla="*/ 2147483647 h 43"/>
                  <a:gd name="T32" fmla="*/ 2147483647 w 217"/>
                  <a:gd name="T33" fmla="*/ 2147483647 h 43"/>
                  <a:gd name="T34" fmla="*/ 2147483647 w 217"/>
                  <a:gd name="T35" fmla="*/ 2147483647 h 43"/>
                  <a:gd name="T36" fmla="*/ 2147483647 w 217"/>
                  <a:gd name="T37" fmla="*/ 2147483647 h 43"/>
                  <a:gd name="T38" fmla="*/ 2147483647 w 217"/>
                  <a:gd name="T39" fmla="*/ 2147483647 h 43"/>
                  <a:gd name="T40" fmla="*/ 2147483647 w 217"/>
                  <a:gd name="T41" fmla="*/ 0 h 43"/>
                  <a:gd name="T42" fmla="*/ 2147483647 w 217"/>
                  <a:gd name="T43" fmla="*/ 0 h 43"/>
                  <a:gd name="T44" fmla="*/ 2147483647 w 217"/>
                  <a:gd name="T45" fmla="*/ 2147483647 h 43"/>
                  <a:gd name="T46" fmla="*/ 2147483647 w 217"/>
                  <a:gd name="T47" fmla="*/ 2147483647 h 43"/>
                  <a:gd name="T48" fmla="*/ 2147483647 w 217"/>
                  <a:gd name="T49" fmla="*/ 2147483647 h 43"/>
                  <a:gd name="T50" fmla="*/ 2147483647 w 217"/>
                  <a:gd name="T51" fmla="*/ 2147483647 h 43"/>
                  <a:gd name="T52" fmla="*/ 2147483647 w 217"/>
                  <a:gd name="T53" fmla="*/ 2147483647 h 43"/>
                  <a:gd name="T54" fmla="*/ 2147483647 w 217"/>
                  <a:gd name="T55" fmla="*/ 214748364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connsiteX0" fmla="*/ 0 w 10000"/>
                  <a:gd name="connsiteY0" fmla="*/ 9302 h 10000"/>
                  <a:gd name="connsiteX1" fmla="*/ 645 w 10000"/>
                  <a:gd name="connsiteY1" fmla="*/ 9302 h 10000"/>
                  <a:gd name="connsiteX2" fmla="*/ 1429 w 10000"/>
                  <a:gd name="connsiteY2" fmla="*/ 9535 h 10000"/>
                  <a:gd name="connsiteX3" fmla="*/ 1843 w 10000"/>
                  <a:gd name="connsiteY3" fmla="*/ 9535 h 10000"/>
                  <a:gd name="connsiteX4" fmla="*/ 2166 w 10000"/>
                  <a:gd name="connsiteY4" fmla="*/ 10000 h 10000"/>
                  <a:gd name="connsiteX5" fmla="*/ 2350 w 10000"/>
                  <a:gd name="connsiteY5" fmla="*/ 9535 h 10000"/>
                  <a:gd name="connsiteX6" fmla="*/ 2488 w 10000"/>
                  <a:gd name="connsiteY6" fmla="*/ 8837 h 10000"/>
                  <a:gd name="connsiteX7" fmla="*/ 2673 w 10000"/>
                  <a:gd name="connsiteY7" fmla="*/ 8140 h 10000"/>
                  <a:gd name="connsiteX8" fmla="*/ 2719 w 10000"/>
                  <a:gd name="connsiteY8" fmla="*/ 7442 h 10000"/>
                  <a:gd name="connsiteX9" fmla="*/ 2811 w 10000"/>
                  <a:gd name="connsiteY9" fmla="*/ 6977 h 10000"/>
                  <a:gd name="connsiteX10" fmla="*/ 3871 w 10000"/>
                  <a:gd name="connsiteY10" fmla="*/ 4419 h 10000"/>
                  <a:gd name="connsiteX11" fmla="*/ 4240 w 10000"/>
                  <a:gd name="connsiteY11" fmla="*/ 3721 h 10000"/>
                  <a:gd name="connsiteX12" fmla="*/ 4470 w 10000"/>
                  <a:gd name="connsiteY12" fmla="*/ 3721 h 10000"/>
                  <a:gd name="connsiteX13" fmla="*/ 4885 w 10000"/>
                  <a:gd name="connsiteY13" fmla="*/ 3721 h 10000"/>
                  <a:gd name="connsiteX14" fmla="*/ 5253 w 10000"/>
                  <a:gd name="connsiteY14" fmla="*/ 3488 h 10000"/>
                  <a:gd name="connsiteX15" fmla="*/ 5392 w 10000"/>
                  <a:gd name="connsiteY15" fmla="*/ 3023 h 10000"/>
                  <a:gd name="connsiteX16" fmla="*/ 5991 w 10000"/>
                  <a:gd name="connsiteY16" fmla="*/ 1163 h 10000"/>
                  <a:gd name="connsiteX17" fmla="*/ 6267 w 10000"/>
                  <a:gd name="connsiteY17" fmla="*/ 1163 h 10000"/>
                  <a:gd name="connsiteX18" fmla="*/ 6820 w 10000"/>
                  <a:gd name="connsiteY18" fmla="*/ 1163 h 10000"/>
                  <a:gd name="connsiteX19" fmla="*/ 7189 w 10000"/>
                  <a:gd name="connsiteY19" fmla="*/ 930 h 10000"/>
                  <a:gd name="connsiteX20" fmla="*/ 7650 w 10000"/>
                  <a:gd name="connsiteY20" fmla="*/ 0 h 10000"/>
                  <a:gd name="connsiteX21" fmla="*/ 8157 w 10000"/>
                  <a:gd name="connsiteY21" fmla="*/ 0 h 10000"/>
                  <a:gd name="connsiteX22" fmla="*/ 8479 w 10000"/>
                  <a:gd name="connsiteY22" fmla="*/ 465 h 10000"/>
                  <a:gd name="connsiteX23" fmla="*/ 8598 w 10000"/>
                  <a:gd name="connsiteY23" fmla="*/ 356 h 10000"/>
                  <a:gd name="connsiteX24" fmla="*/ 8802 w 10000"/>
                  <a:gd name="connsiteY24" fmla="*/ 1163 h 10000"/>
                  <a:gd name="connsiteX25" fmla="*/ 9124 w 10000"/>
                  <a:gd name="connsiteY25" fmla="*/ 1628 h 10000"/>
                  <a:gd name="connsiteX26" fmla="*/ 9447 w 10000"/>
                  <a:gd name="connsiteY26" fmla="*/ 1860 h 10000"/>
                  <a:gd name="connsiteX27" fmla="*/ 9493 w 10000"/>
                  <a:gd name="connsiteY27" fmla="*/ 2326 h 10000"/>
                  <a:gd name="connsiteX28" fmla="*/ 10000 w 10000"/>
                  <a:gd name="connsiteY28" fmla="*/ 4186 h 10000"/>
                  <a:gd name="connsiteX0" fmla="*/ 0 w 10000"/>
                  <a:gd name="connsiteY0" fmla="*/ 9302 h 10000"/>
                  <a:gd name="connsiteX1" fmla="*/ 645 w 10000"/>
                  <a:gd name="connsiteY1" fmla="*/ 9302 h 10000"/>
                  <a:gd name="connsiteX2" fmla="*/ 1429 w 10000"/>
                  <a:gd name="connsiteY2" fmla="*/ 9535 h 10000"/>
                  <a:gd name="connsiteX3" fmla="*/ 1843 w 10000"/>
                  <a:gd name="connsiteY3" fmla="*/ 9535 h 10000"/>
                  <a:gd name="connsiteX4" fmla="*/ 2166 w 10000"/>
                  <a:gd name="connsiteY4" fmla="*/ 10000 h 10000"/>
                  <a:gd name="connsiteX5" fmla="*/ 2350 w 10000"/>
                  <a:gd name="connsiteY5" fmla="*/ 9535 h 10000"/>
                  <a:gd name="connsiteX6" fmla="*/ 2488 w 10000"/>
                  <a:gd name="connsiteY6" fmla="*/ 8837 h 10000"/>
                  <a:gd name="connsiteX7" fmla="*/ 2673 w 10000"/>
                  <a:gd name="connsiteY7" fmla="*/ 8140 h 10000"/>
                  <a:gd name="connsiteX8" fmla="*/ 2719 w 10000"/>
                  <a:gd name="connsiteY8" fmla="*/ 7442 h 10000"/>
                  <a:gd name="connsiteX9" fmla="*/ 2811 w 10000"/>
                  <a:gd name="connsiteY9" fmla="*/ 6977 h 10000"/>
                  <a:gd name="connsiteX10" fmla="*/ 3871 w 10000"/>
                  <a:gd name="connsiteY10" fmla="*/ 4419 h 10000"/>
                  <a:gd name="connsiteX11" fmla="*/ 4240 w 10000"/>
                  <a:gd name="connsiteY11" fmla="*/ 3721 h 10000"/>
                  <a:gd name="connsiteX12" fmla="*/ 4470 w 10000"/>
                  <a:gd name="connsiteY12" fmla="*/ 3721 h 10000"/>
                  <a:gd name="connsiteX13" fmla="*/ 4885 w 10000"/>
                  <a:gd name="connsiteY13" fmla="*/ 3721 h 10000"/>
                  <a:gd name="connsiteX14" fmla="*/ 5253 w 10000"/>
                  <a:gd name="connsiteY14" fmla="*/ 3488 h 10000"/>
                  <a:gd name="connsiteX15" fmla="*/ 5392 w 10000"/>
                  <a:gd name="connsiteY15" fmla="*/ 3023 h 10000"/>
                  <a:gd name="connsiteX16" fmla="*/ 5991 w 10000"/>
                  <a:gd name="connsiteY16" fmla="*/ 1163 h 10000"/>
                  <a:gd name="connsiteX17" fmla="*/ 6267 w 10000"/>
                  <a:gd name="connsiteY17" fmla="*/ 1163 h 10000"/>
                  <a:gd name="connsiteX18" fmla="*/ 6820 w 10000"/>
                  <a:gd name="connsiteY18" fmla="*/ 1163 h 10000"/>
                  <a:gd name="connsiteX19" fmla="*/ 7189 w 10000"/>
                  <a:gd name="connsiteY19" fmla="*/ 930 h 10000"/>
                  <a:gd name="connsiteX20" fmla="*/ 7650 w 10000"/>
                  <a:gd name="connsiteY20" fmla="*/ 0 h 10000"/>
                  <a:gd name="connsiteX21" fmla="*/ 8157 w 10000"/>
                  <a:gd name="connsiteY21" fmla="*/ 0 h 10000"/>
                  <a:gd name="connsiteX22" fmla="*/ 8479 w 10000"/>
                  <a:gd name="connsiteY22" fmla="*/ 465 h 10000"/>
                  <a:gd name="connsiteX23" fmla="*/ 8598 w 10000"/>
                  <a:gd name="connsiteY23" fmla="*/ 356 h 10000"/>
                  <a:gd name="connsiteX24" fmla="*/ 9124 w 10000"/>
                  <a:gd name="connsiteY24" fmla="*/ 1628 h 10000"/>
                  <a:gd name="connsiteX25" fmla="*/ 9447 w 10000"/>
                  <a:gd name="connsiteY25" fmla="*/ 1860 h 10000"/>
                  <a:gd name="connsiteX26" fmla="*/ 9493 w 10000"/>
                  <a:gd name="connsiteY26" fmla="*/ 2326 h 10000"/>
                  <a:gd name="connsiteX27" fmla="*/ 10000 w 10000"/>
                  <a:gd name="connsiteY27" fmla="*/ 4186 h 10000"/>
                  <a:gd name="connsiteX0" fmla="*/ 0 w 10000"/>
                  <a:gd name="connsiteY0" fmla="*/ 9302 h 10000"/>
                  <a:gd name="connsiteX1" fmla="*/ 645 w 10000"/>
                  <a:gd name="connsiteY1" fmla="*/ 9302 h 10000"/>
                  <a:gd name="connsiteX2" fmla="*/ 1429 w 10000"/>
                  <a:gd name="connsiteY2" fmla="*/ 9535 h 10000"/>
                  <a:gd name="connsiteX3" fmla="*/ 1843 w 10000"/>
                  <a:gd name="connsiteY3" fmla="*/ 9535 h 10000"/>
                  <a:gd name="connsiteX4" fmla="*/ 2166 w 10000"/>
                  <a:gd name="connsiteY4" fmla="*/ 10000 h 10000"/>
                  <a:gd name="connsiteX5" fmla="*/ 2350 w 10000"/>
                  <a:gd name="connsiteY5" fmla="*/ 9535 h 10000"/>
                  <a:gd name="connsiteX6" fmla="*/ 2488 w 10000"/>
                  <a:gd name="connsiteY6" fmla="*/ 8837 h 10000"/>
                  <a:gd name="connsiteX7" fmla="*/ 2673 w 10000"/>
                  <a:gd name="connsiteY7" fmla="*/ 8140 h 10000"/>
                  <a:gd name="connsiteX8" fmla="*/ 2719 w 10000"/>
                  <a:gd name="connsiteY8" fmla="*/ 7442 h 10000"/>
                  <a:gd name="connsiteX9" fmla="*/ 2811 w 10000"/>
                  <a:gd name="connsiteY9" fmla="*/ 6977 h 10000"/>
                  <a:gd name="connsiteX10" fmla="*/ 3871 w 10000"/>
                  <a:gd name="connsiteY10" fmla="*/ 4419 h 10000"/>
                  <a:gd name="connsiteX11" fmla="*/ 4240 w 10000"/>
                  <a:gd name="connsiteY11" fmla="*/ 3721 h 10000"/>
                  <a:gd name="connsiteX12" fmla="*/ 4470 w 10000"/>
                  <a:gd name="connsiteY12" fmla="*/ 3721 h 10000"/>
                  <a:gd name="connsiteX13" fmla="*/ 4885 w 10000"/>
                  <a:gd name="connsiteY13" fmla="*/ 3721 h 10000"/>
                  <a:gd name="connsiteX14" fmla="*/ 5253 w 10000"/>
                  <a:gd name="connsiteY14" fmla="*/ 3488 h 10000"/>
                  <a:gd name="connsiteX15" fmla="*/ 5392 w 10000"/>
                  <a:gd name="connsiteY15" fmla="*/ 3023 h 10000"/>
                  <a:gd name="connsiteX16" fmla="*/ 5991 w 10000"/>
                  <a:gd name="connsiteY16" fmla="*/ 1163 h 10000"/>
                  <a:gd name="connsiteX17" fmla="*/ 6267 w 10000"/>
                  <a:gd name="connsiteY17" fmla="*/ 1163 h 10000"/>
                  <a:gd name="connsiteX18" fmla="*/ 6820 w 10000"/>
                  <a:gd name="connsiteY18" fmla="*/ 1163 h 10000"/>
                  <a:gd name="connsiteX19" fmla="*/ 7189 w 10000"/>
                  <a:gd name="connsiteY19" fmla="*/ 930 h 10000"/>
                  <a:gd name="connsiteX20" fmla="*/ 7650 w 10000"/>
                  <a:gd name="connsiteY20" fmla="*/ 0 h 10000"/>
                  <a:gd name="connsiteX21" fmla="*/ 8157 w 10000"/>
                  <a:gd name="connsiteY21" fmla="*/ 0 h 10000"/>
                  <a:gd name="connsiteX22" fmla="*/ 8479 w 10000"/>
                  <a:gd name="connsiteY22" fmla="*/ 465 h 10000"/>
                  <a:gd name="connsiteX23" fmla="*/ 9124 w 10000"/>
                  <a:gd name="connsiteY23" fmla="*/ 1628 h 10000"/>
                  <a:gd name="connsiteX24" fmla="*/ 9447 w 10000"/>
                  <a:gd name="connsiteY24" fmla="*/ 1860 h 10000"/>
                  <a:gd name="connsiteX25" fmla="*/ 9493 w 10000"/>
                  <a:gd name="connsiteY25" fmla="*/ 2326 h 10000"/>
                  <a:gd name="connsiteX26" fmla="*/ 10000 w 10000"/>
                  <a:gd name="connsiteY26" fmla="*/ 4186 h 10000"/>
                  <a:gd name="connsiteX0" fmla="*/ 0 w 10000"/>
                  <a:gd name="connsiteY0" fmla="*/ 9302 h 10000"/>
                  <a:gd name="connsiteX1" fmla="*/ 645 w 10000"/>
                  <a:gd name="connsiteY1" fmla="*/ 9302 h 10000"/>
                  <a:gd name="connsiteX2" fmla="*/ 1429 w 10000"/>
                  <a:gd name="connsiteY2" fmla="*/ 9535 h 10000"/>
                  <a:gd name="connsiteX3" fmla="*/ 1843 w 10000"/>
                  <a:gd name="connsiteY3" fmla="*/ 9535 h 10000"/>
                  <a:gd name="connsiteX4" fmla="*/ 2166 w 10000"/>
                  <a:gd name="connsiteY4" fmla="*/ 10000 h 10000"/>
                  <a:gd name="connsiteX5" fmla="*/ 2350 w 10000"/>
                  <a:gd name="connsiteY5" fmla="*/ 9535 h 10000"/>
                  <a:gd name="connsiteX6" fmla="*/ 2488 w 10000"/>
                  <a:gd name="connsiteY6" fmla="*/ 8837 h 10000"/>
                  <a:gd name="connsiteX7" fmla="*/ 2673 w 10000"/>
                  <a:gd name="connsiteY7" fmla="*/ 8140 h 10000"/>
                  <a:gd name="connsiteX8" fmla="*/ 2719 w 10000"/>
                  <a:gd name="connsiteY8" fmla="*/ 7442 h 10000"/>
                  <a:gd name="connsiteX9" fmla="*/ 2811 w 10000"/>
                  <a:gd name="connsiteY9" fmla="*/ 6977 h 10000"/>
                  <a:gd name="connsiteX10" fmla="*/ 3871 w 10000"/>
                  <a:gd name="connsiteY10" fmla="*/ 4419 h 10000"/>
                  <a:gd name="connsiteX11" fmla="*/ 4240 w 10000"/>
                  <a:gd name="connsiteY11" fmla="*/ 3721 h 10000"/>
                  <a:gd name="connsiteX12" fmla="*/ 4470 w 10000"/>
                  <a:gd name="connsiteY12" fmla="*/ 3721 h 10000"/>
                  <a:gd name="connsiteX13" fmla="*/ 4885 w 10000"/>
                  <a:gd name="connsiteY13" fmla="*/ 3721 h 10000"/>
                  <a:gd name="connsiteX14" fmla="*/ 5253 w 10000"/>
                  <a:gd name="connsiteY14" fmla="*/ 3488 h 10000"/>
                  <a:gd name="connsiteX15" fmla="*/ 5392 w 10000"/>
                  <a:gd name="connsiteY15" fmla="*/ 3023 h 10000"/>
                  <a:gd name="connsiteX16" fmla="*/ 5991 w 10000"/>
                  <a:gd name="connsiteY16" fmla="*/ 1163 h 10000"/>
                  <a:gd name="connsiteX17" fmla="*/ 6267 w 10000"/>
                  <a:gd name="connsiteY17" fmla="*/ 1163 h 10000"/>
                  <a:gd name="connsiteX18" fmla="*/ 6820 w 10000"/>
                  <a:gd name="connsiteY18" fmla="*/ 1163 h 10000"/>
                  <a:gd name="connsiteX19" fmla="*/ 7189 w 10000"/>
                  <a:gd name="connsiteY19" fmla="*/ 930 h 10000"/>
                  <a:gd name="connsiteX20" fmla="*/ 7650 w 10000"/>
                  <a:gd name="connsiteY20" fmla="*/ 0 h 10000"/>
                  <a:gd name="connsiteX21" fmla="*/ 8157 w 10000"/>
                  <a:gd name="connsiteY21" fmla="*/ 0 h 10000"/>
                  <a:gd name="connsiteX22" fmla="*/ 8479 w 10000"/>
                  <a:gd name="connsiteY22" fmla="*/ 465 h 10000"/>
                  <a:gd name="connsiteX23" fmla="*/ 9447 w 10000"/>
                  <a:gd name="connsiteY23" fmla="*/ 1860 h 10000"/>
                  <a:gd name="connsiteX24" fmla="*/ 9493 w 10000"/>
                  <a:gd name="connsiteY24" fmla="*/ 2326 h 10000"/>
                  <a:gd name="connsiteX25" fmla="*/ 10000 w 10000"/>
                  <a:gd name="connsiteY25" fmla="*/ 4186 h 10000"/>
                  <a:gd name="connsiteX0" fmla="*/ 0 w 10000"/>
                  <a:gd name="connsiteY0" fmla="*/ 9302 h 10000"/>
                  <a:gd name="connsiteX1" fmla="*/ 645 w 10000"/>
                  <a:gd name="connsiteY1" fmla="*/ 9302 h 10000"/>
                  <a:gd name="connsiteX2" fmla="*/ 1429 w 10000"/>
                  <a:gd name="connsiteY2" fmla="*/ 9535 h 10000"/>
                  <a:gd name="connsiteX3" fmla="*/ 1843 w 10000"/>
                  <a:gd name="connsiteY3" fmla="*/ 9535 h 10000"/>
                  <a:gd name="connsiteX4" fmla="*/ 2166 w 10000"/>
                  <a:gd name="connsiteY4" fmla="*/ 10000 h 10000"/>
                  <a:gd name="connsiteX5" fmla="*/ 2350 w 10000"/>
                  <a:gd name="connsiteY5" fmla="*/ 9535 h 10000"/>
                  <a:gd name="connsiteX6" fmla="*/ 2488 w 10000"/>
                  <a:gd name="connsiteY6" fmla="*/ 8837 h 10000"/>
                  <a:gd name="connsiteX7" fmla="*/ 2673 w 10000"/>
                  <a:gd name="connsiteY7" fmla="*/ 8140 h 10000"/>
                  <a:gd name="connsiteX8" fmla="*/ 2719 w 10000"/>
                  <a:gd name="connsiteY8" fmla="*/ 7442 h 10000"/>
                  <a:gd name="connsiteX9" fmla="*/ 2811 w 10000"/>
                  <a:gd name="connsiteY9" fmla="*/ 6977 h 10000"/>
                  <a:gd name="connsiteX10" fmla="*/ 3871 w 10000"/>
                  <a:gd name="connsiteY10" fmla="*/ 4419 h 10000"/>
                  <a:gd name="connsiteX11" fmla="*/ 4240 w 10000"/>
                  <a:gd name="connsiteY11" fmla="*/ 3721 h 10000"/>
                  <a:gd name="connsiteX12" fmla="*/ 4470 w 10000"/>
                  <a:gd name="connsiteY12" fmla="*/ 3721 h 10000"/>
                  <a:gd name="connsiteX13" fmla="*/ 4885 w 10000"/>
                  <a:gd name="connsiteY13" fmla="*/ 3721 h 10000"/>
                  <a:gd name="connsiteX14" fmla="*/ 5253 w 10000"/>
                  <a:gd name="connsiteY14" fmla="*/ 3488 h 10000"/>
                  <a:gd name="connsiteX15" fmla="*/ 5392 w 10000"/>
                  <a:gd name="connsiteY15" fmla="*/ 3023 h 10000"/>
                  <a:gd name="connsiteX16" fmla="*/ 5991 w 10000"/>
                  <a:gd name="connsiteY16" fmla="*/ 1163 h 10000"/>
                  <a:gd name="connsiteX17" fmla="*/ 6267 w 10000"/>
                  <a:gd name="connsiteY17" fmla="*/ 1163 h 10000"/>
                  <a:gd name="connsiteX18" fmla="*/ 6820 w 10000"/>
                  <a:gd name="connsiteY18" fmla="*/ 1163 h 10000"/>
                  <a:gd name="connsiteX19" fmla="*/ 7189 w 10000"/>
                  <a:gd name="connsiteY19" fmla="*/ 930 h 10000"/>
                  <a:gd name="connsiteX20" fmla="*/ 7650 w 10000"/>
                  <a:gd name="connsiteY20" fmla="*/ 0 h 10000"/>
                  <a:gd name="connsiteX21" fmla="*/ 8157 w 10000"/>
                  <a:gd name="connsiteY21" fmla="*/ 0 h 10000"/>
                  <a:gd name="connsiteX22" fmla="*/ 8479 w 10000"/>
                  <a:gd name="connsiteY22" fmla="*/ 465 h 10000"/>
                  <a:gd name="connsiteX23" fmla="*/ 9447 w 10000"/>
                  <a:gd name="connsiteY23" fmla="*/ 1860 h 10000"/>
                  <a:gd name="connsiteX24" fmla="*/ 10000 w 10000"/>
                  <a:gd name="connsiteY24" fmla="*/ 4186 h 10000"/>
                  <a:gd name="connsiteX0" fmla="*/ 0 w 10000"/>
                  <a:gd name="connsiteY0" fmla="*/ 9302 h 10000"/>
                  <a:gd name="connsiteX1" fmla="*/ 645 w 10000"/>
                  <a:gd name="connsiteY1" fmla="*/ 9302 h 10000"/>
                  <a:gd name="connsiteX2" fmla="*/ 1429 w 10000"/>
                  <a:gd name="connsiteY2" fmla="*/ 9535 h 10000"/>
                  <a:gd name="connsiteX3" fmla="*/ 1843 w 10000"/>
                  <a:gd name="connsiteY3" fmla="*/ 9535 h 10000"/>
                  <a:gd name="connsiteX4" fmla="*/ 2166 w 10000"/>
                  <a:gd name="connsiteY4" fmla="*/ 10000 h 10000"/>
                  <a:gd name="connsiteX5" fmla="*/ 2350 w 10000"/>
                  <a:gd name="connsiteY5" fmla="*/ 9535 h 10000"/>
                  <a:gd name="connsiteX6" fmla="*/ 2488 w 10000"/>
                  <a:gd name="connsiteY6" fmla="*/ 8837 h 10000"/>
                  <a:gd name="connsiteX7" fmla="*/ 2673 w 10000"/>
                  <a:gd name="connsiteY7" fmla="*/ 8140 h 10000"/>
                  <a:gd name="connsiteX8" fmla="*/ 2719 w 10000"/>
                  <a:gd name="connsiteY8" fmla="*/ 7442 h 10000"/>
                  <a:gd name="connsiteX9" fmla="*/ 2811 w 10000"/>
                  <a:gd name="connsiteY9" fmla="*/ 6977 h 10000"/>
                  <a:gd name="connsiteX10" fmla="*/ 3871 w 10000"/>
                  <a:gd name="connsiteY10" fmla="*/ 4419 h 10000"/>
                  <a:gd name="connsiteX11" fmla="*/ 4240 w 10000"/>
                  <a:gd name="connsiteY11" fmla="*/ 3721 h 10000"/>
                  <a:gd name="connsiteX12" fmla="*/ 4470 w 10000"/>
                  <a:gd name="connsiteY12" fmla="*/ 3721 h 10000"/>
                  <a:gd name="connsiteX13" fmla="*/ 4885 w 10000"/>
                  <a:gd name="connsiteY13" fmla="*/ 3721 h 10000"/>
                  <a:gd name="connsiteX14" fmla="*/ 5253 w 10000"/>
                  <a:gd name="connsiteY14" fmla="*/ 3488 h 10000"/>
                  <a:gd name="connsiteX15" fmla="*/ 5392 w 10000"/>
                  <a:gd name="connsiteY15" fmla="*/ 3023 h 10000"/>
                  <a:gd name="connsiteX16" fmla="*/ 5991 w 10000"/>
                  <a:gd name="connsiteY16" fmla="*/ 1163 h 10000"/>
                  <a:gd name="connsiteX17" fmla="*/ 6267 w 10000"/>
                  <a:gd name="connsiteY17" fmla="*/ 1163 h 10000"/>
                  <a:gd name="connsiteX18" fmla="*/ 6820 w 10000"/>
                  <a:gd name="connsiteY18" fmla="*/ 1163 h 10000"/>
                  <a:gd name="connsiteX19" fmla="*/ 7189 w 10000"/>
                  <a:gd name="connsiteY19" fmla="*/ 930 h 10000"/>
                  <a:gd name="connsiteX20" fmla="*/ 7650 w 10000"/>
                  <a:gd name="connsiteY20" fmla="*/ 0 h 10000"/>
                  <a:gd name="connsiteX21" fmla="*/ 8157 w 10000"/>
                  <a:gd name="connsiteY21" fmla="*/ 0 h 10000"/>
                  <a:gd name="connsiteX22" fmla="*/ 8479 w 10000"/>
                  <a:gd name="connsiteY22" fmla="*/ 465 h 10000"/>
                  <a:gd name="connsiteX23" fmla="*/ 10000 w 10000"/>
                  <a:gd name="connsiteY23" fmla="*/ 4186 h 10000"/>
                  <a:gd name="connsiteX0" fmla="*/ 0 w 8479"/>
                  <a:gd name="connsiteY0" fmla="*/ 9302 h 10000"/>
                  <a:gd name="connsiteX1" fmla="*/ 645 w 8479"/>
                  <a:gd name="connsiteY1" fmla="*/ 9302 h 10000"/>
                  <a:gd name="connsiteX2" fmla="*/ 1429 w 8479"/>
                  <a:gd name="connsiteY2" fmla="*/ 9535 h 10000"/>
                  <a:gd name="connsiteX3" fmla="*/ 1843 w 8479"/>
                  <a:gd name="connsiteY3" fmla="*/ 9535 h 10000"/>
                  <a:gd name="connsiteX4" fmla="*/ 2166 w 8479"/>
                  <a:gd name="connsiteY4" fmla="*/ 10000 h 10000"/>
                  <a:gd name="connsiteX5" fmla="*/ 2350 w 8479"/>
                  <a:gd name="connsiteY5" fmla="*/ 9535 h 10000"/>
                  <a:gd name="connsiteX6" fmla="*/ 2488 w 8479"/>
                  <a:gd name="connsiteY6" fmla="*/ 8837 h 10000"/>
                  <a:gd name="connsiteX7" fmla="*/ 2673 w 8479"/>
                  <a:gd name="connsiteY7" fmla="*/ 8140 h 10000"/>
                  <a:gd name="connsiteX8" fmla="*/ 2719 w 8479"/>
                  <a:gd name="connsiteY8" fmla="*/ 7442 h 10000"/>
                  <a:gd name="connsiteX9" fmla="*/ 2811 w 8479"/>
                  <a:gd name="connsiteY9" fmla="*/ 6977 h 10000"/>
                  <a:gd name="connsiteX10" fmla="*/ 3871 w 8479"/>
                  <a:gd name="connsiteY10" fmla="*/ 4419 h 10000"/>
                  <a:gd name="connsiteX11" fmla="*/ 4240 w 8479"/>
                  <a:gd name="connsiteY11" fmla="*/ 3721 h 10000"/>
                  <a:gd name="connsiteX12" fmla="*/ 4470 w 8479"/>
                  <a:gd name="connsiteY12" fmla="*/ 3721 h 10000"/>
                  <a:gd name="connsiteX13" fmla="*/ 4885 w 8479"/>
                  <a:gd name="connsiteY13" fmla="*/ 3721 h 10000"/>
                  <a:gd name="connsiteX14" fmla="*/ 5253 w 8479"/>
                  <a:gd name="connsiteY14" fmla="*/ 3488 h 10000"/>
                  <a:gd name="connsiteX15" fmla="*/ 5392 w 8479"/>
                  <a:gd name="connsiteY15" fmla="*/ 3023 h 10000"/>
                  <a:gd name="connsiteX16" fmla="*/ 5991 w 8479"/>
                  <a:gd name="connsiteY16" fmla="*/ 1163 h 10000"/>
                  <a:gd name="connsiteX17" fmla="*/ 6267 w 8479"/>
                  <a:gd name="connsiteY17" fmla="*/ 1163 h 10000"/>
                  <a:gd name="connsiteX18" fmla="*/ 6820 w 8479"/>
                  <a:gd name="connsiteY18" fmla="*/ 1163 h 10000"/>
                  <a:gd name="connsiteX19" fmla="*/ 7189 w 8479"/>
                  <a:gd name="connsiteY19" fmla="*/ 930 h 10000"/>
                  <a:gd name="connsiteX20" fmla="*/ 7650 w 8479"/>
                  <a:gd name="connsiteY20" fmla="*/ 0 h 10000"/>
                  <a:gd name="connsiteX21" fmla="*/ 8157 w 8479"/>
                  <a:gd name="connsiteY21" fmla="*/ 0 h 10000"/>
                  <a:gd name="connsiteX22" fmla="*/ 8479 w 8479"/>
                  <a:gd name="connsiteY22" fmla="*/ 465 h 10000"/>
                  <a:gd name="connsiteX0" fmla="*/ 0 w 9620"/>
                  <a:gd name="connsiteY0" fmla="*/ 9302 h 10000"/>
                  <a:gd name="connsiteX1" fmla="*/ 761 w 9620"/>
                  <a:gd name="connsiteY1" fmla="*/ 9302 h 10000"/>
                  <a:gd name="connsiteX2" fmla="*/ 1685 w 9620"/>
                  <a:gd name="connsiteY2" fmla="*/ 9535 h 10000"/>
                  <a:gd name="connsiteX3" fmla="*/ 2174 w 9620"/>
                  <a:gd name="connsiteY3" fmla="*/ 9535 h 10000"/>
                  <a:gd name="connsiteX4" fmla="*/ 2555 w 9620"/>
                  <a:gd name="connsiteY4" fmla="*/ 10000 h 10000"/>
                  <a:gd name="connsiteX5" fmla="*/ 2772 w 9620"/>
                  <a:gd name="connsiteY5" fmla="*/ 9535 h 10000"/>
                  <a:gd name="connsiteX6" fmla="*/ 2934 w 9620"/>
                  <a:gd name="connsiteY6" fmla="*/ 8837 h 10000"/>
                  <a:gd name="connsiteX7" fmla="*/ 3152 w 9620"/>
                  <a:gd name="connsiteY7" fmla="*/ 8140 h 10000"/>
                  <a:gd name="connsiteX8" fmla="*/ 3207 w 9620"/>
                  <a:gd name="connsiteY8" fmla="*/ 7442 h 10000"/>
                  <a:gd name="connsiteX9" fmla="*/ 3315 w 9620"/>
                  <a:gd name="connsiteY9" fmla="*/ 6977 h 10000"/>
                  <a:gd name="connsiteX10" fmla="*/ 4565 w 9620"/>
                  <a:gd name="connsiteY10" fmla="*/ 4419 h 10000"/>
                  <a:gd name="connsiteX11" fmla="*/ 5001 w 9620"/>
                  <a:gd name="connsiteY11" fmla="*/ 3721 h 10000"/>
                  <a:gd name="connsiteX12" fmla="*/ 5272 w 9620"/>
                  <a:gd name="connsiteY12" fmla="*/ 3721 h 10000"/>
                  <a:gd name="connsiteX13" fmla="*/ 5761 w 9620"/>
                  <a:gd name="connsiteY13" fmla="*/ 3721 h 10000"/>
                  <a:gd name="connsiteX14" fmla="*/ 6195 w 9620"/>
                  <a:gd name="connsiteY14" fmla="*/ 3488 h 10000"/>
                  <a:gd name="connsiteX15" fmla="*/ 6359 w 9620"/>
                  <a:gd name="connsiteY15" fmla="*/ 3023 h 10000"/>
                  <a:gd name="connsiteX16" fmla="*/ 7066 w 9620"/>
                  <a:gd name="connsiteY16" fmla="*/ 1163 h 10000"/>
                  <a:gd name="connsiteX17" fmla="*/ 7391 w 9620"/>
                  <a:gd name="connsiteY17" fmla="*/ 1163 h 10000"/>
                  <a:gd name="connsiteX18" fmla="*/ 8043 w 9620"/>
                  <a:gd name="connsiteY18" fmla="*/ 1163 h 10000"/>
                  <a:gd name="connsiteX19" fmla="*/ 8479 w 9620"/>
                  <a:gd name="connsiteY19" fmla="*/ 930 h 10000"/>
                  <a:gd name="connsiteX20" fmla="*/ 9022 w 9620"/>
                  <a:gd name="connsiteY20" fmla="*/ 0 h 10000"/>
                  <a:gd name="connsiteX21" fmla="*/ 9620 w 9620"/>
                  <a:gd name="connsiteY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620" h="10000">
                    <a:moveTo>
                      <a:pt x="0" y="9302"/>
                    </a:moveTo>
                    <a:lnTo>
                      <a:pt x="761" y="9302"/>
                    </a:lnTo>
                    <a:lnTo>
                      <a:pt x="1685" y="9535"/>
                    </a:lnTo>
                    <a:lnTo>
                      <a:pt x="2174" y="9535"/>
                    </a:lnTo>
                    <a:lnTo>
                      <a:pt x="2555" y="10000"/>
                    </a:lnTo>
                    <a:cubicBezTo>
                      <a:pt x="2626" y="9845"/>
                      <a:pt x="2700" y="9690"/>
                      <a:pt x="2772" y="9535"/>
                    </a:cubicBezTo>
                    <a:lnTo>
                      <a:pt x="2934" y="8837"/>
                    </a:lnTo>
                    <a:cubicBezTo>
                      <a:pt x="3007" y="8605"/>
                      <a:pt x="3079" y="8372"/>
                      <a:pt x="3152" y="8140"/>
                    </a:cubicBezTo>
                    <a:cubicBezTo>
                      <a:pt x="3170" y="7907"/>
                      <a:pt x="3189" y="7675"/>
                      <a:pt x="3207" y="7442"/>
                    </a:cubicBezTo>
                    <a:lnTo>
                      <a:pt x="3315" y="6977"/>
                    </a:lnTo>
                    <a:lnTo>
                      <a:pt x="4565" y="4419"/>
                    </a:lnTo>
                    <a:lnTo>
                      <a:pt x="5001" y="3721"/>
                    </a:lnTo>
                    <a:lnTo>
                      <a:pt x="5272" y="3721"/>
                    </a:lnTo>
                    <a:lnTo>
                      <a:pt x="5761" y="3721"/>
                    </a:lnTo>
                    <a:lnTo>
                      <a:pt x="6195" y="3488"/>
                    </a:lnTo>
                    <a:cubicBezTo>
                      <a:pt x="6250" y="3333"/>
                      <a:pt x="6305" y="3178"/>
                      <a:pt x="6359" y="3023"/>
                    </a:cubicBezTo>
                    <a:lnTo>
                      <a:pt x="7066" y="1163"/>
                    </a:lnTo>
                    <a:lnTo>
                      <a:pt x="7391" y="1163"/>
                    </a:lnTo>
                    <a:lnTo>
                      <a:pt x="8043" y="1163"/>
                    </a:lnTo>
                    <a:lnTo>
                      <a:pt x="8479" y="930"/>
                    </a:lnTo>
                    <a:lnTo>
                      <a:pt x="9022" y="0"/>
                    </a:lnTo>
                    <a:lnTo>
                      <a:pt x="962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4" name="Freeform 1590">
                <a:extLst>
                  <a:ext uri="{FF2B5EF4-FFF2-40B4-BE49-F238E27FC236}">
                    <a16:creationId xmlns:a16="http://schemas.microsoft.com/office/drawing/2014/main" id="{3AC132DB-5F55-9165-4FBB-2C54B8D9F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864" y="4935333"/>
                <a:ext cx="407232" cy="83228"/>
              </a:xfrm>
              <a:custGeom>
                <a:avLst/>
                <a:gdLst>
                  <a:gd name="T0" fmla="*/ 0 w 291"/>
                  <a:gd name="T1" fmla="*/ 2147483647 h 66"/>
                  <a:gd name="T2" fmla="*/ 2147483647 w 291"/>
                  <a:gd name="T3" fmla="*/ 2147483647 h 66"/>
                  <a:gd name="T4" fmla="*/ 2147483647 w 291"/>
                  <a:gd name="T5" fmla="*/ 2147483647 h 66"/>
                  <a:gd name="T6" fmla="*/ 2147483647 w 291"/>
                  <a:gd name="T7" fmla="*/ 2147483647 h 66"/>
                  <a:gd name="T8" fmla="*/ 2147483647 w 291"/>
                  <a:gd name="T9" fmla="*/ 2147483647 h 66"/>
                  <a:gd name="T10" fmla="*/ 2147483647 w 291"/>
                  <a:gd name="T11" fmla="*/ 2147483647 h 66"/>
                  <a:gd name="T12" fmla="*/ 2147483647 w 291"/>
                  <a:gd name="T13" fmla="*/ 2147483647 h 66"/>
                  <a:gd name="T14" fmla="*/ 2147483647 w 291"/>
                  <a:gd name="T15" fmla="*/ 2147483647 h 66"/>
                  <a:gd name="T16" fmla="*/ 2147483647 w 291"/>
                  <a:gd name="T17" fmla="*/ 2147483647 h 66"/>
                  <a:gd name="T18" fmla="*/ 2147483647 w 291"/>
                  <a:gd name="T19" fmla="*/ 2147483647 h 66"/>
                  <a:gd name="T20" fmla="*/ 2147483647 w 291"/>
                  <a:gd name="T21" fmla="*/ 2147483647 h 66"/>
                  <a:gd name="T22" fmla="*/ 2147483647 w 291"/>
                  <a:gd name="T23" fmla="*/ 2147483647 h 66"/>
                  <a:gd name="T24" fmla="*/ 2147483647 w 291"/>
                  <a:gd name="T25" fmla="*/ 2147483647 h 66"/>
                  <a:gd name="T26" fmla="*/ 2147483647 w 291"/>
                  <a:gd name="T27" fmla="*/ 2147483647 h 66"/>
                  <a:gd name="T28" fmla="*/ 2147483647 w 291"/>
                  <a:gd name="T29" fmla="*/ 2147483647 h 66"/>
                  <a:gd name="T30" fmla="*/ 2147483647 w 291"/>
                  <a:gd name="T31" fmla="*/ 2147483647 h 66"/>
                  <a:gd name="T32" fmla="*/ 2147483647 w 291"/>
                  <a:gd name="T33" fmla="*/ 2147483647 h 66"/>
                  <a:gd name="T34" fmla="*/ 2147483647 w 291"/>
                  <a:gd name="T35" fmla="*/ 2147483647 h 66"/>
                  <a:gd name="T36" fmla="*/ 2147483647 w 291"/>
                  <a:gd name="T37" fmla="*/ 2147483647 h 66"/>
                  <a:gd name="T38" fmla="*/ 2147483647 w 291"/>
                  <a:gd name="T39" fmla="*/ 0 h 66"/>
                  <a:gd name="T40" fmla="*/ 2147483647 w 291"/>
                  <a:gd name="T41" fmla="*/ 0 h 66"/>
                  <a:gd name="T42" fmla="*/ 2147483647 w 291"/>
                  <a:gd name="T43" fmla="*/ 2147483647 h 66"/>
                  <a:gd name="T44" fmla="*/ 2147483647 w 291"/>
                  <a:gd name="T45" fmla="*/ 2147483647 h 66"/>
                  <a:gd name="T46" fmla="*/ 2147483647 w 291"/>
                  <a:gd name="T47" fmla="*/ 2147483647 h 66"/>
                  <a:gd name="T48" fmla="*/ 2147483647 w 291"/>
                  <a:gd name="T49" fmla="*/ 2147483647 h 66"/>
                  <a:gd name="T50" fmla="*/ 2147483647 w 291"/>
                  <a:gd name="T51" fmla="*/ 2147483647 h 66"/>
                  <a:gd name="T52" fmla="*/ 2147483647 w 291"/>
                  <a:gd name="T53" fmla="*/ 2147483647 h 66"/>
                  <a:gd name="T54" fmla="*/ 2147483647 w 291"/>
                  <a:gd name="T55" fmla="*/ 2147483647 h 66"/>
                  <a:gd name="T56" fmla="*/ 2147483647 w 291"/>
                  <a:gd name="T57" fmla="*/ 2147483647 h 66"/>
                  <a:gd name="T58" fmla="*/ 2147483647 w 291"/>
                  <a:gd name="T59" fmla="*/ 2147483647 h 66"/>
                  <a:gd name="T60" fmla="*/ 2147483647 w 291"/>
                  <a:gd name="T61" fmla="*/ 2147483647 h 66"/>
                  <a:gd name="T62" fmla="*/ 2147483647 w 291"/>
                  <a:gd name="T63" fmla="*/ 2147483647 h 66"/>
                  <a:gd name="T64" fmla="*/ 2147483647 w 291"/>
                  <a:gd name="T65" fmla="*/ 2147483647 h 66"/>
                  <a:gd name="T66" fmla="*/ 2147483647 w 291"/>
                  <a:gd name="T67" fmla="*/ 2147483647 h 66"/>
                  <a:gd name="T68" fmla="*/ 2147483647 w 291"/>
                  <a:gd name="T69" fmla="*/ 2147483647 h 66"/>
                  <a:gd name="T70" fmla="*/ 2147483647 w 291"/>
                  <a:gd name="T71" fmla="*/ 2147483647 h 66"/>
                  <a:gd name="T72" fmla="*/ 2147483647 w 291"/>
                  <a:gd name="T73" fmla="*/ 2147483647 h 66"/>
                  <a:gd name="T74" fmla="*/ 2147483647 w 291"/>
                  <a:gd name="T75" fmla="*/ 2147483647 h 66"/>
                  <a:gd name="T76" fmla="*/ 2147483647 w 291"/>
                  <a:gd name="T77" fmla="*/ 2147483647 h 66"/>
                  <a:gd name="T78" fmla="*/ 2147483647 w 291"/>
                  <a:gd name="T79" fmla="*/ 2147483647 h 66"/>
                  <a:gd name="T80" fmla="*/ 2147483647 w 291"/>
                  <a:gd name="T81" fmla="*/ 2147483647 h 66"/>
                  <a:gd name="T82" fmla="*/ 2147483647 w 291"/>
                  <a:gd name="T83" fmla="*/ 2147483647 h 66"/>
                  <a:gd name="T84" fmla="*/ 2147483647 w 291"/>
                  <a:gd name="T85" fmla="*/ 2147483647 h 66"/>
                  <a:gd name="T86" fmla="*/ 2147483647 w 291"/>
                  <a:gd name="T87" fmla="*/ 2147483647 h 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connsiteX0" fmla="*/ 0 w 9975"/>
                  <a:gd name="connsiteY0" fmla="*/ 10000 h 10000"/>
                  <a:gd name="connsiteX1" fmla="*/ 309 w 9975"/>
                  <a:gd name="connsiteY1" fmla="*/ 10000 h 10000"/>
                  <a:gd name="connsiteX2" fmla="*/ 584 w 9975"/>
                  <a:gd name="connsiteY2" fmla="*/ 10000 h 10000"/>
                  <a:gd name="connsiteX3" fmla="*/ 859 w 9975"/>
                  <a:gd name="connsiteY3" fmla="*/ 9545 h 10000"/>
                  <a:gd name="connsiteX4" fmla="*/ 1134 w 9975"/>
                  <a:gd name="connsiteY4" fmla="*/ 9091 h 10000"/>
                  <a:gd name="connsiteX5" fmla="*/ 1340 w 9975"/>
                  <a:gd name="connsiteY5" fmla="*/ 8333 h 10000"/>
                  <a:gd name="connsiteX6" fmla="*/ 1546 w 9975"/>
                  <a:gd name="connsiteY6" fmla="*/ 7424 h 10000"/>
                  <a:gd name="connsiteX7" fmla="*/ 1718 w 9975"/>
                  <a:gd name="connsiteY7" fmla="*/ 6212 h 10000"/>
                  <a:gd name="connsiteX8" fmla="*/ 1890 w 9975"/>
                  <a:gd name="connsiteY8" fmla="*/ 5000 h 10000"/>
                  <a:gd name="connsiteX9" fmla="*/ 1993 w 9975"/>
                  <a:gd name="connsiteY9" fmla="*/ 4697 h 10000"/>
                  <a:gd name="connsiteX10" fmla="*/ 2268 w 9975"/>
                  <a:gd name="connsiteY10" fmla="*/ 4091 h 10000"/>
                  <a:gd name="connsiteX11" fmla="*/ 2509 w 9975"/>
                  <a:gd name="connsiteY11" fmla="*/ 3636 h 10000"/>
                  <a:gd name="connsiteX12" fmla="*/ 2784 w 9975"/>
                  <a:gd name="connsiteY12" fmla="*/ 3333 h 10000"/>
                  <a:gd name="connsiteX13" fmla="*/ 3333 w 9975"/>
                  <a:gd name="connsiteY13" fmla="*/ 2879 h 10000"/>
                  <a:gd name="connsiteX14" fmla="*/ 3505 w 9975"/>
                  <a:gd name="connsiteY14" fmla="*/ 2576 h 10000"/>
                  <a:gd name="connsiteX15" fmla="*/ 3540 w 9975"/>
                  <a:gd name="connsiteY15" fmla="*/ 2121 h 10000"/>
                  <a:gd name="connsiteX16" fmla="*/ 3540 w 9975"/>
                  <a:gd name="connsiteY16" fmla="*/ 1364 h 10000"/>
                  <a:gd name="connsiteX17" fmla="*/ 3608 w 9975"/>
                  <a:gd name="connsiteY17" fmla="*/ 455 h 10000"/>
                  <a:gd name="connsiteX18" fmla="*/ 3643 w 9975"/>
                  <a:gd name="connsiteY18" fmla="*/ 303 h 10000"/>
                  <a:gd name="connsiteX19" fmla="*/ 3746 w 9975"/>
                  <a:gd name="connsiteY19" fmla="*/ 0 h 10000"/>
                  <a:gd name="connsiteX20" fmla="*/ 3814 w 9975"/>
                  <a:gd name="connsiteY20" fmla="*/ 0 h 10000"/>
                  <a:gd name="connsiteX21" fmla="*/ 4021 w 9975"/>
                  <a:gd name="connsiteY21" fmla="*/ 758 h 10000"/>
                  <a:gd name="connsiteX22" fmla="*/ 4124 w 9975"/>
                  <a:gd name="connsiteY22" fmla="*/ 758 h 10000"/>
                  <a:gd name="connsiteX23" fmla="*/ 4227 w 9975"/>
                  <a:gd name="connsiteY23" fmla="*/ 758 h 10000"/>
                  <a:gd name="connsiteX24" fmla="*/ 4296 w 9975"/>
                  <a:gd name="connsiteY24" fmla="*/ 455 h 10000"/>
                  <a:gd name="connsiteX25" fmla="*/ 4467 w 9975"/>
                  <a:gd name="connsiteY25" fmla="*/ 455 h 10000"/>
                  <a:gd name="connsiteX26" fmla="*/ 4605 w 9975"/>
                  <a:gd name="connsiteY26" fmla="*/ 455 h 10000"/>
                  <a:gd name="connsiteX27" fmla="*/ 4777 w 9975"/>
                  <a:gd name="connsiteY27" fmla="*/ 758 h 10000"/>
                  <a:gd name="connsiteX28" fmla="*/ 5155 w 9975"/>
                  <a:gd name="connsiteY28" fmla="*/ 1970 h 10000"/>
                  <a:gd name="connsiteX29" fmla="*/ 5533 w 9975"/>
                  <a:gd name="connsiteY29" fmla="*/ 2576 h 10000"/>
                  <a:gd name="connsiteX30" fmla="*/ 5739 w 9975"/>
                  <a:gd name="connsiteY30" fmla="*/ 3636 h 10000"/>
                  <a:gd name="connsiteX31" fmla="*/ 5911 w 9975"/>
                  <a:gd name="connsiteY31" fmla="*/ 4697 h 10000"/>
                  <a:gd name="connsiteX32" fmla="*/ 6082 w 9975"/>
                  <a:gd name="connsiteY32" fmla="*/ 5909 h 10000"/>
                  <a:gd name="connsiteX33" fmla="*/ 6460 w 9975"/>
                  <a:gd name="connsiteY33" fmla="*/ 6818 h 10000"/>
                  <a:gd name="connsiteX34" fmla="*/ 6873 w 9975"/>
                  <a:gd name="connsiteY34" fmla="*/ 7879 h 10000"/>
                  <a:gd name="connsiteX35" fmla="*/ 7354 w 9975"/>
                  <a:gd name="connsiteY35" fmla="*/ 9091 h 10000"/>
                  <a:gd name="connsiteX36" fmla="*/ 7629 w 9975"/>
                  <a:gd name="connsiteY36" fmla="*/ 9697 h 10000"/>
                  <a:gd name="connsiteX37" fmla="*/ 7904 w 9975"/>
                  <a:gd name="connsiteY37" fmla="*/ 10000 h 10000"/>
                  <a:gd name="connsiteX38" fmla="*/ 8110 w 9975"/>
                  <a:gd name="connsiteY38" fmla="*/ 10000 h 10000"/>
                  <a:gd name="connsiteX39" fmla="*/ 8454 w 9975"/>
                  <a:gd name="connsiteY39" fmla="*/ 9545 h 10000"/>
                  <a:gd name="connsiteX40" fmla="*/ 8866 w 9975"/>
                  <a:gd name="connsiteY40" fmla="*/ 8030 h 10000"/>
                  <a:gd name="connsiteX41" fmla="*/ 9244 w 9975"/>
                  <a:gd name="connsiteY41" fmla="*/ 6818 h 10000"/>
                  <a:gd name="connsiteX42" fmla="*/ 9553 w 9975"/>
                  <a:gd name="connsiteY42" fmla="*/ 6212 h 10000"/>
                  <a:gd name="connsiteX43" fmla="*/ 9975 w 9975"/>
                  <a:gd name="connsiteY43" fmla="*/ 391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975" h="10000">
                    <a:moveTo>
                      <a:pt x="0" y="10000"/>
                    </a:moveTo>
                    <a:lnTo>
                      <a:pt x="309" y="10000"/>
                    </a:lnTo>
                    <a:lnTo>
                      <a:pt x="584" y="10000"/>
                    </a:lnTo>
                    <a:lnTo>
                      <a:pt x="859" y="9545"/>
                    </a:lnTo>
                    <a:lnTo>
                      <a:pt x="1134" y="9091"/>
                    </a:lnTo>
                    <a:cubicBezTo>
                      <a:pt x="1203" y="8838"/>
                      <a:pt x="1271" y="8586"/>
                      <a:pt x="1340" y="8333"/>
                    </a:cubicBezTo>
                    <a:cubicBezTo>
                      <a:pt x="1409" y="8030"/>
                      <a:pt x="1477" y="7727"/>
                      <a:pt x="1546" y="7424"/>
                    </a:cubicBezTo>
                    <a:cubicBezTo>
                      <a:pt x="1603" y="7020"/>
                      <a:pt x="1661" y="6616"/>
                      <a:pt x="1718" y="6212"/>
                    </a:cubicBezTo>
                    <a:cubicBezTo>
                      <a:pt x="1775" y="5808"/>
                      <a:pt x="1833" y="5404"/>
                      <a:pt x="1890" y="5000"/>
                    </a:cubicBezTo>
                    <a:cubicBezTo>
                      <a:pt x="1924" y="4899"/>
                      <a:pt x="1959" y="4798"/>
                      <a:pt x="1993" y="4697"/>
                    </a:cubicBezTo>
                    <a:lnTo>
                      <a:pt x="2268" y="4091"/>
                    </a:lnTo>
                    <a:cubicBezTo>
                      <a:pt x="2348" y="3939"/>
                      <a:pt x="2429" y="3788"/>
                      <a:pt x="2509" y="3636"/>
                    </a:cubicBezTo>
                    <a:lnTo>
                      <a:pt x="2784" y="3333"/>
                    </a:lnTo>
                    <a:lnTo>
                      <a:pt x="3333" y="2879"/>
                    </a:lnTo>
                    <a:cubicBezTo>
                      <a:pt x="3390" y="2778"/>
                      <a:pt x="3448" y="2677"/>
                      <a:pt x="3505" y="2576"/>
                    </a:cubicBezTo>
                    <a:cubicBezTo>
                      <a:pt x="3517" y="2424"/>
                      <a:pt x="3528" y="2273"/>
                      <a:pt x="3540" y="2121"/>
                    </a:cubicBezTo>
                    <a:lnTo>
                      <a:pt x="3540" y="1364"/>
                    </a:lnTo>
                    <a:cubicBezTo>
                      <a:pt x="3563" y="1061"/>
                      <a:pt x="3585" y="758"/>
                      <a:pt x="3608" y="455"/>
                    </a:cubicBezTo>
                    <a:cubicBezTo>
                      <a:pt x="3620" y="404"/>
                      <a:pt x="3631" y="354"/>
                      <a:pt x="3643" y="303"/>
                    </a:cubicBezTo>
                    <a:cubicBezTo>
                      <a:pt x="3677" y="202"/>
                      <a:pt x="3712" y="101"/>
                      <a:pt x="3746" y="0"/>
                    </a:cubicBezTo>
                    <a:lnTo>
                      <a:pt x="3814" y="0"/>
                    </a:lnTo>
                    <a:lnTo>
                      <a:pt x="4021" y="758"/>
                    </a:lnTo>
                    <a:lnTo>
                      <a:pt x="4124" y="758"/>
                    </a:lnTo>
                    <a:lnTo>
                      <a:pt x="4227" y="758"/>
                    </a:lnTo>
                    <a:lnTo>
                      <a:pt x="4296" y="455"/>
                    </a:lnTo>
                    <a:lnTo>
                      <a:pt x="4467" y="455"/>
                    </a:lnTo>
                    <a:lnTo>
                      <a:pt x="4605" y="455"/>
                    </a:lnTo>
                    <a:cubicBezTo>
                      <a:pt x="4662" y="556"/>
                      <a:pt x="4720" y="657"/>
                      <a:pt x="4777" y="758"/>
                    </a:cubicBezTo>
                    <a:lnTo>
                      <a:pt x="5155" y="1970"/>
                    </a:lnTo>
                    <a:lnTo>
                      <a:pt x="5533" y="2576"/>
                    </a:lnTo>
                    <a:cubicBezTo>
                      <a:pt x="5602" y="2929"/>
                      <a:pt x="5670" y="3283"/>
                      <a:pt x="5739" y="3636"/>
                    </a:cubicBezTo>
                    <a:cubicBezTo>
                      <a:pt x="5796" y="3990"/>
                      <a:pt x="5854" y="4343"/>
                      <a:pt x="5911" y="4697"/>
                    </a:cubicBezTo>
                    <a:lnTo>
                      <a:pt x="6082" y="5909"/>
                    </a:lnTo>
                    <a:lnTo>
                      <a:pt x="6460" y="6818"/>
                    </a:lnTo>
                    <a:lnTo>
                      <a:pt x="6873" y="7879"/>
                    </a:lnTo>
                    <a:lnTo>
                      <a:pt x="7354" y="9091"/>
                    </a:lnTo>
                    <a:lnTo>
                      <a:pt x="7629" y="9697"/>
                    </a:lnTo>
                    <a:lnTo>
                      <a:pt x="7904" y="10000"/>
                    </a:lnTo>
                    <a:lnTo>
                      <a:pt x="8110" y="10000"/>
                    </a:lnTo>
                    <a:lnTo>
                      <a:pt x="8454" y="9545"/>
                    </a:lnTo>
                    <a:lnTo>
                      <a:pt x="8866" y="8030"/>
                    </a:lnTo>
                    <a:lnTo>
                      <a:pt x="9244" y="6818"/>
                    </a:lnTo>
                    <a:lnTo>
                      <a:pt x="9553" y="6212"/>
                    </a:lnTo>
                    <a:cubicBezTo>
                      <a:pt x="9702" y="5707"/>
                      <a:pt x="9826" y="4424"/>
                      <a:pt x="9975" y="3919"/>
                    </a:cubicBez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5" name="Freeform 1584">
                <a:extLst>
                  <a:ext uri="{FF2B5EF4-FFF2-40B4-BE49-F238E27FC236}">
                    <a16:creationId xmlns:a16="http://schemas.microsoft.com/office/drawing/2014/main" id="{C3935E6A-1EAD-EDE0-DFF3-105C29133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015" y="3806327"/>
                <a:ext cx="254271" cy="452327"/>
              </a:xfrm>
              <a:custGeom>
                <a:avLst/>
                <a:gdLst>
                  <a:gd name="T0" fmla="*/ 2147483647 w 182"/>
                  <a:gd name="T1" fmla="*/ 2147483647 h 345"/>
                  <a:gd name="T2" fmla="*/ 2147483647 w 182"/>
                  <a:gd name="T3" fmla="*/ 2147483647 h 345"/>
                  <a:gd name="T4" fmla="*/ 2147483647 w 182"/>
                  <a:gd name="T5" fmla="*/ 2147483647 h 345"/>
                  <a:gd name="T6" fmla="*/ 2147483647 w 182"/>
                  <a:gd name="T7" fmla="*/ 2147483647 h 345"/>
                  <a:gd name="T8" fmla="*/ 2147483647 w 182"/>
                  <a:gd name="T9" fmla="*/ 2147483647 h 345"/>
                  <a:gd name="T10" fmla="*/ 2147483647 w 182"/>
                  <a:gd name="T11" fmla="*/ 2147483647 h 345"/>
                  <a:gd name="T12" fmla="*/ 2147483647 w 182"/>
                  <a:gd name="T13" fmla="*/ 2147483647 h 345"/>
                  <a:gd name="T14" fmla="*/ 2147483647 w 182"/>
                  <a:gd name="T15" fmla="*/ 2147483647 h 345"/>
                  <a:gd name="T16" fmla="*/ 2147483647 w 182"/>
                  <a:gd name="T17" fmla="*/ 2147483647 h 345"/>
                  <a:gd name="T18" fmla="*/ 2147483647 w 182"/>
                  <a:gd name="T19" fmla="*/ 2147483647 h 345"/>
                  <a:gd name="T20" fmla="*/ 2147483647 w 182"/>
                  <a:gd name="T21" fmla="*/ 2147483647 h 345"/>
                  <a:gd name="T22" fmla="*/ 2147483647 w 182"/>
                  <a:gd name="T23" fmla="*/ 2147483647 h 345"/>
                  <a:gd name="T24" fmla="*/ 2147483647 w 182"/>
                  <a:gd name="T25" fmla="*/ 2147483647 h 345"/>
                  <a:gd name="T26" fmla="*/ 2147483647 w 182"/>
                  <a:gd name="T27" fmla="*/ 2147483647 h 345"/>
                  <a:gd name="T28" fmla="*/ 2147483647 w 182"/>
                  <a:gd name="T29" fmla="*/ 2147483647 h 345"/>
                  <a:gd name="T30" fmla="*/ 2147483647 w 182"/>
                  <a:gd name="T31" fmla="*/ 2147483647 h 345"/>
                  <a:gd name="T32" fmla="*/ 2147483647 w 182"/>
                  <a:gd name="T33" fmla="*/ 2147483647 h 345"/>
                  <a:gd name="T34" fmla="*/ 2147483647 w 182"/>
                  <a:gd name="T35" fmla="*/ 2147483647 h 345"/>
                  <a:gd name="T36" fmla="*/ 2147483647 w 182"/>
                  <a:gd name="T37" fmla="*/ 2147483647 h 345"/>
                  <a:gd name="T38" fmla="*/ 2147483647 w 182"/>
                  <a:gd name="T39" fmla="*/ 2147483647 h 345"/>
                  <a:gd name="T40" fmla="*/ 2147483647 w 182"/>
                  <a:gd name="T41" fmla="*/ 2147483647 h 345"/>
                  <a:gd name="T42" fmla="*/ 2147483647 w 182"/>
                  <a:gd name="T43" fmla="*/ 2147483647 h 345"/>
                  <a:gd name="T44" fmla="*/ 2147483647 w 182"/>
                  <a:gd name="T45" fmla="*/ 2147483647 h 345"/>
                  <a:gd name="T46" fmla="*/ 2147483647 w 182"/>
                  <a:gd name="T47" fmla="*/ 2147483647 h 345"/>
                  <a:gd name="T48" fmla="*/ 2147483647 w 182"/>
                  <a:gd name="T49" fmla="*/ 2147483647 h 345"/>
                  <a:gd name="T50" fmla="*/ 2147483647 w 182"/>
                  <a:gd name="T51" fmla="*/ 2147483647 h 345"/>
                  <a:gd name="T52" fmla="*/ 2147483647 w 182"/>
                  <a:gd name="T53" fmla="*/ 2147483647 h 345"/>
                  <a:gd name="T54" fmla="*/ 2147483647 w 182"/>
                  <a:gd name="T55" fmla="*/ 2147483647 h 345"/>
                  <a:gd name="T56" fmla="*/ 2147483647 w 182"/>
                  <a:gd name="T57" fmla="*/ 2147483647 h 345"/>
                  <a:gd name="T58" fmla="*/ 2147483647 w 182"/>
                  <a:gd name="T59" fmla="*/ 2147483647 h 345"/>
                  <a:gd name="T60" fmla="*/ 2147483647 w 182"/>
                  <a:gd name="T61" fmla="*/ 2147483647 h 345"/>
                  <a:gd name="T62" fmla="*/ 2147483647 w 182"/>
                  <a:gd name="T63" fmla="*/ 2147483647 h 345"/>
                  <a:gd name="T64" fmla="*/ 2147483647 w 182"/>
                  <a:gd name="T65" fmla="*/ 2147483647 h 345"/>
                  <a:gd name="T66" fmla="*/ 2147483647 w 182"/>
                  <a:gd name="T67" fmla="*/ 2147483647 h 345"/>
                  <a:gd name="T68" fmla="*/ 2147483647 w 182"/>
                  <a:gd name="T69" fmla="*/ 2147483647 h 345"/>
                  <a:gd name="T70" fmla="*/ 2147483647 w 182"/>
                  <a:gd name="T71" fmla="*/ 2147483647 h 345"/>
                  <a:gd name="T72" fmla="*/ 2147483647 w 182"/>
                  <a:gd name="T73" fmla="*/ 2147483647 h 345"/>
                  <a:gd name="T74" fmla="*/ 2147483647 w 182"/>
                  <a:gd name="T75" fmla="*/ 2147483647 h 345"/>
                  <a:gd name="T76" fmla="*/ 2147483647 w 182"/>
                  <a:gd name="T77" fmla="*/ 2147483647 h 345"/>
                  <a:gd name="T78" fmla="*/ 2147483647 w 182"/>
                  <a:gd name="T79" fmla="*/ 2147483647 h 345"/>
                  <a:gd name="T80" fmla="*/ 2147483647 w 182"/>
                  <a:gd name="T81" fmla="*/ 2147483647 h 345"/>
                  <a:gd name="T82" fmla="*/ 2147483647 w 182"/>
                  <a:gd name="T83" fmla="*/ 2147483647 h 345"/>
                  <a:gd name="T84" fmla="*/ 2147483647 w 182"/>
                  <a:gd name="T85" fmla="*/ 2147483647 h 345"/>
                  <a:gd name="T86" fmla="*/ 2147483647 w 182"/>
                  <a:gd name="T87" fmla="*/ 2147483647 h 345"/>
                  <a:gd name="T88" fmla="*/ 2147483647 w 182"/>
                  <a:gd name="T89" fmla="*/ 2147483647 h 345"/>
                  <a:gd name="T90" fmla="*/ 2147483647 w 182"/>
                  <a:gd name="T91" fmla="*/ 2147483647 h 345"/>
                  <a:gd name="T92" fmla="*/ 2147483647 w 182"/>
                  <a:gd name="T93" fmla="*/ 2147483647 h 345"/>
                  <a:gd name="T94" fmla="*/ 2147483647 w 182"/>
                  <a:gd name="T95" fmla="*/ 2147483647 h 345"/>
                  <a:gd name="T96" fmla="*/ 2147483647 w 182"/>
                  <a:gd name="T97" fmla="*/ 2147483647 h 345"/>
                  <a:gd name="T98" fmla="*/ 2147483647 w 182"/>
                  <a:gd name="T99" fmla="*/ 2147483647 h 345"/>
                  <a:gd name="T100" fmla="*/ 2147483647 w 182"/>
                  <a:gd name="T101" fmla="*/ 2147483647 h 345"/>
                  <a:gd name="T102" fmla="*/ 2147483647 w 182"/>
                  <a:gd name="T103" fmla="*/ 2147483647 h 345"/>
                  <a:gd name="T104" fmla="*/ 2147483647 w 182"/>
                  <a:gd name="T105" fmla="*/ 2147483647 h 345"/>
                  <a:gd name="T106" fmla="*/ 2147483647 w 182"/>
                  <a:gd name="T107" fmla="*/ 0 h 345"/>
                  <a:gd name="T108" fmla="*/ 2147483647 w 182"/>
                  <a:gd name="T109" fmla="*/ 0 h 345"/>
                  <a:gd name="T110" fmla="*/ 2147483647 w 182"/>
                  <a:gd name="T111" fmla="*/ 2147483647 h 345"/>
                  <a:gd name="T112" fmla="*/ 0 w 182"/>
                  <a:gd name="T113" fmla="*/ 2147483647 h 3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connsiteX0" fmla="*/ 10000 w 10000"/>
                  <a:gd name="connsiteY0" fmla="*/ 10170 h 10170"/>
                  <a:gd name="connsiteX1" fmla="*/ 9890 w 10000"/>
                  <a:gd name="connsiteY1" fmla="*/ 9710 h 10170"/>
                  <a:gd name="connsiteX2" fmla="*/ 9725 w 10000"/>
                  <a:gd name="connsiteY2" fmla="*/ 9594 h 10170"/>
                  <a:gd name="connsiteX3" fmla="*/ 9615 w 10000"/>
                  <a:gd name="connsiteY3" fmla="*/ 9449 h 10170"/>
                  <a:gd name="connsiteX4" fmla="*/ 9121 w 10000"/>
                  <a:gd name="connsiteY4" fmla="*/ 9362 h 10170"/>
                  <a:gd name="connsiteX5" fmla="*/ 8846 w 10000"/>
                  <a:gd name="connsiteY5" fmla="*/ 9304 h 10170"/>
                  <a:gd name="connsiteX6" fmla="*/ 8681 w 10000"/>
                  <a:gd name="connsiteY6" fmla="*/ 9275 h 10170"/>
                  <a:gd name="connsiteX7" fmla="*/ 8681 w 10000"/>
                  <a:gd name="connsiteY7" fmla="*/ 9188 h 10170"/>
                  <a:gd name="connsiteX8" fmla="*/ 8681 w 10000"/>
                  <a:gd name="connsiteY8" fmla="*/ 9043 h 10170"/>
                  <a:gd name="connsiteX9" fmla="*/ 8846 w 10000"/>
                  <a:gd name="connsiteY9" fmla="*/ 8899 h 10170"/>
                  <a:gd name="connsiteX10" fmla="*/ 8846 w 10000"/>
                  <a:gd name="connsiteY10" fmla="*/ 8812 h 10170"/>
                  <a:gd name="connsiteX11" fmla="*/ 8956 w 10000"/>
                  <a:gd name="connsiteY11" fmla="*/ 8667 h 10170"/>
                  <a:gd name="connsiteX12" fmla="*/ 8846 w 10000"/>
                  <a:gd name="connsiteY12" fmla="*/ 8551 h 10170"/>
                  <a:gd name="connsiteX13" fmla="*/ 8681 w 10000"/>
                  <a:gd name="connsiteY13" fmla="*/ 8232 h 10170"/>
                  <a:gd name="connsiteX14" fmla="*/ 8681 w 10000"/>
                  <a:gd name="connsiteY14" fmla="*/ 8029 h 10170"/>
                  <a:gd name="connsiteX15" fmla="*/ 8791 w 10000"/>
                  <a:gd name="connsiteY15" fmla="*/ 7913 h 10170"/>
                  <a:gd name="connsiteX16" fmla="*/ 8956 w 10000"/>
                  <a:gd name="connsiteY16" fmla="*/ 7768 h 10170"/>
                  <a:gd name="connsiteX17" fmla="*/ 9231 w 10000"/>
                  <a:gd name="connsiteY17" fmla="*/ 7623 h 10170"/>
                  <a:gd name="connsiteX18" fmla="*/ 9286 w 10000"/>
                  <a:gd name="connsiteY18" fmla="*/ 7507 h 10170"/>
                  <a:gd name="connsiteX19" fmla="*/ 9286 w 10000"/>
                  <a:gd name="connsiteY19" fmla="*/ 7362 h 10170"/>
                  <a:gd name="connsiteX20" fmla="*/ 9231 w 10000"/>
                  <a:gd name="connsiteY20" fmla="*/ 7188 h 10170"/>
                  <a:gd name="connsiteX21" fmla="*/ 9011 w 10000"/>
                  <a:gd name="connsiteY21" fmla="*/ 6812 h 10170"/>
                  <a:gd name="connsiteX22" fmla="*/ 8956 w 10000"/>
                  <a:gd name="connsiteY22" fmla="*/ 6551 h 10170"/>
                  <a:gd name="connsiteX23" fmla="*/ 8956 w 10000"/>
                  <a:gd name="connsiteY23" fmla="*/ 6232 h 10170"/>
                  <a:gd name="connsiteX24" fmla="*/ 9011 w 10000"/>
                  <a:gd name="connsiteY24" fmla="*/ 6000 h 10170"/>
                  <a:gd name="connsiteX25" fmla="*/ 9560 w 10000"/>
                  <a:gd name="connsiteY25" fmla="*/ 5594 h 10170"/>
                  <a:gd name="connsiteX26" fmla="*/ 9615 w 10000"/>
                  <a:gd name="connsiteY26" fmla="*/ 5304 h 10170"/>
                  <a:gd name="connsiteX27" fmla="*/ 9451 w 10000"/>
                  <a:gd name="connsiteY27" fmla="*/ 4957 h 10170"/>
                  <a:gd name="connsiteX28" fmla="*/ 9121 w 10000"/>
                  <a:gd name="connsiteY28" fmla="*/ 4551 h 10170"/>
                  <a:gd name="connsiteX29" fmla="*/ 8791 w 10000"/>
                  <a:gd name="connsiteY29" fmla="*/ 4319 h 10170"/>
                  <a:gd name="connsiteX30" fmla="*/ 8407 w 10000"/>
                  <a:gd name="connsiteY30" fmla="*/ 4232 h 10170"/>
                  <a:gd name="connsiteX31" fmla="*/ 8077 w 10000"/>
                  <a:gd name="connsiteY31" fmla="*/ 4232 h 10170"/>
                  <a:gd name="connsiteX32" fmla="*/ 7802 w 10000"/>
                  <a:gd name="connsiteY32" fmla="*/ 4377 h 10170"/>
                  <a:gd name="connsiteX33" fmla="*/ 7582 w 10000"/>
                  <a:gd name="connsiteY33" fmla="*/ 4406 h 10170"/>
                  <a:gd name="connsiteX34" fmla="*/ 7308 w 10000"/>
                  <a:gd name="connsiteY34" fmla="*/ 4406 h 10170"/>
                  <a:gd name="connsiteX35" fmla="*/ 7143 w 10000"/>
                  <a:gd name="connsiteY35" fmla="*/ 4377 h 10170"/>
                  <a:gd name="connsiteX36" fmla="*/ 7143 w 10000"/>
                  <a:gd name="connsiteY36" fmla="*/ 4058 h 10170"/>
                  <a:gd name="connsiteX37" fmla="*/ 7143 w 10000"/>
                  <a:gd name="connsiteY37" fmla="*/ 3913 h 10170"/>
                  <a:gd name="connsiteX38" fmla="*/ 6813 w 10000"/>
                  <a:gd name="connsiteY38" fmla="*/ 3768 h 10170"/>
                  <a:gd name="connsiteX39" fmla="*/ 6538 w 10000"/>
                  <a:gd name="connsiteY39" fmla="*/ 3536 h 10170"/>
                  <a:gd name="connsiteX40" fmla="*/ 6264 w 10000"/>
                  <a:gd name="connsiteY40" fmla="*/ 3275 h 10170"/>
                  <a:gd name="connsiteX41" fmla="*/ 5659 w 10000"/>
                  <a:gd name="connsiteY41" fmla="*/ 2899 h 10170"/>
                  <a:gd name="connsiteX42" fmla="*/ 4725 w 10000"/>
                  <a:gd name="connsiteY42" fmla="*/ 2406 h 10170"/>
                  <a:gd name="connsiteX43" fmla="*/ 3846 w 10000"/>
                  <a:gd name="connsiteY43" fmla="*/ 2058 h 10170"/>
                  <a:gd name="connsiteX44" fmla="*/ 3462 w 10000"/>
                  <a:gd name="connsiteY44" fmla="*/ 1855 h 10170"/>
                  <a:gd name="connsiteX45" fmla="*/ 3462 w 10000"/>
                  <a:gd name="connsiteY45" fmla="*/ 1681 h 10170"/>
                  <a:gd name="connsiteX46" fmla="*/ 3242 w 10000"/>
                  <a:gd name="connsiteY46" fmla="*/ 1420 h 10170"/>
                  <a:gd name="connsiteX47" fmla="*/ 2912 w 10000"/>
                  <a:gd name="connsiteY47" fmla="*/ 1275 h 10170"/>
                  <a:gd name="connsiteX48" fmla="*/ 2473 w 10000"/>
                  <a:gd name="connsiteY48" fmla="*/ 1014 h 10170"/>
                  <a:gd name="connsiteX49" fmla="*/ 2143 w 10000"/>
                  <a:gd name="connsiteY49" fmla="*/ 783 h 10170"/>
                  <a:gd name="connsiteX50" fmla="*/ 1538 w 10000"/>
                  <a:gd name="connsiteY50" fmla="*/ 319 h 10170"/>
                  <a:gd name="connsiteX51" fmla="*/ 1209 w 10000"/>
                  <a:gd name="connsiteY51" fmla="*/ 87 h 10170"/>
                  <a:gd name="connsiteX52" fmla="*/ 879 w 10000"/>
                  <a:gd name="connsiteY52" fmla="*/ 58 h 10170"/>
                  <a:gd name="connsiteX53" fmla="*/ 604 w 10000"/>
                  <a:gd name="connsiteY53" fmla="*/ 0 h 10170"/>
                  <a:gd name="connsiteX54" fmla="*/ 275 w 10000"/>
                  <a:gd name="connsiteY54" fmla="*/ 0 h 10170"/>
                  <a:gd name="connsiteX55" fmla="*/ 110 w 10000"/>
                  <a:gd name="connsiteY55" fmla="*/ 58 h 10170"/>
                  <a:gd name="connsiteX56" fmla="*/ 0 w 10000"/>
                  <a:gd name="connsiteY56" fmla="*/ 58 h 10170"/>
                  <a:gd name="connsiteX0" fmla="*/ 10040 w 10040"/>
                  <a:gd name="connsiteY0" fmla="*/ 10276 h 10276"/>
                  <a:gd name="connsiteX1" fmla="*/ 9890 w 10040"/>
                  <a:gd name="connsiteY1" fmla="*/ 9710 h 10276"/>
                  <a:gd name="connsiteX2" fmla="*/ 9725 w 10040"/>
                  <a:gd name="connsiteY2" fmla="*/ 9594 h 10276"/>
                  <a:gd name="connsiteX3" fmla="*/ 9615 w 10040"/>
                  <a:gd name="connsiteY3" fmla="*/ 9449 h 10276"/>
                  <a:gd name="connsiteX4" fmla="*/ 9121 w 10040"/>
                  <a:gd name="connsiteY4" fmla="*/ 9362 h 10276"/>
                  <a:gd name="connsiteX5" fmla="*/ 8846 w 10040"/>
                  <a:gd name="connsiteY5" fmla="*/ 9304 h 10276"/>
                  <a:gd name="connsiteX6" fmla="*/ 8681 w 10040"/>
                  <a:gd name="connsiteY6" fmla="*/ 9275 h 10276"/>
                  <a:gd name="connsiteX7" fmla="*/ 8681 w 10040"/>
                  <a:gd name="connsiteY7" fmla="*/ 9188 h 10276"/>
                  <a:gd name="connsiteX8" fmla="*/ 8681 w 10040"/>
                  <a:gd name="connsiteY8" fmla="*/ 9043 h 10276"/>
                  <a:gd name="connsiteX9" fmla="*/ 8846 w 10040"/>
                  <a:gd name="connsiteY9" fmla="*/ 8899 h 10276"/>
                  <a:gd name="connsiteX10" fmla="*/ 8846 w 10040"/>
                  <a:gd name="connsiteY10" fmla="*/ 8812 h 10276"/>
                  <a:gd name="connsiteX11" fmla="*/ 8956 w 10040"/>
                  <a:gd name="connsiteY11" fmla="*/ 8667 h 10276"/>
                  <a:gd name="connsiteX12" fmla="*/ 8846 w 10040"/>
                  <a:gd name="connsiteY12" fmla="*/ 8551 h 10276"/>
                  <a:gd name="connsiteX13" fmla="*/ 8681 w 10040"/>
                  <a:gd name="connsiteY13" fmla="*/ 8232 h 10276"/>
                  <a:gd name="connsiteX14" fmla="*/ 8681 w 10040"/>
                  <a:gd name="connsiteY14" fmla="*/ 8029 h 10276"/>
                  <a:gd name="connsiteX15" fmla="*/ 8791 w 10040"/>
                  <a:gd name="connsiteY15" fmla="*/ 7913 h 10276"/>
                  <a:gd name="connsiteX16" fmla="*/ 8956 w 10040"/>
                  <a:gd name="connsiteY16" fmla="*/ 7768 h 10276"/>
                  <a:gd name="connsiteX17" fmla="*/ 9231 w 10040"/>
                  <a:gd name="connsiteY17" fmla="*/ 7623 h 10276"/>
                  <a:gd name="connsiteX18" fmla="*/ 9286 w 10040"/>
                  <a:gd name="connsiteY18" fmla="*/ 7507 h 10276"/>
                  <a:gd name="connsiteX19" fmla="*/ 9286 w 10040"/>
                  <a:gd name="connsiteY19" fmla="*/ 7362 h 10276"/>
                  <a:gd name="connsiteX20" fmla="*/ 9231 w 10040"/>
                  <a:gd name="connsiteY20" fmla="*/ 7188 h 10276"/>
                  <a:gd name="connsiteX21" fmla="*/ 9011 w 10040"/>
                  <a:gd name="connsiteY21" fmla="*/ 6812 h 10276"/>
                  <a:gd name="connsiteX22" fmla="*/ 8956 w 10040"/>
                  <a:gd name="connsiteY22" fmla="*/ 6551 h 10276"/>
                  <a:gd name="connsiteX23" fmla="*/ 8956 w 10040"/>
                  <a:gd name="connsiteY23" fmla="*/ 6232 h 10276"/>
                  <a:gd name="connsiteX24" fmla="*/ 9011 w 10040"/>
                  <a:gd name="connsiteY24" fmla="*/ 6000 h 10276"/>
                  <a:gd name="connsiteX25" fmla="*/ 9560 w 10040"/>
                  <a:gd name="connsiteY25" fmla="*/ 5594 h 10276"/>
                  <a:gd name="connsiteX26" fmla="*/ 9615 w 10040"/>
                  <a:gd name="connsiteY26" fmla="*/ 5304 h 10276"/>
                  <a:gd name="connsiteX27" fmla="*/ 9451 w 10040"/>
                  <a:gd name="connsiteY27" fmla="*/ 4957 h 10276"/>
                  <a:gd name="connsiteX28" fmla="*/ 9121 w 10040"/>
                  <a:gd name="connsiteY28" fmla="*/ 4551 h 10276"/>
                  <a:gd name="connsiteX29" fmla="*/ 8791 w 10040"/>
                  <a:gd name="connsiteY29" fmla="*/ 4319 h 10276"/>
                  <a:gd name="connsiteX30" fmla="*/ 8407 w 10040"/>
                  <a:gd name="connsiteY30" fmla="*/ 4232 h 10276"/>
                  <a:gd name="connsiteX31" fmla="*/ 8077 w 10040"/>
                  <a:gd name="connsiteY31" fmla="*/ 4232 h 10276"/>
                  <a:gd name="connsiteX32" fmla="*/ 7802 w 10040"/>
                  <a:gd name="connsiteY32" fmla="*/ 4377 h 10276"/>
                  <a:gd name="connsiteX33" fmla="*/ 7582 w 10040"/>
                  <a:gd name="connsiteY33" fmla="*/ 4406 h 10276"/>
                  <a:gd name="connsiteX34" fmla="*/ 7308 w 10040"/>
                  <a:gd name="connsiteY34" fmla="*/ 4406 h 10276"/>
                  <a:gd name="connsiteX35" fmla="*/ 7143 w 10040"/>
                  <a:gd name="connsiteY35" fmla="*/ 4377 h 10276"/>
                  <a:gd name="connsiteX36" fmla="*/ 7143 w 10040"/>
                  <a:gd name="connsiteY36" fmla="*/ 4058 h 10276"/>
                  <a:gd name="connsiteX37" fmla="*/ 7143 w 10040"/>
                  <a:gd name="connsiteY37" fmla="*/ 3913 h 10276"/>
                  <a:gd name="connsiteX38" fmla="*/ 6813 w 10040"/>
                  <a:gd name="connsiteY38" fmla="*/ 3768 h 10276"/>
                  <a:gd name="connsiteX39" fmla="*/ 6538 w 10040"/>
                  <a:gd name="connsiteY39" fmla="*/ 3536 h 10276"/>
                  <a:gd name="connsiteX40" fmla="*/ 6264 w 10040"/>
                  <a:gd name="connsiteY40" fmla="*/ 3275 h 10276"/>
                  <a:gd name="connsiteX41" fmla="*/ 5659 w 10040"/>
                  <a:gd name="connsiteY41" fmla="*/ 2899 h 10276"/>
                  <a:gd name="connsiteX42" fmla="*/ 4725 w 10040"/>
                  <a:gd name="connsiteY42" fmla="*/ 2406 h 10276"/>
                  <a:gd name="connsiteX43" fmla="*/ 3846 w 10040"/>
                  <a:gd name="connsiteY43" fmla="*/ 2058 h 10276"/>
                  <a:gd name="connsiteX44" fmla="*/ 3462 w 10040"/>
                  <a:gd name="connsiteY44" fmla="*/ 1855 h 10276"/>
                  <a:gd name="connsiteX45" fmla="*/ 3462 w 10040"/>
                  <a:gd name="connsiteY45" fmla="*/ 1681 h 10276"/>
                  <a:gd name="connsiteX46" fmla="*/ 3242 w 10040"/>
                  <a:gd name="connsiteY46" fmla="*/ 1420 h 10276"/>
                  <a:gd name="connsiteX47" fmla="*/ 2912 w 10040"/>
                  <a:gd name="connsiteY47" fmla="*/ 1275 h 10276"/>
                  <a:gd name="connsiteX48" fmla="*/ 2473 w 10040"/>
                  <a:gd name="connsiteY48" fmla="*/ 1014 h 10276"/>
                  <a:gd name="connsiteX49" fmla="*/ 2143 w 10040"/>
                  <a:gd name="connsiteY49" fmla="*/ 783 h 10276"/>
                  <a:gd name="connsiteX50" fmla="*/ 1538 w 10040"/>
                  <a:gd name="connsiteY50" fmla="*/ 319 h 10276"/>
                  <a:gd name="connsiteX51" fmla="*/ 1209 w 10040"/>
                  <a:gd name="connsiteY51" fmla="*/ 87 h 10276"/>
                  <a:gd name="connsiteX52" fmla="*/ 879 w 10040"/>
                  <a:gd name="connsiteY52" fmla="*/ 58 h 10276"/>
                  <a:gd name="connsiteX53" fmla="*/ 604 w 10040"/>
                  <a:gd name="connsiteY53" fmla="*/ 0 h 10276"/>
                  <a:gd name="connsiteX54" fmla="*/ 275 w 10040"/>
                  <a:gd name="connsiteY54" fmla="*/ 0 h 10276"/>
                  <a:gd name="connsiteX55" fmla="*/ 110 w 10040"/>
                  <a:gd name="connsiteY55" fmla="*/ 58 h 10276"/>
                  <a:gd name="connsiteX56" fmla="*/ 0 w 10040"/>
                  <a:gd name="connsiteY56" fmla="*/ 58 h 1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040" h="10276">
                    <a:moveTo>
                      <a:pt x="10040" y="10276"/>
                    </a:moveTo>
                    <a:cubicBezTo>
                      <a:pt x="10003" y="10123"/>
                      <a:pt x="9927" y="9863"/>
                      <a:pt x="9890" y="9710"/>
                    </a:cubicBezTo>
                    <a:lnTo>
                      <a:pt x="9725" y="9594"/>
                    </a:lnTo>
                    <a:cubicBezTo>
                      <a:pt x="9688" y="9546"/>
                      <a:pt x="9652" y="9497"/>
                      <a:pt x="9615" y="9449"/>
                    </a:cubicBezTo>
                    <a:lnTo>
                      <a:pt x="9121" y="9362"/>
                    </a:lnTo>
                    <a:lnTo>
                      <a:pt x="8846" y="9304"/>
                    </a:lnTo>
                    <a:lnTo>
                      <a:pt x="8681" y="9275"/>
                    </a:lnTo>
                    <a:lnTo>
                      <a:pt x="8681" y="9188"/>
                    </a:lnTo>
                    <a:lnTo>
                      <a:pt x="8681" y="9043"/>
                    </a:lnTo>
                    <a:lnTo>
                      <a:pt x="8846" y="8899"/>
                    </a:lnTo>
                    <a:lnTo>
                      <a:pt x="8846" y="8812"/>
                    </a:lnTo>
                    <a:cubicBezTo>
                      <a:pt x="8883" y="8764"/>
                      <a:pt x="8919" y="8715"/>
                      <a:pt x="8956" y="8667"/>
                    </a:cubicBezTo>
                    <a:lnTo>
                      <a:pt x="8846" y="8551"/>
                    </a:lnTo>
                    <a:lnTo>
                      <a:pt x="8681" y="8232"/>
                    </a:lnTo>
                    <a:lnTo>
                      <a:pt x="8681" y="8029"/>
                    </a:lnTo>
                    <a:lnTo>
                      <a:pt x="8791" y="7913"/>
                    </a:lnTo>
                    <a:lnTo>
                      <a:pt x="8956" y="7768"/>
                    </a:lnTo>
                    <a:lnTo>
                      <a:pt x="9231" y="7623"/>
                    </a:lnTo>
                    <a:cubicBezTo>
                      <a:pt x="9249" y="7584"/>
                      <a:pt x="9268" y="7546"/>
                      <a:pt x="9286" y="7507"/>
                    </a:cubicBezTo>
                    <a:lnTo>
                      <a:pt x="9286" y="7362"/>
                    </a:lnTo>
                    <a:cubicBezTo>
                      <a:pt x="9268" y="7304"/>
                      <a:pt x="9249" y="7246"/>
                      <a:pt x="9231" y="7188"/>
                    </a:cubicBezTo>
                    <a:lnTo>
                      <a:pt x="9011" y="6812"/>
                    </a:lnTo>
                    <a:cubicBezTo>
                      <a:pt x="8993" y="6725"/>
                      <a:pt x="8974" y="6638"/>
                      <a:pt x="8956" y="6551"/>
                    </a:cubicBezTo>
                    <a:lnTo>
                      <a:pt x="8956" y="6232"/>
                    </a:lnTo>
                    <a:cubicBezTo>
                      <a:pt x="8974" y="6155"/>
                      <a:pt x="8993" y="6077"/>
                      <a:pt x="9011" y="6000"/>
                    </a:cubicBezTo>
                    <a:lnTo>
                      <a:pt x="9560" y="5594"/>
                    </a:lnTo>
                    <a:cubicBezTo>
                      <a:pt x="9578" y="5497"/>
                      <a:pt x="9597" y="5401"/>
                      <a:pt x="9615" y="5304"/>
                    </a:cubicBezTo>
                    <a:lnTo>
                      <a:pt x="9451" y="4957"/>
                    </a:lnTo>
                    <a:lnTo>
                      <a:pt x="9121" y="4551"/>
                    </a:lnTo>
                    <a:lnTo>
                      <a:pt x="8791" y="4319"/>
                    </a:lnTo>
                    <a:lnTo>
                      <a:pt x="8407" y="4232"/>
                    </a:lnTo>
                    <a:lnTo>
                      <a:pt x="8077" y="4232"/>
                    </a:lnTo>
                    <a:lnTo>
                      <a:pt x="7802" y="4377"/>
                    </a:lnTo>
                    <a:lnTo>
                      <a:pt x="7582" y="4406"/>
                    </a:lnTo>
                    <a:lnTo>
                      <a:pt x="7308" y="4406"/>
                    </a:lnTo>
                    <a:lnTo>
                      <a:pt x="7143" y="4377"/>
                    </a:lnTo>
                    <a:lnTo>
                      <a:pt x="7143" y="4058"/>
                    </a:lnTo>
                    <a:lnTo>
                      <a:pt x="7143" y="3913"/>
                    </a:lnTo>
                    <a:lnTo>
                      <a:pt x="6813" y="3768"/>
                    </a:lnTo>
                    <a:lnTo>
                      <a:pt x="6538" y="3536"/>
                    </a:lnTo>
                    <a:lnTo>
                      <a:pt x="6264" y="3275"/>
                    </a:lnTo>
                    <a:lnTo>
                      <a:pt x="5659" y="2899"/>
                    </a:lnTo>
                    <a:lnTo>
                      <a:pt x="4725" y="2406"/>
                    </a:lnTo>
                    <a:lnTo>
                      <a:pt x="3846" y="2058"/>
                    </a:lnTo>
                    <a:lnTo>
                      <a:pt x="3462" y="1855"/>
                    </a:lnTo>
                    <a:lnTo>
                      <a:pt x="3462" y="1681"/>
                    </a:lnTo>
                    <a:lnTo>
                      <a:pt x="3242" y="1420"/>
                    </a:lnTo>
                    <a:lnTo>
                      <a:pt x="2912" y="1275"/>
                    </a:lnTo>
                    <a:lnTo>
                      <a:pt x="2473" y="1014"/>
                    </a:lnTo>
                    <a:lnTo>
                      <a:pt x="2143" y="783"/>
                    </a:lnTo>
                    <a:lnTo>
                      <a:pt x="1538" y="319"/>
                    </a:lnTo>
                    <a:lnTo>
                      <a:pt x="1209" y="87"/>
                    </a:lnTo>
                    <a:lnTo>
                      <a:pt x="879" y="58"/>
                    </a:lnTo>
                    <a:lnTo>
                      <a:pt x="604" y="0"/>
                    </a:lnTo>
                    <a:lnTo>
                      <a:pt x="275" y="0"/>
                    </a:lnTo>
                    <a:lnTo>
                      <a:pt x="110" y="58"/>
                    </a:lnTo>
                    <a:lnTo>
                      <a:pt x="0" y="5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6" name="Freeform 1581">
                <a:extLst>
                  <a:ext uri="{FF2B5EF4-FFF2-40B4-BE49-F238E27FC236}">
                    <a16:creationId xmlns:a16="http://schemas.microsoft.com/office/drawing/2014/main" id="{10B91BDD-2687-1BA6-C178-4798A7E36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865" y="4378068"/>
                <a:ext cx="147000" cy="57898"/>
              </a:xfrm>
              <a:custGeom>
                <a:avLst/>
                <a:gdLst>
                  <a:gd name="T0" fmla="*/ 2147483647 w 105"/>
                  <a:gd name="T1" fmla="*/ 2147483647 h 45"/>
                  <a:gd name="T2" fmla="*/ 2147483647 w 105"/>
                  <a:gd name="T3" fmla="*/ 2147483647 h 45"/>
                  <a:gd name="T4" fmla="*/ 2147483647 w 105"/>
                  <a:gd name="T5" fmla="*/ 2147483647 h 45"/>
                  <a:gd name="T6" fmla="*/ 2147483647 w 105"/>
                  <a:gd name="T7" fmla="*/ 0 h 45"/>
                  <a:gd name="T8" fmla="*/ 2147483647 w 105"/>
                  <a:gd name="T9" fmla="*/ 0 h 45"/>
                  <a:gd name="T10" fmla="*/ 2147483647 w 105"/>
                  <a:gd name="T11" fmla="*/ 0 h 45"/>
                  <a:gd name="T12" fmla="*/ 2147483647 w 105"/>
                  <a:gd name="T13" fmla="*/ 2147483647 h 45"/>
                  <a:gd name="T14" fmla="*/ 2147483647 w 105"/>
                  <a:gd name="T15" fmla="*/ 2147483647 h 45"/>
                  <a:gd name="T16" fmla="*/ 2147483647 w 105"/>
                  <a:gd name="T17" fmla="*/ 2147483647 h 45"/>
                  <a:gd name="T18" fmla="*/ 2147483647 w 105"/>
                  <a:gd name="T19" fmla="*/ 2147483647 h 45"/>
                  <a:gd name="T20" fmla="*/ 2147483647 w 105"/>
                  <a:gd name="T21" fmla="*/ 2147483647 h 45"/>
                  <a:gd name="T22" fmla="*/ 2147483647 w 105"/>
                  <a:gd name="T23" fmla="*/ 2147483647 h 45"/>
                  <a:gd name="T24" fmla="*/ 2147483647 w 105"/>
                  <a:gd name="T25" fmla="*/ 2147483647 h 45"/>
                  <a:gd name="T26" fmla="*/ 2147483647 w 105"/>
                  <a:gd name="T27" fmla="*/ 2147483647 h 45"/>
                  <a:gd name="T28" fmla="*/ 2147483647 w 105"/>
                  <a:gd name="T29" fmla="*/ 2147483647 h 45"/>
                  <a:gd name="T30" fmla="*/ 2147483647 w 105"/>
                  <a:gd name="T31" fmla="*/ 2147483647 h 45"/>
                  <a:gd name="T32" fmla="*/ 2147483647 w 105"/>
                  <a:gd name="T33" fmla="*/ 2147483647 h 45"/>
                  <a:gd name="T34" fmla="*/ 2147483647 w 105"/>
                  <a:gd name="T35" fmla="*/ 2147483647 h 45"/>
                  <a:gd name="T36" fmla="*/ 2147483647 w 105"/>
                  <a:gd name="T37" fmla="*/ 2147483647 h 45"/>
                  <a:gd name="T38" fmla="*/ 2147483647 w 105"/>
                  <a:gd name="T39" fmla="*/ 2147483647 h 45"/>
                  <a:gd name="T40" fmla="*/ 2147483647 w 105"/>
                  <a:gd name="T41" fmla="*/ 2147483647 h 45"/>
                  <a:gd name="T42" fmla="*/ 2147483647 w 105"/>
                  <a:gd name="T43" fmla="*/ 2147483647 h 45"/>
                  <a:gd name="T44" fmla="*/ 2147483647 w 105"/>
                  <a:gd name="T45" fmla="*/ 2147483647 h 45"/>
                  <a:gd name="T46" fmla="*/ 0 w 105"/>
                  <a:gd name="T47" fmla="*/ 2147483647 h 45"/>
                  <a:gd name="T48" fmla="*/ 0 w 105"/>
                  <a:gd name="T49" fmla="*/ 2147483647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5" h="45">
                    <a:moveTo>
                      <a:pt x="105" y="4"/>
                    </a:moveTo>
                    <a:lnTo>
                      <a:pt x="102" y="3"/>
                    </a:lnTo>
                    <a:lnTo>
                      <a:pt x="99" y="1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86" y="4"/>
                    </a:lnTo>
                    <a:lnTo>
                      <a:pt x="82" y="6"/>
                    </a:lnTo>
                    <a:lnTo>
                      <a:pt x="74" y="6"/>
                    </a:lnTo>
                    <a:lnTo>
                      <a:pt x="61" y="11"/>
                    </a:lnTo>
                    <a:lnTo>
                      <a:pt x="55" y="17"/>
                    </a:lnTo>
                    <a:lnTo>
                      <a:pt x="50" y="23"/>
                    </a:lnTo>
                    <a:lnTo>
                      <a:pt x="47" y="29"/>
                    </a:lnTo>
                    <a:lnTo>
                      <a:pt x="46" y="36"/>
                    </a:lnTo>
                    <a:lnTo>
                      <a:pt x="44" y="39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3" y="45"/>
                    </a:lnTo>
                    <a:lnTo>
                      <a:pt x="25" y="45"/>
                    </a:lnTo>
                    <a:lnTo>
                      <a:pt x="21" y="44"/>
                    </a:lnTo>
                    <a:lnTo>
                      <a:pt x="16" y="42"/>
                    </a:lnTo>
                    <a:lnTo>
                      <a:pt x="8" y="39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0" y="3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7" name="Freeform 1635">
                <a:extLst>
                  <a:ext uri="{FF2B5EF4-FFF2-40B4-BE49-F238E27FC236}">
                    <a16:creationId xmlns:a16="http://schemas.microsoft.com/office/drawing/2014/main" id="{6C1FE084-7D9C-309E-8B1C-4BB601AE1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124" y="4274936"/>
                <a:ext cx="262218" cy="206262"/>
              </a:xfrm>
              <a:custGeom>
                <a:avLst/>
                <a:gdLst>
                  <a:gd name="T0" fmla="*/ 0 w 176"/>
                  <a:gd name="T1" fmla="*/ 0 h 153"/>
                  <a:gd name="T2" fmla="*/ 2147483647 w 176"/>
                  <a:gd name="T3" fmla="*/ 2147483647 h 153"/>
                  <a:gd name="T4" fmla="*/ 2147483647 w 176"/>
                  <a:gd name="T5" fmla="*/ 2147483647 h 153"/>
                  <a:gd name="T6" fmla="*/ 2147483647 w 176"/>
                  <a:gd name="T7" fmla="*/ 2147483647 h 153"/>
                  <a:gd name="T8" fmla="*/ 2147483647 w 176"/>
                  <a:gd name="T9" fmla="*/ 2147483647 h 153"/>
                  <a:gd name="T10" fmla="*/ 2147483647 w 176"/>
                  <a:gd name="T11" fmla="*/ 2147483647 h 153"/>
                  <a:gd name="T12" fmla="*/ 2147483647 w 176"/>
                  <a:gd name="T13" fmla="*/ 2147483647 h 153"/>
                  <a:gd name="T14" fmla="*/ 2147483647 w 176"/>
                  <a:gd name="T15" fmla="*/ 2147483647 h 153"/>
                  <a:gd name="T16" fmla="*/ 2147483647 w 176"/>
                  <a:gd name="T17" fmla="*/ 2147483647 h 153"/>
                  <a:gd name="T18" fmla="*/ 2147483647 w 176"/>
                  <a:gd name="T19" fmla="*/ 2147483647 h 153"/>
                  <a:gd name="T20" fmla="*/ 2147483647 w 176"/>
                  <a:gd name="T21" fmla="*/ 2147483647 h 153"/>
                  <a:gd name="T22" fmla="*/ 2147483647 w 176"/>
                  <a:gd name="T23" fmla="*/ 2147483647 h 153"/>
                  <a:gd name="T24" fmla="*/ 2147483647 w 176"/>
                  <a:gd name="T25" fmla="*/ 2147483647 h 153"/>
                  <a:gd name="T26" fmla="*/ 2147483647 w 176"/>
                  <a:gd name="T27" fmla="*/ 2147483647 h 153"/>
                  <a:gd name="T28" fmla="*/ 2147483647 w 176"/>
                  <a:gd name="T29" fmla="*/ 2147483647 h 153"/>
                  <a:gd name="T30" fmla="*/ 2147483647 w 176"/>
                  <a:gd name="T31" fmla="*/ 2147483647 h 153"/>
                  <a:gd name="T32" fmla="*/ 2147483647 w 176"/>
                  <a:gd name="T33" fmla="*/ 2147483647 h 153"/>
                  <a:gd name="T34" fmla="*/ 2147483647 w 176"/>
                  <a:gd name="T35" fmla="*/ 2147483647 h 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connsiteX0" fmla="*/ 0 w 10125"/>
                  <a:gd name="connsiteY0" fmla="*/ 0 h 10048"/>
                  <a:gd name="connsiteX1" fmla="*/ 750 w 10125"/>
                  <a:gd name="connsiteY1" fmla="*/ 636 h 10048"/>
                  <a:gd name="connsiteX2" fmla="*/ 1318 w 10125"/>
                  <a:gd name="connsiteY2" fmla="*/ 963 h 10048"/>
                  <a:gd name="connsiteX3" fmla="*/ 1830 w 10125"/>
                  <a:gd name="connsiteY3" fmla="*/ 1551 h 10048"/>
                  <a:gd name="connsiteX4" fmla="*/ 2568 w 10125"/>
                  <a:gd name="connsiteY4" fmla="*/ 2466 h 10048"/>
                  <a:gd name="connsiteX5" fmla="*/ 2966 w 10125"/>
                  <a:gd name="connsiteY5" fmla="*/ 3185 h 10048"/>
                  <a:gd name="connsiteX6" fmla="*/ 3705 w 10125"/>
                  <a:gd name="connsiteY6" fmla="*/ 4035 h 10048"/>
                  <a:gd name="connsiteX7" fmla="*/ 5125 w 10125"/>
                  <a:gd name="connsiteY7" fmla="*/ 4950 h 10048"/>
                  <a:gd name="connsiteX8" fmla="*/ 6091 w 10125"/>
                  <a:gd name="connsiteY8" fmla="*/ 5538 h 10048"/>
                  <a:gd name="connsiteX9" fmla="*/ 6716 w 10125"/>
                  <a:gd name="connsiteY9" fmla="*/ 5865 h 10048"/>
                  <a:gd name="connsiteX10" fmla="*/ 7284 w 10125"/>
                  <a:gd name="connsiteY10" fmla="*/ 6388 h 10048"/>
                  <a:gd name="connsiteX11" fmla="*/ 8307 w 10125"/>
                  <a:gd name="connsiteY11" fmla="*/ 7172 h 10048"/>
                  <a:gd name="connsiteX12" fmla="*/ 8591 w 10125"/>
                  <a:gd name="connsiteY12" fmla="*/ 7826 h 10048"/>
                  <a:gd name="connsiteX13" fmla="*/ 8761 w 10125"/>
                  <a:gd name="connsiteY13" fmla="*/ 8414 h 10048"/>
                  <a:gd name="connsiteX14" fmla="*/ 8932 w 10125"/>
                  <a:gd name="connsiteY14" fmla="*/ 8937 h 10048"/>
                  <a:gd name="connsiteX15" fmla="*/ 9102 w 10125"/>
                  <a:gd name="connsiteY15" fmla="*/ 9264 h 10048"/>
                  <a:gd name="connsiteX16" fmla="*/ 9727 w 10125"/>
                  <a:gd name="connsiteY16" fmla="*/ 9721 h 10048"/>
                  <a:gd name="connsiteX17" fmla="*/ 10125 w 10125"/>
                  <a:gd name="connsiteY17" fmla="*/ 10048 h 10048"/>
                  <a:gd name="connsiteX0" fmla="*/ 0 w 10667"/>
                  <a:gd name="connsiteY0" fmla="*/ 0 h 10575"/>
                  <a:gd name="connsiteX1" fmla="*/ 1292 w 10667"/>
                  <a:gd name="connsiteY1" fmla="*/ 1163 h 10575"/>
                  <a:gd name="connsiteX2" fmla="*/ 1860 w 10667"/>
                  <a:gd name="connsiteY2" fmla="*/ 1490 h 10575"/>
                  <a:gd name="connsiteX3" fmla="*/ 2372 w 10667"/>
                  <a:gd name="connsiteY3" fmla="*/ 2078 h 10575"/>
                  <a:gd name="connsiteX4" fmla="*/ 3110 w 10667"/>
                  <a:gd name="connsiteY4" fmla="*/ 2993 h 10575"/>
                  <a:gd name="connsiteX5" fmla="*/ 3508 w 10667"/>
                  <a:gd name="connsiteY5" fmla="*/ 3712 h 10575"/>
                  <a:gd name="connsiteX6" fmla="*/ 4247 w 10667"/>
                  <a:gd name="connsiteY6" fmla="*/ 4562 h 10575"/>
                  <a:gd name="connsiteX7" fmla="*/ 5667 w 10667"/>
                  <a:gd name="connsiteY7" fmla="*/ 5477 h 10575"/>
                  <a:gd name="connsiteX8" fmla="*/ 6633 w 10667"/>
                  <a:gd name="connsiteY8" fmla="*/ 6065 h 10575"/>
                  <a:gd name="connsiteX9" fmla="*/ 7258 w 10667"/>
                  <a:gd name="connsiteY9" fmla="*/ 6392 h 10575"/>
                  <a:gd name="connsiteX10" fmla="*/ 7826 w 10667"/>
                  <a:gd name="connsiteY10" fmla="*/ 6915 h 10575"/>
                  <a:gd name="connsiteX11" fmla="*/ 8849 w 10667"/>
                  <a:gd name="connsiteY11" fmla="*/ 7699 h 10575"/>
                  <a:gd name="connsiteX12" fmla="*/ 9133 w 10667"/>
                  <a:gd name="connsiteY12" fmla="*/ 8353 h 10575"/>
                  <a:gd name="connsiteX13" fmla="*/ 9303 w 10667"/>
                  <a:gd name="connsiteY13" fmla="*/ 8941 h 10575"/>
                  <a:gd name="connsiteX14" fmla="*/ 9474 w 10667"/>
                  <a:gd name="connsiteY14" fmla="*/ 9464 h 10575"/>
                  <a:gd name="connsiteX15" fmla="*/ 9644 w 10667"/>
                  <a:gd name="connsiteY15" fmla="*/ 9791 h 10575"/>
                  <a:gd name="connsiteX16" fmla="*/ 10269 w 10667"/>
                  <a:gd name="connsiteY16" fmla="*/ 10248 h 10575"/>
                  <a:gd name="connsiteX17" fmla="*/ 10667 w 10667"/>
                  <a:gd name="connsiteY17" fmla="*/ 10575 h 1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667" h="10575">
                    <a:moveTo>
                      <a:pt x="0" y="0"/>
                    </a:moveTo>
                    <a:lnTo>
                      <a:pt x="1292" y="1163"/>
                    </a:lnTo>
                    <a:lnTo>
                      <a:pt x="1860" y="1490"/>
                    </a:lnTo>
                    <a:lnTo>
                      <a:pt x="2372" y="2078"/>
                    </a:lnTo>
                    <a:lnTo>
                      <a:pt x="3110" y="2993"/>
                    </a:lnTo>
                    <a:lnTo>
                      <a:pt x="3508" y="3712"/>
                    </a:lnTo>
                    <a:lnTo>
                      <a:pt x="4247" y="4562"/>
                    </a:lnTo>
                    <a:lnTo>
                      <a:pt x="5667" y="5477"/>
                    </a:lnTo>
                    <a:lnTo>
                      <a:pt x="6633" y="6065"/>
                    </a:lnTo>
                    <a:lnTo>
                      <a:pt x="7258" y="6392"/>
                    </a:lnTo>
                    <a:lnTo>
                      <a:pt x="7826" y="6915"/>
                    </a:lnTo>
                    <a:lnTo>
                      <a:pt x="8849" y="7699"/>
                    </a:lnTo>
                    <a:lnTo>
                      <a:pt x="9133" y="8353"/>
                    </a:lnTo>
                    <a:cubicBezTo>
                      <a:pt x="9190" y="8549"/>
                      <a:pt x="9246" y="8745"/>
                      <a:pt x="9303" y="8941"/>
                    </a:cubicBezTo>
                    <a:lnTo>
                      <a:pt x="9474" y="9464"/>
                    </a:lnTo>
                    <a:cubicBezTo>
                      <a:pt x="9531" y="9573"/>
                      <a:pt x="9587" y="9682"/>
                      <a:pt x="9644" y="9791"/>
                    </a:cubicBezTo>
                    <a:lnTo>
                      <a:pt x="10269" y="10248"/>
                    </a:lnTo>
                    <a:lnTo>
                      <a:pt x="10667" y="1057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" name="Forma livre 325">
                <a:extLst>
                  <a:ext uri="{FF2B5EF4-FFF2-40B4-BE49-F238E27FC236}">
                    <a16:creationId xmlns:a16="http://schemas.microsoft.com/office/drawing/2014/main" id="{967BC6BE-16FA-74ED-9310-4F3D93A09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3502" y="4501101"/>
                <a:ext cx="89391" cy="264159"/>
              </a:xfrm>
              <a:custGeom>
                <a:avLst/>
                <a:gdLst>
                  <a:gd name="T0" fmla="*/ 0 w 138081"/>
                  <a:gd name="T1" fmla="*/ 0 h 322188"/>
                  <a:gd name="T2" fmla="*/ 93 w 138081"/>
                  <a:gd name="T3" fmla="*/ 9350 h 322188"/>
                  <a:gd name="T4" fmla="*/ 149 w 138081"/>
                  <a:gd name="T5" fmla="*/ 14023 h 322188"/>
                  <a:gd name="T6" fmla="*/ 261 w 138081"/>
                  <a:gd name="T7" fmla="*/ 28046 h 322188"/>
                  <a:gd name="T8" fmla="*/ 373 w 138081"/>
                  <a:gd name="T9" fmla="*/ 56089 h 322188"/>
                  <a:gd name="T10" fmla="*/ 428 w 138081"/>
                  <a:gd name="T11" fmla="*/ 84133 h 322188"/>
                  <a:gd name="T12" fmla="*/ 466 w 138081"/>
                  <a:gd name="T13" fmla="*/ 116853 h 322188"/>
                  <a:gd name="T14" fmla="*/ 484 w 138081"/>
                  <a:gd name="T15" fmla="*/ 130878 h 322188"/>
                  <a:gd name="T16" fmla="*/ 521 w 138081"/>
                  <a:gd name="T17" fmla="*/ 191642 h 322188"/>
                  <a:gd name="T18" fmla="*/ 540 w 138081"/>
                  <a:gd name="T19" fmla="*/ 210335 h 322188"/>
                  <a:gd name="T20" fmla="*/ 595 w 138081"/>
                  <a:gd name="T21" fmla="*/ 252403 h 322188"/>
                  <a:gd name="T22" fmla="*/ 614 w 138081"/>
                  <a:gd name="T23" fmla="*/ 266426 h 322188"/>
                  <a:gd name="T24" fmla="*/ 652 w 138081"/>
                  <a:gd name="T25" fmla="*/ 369258 h 322188"/>
                  <a:gd name="T26" fmla="*/ 745 w 138081"/>
                  <a:gd name="T27" fmla="*/ 420672 h 322188"/>
                  <a:gd name="T28" fmla="*/ 801 w 138081"/>
                  <a:gd name="T29" fmla="*/ 448719 h 322188"/>
                  <a:gd name="T30" fmla="*/ 819 w 138081"/>
                  <a:gd name="T31" fmla="*/ 462739 h 322188"/>
                  <a:gd name="T32" fmla="*/ 838 w 138081"/>
                  <a:gd name="T33" fmla="*/ 490785 h 3221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connsiteX0" fmla="*/ 0 w 135592"/>
                  <a:gd name="connsiteY0" fmla="*/ 0 h 319915"/>
                  <a:gd name="connsiteX1" fmla="*/ 15343 w 135592"/>
                  <a:gd name="connsiteY1" fmla="*/ 6137 h 319915"/>
                  <a:gd name="connsiteX2" fmla="*/ 24548 w 135592"/>
                  <a:gd name="connsiteY2" fmla="*/ 9205 h 319915"/>
                  <a:gd name="connsiteX3" fmla="*/ 42959 w 135592"/>
                  <a:gd name="connsiteY3" fmla="*/ 18411 h 319915"/>
                  <a:gd name="connsiteX4" fmla="*/ 61369 w 135592"/>
                  <a:gd name="connsiteY4" fmla="*/ 36821 h 319915"/>
                  <a:gd name="connsiteX5" fmla="*/ 70575 w 135592"/>
                  <a:gd name="connsiteY5" fmla="*/ 55232 h 319915"/>
                  <a:gd name="connsiteX6" fmla="*/ 76712 w 135592"/>
                  <a:gd name="connsiteY6" fmla="*/ 76711 h 319915"/>
                  <a:gd name="connsiteX7" fmla="*/ 79780 w 135592"/>
                  <a:gd name="connsiteY7" fmla="*/ 85917 h 319915"/>
                  <a:gd name="connsiteX8" fmla="*/ 85917 w 135592"/>
                  <a:gd name="connsiteY8" fmla="*/ 125807 h 319915"/>
                  <a:gd name="connsiteX9" fmla="*/ 88985 w 135592"/>
                  <a:gd name="connsiteY9" fmla="*/ 138081 h 319915"/>
                  <a:gd name="connsiteX10" fmla="*/ 98191 w 135592"/>
                  <a:gd name="connsiteY10" fmla="*/ 165697 h 319915"/>
                  <a:gd name="connsiteX11" fmla="*/ 101259 w 135592"/>
                  <a:gd name="connsiteY11" fmla="*/ 174902 h 319915"/>
                  <a:gd name="connsiteX12" fmla="*/ 107396 w 135592"/>
                  <a:gd name="connsiteY12" fmla="*/ 242408 h 319915"/>
                  <a:gd name="connsiteX13" fmla="*/ 122738 w 135592"/>
                  <a:gd name="connsiteY13" fmla="*/ 276161 h 319915"/>
                  <a:gd name="connsiteX14" fmla="*/ 131944 w 135592"/>
                  <a:gd name="connsiteY14" fmla="*/ 294572 h 319915"/>
                  <a:gd name="connsiteX15" fmla="*/ 135012 w 135592"/>
                  <a:gd name="connsiteY15" fmla="*/ 303777 h 319915"/>
                  <a:gd name="connsiteX16" fmla="*/ 134935 w 135592"/>
                  <a:gd name="connsiteY16" fmla="*/ 319915 h 31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92" h="319915">
                    <a:moveTo>
                      <a:pt x="0" y="0"/>
                    </a:moveTo>
                    <a:cubicBezTo>
                      <a:pt x="5114" y="2046"/>
                      <a:pt x="10185" y="4203"/>
                      <a:pt x="15343" y="6137"/>
                    </a:cubicBezTo>
                    <a:cubicBezTo>
                      <a:pt x="18371" y="7273"/>
                      <a:pt x="21655" y="7759"/>
                      <a:pt x="24548" y="9205"/>
                    </a:cubicBezTo>
                    <a:cubicBezTo>
                      <a:pt x="48346" y="21104"/>
                      <a:pt x="19815" y="10696"/>
                      <a:pt x="42959" y="18411"/>
                    </a:cubicBezTo>
                    <a:cubicBezTo>
                      <a:pt x="49096" y="24548"/>
                      <a:pt x="58624" y="28588"/>
                      <a:pt x="61369" y="36821"/>
                    </a:cubicBezTo>
                    <a:cubicBezTo>
                      <a:pt x="65604" y="49525"/>
                      <a:pt x="62644" y="43336"/>
                      <a:pt x="70575" y="55232"/>
                    </a:cubicBezTo>
                    <a:cubicBezTo>
                      <a:pt x="77931" y="77305"/>
                      <a:pt x="69006" y="49740"/>
                      <a:pt x="76712" y="76711"/>
                    </a:cubicBezTo>
                    <a:cubicBezTo>
                      <a:pt x="77601" y="79821"/>
                      <a:pt x="79078" y="82759"/>
                      <a:pt x="79780" y="85917"/>
                    </a:cubicBezTo>
                    <a:cubicBezTo>
                      <a:pt x="82751" y="99287"/>
                      <a:pt x="83465" y="112321"/>
                      <a:pt x="85917" y="125807"/>
                    </a:cubicBezTo>
                    <a:cubicBezTo>
                      <a:pt x="86671" y="129956"/>
                      <a:pt x="87773" y="134042"/>
                      <a:pt x="88985" y="138081"/>
                    </a:cubicBezTo>
                    <a:cubicBezTo>
                      <a:pt x="88991" y="138103"/>
                      <a:pt x="96653" y="161084"/>
                      <a:pt x="98191" y="165697"/>
                    </a:cubicBezTo>
                    <a:lnTo>
                      <a:pt x="101259" y="174902"/>
                    </a:lnTo>
                    <a:cubicBezTo>
                      <a:pt x="102234" y="187580"/>
                      <a:pt x="104803" y="226850"/>
                      <a:pt x="107396" y="242408"/>
                    </a:cubicBezTo>
                    <a:cubicBezTo>
                      <a:pt x="109011" y="252099"/>
                      <a:pt x="121315" y="271892"/>
                      <a:pt x="122738" y="276161"/>
                    </a:cubicBezTo>
                    <a:cubicBezTo>
                      <a:pt x="126973" y="288865"/>
                      <a:pt x="124013" y="282675"/>
                      <a:pt x="131944" y="294572"/>
                    </a:cubicBezTo>
                    <a:cubicBezTo>
                      <a:pt x="132967" y="297640"/>
                      <a:pt x="134310" y="300620"/>
                      <a:pt x="135012" y="303777"/>
                    </a:cubicBezTo>
                    <a:cubicBezTo>
                      <a:pt x="136362" y="309851"/>
                      <a:pt x="134935" y="319915"/>
                      <a:pt x="134935" y="319915"/>
                    </a:cubicBez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9" name="Freeform 1607">
                <a:extLst>
                  <a:ext uri="{FF2B5EF4-FFF2-40B4-BE49-F238E27FC236}">
                    <a16:creationId xmlns:a16="http://schemas.microsoft.com/office/drawing/2014/main" id="{91FA653C-CE1A-8552-7F21-DA0F751AA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934" y="4786972"/>
                <a:ext cx="125148" cy="184549"/>
              </a:xfrm>
              <a:custGeom>
                <a:avLst/>
                <a:gdLst>
                  <a:gd name="T0" fmla="*/ 0 w 301"/>
                  <a:gd name="T1" fmla="*/ 2147483647 h 518"/>
                  <a:gd name="T2" fmla="*/ 2147483647 w 301"/>
                  <a:gd name="T3" fmla="*/ 0 h 518"/>
                  <a:gd name="T4" fmla="*/ 2147483647 w 301"/>
                  <a:gd name="T5" fmla="*/ 2147483647 h 518"/>
                  <a:gd name="T6" fmla="*/ 2147483647 w 301"/>
                  <a:gd name="T7" fmla="*/ 2147483647 h 518"/>
                  <a:gd name="T8" fmla="*/ 2147483647 w 301"/>
                  <a:gd name="T9" fmla="*/ 2147483647 h 518"/>
                  <a:gd name="T10" fmla="*/ 2147483647 w 301"/>
                  <a:gd name="T11" fmla="*/ 2147483647 h 518"/>
                  <a:gd name="T12" fmla="*/ 2147483647 w 301"/>
                  <a:gd name="T13" fmla="*/ 2147483647 h 518"/>
                  <a:gd name="T14" fmla="*/ 2147483647 w 301"/>
                  <a:gd name="T15" fmla="*/ 2147483647 h 518"/>
                  <a:gd name="T16" fmla="*/ 2147483647 w 301"/>
                  <a:gd name="T17" fmla="*/ 2147483647 h 518"/>
                  <a:gd name="T18" fmla="*/ 2147483647 w 301"/>
                  <a:gd name="T19" fmla="*/ 2147483647 h 518"/>
                  <a:gd name="T20" fmla="*/ 2147483647 w 301"/>
                  <a:gd name="T21" fmla="*/ 2147483647 h 518"/>
                  <a:gd name="T22" fmla="*/ 2147483647 w 301"/>
                  <a:gd name="T23" fmla="*/ 2147483647 h 518"/>
                  <a:gd name="T24" fmla="*/ 2147483647 w 301"/>
                  <a:gd name="T25" fmla="*/ 2147483647 h 518"/>
                  <a:gd name="T26" fmla="*/ 2147483647 w 301"/>
                  <a:gd name="T27" fmla="*/ 2147483647 h 518"/>
                  <a:gd name="T28" fmla="*/ 2147483647 w 301"/>
                  <a:gd name="T29" fmla="*/ 2147483647 h 518"/>
                  <a:gd name="T30" fmla="*/ 2147483647 w 301"/>
                  <a:gd name="T31" fmla="*/ 2147483647 h 518"/>
                  <a:gd name="T32" fmla="*/ 2147483647 w 301"/>
                  <a:gd name="T33" fmla="*/ 2147483647 h 518"/>
                  <a:gd name="T34" fmla="*/ 2147483647 w 301"/>
                  <a:gd name="T35" fmla="*/ 2147483647 h 518"/>
                  <a:gd name="T36" fmla="*/ 2147483647 w 301"/>
                  <a:gd name="T37" fmla="*/ 2147483647 h 518"/>
                  <a:gd name="T38" fmla="*/ 2147483647 w 301"/>
                  <a:gd name="T39" fmla="*/ 2147483647 h 518"/>
                  <a:gd name="T40" fmla="*/ 2147483647 w 301"/>
                  <a:gd name="T41" fmla="*/ 2147483647 h 518"/>
                  <a:gd name="T42" fmla="*/ 2147483647 w 301"/>
                  <a:gd name="T43" fmla="*/ 2147483647 h 518"/>
                  <a:gd name="T44" fmla="*/ 2147483647 w 301"/>
                  <a:gd name="T45" fmla="*/ 2147483647 h 518"/>
                  <a:gd name="T46" fmla="*/ 2147483647 w 301"/>
                  <a:gd name="T47" fmla="*/ 2147483647 h 518"/>
                  <a:gd name="T48" fmla="*/ 2147483647 w 301"/>
                  <a:gd name="T49" fmla="*/ 2147483647 h 518"/>
                  <a:gd name="T50" fmla="*/ 2147483647 w 301"/>
                  <a:gd name="T51" fmla="*/ 2147483647 h 518"/>
                  <a:gd name="T52" fmla="*/ 2147483647 w 301"/>
                  <a:gd name="T53" fmla="*/ 2147483647 h 518"/>
                  <a:gd name="T54" fmla="*/ 2147483647 w 301"/>
                  <a:gd name="T55" fmla="*/ 2147483647 h 518"/>
                  <a:gd name="T56" fmla="*/ 2147483647 w 301"/>
                  <a:gd name="T57" fmla="*/ 2147483647 h 518"/>
                  <a:gd name="T58" fmla="*/ 2147483647 w 301"/>
                  <a:gd name="T59" fmla="*/ 2147483647 h 518"/>
                  <a:gd name="T60" fmla="*/ 2147483647 w 301"/>
                  <a:gd name="T61" fmla="*/ 2147483647 h 518"/>
                  <a:gd name="T62" fmla="*/ 2147483647 w 301"/>
                  <a:gd name="T63" fmla="*/ 2147483647 h 518"/>
                  <a:gd name="T64" fmla="*/ 2147483647 w 301"/>
                  <a:gd name="T65" fmla="*/ 2147483647 h 518"/>
                  <a:gd name="T66" fmla="*/ 2147483647 w 301"/>
                  <a:gd name="T67" fmla="*/ 2147483647 h 518"/>
                  <a:gd name="T68" fmla="*/ 2147483647 w 301"/>
                  <a:gd name="T69" fmla="*/ 2147483647 h 518"/>
                  <a:gd name="T70" fmla="*/ 2147483647 w 301"/>
                  <a:gd name="T71" fmla="*/ 2147483647 h 518"/>
                  <a:gd name="T72" fmla="*/ 2147483647 w 301"/>
                  <a:gd name="T73" fmla="*/ 2147483647 h 518"/>
                  <a:gd name="T74" fmla="*/ 2147483647 w 301"/>
                  <a:gd name="T75" fmla="*/ 2147483647 h 518"/>
                  <a:gd name="T76" fmla="*/ 2147483647 w 301"/>
                  <a:gd name="T77" fmla="*/ 2147483647 h 518"/>
                  <a:gd name="T78" fmla="*/ 2147483647 w 301"/>
                  <a:gd name="T79" fmla="*/ 2147483647 h 518"/>
                  <a:gd name="T80" fmla="*/ 2147483647 w 301"/>
                  <a:gd name="T81" fmla="*/ 2147483647 h 518"/>
                  <a:gd name="T82" fmla="*/ 2147483647 w 301"/>
                  <a:gd name="T83" fmla="*/ 2147483647 h 518"/>
                  <a:gd name="T84" fmla="*/ 2147483647 w 301"/>
                  <a:gd name="T85" fmla="*/ 2147483647 h 518"/>
                  <a:gd name="T86" fmla="*/ 2147483647 w 301"/>
                  <a:gd name="T87" fmla="*/ 2147483647 h 518"/>
                  <a:gd name="T88" fmla="*/ 2147483647 w 301"/>
                  <a:gd name="T89" fmla="*/ 2147483647 h 518"/>
                  <a:gd name="T90" fmla="*/ 2147483647 w 301"/>
                  <a:gd name="T91" fmla="*/ 2147483647 h 518"/>
                  <a:gd name="T92" fmla="*/ 2147483647 w 301"/>
                  <a:gd name="T93" fmla="*/ 2147483647 h 518"/>
                  <a:gd name="T94" fmla="*/ 2147483647 w 301"/>
                  <a:gd name="T95" fmla="*/ 2147483647 h 518"/>
                  <a:gd name="T96" fmla="*/ 2147483647 w 301"/>
                  <a:gd name="T97" fmla="*/ 2147483647 h 518"/>
                  <a:gd name="T98" fmla="*/ 2147483647 w 301"/>
                  <a:gd name="T99" fmla="*/ 2147483647 h 518"/>
                  <a:gd name="T100" fmla="*/ 2147483647 w 301"/>
                  <a:gd name="T101" fmla="*/ 2147483647 h 518"/>
                  <a:gd name="T102" fmla="*/ 2147483647 w 301"/>
                  <a:gd name="T103" fmla="*/ 2147483647 h 518"/>
                  <a:gd name="T104" fmla="*/ 2147483647 w 301"/>
                  <a:gd name="T105" fmla="*/ 2147483647 h 518"/>
                  <a:gd name="T106" fmla="*/ 2147483647 w 301"/>
                  <a:gd name="T107" fmla="*/ 2147483647 h 518"/>
                  <a:gd name="T108" fmla="*/ 2147483647 w 301"/>
                  <a:gd name="T109" fmla="*/ 2147483647 h 518"/>
                  <a:gd name="T110" fmla="*/ 2147483647 w 301"/>
                  <a:gd name="T111" fmla="*/ 2147483647 h 518"/>
                  <a:gd name="T112" fmla="*/ 2147483647 w 301"/>
                  <a:gd name="T113" fmla="*/ 2147483647 h 518"/>
                  <a:gd name="T114" fmla="*/ 2147483647 w 301"/>
                  <a:gd name="T115" fmla="*/ 2147483647 h 518"/>
                  <a:gd name="T116" fmla="*/ 2147483647 w 301"/>
                  <a:gd name="T117" fmla="*/ 2147483647 h 518"/>
                  <a:gd name="T118" fmla="*/ 2147483647 w 301"/>
                  <a:gd name="T119" fmla="*/ 2147483647 h 518"/>
                  <a:gd name="T120" fmla="*/ 2147483647 w 301"/>
                  <a:gd name="T121" fmla="*/ 2147483647 h 518"/>
                  <a:gd name="T122" fmla="*/ 2147483647 w 301"/>
                  <a:gd name="T123" fmla="*/ 2147483647 h 518"/>
                  <a:gd name="T124" fmla="*/ 2147483647 w 301"/>
                  <a:gd name="T125" fmla="*/ 2147483647 h 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243 w 10000"/>
                  <a:gd name="connsiteY37" fmla="*/ 6622 h 10000"/>
                  <a:gd name="connsiteX38" fmla="*/ 7176 w 10000"/>
                  <a:gd name="connsiteY38" fmla="*/ 6776 h 10000"/>
                  <a:gd name="connsiteX39" fmla="*/ 7143 w 10000"/>
                  <a:gd name="connsiteY39" fmla="*/ 6892 h 10000"/>
                  <a:gd name="connsiteX40" fmla="*/ 7076 w 10000"/>
                  <a:gd name="connsiteY40" fmla="*/ 7008 h 10000"/>
                  <a:gd name="connsiteX41" fmla="*/ 7085 w 10000"/>
                  <a:gd name="connsiteY41" fmla="*/ 7100 h 10000"/>
                  <a:gd name="connsiteX42" fmla="*/ 7043 w 10000"/>
                  <a:gd name="connsiteY42" fmla="*/ 7201 h 10000"/>
                  <a:gd name="connsiteX43" fmla="*/ 7076 w 10000"/>
                  <a:gd name="connsiteY43" fmla="*/ 7375 h 10000"/>
                  <a:gd name="connsiteX44" fmla="*/ 7143 w 10000"/>
                  <a:gd name="connsiteY44" fmla="*/ 7432 h 10000"/>
                  <a:gd name="connsiteX45" fmla="*/ 7309 w 10000"/>
                  <a:gd name="connsiteY45" fmla="*/ 7568 h 10000"/>
                  <a:gd name="connsiteX46" fmla="*/ 8007 w 10000"/>
                  <a:gd name="connsiteY46" fmla="*/ 7838 h 10000"/>
                  <a:gd name="connsiteX47" fmla="*/ 8140 w 10000"/>
                  <a:gd name="connsiteY47" fmla="*/ 7857 h 10000"/>
                  <a:gd name="connsiteX48" fmla="*/ 8372 w 10000"/>
                  <a:gd name="connsiteY48" fmla="*/ 8127 h 10000"/>
                  <a:gd name="connsiteX49" fmla="*/ 8505 w 10000"/>
                  <a:gd name="connsiteY49" fmla="*/ 8185 h 10000"/>
                  <a:gd name="connsiteX50" fmla="*/ 8704 w 10000"/>
                  <a:gd name="connsiteY50" fmla="*/ 8224 h 10000"/>
                  <a:gd name="connsiteX51" fmla="*/ 8870 w 10000"/>
                  <a:gd name="connsiteY51" fmla="*/ 8224 h 10000"/>
                  <a:gd name="connsiteX52" fmla="*/ 9003 w 10000"/>
                  <a:gd name="connsiteY52" fmla="*/ 8340 h 10000"/>
                  <a:gd name="connsiteX53" fmla="*/ 9568 w 10000"/>
                  <a:gd name="connsiteY53" fmla="*/ 8494 h 10000"/>
                  <a:gd name="connsiteX54" fmla="*/ 9801 w 10000"/>
                  <a:gd name="connsiteY54" fmla="*/ 8610 h 10000"/>
                  <a:gd name="connsiteX55" fmla="*/ 9900 w 10000"/>
                  <a:gd name="connsiteY55" fmla="*/ 8764 h 10000"/>
                  <a:gd name="connsiteX56" fmla="*/ 9900 w 10000"/>
                  <a:gd name="connsiteY56" fmla="*/ 8880 h 10000"/>
                  <a:gd name="connsiteX57" fmla="*/ 9734 w 10000"/>
                  <a:gd name="connsiteY57" fmla="*/ 9035 h 10000"/>
                  <a:gd name="connsiteX58" fmla="*/ 9635 w 10000"/>
                  <a:gd name="connsiteY58" fmla="*/ 9189 h 10000"/>
                  <a:gd name="connsiteX59" fmla="*/ 9568 w 10000"/>
                  <a:gd name="connsiteY59" fmla="*/ 9344 h 10000"/>
                  <a:gd name="connsiteX60" fmla="*/ 9568 w 10000"/>
                  <a:gd name="connsiteY60" fmla="*/ 9498 h 10000"/>
                  <a:gd name="connsiteX61" fmla="*/ 9701 w 10000"/>
                  <a:gd name="connsiteY61" fmla="*/ 9653 h 10000"/>
                  <a:gd name="connsiteX62" fmla="*/ 9900 w 10000"/>
                  <a:gd name="connsiteY62" fmla="*/ 9884 h 10000"/>
                  <a:gd name="connsiteX63" fmla="*/ 10000 w 10000"/>
                  <a:gd name="connsiteY63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243 w 10000"/>
                  <a:gd name="connsiteY37" fmla="*/ 6622 h 10000"/>
                  <a:gd name="connsiteX38" fmla="*/ 7176 w 10000"/>
                  <a:gd name="connsiteY38" fmla="*/ 6776 h 10000"/>
                  <a:gd name="connsiteX39" fmla="*/ 7076 w 10000"/>
                  <a:gd name="connsiteY39" fmla="*/ 7008 h 10000"/>
                  <a:gd name="connsiteX40" fmla="*/ 7085 w 10000"/>
                  <a:gd name="connsiteY40" fmla="*/ 7100 h 10000"/>
                  <a:gd name="connsiteX41" fmla="*/ 7043 w 10000"/>
                  <a:gd name="connsiteY41" fmla="*/ 7201 h 10000"/>
                  <a:gd name="connsiteX42" fmla="*/ 7076 w 10000"/>
                  <a:gd name="connsiteY42" fmla="*/ 7375 h 10000"/>
                  <a:gd name="connsiteX43" fmla="*/ 7143 w 10000"/>
                  <a:gd name="connsiteY43" fmla="*/ 7432 h 10000"/>
                  <a:gd name="connsiteX44" fmla="*/ 7309 w 10000"/>
                  <a:gd name="connsiteY44" fmla="*/ 7568 h 10000"/>
                  <a:gd name="connsiteX45" fmla="*/ 8007 w 10000"/>
                  <a:gd name="connsiteY45" fmla="*/ 7838 h 10000"/>
                  <a:gd name="connsiteX46" fmla="*/ 8140 w 10000"/>
                  <a:gd name="connsiteY46" fmla="*/ 7857 h 10000"/>
                  <a:gd name="connsiteX47" fmla="*/ 8372 w 10000"/>
                  <a:gd name="connsiteY47" fmla="*/ 8127 h 10000"/>
                  <a:gd name="connsiteX48" fmla="*/ 8505 w 10000"/>
                  <a:gd name="connsiteY48" fmla="*/ 8185 h 10000"/>
                  <a:gd name="connsiteX49" fmla="*/ 8704 w 10000"/>
                  <a:gd name="connsiteY49" fmla="*/ 8224 h 10000"/>
                  <a:gd name="connsiteX50" fmla="*/ 8870 w 10000"/>
                  <a:gd name="connsiteY50" fmla="*/ 8224 h 10000"/>
                  <a:gd name="connsiteX51" fmla="*/ 9003 w 10000"/>
                  <a:gd name="connsiteY51" fmla="*/ 8340 h 10000"/>
                  <a:gd name="connsiteX52" fmla="*/ 9568 w 10000"/>
                  <a:gd name="connsiteY52" fmla="*/ 8494 h 10000"/>
                  <a:gd name="connsiteX53" fmla="*/ 9801 w 10000"/>
                  <a:gd name="connsiteY53" fmla="*/ 8610 h 10000"/>
                  <a:gd name="connsiteX54" fmla="*/ 9900 w 10000"/>
                  <a:gd name="connsiteY54" fmla="*/ 8764 h 10000"/>
                  <a:gd name="connsiteX55" fmla="*/ 9900 w 10000"/>
                  <a:gd name="connsiteY55" fmla="*/ 8880 h 10000"/>
                  <a:gd name="connsiteX56" fmla="*/ 9734 w 10000"/>
                  <a:gd name="connsiteY56" fmla="*/ 9035 h 10000"/>
                  <a:gd name="connsiteX57" fmla="*/ 9635 w 10000"/>
                  <a:gd name="connsiteY57" fmla="*/ 9189 h 10000"/>
                  <a:gd name="connsiteX58" fmla="*/ 9568 w 10000"/>
                  <a:gd name="connsiteY58" fmla="*/ 9344 h 10000"/>
                  <a:gd name="connsiteX59" fmla="*/ 9568 w 10000"/>
                  <a:gd name="connsiteY59" fmla="*/ 9498 h 10000"/>
                  <a:gd name="connsiteX60" fmla="*/ 9701 w 10000"/>
                  <a:gd name="connsiteY60" fmla="*/ 9653 h 10000"/>
                  <a:gd name="connsiteX61" fmla="*/ 9900 w 10000"/>
                  <a:gd name="connsiteY61" fmla="*/ 9884 h 10000"/>
                  <a:gd name="connsiteX62" fmla="*/ 10000 w 10000"/>
                  <a:gd name="connsiteY62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243 w 10000"/>
                  <a:gd name="connsiteY37" fmla="*/ 6622 h 10000"/>
                  <a:gd name="connsiteX38" fmla="*/ 7207 w 10000"/>
                  <a:gd name="connsiteY38" fmla="*/ 6689 h 10000"/>
                  <a:gd name="connsiteX39" fmla="*/ 7176 w 10000"/>
                  <a:gd name="connsiteY39" fmla="*/ 6776 h 10000"/>
                  <a:gd name="connsiteX40" fmla="*/ 7076 w 10000"/>
                  <a:gd name="connsiteY40" fmla="*/ 7008 h 10000"/>
                  <a:gd name="connsiteX41" fmla="*/ 7085 w 10000"/>
                  <a:gd name="connsiteY41" fmla="*/ 7100 h 10000"/>
                  <a:gd name="connsiteX42" fmla="*/ 7043 w 10000"/>
                  <a:gd name="connsiteY42" fmla="*/ 7201 h 10000"/>
                  <a:gd name="connsiteX43" fmla="*/ 7076 w 10000"/>
                  <a:gd name="connsiteY43" fmla="*/ 7375 h 10000"/>
                  <a:gd name="connsiteX44" fmla="*/ 7143 w 10000"/>
                  <a:gd name="connsiteY44" fmla="*/ 7432 h 10000"/>
                  <a:gd name="connsiteX45" fmla="*/ 7309 w 10000"/>
                  <a:gd name="connsiteY45" fmla="*/ 7568 h 10000"/>
                  <a:gd name="connsiteX46" fmla="*/ 8007 w 10000"/>
                  <a:gd name="connsiteY46" fmla="*/ 7838 h 10000"/>
                  <a:gd name="connsiteX47" fmla="*/ 8140 w 10000"/>
                  <a:gd name="connsiteY47" fmla="*/ 7857 h 10000"/>
                  <a:gd name="connsiteX48" fmla="*/ 8372 w 10000"/>
                  <a:gd name="connsiteY48" fmla="*/ 8127 h 10000"/>
                  <a:gd name="connsiteX49" fmla="*/ 8505 w 10000"/>
                  <a:gd name="connsiteY49" fmla="*/ 8185 h 10000"/>
                  <a:gd name="connsiteX50" fmla="*/ 8704 w 10000"/>
                  <a:gd name="connsiteY50" fmla="*/ 8224 h 10000"/>
                  <a:gd name="connsiteX51" fmla="*/ 8870 w 10000"/>
                  <a:gd name="connsiteY51" fmla="*/ 8224 h 10000"/>
                  <a:gd name="connsiteX52" fmla="*/ 9003 w 10000"/>
                  <a:gd name="connsiteY52" fmla="*/ 8340 h 10000"/>
                  <a:gd name="connsiteX53" fmla="*/ 9568 w 10000"/>
                  <a:gd name="connsiteY53" fmla="*/ 8494 h 10000"/>
                  <a:gd name="connsiteX54" fmla="*/ 9801 w 10000"/>
                  <a:gd name="connsiteY54" fmla="*/ 8610 h 10000"/>
                  <a:gd name="connsiteX55" fmla="*/ 9900 w 10000"/>
                  <a:gd name="connsiteY55" fmla="*/ 8764 h 10000"/>
                  <a:gd name="connsiteX56" fmla="*/ 9900 w 10000"/>
                  <a:gd name="connsiteY56" fmla="*/ 8880 h 10000"/>
                  <a:gd name="connsiteX57" fmla="*/ 9734 w 10000"/>
                  <a:gd name="connsiteY57" fmla="*/ 9035 h 10000"/>
                  <a:gd name="connsiteX58" fmla="*/ 9635 w 10000"/>
                  <a:gd name="connsiteY58" fmla="*/ 9189 h 10000"/>
                  <a:gd name="connsiteX59" fmla="*/ 9568 w 10000"/>
                  <a:gd name="connsiteY59" fmla="*/ 9344 h 10000"/>
                  <a:gd name="connsiteX60" fmla="*/ 9568 w 10000"/>
                  <a:gd name="connsiteY60" fmla="*/ 9498 h 10000"/>
                  <a:gd name="connsiteX61" fmla="*/ 9701 w 10000"/>
                  <a:gd name="connsiteY61" fmla="*/ 9653 h 10000"/>
                  <a:gd name="connsiteX62" fmla="*/ 9900 w 10000"/>
                  <a:gd name="connsiteY62" fmla="*/ 9884 h 10000"/>
                  <a:gd name="connsiteX63" fmla="*/ 10000 w 10000"/>
                  <a:gd name="connsiteY63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207 w 10000"/>
                  <a:gd name="connsiteY37" fmla="*/ 6689 h 10000"/>
                  <a:gd name="connsiteX38" fmla="*/ 7176 w 10000"/>
                  <a:gd name="connsiteY38" fmla="*/ 6776 h 10000"/>
                  <a:gd name="connsiteX39" fmla="*/ 7076 w 10000"/>
                  <a:gd name="connsiteY39" fmla="*/ 7008 h 10000"/>
                  <a:gd name="connsiteX40" fmla="*/ 7085 w 10000"/>
                  <a:gd name="connsiteY40" fmla="*/ 7100 h 10000"/>
                  <a:gd name="connsiteX41" fmla="*/ 7043 w 10000"/>
                  <a:gd name="connsiteY41" fmla="*/ 7201 h 10000"/>
                  <a:gd name="connsiteX42" fmla="*/ 7076 w 10000"/>
                  <a:gd name="connsiteY42" fmla="*/ 7375 h 10000"/>
                  <a:gd name="connsiteX43" fmla="*/ 7143 w 10000"/>
                  <a:gd name="connsiteY43" fmla="*/ 7432 h 10000"/>
                  <a:gd name="connsiteX44" fmla="*/ 7309 w 10000"/>
                  <a:gd name="connsiteY44" fmla="*/ 7568 h 10000"/>
                  <a:gd name="connsiteX45" fmla="*/ 8007 w 10000"/>
                  <a:gd name="connsiteY45" fmla="*/ 7838 h 10000"/>
                  <a:gd name="connsiteX46" fmla="*/ 8140 w 10000"/>
                  <a:gd name="connsiteY46" fmla="*/ 7857 h 10000"/>
                  <a:gd name="connsiteX47" fmla="*/ 8372 w 10000"/>
                  <a:gd name="connsiteY47" fmla="*/ 8127 h 10000"/>
                  <a:gd name="connsiteX48" fmla="*/ 8505 w 10000"/>
                  <a:gd name="connsiteY48" fmla="*/ 8185 h 10000"/>
                  <a:gd name="connsiteX49" fmla="*/ 8704 w 10000"/>
                  <a:gd name="connsiteY49" fmla="*/ 8224 h 10000"/>
                  <a:gd name="connsiteX50" fmla="*/ 8870 w 10000"/>
                  <a:gd name="connsiteY50" fmla="*/ 8224 h 10000"/>
                  <a:gd name="connsiteX51" fmla="*/ 9003 w 10000"/>
                  <a:gd name="connsiteY51" fmla="*/ 8340 h 10000"/>
                  <a:gd name="connsiteX52" fmla="*/ 9568 w 10000"/>
                  <a:gd name="connsiteY52" fmla="*/ 8494 h 10000"/>
                  <a:gd name="connsiteX53" fmla="*/ 9801 w 10000"/>
                  <a:gd name="connsiteY53" fmla="*/ 8610 h 10000"/>
                  <a:gd name="connsiteX54" fmla="*/ 9900 w 10000"/>
                  <a:gd name="connsiteY54" fmla="*/ 8764 h 10000"/>
                  <a:gd name="connsiteX55" fmla="*/ 9900 w 10000"/>
                  <a:gd name="connsiteY55" fmla="*/ 8880 h 10000"/>
                  <a:gd name="connsiteX56" fmla="*/ 9734 w 10000"/>
                  <a:gd name="connsiteY56" fmla="*/ 9035 h 10000"/>
                  <a:gd name="connsiteX57" fmla="*/ 9635 w 10000"/>
                  <a:gd name="connsiteY57" fmla="*/ 9189 h 10000"/>
                  <a:gd name="connsiteX58" fmla="*/ 9568 w 10000"/>
                  <a:gd name="connsiteY58" fmla="*/ 9344 h 10000"/>
                  <a:gd name="connsiteX59" fmla="*/ 9568 w 10000"/>
                  <a:gd name="connsiteY59" fmla="*/ 9498 h 10000"/>
                  <a:gd name="connsiteX60" fmla="*/ 9701 w 10000"/>
                  <a:gd name="connsiteY60" fmla="*/ 9653 h 10000"/>
                  <a:gd name="connsiteX61" fmla="*/ 9900 w 10000"/>
                  <a:gd name="connsiteY61" fmla="*/ 9884 h 10000"/>
                  <a:gd name="connsiteX62" fmla="*/ 10000 w 10000"/>
                  <a:gd name="connsiteY62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207 w 10000"/>
                  <a:gd name="connsiteY37" fmla="*/ 6689 h 10000"/>
                  <a:gd name="connsiteX38" fmla="*/ 7076 w 10000"/>
                  <a:gd name="connsiteY38" fmla="*/ 7008 h 10000"/>
                  <a:gd name="connsiteX39" fmla="*/ 7085 w 10000"/>
                  <a:gd name="connsiteY39" fmla="*/ 7100 h 10000"/>
                  <a:gd name="connsiteX40" fmla="*/ 7043 w 10000"/>
                  <a:gd name="connsiteY40" fmla="*/ 7201 h 10000"/>
                  <a:gd name="connsiteX41" fmla="*/ 7076 w 10000"/>
                  <a:gd name="connsiteY41" fmla="*/ 7375 h 10000"/>
                  <a:gd name="connsiteX42" fmla="*/ 7143 w 10000"/>
                  <a:gd name="connsiteY42" fmla="*/ 7432 h 10000"/>
                  <a:gd name="connsiteX43" fmla="*/ 7309 w 10000"/>
                  <a:gd name="connsiteY43" fmla="*/ 7568 h 10000"/>
                  <a:gd name="connsiteX44" fmla="*/ 8007 w 10000"/>
                  <a:gd name="connsiteY44" fmla="*/ 7838 h 10000"/>
                  <a:gd name="connsiteX45" fmla="*/ 8140 w 10000"/>
                  <a:gd name="connsiteY45" fmla="*/ 7857 h 10000"/>
                  <a:gd name="connsiteX46" fmla="*/ 8372 w 10000"/>
                  <a:gd name="connsiteY46" fmla="*/ 8127 h 10000"/>
                  <a:gd name="connsiteX47" fmla="*/ 8505 w 10000"/>
                  <a:gd name="connsiteY47" fmla="*/ 8185 h 10000"/>
                  <a:gd name="connsiteX48" fmla="*/ 8704 w 10000"/>
                  <a:gd name="connsiteY48" fmla="*/ 8224 h 10000"/>
                  <a:gd name="connsiteX49" fmla="*/ 8870 w 10000"/>
                  <a:gd name="connsiteY49" fmla="*/ 8224 h 10000"/>
                  <a:gd name="connsiteX50" fmla="*/ 9003 w 10000"/>
                  <a:gd name="connsiteY50" fmla="*/ 8340 h 10000"/>
                  <a:gd name="connsiteX51" fmla="*/ 9568 w 10000"/>
                  <a:gd name="connsiteY51" fmla="*/ 8494 h 10000"/>
                  <a:gd name="connsiteX52" fmla="*/ 9801 w 10000"/>
                  <a:gd name="connsiteY52" fmla="*/ 8610 h 10000"/>
                  <a:gd name="connsiteX53" fmla="*/ 9900 w 10000"/>
                  <a:gd name="connsiteY53" fmla="*/ 8764 h 10000"/>
                  <a:gd name="connsiteX54" fmla="*/ 9900 w 10000"/>
                  <a:gd name="connsiteY54" fmla="*/ 8880 h 10000"/>
                  <a:gd name="connsiteX55" fmla="*/ 9734 w 10000"/>
                  <a:gd name="connsiteY55" fmla="*/ 9035 h 10000"/>
                  <a:gd name="connsiteX56" fmla="*/ 9635 w 10000"/>
                  <a:gd name="connsiteY56" fmla="*/ 9189 h 10000"/>
                  <a:gd name="connsiteX57" fmla="*/ 9568 w 10000"/>
                  <a:gd name="connsiteY57" fmla="*/ 9344 h 10000"/>
                  <a:gd name="connsiteX58" fmla="*/ 9568 w 10000"/>
                  <a:gd name="connsiteY58" fmla="*/ 9498 h 10000"/>
                  <a:gd name="connsiteX59" fmla="*/ 9701 w 10000"/>
                  <a:gd name="connsiteY59" fmla="*/ 9653 h 10000"/>
                  <a:gd name="connsiteX60" fmla="*/ 9900 w 10000"/>
                  <a:gd name="connsiteY60" fmla="*/ 9884 h 10000"/>
                  <a:gd name="connsiteX61" fmla="*/ 10000 w 10000"/>
                  <a:gd name="connsiteY61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207 w 10000"/>
                  <a:gd name="connsiteY37" fmla="*/ 6689 h 10000"/>
                  <a:gd name="connsiteX38" fmla="*/ 7109 w 10000"/>
                  <a:gd name="connsiteY38" fmla="*/ 6930 h 10000"/>
                  <a:gd name="connsiteX39" fmla="*/ 7076 w 10000"/>
                  <a:gd name="connsiteY39" fmla="*/ 7008 h 10000"/>
                  <a:gd name="connsiteX40" fmla="*/ 7085 w 10000"/>
                  <a:gd name="connsiteY40" fmla="*/ 7100 h 10000"/>
                  <a:gd name="connsiteX41" fmla="*/ 7043 w 10000"/>
                  <a:gd name="connsiteY41" fmla="*/ 7201 h 10000"/>
                  <a:gd name="connsiteX42" fmla="*/ 7076 w 10000"/>
                  <a:gd name="connsiteY42" fmla="*/ 7375 h 10000"/>
                  <a:gd name="connsiteX43" fmla="*/ 7143 w 10000"/>
                  <a:gd name="connsiteY43" fmla="*/ 7432 h 10000"/>
                  <a:gd name="connsiteX44" fmla="*/ 7309 w 10000"/>
                  <a:gd name="connsiteY44" fmla="*/ 7568 h 10000"/>
                  <a:gd name="connsiteX45" fmla="*/ 8007 w 10000"/>
                  <a:gd name="connsiteY45" fmla="*/ 7838 h 10000"/>
                  <a:gd name="connsiteX46" fmla="*/ 8140 w 10000"/>
                  <a:gd name="connsiteY46" fmla="*/ 7857 h 10000"/>
                  <a:gd name="connsiteX47" fmla="*/ 8372 w 10000"/>
                  <a:gd name="connsiteY47" fmla="*/ 8127 h 10000"/>
                  <a:gd name="connsiteX48" fmla="*/ 8505 w 10000"/>
                  <a:gd name="connsiteY48" fmla="*/ 8185 h 10000"/>
                  <a:gd name="connsiteX49" fmla="*/ 8704 w 10000"/>
                  <a:gd name="connsiteY49" fmla="*/ 8224 h 10000"/>
                  <a:gd name="connsiteX50" fmla="*/ 8870 w 10000"/>
                  <a:gd name="connsiteY50" fmla="*/ 8224 h 10000"/>
                  <a:gd name="connsiteX51" fmla="*/ 9003 w 10000"/>
                  <a:gd name="connsiteY51" fmla="*/ 8340 h 10000"/>
                  <a:gd name="connsiteX52" fmla="*/ 9568 w 10000"/>
                  <a:gd name="connsiteY52" fmla="*/ 8494 h 10000"/>
                  <a:gd name="connsiteX53" fmla="*/ 9801 w 10000"/>
                  <a:gd name="connsiteY53" fmla="*/ 8610 h 10000"/>
                  <a:gd name="connsiteX54" fmla="*/ 9900 w 10000"/>
                  <a:gd name="connsiteY54" fmla="*/ 8764 h 10000"/>
                  <a:gd name="connsiteX55" fmla="*/ 9900 w 10000"/>
                  <a:gd name="connsiteY55" fmla="*/ 8880 h 10000"/>
                  <a:gd name="connsiteX56" fmla="*/ 9734 w 10000"/>
                  <a:gd name="connsiteY56" fmla="*/ 9035 h 10000"/>
                  <a:gd name="connsiteX57" fmla="*/ 9635 w 10000"/>
                  <a:gd name="connsiteY57" fmla="*/ 9189 h 10000"/>
                  <a:gd name="connsiteX58" fmla="*/ 9568 w 10000"/>
                  <a:gd name="connsiteY58" fmla="*/ 9344 h 10000"/>
                  <a:gd name="connsiteX59" fmla="*/ 9568 w 10000"/>
                  <a:gd name="connsiteY59" fmla="*/ 9498 h 10000"/>
                  <a:gd name="connsiteX60" fmla="*/ 9701 w 10000"/>
                  <a:gd name="connsiteY60" fmla="*/ 9653 h 10000"/>
                  <a:gd name="connsiteX61" fmla="*/ 9900 w 10000"/>
                  <a:gd name="connsiteY61" fmla="*/ 9884 h 10000"/>
                  <a:gd name="connsiteX62" fmla="*/ 10000 w 10000"/>
                  <a:gd name="connsiteY62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207 w 10000"/>
                  <a:gd name="connsiteY37" fmla="*/ 6689 h 10000"/>
                  <a:gd name="connsiteX38" fmla="*/ 7109 w 10000"/>
                  <a:gd name="connsiteY38" fmla="*/ 6930 h 10000"/>
                  <a:gd name="connsiteX39" fmla="*/ 7085 w 10000"/>
                  <a:gd name="connsiteY39" fmla="*/ 7100 h 10000"/>
                  <a:gd name="connsiteX40" fmla="*/ 7043 w 10000"/>
                  <a:gd name="connsiteY40" fmla="*/ 7201 h 10000"/>
                  <a:gd name="connsiteX41" fmla="*/ 7076 w 10000"/>
                  <a:gd name="connsiteY41" fmla="*/ 7375 h 10000"/>
                  <a:gd name="connsiteX42" fmla="*/ 7143 w 10000"/>
                  <a:gd name="connsiteY42" fmla="*/ 7432 h 10000"/>
                  <a:gd name="connsiteX43" fmla="*/ 7309 w 10000"/>
                  <a:gd name="connsiteY43" fmla="*/ 7568 h 10000"/>
                  <a:gd name="connsiteX44" fmla="*/ 8007 w 10000"/>
                  <a:gd name="connsiteY44" fmla="*/ 7838 h 10000"/>
                  <a:gd name="connsiteX45" fmla="*/ 8140 w 10000"/>
                  <a:gd name="connsiteY45" fmla="*/ 7857 h 10000"/>
                  <a:gd name="connsiteX46" fmla="*/ 8372 w 10000"/>
                  <a:gd name="connsiteY46" fmla="*/ 8127 h 10000"/>
                  <a:gd name="connsiteX47" fmla="*/ 8505 w 10000"/>
                  <a:gd name="connsiteY47" fmla="*/ 8185 h 10000"/>
                  <a:gd name="connsiteX48" fmla="*/ 8704 w 10000"/>
                  <a:gd name="connsiteY48" fmla="*/ 8224 h 10000"/>
                  <a:gd name="connsiteX49" fmla="*/ 8870 w 10000"/>
                  <a:gd name="connsiteY49" fmla="*/ 8224 h 10000"/>
                  <a:gd name="connsiteX50" fmla="*/ 9003 w 10000"/>
                  <a:gd name="connsiteY50" fmla="*/ 8340 h 10000"/>
                  <a:gd name="connsiteX51" fmla="*/ 9568 w 10000"/>
                  <a:gd name="connsiteY51" fmla="*/ 8494 h 10000"/>
                  <a:gd name="connsiteX52" fmla="*/ 9801 w 10000"/>
                  <a:gd name="connsiteY52" fmla="*/ 8610 h 10000"/>
                  <a:gd name="connsiteX53" fmla="*/ 9900 w 10000"/>
                  <a:gd name="connsiteY53" fmla="*/ 8764 h 10000"/>
                  <a:gd name="connsiteX54" fmla="*/ 9900 w 10000"/>
                  <a:gd name="connsiteY54" fmla="*/ 8880 h 10000"/>
                  <a:gd name="connsiteX55" fmla="*/ 9734 w 10000"/>
                  <a:gd name="connsiteY55" fmla="*/ 9035 h 10000"/>
                  <a:gd name="connsiteX56" fmla="*/ 9635 w 10000"/>
                  <a:gd name="connsiteY56" fmla="*/ 9189 h 10000"/>
                  <a:gd name="connsiteX57" fmla="*/ 9568 w 10000"/>
                  <a:gd name="connsiteY57" fmla="*/ 9344 h 10000"/>
                  <a:gd name="connsiteX58" fmla="*/ 9568 w 10000"/>
                  <a:gd name="connsiteY58" fmla="*/ 9498 h 10000"/>
                  <a:gd name="connsiteX59" fmla="*/ 9701 w 10000"/>
                  <a:gd name="connsiteY59" fmla="*/ 9653 h 10000"/>
                  <a:gd name="connsiteX60" fmla="*/ 9900 w 10000"/>
                  <a:gd name="connsiteY60" fmla="*/ 9884 h 10000"/>
                  <a:gd name="connsiteX61" fmla="*/ 10000 w 10000"/>
                  <a:gd name="connsiteY61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207 w 10000"/>
                  <a:gd name="connsiteY37" fmla="*/ 6689 h 10000"/>
                  <a:gd name="connsiteX38" fmla="*/ 7109 w 10000"/>
                  <a:gd name="connsiteY38" fmla="*/ 6930 h 10000"/>
                  <a:gd name="connsiteX39" fmla="*/ 7043 w 10000"/>
                  <a:gd name="connsiteY39" fmla="*/ 7201 h 10000"/>
                  <a:gd name="connsiteX40" fmla="*/ 7076 w 10000"/>
                  <a:gd name="connsiteY40" fmla="*/ 7375 h 10000"/>
                  <a:gd name="connsiteX41" fmla="*/ 7143 w 10000"/>
                  <a:gd name="connsiteY41" fmla="*/ 7432 h 10000"/>
                  <a:gd name="connsiteX42" fmla="*/ 7309 w 10000"/>
                  <a:gd name="connsiteY42" fmla="*/ 7568 h 10000"/>
                  <a:gd name="connsiteX43" fmla="*/ 8007 w 10000"/>
                  <a:gd name="connsiteY43" fmla="*/ 7838 h 10000"/>
                  <a:gd name="connsiteX44" fmla="*/ 8140 w 10000"/>
                  <a:gd name="connsiteY44" fmla="*/ 7857 h 10000"/>
                  <a:gd name="connsiteX45" fmla="*/ 8372 w 10000"/>
                  <a:gd name="connsiteY45" fmla="*/ 8127 h 10000"/>
                  <a:gd name="connsiteX46" fmla="*/ 8505 w 10000"/>
                  <a:gd name="connsiteY46" fmla="*/ 8185 h 10000"/>
                  <a:gd name="connsiteX47" fmla="*/ 8704 w 10000"/>
                  <a:gd name="connsiteY47" fmla="*/ 8224 h 10000"/>
                  <a:gd name="connsiteX48" fmla="*/ 8870 w 10000"/>
                  <a:gd name="connsiteY48" fmla="*/ 8224 h 10000"/>
                  <a:gd name="connsiteX49" fmla="*/ 9003 w 10000"/>
                  <a:gd name="connsiteY49" fmla="*/ 8340 h 10000"/>
                  <a:gd name="connsiteX50" fmla="*/ 9568 w 10000"/>
                  <a:gd name="connsiteY50" fmla="*/ 8494 h 10000"/>
                  <a:gd name="connsiteX51" fmla="*/ 9801 w 10000"/>
                  <a:gd name="connsiteY51" fmla="*/ 8610 h 10000"/>
                  <a:gd name="connsiteX52" fmla="*/ 9900 w 10000"/>
                  <a:gd name="connsiteY52" fmla="*/ 8764 h 10000"/>
                  <a:gd name="connsiteX53" fmla="*/ 9900 w 10000"/>
                  <a:gd name="connsiteY53" fmla="*/ 8880 h 10000"/>
                  <a:gd name="connsiteX54" fmla="*/ 9734 w 10000"/>
                  <a:gd name="connsiteY54" fmla="*/ 9035 h 10000"/>
                  <a:gd name="connsiteX55" fmla="*/ 9635 w 10000"/>
                  <a:gd name="connsiteY55" fmla="*/ 9189 h 10000"/>
                  <a:gd name="connsiteX56" fmla="*/ 9568 w 10000"/>
                  <a:gd name="connsiteY56" fmla="*/ 9344 h 10000"/>
                  <a:gd name="connsiteX57" fmla="*/ 9568 w 10000"/>
                  <a:gd name="connsiteY57" fmla="*/ 9498 h 10000"/>
                  <a:gd name="connsiteX58" fmla="*/ 9701 w 10000"/>
                  <a:gd name="connsiteY58" fmla="*/ 9653 h 10000"/>
                  <a:gd name="connsiteX59" fmla="*/ 9900 w 10000"/>
                  <a:gd name="connsiteY59" fmla="*/ 9884 h 10000"/>
                  <a:gd name="connsiteX60" fmla="*/ 10000 w 10000"/>
                  <a:gd name="connsiteY60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207 w 10000"/>
                  <a:gd name="connsiteY37" fmla="*/ 6689 h 10000"/>
                  <a:gd name="connsiteX38" fmla="*/ 7043 w 10000"/>
                  <a:gd name="connsiteY38" fmla="*/ 7201 h 10000"/>
                  <a:gd name="connsiteX39" fmla="*/ 7076 w 10000"/>
                  <a:gd name="connsiteY39" fmla="*/ 7375 h 10000"/>
                  <a:gd name="connsiteX40" fmla="*/ 7143 w 10000"/>
                  <a:gd name="connsiteY40" fmla="*/ 7432 h 10000"/>
                  <a:gd name="connsiteX41" fmla="*/ 7309 w 10000"/>
                  <a:gd name="connsiteY41" fmla="*/ 7568 h 10000"/>
                  <a:gd name="connsiteX42" fmla="*/ 8007 w 10000"/>
                  <a:gd name="connsiteY42" fmla="*/ 7838 h 10000"/>
                  <a:gd name="connsiteX43" fmla="*/ 8140 w 10000"/>
                  <a:gd name="connsiteY43" fmla="*/ 7857 h 10000"/>
                  <a:gd name="connsiteX44" fmla="*/ 8372 w 10000"/>
                  <a:gd name="connsiteY44" fmla="*/ 8127 h 10000"/>
                  <a:gd name="connsiteX45" fmla="*/ 8505 w 10000"/>
                  <a:gd name="connsiteY45" fmla="*/ 8185 h 10000"/>
                  <a:gd name="connsiteX46" fmla="*/ 8704 w 10000"/>
                  <a:gd name="connsiteY46" fmla="*/ 8224 h 10000"/>
                  <a:gd name="connsiteX47" fmla="*/ 8870 w 10000"/>
                  <a:gd name="connsiteY47" fmla="*/ 8224 h 10000"/>
                  <a:gd name="connsiteX48" fmla="*/ 9003 w 10000"/>
                  <a:gd name="connsiteY48" fmla="*/ 8340 h 10000"/>
                  <a:gd name="connsiteX49" fmla="*/ 9568 w 10000"/>
                  <a:gd name="connsiteY49" fmla="*/ 8494 h 10000"/>
                  <a:gd name="connsiteX50" fmla="*/ 9801 w 10000"/>
                  <a:gd name="connsiteY50" fmla="*/ 8610 h 10000"/>
                  <a:gd name="connsiteX51" fmla="*/ 9900 w 10000"/>
                  <a:gd name="connsiteY51" fmla="*/ 8764 h 10000"/>
                  <a:gd name="connsiteX52" fmla="*/ 9900 w 10000"/>
                  <a:gd name="connsiteY52" fmla="*/ 8880 h 10000"/>
                  <a:gd name="connsiteX53" fmla="*/ 9734 w 10000"/>
                  <a:gd name="connsiteY53" fmla="*/ 9035 h 10000"/>
                  <a:gd name="connsiteX54" fmla="*/ 9635 w 10000"/>
                  <a:gd name="connsiteY54" fmla="*/ 9189 h 10000"/>
                  <a:gd name="connsiteX55" fmla="*/ 9568 w 10000"/>
                  <a:gd name="connsiteY55" fmla="*/ 9344 h 10000"/>
                  <a:gd name="connsiteX56" fmla="*/ 9568 w 10000"/>
                  <a:gd name="connsiteY56" fmla="*/ 9498 h 10000"/>
                  <a:gd name="connsiteX57" fmla="*/ 9701 w 10000"/>
                  <a:gd name="connsiteY57" fmla="*/ 9653 h 10000"/>
                  <a:gd name="connsiteX58" fmla="*/ 9900 w 10000"/>
                  <a:gd name="connsiteY58" fmla="*/ 9884 h 10000"/>
                  <a:gd name="connsiteX59" fmla="*/ 10000 w 10000"/>
                  <a:gd name="connsiteY59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043 w 10000"/>
                  <a:gd name="connsiteY37" fmla="*/ 7201 h 10000"/>
                  <a:gd name="connsiteX38" fmla="*/ 7076 w 10000"/>
                  <a:gd name="connsiteY38" fmla="*/ 7375 h 10000"/>
                  <a:gd name="connsiteX39" fmla="*/ 7143 w 10000"/>
                  <a:gd name="connsiteY39" fmla="*/ 7432 h 10000"/>
                  <a:gd name="connsiteX40" fmla="*/ 7309 w 10000"/>
                  <a:gd name="connsiteY40" fmla="*/ 7568 h 10000"/>
                  <a:gd name="connsiteX41" fmla="*/ 8007 w 10000"/>
                  <a:gd name="connsiteY41" fmla="*/ 7838 h 10000"/>
                  <a:gd name="connsiteX42" fmla="*/ 8140 w 10000"/>
                  <a:gd name="connsiteY42" fmla="*/ 7857 h 10000"/>
                  <a:gd name="connsiteX43" fmla="*/ 8372 w 10000"/>
                  <a:gd name="connsiteY43" fmla="*/ 8127 h 10000"/>
                  <a:gd name="connsiteX44" fmla="*/ 8505 w 10000"/>
                  <a:gd name="connsiteY44" fmla="*/ 8185 h 10000"/>
                  <a:gd name="connsiteX45" fmla="*/ 8704 w 10000"/>
                  <a:gd name="connsiteY45" fmla="*/ 8224 h 10000"/>
                  <a:gd name="connsiteX46" fmla="*/ 8870 w 10000"/>
                  <a:gd name="connsiteY46" fmla="*/ 8224 h 10000"/>
                  <a:gd name="connsiteX47" fmla="*/ 9003 w 10000"/>
                  <a:gd name="connsiteY47" fmla="*/ 8340 h 10000"/>
                  <a:gd name="connsiteX48" fmla="*/ 9568 w 10000"/>
                  <a:gd name="connsiteY48" fmla="*/ 8494 h 10000"/>
                  <a:gd name="connsiteX49" fmla="*/ 9801 w 10000"/>
                  <a:gd name="connsiteY49" fmla="*/ 8610 h 10000"/>
                  <a:gd name="connsiteX50" fmla="*/ 9900 w 10000"/>
                  <a:gd name="connsiteY50" fmla="*/ 8764 h 10000"/>
                  <a:gd name="connsiteX51" fmla="*/ 9900 w 10000"/>
                  <a:gd name="connsiteY51" fmla="*/ 8880 h 10000"/>
                  <a:gd name="connsiteX52" fmla="*/ 9734 w 10000"/>
                  <a:gd name="connsiteY52" fmla="*/ 9035 h 10000"/>
                  <a:gd name="connsiteX53" fmla="*/ 9635 w 10000"/>
                  <a:gd name="connsiteY53" fmla="*/ 9189 h 10000"/>
                  <a:gd name="connsiteX54" fmla="*/ 9568 w 10000"/>
                  <a:gd name="connsiteY54" fmla="*/ 9344 h 10000"/>
                  <a:gd name="connsiteX55" fmla="*/ 9568 w 10000"/>
                  <a:gd name="connsiteY55" fmla="*/ 9498 h 10000"/>
                  <a:gd name="connsiteX56" fmla="*/ 9701 w 10000"/>
                  <a:gd name="connsiteY56" fmla="*/ 9653 h 10000"/>
                  <a:gd name="connsiteX57" fmla="*/ 9900 w 10000"/>
                  <a:gd name="connsiteY57" fmla="*/ 9884 h 10000"/>
                  <a:gd name="connsiteX58" fmla="*/ 10000 w 10000"/>
                  <a:gd name="connsiteY58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043 w 10000"/>
                  <a:gd name="connsiteY36" fmla="*/ 7201 h 10000"/>
                  <a:gd name="connsiteX37" fmla="*/ 7076 w 10000"/>
                  <a:gd name="connsiteY37" fmla="*/ 7375 h 10000"/>
                  <a:gd name="connsiteX38" fmla="*/ 7143 w 10000"/>
                  <a:gd name="connsiteY38" fmla="*/ 7432 h 10000"/>
                  <a:gd name="connsiteX39" fmla="*/ 7309 w 10000"/>
                  <a:gd name="connsiteY39" fmla="*/ 7568 h 10000"/>
                  <a:gd name="connsiteX40" fmla="*/ 8007 w 10000"/>
                  <a:gd name="connsiteY40" fmla="*/ 7838 h 10000"/>
                  <a:gd name="connsiteX41" fmla="*/ 8140 w 10000"/>
                  <a:gd name="connsiteY41" fmla="*/ 7857 h 10000"/>
                  <a:gd name="connsiteX42" fmla="*/ 8372 w 10000"/>
                  <a:gd name="connsiteY42" fmla="*/ 8127 h 10000"/>
                  <a:gd name="connsiteX43" fmla="*/ 8505 w 10000"/>
                  <a:gd name="connsiteY43" fmla="*/ 8185 h 10000"/>
                  <a:gd name="connsiteX44" fmla="*/ 8704 w 10000"/>
                  <a:gd name="connsiteY44" fmla="*/ 8224 h 10000"/>
                  <a:gd name="connsiteX45" fmla="*/ 8870 w 10000"/>
                  <a:gd name="connsiteY45" fmla="*/ 8224 h 10000"/>
                  <a:gd name="connsiteX46" fmla="*/ 9003 w 10000"/>
                  <a:gd name="connsiteY46" fmla="*/ 8340 h 10000"/>
                  <a:gd name="connsiteX47" fmla="*/ 9568 w 10000"/>
                  <a:gd name="connsiteY47" fmla="*/ 8494 h 10000"/>
                  <a:gd name="connsiteX48" fmla="*/ 9801 w 10000"/>
                  <a:gd name="connsiteY48" fmla="*/ 8610 h 10000"/>
                  <a:gd name="connsiteX49" fmla="*/ 9900 w 10000"/>
                  <a:gd name="connsiteY49" fmla="*/ 8764 h 10000"/>
                  <a:gd name="connsiteX50" fmla="*/ 9900 w 10000"/>
                  <a:gd name="connsiteY50" fmla="*/ 8880 h 10000"/>
                  <a:gd name="connsiteX51" fmla="*/ 9734 w 10000"/>
                  <a:gd name="connsiteY51" fmla="*/ 9035 h 10000"/>
                  <a:gd name="connsiteX52" fmla="*/ 9635 w 10000"/>
                  <a:gd name="connsiteY52" fmla="*/ 9189 h 10000"/>
                  <a:gd name="connsiteX53" fmla="*/ 9568 w 10000"/>
                  <a:gd name="connsiteY53" fmla="*/ 9344 h 10000"/>
                  <a:gd name="connsiteX54" fmla="*/ 9568 w 10000"/>
                  <a:gd name="connsiteY54" fmla="*/ 9498 h 10000"/>
                  <a:gd name="connsiteX55" fmla="*/ 9701 w 10000"/>
                  <a:gd name="connsiteY55" fmla="*/ 9653 h 10000"/>
                  <a:gd name="connsiteX56" fmla="*/ 9900 w 10000"/>
                  <a:gd name="connsiteY56" fmla="*/ 9884 h 10000"/>
                  <a:gd name="connsiteX57" fmla="*/ 10000 w 10000"/>
                  <a:gd name="connsiteY57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043 w 10000"/>
                  <a:gd name="connsiteY35" fmla="*/ 7201 h 10000"/>
                  <a:gd name="connsiteX36" fmla="*/ 7076 w 10000"/>
                  <a:gd name="connsiteY36" fmla="*/ 7375 h 10000"/>
                  <a:gd name="connsiteX37" fmla="*/ 7143 w 10000"/>
                  <a:gd name="connsiteY37" fmla="*/ 7432 h 10000"/>
                  <a:gd name="connsiteX38" fmla="*/ 7309 w 10000"/>
                  <a:gd name="connsiteY38" fmla="*/ 7568 h 10000"/>
                  <a:gd name="connsiteX39" fmla="*/ 8007 w 10000"/>
                  <a:gd name="connsiteY39" fmla="*/ 7838 h 10000"/>
                  <a:gd name="connsiteX40" fmla="*/ 8140 w 10000"/>
                  <a:gd name="connsiteY40" fmla="*/ 7857 h 10000"/>
                  <a:gd name="connsiteX41" fmla="*/ 8372 w 10000"/>
                  <a:gd name="connsiteY41" fmla="*/ 8127 h 10000"/>
                  <a:gd name="connsiteX42" fmla="*/ 8505 w 10000"/>
                  <a:gd name="connsiteY42" fmla="*/ 8185 h 10000"/>
                  <a:gd name="connsiteX43" fmla="*/ 8704 w 10000"/>
                  <a:gd name="connsiteY43" fmla="*/ 8224 h 10000"/>
                  <a:gd name="connsiteX44" fmla="*/ 8870 w 10000"/>
                  <a:gd name="connsiteY44" fmla="*/ 8224 h 10000"/>
                  <a:gd name="connsiteX45" fmla="*/ 9003 w 10000"/>
                  <a:gd name="connsiteY45" fmla="*/ 8340 h 10000"/>
                  <a:gd name="connsiteX46" fmla="*/ 9568 w 10000"/>
                  <a:gd name="connsiteY46" fmla="*/ 8494 h 10000"/>
                  <a:gd name="connsiteX47" fmla="*/ 9801 w 10000"/>
                  <a:gd name="connsiteY47" fmla="*/ 8610 h 10000"/>
                  <a:gd name="connsiteX48" fmla="*/ 9900 w 10000"/>
                  <a:gd name="connsiteY48" fmla="*/ 8764 h 10000"/>
                  <a:gd name="connsiteX49" fmla="*/ 9900 w 10000"/>
                  <a:gd name="connsiteY49" fmla="*/ 8880 h 10000"/>
                  <a:gd name="connsiteX50" fmla="*/ 9734 w 10000"/>
                  <a:gd name="connsiteY50" fmla="*/ 9035 h 10000"/>
                  <a:gd name="connsiteX51" fmla="*/ 9635 w 10000"/>
                  <a:gd name="connsiteY51" fmla="*/ 9189 h 10000"/>
                  <a:gd name="connsiteX52" fmla="*/ 9568 w 10000"/>
                  <a:gd name="connsiteY52" fmla="*/ 9344 h 10000"/>
                  <a:gd name="connsiteX53" fmla="*/ 9568 w 10000"/>
                  <a:gd name="connsiteY53" fmla="*/ 9498 h 10000"/>
                  <a:gd name="connsiteX54" fmla="*/ 9701 w 10000"/>
                  <a:gd name="connsiteY54" fmla="*/ 9653 h 10000"/>
                  <a:gd name="connsiteX55" fmla="*/ 9900 w 10000"/>
                  <a:gd name="connsiteY55" fmla="*/ 9884 h 10000"/>
                  <a:gd name="connsiteX56" fmla="*/ 10000 w 10000"/>
                  <a:gd name="connsiteY56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043 w 10000"/>
                  <a:gd name="connsiteY34" fmla="*/ 7201 h 10000"/>
                  <a:gd name="connsiteX35" fmla="*/ 7076 w 10000"/>
                  <a:gd name="connsiteY35" fmla="*/ 7375 h 10000"/>
                  <a:gd name="connsiteX36" fmla="*/ 7143 w 10000"/>
                  <a:gd name="connsiteY36" fmla="*/ 7432 h 10000"/>
                  <a:gd name="connsiteX37" fmla="*/ 7309 w 10000"/>
                  <a:gd name="connsiteY37" fmla="*/ 7568 h 10000"/>
                  <a:gd name="connsiteX38" fmla="*/ 8007 w 10000"/>
                  <a:gd name="connsiteY38" fmla="*/ 7838 h 10000"/>
                  <a:gd name="connsiteX39" fmla="*/ 8140 w 10000"/>
                  <a:gd name="connsiteY39" fmla="*/ 7857 h 10000"/>
                  <a:gd name="connsiteX40" fmla="*/ 8372 w 10000"/>
                  <a:gd name="connsiteY40" fmla="*/ 8127 h 10000"/>
                  <a:gd name="connsiteX41" fmla="*/ 8505 w 10000"/>
                  <a:gd name="connsiteY41" fmla="*/ 8185 h 10000"/>
                  <a:gd name="connsiteX42" fmla="*/ 8704 w 10000"/>
                  <a:gd name="connsiteY42" fmla="*/ 8224 h 10000"/>
                  <a:gd name="connsiteX43" fmla="*/ 8870 w 10000"/>
                  <a:gd name="connsiteY43" fmla="*/ 8224 h 10000"/>
                  <a:gd name="connsiteX44" fmla="*/ 9003 w 10000"/>
                  <a:gd name="connsiteY44" fmla="*/ 8340 h 10000"/>
                  <a:gd name="connsiteX45" fmla="*/ 9568 w 10000"/>
                  <a:gd name="connsiteY45" fmla="*/ 8494 h 10000"/>
                  <a:gd name="connsiteX46" fmla="*/ 9801 w 10000"/>
                  <a:gd name="connsiteY46" fmla="*/ 8610 h 10000"/>
                  <a:gd name="connsiteX47" fmla="*/ 9900 w 10000"/>
                  <a:gd name="connsiteY47" fmla="*/ 8764 h 10000"/>
                  <a:gd name="connsiteX48" fmla="*/ 9900 w 10000"/>
                  <a:gd name="connsiteY48" fmla="*/ 8880 h 10000"/>
                  <a:gd name="connsiteX49" fmla="*/ 9734 w 10000"/>
                  <a:gd name="connsiteY49" fmla="*/ 9035 h 10000"/>
                  <a:gd name="connsiteX50" fmla="*/ 9635 w 10000"/>
                  <a:gd name="connsiteY50" fmla="*/ 9189 h 10000"/>
                  <a:gd name="connsiteX51" fmla="*/ 9568 w 10000"/>
                  <a:gd name="connsiteY51" fmla="*/ 9344 h 10000"/>
                  <a:gd name="connsiteX52" fmla="*/ 9568 w 10000"/>
                  <a:gd name="connsiteY52" fmla="*/ 9498 h 10000"/>
                  <a:gd name="connsiteX53" fmla="*/ 9701 w 10000"/>
                  <a:gd name="connsiteY53" fmla="*/ 9653 h 10000"/>
                  <a:gd name="connsiteX54" fmla="*/ 9900 w 10000"/>
                  <a:gd name="connsiteY54" fmla="*/ 9884 h 10000"/>
                  <a:gd name="connsiteX55" fmla="*/ 10000 w 10000"/>
                  <a:gd name="connsiteY55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914 w 10000"/>
                  <a:gd name="connsiteY34" fmla="*/ 5372 h 10000"/>
                  <a:gd name="connsiteX35" fmla="*/ 7043 w 10000"/>
                  <a:gd name="connsiteY35" fmla="*/ 7201 h 10000"/>
                  <a:gd name="connsiteX36" fmla="*/ 7076 w 10000"/>
                  <a:gd name="connsiteY36" fmla="*/ 7375 h 10000"/>
                  <a:gd name="connsiteX37" fmla="*/ 7143 w 10000"/>
                  <a:gd name="connsiteY37" fmla="*/ 7432 h 10000"/>
                  <a:gd name="connsiteX38" fmla="*/ 7309 w 10000"/>
                  <a:gd name="connsiteY38" fmla="*/ 7568 h 10000"/>
                  <a:gd name="connsiteX39" fmla="*/ 8007 w 10000"/>
                  <a:gd name="connsiteY39" fmla="*/ 7838 h 10000"/>
                  <a:gd name="connsiteX40" fmla="*/ 8140 w 10000"/>
                  <a:gd name="connsiteY40" fmla="*/ 7857 h 10000"/>
                  <a:gd name="connsiteX41" fmla="*/ 8372 w 10000"/>
                  <a:gd name="connsiteY41" fmla="*/ 8127 h 10000"/>
                  <a:gd name="connsiteX42" fmla="*/ 8505 w 10000"/>
                  <a:gd name="connsiteY42" fmla="*/ 8185 h 10000"/>
                  <a:gd name="connsiteX43" fmla="*/ 8704 w 10000"/>
                  <a:gd name="connsiteY43" fmla="*/ 8224 h 10000"/>
                  <a:gd name="connsiteX44" fmla="*/ 8870 w 10000"/>
                  <a:gd name="connsiteY44" fmla="*/ 8224 h 10000"/>
                  <a:gd name="connsiteX45" fmla="*/ 9003 w 10000"/>
                  <a:gd name="connsiteY45" fmla="*/ 8340 h 10000"/>
                  <a:gd name="connsiteX46" fmla="*/ 9568 w 10000"/>
                  <a:gd name="connsiteY46" fmla="*/ 8494 h 10000"/>
                  <a:gd name="connsiteX47" fmla="*/ 9801 w 10000"/>
                  <a:gd name="connsiteY47" fmla="*/ 8610 h 10000"/>
                  <a:gd name="connsiteX48" fmla="*/ 9900 w 10000"/>
                  <a:gd name="connsiteY48" fmla="*/ 8764 h 10000"/>
                  <a:gd name="connsiteX49" fmla="*/ 9900 w 10000"/>
                  <a:gd name="connsiteY49" fmla="*/ 8880 h 10000"/>
                  <a:gd name="connsiteX50" fmla="*/ 9734 w 10000"/>
                  <a:gd name="connsiteY50" fmla="*/ 9035 h 10000"/>
                  <a:gd name="connsiteX51" fmla="*/ 9635 w 10000"/>
                  <a:gd name="connsiteY51" fmla="*/ 9189 h 10000"/>
                  <a:gd name="connsiteX52" fmla="*/ 9568 w 10000"/>
                  <a:gd name="connsiteY52" fmla="*/ 9344 h 10000"/>
                  <a:gd name="connsiteX53" fmla="*/ 9568 w 10000"/>
                  <a:gd name="connsiteY53" fmla="*/ 9498 h 10000"/>
                  <a:gd name="connsiteX54" fmla="*/ 9701 w 10000"/>
                  <a:gd name="connsiteY54" fmla="*/ 9653 h 10000"/>
                  <a:gd name="connsiteX55" fmla="*/ 9900 w 10000"/>
                  <a:gd name="connsiteY55" fmla="*/ 9884 h 10000"/>
                  <a:gd name="connsiteX56" fmla="*/ 10000 w 10000"/>
                  <a:gd name="connsiteY56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8011 w 10000"/>
                  <a:gd name="connsiteY33" fmla="*/ 5188 h 10000"/>
                  <a:gd name="connsiteX34" fmla="*/ 7973 w 10000"/>
                  <a:gd name="connsiteY34" fmla="*/ 5290 h 10000"/>
                  <a:gd name="connsiteX35" fmla="*/ 7914 w 10000"/>
                  <a:gd name="connsiteY35" fmla="*/ 5372 h 10000"/>
                  <a:gd name="connsiteX36" fmla="*/ 7043 w 10000"/>
                  <a:gd name="connsiteY36" fmla="*/ 7201 h 10000"/>
                  <a:gd name="connsiteX37" fmla="*/ 7076 w 10000"/>
                  <a:gd name="connsiteY37" fmla="*/ 7375 h 10000"/>
                  <a:gd name="connsiteX38" fmla="*/ 7143 w 10000"/>
                  <a:gd name="connsiteY38" fmla="*/ 7432 h 10000"/>
                  <a:gd name="connsiteX39" fmla="*/ 7309 w 10000"/>
                  <a:gd name="connsiteY39" fmla="*/ 7568 h 10000"/>
                  <a:gd name="connsiteX40" fmla="*/ 8007 w 10000"/>
                  <a:gd name="connsiteY40" fmla="*/ 7838 h 10000"/>
                  <a:gd name="connsiteX41" fmla="*/ 8140 w 10000"/>
                  <a:gd name="connsiteY41" fmla="*/ 7857 h 10000"/>
                  <a:gd name="connsiteX42" fmla="*/ 8372 w 10000"/>
                  <a:gd name="connsiteY42" fmla="*/ 8127 h 10000"/>
                  <a:gd name="connsiteX43" fmla="*/ 8505 w 10000"/>
                  <a:gd name="connsiteY43" fmla="*/ 8185 h 10000"/>
                  <a:gd name="connsiteX44" fmla="*/ 8704 w 10000"/>
                  <a:gd name="connsiteY44" fmla="*/ 8224 h 10000"/>
                  <a:gd name="connsiteX45" fmla="*/ 8870 w 10000"/>
                  <a:gd name="connsiteY45" fmla="*/ 8224 h 10000"/>
                  <a:gd name="connsiteX46" fmla="*/ 9003 w 10000"/>
                  <a:gd name="connsiteY46" fmla="*/ 8340 h 10000"/>
                  <a:gd name="connsiteX47" fmla="*/ 9568 w 10000"/>
                  <a:gd name="connsiteY47" fmla="*/ 8494 h 10000"/>
                  <a:gd name="connsiteX48" fmla="*/ 9801 w 10000"/>
                  <a:gd name="connsiteY48" fmla="*/ 8610 h 10000"/>
                  <a:gd name="connsiteX49" fmla="*/ 9900 w 10000"/>
                  <a:gd name="connsiteY49" fmla="*/ 8764 h 10000"/>
                  <a:gd name="connsiteX50" fmla="*/ 9900 w 10000"/>
                  <a:gd name="connsiteY50" fmla="*/ 8880 h 10000"/>
                  <a:gd name="connsiteX51" fmla="*/ 9734 w 10000"/>
                  <a:gd name="connsiteY51" fmla="*/ 9035 h 10000"/>
                  <a:gd name="connsiteX52" fmla="*/ 9635 w 10000"/>
                  <a:gd name="connsiteY52" fmla="*/ 9189 h 10000"/>
                  <a:gd name="connsiteX53" fmla="*/ 9568 w 10000"/>
                  <a:gd name="connsiteY53" fmla="*/ 9344 h 10000"/>
                  <a:gd name="connsiteX54" fmla="*/ 9568 w 10000"/>
                  <a:gd name="connsiteY54" fmla="*/ 9498 h 10000"/>
                  <a:gd name="connsiteX55" fmla="*/ 9701 w 10000"/>
                  <a:gd name="connsiteY55" fmla="*/ 9653 h 10000"/>
                  <a:gd name="connsiteX56" fmla="*/ 9900 w 10000"/>
                  <a:gd name="connsiteY56" fmla="*/ 9884 h 10000"/>
                  <a:gd name="connsiteX57" fmla="*/ 10000 w 10000"/>
                  <a:gd name="connsiteY57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768 h 10000"/>
                  <a:gd name="connsiteX30" fmla="*/ 8339 w 10000"/>
                  <a:gd name="connsiteY30" fmla="*/ 4923 h 10000"/>
                  <a:gd name="connsiteX31" fmla="*/ 8173 w 10000"/>
                  <a:gd name="connsiteY31" fmla="*/ 5077 h 10000"/>
                  <a:gd name="connsiteX32" fmla="*/ 8011 w 10000"/>
                  <a:gd name="connsiteY32" fmla="*/ 5188 h 10000"/>
                  <a:gd name="connsiteX33" fmla="*/ 7973 w 10000"/>
                  <a:gd name="connsiteY33" fmla="*/ 5290 h 10000"/>
                  <a:gd name="connsiteX34" fmla="*/ 7914 w 10000"/>
                  <a:gd name="connsiteY34" fmla="*/ 5372 h 10000"/>
                  <a:gd name="connsiteX35" fmla="*/ 7043 w 10000"/>
                  <a:gd name="connsiteY35" fmla="*/ 7201 h 10000"/>
                  <a:gd name="connsiteX36" fmla="*/ 7076 w 10000"/>
                  <a:gd name="connsiteY36" fmla="*/ 7375 h 10000"/>
                  <a:gd name="connsiteX37" fmla="*/ 7143 w 10000"/>
                  <a:gd name="connsiteY37" fmla="*/ 7432 h 10000"/>
                  <a:gd name="connsiteX38" fmla="*/ 7309 w 10000"/>
                  <a:gd name="connsiteY38" fmla="*/ 7568 h 10000"/>
                  <a:gd name="connsiteX39" fmla="*/ 8007 w 10000"/>
                  <a:gd name="connsiteY39" fmla="*/ 7838 h 10000"/>
                  <a:gd name="connsiteX40" fmla="*/ 8140 w 10000"/>
                  <a:gd name="connsiteY40" fmla="*/ 7857 h 10000"/>
                  <a:gd name="connsiteX41" fmla="*/ 8372 w 10000"/>
                  <a:gd name="connsiteY41" fmla="*/ 8127 h 10000"/>
                  <a:gd name="connsiteX42" fmla="*/ 8505 w 10000"/>
                  <a:gd name="connsiteY42" fmla="*/ 8185 h 10000"/>
                  <a:gd name="connsiteX43" fmla="*/ 8704 w 10000"/>
                  <a:gd name="connsiteY43" fmla="*/ 8224 h 10000"/>
                  <a:gd name="connsiteX44" fmla="*/ 8870 w 10000"/>
                  <a:gd name="connsiteY44" fmla="*/ 8224 h 10000"/>
                  <a:gd name="connsiteX45" fmla="*/ 9003 w 10000"/>
                  <a:gd name="connsiteY45" fmla="*/ 8340 h 10000"/>
                  <a:gd name="connsiteX46" fmla="*/ 9568 w 10000"/>
                  <a:gd name="connsiteY46" fmla="*/ 8494 h 10000"/>
                  <a:gd name="connsiteX47" fmla="*/ 9801 w 10000"/>
                  <a:gd name="connsiteY47" fmla="*/ 8610 h 10000"/>
                  <a:gd name="connsiteX48" fmla="*/ 9900 w 10000"/>
                  <a:gd name="connsiteY48" fmla="*/ 8764 h 10000"/>
                  <a:gd name="connsiteX49" fmla="*/ 9900 w 10000"/>
                  <a:gd name="connsiteY49" fmla="*/ 8880 h 10000"/>
                  <a:gd name="connsiteX50" fmla="*/ 9734 w 10000"/>
                  <a:gd name="connsiteY50" fmla="*/ 9035 h 10000"/>
                  <a:gd name="connsiteX51" fmla="*/ 9635 w 10000"/>
                  <a:gd name="connsiteY51" fmla="*/ 9189 h 10000"/>
                  <a:gd name="connsiteX52" fmla="*/ 9568 w 10000"/>
                  <a:gd name="connsiteY52" fmla="*/ 9344 h 10000"/>
                  <a:gd name="connsiteX53" fmla="*/ 9568 w 10000"/>
                  <a:gd name="connsiteY53" fmla="*/ 9498 h 10000"/>
                  <a:gd name="connsiteX54" fmla="*/ 9701 w 10000"/>
                  <a:gd name="connsiteY54" fmla="*/ 9653 h 10000"/>
                  <a:gd name="connsiteX55" fmla="*/ 9900 w 10000"/>
                  <a:gd name="connsiteY55" fmla="*/ 9884 h 10000"/>
                  <a:gd name="connsiteX56" fmla="*/ 10000 w 10000"/>
                  <a:gd name="connsiteY56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372 w 10000"/>
                  <a:gd name="connsiteY28" fmla="*/ 4768 h 10000"/>
                  <a:gd name="connsiteX29" fmla="*/ 8339 w 10000"/>
                  <a:gd name="connsiteY29" fmla="*/ 4923 h 10000"/>
                  <a:gd name="connsiteX30" fmla="*/ 8173 w 10000"/>
                  <a:gd name="connsiteY30" fmla="*/ 5077 h 10000"/>
                  <a:gd name="connsiteX31" fmla="*/ 8011 w 10000"/>
                  <a:gd name="connsiteY31" fmla="*/ 5188 h 10000"/>
                  <a:gd name="connsiteX32" fmla="*/ 7973 w 10000"/>
                  <a:gd name="connsiteY32" fmla="*/ 5290 h 10000"/>
                  <a:gd name="connsiteX33" fmla="*/ 7914 w 10000"/>
                  <a:gd name="connsiteY33" fmla="*/ 5372 h 10000"/>
                  <a:gd name="connsiteX34" fmla="*/ 7043 w 10000"/>
                  <a:gd name="connsiteY34" fmla="*/ 7201 h 10000"/>
                  <a:gd name="connsiteX35" fmla="*/ 7076 w 10000"/>
                  <a:gd name="connsiteY35" fmla="*/ 7375 h 10000"/>
                  <a:gd name="connsiteX36" fmla="*/ 7143 w 10000"/>
                  <a:gd name="connsiteY36" fmla="*/ 7432 h 10000"/>
                  <a:gd name="connsiteX37" fmla="*/ 7309 w 10000"/>
                  <a:gd name="connsiteY37" fmla="*/ 7568 h 10000"/>
                  <a:gd name="connsiteX38" fmla="*/ 8007 w 10000"/>
                  <a:gd name="connsiteY38" fmla="*/ 7838 h 10000"/>
                  <a:gd name="connsiteX39" fmla="*/ 8140 w 10000"/>
                  <a:gd name="connsiteY39" fmla="*/ 7857 h 10000"/>
                  <a:gd name="connsiteX40" fmla="*/ 8372 w 10000"/>
                  <a:gd name="connsiteY40" fmla="*/ 8127 h 10000"/>
                  <a:gd name="connsiteX41" fmla="*/ 8505 w 10000"/>
                  <a:gd name="connsiteY41" fmla="*/ 8185 h 10000"/>
                  <a:gd name="connsiteX42" fmla="*/ 8704 w 10000"/>
                  <a:gd name="connsiteY42" fmla="*/ 8224 h 10000"/>
                  <a:gd name="connsiteX43" fmla="*/ 8870 w 10000"/>
                  <a:gd name="connsiteY43" fmla="*/ 8224 h 10000"/>
                  <a:gd name="connsiteX44" fmla="*/ 9003 w 10000"/>
                  <a:gd name="connsiteY44" fmla="*/ 8340 h 10000"/>
                  <a:gd name="connsiteX45" fmla="*/ 9568 w 10000"/>
                  <a:gd name="connsiteY45" fmla="*/ 8494 h 10000"/>
                  <a:gd name="connsiteX46" fmla="*/ 9801 w 10000"/>
                  <a:gd name="connsiteY46" fmla="*/ 8610 h 10000"/>
                  <a:gd name="connsiteX47" fmla="*/ 9900 w 10000"/>
                  <a:gd name="connsiteY47" fmla="*/ 8764 h 10000"/>
                  <a:gd name="connsiteX48" fmla="*/ 9900 w 10000"/>
                  <a:gd name="connsiteY48" fmla="*/ 8880 h 10000"/>
                  <a:gd name="connsiteX49" fmla="*/ 9734 w 10000"/>
                  <a:gd name="connsiteY49" fmla="*/ 9035 h 10000"/>
                  <a:gd name="connsiteX50" fmla="*/ 9635 w 10000"/>
                  <a:gd name="connsiteY50" fmla="*/ 9189 h 10000"/>
                  <a:gd name="connsiteX51" fmla="*/ 9568 w 10000"/>
                  <a:gd name="connsiteY51" fmla="*/ 9344 h 10000"/>
                  <a:gd name="connsiteX52" fmla="*/ 9568 w 10000"/>
                  <a:gd name="connsiteY52" fmla="*/ 9498 h 10000"/>
                  <a:gd name="connsiteX53" fmla="*/ 9701 w 10000"/>
                  <a:gd name="connsiteY53" fmla="*/ 9653 h 10000"/>
                  <a:gd name="connsiteX54" fmla="*/ 9900 w 10000"/>
                  <a:gd name="connsiteY54" fmla="*/ 9884 h 10000"/>
                  <a:gd name="connsiteX55" fmla="*/ 10000 w 10000"/>
                  <a:gd name="connsiteY55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339 w 10000"/>
                  <a:gd name="connsiteY28" fmla="*/ 4923 h 10000"/>
                  <a:gd name="connsiteX29" fmla="*/ 8173 w 10000"/>
                  <a:gd name="connsiteY29" fmla="*/ 5077 h 10000"/>
                  <a:gd name="connsiteX30" fmla="*/ 8011 w 10000"/>
                  <a:gd name="connsiteY30" fmla="*/ 5188 h 10000"/>
                  <a:gd name="connsiteX31" fmla="*/ 7973 w 10000"/>
                  <a:gd name="connsiteY31" fmla="*/ 5290 h 10000"/>
                  <a:gd name="connsiteX32" fmla="*/ 7914 w 10000"/>
                  <a:gd name="connsiteY32" fmla="*/ 5372 h 10000"/>
                  <a:gd name="connsiteX33" fmla="*/ 7043 w 10000"/>
                  <a:gd name="connsiteY33" fmla="*/ 7201 h 10000"/>
                  <a:gd name="connsiteX34" fmla="*/ 7076 w 10000"/>
                  <a:gd name="connsiteY34" fmla="*/ 7375 h 10000"/>
                  <a:gd name="connsiteX35" fmla="*/ 7143 w 10000"/>
                  <a:gd name="connsiteY35" fmla="*/ 7432 h 10000"/>
                  <a:gd name="connsiteX36" fmla="*/ 7309 w 10000"/>
                  <a:gd name="connsiteY36" fmla="*/ 7568 h 10000"/>
                  <a:gd name="connsiteX37" fmla="*/ 8007 w 10000"/>
                  <a:gd name="connsiteY37" fmla="*/ 7838 h 10000"/>
                  <a:gd name="connsiteX38" fmla="*/ 8140 w 10000"/>
                  <a:gd name="connsiteY38" fmla="*/ 7857 h 10000"/>
                  <a:gd name="connsiteX39" fmla="*/ 8372 w 10000"/>
                  <a:gd name="connsiteY39" fmla="*/ 8127 h 10000"/>
                  <a:gd name="connsiteX40" fmla="*/ 8505 w 10000"/>
                  <a:gd name="connsiteY40" fmla="*/ 8185 h 10000"/>
                  <a:gd name="connsiteX41" fmla="*/ 8704 w 10000"/>
                  <a:gd name="connsiteY41" fmla="*/ 8224 h 10000"/>
                  <a:gd name="connsiteX42" fmla="*/ 8870 w 10000"/>
                  <a:gd name="connsiteY42" fmla="*/ 8224 h 10000"/>
                  <a:gd name="connsiteX43" fmla="*/ 9003 w 10000"/>
                  <a:gd name="connsiteY43" fmla="*/ 8340 h 10000"/>
                  <a:gd name="connsiteX44" fmla="*/ 9568 w 10000"/>
                  <a:gd name="connsiteY44" fmla="*/ 8494 h 10000"/>
                  <a:gd name="connsiteX45" fmla="*/ 9801 w 10000"/>
                  <a:gd name="connsiteY45" fmla="*/ 8610 h 10000"/>
                  <a:gd name="connsiteX46" fmla="*/ 9900 w 10000"/>
                  <a:gd name="connsiteY46" fmla="*/ 8764 h 10000"/>
                  <a:gd name="connsiteX47" fmla="*/ 9900 w 10000"/>
                  <a:gd name="connsiteY47" fmla="*/ 8880 h 10000"/>
                  <a:gd name="connsiteX48" fmla="*/ 9734 w 10000"/>
                  <a:gd name="connsiteY48" fmla="*/ 9035 h 10000"/>
                  <a:gd name="connsiteX49" fmla="*/ 9635 w 10000"/>
                  <a:gd name="connsiteY49" fmla="*/ 9189 h 10000"/>
                  <a:gd name="connsiteX50" fmla="*/ 9568 w 10000"/>
                  <a:gd name="connsiteY50" fmla="*/ 9344 h 10000"/>
                  <a:gd name="connsiteX51" fmla="*/ 9568 w 10000"/>
                  <a:gd name="connsiteY51" fmla="*/ 9498 h 10000"/>
                  <a:gd name="connsiteX52" fmla="*/ 9701 w 10000"/>
                  <a:gd name="connsiteY52" fmla="*/ 9653 h 10000"/>
                  <a:gd name="connsiteX53" fmla="*/ 9900 w 10000"/>
                  <a:gd name="connsiteY53" fmla="*/ 9884 h 10000"/>
                  <a:gd name="connsiteX54" fmla="*/ 10000 w 10000"/>
                  <a:gd name="connsiteY54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173 w 10000"/>
                  <a:gd name="connsiteY28" fmla="*/ 5077 h 10000"/>
                  <a:gd name="connsiteX29" fmla="*/ 8011 w 10000"/>
                  <a:gd name="connsiteY29" fmla="*/ 5188 h 10000"/>
                  <a:gd name="connsiteX30" fmla="*/ 7973 w 10000"/>
                  <a:gd name="connsiteY30" fmla="*/ 5290 h 10000"/>
                  <a:gd name="connsiteX31" fmla="*/ 7914 w 10000"/>
                  <a:gd name="connsiteY31" fmla="*/ 5372 h 10000"/>
                  <a:gd name="connsiteX32" fmla="*/ 7043 w 10000"/>
                  <a:gd name="connsiteY32" fmla="*/ 7201 h 10000"/>
                  <a:gd name="connsiteX33" fmla="*/ 7076 w 10000"/>
                  <a:gd name="connsiteY33" fmla="*/ 7375 h 10000"/>
                  <a:gd name="connsiteX34" fmla="*/ 7143 w 10000"/>
                  <a:gd name="connsiteY34" fmla="*/ 7432 h 10000"/>
                  <a:gd name="connsiteX35" fmla="*/ 7309 w 10000"/>
                  <a:gd name="connsiteY35" fmla="*/ 7568 h 10000"/>
                  <a:gd name="connsiteX36" fmla="*/ 8007 w 10000"/>
                  <a:gd name="connsiteY36" fmla="*/ 7838 h 10000"/>
                  <a:gd name="connsiteX37" fmla="*/ 8140 w 10000"/>
                  <a:gd name="connsiteY37" fmla="*/ 7857 h 10000"/>
                  <a:gd name="connsiteX38" fmla="*/ 8372 w 10000"/>
                  <a:gd name="connsiteY38" fmla="*/ 8127 h 10000"/>
                  <a:gd name="connsiteX39" fmla="*/ 8505 w 10000"/>
                  <a:gd name="connsiteY39" fmla="*/ 8185 h 10000"/>
                  <a:gd name="connsiteX40" fmla="*/ 8704 w 10000"/>
                  <a:gd name="connsiteY40" fmla="*/ 8224 h 10000"/>
                  <a:gd name="connsiteX41" fmla="*/ 8870 w 10000"/>
                  <a:gd name="connsiteY41" fmla="*/ 8224 h 10000"/>
                  <a:gd name="connsiteX42" fmla="*/ 9003 w 10000"/>
                  <a:gd name="connsiteY42" fmla="*/ 8340 h 10000"/>
                  <a:gd name="connsiteX43" fmla="*/ 9568 w 10000"/>
                  <a:gd name="connsiteY43" fmla="*/ 8494 h 10000"/>
                  <a:gd name="connsiteX44" fmla="*/ 9801 w 10000"/>
                  <a:gd name="connsiteY44" fmla="*/ 8610 h 10000"/>
                  <a:gd name="connsiteX45" fmla="*/ 9900 w 10000"/>
                  <a:gd name="connsiteY45" fmla="*/ 8764 h 10000"/>
                  <a:gd name="connsiteX46" fmla="*/ 9900 w 10000"/>
                  <a:gd name="connsiteY46" fmla="*/ 8880 h 10000"/>
                  <a:gd name="connsiteX47" fmla="*/ 9734 w 10000"/>
                  <a:gd name="connsiteY47" fmla="*/ 9035 h 10000"/>
                  <a:gd name="connsiteX48" fmla="*/ 9635 w 10000"/>
                  <a:gd name="connsiteY48" fmla="*/ 9189 h 10000"/>
                  <a:gd name="connsiteX49" fmla="*/ 9568 w 10000"/>
                  <a:gd name="connsiteY49" fmla="*/ 9344 h 10000"/>
                  <a:gd name="connsiteX50" fmla="*/ 9568 w 10000"/>
                  <a:gd name="connsiteY50" fmla="*/ 9498 h 10000"/>
                  <a:gd name="connsiteX51" fmla="*/ 9701 w 10000"/>
                  <a:gd name="connsiteY51" fmla="*/ 9653 h 10000"/>
                  <a:gd name="connsiteX52" fmla="*/ 9900 w 10000"/>
                  <a:gd name="connsiteY52" fmla="*/ 9884 h 10000"/>
                  <a:gd name="connsiteX53" fmla="*/ 10000 w 10000"/>
                  <a:gd name="connsiteY53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011 w 10000"/>
                  <a:gd name="connsiteY28" fmla="*/ 5188 h 10000"/>
                  <a:gd name="connsiteX29" fmla="*/ 7973 w 10000"/>
                  <a:gd name="connsiteY29" fmla="*/ 5290 h 10000"/>
                  <a:gd name="connsiteX30" fmla="*/ 7914 w 10000"/>
                  <a:gd name="connsiteY30" fmla="*/ 5372 h 10000"/>
                  <a:gd name="connsiteX31" fmla="*/ 7043 w 10000"/>
                  <a:gd name="connsiteY31" fmla="*/ 7201 h 10000"/>
                  <a:gd name="connsiteX32" fmla="*/ 7076 w 10000"/>
                  <a:gd name="connsiteY32" fmla="*/ 7375 h 10000"/>
                  <a:gd name="connsiteX33" fmla="*/ 7143 w 10000"/>
                  <a:gd name="connsiteY33" fmla="*/ 7432 h 10000"/>
                  <a:gd name="connsiteX34" fmla="*/ 7309 w 10000"/>
                  <a:gd name="connsiteY34" fmla="*/ 7568 h 10000"/>
                  <a:gd name="connsiteX35" fmla="*/ 8007 w 10000"/>
                  <a:gd name="connsiteY35" fmla="*/ 7838 h 10000"/>
                  <a:gd name="connsiteX36" fmla="*/ 8140 w 10000"/>
                  <a:gd name="connsiteY36" fmla="*/ 7857 h 10000"/>
                  <a:gd name="connsiteX37" fmla="*/ 8372 w 10000"/>
                  <a:gd name="connsiteY37" fmla="*/ 8127 h 10000"/>
                  <a:gd name="connsiteX38" fmla="*/ 8505 w 10000"/>
                  <a:gd name="connsiteY38" fmla="*/ 8185 h 10000"/>
                  <a:gd name="connsiteX39" fmla="*/ 8704 w 10000"/>
                  <a:gd name="connsiteY39" fmla="*/ 8224 h 10000"/>
                  <a:gd name="connsiteX40" fmla="*/ 8870 w 10000"/>
                  <a:gd name="connsiteY40" fmla="*/ 8224 h 10000"/>
                  <a:gd name="connsiteX41" fmla="*/ 9003 w 10000"/>
                  <a:gd name="connsiteY41" fmla="*/ 8340 h 10000"/>
                  <a:gd name="connsiteX42" fmla="*/ 9568 w 10000"/>
                  <a:gd name="connsiteY42" fmla="*/ 8494 h 10000"/>
                  <a:gd name="connsiteX43" fmla="*/ 9801 w 10000"/>
                  <a:gd name="connsiteY43" fmla="*/ 8610 h 10000"/>
                  <a:gd name="connsiteX44" fmla="*/ 9900 w 10000"/>
                  <a:gd name="connsiteY44" fmla="*/ 8764 h 10000"/>
                  <a:gd name="connsiteX45" fmla="*/ 9900 w 10000"/>
                  <a:gd name="connsiteY45" fmla="*/ 8880 h 10000"/>
                  <a:gd name="connsiteX46" fmla="*/ 9734 w 10000"/>
                  <a:gd name="connsiteY46" fmla="*/ 9035 h 10000"/>
                  <a:gd name="connsiteX47" fmla="*/ 9635 w 10000"/>
                  <a:gd name="connsiteY47" fmla="*/ 9189 h 10000"/>
                  <a:gd name="connsiteX48" fmla="*/ 9568 w 10000"/>
                  <a:gd name="connsiteY48" fmla="*/ 9344 h 10000"/>
                  <a:gd name="connsiteX49" fmla="*/ 9568 w 10000"/>
                  <a:gd name="connsiteY49" fmla="*/ 9498 h 10000"/>
                  <a:gd name="connsiteX50" fmla="*/ 9701 w 10000"/>
                  <a:gd name="connsiteY50" fmla="*/ 9653 h 10000"/>
                  <a:gd name="connsiteX51" fmla="*/ 9900 w 10000"/>
                  <a:gd name="connsiteY51" fmla="*/ 9884 h 10000"/>
                  <a:gd name="connsiteX52" fmla="*/ 10000 w 10000"/>
                  <a:gd name="connsiteY52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011 w 10000"/>
                  <a:gd name="connsiteY28" fmla="*/ 5188 h 10000"/>
                  <a:gd name="connsiteX29" fmla="*/ 7973 w 10000"/>
                  <a:gd name="connsiteY29" fmla="*/ 5290 h 10000"/>
                  <a:gd name="connsiteX30" fmla="*/ 7043 w 10000"/>
                  <a:gd name="connsiteY30" fmla="*/ 7201 h 10000"/>
                  <a:gd name="connsiteX31" fmla="*/ 7076 w 10000"/>
                  <a:gd name="connsiteY31" fmla="*/ 7375 h 10000"/>
                  <a:gd name="connsiteX32" fmla="*/ 7143 w 10000"/>
                  <a:gd name="connsiteY32" fmla="*/ 7432 h 10000"/>
                  <a:gd name="connsiteX33" fmla="*/ 7309 w 10000"/>
                  <a:gd name="connsiteY33" fmla="*/ 7568 h 10000"/>
                  <a:gd name="connsiteX34" fmla="*/ 8007 w 10000"/>
                  <a:gd name="connsiteY34" fmla="*/ 7838 h 10000"/>
                  <a:gd name="connsiteX35" fmla="*/ 8140 w 10000"/>
                  <a:gd name="connsiteY35" fmla="*/ 7857 h 10000"/>
                  <a:gd name="connsiteX36" fmla="*/ 8372 w 10000"/>
                  <a:gd name="connsiteY36" fmla="*/ 8127 h 10000"/>
                  <a:gd name="connsiteX37" fmla="*/ 8505 w 10000"/>
                  <a:gd name="connsiteY37" fmla="*/ 8185 h 10000"/>
                  <a:gd name="connsiteX38" fmla="*/ 8704 w 10000"/>
                  <a:gd name="connsiteY38" fmla="*/ 8224 h 10000"/>
                  <a:gd name="connsiteX39" fmla="*/ 8870 w 10000"/>
                  <a:gd name="connsiteY39" fmla="*/ 8224 h 10000"/>
                  <a:gd name="connsiteX40" fmla="*/ 9003 w 10000"/>
                  <a:gd name="connsiteY40" fmla="*/ 8340 h 10000"/>
                  <a:gd name="connsiteX41" fmla="*/ 9568 w 10000"/>
                  <a:gd name="connsiteY41" fmla="*/ 8494 h 10000"/>
                  <a:gd name="connsiteX42" fmla="*/ 9801 w 10000"/>
                  <a:gd name="connsiteY42" fmla="*/ 8610 h 10000"/>
                  <a:gd name="connsiteX43" fmla="*/ 9900 w 10000"/>
                  <a:gd name="connsiteY43" fmla="*/ 8764 h 10000"/>
                  <a:gd name="connsiteX44" fmla="*/ 9900 w 10000"/>
                  <a:gd name="connsiteY44" fmla="*/ 8880 h 10000"/>
                  <a:gd name="connsiteX45" fmla="*/ 9734 w 10000"/>
                  <a:gd name="connsiteY45" fmla="*/ 9035 h 10000"/>
                  <a:gd name="connsiteX46" fmla="*/ 9635 w 10000"/>
                  <a:gd name="connsiteY46" fmla="*/ 9189 h 10000"/>
                  <a:gd name="connsiteX47" fmla="*/ 9568 w 10000"/>
                  <a:gd name="connsiteY47" fmla="*/ 9344 h 10000"/>
                  <a:gd name="connsiteX48" fmla="*/ 9568 w 10000"/>
                  <a:gd name="connsiteY48" fmla="*/ 9498 h 10000"/>
                  <a:gd name="connsiteX49" fmla="*/ 9701 w 10000"/>
                  <a:gd name="connsiteY49" fmla="*/ 9653 h 10000"/>
                  <a:gd name="connsiteX50" fmla="*/ 9900 w 10000"/>
                  <a:gd name="connsiteY50" fmla="*/ 9884 h 10000"/>
                  <a:gd name="connsiteX51" fmla="*/ 10000 w 10000"/>
                  <a:gd name="connsiteY51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011 w 10000"/>
                  <a:gd name="connsiteY28" fmla="*/ 5188 h 10000"/>
                  <a:gd name="connsiteX29" fmla="*/ 7043 w 10000"/>
                  <a:gd name="connsiteY29" fmla="*/ 7201 h 10000"/>
                  <a:gd name="connsiteX30" fmla="*/ 7076 w 10000"/>
                  <a:gd name="connsiteY30" fmla="*/ 7375 h 10000"/>
                  <a:gd name="connsiteX31" fmla="*/ 7143 w 10000"/>
                  <a:gd name="connsiteY31" fmla="*/ 7432 h 10000"/>
                  <a:gd name="connsiteX32" fmla="*/ 7309 w 10000"/>
                  <a:gd name="connsiteY32" fmla="*/ 7568 h 10000"/>
                  <a:gd name="connsiteX33" fmla="*/ 8007 w 10000"/>
                  <a:gd name="connsiteY33" fmla="*/ 7838 h 10000"/>
                  <a:gd name="connsiteX34" fmla="*/ 8140 w 10000"/>
                  <a:gd name="connsiteY34" fmla="*/ 7857 h 10000"/>
                  <a:gd name="connsiteX35" fmla="*/ 8372 w 10000"/>
                  <a:gd name="connsiteY35" fmla="*/ 8127 h 10000"/>
                  <a:gd name="connsiteX36" fmla="*/ 8505 w 10000"/>
                  <a:gd name="connsiteY36" fmla="*/ 8185 h 10000"/>
                  <a:gd name="connsiteX37" fmla="*/ 8704 w 10000"/>
                  <a:gd name="connsiteY37" fmla="*/ 8224 h 10000"/>
                  <a:gd name="connsiteX38" fmla="*/ 8870 w 10000"/>
                  <a:gd name="connsiteY38" fmla="*/ 8224 h 10000"/>
                  <a:gd name="connsiteX39" fmla="*/ 9003 w 10000"/>
                  <a:gd name="connsiteY39" fmla="*/ 8340 h 10000"/>
                  <a:gd name="connsiteX40" fmla="*/ 9568 w 10000"/>
                  <a:gd name="connsiteY40" fmla="*/ 8494 h 10000"/>
                  <a:gd name="connsiteX41" fmla="*/ 9801 w 10000"/>
                  <a:gd name="connsiteY41" fmla="*/ 8610 h 10000"/>
                  <a:gd name="connsiteX42" fmla="*/ 9900 w 10000"/>
                  <a:gd name="connsiteY42" fmla="*/ 8764 h 10000"/>
                  <a:gd name="connsiteX43" fmla="*/ 9900 w 10000"/>
                  <a:gd name="connsiteY43" fmla="*/ 8880 h 10000"/>
                  <a:gd name="connsiteX44" fmla="*/ 9734 w 10000"/>
                  <a:gd name="connsiteY44" fmla="*/ 9035 h 10000"/>
                  <a:gd name="connsiteX45" fmla="*/ 9635 w 10000"/>
                  <a:gd name="connsiteY45" fmla="*/ 9189 h 10000"/>
                  <a:gd name="connsiteX46" fmla="*/ 9568 w 10000"/>
                  <a:gd name="connsiteY46" fmla="*/ 9344 h 10000"/>
                  <a:gd name="connsiteX47" fmla="*/ 9568 w 10000"/>
                  <a:gd name="connsiteY47" fmla="*/ 9498 h 10000"/>
                  <a:gd name="connsiteX48" fmla="*/ 9701 w 10000"/>
                  <a:gd name="connsiteY48" fmla="*/ 9653 h 10000"/>
                  <a:gd name="connsiteX49" fmla="*/ 9900 w 10000"/>
                  <a:gd name="connsiteY49" fmla="*/ 9884 h 10000"/>
                  <a:gd name="connsiteX50" fmla="*/ 10000 w 10000"/>
                  <a:gd name="connsiteY50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6711 w 10000"/>
                  <a:gd name="connsiteY20" fmla="*/ 3533 h 10000"/>
                  <a:gd name="connsiteX21" fmla="*/ 7342 w 10000"/>
                  <a:gd name="connsiteY21" fmla="*/ 3533 h 10000"/>
                  <a:gd name="connsiteX22" fmla="*/ 7508 w 10000"/>
                  <a:gd name="connsiteY22" fmla="*/ 3571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7043 w 10000"/>
                  <a:gd name="connsiteY28" fmla="*/ 7201 h 10000"/>
                  <a:gd name="connsiteX29" fmla="*/ 7076 w 10000"/>
                  <a:gd name="connsiteY29" fmla="*/ 7375 h 10000"/>
                  <a:gd name="connsiteX30" fmla="*/ 7143 w 10000"/>
                  <a:gd name="connsiteY30" fmla="*/ 7432 h 10000"/>
                  <a:gd name="connsiteX31" fmla="*/ 7309 w 10000"/>
                  <a:gd name="connsiteY31" fmla="*/ 7568 h 10000"/>
                  <a:gd name="connsiteX32" fmla="*/ 8007 w 10000"/>
                  <a:gd name="connsiteY32" fmla="*/ 7838 h 10000"/>
                  <a:gd name="connsiteX33" fmla="*/ 8140 w 10000"/>
                  <a:gd name="connsiteY33" fmla="*/ 7857 h 10000"/>
                  <a:gd name="connsiteX34" fmla="*/ 8372 w 10000"/>
                  <a:gd name="connsiteY34" fmla="*/ 8127 h 10000"/>
                  <a:gd name="connsiteX35" fmla="*/ 8505 w 10000"/>
                  <a:gd name="connsiteY35" fmla="*/ 8185 h 10000"/>
                  <a:gd name="connsiteX36" fmla="*/ 8704 w 10000"/>
                  <a:gd name="connsiteY36" fmla="*/ 8224 h 10000"/>
                  <a:gd name="connsiteX37" fmla="*/ 8870 w 10000"/>
                  <a:gd name="connsiteY37" fmla="*/ 8224 h 10000"/>
                  <a:gd name="connsiteX38" fmla="*/ 9003 w 10000"/>
                  <a:gd name="connsiteY38" fmla="*/ 8340 h 10000"/>
                  <a:gd name="connsiteX39" fmla="*/ 9568 w 10000"/>
                  <a:gd name="connsiteY39" fmla="*/ 8494 h 10000"/>
                  <a:gd name="connsiteX40" fmla="*/ 9801 w 10000"/>
                  <a:gd name="connsiteY40" fmla="*/ 8610 h 10000"/>
                  <a:gd name="connsiteX41" fmla="*/ 9900 w 10000"/>
                  <a:gd name="connsiteY41" fmla="*/ 8764 h 10000"/>
                  <a:gd name="connsiteX42" fmla="*/ 9900 w 10000"/>
                  <a:gd name="connsiteY42" fmla="*/ 8880 h 10000"/>
                  <a:gd name="connsiteX43" fmla="*/ 9734 w 10000"/>
                  <a:gd name="connsiteY43" fmla="*/ 9035 h 10000"/>
                  <a:gd name="connsiteX44" fmla="*/ 9635 w 10000"/>
                  <a:gd name="connsiteY44" fmla="*/ 9189 h 10000"/>
                  <a:gd name="connsiteX45" fmla="*/ 9568 w 10000"/>
                  <a:gd name="connsiteY45" fmla="*/ 9344 h 10000"/>
                  <a:gd name="connsiteX46" fmla="*/ 9568 w 10000"/>
                  <a:gd name="connsiteY46" fmla="*/ 9498 h 10000"/>
                  <a:gd name="connsiteX47" fmla="*/ 9701 w 10000"/>
                  <a:gd name="connsiteY47" fmla="*/ 9653 h 10000"/>
                  <a:gd name="connsiteX48" fmla="*/ 9900 w 10000"/>
                  <a:gd name="connsiteY48" fmla="*/ 9884 h 10000"/>
                  <a:gd name="connsiteX49" fmla="*/ 10000 w 10000"/>
                  <a:gd name="connsiteY49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246 w 10000"/>
                  <a:gd name="connsiteY18" fmla="*/ 3533 h 10000"/>
                  <a:gd name="connsiteX19" fmla="*/ 6711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674 w 10000"/>
                  <a:gd name="connsiteY22" fmla="*/ 3668 h 10000"/>
                  <a:gd name="connsiteX23" fmla="*/ 7674 w 10000"/>
                  <a:gd name="connsiteY23" fmla="*/ 3784 h 10000"/>
                  <a:gd name="connsiteX24" fmla="*/ 7674 w 10000"/>
                  <a:gd name="connsiteY24" fmla="*/ 3938 h 10000"/>
                  <a:gd name="connsiteX25" fmla="*/ 7708 w 10000"/>
                  <a:gd name="connsiteY25" fmla="*/ 4151 h 10000"/>
                  <a:gd name="connsiteX26" fmla="*/ 7907 w 10000"/>
                  <a:gd name="connsiteY26" fmla="*/ 4324 h 10000"/>
                  <a:gd name="connsiteX27" fmla="*/ 7043 w 10000"/>
                  <a:gd name="connsiteY27" fmla="*/ 7201 h 10000"/>
                  <a:gd name="connsiteX28" fmla="*/ 7076 w 10000"/>
                  <a:gd name="connsiteY28" fmla="*/ 7375 h 10000"/>
                  <a:gd name="connsiteX29" fmla="*/ 7143 w 10000"/>
                  <a:gd name="connsiteY29" fmla="*/ 7432 h 10000"/>
                  <a:gd name="connsiteX30" fmla="*/ 7309 w 10000"/>
                  <a:gd name="connsiteY30" fmla="*/ 7568 h 10000"/>
                  <a:gd name="connsiteX31" fmla="*/ 8007 w 10000"/>
                  <a:gd name="connsiteY31" fmla="*/ 7838 h 10000"/>
                  <a:gd name="connsiteX32" fmla="*/ 8140 w 10000"/>
                  <a:gd name="connsiteY32" fmla="*/ 7857 h 10000"/>
                  <a:gd name="connsiteX33" fmla="*/ 8372 w 10000"/>
                  <a:gd name="connsiteY33" fmla="*/ 8127 h 10000"/>
                  <a:gd name="connsiteX34" fmla="*/ 8505 w 10000"/>
                  <a:gd name="connsiteY34" fmla="*/ 8185 h 10000"/>
                  <a:gd name="connsiteX35" fmla="*/ 8704 w 10000"/>
                  <a:gd name="connsiteY35" fmla="*/ 8224 h 10000"/>
                  <a:gd name="connsiteX36" fmla="*/ 8870 w 10000"/>
                  <a:gd name="connsiteY36" fmla="*/ 8224 h 10000"/>
                  <a:gd name="connsiteX37" fmla="*/ 9003 w 10000"/>
                  <a:gd name="connsiteY37" fmla="*/ 8340 h 10000"/>
                  <a:gd name="connsiteX38" fmla="*/ 9568 w 10000"/>
                  <a:gd name="connsiteY38" fmla="*/ 8494 h 10000"/>
                  <a:gd name="connsiteX39" fmla="*/ 9801 w 10000"/>
                  <a:gd name="connsiteY39" fmla="*/ 8610 h 10000"/>
                  <a:gd name="connsiteX40" fmla="*/ 9900 w 10000"/>
                  <a:gd name="connsiteY40" fmla="*/ 8764 h 10000"/>
                  <a:gd name="connsiteX41" fmla="*/ 9900 w 10000"/>
                  <a:gd name="connsiteY41" fmla="*/ 8880 h 10000"/>
                  <a:gd name="connsiteX42" fmla="*/ 9734 w 10000"/>
                  <a:gd name="connsiteY42" fmla="*/ 9035 h 10000"/>
                  <a:gd name="connsiteX43" fmla="*/ 9635 w 10000"/>
                  <a:gd name="connsiteY43" fmla="*/ 9189 h 10000"/>
                  <a:gd name="connsiteX44" fmla="*/ 9568 w 10000"/>
                  <a:gd name="connsiteY44" fmla="*/ 9344 h 10000"/>
                  <a:gd name="connsiteX45" fmla="*/ 9568 w 10000"/>
                  <a:gd name="connsiteY45" fmla="*/ 9498 h 10000"/>
                  <a:gd name="connsiteX46" fmla="*/ 9701 w 10000"/>
                  <a:gd name="connsiteY46" fmla="*/ 9653 h 10000"/>
                  <a:gd name="connsiteX47" fmla="*/ 9900 w 10000"/>
                  <a:gd name="connsiteY47" fmla="*/ 9884 h 10000"/>
                  <a:gd name="connsiteX48" fmla="*/ 10000 w 10000"/>
                  <a:gd name="connsiteY48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6246 w 10000"/>
                  <a:gd name="connsiteY17" fmla="*/ 3533 h 10000"/>
                  <a:gd name="connsiteX18" fmla="*/ 6711 w 10000"/>
                  <a:gd name="connsiteY18" fmla="*/ 3533 h 10000"/>
                  <a:gd name="connsiteX19" fmla="*/ 7342 w 10000"/>
                  <a:gd name="connsiteY19" fmla="*/ 3533 h 10000"/>
                  <a:gd name="connsiteX20" fmla="*/ 7508 w 10000"/>
                  <a:gd name="connsiteY20" fmla="*/ 3571 h 10000"/>
                  <a:gd name="connsiteX21" fmla="*/ 7674 w 10000"/>
                  <a:gd name="connsiteY21" fmla="*/ 3668 h 10000"/>
                  <a:gd name="connsiteX22" fmla="*/ 7674 w 10000"/>
                  <a:gd name="connsiteY22" fmla="*/ 3784 h 10000"/>
                  <a:gd name="connsiteX23" fmla="*/ 7674 w 10000"/>
                  <a:gd name="connsiteY23" fmla="*/ 3938 h 10000"/>
                  <a:gd name="connsiteX24" fmla="*/ 7708 w 10000"/>
                  <a:gd name="connsiteY24" fmla="*/ 4151 h 10000"/>
                  <a:gd name="connsiteX25" fmla="*/ 7907 w 10000"/>
                  <a:gd name="connsiteY25" fmla="*/ 4324 h 10000"/>
                  <a:gd name="connsiteX26" fmla="*/ 7043 w 10000"/>
                  <a:gd name="connsiteY26" fmla="*/ 7201 h 10000"/>
                  <a:gd name="connsiteX27" fmla="*/ 7076 w 10000"/>
                  <a:gd name="connsiteY27" fmla="*/ 7375 h 10000"/>
                  <a:gd name="connsiteX28" fmla="*/ 7143 w 10000"/>
                  <a:gd name="connsiteY28" fmla="*/ 7432 h 10000"/>
                  <a:gd name="connsiteX29" fmla="*/ 7309 w 10000"/>
                  <a:gd name="connsiteY29" fmla="*/ 7568 h 10000"/>
                  <a:gd name="connsiteX30" fmla="*/ 8007 w 10000"/>
                  <a:gd name="connsiteY30" fmla="*/ 7838 h 10000"/>
                  <a:gd name="connsiteX31" fmla="*/ 8140 w 10000"/>
                  <a:gd name="connsiteY31" fmla="*/ 7857 h 10000"/>
                  <a:gd name="connsiteX32" fmla="*/ 8372 w 10000"/>
                  <a:gd name="connsiteY32" fmla="*/ 8127 h 10000"/>
                  <a:gd name="connsiteX33" fmla="*/ 8505 w 10000"/>
                  <a:gd name="connsiteY33" fmla="*/ 8185 h 10000"/>
                  <a:gd name="connsiteX34" fmla="*/ 8704 w 10000"/>
                  <a:gd name="connsiteY34" fmla="*/ 8224 h 10000"/>
                  <a:gd name="connsiteX35" fmla="*/ 8870 w 10000"/>
                  <a:gd name="connsiteY35" fmla="*/ 8224 h 10000"/>
                  <a:gd name="connsiteX36" fmla="*/ 9003 w 10000"/>
                  <a:gd name="connsiteY36" fmla="*/ 8340 h 10000"/>
                  <a:gd name="connsiteX37" fmla="*/ 9568 w 10000"/>
                  <a:gd name="connsiteY37" fmla="*/ 8494 h 10000"/>
                  <a:gd name="connsiteX38" fmla="*/ 9801 w 10000"/>
                  <a:gd name="connsiteY38" fmla="*/ 8610 h 10000"/>
                  <a:gd name="connsiteX39" fmla="*/ 9900 w 10000"/>
                  <a:gd name="connsiteY39" fmla="*/ 8764 h 10000"/>
                  <a:gd name="connsiteX40" fmla="*/ 9900 w 10000"/>
                  <a:gd name="connsiteY40" fmla="*/ 8880 h 10000"/>
                  <a:gd name="connsiteX41" fmla="*/ 9734 w 10000"/>
                  <a:gd name="connsiteY41" fmla="*/ 9035 h 10000"/>
                  <a:gd name="connsiteX42" fmla="*/ 9635 w 10000"/>
                  <a:gd name="connsiteY42" fmla="*/ 9189 h 10000"/>
                  <a:gd name="connsiteX43" fmla="*/ 9568 w 10000"/>
                  <a:gd name="connsiteY43" fmla="*/ 9344 h 10000"/>
                  <a:gd name="connsiteX44" fmla="*/ 9568 w 10000"/>
                  <a:gd name="connsiteY44" fmla="*/ 9498 h 10000"/>
                  <a:gd name="connsiteX45" fmla="*/ 9701 w 10000"/>
                  <a:gd name="connsiteY45" fmla="*/ 9653 h 10000"/>
                  <a:gd name="connsiteX46" fmla="*/ 9900 w 10000"/>
                  <a:gd name="connsiteY46" fmla="*/ 9884 h 10000"/>
                  <a:gd name="connsiteX47" fmla="*/ 10000 w 10000"/>
                  <a:gd name="connsiteY47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6246 w 10000"/>
                  <a:gd name="connsiteY16" fmla="*/ 3533 h 10000"/>
                  <a:gd name="connsiteX17" fmla="*/ 6711 w 10000"/>
                  <a:gd name="connsiteY17" fmla="*/ 3533 h 10000"/>
                  <a:gd name="connsiteX18" fmla="*/ 7342 w 10000"/>
                  <a:gd name="connsiteY18" fmla="*/ 3533 h 10000"/>
                  <a:gd name="connsiteX19" fmla="*/ 7508 w 10000"/>
                  <a:gd name="connsiteY19" fmla="*/ 3571 h 10000"/>
                  <a:gd name="connsiteX20" fmla="*/ 7674 w 10000"/>
                  <a:gd name="connsiteY20" fmla="*/ 3668 h 10000"/>
                  <a:gd name="connsiteX21" fmla="*/ 7674 w 10000"/>
                  <a:gd name="connsiteY21" fmla="*/ 3784 h 10000"/>
                  <a:gd name="connsiteX22" fmla="*/ 7674 w 10000"/>
                  <a:gd name="connsiteY22" fmla="*/ 3938 h 10000"/>
                  <a:gd name="connsiteX23" fmla="*/ 7708 w 10000"/>
                  <a:gd name="connsiteY23" fmla="*/ 4151 h 10000"/>
                  <a:gd name="connsiteX24" fmla="*/ 7907 w 10000"/>
                  <a:gd name="connsiteY24" fmla="*/ 4324 h 10000"/>
                  <a:gd name="connsiteX25" fmla="*/ 7043 w 10000"/>
                  <a:gd name="connsiteY25" fmla="*/ 7201 h 10000"/>
                  <a:gd name="connsiteX26" fmla="*/ 7076 w 10000"/>
                  <a:gd name="connsiteY26" fmla="*/ 7375 h 10000"/>
                  <a:gd name="connsiteX27" fmla="*/ 7143 w 10000"/>
                  <a:gd name="connsiteY27" fmla="*/ 7432 h 10000"/>
                  <a:gd name="connsiteX28" fmla="*/ 7309 w 10000"/>
                  <a:gd name="connsiteY28" fmla="*/ 7568 h 10000"/>
                  <a:gd name="connsiteX29" fmla="*/ 8007 w 10000"/>
                  <a:gd name="connsiteY29" fmla="*/ 7838 h 10000"/>
                  <a:gd name="connsiteX30" fmla="*/ 8140 w 10000"/>
                  <a:gd name="connsiteY30" fmla="*/ 7857 h 10000"/>
                  <a:gd name="connsiteX31" fmla="*/ 8372 w 10000"/>
                  <a:gd name="connsiteY31" fmla="*/ 8127 h 10000"/>
                  <a:gd name="connsiteX32" fmla="*/ 8505 w 10000"/>
                  <a:gd name="connsiteY32" fmla="*/ 8185 h 10000"/>
                  <a:gd name="connsiteX33" fmla="*/ 8704 w 10000"/>
                  <a:gd name="connsiteY33" fmla="*/ 8224 h 10000"/>
                  <a:gd name="connsiteX34" fmla="*/ 8870 w 10000"/>
                  <a:gd name="connsiteY34" fmla="*/ 8224 h 10000"/>
                  <a:gd name="connsiteX35" fmla="*/ 9003 w 10000"/>
                  <a:gd name="connsiteY35" fmla="*/ 8340 h 10000"/>
                  <a:gd name="connsiteX36" fmla="*/ 9568 w 10000"/>
                  <a:gd name="connsiteY36" fmla="*/ 8494 h 10000"/>
                  <a:gd name="connsiteX37" fmla="*/ 9801 w 10000"/>
                  <a:gd name="connsiteY37" fmla="*/ 8610 h 10000"/>
                  <a:gd name="connsiteX38" fmla="*/ 9900 w 10000"/>
                  <a:gd name="connsiteY38" fmla="*/ 8764 h 10000"/>
                  <a:gd name="connsiteX39" fmla="*/ 9900 w 10000"/>
                  <a:gd name="connsiteY39" fmla="*/ 8880 h 10000"/>
                  <a:gd name="connsiteX40" fmla="*/ 9734 w 10000"/>
                  <a:gd name="connsiteY40" fmla="*/ 9035 h 10000"/>
                  <a:gd name="connsiteX41" fmla="*/ 9635 w 10000"/>
                  <a:gd name="connsiteY41" fmla="*/ 9189 h 10000"/>
                  <a:gd name="connsiteX42" fmla="*/ 9568 w 10000"/>
                  <a:gd name="connsiteY42" fmla="*/ 9344 h 10000"/>
                  <a:gd name="connsiteX43" fmla="*/ 9568 w 10000"/>
                  <a:gd name="connsiteY43" fmla="*/ 9498 h 10000"/>
                  <a:gd name="connsiteX44" fmla="*/ 9701 w 10000"/>
                  <a:gd name="connsiteY44" fmla="*/ 9653 h 10000"/>
                  <a:gd name="connsiteX45" fmla="*/ 9900 w 10000"/>
                  <a:gd name="connsiteY45" fmla="*/ 9884 h 10000"/>
                  <a:gd name="connsiteX46" fmla="*/ 10000 w 10000"/>
                  <a:gd name="connsiteY46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6711 w 10000"/>
                  <a:gd name="connsiteY16" fmla="*/ 3533 h 10000"/>
                  <a:gd name="connsiteX17" fmla="*/ 7342 w 10000"/>
                  <a:gd name="connsiteY17" fmla="*/ 3533 h 10000"/>
                  <a:gd name="connsiteX18" fmla="*/ 7508 w 10000"/>
                  <a:gd name="connsiteY18" fmla="*/ 3571 h 10000"/>
                  <a:gd name="connsiteX19" fmla="*/ 7674 w 10000"/>
                  <a:gd name="connsiteY19" fmla="*/ 3668 h 10000"/>
                  <a:gd name="connsiteX20" fmla="*/ 7674 w 10000"/>
                  <a:gd name="connsiteY20" fmla="*/ 3784 h 10000"/>
                  <a:gd name="connsiteX21" fmla="*/ 7674 w 10000"/>
                  <a:gd name="connsiteY21" fmla="*/ 3938 h 10000"/>
                  <a:gd name="connsiteX22" fmla="*/ 7708 w 10000"/>
                  <a:gd name="connsiteY22" fmla="*/ 4151 h 10000"/>
                  <a:gd name="connsiteX23" fmla="*/ 7907 w 10000"/>
                  <a:gd name="connsiteY23" fmla="*/ 4324 h 10000"/>
                  <a:gd name="connsiteX24" fmla="*/ 7043 w 10000"/>
                  <a:gd name="connsiteY24" fmla="*/ 7201 h 10000"/>
                  <a:gd name="connsiteX25" fmla="*/ 7076 w 10000"/>
                  <a:gd name="connsiteY25" fmla="*/ 7375 h 10000"/>
                  <a:gd name="connsiteX26" fmla="*/ 7143 w 10000"/>
                  <a:gd name="connsiteY26" fmla="*/ 7432 h 10000"/>
                  <a:gd name="connsiteX27" fmla="*/ 7309 w 10000"/>
                  <a:gd name="connsiteY27" fmla="*/ 7568 h 10000"/>
                  <a:gd name="connsiteX28" fmla="*/ 8007 w 10000"/>
                  <a:gd name="connsiteY28" fmla="*/ 7838 h 10000"/>
                  <a:gd name="connsiteX29" fmla="*/ 8140 w 10000"/>
                  <a:gd name="connsiteY29" fmla="*/ 7857 h 10000"/>
                  <a:gd name="connsiteX30" fmla="*/ 8372 w 10000"/>
                  <a:gd name="connsiteY30" fmla="*/ 8127 h 10000"/>
                  <a:gd name="connsiteX31" fmla="*/ 8505 w 10000"/>
                  <a:gd name="connsiteY31" fmla="*/ 8185 h 10000"/>
                  <a:gd name="connsiteX32" fmla="*/ 8704 w 10000"/>
                  <a:gd name="connsiteY32" fmla="*/ 8224 h 10000"/>
                  <a:gd name="connsiteX33" fmla="*/ 8870 w 10000"/>
                  <a:gd name="connsiteY33" fmla="*/ 8224 h 10000"/>
                  <a:gd name="connsiteX34" fmla="*/ 9003 w 10000"/>
                  <a:gd name="connsiteY34" fmla="*/ 8340 h 10000"/>
                  <a:gd name="connsiteX35" fmla="*/ 9568 w 10000"/>
                  <a:gd name="connsiteY35" fmla="*/ 8494 h 10000"/>
                  <a:gd name="connsiteX36" fmla="*/ 9801 w 10000"/>
                  <a:gd name="connsiteY36" fmla="*/ 8610 h 10000"/>
                  <a:gd name="connsiteX37" fmla="*/ 9900 w 10000"/>
                  <a:gd name="connsiteY37" fmla="*/ 8764 h 10000"/>
                  <a:gd name="connsiteX38" fmla="*/ 9900 w 10000"/>
                  <a:gd name="connsiteY38" fmla="*/ 8880 h 10000"/>
                  <a:gd name="connsiteX39" fmla="*/ 9734 w 10000"/>
                  <a:gd name="connsiteY39" fmla="*/ 9035 h 10000"/>
                  <a:gd name="connsiteX40" fmla="*/ 9635 w 10000"/>
                  <a:gd name="connsiteY40" fmla="*/ 9189 h 10000"/>
                  <a:gd name="connsiteX41" fmla="*/ 9568 w 10000"/>
                  <a:gd name="connsiteY41" fmla="*/ 9344 h 10000"/>
                  <a:gd name="connsiteX42" fmla="*/ 9568 w 10000"/>
                  <a:gd name="connsiteY42" fmla="*/ 9498 h 10000"/>
                  <a:gd name="connsiteX43" fmla="*/ 9701 w 10000"/>
                  <a:gd name="connsiteY43" fmla="*/ 9653 h 10000"/>
                  <a:gd name="connsiteX44" fmla="*/ 9900 w 10000"/>
                  <a:gd name="connsiteY44" fmla="*/ 9884 h 10000"/>
                  <a:gd name="connsiteX45" fmla="*/ 10000 w 10000"/>
                  <a:gd name="connsiteY45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6711 w 10000"/>
                  <a:gd name="connsiteY16" fmla="*/ 3533 h 10000"/>
                  <a:gd name="connsiteX17" fmla="*/ 7342 w 10000"/>
                  <a:gd name="connsiteY17" fmla="*/ 3533 h 10000"/>
                  <a:gd name="connsiteX18" fmla="*/ 7674 w 10000"/>
                  <a:gd name="connsiteY18" fmla="*/ 3668 h 10000"/>
                  <a:gd name="connsiteX19" fmla="*/ 7674 w 10000"/>
                  <a:gd name="connsiteY19" fmla="*/ 3784 h 10000"/>
                  <a:gd name="connsiteX20" fmla="*/ 7674 w 10000"/>
                  <a:gd name="connsiteY20" fmla="*/ 3938 h 10000"/>
                  <a:gd name="connsiteX21" fmla="*/ 7708 w 10000"/>
                  <a:gd name="connsiteY21" fmla="*/ 4151 h 10000"/>
                  <a:gd name="connsiteX22" fmla="*/ 7907 w 10000"/>
                  <a:gd name="connsiteY22" fmla="*/ 4324 h 10000"/>
                  <a:gd name="connsiteX23" fmla="*/ 7043 w 10000"/>
                  <a:gd name="connsiteY23" fmla="*/ 7201 h 10000"/>
                  <a:gd name="connsiteX24" fmla="*/ 7076 w 10000"/>
                  <a:gd name="connsiteY24" fmla="*/ 7375 h 10000"/>
                  <a:gd name="connsiteX25" fmla="*/ 7143 w 10000"/>
                  <a:gd name="connsiteY25" fmla="*/ 7432 h 10000"/>
                  <a:gd name="connsiteX26" fmla="*/ 7309 w 10000"/>
                  <a:gd name="connsiteY26" fmla="*/ 7568 h 10000"/>
                  <a:gd name="connsiteX27" fmla="*/ 8007 w 10000"/>
                  <a:gd name="connsiteY27" fmla="*/ 7838 h 10000"/>
                  <a:gd name="connsiteX28" fmla="*/ 8140 w 10000"/>
                  <a:gd name="connsiteY28" fmla="*/ 7857 h 10000"/>
                  <a:gd name="connsiteX29" fmla="*/ 8372 w 10000"/>
                  <a:gd name="connsiteY29" fmla="*/ 8127 h 10000"/>
                  <a:gd name="connsiteX30" fmla="*/ 8505 w 10000"/>
                  <a:gd name="connsiteY30" fmla="*/ 8185 h 10000"/>
                  <a:gd name="connsiteX31" fmla="*/ 8704 w 10000"/>
                  <a:gd name="connsiteY31" fmla="*/ 8224 h 10000"/>
                  <a:gd name="connsiteX32" fmla="*/ 8870 w 10000"/>
                  <a:gd name="connsiteY32" fmla="*/ 8224 h 10000"/>
                  <a:gd name="connsiteX33" fmla="*/ 9003 w 10000"/>
                  <a:gd name="connsiteY33" fmla="*/ 8340 h 10000"/>
                  <a:gd name="connsiteX34" fmla="*/ 9568 w 10000"/>
                  <a:gd name="connsiteY34" fmla="*/ 8494 h 10000"/>
                  <a:gd name="connsiteX35" fmla="*/ 9801 w 10000"/>
                  <a:gd name="connsiteY35" fmla="*/ 8610 h 10000"/>
                  <a:gd name="connsiteX36" fmla="*/ 9900 w 10000"/>
                  <a:gd name="connsiteY36" fmla="*/ 8764 h 10000"/>
                  <a:gd name="connsiteX37" fmla="*/ 9900 w 10000"/>
                  <a:gd name="connsiteY37" fmla="*/ 8880 h 10000"/>
                  <a:gd name="connsiteX38" fmla="*/ 9734 w 10000"/>
                  <a:gd name="connsiteY38" fmla="*/ 9035 h 10000"/>
                  <a:gd name="connsiteX39" fmla="*/ 9635 w 10000"/>
                  <a:gd name="connsiteY39" fmla="*/ 9189 h 10000"/>
                  <a:gd name="connsiteX40" fmla="*/ 9568 w 10000"/>
                  <a:gd name="connsiteY40" fmla="*/ 9344 h 10000"/>
                  <a:gd name="connsiteX41" fmla="*/ 9568 w 10000"/>
                  <a:gd name="connsiteY41" fmla="*/ 9498 h 10000"/>
                  <a:gd name="connsiteX42" fmla="*/ 9701 w 10000"/>
                  <a:gd name="connsiteY42" fmla="*/ 9653 h 10000"/>
                  <a:gd name="connsiteX43" fmla="*/ 9900 w 10000"/>
                  <a:gd name="connsiteY43" fmla="*/ 9884 h 10000"/>
                  <a:gd name="connsiteX44" fmla="*/ 10000 w 10000"/>
                  <a:gd name="connsiteY44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6711 w 10000"/>
                  <a:gd name="connsiteY16" fmla="*/ 3533 h 10000"/>
                  <a:gd name="connsiteX17" fmla="*/ 7342 w 10000"/>
                  <a:gd name="connsiteY17" fmla="*/ 3533 h 10000"/>
                  <a:gd name="connsiteX18" fmla="*/ 7674 w 10000"/>
                  <a:gd name="connsiteY18" fmla="*/ 3784 h 10000"/>
                  <a:gd name="connsiteX19" fmla="*/ 7674 w 10000"/>
                  <a:gd name="connsiteY19" fmla="*/ 3938 h 10000"/>
                  <a:gd name="connsiteX20" fmla="*/ 7708 w 10000"/>
                  <a:gd name="connsiteY20" fmla="*/ 4151 h 10000"/>
                  <a:gd name="connsiteX21" fmla="*/ 7907 w 10000"/>
                  <a:gd name="connsiteY21" fmla="*/ 4324 h 10000"/>
                  <a:gd name="connsiteX22" fmla="*/ 7043 w 10000"/>
                  <a:gd name="connsiteY22" fmla="*/ 7201 h 10000"/>
                  <a:gd name="connsiteX23" fmla="*/ 7076 w 10000"/>
                  <a:gd name="connsiteY23" fmla="*/ 7375 h 10000"/>
                  <a:gd name="connsiteX24" fmla="*/ 7143 w 10000"/>
                  <a:gd name="connsiteY24" fmla="*/ 7432 h 10000"/>
                  <a:gd name="connsiteX25" fmla="*/ 7309 w 10000"/>
                  <a:gd name="connsiteY25" fmla="*/ 7568 h 10000"/>
                  <a:gd name="connsiteX26" fmla="*/ 8007 w 10000"/>
                  <a:gd name="connsiteY26" fmla="*/ 7838 h 10000"/>
                  <a:gd name="connsiteX27" fmla="*/ 8140 w 10000"/>
                  <a:gd name="connsiteY27" fmla="*/ 7857 h 10000"/>
                  <a:gd name="connsiteX28" fmla="*/ 8372 w 10000"/>
                  <a:gd name="connsiteY28" fmla="*/ 8127 h 10000"/>
                  <a:gd name="connsiteX29" fmla="*/ 8505 w 10000"/>
                  <a:gd name="connsiteY29" fmla="*/ 8185 h 10000"/>
                  <a:gd name="connsiteX30" fmla="*/ 8704 w 10000"/>
                  <a:gd name="connsiteY30" fmla="*/ 8224 h 10000"/>
                  <a:gd name="connsiteX31" fmla="*/ 8870 w 10000"/>
                  <a:gd name="connsiteY31" fmla="*/ 8224 h 10000"/>
                  <a:gd name="connsiteX32" fmla="*/ 9003 w 10000"/>
                  <a:gd name="connsiteY32" fmla="*/ 8340 h 10000"/>
                  <a:gd name="connsiteX33" fmla="*/ 9568 w 10000"/>
                  <a:gd name="connsiteY33" fmla="*/ 8494 h 10000"/>
                  <a:gd name="connsiteX34" fmla="*/ 9801 w 10000"/>
                  <a:gd name="connsiteY34" fmla="*/ 8610 h 10000"/>
                  <a:gd name="connsiteX35" fmla="*/ 9900 w 10000"/>
                  <a:gd name="connsiteY35" fmla="*/ 8764 h 10000"/>
                  <a:gd name="connsiteX36" fmla="*/ 9900 w 10000"/>
                  <a:gd name="connsiteY36" fmla="*/ 8880 h 10000"/>
                  <a:gd name="connsiteX37" fmla="*/ 9734 w 10000"/>
                  <a:gd name="connsiteY37" fmla="*/ 9035 h 10000"/>
                  <a:gd name="connsiteX38" fmla="*/ 9635 w 10000"/>
                  <a:gd name="connsiteY38" fmla="*/ 9189 h 10000"/>
                  <a:gd name="connsiteX39" fmla="*/ 9568 w 10000"/>
                  <a:gd name="connsiteY39" fmla="*/ 9344 h 10000"/>
                  <a:gd name="connsiteX40" fmla="*/ 9568 w 10000"/>
                  <a:gd name="connsiteY40" fmla="*/ 9498 h 10000"/>
                  <a:gd name="connsiteX41" fmla="*/ 9701 w 10000"/>
                  <a:gd name="connsiteY41" fmla="*/ 9653 h 10000"/>
                  <a:gd name="connsiteX42" fmla="*/ 9900 w 10000"/>
                  <a:gd name="connsiteY42" fmla="*/ 9884 h 10000"/>
                  <a:gd name="connsiteX43" fmla="*/ 10000 w 10000"/>
                  <a:gd name="connsiteY43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6711 w 10000"/>
                  <a:gd name="connsiteY16" fmla="*/ 3533 h 10000"/>
                  <a:gd name="connsiteX17" fmla="*/ 7342 w 10000"/>
                  <a:gd name="connsiteY17" fmla="*/ 3533 h 10000"/>
                  <a:gd name="connsiteX18" fmla="*/ 7674 w 10000"/>
                  <a:gd name="connsiteY18" fmla="*/ 3784 h 10000"/>
                  <a:gd name="connsiteX19" fmla="*/ 7708 w 10000"/>
                  <a:gd name="connsiteY19" fmla="*/ 4151 h 10000"/>
                  <a:gd name="connsiteX20" fmla="*/ 7907 w 10000"/>
                  <a:gd name="connsiteY20" fmla="*/ 4324 h 10000"/>
                  <a:gd name="connsiteX21" fmla="*/ 7043 w 10000"/>
                  <a:gd name="connsiteY21" fmla="*/ 7201 h 10000"/>
                  <a:gd name="connsiteX22" fmla="*/ 7076 w 10000"/>
                  <a:gd name="connsiteY22" fmla="*/ 7375 h 10000"/>
                  <a:gd name="connsiteX23" fmla="*/ 7143 w 10000"/>
                  <a:gd name="connsiteY23" fmla="*/ 7432 h 10000"/>
                  <a:gd name="connsiteX24" fmla="*/ 7309 w 10000"/>
                  <a:gd name="connsiteY24" fmla="*/ 7568 h 10000"/>
                  <a:gd name="connsiteX25" fmla="*/ 8007 w 10000"/>
                  <a:gd name="connsiteY25" fmla="*/ 7838 h 10000"/>
                  <a:gd name="connsiteX26" fmla="*/ 8140 w 10000"/>
                  <a:gd name="connsiteY26" fmla="*/ 7857 h 10000"/>
                  <a:gd name="connsiteX27" fmla="*/ 8372 w 10000"/>
                  <a:gd name="connsiteY27" fmla="*/ 8127 h 10000"/>
                  <a:gd name="connsiteX28" fmla="*/ 8505 w 10000"/>
                  <a:gd name="connsiteY28" fmla="*/ 8185 h 10000"/>
                  <a:gd name="connsiteX29" fmla="*/ 8704 w 10000"/>
                  <a:gd name="connsiteY29" fmla="*/ 8224 h 10000"/>
                  <a:gd name="connsiteX30" fmla="*/ 8870 w 10000"/>
                  <a:gd name="connsiteY30" fmla="*/ 8224 h 10000"/>
                  <a:gd name="connsiteX31" fmla="*/ 9003 w 10000"/>
                  <a:gd name="connsiteY31" fmla="*/ 8340 h 10000"/>
                  <a:gd name="connsiteX32" fmla="*/ 9568 w 10000"/>
                  <a:gd name="connsiteY32" fmla="*/ 8494 h 10000"/>
                  <a:gd name="connsiteX33" fmla="*/ 9801 w 10000"/>
                  <a:gd name="connsiteY33" fmla="*/ 8610 h 10000"/>
                  <a:gd name="connsiteX34" fmla="*/ 9900 w 10000"/>
                  <a:gd name="connsiteY34" fmla="*/ 8764 h 10000"/>
                  <a:gd name="connsiteX35" fmla="*/ 9900 w 10000"/>
                  <a:gd name="connsiteY35" fmla="*/ 8880 h 10000"/>
                  <a:gd name="connsiteX36" fmla="*/ 9734 w 10000"/>
                  <a:gd name="connsiteY36" fmla="*/ 9035 h 10000"/>
                  <a:gd name="connsiteX37" fmla="*/ 9635 w 10000"/>
                  <a:gd name="connsiteY37" fmla="*/ 9189 h 10000"/>
                  <a:gd name="connsiteX38" fmla="*/ 9568 w 10000"/>
                  <a:gd name="connsiteY38" fmla="*/ 9344 h 10000"/>
                  <a:gd name="connsiteX39" fmla="*/ 9568 w 10000"/>
                  <a:gd name="connsiteY39" fmla="*/ 9498 h 10000"/>
                  <a:gd name="connsiteX40" fmla="*/ 9701 w 10000"/>
                  <a:gd name="connsiteY40" fmla="*/ 9653 h 10000"/>
                  <a:gd name="connsiteX41" fmla="*/ 9900 w 10000"/>
                  <a:gd name="connsiteY41" fmla="*/ 9884 h 10000"/>
                  <a:gd name="connsiteX42" fmla="*/ 10000 w 10000"/>
                  <a:gd name="connsiteY42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6711 w 10000"/>
                  <a:gd name="connsiteY16" fmla="*/ 3533 h 10000"/>
                  <a:gd name="connsiteX17" fmla="*/ 7342 w 10000"/>
                  <a:gd name="connsiteY17" fmla="*/ 3533 h 10000"/>
                  <a:gd name="connsiteX18" fmla="*/ 7674 w 10000"/>
                  <a:gd name="connsiteY18" fmla="*/ 3784 h 10000"/>
                  <a:gd name="connsiteX19" fmla="*/ 7907 w 10000"/>
                  <a:gd name="connsiteY19" fmla="*/ 4324 h 10000"/>
                  <a:gd name="connsiteX20" fmla="*/ 7043 w 10000"/>
                  <a:gd name="connsiteY20" fmla="*/ 7201 h 10000"/>
                  <a:gd name="connsiteX21" fmla="*/ 7076 w 10000"/>
                  <a:gd name="connsiteY21" fmla="*/ 7375 h 10000"/>
                  <a:gd name="connsiteX22" fmla="*/ 7143 w 10000"/>
                  <a:gd name="connsiteY22" fmla="*/ 7432 h 10000"/>
                  <a:gd name="connsiteX23" fmla="*/ 7309 w 10000"/>
                  <a:gd name="connsiteY23" fmla="*/ 7568 h 10000"/>
                  <a:gd name="connsiteX24" fmla="*/ 8007 w 10000"/>
                  <a:gd name="connsiteY24" fmla="*/ 7838 h 10000"/>
                  <a:gd name="connsiteX25" fmla="*/ 8140 w 10000"/>
                  <a:gd name="connsiteY25" fmla="*/ 7857 h 10000"/>
                  <a:gd name="connsiteX26" fmla="*/ 8372 w 10000"/>
                  <a:gd name="connsiteY26" fmla="*/ 8127 h 10000"/>
                  <a:gd name="connsiteX27" fmla="*/ 8505 w 10000"/>
                  <a:gd name="connsiteY27" fmla="*/ 8185 h 10000"/>
                  <a:gd name="connsiteX28" fmla="*/ 8704 w 10000"/>
                  <a:gd name="connsiteY28" fmla="*/ 8224 h 10000"/>
                  <a:gd name="connsiteX29" fmla="*/ 8870 w 10000"/>
                  <a:gd name="connsiteY29" fmla="*/ 8224 h 10000"/>
                  <a:gd name="connsiteX30" fmla="*/ 9003 w 10000"/>
                  <a:gd name="connsiteY30" fmla="*/ 8340 h 10000"/>
                  <a:gd name="connsiteX31" fmla="*/ 9568 w 10000"/>
                  <a:gd name="connsiteY31" fmla="*/ 8494 h 10000"/>
                  <a:gd name="connsiteX32" fmla="*/ 9801 w 10000"/>
                  <a:gd name="connsiteY32" fmla="*/ 8610 h 10000"/>
                  <a:gd name="connsiteX33" fmla="*/ 9900 w 10000"/>
                  <a:gd name="connsiteY33" fmla="*/ 8764 h 10000"/>
                  <a:gd name="connsiteX34" fmla="*/ 9900 w 10000"/>
                  <a:gd name="connsiteY34" fmla="*/ 8880 h 10000"/>
                  <a:gd name="connsiteX35" fmla="*/ 9734 w 10000"/>
                  <a:gd name="connsiteY35" fmla="*/ 9035 h 10000"/>
                  <a:gd name="connsiteX36" fmla="*/ 9635 w 10000"/>
                  <a:gd name="connsiteY36" fmla="*/ 9189 h 10000"/>
                  <a:gd name="connsiteX37" fmla="*/ 9568 w 10000"/>
                  <a:gd name="connsiteY37" fmla="*/ 9344 h 10000"/>
                  <a:gd name="connsiteX38" fmla="*/ 9568 w 10000"/>
                  <a:gd name="connsiteY38" fmla="*/ 9498 h 10000"/>
                  <a:gd name="connsiteX39" fmla="*/ 9701 w 10000"/>
                  <a:gd name="connsiteY39" fmla="*/ 9653 h 10000"/>
                  <a:gd name="connsiteX40" fmla="*/ 9900 w 10000"/>
                  <a:gd name="connsiteY40" fmla="*/ 9884 h 10000"/>
                  <a:gd name="connsiteX41" fmla="*/ 10000 w 10000"/>
                  <a:gd name="connsiteY41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6711 w 10000"/>
                  <a:gd name="connsiteY16" fmla="*/ 3533 h 10000"/>
                  <a:gd name="connsiteX17" fmla="*/ 7342 w 10000"/>
                  <a:gd name="connsiteY17" fmla="*/ 3533 h 10000"/>
                  <a:gd name="connsiteX18" fmla="*/ 7674 w 10000"/>
                  <a:gd name="connsiteY18" fmla="*/ 3784 h 10000"/>
                  <a:gd name="connsiteX19" fmla="*/ 7043 w 10000"/>
                  <a:gd name="connsiteY19" fmla="*/ 7201 h 10000"/>
                  <a:gd name="connsiteX20" fmla="*/ 7076 w 10000"/>
                  <a:gd name="connsiteY20" fmla="*/ 7375 h 10000"/>
                  <a:gd name="connsiteX21" fmla="*/ 7143 w 10000"/>
                  <a:gd name="connsiteY21" fmla="*/ 7432 h 10000"/>
                  <a:gd name="connsiteX22" fmla="*/ 7309 w 10000"/>
                  <a:gd name="connsiteY22" fmla="*/ 7568 h 10000"/>
                  <a:gd name="connsiteX23" fmla="*/ 8007 w 10000"/>
                  <a:gd name="connsiteY23" fmla="*/ 7838 h 10000"/>
                  <a:gd name="connsiteX24" fmla="*/ 8140 w 10000"/>
                  <a:gd name="connsiteY24" fmla="*/ 7857 h 10000"/>
                  <a:gd name="connsiteX25" fmla="*/ 8372 w 10000"/>
                  <a:gd name="connsiteY25" fmla="*/ 8127 h 10000"/>
                  <a:gd name="connsiteX26" fmla="*/ 8505 w 10000"/>
                  <a:gd name="connsiteY26" fmla="*/ 8185 h 10000"/>
                  <a:gd name="connsiteX27" fmla="*/ 8704 w 10000"/>
                  <a:gd name="connsiteY27" fmla="*/ 8224 h 10000"/>
                  <a:gd name="connsiteX28" fmla="*/ 8870 w 10000"/>
                  <a:gd name="connsiteY28" fmla="*/ 8224 h 10000"/>
                  <a:gd name="connsiteX29" fmla="*/ 9003 w 10000"/>
                  <a:gd name="connsiteY29" fmla="*/ 8340 h 10000"/>
                  <a:gd name="connsiteX30" fmla="*/ 9568 w 10000"/>
                  <a:gd name="connsiteY30" fmla="*/ 8494 h 10000"/>
                  <a:gd name="connsiteX31" fmla="*/ 9801 w 10000"/>
                  <a:gd name="connsiteY31" fmla="*/ 8610 h 10000"/>
                  <a:gd name="connsiteX32" fmla="*/ 9900 w 10000"/>
                  <a:gd name="connsiteY32" fmla="*/ 8764 h 10000"/>
                  <a:gd name="connsiteX33" fmla="*/ 9900 w 10000"/>
                  <a:gd name="connsiteY33" fmla="*/ 8880 h 10000"/>
                  <a:gd name="connsiteX34" fmla="*/ 9734 w 10000"/>
                  <a:gd name="connsiteY34" fmla="*/ 9035 h 10000"/>
                  <a:gd name="connsiteX35" fmla="*/ 9635 w 10000"/>
                  <a:gd name="connsiteY35" fmla="*/ 9189 h 10000"/>
                  <a:gd name="connsiteX36" fmla="*/ 9568 w 10000"/>
                  <a:gd name="connsiteY36" fmla="*/ 9344 h 10000"/>
                  <a:gd name="connsiteX37" fmla="*/ 9568 w 10000"/>
                  <a:gd name="connsiteY37" fmla="*/ 9498 h 10000"/>
                  <a:gd name="connsiteX38" fmla="*/ 9701 w 10000"/>
                  <a:gd name="connsiteY38" fmla="*/ 9653 h 10000"/>
                  <a:gd name="connsiteX39" fmla="*/ 9900 w 10000"/>
                  <a:gd name="connsiteY39" fmla="*/ 9884 h 10000"/>
                  <a:gd name="connsiteX40" fmla="*/ 10000 w 10000"/>
                  <a:gd name="connsiteY40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6711 w 10000"/>
                  <a:gd name="connsiteY16" fmla="*/ 3533 h 10000"/>
                  <a:gd name="connsiteX17" fmla="*/ 7342 w 10000"/>
                  <a:gd name="connsiteY17" fmla="*/ 3533 h 10000"/>
                  <a:gd name="connsiteX18" fmla="*/ 7043 w 10000"/>
                  <a:gd name="connsiteY18" fmla="*/ 7201 h 10000"/>
                  <a:gd name="connsiteX19" fmla="*/ 7076 w 10000"/>
                  <a:gd name="connsiteY19" fmla="*/ 7375 h 10000"/>
                  <a:gd name="connsiteX20" fmla="*/ 7143 w 10000"/>
                  <a:gd name="connsiteY20" fmla="*/ 7432 h 10000"/>
                  <a:gd name="connsiteX21" fmla="*/ 7309 w 10000"/>
                  <a:gd name="connsiteY21" fmla="*/ 7568 h 10000"/>
                  <a:gd name="connsiteX22" fmla="*/ 8007 w 10000"/>
                  <a:gd name="connsiteY22" fmla="*/ 7838 h 10000"/>
                  <a:gd name="connsiteX23" fmla="*/ 8140 w 10000"/>
                  <a:gd name="connsiteY23" fmla="*/ 7857 h 10000"/>
                  <a:gd name="connsiteX24" fmla="*/ 8372 w 10000"/>
                  <a:gd name="connsiteY24" fmla="*/ 8127 h 10000"/>
                  <a:gd name="connsiteX25" fmla="*/ 8505 w 10000"/>
                  <a:gd name="connsiteY25" fmla="*/ 8185 h 10000"/>
                  <a:gd name="connsiteX26" fmla="*/ 8704 w 10000"/>
                  <a:gd name="connsiteY26" fmla="*/ 8224 h 10000"/>
                  <a:gd name="connsiteX27" fmla="*/ 8870 w 10000"/>
                  <a:gd name="connsiteY27" fmla="*/ 8224 h 10000"/>
                  <a:gd name="connsiteX28" fmla="*/ 9003 w 10000"/>
                  <a:gd name="connsiteY28" fmla="*/ 8340 h 10000"/>
                  <a:gd name="connsiteX29" fmla="*/ 9568 w 10000"/>
                  <a:gd name="connsiteY29" fmla="*/ 8494 h 10000"/>
                  <a:gd name="connsiteX30" fmla="*/ 9801 w 10000"/>
                  <a:gd name="connsiteY30" fmla="*/ 8610 h 10000"/>
                  <a:gd name="connsiteX31" fmla="*/ 9900 w 10000"/>
                  <a:gd name="connsiteY31" fmla="*/ 8764 h 10000"/>
                  <a:gd name="connsiteX32" fmla="*/ 9900 w 10000"/>
                  <a:gd name="connsiteY32" fmla="*/ 8880 h 10000"/>
                  <a:gd name="connsiteX33" fmla="*/ 9734 w 10000"/>
                  <a:gd name="connsiteY33" fmla="*/ 9035 h 10000"/>
                  <a:gd name="connsiteX34" fmla="*/ 9635 w 10000"/>
                  <a:gd name="connsiteY34" fmla="*/ 9189 h 10000"/>
                  <a:gd name="connsiteX35" fmla="*/ 9568 w 10000"/>
                  <a:gd name="connsiteY35" fmla="*/ 9344 h 10000"/>
                  <a:gd name="connsiteX36" fmla="*/ 9568 w 10000"/>
                  <a:gd name="connsiteY36" fmla="*/ 9498 h 10000"/>
                  <a:gd name="connsiteX37" fmla="*/ 9701 w 10000"/>
                  <a:gd name="connsiteY37" fmla="*/ 9653 h 10000"/>
                  <a:gd name="connsiteX38" fmla="*/ 9900 w 10000"/>
                  <a:gd name="connsiteY38" fmla="*/ 9884 h 10000"/>
                  <a:gd name="connsiteX39" fmla="*/ 10000 w 10000"/>
                  <a:gd name="connsiteY39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6711 w 10000"/>
                  <a:gd name="connsiteY16" fmla="*/ 3533 h 10000"/>
                  <a:gd name="connsiteX17" fmla="*/ 7043 w 10000"/>
                  <a:gd name="connsiteY17" fmla="*/ 7201 h 10000"/>
                  <a:gd name="connsiteX18" fmla="*/ 7076 w 10000"/>
                  <a:gd name="connsiteY18" fmla="*/ 7375 h 10000"/>
                  <a:gd name="connsiteX19" fmla="*/ 7143 w 10000"/>
                  <a:gd name="connsiteY19" fmla="*/ 7432 h 10000"/>
                  <a:gd name="connsiteX20" fmla="*/ 7309 w 10000"/>
                  <a:gd name="connsiteY20" fmla="*/ 7568 h 10000"/>
                  <a:gd name="connsiteX21" fmla="*/ 8007 w 10000"/>
                  <a:gd name="connsiteY21" fmla="*/ 7838 h 10000"/>
                  <a:gd name="connsiteX22" fmla="*/ 8140 w 10000"/>
                  <a:gd name="connsiteY22" fmla="*/ 7857 h 10000"/>
                  <a:gd name="connsiteX23" fmla="*/ 8372 w 10000"/>
                  <a:gd name="connsiteY23" fmla="*/ 8127 h 10000"/>
                  <a:gd name="connsiteX24" fmla="*/ 8505 w 10000"/>
                  <a:gd name="connsiteY24" fmla="*/ 8185 h 10000"/>
                  <a:gd name="connsiteX25" fmla="*/ 8704 w 10000"/>
                  <a:gd name="connsiteY25" fmla="*/ 8224 h 10000"/>
                  <a:gd name="connsiteX26" fmla="*/ 8870 w 10000"/>
                  <a:gd name="connsiteY26" fmla="*/ 8224 h 10000"/>
                  <a:gd name="connsiteX27" fmla="*/ 9003 w 10000"/>
                  <a:gd name="connsiteY27" fmla="*/ 8340 h 10000"/>
                  <a:gd name="connsiteX28" fmla="*/ 9568 w 10000"/>
                  <a:gd name="connsiteY28" fmla="*/ 8494 h 10000"/>
                  <a:gd name="connsiteX29" fmla="*/ 9801 w 10000"/>
                  <a:gd name="connsiteY29" fmla="*/ 8610 h 10000"/>
                  <a:gd name="connsiteX30" fmla="*/ 9900 w 10000"/>
                  <a:gd name="connsiteY30" fmla="*/ 8764 h 10000"/>
                  <a:gd name="connsiteX31" fmla="*/ 9900 w 10000"/>
                  <a:gd name="connsiteY31" fmla="*/ 8880 h 10000"/>
                  <a:gd name="connsiteX32" fmla="*/ 9734 w 10000"/>
                  <a:gd name="connsiteY32" fmla="*/ 9035 h 10000"/>
                  <a:gd name="connsiteX33" fmla="*/ 9635 w 10000"/>
                  <a:gd name="connsiteY33" fmla="*/ 9189 h 10000"/>
                  <a:gd name="connsiteX34" fmla="*/ 9568 w 10000"/>
                  <a:gd name="connsiteY34" fmla="*/ 9344 h 10000"/>
                  <a:gd name="connsiteX35" fmla="*/ 9568 w 10000"/>
                  <a:gd name="connsiteY35" fmla="*/ 9498 h 10000"/>
                  <a:gd name="connsiteX36" fmla="*/ 9701 w 10000"/>
                  <a:gd name="connsiteY36" fmla="*/ 9653 h 10000"/>
                  <a:gd name="connsiteX37" fmla="*/ 9900 w 10000"/>
                  <a:gd name="connsiteY37" fmla="*/ 9884 h 10000"/>
                  <a:gd name="connsiteX38" fmla="*/ 10000 w 10000"/>
                  <a:gd name="connsiteY38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7043 w 10000"/>
                  <a:gd name="connsiteY16" fmla="*/ 7201 h 10000"/>
                  <a:gd name="connsiteX17" fmla="*/ 7076 w 10000"/>
                  <a:gd name="connsiteY17" fmla="*/ 7375 h 10000"/>
                  <a:gd name="connsiteX18" fmla="*/ 7143 w 10000"/>
                  <a:gd name="connsiteY18" fmla="*/ 7432 h 10000"/>
                  <a:gd name="connsiteX19" fmla="*/ 7309 w 10000"/>
                  <a:gd name="connsiteY19" fmla="*/ 7568 h 10000"/>
                  <a:gd name="connsiteX20" fmla="*/ 8007 w 10000"/>
                  <a:gd name="connsiteY20" fmla="*/ 7838 h 10000"/>
                  <a:gd name="connsiteX21" fmla="*/ 8140 w 10000"/>
                  <a:gd name="connsiteY21" fmla="*/ 7857 h 10000"/>
                  <a:gd name="connsiteX22" fmla="*/ 8372 w 10000"/>
                  <a:gd name="connsiteY22" fmla="*/ 8127 h 10000"/>
                  <a:gd name="connsiteX23" fmla="*/ 8505 w 10000"/>
                  <a:gd name="connsiteY23" fmla="*/ 8185 h 10000"/>
                  <a:gd name="connsiteX24" fmla="*/ 8704 w 10000"/>
                  <a:gd name="connsiteY24" fmla="*/ 8224 h 10000"/>
                  <a:gd name="connsiteX25" fmla="*/ 8870 w 10000"/>
                  <a:gd name="connsiteY25" fmla="*/ 8224 h 10000"/>
                  <a:gd name="connsiteX26" fmla="*/ 9003 w 10000"/>
                  <a:gd name="connsiteY26" fmla="*/ 8340 h 10000"/>
                  <a:gd name="connsiteX27" fmla="*/ 9568 w 10000"/>
                  <a:gd name="connsiteY27" fmla="*/ 8494 h 10000"/>
                  <a:gd name="connsiteX28" fmla="*/ 9801 w 10000"/>
                  <a:gd name="connsiteY28" fmla="*/ 8610 h 10000"/>
                  <a:gd name="connsiteX29" fmla="*/ 9900 w 10000"/>
                  <a:gd name="connsiteY29" fmla="*/ 8764 h 10000"/>
                  <a:gd name="connsiteX30" fmla="*/ 9900 w 10000"/>
                  <a:gd name="connsiteY30" fmla="*/ 8880 h 10000"/>
                  <a:gd name="connsiteX31" fmla="*/ 9734 w 10000"/>
                  <a:gd name="connsiteY31" fmla="*/ 9035 h 10000"/>
                  <a:gd name="connsiteX32" fmla="*/ 9635 w 10000"/>
                  <a:gd name="connsiteY32" fmla="*/ 9189 h 10000"/>
                  <a:gd name="connsiteX33" fmla="*/ 9568 w 10000"/>
                  <a:gd name="connsiteY33" fmla="*/ 9344 h 10000"/>
                  <a:gd name="connsiteX34" fmla="*/ 9568 w 10000"/>
                  <a:gd name="connsiteY34" fmla="*/ 9498 h 10000"/>
                  <a:gd name="connsiteX35" fmla="*/ 9701 w 10000"/>
                  <a:gd name="connsiteY35" fmla="*/ 9653 h 10000"/>
                  <a:gd name="connsiteX36" fmla="*/ 9900 w 10000"/>
                  <a:gd name="connsiteY36" fmla="*/ 9884 h 10000"/>
                  <a:gd name="connsiteX37" fmla="*/ 10000 w 10000"/>
                  <a:gd name="connsiteY37" fmla="*/ 10000 h 10000"/>
                  <a:gd name="connsiteX0" fmla="*/ 0 w 7907"/>
                  <a:gd name="connsiteY0" fmla="*/ 0 h 10000"/>
                  <a:gd name="connsiteX1" fmla="*/ 897 w 7907"/>
                  <a:gd name="connsiteY1" fmla="*/ 39 h 10000"/>
                  <a:gd name="connsiteX2" fmla="*/ 997 w 7907"/>
                  <a:gd name="connsiteY2" fmla="*/ 97 h 10000"/>
                  <a:gd name="connsiteX3" fmla="*/ 1096 w 7907"/>
                  <a:gd name="connsiteY3" fmla="*/ 174 h 10000"/>
                  <a:gd name="connsiteX4" fmla="*/ 1462 w 7907"/>
                  <a:gd name="connsiteY4" fmla="*/ 811 h 10000"/>
                  <a:gd name="connsiteX5" fmla="*/ 1661 w 7907"/>
                  <a:gd name="connsiteY5" fmla="*/ 1120 h 10000"/>
                  <a:gd name="connsiteX6" fmla="*/ 1860 w 7907"/>
                  <a:gd name="connsiteY6" fmla="*/ 1544 h 10000"/>
                  <a:gd name="connsiteX7" fmla="*/ 2027 w 7907"/>
                  <a:gd name="connsiteY7" fmla="*/ 1699 h 10000"/>
                  <a:gd name="connsiteX8" fmla="*/ 2126 w 7907"/>
                  <a:gd name="connsiteY8" fmla="*/ 1873 h 10000"/>
                  <a:gd name="connsiteX9" fmla="*/ 2226 w 7907"/>
                  <a:gd name="connsiteY9" fmla="*/ 2181 h 10000"/>
                  <a:gd name="connsiteX10" fmla="*/ 2591 w 7907"/>
                  <a:gd name="connsiteY10" fmla="*/ 2625 h 10000"/>
                  <a:gd name="connsiteX11" fmla="*/ 2658 w 7907"/>
                  <a:gd name="connsiteY11" fmla="*/ 2683 h 10000"/>
                  <a:gd name="connsiteX12" fmla="*/ 2691 w 7907"/>
                  <a:gd name="connsiteY12" fmla="*/ 2934 h 10000"/>
                  <a:gd name="connsiteX13" fmla="*/ 2857 w 7907"/>
                  <a:gd name="connsiteY13" fmla="*/ 3108 h 10000"/>
                  <a:gd name="connsiteX14" fmla="*/ 2957 w 7907"/>
                  <a:gd name="connsiteY14" fmla="*/ 3205 h 10000"/>
                  <a:gd name="connsiteX15" fmla="*/ 4950 w 7907"/>
                  <a:gd name="connsiteY15" fmla="*/ 7201 h 10000"/>
                  <a:gd name="connsiteX16" fmla="*/ 4983 w 7907"/>
                  <a:gd name="connsiteY16" fmla="*/ 7375 h 10000"/>
                  <a:gd name="connsiteX17" fmla="*/ 5050 w 7907"/>
                  <a:gd name="connsiteY17" fmla="*/ 7432 h 10000"/>
                  <a:gd name="connsiteX18" fmla="*/ 5216 w 7907"/>
                  <a:gd name="connsiteY18" fmla="*/ 7568 h 10000"/>
                  <a:gd name="connsiteX19" fmla="*/ 5914 w 7907"/>
                  <a:gd name="connsiteY19" fmla="*/ 7838 h 10000"/>
                  <a:gd name="connsiteX20" fmla="*/ 6047 w 7907"/>
                  <a:gd name="connsiteY20" fmla="*/ 7857 h 10000"/>
                  <a:gd name="connsiteX21" fmla="*/ 6279 w 7907"/>
                  <a:gd name="connsiteY21" fmla="*/ 8127 h 10000"/>
                  <a:gd name="connsiteX22" fmla="*/ 6412 w 7907"/>
                  <a:gd name="connsiteY22" fmla="*/ 8185 h 10000"/>
                  <a:gd name="connsiteX23" fmla="*/ 6611 w 7907"/>
                  <a:gd name="connsiteY23" fmla="*/ 8224 h 10000"/>
                  <a:gd name="connsiteX24" fmla="*/ 6777 w 7907"/>
                  <a:gd name="connsiteY24" fmla="*/ 8224 h 10000"/>
                  <a:gd name="connsiteX25" fmla="*/ 6910 w 7907"/>
                  <a:gd name="connsiteY25" fmla="*/ 8340 h 10000"/>
                  <a:gd name="connsiteX26" fmla="*/ 7475 w 7907"/>
                  <a:gd name="connsiteY26" fmla="*/ 8494 h 10000"/>
                  <a:gd name="connsiteX27" fmla="*/ 7708 w 7907"/>
                  <a:gd name="connsiteY27" fmla="*/ 8610 h 10000"/>
                  <a:gd name="connsiteX28" fmla="*/ 7807 w 7907"/>
                  <a:gd name="connsiteY28" fmla="*/ 8764 h 10000"/>
                  <a:gd name="connsiteX29" fmla="*/ 7807 w 7907"/>
                  <a:gd name="connsiteY29" fmla="*/ 8880 h 10000"/>
                  <a:gd name="connsiteX30" fmla="*/ 7641 w 7907"/>
                  <a:gd name="connsiteY30" fmla="*/ 9035 h 10000"/>
                  <a:gd name="connsiteX31" fmla="*/ 7542 w 7907"/>
                  <a:gd name="connsiteY31" fmla="*/ 9189 h 10000"/>
                  <a:gd name="connsiteX32" fmla="*/ 7475 w 7907"/>
                  <a:gd name="connsiteY32" fmla="*/ 9344 h 10000"/>
                  <a:gd name="connsiteX33" fmla="*/ 7475 w 7907"/>
                  <a:gd name="connsiteY33" fmla="*/ 9498 h 10000"/>
                  <a:gd name="connsiteX34" fmla="*/ 7608 w 7907"/>
                  <a:gd name="connsiteY34" fmla="*/ 9653 h 10000"/>
                  <a:gd name="connsiteX35" fmla="*/ 7807 w 7907"/>
                  <a:gd name="connsiteY35" fmla="*/ 9884 h 10000"/>
                  <a:gd name="connsiteX36" fmla="*/ 7907 w 7907"/>
                  <a:gd name="connsiteY36" fmla="*/ 10000 h 10000"/>
                  <a:gd name="connsiteX0" fmla="*/ 0 w 8866"/>
                  <a:gd name="connsiteY0" fmla="*/ 0 h 9961"/>
                  <a:gd name="connsiteX1" fmla="*/ 127 w 8866"/>
                  <a:gd name="connsiteY1" fmla="*/ 58 h 9961"/>
                  <a:gd name="connsiteX2" fmla="*/ 252 w 8866"/>
                  <a:gd name="connsiteY2" fmla="*/ 135 h 9961"/>
                  <a:gd name="connsiteX3" fmla="*/ 715 w 8866"/>
                  <a:gd name="connsiteY3" fmla="*/ 772 h 9961"/>
                  <a:gd name="connsiteX4" fmla="*/ 967 w 8866"/>
                  <a:gd name="connsiteY4" fmla="*/ 1081 h 9961"/>
                  <a:gd name="connsiteX5" fmla="*/ 1218 w 8866"/>
                  <a:gd name="connsiteY5" fmla="*/ 1505 h 9961"/>
                  <a:gd name="connsiteX6" fmla="*/ 1430 w 8866"/>
                  <a:gd name="connsiteY6" fmla="*/ 1660 h 9961"/>
                  <a:gd name="connsiteX7" fmla="*/ 1555 w 8866"/>
                  <a:gd name="connsiteY7" fmla="*/ 1834 h 9961"/>
                  <a:gd name="connsiteX8" fmla="*/ 1681 w 8866"/>
                  <a:gd name="connsiteY8" fmla="*/ 2142 h 9961"/>
                  <a:gd name="connsiteX9" fmla="*/ 2143 w 8866"/>
                  <a:gd name="connsiteY9" fmla="*/ 2586 h 9961"/>
                  <a:gd name="connsiteX10" fmla="*/ 2228 w 8866"/>
                  <a:gd name="connsiteY10" fmla="*/ 2644 h 9961"/>
                  <a:gd name="connsiteX11" fmla="*/ 2269 w 8866"/>
                  <a:gd name="connsiteY11" fmla="*/ 2895 h 9961"/>
                  <a:gd name="connsiteX12" fmla="*/ 2479 w 8866"/>
                  <a:gd name="connsiteY12" fmla="*/ 3069 h 9961"/>
                  <a:gd name="connsiteX13" fmla="*/ 2606 w 8866"/>
                  <a:gd name="connsiteY13" fmla="*/ 3166 h 9961"/>
                  <a:gd name="connsiteX14" fmla="*/ 5126 w 8866"/>
                  <a:gd name="connsiteY14" fmla="*/ 7162 h 9961"/>
                  <a:gd name="connsiteX15" fmla="*/ 5168 w 8866"/>
                  <a:gd name="connsiteY15" fmla="*/ 7336 h 9961"/>
                  <a:gd name="connsiteX16" fmla="*/ 5253 w 8866"/>
                  <a:gd name="connsiteY16" fmla="*/ 7393 h 9961"/>
                  <a:gd name="connsiteX17" fmla="*/ 5463 w 8866"/>
                  <a:gd name="connsiteY17" fmla="*/ 7529 h 9961"/>
                  <a:gd name="connsiteX18" fmla="*/ 6345 w 8866"/>
                  <a:gd name="connsiteY18" fmla="*/ 7799 h 9961"/>
                  <a:gd name="connsiteX19" fmla="*/ 6514 w 8866"/>
                  <a:gd name="connsiteY19" fmla="*/ 7818 h 9961"/>
                  <a:gd name="connsiteX20" fmla="*/ 6807 w 8866"/>
                  <a:gd name="connsiteY20" fmla="*/ 8088 h 9961"/>
                  <a:gd name="connsiteX21" fmla="*/ 6975 w 8866"/>
                  <a:gd name="connsiteY21" fmla="*/ 8146 h 9961"/>
                  <a:gd name="connsiteX22" fmla="*/ 7227 w 8866"/>
                  <a:gd name="connsiteY22" fmla="*/ 8185 h 9961"/>
                  <a:gd name="connsiteX23" fmla="*/ 7437 w 8866"/>
                  <a:gd name="connsiteY23" fmla="*/ 8185 h 9961"/>
                  <a:gd name="connsiteX24" fmla="*/ 7605 w 8866"/>
                  <a:gd name="connsiteY24" fmla="*/ 8301 h 9961"/>
                  <a:gd name="connsiteX25" fmla="*/ 8320 w 8866"/>
                  <a:gd name="connsiteY25" fmla="*/ 8455 h 9961"/>
                  <a:gd name="connsiteX26" fmla="*/ 8614 w 8866"/>
                  <a:gd name="connsiteY26" fmla="*/ 8571 h 9961"/>
                  <a:gd name="connsiteX27" fmla="*/ 8740 w 8866"/>
                  <a:gd name="connsiteY27" fmla="*/ 8725 h 9961"/>
                  <a:gd name="connsiteX28" fmla="*/ 8740 w 8866"/>
                  <a:gd name="connsiteY28" fmla="*/ 8841 h 9961"/>
                  <a:gd name="connsiteX29" fmla="*/ 8530 w 8866"/>
                  <a:gd name="connsiteY29" fmla="*/ 8996 h 9961"/>
                  <a:gd name="connsiteX30" fmla="*/ 8404 w 8866"/>
                  <a:gd name="connsiteY30" fmla="*/ 9150 h 9961"/>
                  <a:gd name="connsiteX31" fmla="*/ 8320 w 8866"/>
                  <a:gd name="connsiteY31" fmla="*/ 9305 h 9961"/>
                  <a:gd name="connsiteX32" fmla="*/ 8320 w 8866"/>
                  <a:gd name="connsiteY32" fmla="*/ 9459 h 9961"/>
                  <a:gd name="connsiteX33" fmla="*/ 8488 w 8866"/>
                  <a:gd name="connsiteY33" fmla="*/ 9614 h 9961"/>
                  <a:gd name="connsiteX34" fmla="*/ 8740 w 8866"/>
                  <a:gd name="connsiteY34" fmla="*/ 9845 h 9961"/>
                  <a:gd name="connsiteX35" fmla="*/ 8866 w 8866"/>
                  <a:gd name="connsiteY35" fmla="*/ 9961 h 9961"/>
                  <a:gd name="connsiteX0" fmla="*/ 0 w 10000"/>
                  <a:gd name="connsiteY0" fmla="*/ 0 h 10000"/>
                  <a:gd name="connsiteX1" fmla="*/ 284 w 10000"/>
                  <a:gd name="connsiteY1" fmla="*/ 136 h 10000"/>
                  <a:gd name="connsiteX2" fmla="*/ 806 w 10000"/>
                  <a:gd name="connsiteY2" fmla="*/ 775 h 10000"/>
                  <a:gd name="connsiteX3" fmla="*/ 1091 w 10000"/>
                  <a:gd name="connsiteY3" fmla="*/ 1085 h 10000"/>
                  <a:gd name="connsiteX4" fmla="*/ 1374 w 10000"/>
                  <a:gd name="connsiteY4" fmla="*/ 1511 h 10000"/>
                  <a:gd name="connsiteX5" fmla="*/ 1613 w 10000"/>
                  <a:gd name="connsiteY5" fmla="*/ 1666 h 10000"/>
                  <a:gd name="connsiteX6" fmla="*/ 1754 w 10000"/>
                  <a:gd name="connsiteY6" fmla="*/ 1841 h 10000"/>
                  <a:gd name="connsiteX7" fmla="*/ 1896 w 10000"/>
                  <a:gd name="connsiteY7" fmla="*/ 2150 h 10000"/>
                  <a:gd name="connsiteX8" fmla="*/ 2417 w 10000"/>
                  <a:gd name="connsiteY8" fmla="*/ 2596 h 10000"/>
                  <a:gd name="connsiteX9" fmla="*/ 2513 w 10000"/>
                  <a:gd name="connsiteY9" fmla="*/ 2654 h 10000"/>
                  <a:gd name="connsiteX10" fmla="*/ 2559 w 10000"/>
                  <a:gd name="connsiteY10" fmla="*/ 2906 h 10000"/>
                  <a:gd name="connsiteX11" fmla="*/ 2796 w 10000"/>
                  <a:gd name="connsiteY11" fmla="*/ 3081 h 10000"/>
                  <a:gd name="connsiteX12" fmla="*/ 2939 w 10000"/>
                  <a:gd name="connsiteY12" fmla="*/ 3178 h 10000"/>
                  <a:gd name="connsiteX13" fmla="*/ 5782 w 10000"/>
                  <a:gd name="connsiteY13" fmla="*/ 7190 h 10000"/>
                  <a:gd name="connsiteX14" fmla="*/ 5829 w 10000"/>
                  <a:gd name="connsiteY14" fmla="*/ 7365 h 10000"/>
                  <a:gd name="connsiteX15" fmla="*/ 5925 w 10000"/>
                  <a:gd name="connsiteY15" fmla="*/ 7422 h 10000"/>
                  <a:gd name="connsiteX16" fmla="*/ 6162 w 10000"/>
                  <a:gd name="connsiteY16" fmla="*/ 7558 h 10000"/>
                  <a:gd name="connsiteX17" fmla="*/ 7157 w 10000"/>
                  <a:gd name="connsiteY17" fmla="*/ 7830 h 10000"/>
                  <a:gd name="connsiteX18" fmla="*/ 7347 w 10000"/>
                  <a:gd name="connsiteY18" fmla="*/ 7849 h 10000"/>
                  <a:gd name="connsiteX19" fmla="*/ 7678 w 10000"/>
                  <a:gd name="connsiteY19" fmla="*/ 8120 h 10000"/>
                  <a:gd name="connsiteX20" fmla="*/ 7867 w 10000"/>
                  <a:gd name="connsiteY20" fmla="*/ 8178 h 10000"/>
                  <a:gd name="connsiteX21" fmla="*/ 8151 w 10000"/>
                  <a:gd name="connsiteY21" fmla="*/ 8217 h 10000"/>
                  <a:gd name="connsiteX22" fmla="*/ 8388 w 10000"/>
                  <a:gd name="connsiteY22" fmla="*/ 8217 h 10000"/>
                  <a:gd name="connsiteX23" fmla="*/ 8578 w 10000"/>
                  <a:gd name="connsiteY23" fmla="*/ 8334 h 10000"/>
                  <a:gd name="connsiteX24" fmla="*/ 9384 w 10000"/>
                  <a:gd name="connsiteY24" fmla="*/ 8488 h 10000"/>
                  <a:gd name="connsiteX25" fmla="*/ 9716 w 10000"/>
                  <a:gd name="connsiteY25" fmla="*/ 8605 h 10000"/>
                  <a:gd name="connsiteX26" fmla="*/ 9858 w 10000"/>
                  <a:gd name="connsiteY26" fmla="*/ 8759 h 10000"/>
                  <a:gd name="connsiteX27" fmla="*/ 9858 w 10000"/>
                  <a:gd name="connsiteY27" fmla="*/ 8876 h 10000"/>
                  <a:gd name="connsiteX28" fmla="*/ 9621 w 10000"/>
                  <a:gd name="connsiteY28" fmla="*/ 9031 h 10000"/>
                  <a:gd name="connsiteX29" fmla="*/ 9479 w 10000"/>
                  <a:gd name="connsiteY29" fmla="*/ 9186 h 10000"/>
                  <a:gd name="connsiteX30" fmla="*/ 9384 w 10000"/>
                  <a:gd name="connsiteY30" fmla="*/ 9341 h 10000"/>
                  <a:gd name="connsiteX31" fmla="*/ 9384 w 10000"/>
                  <a:gd name="connsiteY31" fmla="*/ 9496 h 10000"/>
                  <a:gd name="connsiteX32" fmla="*/ 9574 w 10000"/>
                  <a:gd name="connsiteY32" fmla="*/ 9652 h 10000"/>
                  <a:gd name="connsiteX33" fmla="*/ 9858 w 10000"/>
                  <a:gd name="connsiteY33" fmla="*/ 9884 h 10000"/>
                  <a:gd name="connsiteX34" fmla="*/ 10000 w 10000"/>
                  <a:gd name="connsiteY34" fmla="*/ 10000 h 10000"/>
                  <a:gd name="connsiteX0" fmla="*/ 0 w 10000"/>
                  <a:gd name="connsiteY0" fmla="*/ 0 h 10000"/>
                  <a:gd name="connsiteX1" fmla="*/ 806 w 10000"/>
                  <a:gd name="connsiteY1" fmla="*/ 775 h 10000"/>
                  <a:gd name="connsiteX2" fmla="*/ 1091 w 10000"/>
                  <a:gd name="connsiteY2" fmla="*/ 1085 h 10000"/>
                  <a:gd name="connsiteX3" fmla="*/ 1374 w 10000"/>
                  <a:gd name="connsiteY3" fmla="*/ 1511 h 10000"/>
                  <a:gd name="connsiteX4" fmla="*/ 1613 w 10000"/>
                  <a:gd name="connsiteY4" fmla="*/ 1666 h 10000"/>
                  <a:gd name="connsiteX5" fmla="*/ 1754 w 10000"/>
                  <a:gd name="connsiteY5" fmla="*/ 1841 h 10000"/>
                  <a:gd name="connsiteX6" fmla="*/ 1896 w 10000"/>
                  <a:gd name="connsiteY6" fmla="*/ 2150 h 10000"/>
                  <a:gd name="connsiteX7" fmla="*/ 2417 w 10000"/>
                  <a:gd name="connsiteY7" fmla="*/ 2596 h 10000"/>
                  <a:gd name="connsiteX8" fmla="*/ 2513 w 10000"/>
                  <a:gd name="connsiteY8" fmla="*/ 2654 h 10000"/>
                  <a:gd name="connsiteX9" fmla="*/ 2559 w 10000"/>
                  <a:gd name="connsiteY9" fmla="*/ 2906 h 10000"/>
                  <a:gd name="connsiteX10" fmla="*/ 2796 w 10000"/>
                  <a:gd name="connsiteY10" fmla="*/ 3081 h 10000"/>
                  <a:gd name="connsiteX11" fmla="*/ 2939 w 10000"/>
                  <a:gd name="connsiteY11" fmla="*/ 3178 h 10000"/>
                  <a:gd name="connsiteX12" fmla="*/ 5782 w 10000"/>
                  <a:gd name="connsiteY12" fmla="*/ 7190 h 10000"/>
                  <a:gd name="connsiteX13" fmla="*/ 5829 w 10000"/>
                  <a:gd name="connsiteY13" fmla="*/ 7365 h 10000"/>
                  <a:gd name="connsiteX14" fmla="*/ 5925 w 10000"/>
                  <a:gd name="connsiteY14" fmla="*/ 7422 h 10000"/>
                  <a:gd name="connsiteX15" fmla="*/ 6162 w 10000"/>
                  <a:gd name="connsiteY15" fmla="*/ 7558 h 10000"/>
                  <a:gd name="connsiteX16" fmla="*/ 7157 w 10000"/>
                  <a:gd name="connsiteY16" fmla="*/ 7830 h 10000"/>
                  <a:gd name="connsiteX17" fmla="*/ 7347 w 10000"/>
                  <a:gd name="connsiteY17" fmla="*/ 7849 h 10000"/>
                  <a:gd name="connsiteX18" fmla="*/ 7678 w 10000"/>
                  <a:gd name="connsiteY18" fmla="*/ 8120 h 10000"/>
                  <a:gd name="connsiteX19" fmla="*/ 7867 w 10000"/>
                  <a:gd name="connsiteY19" fmla="*/ 8178 h 10000"/>
                  <a:gd name="connsiteX20" fmla="*/ 8151 w 10000"/>
                  <a:gd name="connsiteY20" fmla="*/ 8217 h 10000"/>
                  <a:gd name="connsiteX21" fmla="*/ 8388 w 10000"/>
                  <a:gd name="connsiteY21" fmla="*/ 8217 h 10000"/>
                  <a:gd name="connsiteX22" fmla="*/ 8578 w 10000"/>
                  <a:gd name="connsiteY22" fmla="*/ 8334 h 10000"/>
                  <a:gd name="connsiteX23" fmla="*/ 9384 w 10000"/>
                  <a:gd name="connsiteY23" fmla="*/ 8488 h 10000"/>
                  <a:gd name="connsiteX24" fmla="*/ 9716 w 10000"/>
                  <a:gd name="connsiteY24" fmla="*/ 8605 h 10000"/>
                  <a:gd name="connsiteX25" fmla="*/ 9858 w 10000"/>
                  <a:gd name="connsiteY25" fmla="*/ 8759 h 10000"/>
                  <a:gd name="connsiteX26" fmla="*/ 9858 w 10000"/>
                  <a:gd name="connsiteY26" fmla="*/ 8876 h 10000"/>
                  <a:gd name="connsiteX27" fmla="*/ 9621 w 10000"/>
                  <a:gd name="connsiteY27" fmla="*/ 9031 h 10000"/>
                  <a:gd name="connsiteX28" fmla="*/ 9479 w 10000"/>
                  <a:gd name="connsiteY28" fmla="*/ 9186 h 10000"/>
                  <a:gd name="connsiteX29" fmla="*/ 9384 w 10000"/>
                  <a:gd name="connsiteY29" fmla="*/ 9341 h 10000"/>
                  <a:gd name="connsiteX30" fmla="*/ 9384 w 10000"/>
                  <a:gd name="connsiteY30" fmla="*/ 9496 h 10000"/>
                  <a:gd name="connsiteX31" fmla="*/ 9574 w 10000"/>
                  <a:gd name="connsiteY31" fmla="*/ 9652 h 10000"/>
                  <a:gd name="connsiteX32" fmla="*/ 9858 w 10000"/>
                  <a:gd name="connsiteY32" fmla="*/ 9884 h 10000"/>
                  <a:gd name="connsiteX33" fmla="*/ 10000 w 10000"/>
                  <a:gd name="connsiteY33" fmla="*/ 10000 h 10000"/>
                  <a:gd name="connsiteX0" fmla="*/ 0 w 9194"/>
                  <a:gd name="connsiteY0" fmla="*/ 0 h 9225"/>
                  <a:gd name="connsiteX1" fmla="*/ 285 w 9194"/>
                  <a:gd name="connsiteY1" fmla="*/ 310 h 9225"/>
                  <a:gd name="connsiteX2" fmla="*/ 568 w 9194"/>
                  <a:gd name="connsiteY2" fmla="*/ 736 h 9225"/>
                  <a:gd name="connsiteX3" fmla="*/ 807 w 9194"/>
                  <a:gd name="connsiteY3" fmla="*/ 891 h 9225"/>
                  <a:gd name="connsiteX4" fmla="*/ 948 w 9194"/>
                  <a:gd name="connsiteY4" fmla="*/ 1066 h 9225"/>
                  <a:gd name="connsiteX5" fmla="*/ 1090 w 9194"/>
                  <a:gd name="connsiteY5" fmla="*/ 1375 h 9225"/>
                  <a:gd name="connsiteX6" fmla="*/ 1611 w 9194"/>
                  <a:gd name="connsiteY6" fmla="*/ 1821 h 9225"/>
                  <a:gd name="connsiteX7" fmla="*/ 1707 w 9194"/>
                  <a:gd name="connsiteY7" fmla="*/ 1879 h 9225"/>
                  <a:gd name="connsiteX8" fmla="*/ 1753 w 9194"/>
                  <a:gd name="connsiteY8" fmla="*/ 2131 h 9225"/>
                  <a:gd name="connsiteX9" fmla="*/ 1990 w 9194"/>
                  <a:gd name="connsiteY9" fmla="*/ 2306 h 9225"/>
                  <a:gd name="connsiteX10" fmla="*/ 2133 w 9194"/>
                  <a:gd name="connsiteY10" fmla="*/ 2403 h 9225"/>
                  <a:gd name="connsiteX11" fmla="*/ 4976 w 9194"/>
                  <a:gd name="connsiteY11" fmla="*/ 6415 h 9225"/>
                  <a:gd name="connsiteX12" fmla="*/ 5023 w 9194"/>
                  <a:gd name="connsiteY12" fmla="*/ 6590 h 9225"/>
                  <a:gd name="connsiteX13" fmla="*/ 5119 w 9194"/>
                  <a:gd name="connsiteY13" fmla="*/ 6647 h 9225"/>
                  <a:gd name="connsiteX14" fmla="*/ 5356 w 9194"/>
                  <a:gd name="connsiteY14" fmla="*/ 6783 h 9225"/>
                  <a:gd name="connsiteX15" fmla="*/ 6351 w 9194"/>
                  <a:gd name="connsiteY15" fmla="*/ 7055 h 9225"/>
                  <a:gd name="connsiteX16" fmla="*/ 6541 w 9194"/>
                  <a:gd name="connsiteY16" fmla="*/ 7074 h 9225"/>
                  <a:gd name="connsiteX17" fmla="*/ 6872 w 9194"/>
                  <a:gd name="connsiteY17" fmla="*/ 7345 h 9225"/>
                  <a:gd name="connsiteX18" fmla="*/ 7061 w 9194"/>
                  <a:gd name="connsiteY18" fmla="*/ 7403 h 9225"/>
                  <a:gd name="connsiteX19" fmla="*/ 7345 w 9194"/>
                  <a:gd name="connsiteY19" fmla="*/ 7442 h 9225"/>
                  <a:gd name="connsiteX20" fmla="*/ 7582 w 9194"/>
                  <a:gd name="connsiteY20" fmla="*/ 7442 h 9225"/>
                  <a:gd name="connsiteX21" fmla="*/ 7772 w 9194"/>
                  <a:gd name="connsiteY21" fmla="*/ 7559 h 9225"/>
                  <a:gd name="connsiteX22" fmla="*/ 8578 w 9194"/>
                  <a:gd name="connsiteY22" fmla="*/ 7713 h 9225"/>
                  <a:gd name="connsiteX23" fmla="*/ 8910 w 9194"/>
                  <a:gd name="connsiteY23" fmla="*/ 7830 h 9225"/>
                  <a:gd name="connsiteX24" fmla="*/ 9052 w 9194"/>
                  <a:gd name="connsiteY24" fmla="*/ 7984 h 9225"/>
                  <a:gd name="connsiteX25" fmla="*/ 9052 w 9194"/>
                  <a:gd name="connsiteY25" fmla="*/ 8101 h 9225"/>
                  <a:gd name="connsiteX26" fmla="*/ 8815 w 9194"/>
                  <a:gd name="connsiteY26" fmla="*/ 8256 h 9225"/>
                  <a:gd name="connsiteX27" fmla="*/ 8673 w 9194"/>
                  <a:gd name="connsiteY27" fmla="*/ 8411 h 9225"/>
                  <a:gd name="connsiteX28" fmla="*/ 8578 w 9194"/>
                  <a:gd name="connsiteY28" fmla="*/ 8566 h 9225"/>
                  <a:gd name="connsiteX29" fmla="*/ 8578 w 9194"/>
                  <a:gd name="connsiteY29" fmla="*/ 8721 h 9225"/>
                  <a:gd name="connsiteX30" fmla="*/ 8768 w 9194"/>
                  <a:gd name="connsiteY30" fmla="*/ 8877 h 9225"/>
                  <a:gd name="connsiteX31" fmla="*/ 9052 w 9194"/>
                  <a:gd name="connsiteY31" fmla="*/ 9109 h 9225"/>
                  <a:gd name="connsiteX32" fmla="*/ 9194 w 9194"/>
                  <a:gd name="connsiteY32" fmla="*/ 9225 h 9225"/>
                  <a:gd name="connsiteX0" fmla="*/ 0 w 9690"/>
                  <a:gd name="connsiteY0" fmla="*/ 0 h 9664"/>
                  <a:gd name="connsiteX1" fmla="*/ 308 w 9690"/>
                  <a:gd name="connsiteY1" fmla="*/ 462 h 9664"/>
                  <a:gd name="connsiteX2" fmla="*/ 568 w 9690"/>
                  <a:gd name="connsiteY2" fmla="*/ 630 h 9664"/>
                  <a:gd name="connsiteX3" fmla="*/ 721 w 9690"/>
                  <a:gd name="connsiteY3" fmla="*/ 820 h 9664"/>
                  <a:gd name="connsiteX4" fmla="*/ 876 w 9690"/>
                  <a:gd name="connsiteY4" fmla="*/ 1155 h 9664"/>
                  <a:gd name="connsiteX5" fmla="*/ 1442 w 9690"/>
                  <a:gd name="connsiteY5" fmla="*/ 1638 h 9664"/>
                  <a:gd name="connsiteX6" fmla="*/ 1547 w 9690"/>
                  <a:gd name="connsiteY6" fmla="*/ 1701 h 9664"/>
                  <a:gd name="connsiteX7" fmla="*/ 1597 w 9690"/>
                  <a:gd name="connsiteY7" fmla="*/ 1974 h 9664"/>
                  <a:gd name="connsiteX8" fmla="*/ 1854 w 9690"/>
                  <a:gd name="connsiteY8" fmla="*/ 2164 h 9664"/>
                  <a:gd name="connsiteX9" fmla="*/ 2010 w 9690"/>
                  <a:gd name="connsiteY9" fmla="*/ 2269 h 9664"/>
                  <a:gd name="connsiteX10" fmla="*/ 5102 w 9690"/>
                  <a:gd name="connsiteY10" fmla="*/ 6618 h 9664"/>
                  <a:gd name="connsiteX11" fmla="*/ 5153 w 9690"/>
                  <a:gd name="connsiteY11" fmla="*/ 6808 h 9664"/>
                  <a:gd name="connsiteX12" fmla="*/ 5258 w 9690"/>
                  <a:gd name="connsiteY12" fmla="*/ 6869 h 9664"/>
                  <a:gd name="connsiteX13" fmla="*/ 5516 w 9690"/>
                  <a:gd name="connsiteY13" fmla="*/ 7017 h 9664"/>
                  <a:gd name="connsiteX14" fmla="*/ 6598 w 9690"/>
                  <a:gd name="connsiteY14" fmla="*/ 7312 h 9664"/>
                  <a:gd name="connsiteX15" fmla="*/ 6804 w 9690"/>
                  <a:gd name="connsiteY15" fmla="*/ 7332 h 9664"/>
                  <a:gd name="connsiteX16" fmla="*/ 7164 w 9690"/>
                  <a:gd name="connsiteY16" fmla="*/ 7626 h 9664"/>
                  <a:gd name="connsiteX17" fmla="*/ 7370 w 9690"/>
                  <a:gd name="connsiteY17" fmla="*/ 7689 h 9664"/>
                  <a:gd name="connsiteX18" fmla="*/ 7679 w 9690"/>
                  <a:gd name="connsiteY18" fmla="*/ 7731 h 9664"/>
                  <a:gd name="connsiteX19" fmla="*/ 7937 w 9690"/>
                  <a:gd name="connsiteY19" fmla="*/ 7731 h 9664"/>
                  <a:gd name="connsiteX20" fmla="*/ 8143 w 9690"/>
                  <a:gd name="connsiteY20" fmla="*/ 7858 h 9664"/>
                  <a:gd name="connsiteX21" fmla="*/ 9020 w 9690"/>
                  <a:gd name="connsiteY21" fmla="*/ 8025 h 9664"/>
                  <a:gd name="connsiteX22" fmla="*/ 9381 w 9690"/>
                  <a:gd name="connsiteY22" fmla="*/ 8152 h 9664"/>
                  <a:gd name="connsiteX23" fmla="*/ 9536 w 9690"/>
                  <a:gd name="connsiteY23" fmla="*/ 8319 h 9664"/>
                  <a:gd name="connsiteX24" fmla="*/ 9536 w 9690"/>
                  <a:gd name="connsiteY24" fmla="*/ 8446 h 9664"/>
                  <a:gd name="connsiteX25" fmla="*/ 9278 w 9690"/>
                  <a:gd name="connsiteY25" fmla="*/ 8614 h 9664"/>
                  <a:gd name="connsiteX26" fmla="*/ 9123 w 9690"/>
                  <a:gd name="connsiteY26" fmla="*/ 8782 h 9664"/>
                  <a:gd name="connsiteX27" fmla="*/ 9020 w 9690"/>
                  <a:gd name="connsiteY27" fmla="*/ 8950 h 9664"/>
                  <a:gd name="connsiteX28" fmla="*/ 9020 w 9690"/>
                  <a:gd name="connsiteY28" fmla="*/ 9118 h 9664"/>
                  <a:gd name="connsiteX29" fmla="*/ 9227 w 9690"/>
                  <a:gd name="connsiteY29" fmla="*/ 9287 h 9664"/>
                  <a:gd name="connsiteX30" fmla="*/ 9536 w 9690"/>
                  <a:gd name="connsiteY30" fmla="*/ 9538 h 9664"/>
                  <a:gd name="connsiteX31" fmla="*/ 9690 w 9690"/>
                  <a:gd name="connsiteY31" fmla="*/ 9664 h 9664"/>
                  <a:gd name="connsiteX0" fmla="*/ 0 w 10000"/>
                  <a:gd name="connsiteY0" fmla="*/ 0 h 10000"/>
                  <a:gd name="connsiteX1" fmla="*/ 318 w 10000"/>
                  <a:gd name="connsiteY1" fmla="*/ 478 h 10000"/>
                  <a:gd name="connsiteX2" fmla="*/ 586 w 10000"/>
                  <a:gd name="connsiteY2" fmla="*/ 652 h 10000"/>
                  <a:gd name="connsiteX3" fmla="*/ 744 w 10000"/>
                  <a:gd name="connsiteY3" fmla="*/ 849 h 10000"/>
                  <a:gd name="connsiteX4" fmla="*/ 904 w 10000"/>
                  <a:gd name="connsiteY4" fmla="*/ 1195 h 10000"/>
                  <a:gd name="connsiteX5" fmla="*/ 1488 w 10000"/>
                  <a:gd name="connsiteY5" fmla="*/ 1695 h 10000"/>
                  <a:gd name="connsiteX6" fmla="*/ 1596 w 10000"/>
                  <a:gd name="connsiteY6" fmla="*/ 1760 h 10000"/>
                  <a:gd name="connsiteX7" fmla="*/ 1648 w 10000"/>
                  <a:gd name="connsiteY7" fmla="*/ 2043 h 10000"/>
                  <a:gd name="connsiteX8" fmla="*/ 1913 w 10000"/>
                  <a:gd name="connsiteY8" fmla="*/ 2239 h 10000"/>
                  <a:gd name="connsiteX9" fmla="*/ 5265 w 10000"/>
                  <a:gd name="connsiteY9" fmla="*/ 6848 h 10000"/>
                  <a:gd name="connsiteX10" fmla="*/ 5318 w 10000"/>
                  <a:gd name="connsiteY10" fmla="*/ 7045 h 10000"/>
                  <a:gd name="connsiteX11" fmla="*/ 5426 w 10000"/>
                  <a:gd name="connsiteY11" fmla="*/ 7108 h 10000"/>
                  <a:gd name="connsiteX12" fmla="*/ 5692 w 10000"/>
                  <a:gd name="connsiteY12" fmla="*/ 7261 h 10000"/>
                  <a:gd name="connsiteX13" fmla="*/ 6809 w 10000"/>
                  <a:gd name="connsiteY13" fmla="*/ 7566 h 10000"/>
                  <a:gd name="connsiteX14" fmla="*/ 7022 w 10000"/>
                  <a:gd name="connsiteY14" fmla="*/ 7587 h 10000"/>
                  <a:gd name="connsiteX15" fmla="*/ 7393 w 10000"/>
                  <a:gd name="connsiteY15" fmla="*/ 7891 h 10000"/>
                  <a:gd name="connsiteX16" fmla="*/ 7606 w 10000"/>
                  <a:gd name="connsiteY16" fmla="*/ 7956 h 10000"/>
                  <a:gd name="connsiteX17" fmla="*/ 7925 w 10000"/>
                  <a:gd name="connsiteY17" fmla="*/ 8000 h 10000"/>
                  <a:gd name="connsiteX18" fmla="*/ 8191 w 10000"/>
                  <a:gd name="connsiteY18" fmla="*/ 8000 h 10000"/>
                  <a:gd name="connsiteX19" fmla="*/ 8404 w 10000"/>
                  <a:gd name="connsiteY19" fmla="*/ 8131 h 10000"/>
                  <a:gd name="connsiteX20" fmla="*/ 9309 w 10000"/>
                  <a:gd name="connsiteY20" fmla="*/ 8304 h 10000"/>
                  <a:gd name="connsiteX21" fmla="*/ 9681 w 10000"/>
                  <a:gd name="connsiteY21" fmla="*/ 8435 h 10000"/>
                  <a:gd name="connsiteX22" fmla="*/ 9841 w 10000"/>
                  <a:gd name="connsiteY22" fmla="*/ 8608 h 10000"/>
                  <a:gd name="connsiteX23" fmla="*/ 9841 w 10000"/>
                  <a:gd name="connsiteY23" fmla="*/ 8740 h 10000"/>
                  <a:gd name="connsiteX24" fmla="*/ 9575 w 10000"/>
                  <a:gd name="connsiteY24" fmla="*/ 8913 h 10000"/>
                  <a:gd name="connsiteX25" fmla="*/ 9415 w 10000"/>
                  <a:gd name="connsiteY25" fmla="*/ 9087 h 10000"/>
                  <a:gd name="connsiteX26" fmla="*/ 9309 w 10000"/>
                  <a:gd name="connsiteY26" fmla="*/ 9261 h 10000"/>
                  <a:gd name="connsiteX27" fmla="*/ 9309 w 10000"/>
                  <a:gd name="connsiteY27" fmla="*/ 9435 h 10000"/>
                  <a:gd name="connsiteX28" fmla="*/ 9522 w 10000"/>
                  <a:gd name="connsiteY28" fmla="*/ 9610 h 10000"/>
                  <a:gd name="connsiteX29" fmla="*/ 9841 w 10000"/>
                  <a:gd name="connsiteY29" fmla="*/ 9870 h 10000"/>
                  <a:gd name="connsiteX30" fmla="*/ 10000 w 10000"/>
                  <a:gd name="connsiteY30" fmla="*/ 10000 h 10000"/>
                  <a:gd name="connsiteX0" fmla="*/ 0 w 10000"/>
                  <a:gd name="connsiteY0" fmla="*/ 0 h 10000"/>
                  <a:gd name="connsiteX1" fmla="*/ 318 w 10000"/>
                  <a:gd name="connsiteY1" fmla="*/ 478 h 10000"/>
                  <a:gd name="connsiteX2" fmla="*/ 586 w 10000"/>
                  <a:gd name="connsiteY2" fmla="*/ 652 h 10000"/>
                  <a:gd name="connsiteX3" fmla="*/ 744 w 10000"/>
                  <a:gd name="connsiteY3" fmla="*/ 849 h 10000"/>
                  <a:gd name="connsiteX4" fmla="*/ 904 w 10000"/>
                  <a:gd name="connsiteY4" fmla="*/ 1195 h 10000"/>
                  <a:gd name="connsiteX5" fmla="*/ 1488 w 10000"/>
                  <a:gd name="connsiteY5" fmla="*/ 1695 h 10000"/>
                  <a:gd name="connsiteX6" fmla="*/ 1596 w 10000"/>
                  <a:gd name="connsiteY6" fmla="*/ 1760 h 10000"/>
                  <a:gd name="connsiteX7" fmla="*/ 1648 w 10000"/>
                  <a:gd name="connsiteY7" fmla="*/ 2043 h 10000"/>
                  <a:gd name="connsiteX8" fmla="*/ 1663 w 10000"/>
                  <a:gd name="connsiteY8" fmla="*/ 2109 h 10000"/>
                  <a:gd name="connsiteX9" fmla="*/ 1913 w 10000"/>
                  <a:gd name="connsiteY9" fmla="*/ 2239 h 10000"/>
                  <a:gd name="connsiteX10" fmla="*/ 5265 w 10000"/>
                  <a:gd name="connsiteY10" fmla="*/ 6848 h 10000"/>
                  <a:gd name="connsiteX11" fmla="*/ 5318 w 10000"/>
                  <a:gd name="connsiteY11" fmla="*/ 7045 h 10000"/>
                  <a:gd name="connsiteX12" fmla="*/ 5426 w 10000"/>
                  <a:gd name="connsiteY12" fmla="*/ 7108 h 10000"/>
                  <a:gd name="connsiteX13" fmla="*/ 5692 w 10000"/>
                  <a:gd name="connsiteY13" fmla="*/ 7261 h 10000"/>
                  <a:gd name="connsiteX14" fmla="*/ 6809 w 10000"/>
                  <a:gd name="connsiteY14" fmla="*/ 7566 h 10000"/>
                  <a:gd name="connsiteX15" fmla="*/ 7022 w 10000"/>
                  <a:gd name="connsiteY15" fmla="*/ 7587 h 10000"/>
                  <a:gd name="connsiteX16" fmla="*/ 7393 w 10000"/>
                  <a:gd name="connsiteY16" fmla="*/ 7891 h 10000"/>
                  <a:gd name="connsiteX17" fmla="*/ 7606 w 10000"/>
                  <a:gd name="connsiteY17" fmla="*/ 7956 h 10000"/>
                  <a:gd name="connsiteX18" fmla="*/ 7925 w 10000"/>
                  <a:gd name="connsiteY18" fmla="*/ 8000 h 10000"/>
                  <a:gd name="connsiteX19" fmla="*/ 8191 w 10000"/>
                  <a:gd name="connsiteY19" fmla="*/ 8000 h 10000"/>
                  <a:gd name="connsiteX20" fmla="*/ 8404 w 10000"/>
                  <a:gd name="connsiteY20" fmla="*/ 8131 h 10000"/>
                  <a:gd name="connsiteX21" fmla="*/ 9309 w 10000"/>
                  <a:gd name="connsiteY21" fmla="*/ 8304 h 10000"/>
                  <a:gd name="connsiteX22" fmla="*/ 9681 w 10000"/>
                  <a:gd name="connsiteY22" fmla="*/ 8435 h 10000"/>
                  <a:gd name="connsiteX23" fmla="*/ 9841 w 10000"/>
                  <a:gd name="connsiteY23" fmla="*/ 8608 h 10000"/>
                  <a:gd name="connsiteX24" fmla="*/ 9841 w 10000"/>
                  <a:gd name="connsiteY24" fmla="*/ 8740 h 10000"/>
                  <a:gd name="connsiteX25" fmla="*/ 9575 w 10000"/>
                  <a:gd name="connsiteY25" fmla="*/ 8913 h 10000"/>
                  <a:gd name="connsiteX26" fmla="*/ 9415 w 10000"/>
                  <a:gd name="connsiteY26" fmla="*/ 9087 h 10000"/>
                  <a:gd name="connsiteX27" fmla="*/ 9309 w 10000"/>
                  <a:gd name="connsiteY27" fmla="*/ 9261 h 10000"/>
                  <a:gd name="connsiteX28" fmla="*/ 9309 w 10000"/>
                  <a:gd name="connsiteY28" fmla="*/ 9435 h 10000"/>
                  <a:gd name="connsiteX29" fmla="*/ 9522 w 10000"/>
                  <a:gd name="connsiteY29" fmla="*/ 9610 h 10000"/>
                  <a:gd name="connsiteX30" fmla="*/ 9841 w 10000"/>
                  <a:gd name="connsiteY30" fmla="*/ 9870 h 10000"/>
                  <a:gd name="connsiteX31" fmla="*/ 10000 w 10000"/>
                  <a:gd name="connsiteY31" fmla="*/ 10000 h 10000"/>
                  <a:gd name="connsiteX0" fmla="*/ 0 w 10000"/>
                  <a:gd name="connsiteY0" fmla="*/ 0 h 10000"/>
                  <a:gd name="connsiteX1" fmla="*/ 318 w 10000"/>
                  <a:gd name="connsiteY1" fmla="*/ 478 h 10000"/>
                  <a:gd name="connsiteX2" fmla="*/ 586 w 10000"/>
                  <a:gd name="connsiteY2" fmla="*/ 652 h 10000"/>
                  <a:gd name="connsiteX3" fmla="*/ 744 w 10000"/>
                  <a:gd name="connsiteY3" fmla="*/ 849 h 10000"/>
                  <a:gd name="connsiteX4" fmla="*/ 904 w 10000"/>
                  <a:gd name="connsiteY4" fmla="*/ 1195 h 10000"/>
                  <a:gd name="connsiteX5" fmla="*/ 1488 w 10000"/>
                  <a:gd name="connsiteY5" fmla="*/ 1695 h 10000"/>
                  <a:gd name="connsiteX6" fmla="*/ 1596 w 10000"/>
                  <a:gd name="connsiteY6" fmla="*/ 1760 h 10000"/>
                  <a:gd name="connsiteX7" fmla="*/ 1648 w 10000"/>
                  <a:gd name="connsiteY7" fmla="*/ 2043 h 10000"/>
                  <a:gd name="connsiteX8" fmla="*/ 1663 w 10000"/>
                  <a:gd name="connsiteY8" fmla="*/ 2109 h 10000"/>
                  <a:gd name="connsiteX9" fmla="*/ 5265 w 10000"/>
                  <a:gd name="connsiteY9" fmla="*/ 6848 h 10000"/>
                  <a:gd name="connsiteX10" fmla="*/ 5318 w 10000"/>
                  <a:gd name="connsiteY10" fmla="*/ 7045 h 10000"/>
                  <a:gd name="connsiteX11" fmla="*/ 5426 w 10000"/>
                  <a:gd name="connsiteY11" fmla="*/ 7108 h 10000"/>
                  <a:gd name="connsiteX12" fmla="*/ 5692 w 10000"/>
                  <a:gd name="connsiteY12" fmla="*/ 7261 h 10000"/>
                  <a:gd name="connsiteX13" fmla="*/ 6809 w 10000"/>
                  <a:gd name="connsiteY13" fmla="*/ 7566 h 10000"/>
                  <a:gd name="connsiteX14" fmla="*/ 7022 w 10000"/>
                  <a:gd name="connsiteY14" fmla="*/ 7587 h 10000"/>
                  <a:gd name="connsiteX15" fmla="*/ 7393 w 10000"/>
                  <a:gd name="connsiteY15" fmla="*/ 7891 h 10000"/>
                  <a:gd name="connsiteX16" fmla="*/ 7606 w 10000"/>
                  <a:gd name="connsiteY16" fmla="*/ 7956 h 10000"/>
                  <a:gd name="connsiteX17" fmla="*/ 7925 w 10000"/>
                  <a:gd name="connsiteY17" fmla="*/ 8000 h 10000"/>
                  <a:gd name="connsiteX18" fmla="*/ 8191 w 10000"/>
                  <a:gd name="connsiteY18" fmla="*/ 8000 h 10000"/>
                  <a:gd name="connsiteX19" fmla="*/ 8404 w 10000"/>
                  <a:gd name="connsiteY19" fmla="*/ 8131 h 10000"/>
                  <a:gd name="connsiteX20" fmla="*/ 9309 w 10000"/>
                  <a:gd name="connsiteY20" fmla="*/ 8304 h 10000"/>
                  <a:gd name="connsiteX21" fmla="*/ 9681 w 10000"/>
                  <a:gd name="connsiteY21" fmla="*/ 8435 h 10000"/>
                  <a:gd name="connsiteX22" fmla="*/ 9841 w 10000"/>
                  <a:gd name="connsiteY22" fmla="*/ 8608 h 10000"/>
                  <a:gd name="connsiteX23" fmla="*/ 9841 w 10000"/>
                  <a:gd name="connsiteY23" fmla="*/ 8740 h 10000"/>
                  <a:gd name="connsiteX24" fmla="*/ 9575 w 10000"/>
                  <a:gd name="connsiteY24" fmla="*/ 8913 h 10000"/>
                  <a:gd name="connsiteX25" fmla="*/ 9415 w 10000"/>
                  <a:gd name="connsiteY25" fmla="*/ 9087 h 10000"/>
                  <a:gd name="connsiteX26" fmla="*/ 9309 w 10000"/>
                  <a:gd name="connsiteY26" fmla="*/ 9261 h 10000"/>
                  <a:gd name="connsiteX27" fmla="*/ 9309 w 10000"/>
                  <a:gd name="connsiteY27" fmla="*/ 9435 h 10000"/>
                  <a:gd name="connsiteX28" fmla="*/ 9522 w 10000"/>
                  <a:gd name="connsiteY28" fmla="*/ 9610 h 10000"/>
                  <a:gd name="connsiteX29" fmla="*/ 9841 w 10000"/>
                  <a:gd name="connsiteY29" fmla="*/ 9870 h 10000"/>
                  <a:gd name="connsiteX30" fmla="*/ 10000 w 10000"/>
                  <a:gd name="connsiteY30" fmla="*/ 10000 h 10000"/>
                  <a:gd name="connsiteX0" fmla="*/ 0 w 10000"/>
                  <a:gd name="connsiteY0" fmla="*/ 0 h 10000"/>
                  <a:gd name="connsiteX1" fmla="*/ 318 w 10000"/>
                  <a:gd name="connsiteY1" fmla="*/ 478 h 10000"/>
                  <a:gd name="connsiteX2" fmla="*/ 586 w 10000"/>
                  <a:gd name="connsiteY2" fmla="*/ 652 h 10000"/>
                  <a:gd name="connsiteX3" fmla="*/ 744 w 10000"/>
                  <a:gd name="connsiteY3" fmla="*/ 849 h 10000"/>
                  <a:gd name="connsiteX4" fmla="*/ 904 w 10000"/>
                  <a:gd name="connsiteY4" fmla="*/ 1195 h 10000"/>
                  <a:gd name="connsiteX5" fmla="*/ 1488 w 10000"/>
                  <a:gd name="connsiteY5" fmla="*/ 1695 h 10000"/>
                  <a:gd name="connsiteX6" fmla="*/ 1596 w 10000"/>
                  <a:gd name="connsiteY6" fmla="*/ 1760 h 10000"/>
                  <a:gd name="connsiteX7" fmla="*/ 1663 w 10000"/>
                  <a:gd name="connsiteY7" fmla="*/ 2109 h 10000"/>
                  <a:gd name="connsiteX8" fmla="*/ 5265 w 10000"/>
                  <a:gd name="connsiteY8" fmla="*/ 6848 h 10000"/>
                  <a:gd name="connsiteX9" fmla="*/ 5318 w 10000"/>
                  <a:gd name="connsiteY9" fmla="*/ 7045 h 10000"/>
                  <a:gd name="connsiteX10" fmla="*/ 5426 w 10000"/>
                  <a:gd name="connsiteY10" fmla="*/ 7108 h 10000"/>
                  <a:gd name="connsiteX11" fmla="*/ 5692 w 10000"/>
                  <a:gd name="connsiteY11" fmla="*/ 7261 h 10000"/>
                  <a:gd name="connsiteX12" fmla="*/ 6809 w 10000"/>
                  <a:gd name="connsiteY12" fmla="*/ 7566 h 10000"/>
                  <a:gd name="connsiteX13" fmla="*/ 7022 w 10000"/>
                  <a:gd name="connsiteY13" fmla="*/ 7587 h 10000"/>
                  <a:gd name="connsiteX14" fmla="*/ 7393 w 10000"/>
                  <a:gd name="connsiteY14" fmla="*/ 7891 h 10000"/>
                  <a:gd name="connsiteX15" fmla="*/ 7606 w 10000"/>
                  <a:gd name="connsiteY15" fmla="*/ 7956 h 10000"/>
                  <a:gd name="connsiteX16" fmla="*/ 7925 w 10000"/>
                  <a:gd name="connsiteY16" fmla="*/ 8000 h 10000"/>
                  <a:gd name="connsiteX17" fmla="*/ 8191 w 10000"/>
                  <a:gd name="connsiteY17" fmla="*/ 8000 h 10000"/>
                  <a:gd name="connsiteX18" fmla="*/ 8404 w 10000"/>
                  <a:gd name="connsiteY18" fmla="*/ 8131 h 10000"/>
                  <a:gd name="connsiteX19" fmla="*/ 9309 w 10000"/>
                  <a:gd name="connsiteY19" fmla="*/ 8304 h 10000"/>
                  <a:gd name="connsiteX20" fmla="*/ 9681 w 10000"/>
                  <a:gd name="connsiteY20" fmla="*/ 8435 h 10000"/>
                  <a:gd name="connsiteX21" fmla="*/ 9841 w 10000"/>
                  <a:gd name="connsiteY21" fmla="*/ 8608 h 10000"/>
                  <a:gd name="connsiteX22" fmla="*/ 9841 w 10000"/>
                  <a:gd name="connsiteY22" fmla="*/ 8740 h 10000"/>
                  <a:gd name="connsiteX23" fmla="*/ 9575 w 10000"/>
                  <a:gd name="connsiteY23" fmla="*/ 8913 h 10000"/>
                  <a:gd name="connsiteX24" fmla="*/ 9415 w 10000"/>
                  <a:gd name="connsiteY24" fmla="*/ 9087 h 10000"/>
                  <a:gd name="connsiteX25" fmla="*/ 9309 w 10000"/>
                  <a:gd name="connsiteY25" fmla="*/ 9261 h 10000"/>
                  <a:gd name="connsiteX26" fmla="*/ 9309 w 10000"/>
                  <a:gd name="connsiteY26" fmla="*/ 9435 h 10000"/>
                  <a:gd name="connsiteX27" fmla="*/ 9522 w 10000"/>
                  <a:gd name="connsiteY27" fmla="*/ 9610 h 10000"/>
                  <a:gd name="connsiteX28" fmla="*/ 9841 w 10000"/>
                  <a:gd name="connsiteY28" fmla="*/ 9870 h 10000"/>
                  <a:gd name="connsiteX29" fmla="*/ 10000 w 10000"/>
                  <a:gd name="connsiteY29" fmla="*/ 10000 h 10000"/>
                  <a:gd name="connsiteX0" fmla="*/ 0 w 10000"/>
                  <a:gd name="connsiteY0" fmla="*/ 0 h 10000"/>
                  <a:gd name="connsiteX1" fmla="*/ 318 w 10000"/>
                  <a:gd name="connsiteY1" fmla="*/ 478 h 10000"/>
                  <a:gd name="connsiteX2" fmla="*/ 586 w 10000"/>
                  <a:gd name="connsiteY2" fmla="*/ 652 h 10000"/>
                  <a:gd name="connsiteX3" fmla="*/ 744 w 10000"/>
                  <a:gd name="connsiteY3" fmla="*/ 849 h 10000"/>
                  <a:gd name="connsiteX4" fmla="*/ 904 w 10000"/>
                  <a:gd name="connsiteY4" fmla="*/ 1195 h 10000"/>
                  <a:gd name="connsiteX5" fmla="*/ 1488 w 10000"/>
                  <a:gd name="connsiteY5" fmla="*/ 1695 h 10000"/>
                  <a:gd name="connsiteX6" fmla="*/ 1596 w 10000"/>
                  <a:gd name="connsiteY6" fmla="*/ 1760 h 10000"/>
                  <a:gd name="connsiteX7" fmla="*/ 5265 w 10000"/>
                  <a:gd name="connsiteY7" fmla="*/ 6848 h 10000"/>
                  <a:gd name="connsiteX8" fmla="*/ 5318 w 10000"/>
                  <a:gd name="connsiteY8" fmla="*/ 7045 h 10000"/>
                  <a:gd name="connsiteX9" fmla="*/ 5426 w 10000"/>
                  <a:gd name="connsiteY9" fmla="*/ 7108 h 10000"/>
                  <a:gd name="connsiteX10" fmla="*/ 5692 w 10000"/>
                  <a:gd name="connsiteY10" fmla="*/ 7261 h 10000"/>
                  <a:gd name="connsiteX11" fmla="*/ 6809 w 10000"/>
                  <a:gd name="connsiteY11" fmla="*/ 7566 h 10000"/>
                  <a:gd name="connsiteX12" fmla="*/ 7022 w 10000"/>
                  <a:gd name="connsiteY12" fmla="*/ 7587 h 10000"/>
                  <a:gd name="connsiteX13" fmla="*/ 7393 w 10000"/>
                  <a:gd name="connsiteY13" fmla="*/ 7891 h 10000"/>
                  <a:gd name="connsiteX14" fmla="*/ 7606 w 10000"/>
                  <a:gd name="connsiteY14" fmla="*/ 7956 h 10000"/>
                  <a:gd name="connsiteX15" fmla="*/ 7925 w 10000"/>
                  <a:gd name="connsiteY15" fmla="*/ 8000 h 10000"/>
                  <a:gd name="connsiteX16" fmla="*/ 8191 w 10000"/>
                  <a:gd name="connsiteY16" fmla="*/ 8000 h 10000"/>
                  <a:gd name="connsiteX17" fmla="*/ 8404 w 10000"/>
                  <a:gd name="connsiteY17" fmla="*/ 8131 h 10000"/>
                  <a:gd name="connsiteX18" fmla="*/ 9309 w 10000"/>
                  <a:gd name="connsiteY18" fmla="*/ 8304 h 10000"/>
                  <a:gd name="connsiteX19" fmla="*/ 9681 w 10000"/>
                  <a:gd name="connsiteY19" fmla="*/ 8435 h 10000"/>
                  <a:gd name="connsiteX20" fmla="*/ 9841 w 10000"/>
                  <a:gd name="connsiteY20" fmla="*/ 8608 h 10000"/>
                  <a:gd name="connsiteX21" fmla="*/ 9841 w 10000"/>
                  <a:gd name="connsiteY21" fmla="*/ 8740 h 10000"/>
                  <a:gd name="connsiteX22" fmla="*/ 9575 w 10000"/>
                  <a:gd name="connsiteY22" fmla="*/ 8913 h 10000"/>
                  <a:gd name="connsiteX23" fmla="*/ 9415 w 10000"/>
                  <a:gd name="connsiteY23" fmla="*/ 9087 h 10000"/>
                  <a:gd name="connsiteX24" fmla="*/ 9309 w 10000"/>
                  <a:gd name="connsiteY24" fmla="*/ 9261 h 10000"/>
                  <a:gd name="connsiteX25" fmla="*/ 9309 w 10000"/>
                  <a:gd name="connsiteY25" fmla="*/ 9435 h 10000"/>
                  <a:gd name="connsiteX26" fmla="*/ 9522 w 10000"/>
                  <a:gd name="connsiteY26" fmla="*/ 9610 h 10000"/>
                  <a:gd name="connsiteX27" fmla="*/ 9841 w 10000"/>
                  <a:gd name="connsiteY27" fmla="*/ 9870 h 10000"/>
                  <a:gd name="connsiteX28" fmla="*/ 10000 w 10000"/>
                  <a:gd name="connsiteY28" fmla="*/ 10000 h 10000"/>
                  <a:gd name="connsiteX0" fmla="*/ 0 w 10000"/>
                  <a:gd name="connsiteY0" fmla="*/ 0 h 10000"/>
                  <a:gd name="connsiteX1" fmla="*/ 318 w 10000"/>
                  <a:gd name="connsiteY1" fmla="*/ 478 h 10000"/>
                  <a:gd name="connsiteX2" fmla="*/ 586 w 10000"/>
                  <a:gd name="connsiteY2" fmla="*/ 652 h 10000"/>
                  <a:gd name="connsiteX3" fmla="*/ 744 w 10000"/>
                  <a:gd name="connsiteY3" fmla="*/ 849 h 10000"/>
                  <a:gd name="connsiteX4" fmla="*/ 904 w 10000"/>
                  <a:gd name="connsiteY4" fmla="*/ 1195 h 10000"/>
                  <a:gd name="connsiteX5" fmla="*/ 1596 w 10000"/>
                  <a:gd name="connsiteY5" fmla="*/ 1760 h 10000"/>
                  <a:gd name="connsiteX6" fmla="*/ 5265 w 10000"/>
                  <a:gd name="connsiteY6" fmla="*/ 6848 h 10000"/>
                  <a:gd name="connsiteX7" fmla="*/ 5318 w 10000"/>
                  <a:gd name="connsiteY7" fmla="*/ 7045 h 10000"/>
                  <a:gd name="connsiteX8" fmla="*/ 5426 w 10000"/>
                  <a:gd name="connsiteY8" fmla="*/ 7108 h 10000"/>
                  <a:gd name="connsiteX9" fmla="*/ 5692 w 10000"/>
                  <a:gd name="connsiteY9" fmla="*/ 7261 h 10000"/>
                  <a:gd name="connsiteX10" fmla="*/ 6809 w 10000"/>
                  <a:gd name="connsiteY10" fmla="*/ 7566 h 10000"/>
                  <a:gd name="connsiteX11" fmla="*/ 7022 w 10000"/>
                  <a:gd name="connsiteY11" fmla="*/ 7587 h 10000"/>
                  <a:gd name="connsiteX12" fmla="*/ 7393 w 10000"/>
                  <a:gd name="connsiteY12" fmla="*/ 7891 h 10000"/>
                  <a:gd name="connsiteX13" fmla="*/ 7606 w 10000"/>
                  <a:gd name="connsiteY13" fmla="*/ 7956 h 10000"/>
                  <a:gd name="connsiteX14" fmla="*/ 7925 w 10000"/>
                  <a:gd name="connsiteY14" fmla="*/ 8000 h 10000"/>
                  <a:gd name="connsiteX15" fmla="*/ 8191 w 10000"/>
                  <a:gd name="connsiteY15" fmla="*/ 8000 h 10000"/>
                  <a:gd name="connsiteX16" fmla="*/ 8404 w 10000"/>
                  <a:gd name="connsiteY16" fmla="*/ 8131 h 10000"/>
                  <a:gd name="connsiteX17" fmla="*/ 9309 w 10000"/>
                  <a:gd name="connsiteY17" fmla="*/ 8304 h 10000"/>
                  <a:gd name="connsiteX18" fmla="*/ 9681 w 10000"/>
                  <a:gd name="connsiteY18" fmla="*/ 8435 h 10000"/>
                  <a:gd name="connsiteX19" fmla="*/ 9841 w 10000"/>
                  <a:gd name="connsiteY19" fmla="*/ 8608 h 10000"/>
                  <a:gd name="connsiteX20" fmla="*/ 9841 w 10000"/>
                  <a:gd name="connsiteY20" fmla="*/ 8740 h 10000"/>
                  <a:gd name="connsiteX21" fmla="*/ 9575 w 10000"/>
                  <a:gd name="connsiteY21" fmla="*/ 8913 h 10000"/>
                  <a:gd name="connsiteX22" fmla="*/ 9415 w 10000"/>
                  <a:gd name="connsiteY22" fmla="*/ 9087 h 10000"/>
                  <a:gd name="connsiteX23" fmla="*/ 9309 w 10000"/>
                  <a:gd name="connsiteY23" fmla="*/ 9261 h 10000"/>
                  <a:gd name="connsiteX24" fmla="*/ 9309 w 10000"/>
                  <a:gd name="connsiteY24" fmla="*/ 9435 h 10000"/>
                  <a:gd name="connsiteX25" fmla="*/ 9522 w 10000"/>
                  <a:gd name="connsiteY25" fmla="*/ 9610 h 10000"/>
                  <a:gd name="connsiteX26" fmla="*/ 9841 w 10000"/>
                  <a:gd name="connsiteY26" fmla="*/ 9870 h 10000"/>
                  <a:gd name="connsiteX27" fmla="*/ 10000 w 10000"/>
                  <a:gd name="connsiteY27" fmla="*/ 10000 h 10000"/>
                  <a:gd name="connsiteX0" fmla="*/ 0 w 10000"/>
                  <a:gd name="connsiteY0" fmla="*/ 0 h 10000"/>
                  <a:gd name="connsiteX1" fmla="*/ 318 w 10000"/>
                  <a:gd name="connsiteY1" fmla="*/ 478 h 10000"/>
                  <a:gd name="connsiteX2" fmla="*/ 586 w 10000"/>
                  <a:gd name="connsiteY2" fmla="*/ 652 h 10000"/>
                  <a:gd name="connsiteX3" fmla="*/ 744 w 10000"/>
                  <a:gd name="connsiteY3" fmla="*/ 849 h 10000"/>
                  <a:gd name="connsiteX4" fmla="*/ 904 w 10000"/>
                  <a:gd name="connsiteY4" fmla="*/ 1195 h 10000"/>
                  <a:gd name="connsiteX5" fmla="*/ 5265 w 10000"/>
                  <a:gd name="connsiteY5" fmla="*/ 6848 h 10000"/>
                  <a:gd name="connsiteX6" fmla="*/ 5318 w 10000"/>
                  <a:gd name="connsiteY6" fmla="*/ 7045 h 10000"/>
                  <a:gd name="connsiteX7" fmla="*/ 5426 w 10000"/>
                  <a:gd name="connsiteY7" fmla="*/ 7108 h 10000"/>
                  <a:gd name="connsiteX8" fmla="*/ 5692 w 10000"/>
                  <a:gd name="connsiteY8" fmla="*/ 7261 h 10000"/>
                  <a:gd name="connsiteX9" fmla="*/ 6809 w 10000"/>
                  <a:gd name="connsiteY9" fmla="*/ 7566 h 10000"/>
                  <a:gd name="connsiteX10" fmla="*/ 7022 w 10000"/>
                  <a:gd name="connsiteY10" fmla="*/ 7587 h 10000"/>
                  <a:gd name="connsiteX11" fmla="*/ 7393 w 10000"/>
                  <a:gd name="connsiteY11" fmla="*/ 7891 h 10000"/>
                  <a:gd name="connsiteX12" fmla="*/ 7606 w 10000"/>
                  <a:gd name="connsiteY12" fmla="*/ 7956 h 10000"/>
                  <a:gd name="connsiteX13" fmla="*/ 7925 w 10000"/>
                  <a:gd name="connsiteY13" fmla="*/ 8000 h 10000"/>
                  <a:gd name="connsiteX14" fmla="*/ 8191 w 10000"/>
                  <a:gd name="connsiteY14" fmla="*/ 8000 h 10000"/>
                  <a:gd name="connsiteX15" fmla="*/ 8404 w 10000"/>
                  <a:gd name="connsiteY15" fmla="*/ 8131 h 10000"/>
                  <a:gd name="connsiteX16" fmla="*/ 9309 w 10000"/>
                  <a:gd name="connsiteY16" fmla="*/ 8304 h 10000"/>
                  <a:gd name="connsiteX17" fmla="*/ 9681 w 10000"/>
                  <a:gd name="connsiteY17" fmla="*/ 8435 h 10000"/>
                  <a:gd name="connsiteX18" fmla="*/ 9841 w 10000"/>
                  <a:gd name="connsiteY18" fmla="*/ 8608 h 10000"/>
                  <a:gd name="connsiteX19" fmla="*/ 9841 w 10000"/>
                  <a:gd name="connsiteY19" fmla="*/ 8740 h 10000"/>
                  <a:gd name="connsiteX20" fmla="*/ 9575 w 10000"/>
                  <a:gd name="connsiteY20" fmla="*/ 8913 h 10000"/>
                  <a:gd name="connsiteX21" fmla="*/ 9415 w 10000"/>
                  <a:gd name="connsiteY21" fmla="*/ 9087 h 10000"/>
                  <a:gd name="connsiteX22" fmla="*/ 9309 w 10000"/>
                  <a:gd name="connsiteY22" fmla="*/ 9261 h 10000"/>
                  <a:gd name="connsiteX23" fmla="*/ 9309 w 10000"/>
                  <a:gd name="connsiteY23" fmla="*/ 9435 h 10000"/>
                  <a:gd name="connsiteX24" fmla="*/ 9522 w 10000"/>
                  <a:gd name="connsiteY24" fmla="*/ 9610 h 10000"/>
                  <a:gd name="connsiteX25" fmla="*/ 9841 w 10000"/>
                  <a:gd name="connsiteY25" fmla="*/ 9870 h 10000"/>
                  <a:gd name="connsiteX26" fmla="*/ 10000 w 10000"/>
                  <a:gd name="connsiteY26" fmla="*/ 10000 h 10000"/>
                  <a:gd name="connsiteX0" fmla="*/ 0 w 10000"/>
                  <a:gd name="connsiteY0" fmla="*/ 0 h 10000"/>
                  <a:gd name="connsiteX1" fmla="*/ 318 w 10000"/>
                  <a:gd name="connsiteY1" fmla="*/ 478 h 10000"/>
                  <a:gd name="connsiteX2" fmla="*/ 586 w 10000"/>
                  <a:gd name="connsiteY2" fmla="*/ 652 h 10000"/>
                  <a:gd name="connsiteX3" fmla="*/ 744 w 10000"/>
                  <a:gd name="connsiteY3" fmla="*/ 849 h 10000"/>
                  <a:gd name="connsiteX4" fmla="*/ 5265 w 10000"/>
                  <a:gd name="connsiteY4" fmla="*/ 6848 h 10000"/>
                  <a:gd name="connsiteX5" fmla="*/ 5318 w 10000"/>
                  <a:gd name="connsiteY5" fmla="*/ 7045 h 10000"/>
                  <a:gd name="connsiteX6" fmla="*/ 5426 w 10000"/>
                  <a:gd name="connsiteY6" fmla="*/ 7108 h 10000"/>
                  <a:gd name="connsiteX7" fmla="*/ 5692 w 10000"/>
                  <a:gd name="connsiteY7" fmla="*/ 7261 h 10000"/>
                  <a:gd name="connsiteX8" fmla="*/ 6809 w 10000"/>
                  <a:gd name="connsiteY8" fmla="*/ 7566 h 10000"/>
                  <a:gd name="connsiteX9" fmla="*/ 7022 w 10000"/>
                  <a:gd name="connsiteY9" fmla="*/ 7587 h 10000"/>
                  <a:gd name="connsiteX10" fmla="*/ 7393 w 10000"/>
                  <a:gd name="connsiteY10" fmla="*/ 7891 h 10000"/>
                  <a:gd name="connsiteX11" fmla="*/ 7606 w 10000"/>
                  <a:gd name="connsiteY11" fmla="*/ 7956 h 10000"/>
                  <a:gd name="connsiteX12" fmla="*/ 7925 w 10000"/>
                  <a:gd name="connsiteY12" fmla="*/ 8000 h 10000"/>
                  <a:gd name="connsiteX13" fmla="*/ 8191 w 10000"/>
                  <a:gd name="connsiteY13" fmla="*/ 8000 h 10000"/>
                  <a:gd name="connsiteX14" fmla="*/ 8404 w 10000"/>
                  <a:gd name="connsiteY14" fmla="*/ 8131 h 10000"/>
                  <a:gd name="connsiteX15" fmla="*/ 9309 w 10000"/>
                  <a:gd name="connsiteY15" fmla="*/ 8304 h 10000"/>
                  <a:gd name="connsiteX16" fmla="*/ 9681 w 10000"/>
                  <a:gd name="connsiteY16" fmla="*/ 8435 h 10000"/>
                  <a:gd name="connsiteX17" fmla="*/ 9841 w 10000"/>
                  <a:gd name="connsiteY17" fmla="*/ 8608 h 10000"/>
                  <a:gd name="connsiteX18" fmla="*/ 9841 w 10000"/>
                  <a:gd name="connsiteY18" fmla="*/ 8740 h 10000"/>
                  <a:gd name="connsiteX19" fmla="*/ 9575 w 10000"/>
                  <a:gd name="connsiteY19" fmla="*/ 8913 h 10000"/>
                  <a:gd name="connsiteX20" fmla="*/ 9415 w 10000"/>
                  <a:gd name="connsiteY20" fmla="*/ 9087 h 10000"/>
                  <a:gd name="connsiteX21" fmla="*/ 9309 w 10000"/>
                  <a:gd name="connsiteY21" fmla="*/ 9261 h 10000"/>
                  <a:gd name="connsiteX22" fmla="*/ 9309 w 10000"/>
                  <a:gd name="connsiteY22" fmla="*/ 9435 h 10000"/>
                  <a:gd name="connsiteX23" fmla="*/ 9522 w 10000"/>
                  <a:gd name="connsiteY23" fmla="*/ 9610 h 10000"/>
                  <a:gd name="connsiteX24" fmla="*/ 9841 w 10000"/>
                  <a:gd name="connsiteY24" fmla="*/ 9870 h 10000"/>
                  <a:gd name="connsiteX25" fmla="*/ 10000 w 10000"/>
                  <a:gd name="connsiteY25" fmla="*/ 10000 h 10000"/>
                  <a:gd name="connsiteX0" fmla="*/ 0 w 10000"/>
                  <a:gd name="connsiteY0" fmla="*/ 0 h 10000"/>
                  <a:gd name="connsiteX1" fmla="*/ 318 w 10000"/>
                  <a:gd name="connsiteY1" fmla="*/ 478 h 10000"/>
                  <a:gd name="connsiteX2" fmla="*/ 744 w 10000"/>
                  <a:gd name="connsiteY2" fmla="*/ 849 h 10000"/>
                  <a:gd name="connsiteX3" fmla="*/ 5265 w 10000"/>
                  <a:gd name="connsiteY3" fmla="*/ 6848 h 10000"/>
                  <a:gd name="connsiteX4" fmla="*/ 5318 w 10000"/>
                  <a:gd name="connsiteY4" fmla="*/ 7045 h 10000"/>
                  <a:gd name="connsiteX5" fmla="*/ 5426 w 10000"/>
                  <a:gd name="connsiteY5" fmla="*/ 7108 h 10000"/>
                  <a:gd name="connsiteX6" fmla="*/ 5692 w 10000"/>
                  <a:gd name="connsiteY6" fmla="*/ 7261 h 10000"/>
                  <a:gd name="connsiteX7" fmla="*/ 6809 w 10000"/>
                  <a:gd name="connsiteY7" fmla="*/ 7566 h 10000"/>
                  <a:gd name="connsiteX8" fmla="*/ 7022 w 10000"/>
                  <a:gd name="connsiteY8" fmla="*/ 7587 h 10000"/>
                  <a:gd name="connsiteX9" fmla="*/ 7393 w 10000"/>
                  <a:gd name="connsiteY9" fmla="*/ 7891 h 10000"/>
                  <a:gd name="connsiteX10" fmla="*/ 7606 w 10000"/>
                  <a:gd name="connsiteY10" fmla="*/ 7956 h 10000"/>
                  <a:gd name="connsiteX11" fmla="*/ 7925 w 10000"/>
                  <a:gd name="connsiteY11" fmla="*/ 8000 h 10000"/>
                  <a:gd name="connsiteX12" fmla="*/ 8191 w 10000"/>
                  <a:gd name="connsiteY12" fmla="*/ 8000 h 10000"/>
                  <a:gd name="connsiteX13" fmla="*/ 8404 w 10000"/>
                  <a:gd name="connsiteY13" fmla="*/ 8131 h 10000"/>
                  <a:gd name="connsiteX14" fmla="*/ 9309 w 10000"/>
                  <a:gd name="connsiteY14" fmla="*/ 8304 h 10000"/>
                  <a:gd name="connsiteX15" fmla="*/ 9681 w 10000"/>
                  <a:gd name="connsiteY15" fmla="*/ 8435 h 10000"/>
                  <a:gd name="connsiteX16" fmla="*/ 9841 w 10000"/>
                  <a:gd name="connsiteY16" fmla="*/ 8608 h 10000"/>
                  <a:gd name="connsiteX17" fmla="*/ 9841 w 10000"/>
                  <a:gd name="connsiteY17" fmla="*/ 8740 h 10000"/>
                  <a:gd name="connsiteX18" fmla="*/ 9575 w 10000"/>
                  <a:gd name="connsiteY18" fmla="*/ 8913 h 10000"/>
                  <a:gd name="connsiteX19" fmla="*/ 9415 w 10000"/>
                  <a:gd name="connsiteY19" fmla="*/ 9087 h 10000"/>
                  <a:gd name="connsiteX20" fmla="*/ 9309 w 10000"/>
                  <a:gd name="connsiteY20" fmla="*/ 9261 h 10000"/>
                  <a:gd name="connsiteX21" fmla="*/ 9309 w 10000"/>
                  <a:gd name="connsiteY21" fmla="*/ 9435 h 10000"/>
                  <a:gd name="connsiteX22" fmla="*/ 9522 w 10000"/>
                  <a:gd name="connsiteY22" fmla="*/ 9610 h 10000"/>
                  <a:gd name="connsiteX23" fmla="*/ 9841 w 10000"/>
                  <a:gd name="connsiteY23" fmla="*/ 9870 h 10000"/>
                  <a:gd name="connsiteX24" fmla="*/ 10000 w 10000"/>
                  <a:gd name="connsiteY24" fmla="*/ 10000 h 10000"/>
                  <a:gd name="connsiteX0" fmla="*/ 0 w 10000"/>
                  <a:gd name="connsiteY0" fmla="*/ 0 h 10000"/>
                  <a:gd name="connsiteX1" fmla="*/ 744 w 10000"/>
                  <a:gd name="connsiteY1" fmla="*/ 849 h 10000"/>
                  <a:gd name="connsiteX2" fmla="*/ 5265 w 10000"/>
                  <a:gd name="connsiteY2" fmla="*/ 6848 h 10000"/>
                  <a:gd name="connsiteX3" fmla="*/ 5318 w 10000"/>
                  <a:gd name="connsiteY3" fmla="*/ 7045 h 10000"/>
                  <a:gd name="connsiteX4" fmla="*/ 5426 w 10000"/>
                  <a:gd name="connsiteY4" fmla="*/ 7108 h 10000"/>
                  <a:gd name="connsiteX5" fmla="*/ 5692 w 10000"/>
                  <a:gd name="connsiteY5" fmla="*/ 7261 h 10000"/>
                  <a:gd name="connsiteX6" fmla="*/ 6809 w 10000"/>
                  <a:gd name="connsiteY6" fmla="*/ 7566 h 10000"/>
                  <a:gd name="connsiteX7" fmla="*/ 7022 w 10000"/>
                  <a:gd name="connsiteY7" fmla="*/ 7587 h 10000"/>
                  <a:gd name="connsiteX8" fmla="*/ 7393 w 10000"/>
                  <a:gd name="connsiteY8" fmla="*/ 7891 h 10000"/>
                  <a:gd name="connsiteX9" fmla="*/ 7606 w 10000"/>
                  <a:gd name="connsiteY9" fmla="*/ 7956 h 10000"/>
                  <a:gd name="connsiteX10" fmla="*/ 7925 w 10000"/>
                  <a:gd name="connsiteY10" fmla="*/ 8000 h 10000"/>
                  <a:gd name="connsiteX11" fmla="*/ 8191 w 10000"/>
                  <a:gd name="connsiteY11" fmla="*/ 8000 h 10000"/>
                  <a:gd name="connsiteX12" fmla="*/ 8404 w 10000"/>
                  <a:gd name="connsiteY12" fmla="*/ 8131 h 10000"/>
                  <a:gd name="connsiteX13" fmla="*/ 9309 w 10000"/>
                  <a:gd name="connsiteY13" fmla="*/ 8304 h 10000"/>
                  <a:gd name="connsiteX14" fmla="*/ 9681 w 10000"/>
                  <a:gd name="connsiteY14" fmla="*/ 8435 h 10000"/>
                  <a:gd name="connsiteX15" fmla="*/ 9841 w 10000"/>
                  <a:gd name="connsiteY15" fmla="*/ 8608 h 10000"/>
                  <a:gd name="connsiteX16" fmla="*/ 9841 w 10000"/>
                  <a:gd name="connsiteY16" fmla="*/ 8740 h 10000"/>
                  <a:gd name="connsiteX17" fmla="*/ 9575 w 10000"/>
                  <a:gd name="connsiteY17" fmla="*/ 8913 h 10000"/>
                  <a:gd name="connsiteX18" fmla="*/ 9415 w 10000"/>
                  <a:gd name="connsiteY18" fmla="*/ 9087 h 10000"/>
                  <a:gd name="connsiteX19" fmla="*/ 9309 w 10000"/>
                  <a:gd name="connsiteY19" fmla="*/ 9261 h 10000"/>
                  <a:gd name="connsiteX20" fmla="*/ 9309 w 10000"/>
                  <a:gd name="connsiteY20" fmla="*/ 9435 h 10000"/>
                  <a:gd name="connsiteX21" fmla="*/ 9522 w 10000"/>
                  <a:gd name="connsiteY21" fmla="*/ 9610 h 10000"/>
                  <a:gd name="connsiteX22" fmla="*/ 9841 w 10000"/>
                  <a:gd name="connsiteY22" fmla="*/ 9870 h 10000"/>
                  <a:gd name="connsiteX23" fmla="*/ 10000 w 10000"/>
                  <a:gd name="connsiteY23" fmla="*/ 10000 h 10000"/>
                  <a:gd name="connsiteX0" fmla="*/ 0 w 10000"/>
                  <a:gd name="connsiteY0" fmla="*/ 0 h 10000"/>
                  <a:gd name="connsiteX1" fmla="*/ 5265 w 10000"/>
                  <a:gd name="connsiteY1" fmla="*/ 6848 h 10000"/>
                  <a:gd name="connsiteX2" fmla="*/ 5318 w 10000"/>
                  <a:gd name="connsiteY2" fmla="*/ 7045 h 10000"/>
                  <a:gd name="connsiteX3" fmla="*/ 5426 w 10000"/>
                  <a:gd name="connsiteY3" fmla="*/ 7108 h 10000"/>
                  <a:gd name="connsiteX4" fmla="*/ 5692 w 10000"/>
                  <a:gd name="connsiteY4" fmla="*/ 7261 h 10000"/>
                  <a:gd name="connsiteX5" fmla="*/ 6809 w 10000"/>
                  <a:gd name="connsiteY5" fmla="*/ 7566 h 10000"/>
                  <a:gd name="connsiteX6" fmla="*/ 7022 w 10000"/>
                  <a:gd name="connsiteY6" fmla="*/ 7587 h 10000"/>
                  <a:gd name="connsiteX7" fmla="*/ 7393 w 10000"/>
                  <a:gd name="connsiteY7" fmla="*/ 7891 h 10000"/>
                  <a:gd name="connsiteX8" fmla="*/ 7606 w 10000"/>
                  <a:gd name="connsiteY8" fmla="*/ 7956 h 10000"/>
                  <a:gd name="connsiteX9" fmla="*/ 7925 w 10000"/>
                  <a:gd name="connsiteY9" fmla="*/ 8000 h 10000"/>
                  <a:gd name="connsiteX10" fmla="*/ 8191 w 10000"/>
                  <a:gd name="connsiteY10" fmla="*/ 8000 h 10000"/>
                  <a:gd name="connsiteX11" fmla="*/ 8404 w 10000"/>
                  <a:gd name="connsiteY11" fmla="*/ 8131 h 10000"/>
                  <a:gd name="connsiteX12" fmla="*/ 9309 w 10000"/>
                  <a:gd name="connsiteY12" fmla="*/ 8304 h 10000"/>
                  <a:gd name="connsiteX13" fmla="*/ 9681 w 10000"/>
                  <a:gd name="connsiteY13" fmla="*/ 8435 h 10000"/>
                  <a:gd name="connsiteX14" fmla="*/ 9841 w 10000"/>
                  <a:gd name="connsiteY14" fmla="*/ 8608 h 10000"/>
                  <a:gd name="connsiteX15" fmla="*/ 9841 w 10000"/>
                  <a:gd name="connsiteY15" fmla="*/ 8740 h 10000"/>
                  <a:gd name="connsiteX16" fmla="*/ 9575 w 10000"/>
                  <a:gd name="connsiteY16" fmla="*/ 8913 h 10000"/>
                  <a:gd name="connsiteX17" fmla="*/ 9415 w 10000"/>
                  <a:gd name="connsiteY17" fmla="*/ 9087 h 10000"/>
                  <a:gd name="connsiteX18" fmla="*/ 9309 w 10000"/>
                  <a:gd name="connsiteY18" fmla="*/ 9261 h 10000"/>
                  <a:gd name="connsiteX19" fmla="*/ 9309 w 10000"/>
                  <a:gd name="connsiteY19" fmla="*/ 9435 h 10000"/>
                  <a:gd name="connsiteX20" fmla="*/ 9522 w 10000"/>
                  <a:gd name="connsiteY20" fmla="*/ 9610 h 10000"/>
                  <a:gd name="connsiteX21" fmla="*/ 9841 w 10000"/>
                  <a:gd name="connsiteY21" fmla="*/ 9870 h 10000"/>
                  <a:gd name="connsiteX22" fmla="*/ 10000 w 10000"/>
                  <a:gd name="connsiteY22" fmla="*/ 10000 h 10000"/>
                  <a:gd name="connsiteX0" fmla="*/ 0 w 4735"/>
                  <a:gd name="connsiteY0" fmla="*/ 0 h 3152"/>
                  <a:gd name="connsiteX1" fmla="*/ 53 w 4735"/>
                  <a:gd name="connsiteY1" fmla="*/ 197 h 3152"/>
                  <a:gd name="connsiteX2" fmla="*/ 161 w 4735"/>
                  <a:gd name="connsiteY2" fmla="*/ 260 h 3152"/>
                  <a:gd name="connsiteX3" fmla="*/ 427 w 4735"/>
                  <a:gd name="connsiteY3" fmla="*/ 413 h 3152"/>
                  <a:gd name="connsiteX4" fmla="*/ 1544 w 4735"/>
                  <a:gd name="connsiteY4" fmla="*/ 718 h 3152"/>
                  <a:gd name="connsiteX5" fmla="*/ 1757 w 4735"/>
                  <a:gd name="connsiteY5" fmla="*/ 739 h 3152"/>
                  <a:gd name="connsiteX6" fmla="*/ 2128 w 4735"/>
                  <a:gd name="connsiteY6" fmla="*/ 1043 h 3152"/>
                  <a:gd name="connsiteX7" fmla="*/ 2341 w 4735"/>
                  <a:gd name="connsiteY7" fmla="*/ 1108 h 3152"/>
                  <a:gd name="connsiteX8" fmla="*/ 2660 w 4735"/>
                  <a:gd name="connsiteY8" fmla="*/ 1152 h 3152"/>
                  <a:gd name="connsiteX9" fmla="*/ 2926 w 4735"/>
                  <a:gd name="connsiteY9" fmla="*/ 1152 h 3152"/>
                  <a:gd name="connsiteX10" fmla="*/ 3139 w 4735"/>
                  <a:gd name="connsiteY10" fmla="*/ 1283 h 3152"/>
                  <a:gd name="connsiteX11" fmla="*/ 4044 w 4735"/>
                  <a:gd name="connsiteY11" fmla="*/ 1456 h 3152"/>
                  <a:gd name="connsiteX12" fmla="*/ 4416 w 4735"/>
                  <a:gd name="connsiteY12" fmla="*/ 1587 h 3152"/>
                  <a:gd name="connsiteX13" fmla="*/ 4576 w 4735"/>
                  <a:gd name="connsiteY13" fmla="*/ 1760 h 3152"/>
                  <a:gd name="connsiteX14" fmla="*/ 4576 w 4735"/>
                  <a:gd name="connsiteY14" fmla="*/ 1892 h 3152"/>
                  <a:gd name="connsiteX15" fmla="*/ 4310 w 4735"/>
                  <a:gd name="connsiteY15" fmla="*/ 2065 h 3152"/>
                  <a:gd name="connsiteX16" fmla="*/ 4150 w 4735"/>
                  <a:gd name="connsiteY16" fmla="*/ 2239 h 3152"/>
                  <a:gd name="connsiteX17" fmla="*/ 4044 w 4735"/>
                  <a:gd name="connsiteY17" fmla="*/ 2413 h 3152"/>
                  <a:gd name="connsiteX18" fmla="*/ 4044 w 4735"/>
                  <a:gd name="connsiteY18" fmla="*/ 2587 h 3152"/>
                  <a:gd name="connsiteX19" fmla="*/ 4257 w 4735"/>
                  <a:gd name="connsiteY19" fmla="*/ 2762 h 3152"/>
                  <a:gd name="connsiteX20" fmla="*/ 4576 w 4735"/>
                  <a:gd name="connsiteY20" fmla="*/ 3022 h 3152"/>
                  <a:gd name="connsiteX21" fmla="*/ 4735 w 4735"/>
                  <a:gd name="connsiteY21" fmla="*/ 3152 h 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735" h="3152">
                    <a:moveTo>
                      <a:pt x="0" y="0"/>
                    </a:moveTo>
                    <a:cubicBezTo>
                      <a:pt x="19" y="65"/>
                      <a:pt x="35" y="132"/>
                      <a:pt x="53" y="197"/>
                    </a:cubicBezTo>
                    <a:lnTo>
                      <a:pt x="161" y="260"/>
                    </a:lnTo>
                    <a:lnTo>
                      <a:pt x="427" y="413"/>
                    </a:lnTo>
                    <a:lnTo>
                      <a:pt x="1544" y="718"/>
                    </a:lnTo>
                    <a:lnTo>
                      <a:pt x="1757" y="739"/>
                    </a:lnTo>
                    <a:lnTo>
                      <a:pt x="2128" y="1043"/>
                    </a:lnTo>
                    <a:lnTo>
                      <a:pt x="2341" y="1108"/>
                    </a:lnTo>
                    <a:lnTo>
                      <a:pt x="2660" y="1152"/>
                    </a:lnTo>
                    <a:lnTo>
                      <a:pt x="2926" y="1152"/>
                    </a:lnTo>
                    <a:lnTo>
                      <a:pt x="3139" y="1283"/>
                    </a:lnTo>
                    <a:lnTo>
                      <a:pt x="4044" y="1456"/>
                    </a:lnTo>
                    <a:lnTo>
                      <a:pt x="4416" y="1587"/>
                    </a:lnTo>
                    <a:cubicBezTo>
                      <a:pt x="4469" y="1645"/>
                      <a:pt x="4523" y="1702"/>
                      <a:pt x="4576" y="1760"/>
                    </a:cubicBezTo>
                    <a:lnTo>
                      <a:pt x="4576" y="1892"/>
                    </a:lnTo>
                    <a:lnTo>
                      <a:pt x="4310" y="2065"/>
                    </a:lnTo>
                    <a:cubicBezTo>
                      <a:pt x="4257" y="2123"/>
                      <a:pt x="4202" y="2180"/>
                      <a:pt x="4150" y="2239"/>
                    </a:cubicBezTo>
                    <a:cubicBezTo>
                      <a:pt x="4116" y="2297"/>
                      <a:pt x="4079" y="2354"/>
                      <a:pt x="4044" y="2413"/>
                    </a:cubicBezTo>
                    <a:lnTo>
                      <a:pt x="4044" y="2587"/>
                    </a:lnTo>
                    <a:cubicBezTo>
                      <a:pt x="4113" y="2645"/>
                      <a:pt x="4185" y="2702"/>
                      <a:pt x="4257" y="2762"/>
                    </a:cubicBezTo>
                    <a:lnTo>
                      <a:pt x="4576" y="3022"/>
                    </a:lnTo>
                    <a:cubicBezTo>
                      <a:pt x="4628" y="3066"/>
                      <a:pt x="4682" y="3109"/>
                      <a:pt x="4735" y="3152"/>
                    </a:cubicBez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0" name="Freeform 1607">
                <a:extLst>
                  <a:ext uri="{FF2B5EF4-FFF2-40B4-BE49-F238E27FC236}">
                    <a16:creationId xmlns:a16="http://schemas.microsoft.com/office/drawing/2014/main" id="{DC2A57C3-F258-0573-BD62-85A7CDA6C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042" y="4314742"/>
                <a:ext cx="27812" cy="66944"/>
              </a:xfrm>
              <a:custGeom>
                <a:avLst/>
                <a:gdLst>
                  <a:gd name="T0" fmla="*/ 0 w 301"/>
                  <a:gd name="T1" fmla="*/ 2147483647 h 518"/>
                  <a:gd name="T2" fmla="*/ 2147483647 w 301"/>
                  <a:gd name="T3" fmla="*/ 0 h 518"/>
                  <a:gd name="T4" fmla="*/ 2147483647 w 301"/>
                  <a:gd name="T5" fmla="*/ 2147483647 h 518"/>
                  <a:gd name="T6" fmla="*/ 2147483647 w 301"/>
                  <a:gd name="T7" fmla="*/ 2147483647 h 518"/>
                  <a:gd name="T8" fmla="*/ 2147483647 w 301"/>
                  <a:gd name="T9" fmla="*/ 2147483647 h 518"/>
                  <a:gd name="T10" fmla="*/ 2147483647 w 301"/>
                  <a:gd name="T11" fmla="*/ 2147483647 h 518"/>
                  <a:gd name="T12" fmla="*/ 2147483647 w 301"/>
                  <a:gd name="T13" fmla="*/ 2147483647 h 518"/>
                  <a:gd name="T14" fmla="*/ 2147483647 w 301"/>
                  <a:gd name="T15" fmla="*/ 2147483647 h 518"/>
                  <a:gd name="T16" fmla="*/ 2147483647 w 301"/>
                  <a:gd name="T17" fmla="*/ 2147483647 h 518"/>
                  <a:gd name="T18" fmla="*/ 2147483647 w 301"/>
                  <a:gd name="T19" fmla="*/ 2147483647 h 518"/>
                  <a:gd name="T20" fmla="*/ 2147483647 w 301"/>
                  <a:gd name="T21" fmla="*/ 2147483647 h 518"/>
                  <a:gd name="T22" fmla="*/ 2147483647 w 301"/>
                  <a:gd name="T23" fmla="*/ 2147483647 h 518"/>
                  <a:gd name="T24" fmla="*/ 2147483647 w 301"/>
                  <a:gd name="T25" fmla="*/ 2147483647 h 518"/>
                  <a:gd name="T26" fmla="*/ 2147483647 w 301"/>
                  <a:gd name="T27" fmla="*/ 2147483647 h 518"/>
                  <a:gd name="T28" fmla="*/ 2147483647 w 301"/>
                  <a:gd name="T29" fmla="*/ 2147483647 h 518"/>
                  <a:gd name="T30" fmla="*/ 2147483647 w 301"/>
                  <a:gd name="T31" fmla="*/ 2147483647 h 518"/>
                  <a:gd name="T32" fmla="*/ 2147483647 w 301"/>
                  <a:gd name="T33" fmla="*/ 2147483647 h 518"/>
                  <a:gd name="T34" fmla="*/ 2147483647 w 301"/>
                  <a:gd name="T35" fmla="*/ 2147483647 h 518"/>
                  <a:gd name="T36" fmla="*/ 2147483647 w 301"/>
                  <a:gd name="T37" fmla="*/ 2147483647 h 518"/>
                  <a:gd name="T38" fmla="*/ 2147483647 w 301"/>
                  <a:gd name="T39" fmla="*/ 2147483647 h 518"/>
                  <a:gd name="T40" fmla="*/ 2147483647 w 301"/>
                  <a:gd name="T41" fmla="*/ 2147483647 h 518"/>
                  <a:gd name="T42" fmla="*/ 2147483647 w 301"/>
                  <a:gd name="T43" fmla="*/ 2147483647 h 518"/>
                  <a:gd name="T44" fmla="*/ 2147483647 w 301"/>
                  <a:gd name="T45" fmla="*/ 2147483647 h 518"/>
                  <a:gd name="T46" fmla="*/ 2147483647 w 301"/>
                  <a:gd name="T47" fmla="*/ 2147483647 h 518"/>
                  <a:gd name="T48" fmla="*/ 2147483647 w 301"/>
                  <a:gd name="T49" fmla="*/ 2147483647 h 518"/>
                  <a:gd name="T50" fmla="*/ 2147483647 w 301"/>
                  <a:gd name="T51" fmla="*/ 2147483647 h 518"/>
                  <a:gd name="T52" fmla="*/ 2147483647 w 301"/>
                  <a:gd name="T53" fmla="*/ 2147483647 h 518"/>
                  <a:gd name="T54" fmla="*/ 2147483647 w 301"/>
                  <a:gd name="T55" fmla="*/ 2147483647 h 518"/>
                  <a:gd name="T56" fmla="*/ 2147483647 w 301"/>
                  <a:gd name="T57" fmla="*/ 2147483647 h 518"/>
                  <a:gd name="T58" fmla="*/ 2147483647 w 301"/>
                  <a:gd name="T59" fmla="*/ 2147483647 h 518"/>
                  <a:gd name="T60" fmla="*/ 2147483647 w 301"/>
                  <a:gd name="T61" fmla="*/ 2147483647 h 518"/>
                  <a:gd name="T62" fmla="*/ 2147483647 w 301"/>
                  <a:gd name="T63" fmla="*/ 2147483647 h 518"/>
                  <a:gd name="T64" fmla="*/ 2147483647 w 301"/>
                  <a:gd name="T65" fmla="*/ 2147483647 h 518"/>
                  <a:gd name="T66" fmla="*/ 2147483647 w 301"/>
                  <a:gd name="T67" fmla="*/ 2147483647 h 518"/>
                  <a:gd name="T68" fmla="*/ 2147483647 w 301"/>
                  <a:gd name="T69" fmla="*/ 2147483647 h 518"/>
                  <a:gd name="T70" fmla="*/ 2147483647 w 301"/>
                  <a:gd name="T71" fmla="*/ 2147483647 h 518"/>
                  <a:gd name="T72" fmla="*/ 2147483647 w 301"/>
                  <a:gd name="T73" fmla="*/ 2147483647 h 518"/>
                  <a:gd name="T74" fmla="*/ 2147483647 w 301"/>
                  <a:gd name="T75" fmla="*/ 2147483647 h 518"/>
                  <a:gd name="T76" fmla="*/ 2147483647 w 301"/>
                  <a:gd name="T77" fmla="*/ 2147483647 h 518"/>
                  <a:gd name="T78" fmla="*/ 2147483647 w 301"/>
                  <a:gd name="T79" fmla="*/ 2147483647 h 518"/>
                  <a:gd name="T80" fmla="*/ 2147483647 w 301"/>
                  <a:gd name="T81" fmla="*/ 2147483647 h 518"/>
                  <a:gd name="T82" fmla="*/ 2147483647 w 301"/>
                  <a:gd name="T83" fmla="*/ 2147483647 h 518"/>
                  <a:gd name="T84" fmla="*/ 2147483647 w 301"/>
                  <a:gd name="T85" fmla="*/ 2147483647 h 518"/>
                  <a:gd name="T86" fmla="*/ 2147483647 w 301"/>
                  <a:gd name="T87" fmla="*/ 2147483647 h 518"/>
                  <a:gd name="T88" fmla="*/ 2147483647 w 301"/>
                  <a:gd name="T89" fmla="*/ 2147483647 h 518"/>
                  <a:gd name="T90" fmla="*/ 2147483647 w 301"/>
                  <a:gd name="T91" fmla="*/ 2147483647 h 518"/>
                  <a:gd name="T92" fmla="*/ 2147483647 w 301"/>
                  <a:gd name="T93" fmla="*/ 2147483647 h 518"/>
                  <a:gd name="T94" fmla="*/ 2147483647 w 301"/>
                  <a:gd name="T95" fmla="*/ 2147483647 h 518"/>
                  <a:gd name="T96" fmla="*/ 2147483647 w 301"/>
                  <a:gd name="T97" fmla="*/ 2147483647 h 518"/>
                  <a:gd name="T98" fmla="*/ 2147483647 w 301"/>
                  <a:gd name="T99" fmla="*/ 2147483647 h 518"/>
                  <a:gd name="T100" fmla="*/ 2147483647 w 301"/>
                  <a:gd name="T101" fmla="*/ 2147483647 h 518"/>
                  <a:gd name="T102" fmla="*/ 2147483647 w 301"/>
                  <a:gd name="T103" fmla="*/ 2147483647 h 518"/>
                  <a:gd name="T104" fmla="*/ 2147483647 w 301"/>
                  <a:gd name="T105" fmla="*/ 2147483647 h 518"/>
                  <a:gd name="T106" fmla="*/ 2147483647 w 301"/>
                  <a:gd name="T107" fmla="*/ 2147483647 h 518"/>
                  <a:gd name="T108" fmla="*/ 2147483647 w 301"/>
                  <a:gd name="T109" fmla="*/ 2147483647 h 518"/>
                  <a:gd name="T110" fmla="*/ 2147483647 w 301"/>
                  <a:gd name="T111" fmla="*/ 2147483647 h 518"/>
                  <a:gd name="T112" fmla="*/ 2147483647 w 301"/>
                  <a:gd name="T113" fmla="*/ 2147483647 h 518"/>
                  <a:gd name="T114" fmla="*/ 2147483647 w 301"/>
                  <a:gd name="T115" fmla="*/ 2147483647 h 518"/>
                  <a:gd name="T116" fmla="*/ 2147483647 w 301"/>
                  <a:gd name="T117" fmla="*/ 2147483647 h 518"/>
                  <a:gd name="T118" fmla="*/ 2147483647 w 301"/>
                  <a:gd name="T119" fmla="*/ 2147483647 h 518"/>
                  <a:gd name="T120" fmla="*/ 2147483647 w 301"/>
                  <a:gd name="T121" fmla="*/ 2147483647 h 518"/>
                  <a:gd name="T122" fmla="*/ 2147483647 w 301"/>
                  <a:gd name="T123" fmla="*/ 2147483647 h 518"/>
                  <a:gd name="T124" fmla="*/ 2147483647 w 301"/>
                  <a:gd name="T125" fmla="*/ 2147483647 h 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674 w 10000"/>
                  <a:gd name="connsiteY22" fmla="*/ 3668 h 10000"/>
                  <a:gd name="connsiteX23" fmla="*/ 7674 w 10000"/>
                  <a:gd name="connsiteY23" fmla="*/ 3784 h 10000"/>
                  <a:gd name="connsiteX24" fmla="*/ 7674 w 10000"/>
                  <a:gd name="connsiteY24" fmla="*/ 3938 h 10000"/>
                  <a:gd name="connsiteX25" fmla="*/ 7708 w 10000"/>
                  <a:gd name="connsiteY25" fmla="*/ 4151 h 10000"/>
                  <a:gd name="connsiteX26" fmla="*/ 7907 w 10000"/>
                  <a:gd name="connsiteY26" fmla="*/ 4324 h 10000"/>
                  <a:gd name="connsiteX27" fmla="*/ 8272 w 10000"/>
                  <a:gd name="connsiteY27" fmla="*/ 4575 h 10000"/>
                  <a:gd name="connsiteX28" fmla="*/ 8372 w 10000"/>
                  <a:gd name="connsiteY28" fmla="*/ 4691 h 10000"/>
                  <a:gd name="connsiteX29" fmla="*/ 8372 w 10000"/>
                  <a:gd name="connsiteY29" fmla="*/ 4768 h 10000"/>
                  <a:gd name="connsiteX30" fmla="*/ 8339 w 10000"/>
                  <a:gd name="connsiteY30" fmla="*/ 4923 h 10000"/>
                  <a:gd name="connsiteX31" fmla="*/ 8173 w 10000"/>
                  <a:gd name="connsiteY31" fmla="*/ 5077 h 10000"/>
                  <a:gd name="connsiteX32" fmla="*/ 7973 w 10000"/>
                  <a:gd name="connsiteY32" fmla="*/ 5290 h 10000"/>
                  <a:gd name="connsiteX33" fmla="*/ 7874 w 10000"/>
                  <a:gd name="connsiteY33" fmla="*/ 5463 h 10000"/>
                  <a:gd name="connsiteX34" fmla="*/ 7774 w 10000"/>
                  <a:gd name="connsiteY34" fmla="*/ 5927 h 10000"/>
                  <a:gd name="connsiteX35" fmla="*/ 7542 w 10000"/>
                  <a:gd name="connsiteY35" fmla="*/ 6197 h 10000"/>
                  <a:gd name="connsiteX36" fmla="*/ 7243 w 10000"/>
                  <a:gd name="connsiteY36" fmla="*/ 6622 h 10000"/>
                  <a:gd name="connsiteX37" fmla="*/ 7176 w 10000"/>
                  <a:gd name="connsiteY37" fmla="*/ 6776 h 10000"/>
                  <a:gd name="connsiteX38" fmla="*/ 7143 w 10000"/>
                  <a:gd name="connsiteY38" fmla="*/ 6892 h 10000"/>
                  <a:gd name="connsiteX39" fmla="*/ 7076 w 10000"/>
                  <a:gd name="connsiteY39" fmla="*/ 7008 h 10000"/>
                  <a:gd name="connsiteX40" fmla="*/ 7043 w 10000"/>
                  <a:gd name="connsiteY40" fmla="*/ 7201 h 10000"/>
                  <a:gd name="connsiteX41" fmla="*/ 7076 w 10000"/>
                  <a:gd name="connsiteY41" fmla="*/ 7375 h 10000"/>
                  <a:gd name="connsiteX42" fmla="*/ 7143 w 10000"/>
                  <a:gd name="connsiteY42" fmla="*/ 7432 h 10000"/>
                  <a:gd name="connsiteX43" fmla="*/ 7309 w 10000"/>
                  <a:gd name="connsiteY43" fmla="*/ 7568 h 10000"/>
                  <a:gd name="connsiteX44" fmla="*/ 8007 w 10000"/>
                  <a:gd name="connsiteY44" fmla="*/ 7838 h 10000"/>
                  <a:gd name="connsiteX45" fmla="*/ 8140 w 10000"/>
                  <a:gd name="connsiteY45" fmla="*/ 7857 h 10000"/>
                  <a:gd name="connsiteX46" fmla="*/ 8372 w 10000"/>
                  <a:gd name="connsiteY46" fmla="*/ 8127 h 10000"/>
                  <a:gd name="connsiteX47" fmla="*/ 8505 w 10000"/>
                  <a:gd name="connsiteY47" fmla="*/ 8185 h 10000"/>
                  <a:gd name="connsiteX48" fmla="*/ 8704 w 10000"/>
                  <a:gd name="connsiteY48" fmla="*/ 8224 h 10000"/>
                  <a:gd name="connsiteX49" fmla="*/ 8870 w 10000"/>
                  <a:gd name="connsiteY49" fmla="*/ 8224 h 10000"/>
                  <a:gd name="connsiteX50" fmla="*/ 9003 w 10000"/>
                  <a:gd name="connsiteY50" fmla="*/ 8340 h 10000"/>
                  <a:gd name="connsiteX51" fmla="*/ 9568 w 10000"/>
                  <a:gd name="connsiteY51" fmla="*/ 8494 h 10000"/>
                  <a:gd name="connsiteX52" fmla="*/ 9801 w 10000"/>
                  <a:gd name="connsiteY52" fmla="*/ 8610 h 10000"/>
                  <a:gd name="connsiteX53" fmla="*/ 9900 w 10000"/>
                  <a:gd name="connsiteY53" fmla="*/ 8764 h 10000"/>
                  <a:gd name="connsiteX54" fmla="*/ 9900 w 10000"/>
                  <a:gd name="connsiteY54" fmla="*/ 8880 h 10000"/>
                  <a:gd name="connsiteX55" fmla="*/ 9734 w 10000"/>
                  <a:gd name="connsiteY55" fmla="*/ 9035 h 10000"/>
                  <a:gd name="connsiteX56" fmla="*/ 9635 w 10000"/>
                  <a:gd name="connsiteY56" fmla="*/ 9189 h 10000"/>
                  <a:gd name="connsiteX57" fmla="*/ 9568 w 10000"/>
                  <a:gd name="connsiteY57" fmla="*/ 9344 h 10000"/>
                  <a:gd name="connsiteX58" fmla="*/ 9568 w 10000"/>
                  <a:gd name="connsiteY58" fmla="*/ 9498 h 10000"/>
                  <a:gd name="connsiteX59" fmla="*/ 9701 w 10000"/>
                  <a:gd name="connsiteY59" fmla="*/ 9653 h 10000"/>
                  <a:gd name="connsiteX60" fmla="*/ 9900 w 10000"/>
                  <a:gd name="connsiteY60" fmla="*/ 9884 h 10000"/>
                  <a:gd name="connsiteX61" fmla="*/ 10000 w 10000"/>
                  <a:gd name="connsiteY61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243 w 10000"/>
                  <a:gd name="connsiteY37" fmla="*/ 6622 h 10000"/>
                  <a:gd name="connsiteX38" fmla="*/ 7176 w 10000"/>
                  <a:gd name="connsiteY38" fmla="*/ 6776 h 10000"/>
                  <a:gd name="connsiteX39" fmla="*/ 7143 w 10000"/>
                  <a:gd name="connsiteY39" fmla="*/ 6892 h 10000"/>
                  <a:gd name="connsiteX40" fmla="*/ 7076 w 10000"/>
                  <a:gd name="connsiteY40" fmla="*/ 7008 h 10000"/>
                  <a:gd name="connsiteX41" fmla="*/ 7043 w 10000"/>
                  <a:gd name="connsiteY41" fmla="*/ 7201 h 10000"/>
                  <a:gd name="connsiteX42" fmla="*/ 7076 w 10000"/>
                  <a:gd name="connsiteY42" fmla="*/ 7375 h 10000"/>
                  <a:gd name="connsiteX43" fmla="*/ 7143 w 10000"/>
                  <a:gd name="connsiteY43" fmla="*/ 7432 h 10000"/>
                  <a:gd name="connsiteX44" fmla="*/ 7309 w 10000"/>
                  <a:gd name="connsiteY44" fmla="*/ 7568 h 10000"/>
                  <a:gd name="connsiteX45" fmla="*/ 8007 w 10000"/>
                  <a:gd name="connsiteY45" fmla="*/ 7838 h 10000"/>
                  <a:gd name="connsiteX46" fmla="*/ 8140 w 10000"/>
                  <a:gd name="connsiteY46" fmla="*/ 7857 h 10000"/>
                  <a:gd name="connsiteX47" fmla="*/ 8372 w 10000"/>
                  <a:gd name="connsiteY47" fmla="*/ 8127 h 10000"/>
                  <a:gd name="connsiteX48" fmla="*/ 8505 w 10000"/>
                  <a:gd name="connsiteY48" fmla="*/ 8185 h 10000"/>
                  <a:gd name="connsiteX49" fmla="*/ 8704 w 10000"/>
                  <a:gd name="connsiteY49" fmla="*/ 8224 h 10000"/>
                  <a:gd name="connsiteX50" fmla="*/ 8870 w 10000"/>
                  <a:gd name="connsiteY50" fmla="*/ 8224 h 10000"/>
                  <a:gd name="connsiteX51" fmla="*/ 9003 w 10000"/>
                  <a:gd name="connsiteY51" fmla="*/ 8340 h 10000"/>
                  <a:gd name="connsiteX52" fmla="*/ 9568 w 10000"/>
                  <a:gd name="connsiteY52" fmla="*/ 8494 h 10000"/>
                  <a:gd name="connsiteX53" fmla="*/ 9801 w 10000"/>
                  <a:gd name="connsiteY53" fmla="*/ 8610 h 10000"/>
                  <a:gd name="connsiteX54" fmla="*/ 9900 w 10000"/>
                  <a:gd name="connsiteY54" fmla="*/ 8764 h 10000"/>
                  <a:gd name="connsiteX55" fmla="*/ 9900 w 10000"/>
                  <a:gd name="connsiteY55" fmla="*/ 8880 h 10000"/>
                  <a:gd name="connsiteX56" fmla="*/ 9734 w 10000"/>
                  <a:gd name="connsiteY56" fmla="*/ 9035 h 10000"/>
                  <a:gd name="connsiteX57" fmla="*/ 9635 w 10000"/>
                  <a:gd name="connsiteY57" fmla="*/ 9189 h 10000"/>
                  <a:gd name="connsiteX58" fmla="*/ 9568 w 10000"/>
                  <a:gd name="connsiteY58" fmla="*/ 9344 h 10000"/>
                  <a:gd name="connsiteX59" fmla="*/ 9568 w 10000"/>
                  <a:gd name="connsiteY59" fmla="*/ 9498 h 10000"/>
                  <a:gd name="connsiteX60" fmla="*/ 9701 w 10000"/>
                  <a:gd name="connsiteY60" fmla="*/ 9653 h 10000"/>
                  <a:gd name="connsiteX61" fmla="*/ 9900 w 10000"/>
                  <a:gd name="connsiteY61" fmla="*/ 9884 h 10000"/>
                  <a:gd name="connsiteX62" fmla="*/ 10000 w 10000"/>
                  <a:gd name="connsiteY62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674 w 10000"/>
                  <a:gd name="connsiteY23" fmla="*/ 3668 h 10000"/>
                  <a:gd name="connsiteX24" fmla="*/ 7674 w 10000"/>
                  <a:gd name="connsiteY24" fmla="*/ 3938 h 10000"/>
                  <a:gd name="connsiteX25" fmla="*/ 7708 w 10000"/>
                  <a:gd name="connsiteY25" fmla="*/ 4151 h 10000"/>
                  <a:gd name="connsiteX26" fmla="*/ 7907 w 10000"/>
                  <a:gd name="connsiteY26" fmla="*/ 4324 h 10000"/>
                  <a:gd name="connsiteX27" fmla="*/ 8272 w 10000"/>
                  <a:gd name="connsiteY27" fmla="*/ 4575 h 10000"/>
                  <a:gd name="connsiteX28" fmla="*/ 8372 w 10000"/>
                  <a:gd name="connsiteY28" fmla="*/ 4691 h 10000"/>
                  <a:gd name="connsiteX29" fmla="*/ 8372 w 10000"/>
                  <a:gd name="connsiteY29" fmla="*/ 4768 h 10000"/>
                  <a:gd name="connsiteX30" fmla="*/ 8339 w 10000"/>
                  <a:gd name="connsiteY30" fmla="*/ 4923 h 10000"/>
                  <a:gd name="connsiteX31" fmla="*/ 8173 w 10000"/>
                  <a:gd name="connsiteY31" fmla="*/ 5077 h 10000"/>
                  <a:gd name="connsiteX32" fmla="*/ 7973 w 10000"/>
                  <a:gd name="connsiteY32" fmla="*/ 5290 h 10000"/>
                  <a:gd name="connsiteX33" fmla="*/ 7874 w 10000"/>
                  <a:gd name="connsiteY33" fmla="*/ 5463 h 10000"/>
                  <a:gd name="connsiteX34" fmla="*/ 7774 w 10000"/>
                  <a:gd name="connsiteY34" fmla="*/ 5927 h 10000"/>
                  <a:gd name="connsiteX35" fmla="*/ 7542 w 10000"/>
                  <a:gd name="connsiteY35" fmla="*/ 6197 h 10000"/>
                  <a:gd name="connsiteX36" fmla="*/ 7243 w 10000"/>
                  <a:gd name="connsiteY36" fmla="*/ 6622 h 10000"/>
                  <a:gd name="connsiteX37" fmla="*/ 7176 w 10000"/>
                  <a:gd name="connsiteY37" fmla="*/ 6776 h 10000"/>
                  <a:gd name="connsiteX38" fmla="*/ 7143 w 10000"/>
                  <a:gd name="connsiteY38" fmla="*/ 6892 h 10000"/>
                  <a:gd name="connsiteX39" fmla="*/ 7076 w 10000"/>
                  <a:gd name="connsiteY39" fmla="*/ 7008 h 10000"/>
                  <a:gd name="connsiteX40" fmla="*/ 7043 w 10000"/>
                  <a:gd name="connsiteY40" fmla="*/ 7201 h 10000"/>
                  <a:gd name="connsiteX41" fmla="*/ 7076 w 10000"/>
                  <a:gd name="connsiteY41" fmla="*/ 7375 h 10000"/>
                  <a:gd name="connsiteX42" fmla="*/ 7143 w 10000"/>
                  <a:gd name="connsiteY42" fmla="*/ 7432 h 10000"/>
                  <a:gd name="connsiteX43" fmla="*/ 7309 w 10000"/>
                  <a:gd name="connsiteY43" fmla="*/ 7568 h 10000"/>
                  <a:gd name="connsiteX44" fmla="*/ 8007 w 10000"/>
                  <a:gd name="connsiteY44" fmla="*/ 7838 h 10000"/>
                  <a:gd name="connsiteX45" fmla="*/ 8140 w 10000"/>
                  <a:gd name="connsiteY45" fmla="*/ 7857 h 10000"/>
                  <a:gd name="connsiteX46" fmla="*/ 8372 w 10000"/>
                  <a:gd name="connsiteY46" fmla="*/ 8127 h 10000"/>
                  <a:gd name="connsiteX47" fmla="*/ 8505 w 10000"/>
                  <a:gd name="connsiteY47" fmla="*/ 8185 h 10000"/>
                  <a:gd name="connsiteX48" fmla="*/ 8704 w 10000"/>
                  <a:gd name="connsiteY48" fmla="*/ 8224 h 10000"/>
                  <a:gd name="connsiteX49" fmla="*/ 8870 w 10000"/>
                  <a:gd name="connsiteY49" fmla="*/ 8224 h 10000"/>
                  <a:gd name="connsiteX50" fmla="*/ 9003 w 10000"/>
                  <a:gd name="connsiteY50" fmla="*/ 8340 h 10000"/>
                  <a:gd name="connsiteX51" fmla="*/ 9568 w 10000"/>
                  <a:gd name="connsiteY51" fmla="*/ 8494 h 10000"/>
                  <a:gd name="connsiteX52" fmla="*/ 9801 w 10000"/>
                  <a:gd name="connsiteY52" fmla="*/ 8610 h 10000"/>
                  <a:gd name="connsiteX53" fmla="*/ 9900 w 10000"/>
                  <a:gd name="connsiteY53" fmla="*/ 8764 h 10000"/>
                  <a:gd name="connsiteX54" fmla="*/ 9900 w 10000"/>
                  <a:gd name="connsiteY54" fmla="*/ 8880 h 10000"/>
                  <a:gd name="connsiteX55" fmla="*/ 9734 w 10000"/>
                  <a:gd name="connsiteY55" fmla="*/ 9035 h 10000"/>
                  <a:gd name="connsiteX56" fmla="*/ 9635 w 10000"/>
                  <a:gd name="connsiteY56" fmla="*/ 9189 h 10000"/>
                  <a:gd name="connsiteX57" fmla="*/ 9568 w 10000"/>
                  <a:gd name="connsiteY57" fmla="*/ 9344 h 10000"/>
                  <a:gd name="connsiteX58" fmla="*/ 9568 w 10000"/>
                  <a:gd name="connsiteY58" fmla="*/ 9498 h 10000"/>
                  <a:gd name="connsiteX59" fmla="*/ 9701 w 10000"/>
                  <a:gd name="connsiteY59" fmla="*/ 9653 h 10000"/>
                  <a:gd name="connsiteX60" fmla="*/ 9900 w 10000"/>
                  <a:gd name="connsiteY60" fmla="*/ 9884 h 10000"/>
                  <a:gd name="connsiteX61" fmla="*/ 10000 w 10000"/>
                  <a:gd name="connsiteY61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674 w 10000"/>
                  <a:gd name="connsiteY23" fmla="*/ 3668 h 10000"/>
                  <a:gd name="connsiteX24" fmla="*/ 7674 w 10000"/>
                  <a:gd name="connsiteY24" fmla="*/ 3938 h 10000"/>
                  <a:gd name="connsiteX25" fmla="*/ 7709 w 10000"/>
                  <a:gd name="connsiteY25" fmla="*/ 4069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243 w 10000"/>
                  <a:gd name="connsiteY37" fmla="*/ 6622 h 10000"/>
                  <a:gd name="connsiteX38" fmla="*/ 7176 w 10000"/>
                  <a:gd name="connsiteY38" fmla="*/ 6776 h 10000"/>
                  <a:gd name="connsiteX39" fmla="*/ 7143 w 10000"/>
                  <a:gd name="connsiteY39" fmla="*/ 6892 h 10000"/>
                  <a:gd name="connsiteX40" fmla="*/ 7076 w 10000"/>
                  <a:gd name="connsiteY40" fmla="*/ 7008 h 10000"/>
                  <a:gd name="connsiteX41" fmla="*/ 7043 w 10000"/>
                  <a:gd name="connsiteY41" fmla="*/ 7201 h 10000"/>
                  <a:gd name="connsiteX42" fmla="*/ 7076 w 10000"/>
                  <a:gd name="connsiteY42" fmla="*/ 7375 h 10000"/>
                  <a:gd name="connsiteX43" fmla="*/ 7143 w 10000"/>
                  <a:gd name="connsiteY43" fmla="*/ 7432 h 10000"/>
                  <a:gd name="connsiteX44" fmla="*/ 7309 w 10000"/>
                  <a:gd name="connsiteY44" fmla="*/ 7568 h 10000"/>
                  <a:gd name="connsiteX45" fmla="*/ 8007 w 10000"/>
                  <a:gd name="connsiteY45" fmla="*/ 7838 h 10000"/>
                  <a:gd name="connsiteX46" fmla="*/ 8140 w 10000"/>
                  <a:gd name="connsiteY46" fmla="*/ 7857 h 10000"/>
                  <a:gd name="connsiteX47" fmla="*/ 8372 w 10000"/>
                  <a:gd name="connsiteY47" fmla="*/ 8127 h 10000"/>
                  <a:gd name="connsiteX48" fmla="*/ 8505 w 10000"/>
                  <a:gd name="connsiteY48" fmla="*/ 8185 h 10000"/>
                  <a:gd name="connsiteX49" fmla="*/ 8704 w 10000"/>
                  <a:gd name="connsiteY49" fmla="*/ 8224 h 10000"/>
                  <a:gd name="connsiteX50" fmla="*/ 8870 w 10000"/>
                  <a:gd name="connsiteY50" fmla="*/ 8224 h 10000"/>
                  <a:gd name="connsiteX51" fmla="*/ 9003 w 10000"/>
                  <a:gd name="connsiteY51" fmla="*/ 8340 h 10000"/>
                  <a:gd name="connsiteX52" fmla="*/ 9568 w 10000"/>
                  <a:gd name="connsiteY52" fmla="*/ 8494 h 10000"/>
                  <a:gd name="connsiteX53" fmla="*/ 9801 w 10000"/>
                  <a:gd name="connsiteY53" fmla="*/ 8610 h 10000"/>
                  <a:gd name="connsiteX54" fmla="*/ 9900 w 10000"/>
                  <a:gd name="connsiteY54" fmla="*/ 8764 h 10000"/>
                  <a:gd name="connsiteX55" fmla="*/ 9900 w 10000"/>
                  <a:gd name="connsiteY55" fmla="*/ 8880 h 10000"/>
                  <a:gd name="connsiteX56" fmla="*/ 9734 w 10000"/>
                  <a:gd name="connsiteY56" fmla="*/ 9035 h 10000"/>
                  <a:gd name="connsiteX57" fmla="*/ 9635 w 10000"/>
                  <a:gd name="connsiteY57" fmla="*/ 9189 h 10000"/>
                  <a:gd name="connsiteX58" fmla="*/ 9568 w 10000"/>
                  <a:gd name="connsiteY58" fmla="*/ 9344 h 10000"/>
                  <a:gd name="connsiteX59" fmla="*/ 9568 w 10000"/>
                  <a:gd name="connsiteY59" fmla="*/ 9498 h 10000"/>
                  <a:gd name="connsiteX60" fmla="*/ 9701 w 10000"/>
                  <a:gd name="connsiteY60" fmla="*/ 9653 h 10000"/>
                  <a:gd name="connsiteX61" fmla="*/ 9900 w 10000"/>
                  <a:gd name="connsiteY61" fmla="*/ 9884 h 10000"/>
                  <a:gd name="connsiteX62" fmla="*/ 10000 w 10000"/>
                  <a:gd name="connsiteY62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674 w 10000"/>
                  <a:gd name="connsiteY23" fmla="*/ 3668 h 10000"/>
                  <a:gd name="connsiteX24" fmla="*/ 7709 w 10000"/>
                  <a:gd name="connsiteY24" fmla="*/ 4069 h 10000"/>
                  <a:gd name="connsiteX25" fmla="*/ 7708 w 10000"/>
                  <a:gd name="connsiteY25" fmla="*/ 4151 h 10000"/>
                  <a:gd name="connsiteX26" fmla="*/ 7907 w 10000"/>
                  <a:gd name="connsiteY26" fmla="*/ 4324 h 10000"/>
                  <a:gd name="connsiteX27" fmla="*/ 8272 w 10000"/>
                  <a:gd name="connsiteY27" fmla="*/ 4575 h 10000"/>
                  <a:gd name="connsiteX28" fmla="*/ 8372 w 10000"/>
                  <a:gd name="connsiteY28" fmla="*/ 4691 h 10000"/>
                  <a:gd name="connsiteX29" fmla="*/ 8372 w 10000"/>
                  <a:gd name="connsiteY29" fmla="*/ 4768 h 10000"/>
                  <a:gd name="connsiteX30" fmla="*/ 8339 w 10000"/>
                  <a:gd name="connsiteY30" fmla="*/ 4923 h 10000"/>
                  <a:gd name="connsiteX31" fmla="*/ 8173 w 10000"/>
                  <a:gd name="connsiteY31" fmla="*/ 5077 h 10000"/>
                  <a:gd name="connsiteX32" fmla="*/ 7973 w 10000"/>
                  <a:gd name="connsiteY32" fmla="*/ 5290 h 10000"/>
                  <a:gd name="connsiteX33" fmla="*/ 7874 w 10000"/>
                  <a:gd name="connsiteY33" fmla="*/ 5463 h 10000"/>
                  <a:gd name="connsiteX34" fmla="*/ 7774 w 10000"/>
                  <a:gd name="connsiteY34" fmla="*/ 5927 h 10000"/>
                  <a:gd name="connsiteX35" fmla="*/ 7542 w 10000"/>
                  <a:gd name="connsiteY35" fmla="*/ 6197 h 10000"/>
                  <a:gd name="connsiteX36" fmla="*/ 7243 w 10000"/>
                  <a:gd name="connsiteY36" fmla="*/ 6622 h 10000"/>
                  <a:gd name="connsiteX37" fmla="*/ 7176 w 10000"/>
                  <a:gd name="connsiteY37" fmla="*/ 6776 h 10000"/>
                  <a:gd name="connsiteX38" fmla="*/ 7143 w 10000"/>
                  <a:gd name="connsiteY38" fmla="*/ 6892 h 10000"/>
                  <a:gd name="connsiteX39" fmla="*/ 7076 w 10000"/>
                  <a:gd name="connsiteY39" fmla="*/ 7008 h 10000"/>
                  <a:gd name="connsiteX40" fmla="*/ 7043 w 10000"/>
                  <a:gd name="connsiteY40" fmla="*/ 7201 h 10000"/>
                  <a:gd name="connsiteX41" fmla="*/ 7076 w 10000"/>
                  <a:gd name="connsiteY41" fmla="*/ 7375 h 10000"/>
                  <a:gd name="connsiteX42" fmla="*/ 7143 w 10000"/>
                  <a:gd name="connsiteY42" fmla="*/ 7432 h 10000"/>
                  <a:gd name="connsiteX43" fmla="*/ 7309 w 10000"/>
                  <a:gd name="connsiteY43" fmla="*/ 7568 h 10000"/>
                  <a:gd name="connsiteX44" fmla="*/ 8007 w 10000"/>
                  <a:gd name="connsiteY44" fmla="*/ 7838 h 10000"/>
                  <a:gd name="connsiteX45" fmla="*/ 8140 w 10000"/>
                  <a:gd name="connsiteY45" fmla="*/ 7857 h 10000"/>
                  <a:gd name="connsiteX46" fmla="*/ 8372 w 10000"/>
                  <a:gd name="connsiteY46" fmla="*/ 8127 h 10000"/>
                  <a:gd name="connsiteX47" fmla="*/ 8505 w 10000"/>
                  <a:gd name="connsiteY47" fmla="*/ 8185 h 10000"/>
                  <a:gd name="connsiteX48" fmla="*/ 8704 w 10000"/>
                  <a:gd name="connsiteY48" fmla="*/ 8224 h 10000"/>
                  <a:gd name="connsiteX49" fmla="*/ 8870 w 10000"/>
                  <a:gd name="connsiteY49" fmla="*/ 8224 h 10000"/>
                  <a:gd name="connsiteX50" fmla="*/ 9003 w 10000"/>
                  <a:gd name="connsiteY50" fmla="*/ 8340 h 10000"/>
                  <a:gd name="connsiteX51" fmla="*/ 9568 w 10000"/>
                  <a:gd name="connsiteY51" fmla="*/ 8494 h 10000"/>
                  <a:gd name="connsiteX52" fmla="*/ 9801 w 10000"/>
                  <a:gd name="connsiteY52" fmla="*/ 8610 h 10000"/>
                  <a:gd name="connsiteX53" fmla="*/ 9900 w 10000"/>
                  <a:gd name="connsiteY53" fmla="*/ 8764 h 10000"/>
                  <a:gd name="connsiteX54" fmla="*/ 9900 w 10000"/>
                  <a:gd name="connsiteY54" fmla="*/ 8880 h 10000"/>
                  <a:gd name="connsiteX55" fmla="*/ 9734 w 10000"/>
                  <a:gd name="connsiteY55" fmla="*/ 9035 h 10000"/>
                  <a:gd name="connsiteX56" fmla="*/ 9635 w 10000"/>
                  <a:gd name="connsiteY56" fmla="*/ 9189 h 10000"/>
                  <a:gd name="connsiteX57" fmla="*/ 9568 w 10000"/>
                  <a:gd name="connsiteY57" fmla="*/ 9344 h 10000"/>
                  <a:gd name="connsiteX58" fmla="*/ 9568 w 10000"/>
                  <a:gd name="connsiteY58" fmla="*/ 9498 h 10000"/>
                  <a:gd name="connsiteX59" fmla="*/ 9701 w 10000"/>
                  <a:gd name="connsiteY59" fmla="*/ 9653 h 10000"/>
                  <a:gd name="connsiteX60" fmla="*/ 9900 w 10000"/>
                  <a:gd name="connsiteY60" fmla="*/ 9884 h 10000"/>
                  <a:gd name="connsiteX61" fmla="*/ 10000 w 10000"/>
                  <a:gd name="connsiteY61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674 w 10000"/>
                  <a:gd name="connsiteY23" fmla="*/ 3668 h 10000"/>
                  <a:gd name="connsiteX24" fmla="*/ 7708 w 10000"/>
                  <a:gd name="connsiteY24" fmla="*/ 4151 h 10000"/>
                  <a:gd name="connsiteX25" fmla="*/ 7907 w 10000"/>
                  <a:gd name="connsiteY25" fmla="*/ 4324 h 10000"/>
                  <a:gd name="connsiteX26" fmla="*/ 8272 w 10000"/>
                  <a:gd name="connsiteY26" fmla="*/ 4575 h 10000"/>
                  <a:gd name="connsiteX27" fmla="*/ 8372 w 10000"/>
                  <a:gd name="connsiteY27" fmla="*/ 4691 h 10000"/>
                  <a:gd name="connsiteX28" fmla="*/ 8372 w 10000"/>
                  <a:gd name="connsiteY28" fmla="*/ 4768 h 10000"/>
                  <a:gd name="connsiteX29" fmla="*/ 8339 w 10000"/>
                  <a:gd name="connsiteY29" fmla="*/ 4923 h 10000"/>
                  <a:gd name="connsiteX30" fmla="*/ 8173 w 10000"/>
                  <a:gd name="connsiteY30" fmla="*/ 5077 h 10000"/>
                  <a:gd name="connsiteX31" fmla="*/ 7973 w 10000"/>
                  <a:gd name="connsiteY31" fmla="*/ 5290 h 10000"/>
                  <a:gd name="connsiteX32" fmla="*/ 7874 w 10000"/>
                  <a:gd name="connsiteY32" fmla="*/ 5463 h 10000"/>
                  <a:gd name="connsiteX33" fmla="*/ 7774 w 10000"/>
                  <a:gd name="connsiteY33" fmla="*/ 5927 h 10000"/>
                  <a:gd name="connsiteX34" fmla="*/ 7542 w 10000"/>
                  <a:gd name="connsiteY34" fmla="*/ 6197 h 10000"/>
                  <a:gd name="connsiteX35" fmla="*/ 7243 w 10000"/>
                  <a:gd name="connsiteY35" fmla="*/ 6622 h 10000"/>
                  <a:gd name="connsiteX36" fmla="*/ 7176 w 10000"/>
                  <a:gd name="connsiteY36" fmla="*/ 6776 h 10000"/>
                  <a:gd name="connsiteX37" fmla="*/ 7143 w 10000"/>
                  <a:gd name="connsiteY37" fmla="*/ 6892 h 10000"/>
                  <a:gd name="connsiteX38" fmla="*/ 7076 w 10000"/>
                  <a:gd name="connsiteY38" fmla="*/ 7008 h 10000"/>
                  <a:gd name="connsiteX39" fmla="*/ 7043 w 10000"/>
                  <a:gd name="connsiteY39" fmla="*/ 7201 h 10000"/>
                  <a:gd name="connsiteX40" fmla="*/ 7076 w 10000"/>
                  <a:gd name="connsiteY40" fmla="*/ 7375 h 10000"/>
                  <a:gd name="connsiteX41" fmla="*/ 7143 w 10000"/>
                  <a:gd name="connsiteY41" fmla="*/ 7432 h 10000"/>
                  <a:gd name="connsiteX42" fmla="*/ 7309 w 10000"/>
                  <a:gd name="connsiteY42" fmla="*/ 7568 h 10000"/>
                  <a:gd name="connsiteX43" fmla="*/ 8007 w 10000"/>
                  <a:gd name="connsiteY43" fmla="*/ 7838 h 10000"/>
                  <a:gd name="connsiteX44" fmla="*/ 8140 w 10000"/>
                  <a:gd name="connsiteY44" fmla="*/ 7857 h 10000"/>
                  <a:gd name="connsiteX45" fmla="*/ 8372 w 10000"/>
                  <a:gd name="connsiteY45" fmla="*/ 8127 h 10000"/>
                  <a:gd name="connsiteX46" fmla="*/ 8505 w 10000"/>
                  <a:gd name="connsiteY46" fmla="*/ 8185 h 10000"/>
                  <a:gd name="connsiteX47" fmla="*/ 8704 w 10000"/>
                  <a:gd name="connsiteY47" fmla="*/ 8224 h 10000"/>
                  <a:gd name="connsiteX48" fmla="*/ 8870 w 10000"/>
                  <a:gd name="connsiteY48" fmla="*/ 8224 h 10000"/>
                  <a:gd name="connsiteX49" fmla="*/ 9003 w 10000"/>
                  <a:gd name="connsiteY49" fmla="*/ 8340 h 10000"/>
                  <a:gd name="connsiteX50" fmla="*/ 9568 w 10000"/>
                  <a:gd name="connsiteY50" fmla="*/ 8494 h 10000"/>
                  <a:gd name="connsiteX51" fmla="*/ 9801 w 10000"/>
                  <a:gd name="connsiteY51" fmla="*/ 8610 h 10000"/>
                  <a:gd name="connsiteX52" fmla="*/ 9900 w 10000"/>
                  <a:gd name="connsiteY52" fmla="*/ 8764 h 10000"/>
                  <a:gd name="connsiteX53" fmla="*/ 9900 w 10000"/>
                  <a:gd name="connsiteY53" fmla="*/ 8880 h 10000"/>
                  <a:gd name="connsiteX54" fmla="*/ 9734 w 10000"/>
                  <a:gd name="connsiteY54" fmla="*/ 9035 h 10000"/>
                  <a:gd name="connsiteX55" fmla="*/ 9635 w 10000"/>
                  <a:gd name="connsiteY55" fmla="*/ 9189 h 10000"/>
                  <a:gd name="connsiteX56" fmla="*/ 9568 w 10000"/>
                  <a:gd name="connsiteY56" fmla="*/ 9344 h 10000"/>
                  <a:gd name="connsiteX57" fmla="*/ 9568 w 10000"/>
                  <a:gd name="connsiteY57" fmla="*/ 9498 h 10000"/>
                  <a:gd name="connsiteX58" fmla="*/ 9701 w 10000"/>
                  <a:gd name="connsiteY58" fmla="*/ 9653 h 10000"/>
                  <a:gd name="connsiteX59" fmla="*/ 9900 w 10000"/>
                  <a:gd name="connsiteY59" fmla="*/ 9884 h 10000"/>
                  <a:gd name="connsiteX60" fmla="*/ 10000 w 10000"/>
                  <a:gd name="connsiteY60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674 w 10000"/>
                  <a:gd name="connsiteY23" fmla="*/ 3668 h 10000"/>
                  <a:gd name="connsiteX24" fmla="*/ 7907 w 10000"/>
                  <a:gd name="connsiteY24" fmla="*/ 4324 h 10000"/>
                  <a:gd name="connsiteX25" fmla="*/ 8272 w 10000"/>
                  <a:gd name="connsiteY25" fmla="*/ 4575 h 10000"/>
                  <a:gd name="connsiteX26" fmla="*/ 8372 w 10000"/>
                  <a:gd name="connsiteY26" fmla="*/ 4691 h 10000"/>
                  <a:gd name="connsiteX27" fmla="*/ 8372 w 10000"/>
                  <a:gd name="connsiteY27" fmla="*/ 4768 h 10000"/>
                  <a:gd name="connsiteX28" fmla="*/ 8339 w 10000"/>
                  <a:gd name="connsiteY28" fmla="*/ 4923 h 10000"/>
                  <a:gd name="connsiteX29" fmla="*/ 8173 w 10000"/>
                  <a:gd name="connsiteY29" fmla="*/ 5077 h 10000"/>
                  <a:gd name="connsiteX30" fmla="*/ 7973 w 10000"/>
                  <a:gd name="connsiteY30" fmla="*/ 5290 h 10000"/>
                  <a:gd name="connsiteX31" fmla="*/ 7874 w 10000"/>
                  <a:gd name="connsiteY31" fmla="*/ 5463 h 10000"/>
                  <a:gd name="connsiteX32" fmla="*/ 7774 w 10000"/>
                  <a:gd name="connsiteY32" fmla="*/ 5927 h 10000"/>
                  <a:gd name="connsiteX33" fmla="*/ 7542 w 10000"/>
                  <a:gd name="connsiteY33" fmla="*/ 6197 h 10000"/>
                  <a:gd name="connsiteX34" fmla="*/ 7243 w 10000"/>
                  <a:gd name="connsiteY34" fmla="*/ 6622 h 10000"/>
                  <a:gd name="connsiteX35" fmla="*/ 7176 w 10000"/>
                  <a:gd name="connsiteY35" fmla="*/ 6776 h 10000"/>
                  <a:gd name="connsiteX36" fmla="*/ 7143 w 10000"/>
                  <a:gd name="connsiteY36" fmla="*/ 6892 h 10000"/>
                  <a:gd name="connsiteX37" fmla="*/ 7076 w 10000"/>
                  <a:gd name="connsiteY37" fmla="*/ 7008 h 10000"/>
                  <a:gd name="connsiteX38" fmla="*/ 7043 w 10000"/>
                  <a:gd name="connsiteY38" fmla="*/ 7201 h 10000"/>
                  <a:gd name="connsiteX39" fmla="*/ 7076 w 10000"/>
                  <a:gd name="connsiteY39" fmla="*/ 7375 h 10000"/>
                  <a:gd name="connsiteX40" fmla="*/ 7143 w 10000"/>
                  <a:gd name="connsiteY40" fmla="*/ 7432 h 10000"/>
                  <a:gd name="connsiteX41" fmla="*/ 7309 w 10000"/>
                  <a:gd name="connsiteY41" fmla="*/ 7568 h 10000"/>
                  <a:gd name="connsiteX42" fmla="*/ 8007 w 10000"/>
                  <a:gd name="connsiteY42" fmla="*/ 7838 h 10000"/>
                  <a:gd name="connsiteX43" fmla="*/ 8140 w 10000"/>
                  <a:gd name="connsiteY43" fmla="*/ 7857 h 10000"/>
                  <a:gd name="connsiteX44" fmla="*/ 8372 w 10000"/>
                  <a:gd name="connsiteY44" fmla="*/ 8127 h 10000"/>
                  <a:gd name="connsiteX45" fmla="*/ 8505 w 10000"/>
                  <a:gd name="connsiteY45" fmla="*/ 8185 h 10000"/>
                  <a:gd name="connsiteX46" fmla="*/ 8704 w 10000"/>
                  <a:gd name="connsiteY46" fmla="*/ 8224 h 10000"/>
                  <a:gd name="connsiteX47" fmla="*/ 8870 w 10000"/>
                  <a:gd name="connsiteY47" fmla="*/ 8224 h 10000"/>
                  <a:gd name="connsiteX48" fmla="*/ 9003 w 10000"/>
                  <a:gd name="connsiteY48" fmla="*/ 8340 h 10000"/>
                  <a:gd name="connsiteX49" fmla="*/ 9568 w 10000"/>
                  <a:gd name="connsiteY49" fmla="*/ 8494 h 10000"/>
                  <a:gd name="connsiteX50" fmla="*/ 9801 w 10000"/>
                  <a:gd name="connsiteY50" fmla="*/ 8610 h 10000"/>
                  <a:gd name="connsiteX51" fmla="*/ 9900 w 10000"/>
                  <a:gd name="connsiteY51" fmla="*/ 8764 h 10000"/>
                  <a:gd name="connsiteX52" fmla="*/ 9900 w 10000"/>
                  <a:gd name="connsiteY52" fmla="*/ 8880 h 10000"/>
                  <a:gd name="connsiteX53" fmla="*/ 9734 w 10000"/>
                  <a:gd name="connsiteY53" fmla="*/ 9035 h 10000"/>
                  <a:gd name="connsiteX54" fmla="*/ 9635 w 10000"/>
                  <a:gd name="connsiteY54" fmla="*/ 9189 h 10000"/>
                  <a:gd name="connsiteX55" fmla="*/ 9568 w 10000"/>
                  <a:gd name="connsiteY55" fmla="*/ 9344 h 10000"/>
                  <a:gd name="connsiteX56" fmla="*/ 9568 w 10000"/>
                  <a:gd name="connsiteY56" fmla="*/ 9498 h 10000"/>
                  <a:gd name="connsiteX57" fmla="*/ 9701 w 10000"/>
                  <a:gd name="connsiteY57" fmla="*/ 9653 h 10000"/>
                  <a:gd name="connsiteX58" fmla="*/ 9900 w 10000"/>
                  <a:gd name="connsiteY58" fmla="*/ 9884 h 10000"/>
                  <a:gd name="connsiteX59" fmla="*/ 10000 w 10000"/>
                  <a:gd name="connsiteY59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907 w 10000"/>
                  <a:gd name="connsiteY23" fmla="*/ 4324 h 10000"/>
                  <a:gd name="connsiteX24" fmla="*/ 8272 w 10000"/>
                  <a:gd name="connsiteY24" fmla="*/ 4575 h 10000"/>
                  <a:gd name="connsiteX25" fmla="*/ 8372 w 10000"/>
                  <a:gd name="connsiteY25" fmla="*/ 4691 h 10000"/>
                  <a:gd name="connsiteX26" fmla="*/ 8372 w 10000"/>
                  <a:gd name="connsiteY26" fmla="*/ 4768 h 10000"/>
                  <a:gd name="connsiteX27" fmla="*/ 8339 w 10000"/>
                  <a:gd name="connsiteY27" fmla="*/ 4923 h 10000"/>
                  <a:gd name="connsiteX28" fmla="*/ 8173 w 10000"/>
                  <a:gd name="connsiteY28" fmla="*/ 5077 h 10000"/>
                  <a:gd name="connsiteX29" fmla="*/ 7973 w 10000"/>
                  <a:gd name="connsiteY29" fmla="*/ 5290 h 10000"/>
                  <a:gd name="connsiteX30" fmla="*/ 7874 w 10000"/>
                  <a:gd name="connsiteY30" fmla="*/ 5463 h 10000"/>
                  <a:gd name="connsiteX31" fmla="*/ 7774 w 10000"/>
                  <a:gd name="connsiteY31" fmla="*/ 5927 h 10000"/>
                  <a:gd name="connsiteX32" fmla="*/ 7542 w 10000"/>
                  <a:gd name="connsiteY32" fmla="*/ 6197 h 10000"/>
                  <a:gd name="connsiteX33" fmla="*/ 7243 w 10000"/>
                  <a:gd name="connsiteY33" fmla="*/ 6622 h 10000"/>
                  <a:gd name="connsiteX34" fmla="*/ 7176 w 10000"/>
                  <a:gd name="connsiteY34" fmla="*/ 6776 h 10000"/>
                  <a:gd name="connsiteX35" fmla="*/ 7143 w 10000"/>
                  <a:gd name="connsiteY35" fmla="*/ 6892 h 10000"/>
                  <a:gd name="connsiteX36" fmla="*/ 7076 w 10000"/>
                  <a:gd name="connsiteY36" fmla="*/ 7008 h 10000"/>
                  <a:gd name="connsiteX37" fmla="*/ 7043 w 10000"/>
                  <a:gd name="connsiteY37" fmla="*/ 7201 h 10000"/>
                  <a:gd name="connsiteX38" fmla="*/ 7076 w 10000"/>
                  <a:gd name="connsiteY38" fmla="*/ 7375 h 10000"/>
                  <a:gd name="connsiteX39" fmla="*/ 7143 w 10000"/>
                  <a:gd name="connsiteY39" fmla="*/ 7432 h 10000"/>
                  <a:gd name="connsiteX40" fmla="*/ 7309 w 10000"/>
                  <a:gd name="connsiteY40" fmla="*/ 7568 h 10000"/>
                  <a:gd name="connsiteX41" fmla="*/ 8007 w 10000"/>
                  <a:gd name="connsiteY41" fmla="*/ 7838 h 10000"/>
                  <a:gd name="connsiteX42" fmla="*/ 8140 w 10000"/>
                  <a:gd name="connsiteY42" fmla="*/ 7857 h 10000"/>
                  <a:gd name="connsiteX43" fmla="*/ 8372 w 10000"/>
                  <a:gd name="connsiteY43" fmla="*/ 8127 h 10000"/>
                  <a:gd name="connsiteX44" fmla="*/ 8505 w 10000"/>
                  <a:gd name="connsiteY44" fmla="*/ 8185 h 10000"/>
                  <a:gd name="connsiteX45" fmla="*/ 8704 w 10000"/>
                  <a:gd name="connsiteY45" fmla="*/ 8224 h 10000"/>
                  <a:gd name="connsiteX46" fmla="*/ 8870 w 10000"/>
                  <a:gd name="connsiteY46" fmla="*/ 8224 h 10000"/>
                  <a:gd name="connsiteX47" fmla="*/ 9003 w 10000"/>
                  <a:gd name="connsiteY47" fmla="*/ 8340 h 10000"/>
                  <a:gd name="connsiteX48" fmla="*/ 9568 w 10000"/>
                  <a:gd name="connsiteY48" fmla="*/ 8494 h 10000"/>
                  <a:gd name="connsiteX49" fmla="*/ 9801 w 10000"/>
                  <a:gd name="connsiteY49" fmla="*/ 8610 h 10000"/>
                  <a:gd name="connsiteX50" fmla="*/ 9900 w 10000"/>
                  <a:gd name="connsiteY50" fmla="*/ 8764 h 10000"/>
                  <a:gd name="connsiteX51" fmla="*/ 9900 w 10000"/>
                  <a:gd name="connsiteY51" fmla="*/ 8880 h 10000"/>
                  <a:gd name="connsiteX52" fmla="*/ 9734 w 10000"/>
                  <a:gd name="connsiteY52" fmla="*/ 9035 h 10000"/>
                  <a:gd name="connsiteX53" fmla="*/ 9635 w 10000"/>
                  <a:gd name="connsiteY53" fmla="*/ 9189 h 10000"/>
                  <a:gd name="connsiteX54" fmla="*/ 9568 w 10000"/>
                  <a:gd name="connsiteY54" fmla="*/ 9344 h 10000"/>
                  <a:gd name="connsiteX55" fmla="*/ 9568 w 10000"/>
                  <a:gd name="connsiteY55" fmla="*/ 9498 h 10000"/>
                  <a:gd name="connsiteX56" fmla="*/ 9701 w 10000"/>
                  <a:gd name="connsiteY56" fmla="*/ 9653 h 10000"/>
                  <a:gd name="connsiteX57" fmla="*/ 9900 w 10000"/>
                  <a:gd name="connsiteY57" fmla="*/ 9884 h 10000"/>
                  <a:gd name="connsiteX58" fmla="*/ 10000 w 10000"/>
                  <a:gd name="connsiteY58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907 w 10000"/>
                  <a:gd name="connsiteY22" fmla="*/ 4324 h 10000"/>
                  <a:gd name="connsiteX23" fmla="*/ 8272 w 10000"/>
                  <a:gd name="connsiteY23" fmla="*/ 4575 h 10000"/>
                  <a:gd name="connsiteX24" fmla="*/ 8372 w 10000"/>
                  <a:gd name="connsiteY24" fmla="*/ 4691 h 10000"/>
                  <a:gd name="connsiteX25" fmla="*/ 8372 w 10000"/>
                  <a:gd name="connsiteY25" fmla="*/ 4768 h 10000"/>
                  <a:gd name="connsiteX26" fmla="*/ 8339 w 10000"/>
                  <a:gd name="connsiteY26" fmla="*/ 4923 h 10000"/>
                  <a:gd name="connsiteX27" fmla="*/ 8173 w 10000"/>
                  <a:gd name="connsiteY27" fmla="*/ 5077 h 10000"/>
                  <a:gd name="connsiteX28" fmla="*/ 7973 w 10000"/>
                  <a:gd name="connsiteY28" fmla="*/ 5290 h 10000"/>
                  <a:gd name="connsiteX29" fmla="*/ 7874 w 10000"/>
                  <a:gd name="connsiteY29" fmla="*/ 5463 h 10000"/>
                  <a:gd name="connsiteX30" fmla="*/ 7774 w 10000"/>
                  <a:gd name="connsiteY30" fmla="*/ 5927 h 10000"/>
                  <a:gd name="connsiteX31" fmla="*/ 7542 w 10000"/>
                  <a:gd name="connsiteY31" fmla="*/ 6197 h 10000"/>
                  <a:gd name="connsiteX32" fmla="*/ 7243 w 10000"/>
                  <a:gd name="connsiteY32" fmla="*/ 6622 h 10000"/>
                  <a:gd name="connsiteX33" fmla="*/ 7176 w 10000"/>
                  <a:gd name="connsiteY33" fmla="*/ 6776 h 10000"/>
                  <a:gd name="connsiteX34" fmla="*/ 7143 w 10000"/>
                  <a:gd name="connsiteY34" fmla="*/ 6892 h 10000"/>
                  <a:gd name="connsiteX35" fmla="*/ 7076 w 10000"/>
                  <a:gd name="connsiteY35" fmla="*/ 7008 h 10000"/>
                  <a:gd name="connsiteX36" fmla="*/ 7043 w 10000"/>
                  <a:gd name="connsiteY36" fmla="*/ 7201 h 10000"/>
                  <a:gd name="connsiteX37" fmla="*/ 7076 w 10000"/>
                  <a:gd name="connsiteY37" fmla="*/ 7375 h 10000"/>
                  <a:gd name="connsiteX38" fmla="*/ 7143 w 10000"/>
                  <a:gd name="connsiteY38" fmla="*/ 7432 h 10000"/>
                  <a:gd name="connsiteX39" fmla="*/ 7309 w 10000"/>
                  <a:gd name="connsiteY39" fmla="*/ 7568 h 10000"/>
                  <a:gd name="connsiteX40" fmla="*/ 8007 w 10000"/>
                  <a:gd name="connsiteY40" fmla="*/ 7838 h 10000"/>
                  <a:gd name="connsiteX41" fmla="*/ 8140 w 10000"/>
                  <a:gd name="connsiteY41" fmla="*/ 7857 h 10000"/>
                  <a:gd name="connsiteX42" fmla="*/ 8372 w 10000"/>
                  <a:gd name="connsiteY42" fmla="*/ 8127 h 10000"/>
                  <a:gd name="connsiteX43" fmla="*/ 8505 w 10000"/>
                  <a:gd name="connsiteY43" fmla="*/ 8185 h 10000"/>
                  <a:gd name="connsiteX44" fmla="*/ 8704 w 10000"/>
                  <a:gd name="connsiteY44" fmla="*/ 8224 h 10000"/>
                  <a:gd name="connsiteX45" fmla="*/ 8870 w 10000"/>
                  <a:gd name="connsiteY45" fmla="*/ 8224 h 10000"/>
                  <a:gd name="connsiteX46" fmla="*/ 9003 w 10000"/>
                  <a:gd name="connsiteY46" fmla="*/ 8340 h 10000"/>
                  <a:gd name="connsiteX47" fmla="*/ 9568 w 10000"/>
                  <a:gd name="connsiteY47" fmla="*/ 8494 h 10000"/>
                  <a:gd name="connsiteX48" fmla="*/ 9801 w 10000"/>
                  <a:gd name="connsiteY48" fmla="*/ 8610 h 10000"/>
                  <a:gd name="connsiteX49" fmla="*/ 9900 w 10000"/>
                  <a:gd name="connsiteY49" fmla="*/ 8764 h 10000"/>
                  <a:gd name="connsiteX50" fmla="*/ 9900 w 10000"/>
                  <a:gd name="connsiteY50" fmla="*/ 8880 h 10000"/>
                  <a:gd name="connsiteX51" fmla="*/ 9734 w 10000"/>
                  <a:gd name="connsiteY51" fmla="*/ 9035 h 10000"/>
                  <a:gd name="connsiteX52" fmla="*/ 9635 w 10000"/>
                  <a:gd name="connsiteY52" fmla="*/ 9189 h 10000"/>
                  <a:gd name="connsiteX53" fmla="*/ 9568 w 10000"/>
                  <a:gd name="connsiteY53" fmla="*/ 9344 h 10000"/>
                  <a:gd name="connsiteX54" fmla="*/ 9568 w 10000"/>
                  <a:gd name="connsiteY54" fmla="*/ 9498 h 10000"/>
                  <a:gd name="connsiteX55" fmla="*/ 9701 w 10000"/>
                  <a:gd name="connsiteY55" fmla="*/ 9653 h 10000"/>
                  <a:gd name="connsiteX56" fmla="*/ 9900 w 10000"/>
                  <a:gd name="connsiteY56" fmla="*/ 9884 h 10000"/>
                  <a:gd name="connsiteX57" fmla="*/ 10000 w 10000"/>
                  <a:gd name="connsiteY57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907 w 10000"/>
                  <a:gd name="connsiteY21" fmla="*/ 4324 h 10000"/>
                  <a:gd name="connsiteX22" fmla="*/ 8272 w 10000"/>
                  <a:gd name="connsiteY22" fmla="*/ 4575 h 10000"/>
                  <a:gd name="connsiteX23" fmla="*/ 8372 w 10000"/>
                  <a:gd name="connsiteY23" fmla="*/ 4691 h 10000"/>
                  <a:gd name="connsiteX24" fmla="*/ 8372 w 10000"/>
                  <a:gd name="connsiteY24" fmla="*/ 4768 h 10000"/>
                  <a:gd name="connsiteX25" fmla="*/ 8339 w 10000"/>
                  <a:gd name="connsiteY25" fmla="*/ 4923 h 10000"/>
                  <a:gd name="connsiteX26" fmla="*/ 8173 w 10000"/>
                  <a:gd name="connsiteY26" fmla="*/ 5077 h 10000"/>
                  <a:gd name="connsiteX27" fmla="*/ 7973 w 10000"/>
                  <a:gd name="connsiteY27" fmla="*/ 5290 h 10000"/>
                  <a:gd name="connsiteX28" fmla="*/ 7874 w 10000"/>
                  <a:gd name="connsiteY28" fmla="*/ 5463 h 10000"/>
                  <a:gd name="connsiteX29" fmla="*/ 7774 w 10000"/>
                  <a:gd name="connsiteY29" fmla="*/ 5927 h 10000"/>
                  <a:gd name="connsiteX30" fmla="*/ 7542 w 10000"/>
                  <a:gd name="connsiteY30" fmla="*/ 6197 h 10000"/>
                  <a:gd name="connsiteX31" fmla="*/ 7243 w 10000"/>
                  <a:gd name="connsiteY31" fmla="*/ 6622 h 10000"/>
                  <a:gd name="connsiteX32" fmla="*/ 7176 w 10000"/>
                  <a:gd name="connsiteY32" fmla="*/ 6776 h 10000"/>
                  <a:gd name="connsiteX33" fmla="*/ 7143 w 10000"/>
                  <a:gd name="connsiteY33" fmla="*/ 6892 h 10000"/>
                  <a:gd name="connsiteX34" fmla="*/ 7076 w 10000"/>
                  <a:gd name="connsiteY34" fmla="*/ 7008 h 10000"/>
                  <a:gd name="connsiteX35" fmla="*/ 7043 w 10000"/>
                  <a:gd name="connsiteY35" fmla="*/ 7201 h 10000"/>
                  <a:gd name="connsiteX36" fmla="*/ 7076 w 10000"/>
                  <a:gd name="connsiteY36" fmla="*/ 7375 h 10000"/>
                  <a:gd name="connsiteX37" fmla="*/ 7143 w 10000"/>
                  <a:gd name="connsiteY37" fmla="*/ 7432 h 10000"/>
                  <a:gd name="connsiteX38" fmla="*/ 7309 w 10000"/>
                  <a:gd name="connsiteY38" fmla="*/ 7568 h 10000"/>
                  <a:gd name="connsiteX39" fmla="*/ 8007 w 10000"/>
                  <a:gd name="connsiteY39" fmla="*/ 7838 h 10000"/>
                  <a:gd name="connsiteX40" fmla="*/ 8140 w 10000"/>
                  <a:gd name="connsiteY40" fmla="*/ 7857 h 10000"/>
                  <a:gd name="connsiteX41" fmla="*/ 8372 w 10000"/>
                  <a:gd name="connsiteY41" fmla="*/ 8127 h 10000"/>
                  <a:gd name="connsiteX42" fmla="*/ 8505 w 10000"/>
                  <a:gd name="connsiteY42" fmla="*/ 8185 h 10000"/>
                  <a:gd name="connsiteX43" fmla="*/ 8704 w 10000"/>
                  <a:gd name="connsiteY43" fmla="*/ 8224 h 10000"/>
                  <a:gd name="connsiteX44" fmla="*/ 8870 w 10000"/>
                  <a:gd name="connsiteY44" fmla="*/ 8224 h 10000"/>
                  <a:gd name="connsiteX45" fmla="*/ 9003 w 10000"/>
                  <a:gd name="connsiteY45" fmla="*/ 8340 h 10000"/>
                  <a:gd name="connsiteX46" fmla="*/ 9568 w 10000"/>
                  <a:gd name="connsiteY46" fmla="*/ 8494 h 10000"/>
                  <a:gd name="connsiteX47" fmla="*/ 9801 w 10000"/>
                  <a:gd name="connsiteY47" fmla="*/ 8610 h 10000"/>
                  <a:gd name="connsiteX48" fmla="*/ 9900 w 10000"/>
                  <a:gd name="connsiteY48" fmla="*/ 8764 h 10000"/>
                  <a:gd name="connsiteX49" fmla="*/ 9900 w 10000"/>
                  <a:gd name="connsiteY49" fmla="*/ 8880 h 10000"/>
                  <a:gd name="connsiteX50" fmla="*/ 9734 w 10000"/>
                  <a:gd name="connsiteY50" fmla="*/ 9035 h 10000"/>
                  <a:gd name="connsiteX51" fmla="*/ 9635 w 10000"/>
                  <a:gd name="connsiteY51" fmla="*/ 9189 h 10000"/>
                  <a:gd name="connsiteX52" fmla="*/ 9568 w 10000"/>
                  <a:gd name="connsiteY52" fmla="*/ 9344 h 10000"/>
                  <a:gd name="connsiteX53" fmla="*/ 9568 w 10000"/>
                  <a:gd name="connsiteY53" fmla="*/ 9498 h 10000"/>
                  <a:gd name="connsiteX54" fmla="*/ 9701 w 10000"/>
                  <a:gd name="connsiteY54" fmla="*/ 9653 h 10000"/>
                  <a:gd name="connsiteX55" fmla="*/ 9900 w 10000"/>
                  <a:gd name="connsiteY55" fmla="*/ 9884 h 10000"/>
                  <a:gd name="connsiteX56" fmla="*/ 10000 w 10000"/>
                  <a:gd name="connsiteY56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907 w 10000"/>
                  <a:gd name="connsiteY20" fmla="*/ 4324 h 10000"/>
                  <a:gd name="connsiteX21" fmla="*/ 8272 w 10000"/>
                  <a:gd name="connsiteY21" fmla="*/ 4575 h 10000"/>
                  <a:gd name="connsiteX22" fmla="*/ 8372 w 10000"/>
                  <a:gd name="connsiteY22" fmla="*/ 4691 h 10000"/>
                  <a:gd name="connsiteX23" fmla="*/ 8372 w 10000"/>
                  <a:gd name="connsiteY23" fmla="*/ 4768 h 10000"/>
                  <a:gd name="connsiteX24" fmla="*/ 8339 w 10000"/>
                  <a:gd name="connsiteY24" fmla="*/ 4923 h 10000"/>
                  <a:gd name="connsiteX25" fmla="*/ 8173 w 10000"/>
                  <a:gd name="connsiteY25" fmla="*/ 5077 h 10000"/>
                  <a:gd name="connsiteX26" fmla="*/ 7973 w 10000"/>
                  <a:gd name="connsiteY26" fmla="*/ 5290 h 10000"/>
                  <a:gd name="connsiteX27" fmla="*/ 7874 w 10000"/>
                  <a:gd name="connsiteY27" fmla="*/ 5463 h 10000"/>
                  <a:gd name="connsiteX28" fmla="*/ 7774 w 10000"/>
                  <a:gd name="connsiteY28" fmla="*/ 5927 h 10000"/>
                  <a:gd name="connsiteX29" fmla="*/ 7542 w 10000"/>
                  <a:gd name="connsiteY29" fmla="*/ 6197 h 10000"/>
                  <a:gd name="connsiteX30" fmla="*/ 7243 w 10000"/>
                  <a:gd name="connsiteY30" fmla="*/ 6622 h 10000"/>
                  <a:gd name="connsiteX31" fmla="*/ 7176 w 10000"/>
                  <a:gd name="connsiteY31" fmla="*/ 6776 h 10000"/>
                  <a:gd name="connsiteX32" fmla="*/ 7143 w 10000"/>
                  <a:gd name="connsiteY32" fmla="*/ 6892 h 10000"/>
                  <a:gd name="connsiteX33" fmla="*/ 7076 w 10000"/>
                  <a:gd name="connsiteY33" fmla="*/ 7008 h 10000"/>
                  <a:gd name="connsiteX34" fmla="*/ 7043 w 10000"/>
                  <a:gd name="connsiteY34" fmla="*/ 7201 h 10000"/>
                  <a:gd name="connsiteX35" fmla="*/ 7076 w 10000"/>
                  <a:gd name="connsiteY35" fmla="*/ 7375 h 10000"/>
                  <a:gd name="connsiteX36" fmla="*/ 7143 w 10000"/>
                  <a:gd name="connsiteY36" fmla="*/ 7432 h 10000"/>
                  <a:gd name="connsiteX37" fmla="*/ 7309 w 10000"/>
                  <a:gd name="connsiteY37" fmla="*/ 7568 h 10000"/>
                  <a:gd name="connsiteX38" fmla="*/ 8007 w 10000"/>
                  <a:gd name="connsiteY38" fmla="*/ 7838 h 10000"/>
                  <a:gd name="connsiteX39" fmla="*/ 8140 w 10000"/>
                  <a:gd name="connsiteY39" fmla="*/ 7857 h 10000"/>
                  <a:gd name="connsiteX40" fmla="*/ 8372 w 10000"/>
                  <a:gd name="connsiteY40" fmla="*/ 8127 h 10000"/>
                  <a:gd name="connsiteX41" fmla="*/ 8505 w 10000"/>
                  <a:gd name="connsiteY41" fmla="*/ 8185 h 10000"/>
                  <a:gd name="connsiteX42" fmla="*/ 8704 w 10000"/>
                  <a:gd name="connsiteY42" fmla="*/ 8224 h 10000"/>
                  <a:gd name="connsiteX43" fmla="*/ 8870 w 10000"/>
                  <a:gd name="connsiteY43" fmla="*/ 8224 h 10000"/>
                  <a:gd name="connsiteX44" fmla="*/ 9003 w 10000"/>
                  <a:gd name="connsiteY44" fmla="*/ 8340 h 10000"/>
                  <a:gd name="connsiteX45" fmla="*/ 9568 w 10000"/>
                  <a:gd name="connsiteY45" fmla="*/ 8494 h 10000"/>
                  <a:gd name="connsiteX46" fmla="*/ 9801 w 10000"/>
                  <a:gd name="connsiteY46" fmla="*/ 8610 h 10000"/>
                  <a:gd name="connsiteX47" fmla="*/ 9900 w 10000"/>
                  <a:gd name="connsiteY47" fmla="*/ 8764 h 10000"/>
                  <a:gd name="connsiteX48" fmla="*/ 9900 w 10000"/>
                  <a:gd name="connsiteY48" fmla="*/ 8880 h 10000"/>
                  <a:gd name="connsiteX49" fmla="*/ 9734 w 10000"/>
                  <a:gd name="connsiteY49" fmla="*/ 9035 h 10000"/>
                  <a:gd name="connsiteX50" fmla="*/ 9635 w 10000"/>
                  <a:gd name="connsiteY50" fmla="*/ 9189 h 10000"/>
                  <a:gd name="connsiteX51" fmla="*/ 9568 w 10000"/>
                  <a:gd name="connsiteY51" fmla="*/ 9344 h 10000"/>
                  <a:gd name="connsiteX52" fmla="*/ 9568 w 10000"/>
                  <a:gd name="connsiteY52" fmla="*/ 9498 h 10000"/>
                  <a:gd name="connsiteX53" fmla="*/ 9701 w 10000"/>
                  <a:gd name="connsiteY53" fmla="*/ 9653 h 10000"/>
                  <a:gd name="connsiteX54" fmla="*/ 9900 w 10000"/>
                  <a:gd name="connsiteY54" fmla="*/ 9884 h 10000"/>
                  <a:gd name="connsiteX55" fmla="*/ 10000 w 10000"/>
                  <a:gd name="connsiteY55" fmla="*/ 10000 h 10000"/>
                  <a:gd name="connsiteX0" fmla="*/ 0 w 9900"/>
                  <a:gd name="connsiteY0" fmla="*/ 39 h 9884"/>
                  <a:gd name="connsiteX1" fmla="*/ 2093 w 9900"/>
                  <a:gd name="connsiteY1" fmla="*/ 0 h 9884"/>
                  <a:gd name="connsiteX2" fmla="*/ 2990 w 9900"/>
                  <a:gd name="connsiteY2" fmla="*/ 39 h 9884"/>
                  <a:gd name="connsiteX3" fmla="*/ 3090 w 9900"/>
                  <a:gd name="connsiteY3" fmla="*/ 97 h 9884"/>
                  <a:gd name="connsiteX4" fmla="*/ 3189 w 9900"/>
                  <a:gd name="connsiteY4" fmla="*/ 174 h 9884"/>
                  <a:gd name="connsiteX5" fmla="*/ 3555 w 9900"/>
                  <a:gd name="connsiteY5" fmla="*/ 811 h 9884"/>
                  <a:gd name="connsiteX6" fmla="*/ 3754 w 9900"/>
                  <a:gd name="connsiteY6" fmla="*/ 1120 h 9884"/>
                  <a:gd name="connsiteX7" fmla="*/ 3953 w 9900"/>
                  <a:gd name="connsiteY7" fmla="*/ 1544 h 9884"/>
                  <a:gd name="connsiteX8" fmla="*/ 4120 w 9900"/>
                  <a:gd name="connsiteY8" fmla="*/ 1699 h 9884"/>
                  <a:gd name="connsiteX9" fmla="*/ 4219 w 9900"/>
                  <a:gd name="connsiteY9" fmla="*/ 1873 h 9884"/>
                  <a:gd name="connsiteX10" fmla="*/ 4319 w 9900"/>
                  <a:gd name="connsiteY10" fmla="*/ 2181 h 9884"/>
                  <a:gd name="connsiteX11" fmla="*/ 4684 w 9900"/>
                  <a:gd name="connsiteY11" fmla="*/ 2625 h 9884"/>
                  <a:gd name="connsiteX12" fmla="*/ 4751 w 9900"/>
                  <a:gd name="connsiteY12" fmla="*/ 2683 h 9884"/>
                  <a:gd name="connsiteX13" fmla="*/ 4784 w 9900"/>
                  <a:gd name="connsiteY13" fmla="*/ 2934 h 9884"/>
                  <a:gd name="connsiteX14" fmla="*/ 4950 w 9900"/>
                  <a:gd name="connsiteY14" fmla="*/ 3108 h 9884"/>
                  <a:gd name="connsiteX15" fmla="*/ 5050 w 9900"/>
                  <a:gd name="connsiteY15" fmla="*/ 3205 h 9884"/>
                  <a:gd name="connsiteX16" fmla="*/ 5515 w 9900"/>
                  <a:gd name="connsiteY16" fmla="*/ 3320 h 9884"/>
                  <a:gd name="connsiteX17" fmla="*/ 5781 w 9900"/>
                  <a:gd name="connsiteY17" fmla="*/ 3417 h 9884"/>
                  <a:gd name="connsiteX18" fmla="*/ 6113 w 9900"/>
                  <a:gd name="connsiteY18" fmla="*/ 3514 h 9884"/>
                  <a:gd name="connsiteX19" fmla="*/ 6246 w 9900"/>
                  <a:gd name="connsiteY19" fmla="*/ 3533 h 9884"/>
                  <a:gd name="connsiteX20" fmla="*/ 7907 w 9900"/>
                  <a:gd name="connsiteY20" fmla="*/ 4324 h 9884"/>
                  <a:gd name="connsiteX21" fmla="*/ 8272 w 9900"/>
                  <a:gd name="connsiteY21" fmla="*/ 4575 h 9884"/>
                  <a:gd name="connsiteX22" fmla="*/ 8372 w 9900"/>
                  <a:gd name="connsiteY22" fmla="*/ 4691 h 9884"/>
                  <a:gd name="connsiteX23" fmla="*/ 8372 w 9900"/>
                  <a:gd name="connsiteY23" fmla="*/ 4768 h 9884"/>
                  <a:gd name="connsiteX24" fmla="*/ 8339 w 9900"/>
                  <a:gd name="connsiteY24" fmla="*/ 4923 h 9884"/>
                  <a:gd name="connsiteX25" fmla="*/ 8173 w 9900"/>
                  <a:gd name="connsiteY25" fmla="*/ 5077 h 9884"/>
                  <a:gd name="connsiteX26" fmla="*/ 7973 w 9900"/>
                  <a:gd name="connsiteY26" fmla="*/ 5290 h 9884"/>
                  <a:gd name="connsiteX27" fmla="*/ 7874 w 9900"/>
                  <a:gd name="connsiteY27" fmla="*/ 5463 h 9884"/>
                  <a:gd name="connsiteX28" fmla="*/ 7774 w 9900"/>
                  <a:gd name="connsiteY28" fmla="*/ 5927 h 9884"/>
                  <a:gd name="connsiteX29" fmla="*/ 7542 w 9900"/>
                  <a:gd name="connsiteY29" fmla="*/ 6197 h 9884"/>
                  <a:gd name="connsiteX30" fmla="*/ 7243 w 9900"/>
                  <a:gd name="connsiteY30" fmla="*/ 6622 h 9884"/>
                  <a:gd name="connsiteX31" fmla="*/ 7176 w 9900"/>
                  <a:gd name="connsiteY31" fmla="*/ 6776 h 9884"/>
                  <a:gd name="connsiteX32" fmla="*/ 7143 w 9900"/>
                  <a:gd name="connsiteY32" fmla="*/ 6892 h 9884"/>
                  <a:gd name="connsiteX33" fmla="*/ 7076 w 9900"/>
                  <a:gd name="connsiteY33" fmla="*/ 7008 h 9884"/>
                  <a:gd name="connsiteX34" fmla="*/ 7043 w 9900"/>
                  <a:gd name="connsiteY34" fmla="*/ 7201 h 9884"/>
                  <a:gd name="connsiteX35" fmla="*/ 7076 w 9900"/>
                  <a:gd name="connsiteY35" fmla="*/ 7375 h 9884"/>
                  <a:gd name="connsiteX36" fmla="*/ 7143 w 9900"/>
                  <a:gd name="connsiteY36" fmla="*/ 7432 h 9884"/>
                  <a:gd name="connsiteX37" fmla="*/ 7309 w 9900"/>
                  <a:gd name="connsiteY37" fmla="*/ 7568 h 9884"/>
                  <a:gd name="connsiteX38" fmla="*/ 8007 w 9900"/>
                  <a:gd name="connsiteY38" fmla="*/ 7838 h 9884"/>
                  <a:gd name="connsiteX39" fmla="*/ 8140 w 9900"/>
                  <a:gd name="connsiteY39" fmla="*/ 7857 h 9884"/>
                  <a:gd name="connsiteX40" fmla="*/ 8372 w 9900"/>
                  <a:gd name="connsiteY40" fmla="*/ 8127 h 9884"/>
                  <a:gd name="connsiteX41" fmla="*/ 8505 w 9900"/>
                  <a:gd name="connsiteY41" fmla="*/ 8185 h 9884"/>
                  <a:gd name="connsiteX42" fmla="*/ 8704 w 9900"/>
                  <a:gd name="connsiteY42" fmla="*/ 8224 h 9884"/>
                  <a:gd name="connsiteX43" fmla="*/ 8870 w 9900"/>
                  <a:gd name="connsiteY43" fmla="*/ 8224 h 9884"/>
                  <a:gd name="connsiteX44" fmla="*/ 9003 w 9900"/>
                  <a:gd name="connsiteY44" fmla="*/ 8340 h 9884"/>
                  <a:gd name="connsiteX45" fmla="*/ 9568 w 9900"/>
                  <a:gd name="connsiteY45" fmla="*/ 8494 h 9884"/>
                  <a:gd name="connsiteX46" fmla="*/ 9801 w 9900"/>
                  <a:gd name="connsiteY46" fmla="*/ 8610 h 9884"/>
                  <a:gd name="connsiteX47" fmla="*/ 9900 w 9900"/>
                  <a:gd name="connsiteY47" fmla="*/ 8764 h 9884"/>
                  <a:gd name="connsiteX48" fmla="*/ 9900 w 9900"/>
                  <a:gd name="connsiteY48" fmla="*/ 8880 h 9884"/>
                  <a:gd name="connsiteX49" fmla="*/ 9734 w 9900"/>
                  <a:gd name="connsiteY49" fmla="*/ 9035 h 9884"/>
                  <a:gd name="connsiteX50" fmla="*/ 9635 w 9900"/>
                  <a:gd name="connsiteY50" fmla="*/ 9189 h 9884"/>
                  <a:gd name="connsiteX51" fmla="*/ 9568 w 9900"/>
                  <a:gd name="connsiteY51" fmla="*/ 9344 h 9884"/>
                  <a:gd name="connsiteX52" fmla="*/ 9568 w 9900"/>
                  <a:gd name="connsiteY52" fmla="*/ 9498 h 9884"/>
                  <a:gd name="connsiteX53" fmla="*/ 9701 w 9900"/>
                  <a:gd name="connsiteY53" fmla="*/ 9653 h 9884"/>
                  <a:gd name="connsiteX54" fmla="*/ 9900 w 9900"/>
                  <a:gd name="connsiteY54" fmla="*/ 9884 h 9884"/>
                  <a:gd name="connsiteX0" fmla="*/ 0 w 10000"/>
                  <a:gd name="connsiteY0" fmla="*/ 39 h 9766"/>
                  <a:gd name="connsiteX1" fmla="*/ 2114 w 10000"/>
                  <a:gd name="connsiteY1" fmla="*/ 0 h 9766"/>
                  <a:gd name="connsiteX2" fmla="*/ 3020 w 10000"/>
                  <a:gd name="connsiteY2" fmla="*/ 39 h 9766"/>
                  <a:gd name="connsiteX3" fmla="*/ 3121 w 10000"/>
                  <a:gd name="connsiteY3" fmla="*/ 98 h 9766"/>
                  <a:gd name="connsiteX4" fmla="*/ 3221 w 10000"/>
                  <a:gd name="connsiteY4" fmla="*/ 176 h 9766"/>
                  <a:gd name="connsiteX5" fmla="*/ 3591 w 10000"/>
                  <a:gd name="connsiteY5" fmla="*/ 821 h 9766"/>
                  <a:gd name="connsiteX6" fmla="*/ 3792 w 10000"/>
                  <a:gd name="connsiteY6" fmla="*/ 1133 h 9766"/>
                  <a:gd name="connsiteX7" fmla="*/ 3993 w 10000"/>
                  <a:gd name="connsiteY7" fmla="*/ 1562 h 9766"/>
                  <a:gd name="connsiteX8" fmla="*/ 4162 w 10000"/>
                  <a:gd name="connsiteY8" fmla="*/ 1719 h 9766"/>
                  <a:gd name="connsiteX9" fmla="*/ 4262 w 10000"/>
                  <a:gd name="connsiteY9" fmla="*/ 1895 h 9766"/>
                  <a:gd name="connsiteX10" fmla="*/ 4363 w 10000"/>
                  <a:gd name="connsiteY10" fmla="*/ 2207 h 9766"/>
                  <a:gd name="connsiteX11" fmla="*/ 4731 w 10000"/>
                  <a:gd name="connsiteY11" fmla="*/ 2656 h 9766"/>
                  <a:gd name="connsiteX12" fmla="*/ 4799 w 10000"/>
                  <a:gd name="connsiteY12" fmla="*/ 2714 h 9766"/>
                  <a:gd name="connsiteX13" fmla="*/ 4832 w 10000"/>
                  <a:gd name="connsiteY13" fmla="*/ 2968 h 9766"/>
                  <a:gd name="connsiteX14" fmla="*/ 5000 w 10000"/>
                  <a:gd name="connsiteY14" fmla="*/ 3144 h 9766"/>
                  <a:gd name="connsiteX15" fmla="*/ 5101 w 10000"/>
                  <a:gd name="connsiteY15" fmla="*/ 3243 h 9766"/>
                  <a:gd name="connsiteX16" fmla="*/ 5571 w 10000"/>
                  <a:gd name="connsiteY16" fmla="*/ 3359 h 9766"/>
                  <a:gd name="connsiteX17" fmla="*/ 5839 w 10000"/>
                  <a:gd name="connsiteY17" fmla="*/ 3457 h 9766"/>
                  <a:gd name="connsiteX18" fmla="*/ 6175 w 10000"/>
                  <a:gd name="connsiteY18" fmla="*/ 3555 h 9766"/>
                  <a:gd name="connsiteX19" fmla="*/ 6309 w 10000"/>
                  <a:gd name="connsiteY19" fmla="*/ 3574 h 9766"/>
                  <a:gd name="connsiteX20" fmla="*/ 7987 w 10000"/>
                  <a:gd name="connsiteY20" fmla="*/ 4375 h 9766"/>
                  <a:gd name="connsiteX21" fmla="*/ 8356 w 10000"/>
                  <a:gd name="connsiteY21" fmla="*/ 4629 h 9766"/>
                  <a:gd name="connsiteX22" fmla="*/ 8457 w 10000"/>
                  <a:gd name="connsiteY22" fmla="*/ 4746 h 9766"/>
                  <a:gd name="connsiteX23" fmla="*/ 8457 w 10000"/>
                  <a:gd name="connsiteY23" fmla="*/ 4824 h 9766"/>
                  <a:gd name="connsiteX24" fmla="*/ 8423 w 10000"/>
                  <a:gd name="connsiteY24" fmla="*/ 4981 h 9766"/>
                  <a:gd name="connsiteX25" fmla="*/ 8256 w 10000"/>
                  <a:gd name="connsiteY25" fmla="*/ 5137 h 9766"/>
                  <a:gd name="connsiteX26" fmla="*/ 8054 w 10000"/>
                  <a:gd name="connsiteY26" fmla="*/ 5352 h 9766"/>
                  <a:gd name="connsiteX27" fmla="*/ 7954 w 10000"/>
                  <a:gd name="connsiteY27" fmla="*/ 5527 h 9766"/>
                  <a:gd name="connsiteX28" fmla="*/ 7853 w 10000"/>
                  <a:gd name="connsiteY28" fmla="*/ 5997 h 9766"/>
                  <a:gd name="connsiteX29" fmla="*/ 7618 w 10000"/>
                  <a:gd name="connsiteY29" fmla="*/ 6270 h 9766"/>
                  <a:gd name="connsiteX30" fmla="*/ 7316 w 10000"/>
                  <a:gd name="connsiteY30" fmla="*/ 6700 h 9766"/>
                  <a:gd name="connsiteX31" fmla="*/ 7248 w 10000"/>
                  <a:gd name="connsiteY31" fmla="*/ 6856 h 9766"/>
                  <a:gd name="connsiteX32" fmla="*/ 7215 w 10000"/>
                  <a:gd name="connsiteY32" fmla="*/ 6973 h 9766"/>
                  <a:gd name="connsiteX33" fmla="*/ 7147 w 10000"/>
                  <a:gd name="connsiteY33" fmla="*/ 7090 h 9766"/>
                  <a:gd name="connsiteX34" fmla="*/ 7114 w 10000"/>
                  <a:gd name="connsiteY34" fmla="*/ 7286 h 9766"/>
                  <a:gd name="connsiteX35" fmla="*/ 7147 w 10000"/>
                  <a:gd name="connsiteY35" fmla="*/ 7462 h 9766"/>
                  <a:gd name="connsiteX36" fmla="*/ 7215 w 10000"/>
                  <a:gd name="connsiteY36" fmla="*/ 7519 h 9766"/>
                  <a:gd name="connsiteX37" fmla="*/ 7383 w 10000"/>
                  <a:gd name="connsiteY37" fmla="*/ 7657 h 9766"/>
                  <a:gd name="connsiteX38" fmla="*/ 8088 w 10000"/>
                  <a:gd name="connsiteY38" fmla="*/ 7930 h 9766"/>
                  <a:gd name="connsiteX39" fmla="*/ 8222 w 10000"/>
                  <a:gd name="connsiteY39" fmla="*/ 7949 h 9766"/>
                  <a:gd name="connsiteX40" fmla="*/ 8457 w 10000"/>
                  <a:gd name="connsiteY40" fmla="*/ 8222 h 9766"/>
                  <a:gd name="connsiteX41" fmla="*/ 8591 w 10000"/>
                  <a:gd name="connsiteY41" fmla="*/ 8281 h 9766"/>
                  <a:gd name="connsiteX42" fmla="*/ 8792 w 10000"/>
                  <a:gd name="connsiteY42" fmla="*/ 8321 h 9766"/>
                  <a:gd name="connsiteX43" fmla="*/ 8960 w 10000"/>
                  <a:gd name="connsiteY43" fmla="*/ 8321 h 9766"/>
                  <a:gd name="connsiteX44" fmla="*/ 9094 w 10000"/>
                  <a:gd name="connsiteY44" fmla="*/ 8438 h 9766"/>
                  <a:gd name="connsiteX45" fmla="*/ 9665 w 10000"/>
                  <a:gd name="connsiteY45" fmla="*/ 8594 h 9766"/>
                  <a:gd name="connsiteX46" fmla="*/ 9900 w 10000"/>
                  <a:gd name="connsiteY46" fmla="*/ 8711 h 9766"/>
                  <a:gd name="connsiteX47" fmla="*/ 10000 w 10000"/>
                  <a:gd name="connsiteY47" fmla="*/ 8867 h 9766"/>
                  <a:gd name="connsiteX48" fmla="*/ 10000 w 10000"/>
                  <a:gd name="connsiteY48" fmla="*/ 8984 h 9766"/>
                  <a:gd name="connsiteX49" fmla="*/ 9832 w 10000"/>
                  <a:gd name="connsiteY49" fmla="*/ 9141 h 9766"/>
                  <a:gd name="connsiteX50" fmla="*/ 9732 w 10000"/>
                  <a:gd name="connsiteY50" fmla="*/ 9297 h 9766"/>
                  <a:gd name="connsiteX51" fmla="*/ 9665 w 10000"/>
                  <a:gd name="connsiteY51" fmla="*/ 9454 h 9766"/>
                  <a:gd name="connsiteX52" fmla="*/ 9665 w 10000"/>
                  <a:gd name="connsiteY52" fmla="*/ 9609 h 9766"/>
                  <a:gd name="connsiteX53" fmla="*/ 9799 w 10000"/>
                  <a:gd name="connsiteY53" fmla="*/ 9766 h 9766"/>
                  <a:gd name="connsiteX0" fmla="*/ 0 w 10000"/>
                  <a:gd name="connsiteY0" fmla="*/ 40 h 10000"/>
                  <a:gd name="connsiteX1" fmla="*/ 2114 w 10000"/>
                  <a:gd name="connsiteY1" fmla="*/ 0 h 10000"/>
                  <a:gd name="connsiteX2" fmla="*/ 3020 w 10000"/>
                  <a:gd name="connsiteY2" fmla="*/ 40 h 10000"/>
                  <a:gd name="connsiteX3" fmla="*/ 3121 w 10000"/>
                  <a:gd name="connsiteY3" fmla="*/ 100 h 10000"/>
                  <a:gd name="connsiteX4" fmla="*/ 3221 w 10000"/>
                  <a:gd name="connsiteY4" fmla="*/ 180 h 10000"/>
                  <a:gd name="connsiteX5" fmla="*/ 3591 w 10000"/>
                  <a:gd name="connsiteY5" fmla="*/ 841 h 10000"/>
                  <a:gd name="connsiteX6" fmla="*/ 3792 w 10000"/>
                  <a:gd name="connsiteY6" fmla="*/ 1160 h 10000"/>
                  <a:gd name="connsiteX7" fmla="*/ 3993 w 10000"/>
                  <a:gd name="connsiteY7" fmla="*/ 1599 h 10000"/>
                  <a:gd name="connsiteX8" fmla="*/ 4162 w 10000"/>
                  <a:gd name="connsiteY8" fmla="*/ 1760 h 10000"/>
                  <a:gd name="connsiteX9" fmla="*/ 4262 w 10000"/>
                  <a:gd name="connsiteY9" fmla="*/ 1940 h 10000"/>
                  <a:gd name="connsiteX10" fmla="*/ 4363 w 10000"/>
                  <a:gd name="connsiteY10" fmla="*/ 2260 h 10000"/>
                  <a:gd name="connsiteX11" fmla="*/ 4731 w 10000"/>
                  <a:gd name="connsiteY11" fmla="*/ 2720 h 10000"/>
                  <a:gd name="connsiteX12" fmla="*/ 4799 w 10000"/>
                  <a:gd name="connsiteY12" fmla="*/ 2779 h 10000"/>
                  <a:gd name="connsiteX13" fmla="*/ 4832 w 10000"/>
                  <a:gd name="connsiteY13" fmla="*/ 3039 h 10000"/>
                  <a:gd name="connsiteX14" fmla="*/ 5000 w 10000"/>
                  <a:gd name="connsiteY14" fmla="*/ 3219 h 10000"/>
                  <a:gd name="connsiteX15" fmla="*/ 5101 w 10000"/>
                  <a:gd name="connsiteY15" fmla="*/ 3321 h 10000"/>
                  <a:gd name="connsiteX16" fmla="*/ 5571 w 10000"/>
                  <a:gd name="connsiteY16" fmla="*/ 3439 h 10000"/>
                  <a:gd name="connsiteX17" fmla="*/ 5839 w 10000"/>
                  <a:gd name="connsiteY17" fmla="*/ 3540 h 10000"/>
                  <a:gd name="connsiteX18" fmla="*/ 6175 w 10000"/>
                  <a:gd name="connsiteY18" fmla="*/ 3640 h 10000"/>
                  <a:gd name="connsiteX19" fmla="*/ 6309 w 10000"/>
                  <a:gd name="connsiteY19" fmla="*/ 3660 h 10000"/>
                  <a:gd name="connsiteX20" fmla="*/ 7987 w 10000"/>
                  <a:gd name="connsiteY20" fmla="*/ 4480 h 10000"/>
                  <a:gd name="connsiteX21" fmla="*/ 8356 w 10000"/>
                  <a:gd name="connsiteY21" fmla="*/ 4740 h 10000"/>
                  <a:gd name="connsiteX22" fmla="*/ 8457 w 10000"/>
                  <a:gd name="connsiteY22" fmla="*/ 4860 h 10000"/>
                  <a:gd name="connsiteX23" fmla="*/ 8457 w 10000"/>
                  <a:gd name="connsiteY23" fmla="*/ 4940 h 10000"/>
                  <a:gd name="connsiteX24" fmla="*/ 8423 w 10000"/>
                  <a:gd name="connsiteY24" fmla="*/ 5100 h 10000"/>
                  <a:gd name="connsiteX25" fmla="*/ 8256 w 10000"/>
                  <a:gd name="connsiteY25" fmla="*/ 5260 h 10000"/>
                  <a:gd name="connsiteX26" fmla="*/ 8054 w 10000"/>
                  <a:gd name="connsiteY26" fmla="*/ 5480 h 10000"/>
                  <a:gd name="connsiteX27" fmla="*/ 7954 w 10000"/>
                  <a:gd name="connsiteY27" fmla="*/ 5659 h 10000"/>
                  <a:gd name="connsiteX28" fmla="*/ 7853 w 10000"/>
                  <a:gd name="connsiteY28" fmla="*/ 6141 h 10000"/>
                  <a:gd name="connsiteX29" fmla="*/ 7618 w 10000"/>
                  <a:gd name="connsiteY29" fmla="*/ 6420 h 10000"/>
                  <a:gd name="connsiteX30" fmla="*/ 7316 w 10000"/>
                  <a:gd name="connsiteY30" fmla="*/ 6861 h 10000"/>
                  <a:gd name="connsiteX31" fmla="*/ 7248 w 10000"/>
                  <a:gd name="connsiteY31" fmla="*/ 7020 h 10000"/>
                  <a:gd name="connsiteX32" fmla="*/ 7215 w 10000"/>
                  <a:gd name="connsiteY32" fmla="*/ 7140 h 10000"/>
                  <a:gd name="connsiteX33" fmla="*/ 7147 w 10000"/>
                  <a:gd name="connsiteY33" fmla="*/ 7260 h 10000"/>
                  <a:gd name="connsiteX34" fmla="*/ 7114 w 10000"/>
                  <a:gd name="connsiteY34" fmla="*/ 7461 h 10000"/>
                  <a:gd name="connsiteX35" fmla="*/ 7147 w 10000"/>
                  <a:gd name="connsiteY35" fmla="*/ 7641 h 10000"/>
                  <a:gd name="connsiteX36" fmla="*/ 7215 w 10000"/>
                  <a:gd name="connsiteY36" fmla="*/ 7699 h 10000"/>
                  <a:gd name="connsiteX37" fmla="*/ 7383 w 10000"/>
                  <a:gd name="connsiteY37" fmla="*/ 7840 h 10000"/>
                  <a:gd name="connsiteX38" fmla="*/ 8088 w 10000"/>
                  <a:gd name="connsiteY38" fmla="*/ 8120 h 10000"/>
                  <a:gd name="connsiteX39" fmla="*/ 8222 w 10000"/>
                  <a:gd name="connsiteY39" fmla="*/ 8139 h 10000"/>
                  <a:gd name="connsiteX40" fmla="*/ 8457 w 10000"/>
                  <a:gd name="connsiteY40" fmla="*/ 8419 h 10000"/>
                  <a:gd name="connsiteX41" fmla="*/ 8591 w 10000"/>
                  <a:gd name="connsiteY41" fmla="*/ 8479 h 10000"/>
                  <a:gd name="connsiteX42" fmla="*/ 8792 w 10000"/>
                  <a:gd name="connsiteY42" fmla="*/ 8520 h 10000"/>
                  <a:gd name="connsiteX43" fmla="*/ 8960 w 10000"/>
                  <a:gd name="connsiteY43" fmla="*/ 8520 h 10000"/>
                  <a:gd name="connsiteX44" fmla="*/ 9094 w 10000"/>
                  <a:gd name="connsiteY44" fmla="*/ 8640 h 10000"/>
                  <a:gd name="connsiteX45" fmla="*/ 9665 w 10000"/>
                  <a:gd name="connsiteY45" fmla="*/ 8800 h 10000"/>
                  <a:gd name="connsiteX46" fmla="*/ 9900 w 10000"/>
                  <a:gd name="connsiteY46" fmla="*/ 8920 h 10000"/>
                  <a:gd name="connsiteX47" fmla="*/ 10000 w 10000"/>
                  <a:gd name="connsiteY47" fmla="*/ 9079 h 10000"/>
                  <a:gd name="connsiteX48" fmla="*/ 10000 w 10000"/>
                  <a:gd name="connsiteY48" fmla="*/ 9199 h 10000"/>
                  <a:gd name="connsiteX49" fmla="*/ 9832 w 10000"/>
                  <a:gd name="connsiteY49" fmla="*/ 9360 h 10000"/>
                  <a:gd name="connsiteX50" fmla="*/ 9732 w 10000"/>
                  <a:gd name="connsiteY50" fmla="*/ 9520 h 10000"/>
                  <a:gd name="connsiteX51" fmla="*/ 9665 w 10000"/>
                  <a:gd name="connsiteY51" fmla="*/ 9681 h 10000"/>
                  <a:gd name="connsiteX52" fmla="*/ 9665 w 10000"/>
                  <a:gd name="connsiteY52" fmla="*/ 9839 h 10000"/>
                  <a:gd name="connsiteX53" fmla="*/ 9683 w 10000"/>
                  <a:gd name="connsiteY53" fmla="*/ 9938 h 10000"/>
                  <a:gd name="connsiteX54" fmla="*/ 9799 w 10000"/>
                  <a:gd name="connsiteY54" fmla="*/ 10000 h 10000"/>
                  <a:gd name="connsiteX0" fmla="*/ 0 w 10000"/>
                  <a:gd name="connsiteY0" fmla="*/ 40 h 10000"/>
                  <a:gd name="connsiteX1" fmla="*/ 2114 w 10000"/>
                  <a:gd name="connsiteY1" fmla="*/ 0 h 10000"/>
                  <a:gd name="connsiteX2" fmla="*/ 3020 w 10000"/>
                  <a:gd name="connsiteY2" fmla="*/ 40 h 10000"/>
                  <a:gd name="connsiteX3" fmla="*/ 3121 w 10000"/>
                  <a:gd name="connsiteY3" fmla="*/ 100 h 10000"/>
                  <a:gd name="connsiteX4" fmla="*/ 3221 w 10000"/>
                  <a:gd name="connsiteY4" fmla="*/ 180 h 10000"/>
                  <a:gd name="connsiteX5" fmla="*/ 3591 w 10000"/>
                  <a:gd name="connsiteY5" fmla="*/ 841 h 10000"/>
                  <a:gd name="connsiteX6" fmla="*/ 3792 w 10000"/>
                  <a:gd name="connsiteY6" fmla="*/ 1160 h 10000"/>
                  <a:gd name="connsiteX7" fmla="*/ 3993 w 10000"/>
                  <a:gd name="connsiteY7" fmla="*/ 1599 h 10000"/>
                  <a:gd name="connsiteX8" fmla="*/ 4162 w 10000"/>
                  <a:gd name="connsiteY8" fmla="*/ 1760 h 10000"/>
                  <a:gd name="connsiteX9" fmla="*/ 4262 w 10000"/>
                  <a:gd name="connsiteY9" fmla="*/ 1940 h 10000"/>
                  <a:gd name="connsiteX10" fmla="*/ 4363 w 10000"/>
                  <a:gd name="connsiteY10" fmla="*/ 2260 h 10000"/>
                  <a:gd name="connsiteX11" fmla="*/ 4731 w 10000"/>
                  <a:gd name="connsiteY11" fmla="*/ 2720 h 10000"/>
                  <a:gd name="connsiteX12" fmla="*/ 4799 w 10000"/>
                  <a:gd name="connsiteY12" fmla="*/ 2779 h 10000"/>
                  <a:gd name="connsiteX13" fmla="*/ 4832 w 10000"/>
                  <a:gd name="connsiteY13" fmla="*/ 3039 h 10000"/>
                  <a:gd name="connsiteX14" fmla="*/ 5000 w 10000"/>
                  <a:gd name="connsiteY14" fmla="*/ 3219 h 10000"/>
                  <a:gd name="connsiteX15" fmla="*/ 5101 w 10000"/>
                  <a:gd name="connsiteY15" fmla="*/ 3321 h 10000"/>
                  <a:gd name="connsiteX16" fmla="*/ 5571 w 10000"/>
                  <a:gd name="connsiteY16" fmla="*/ 3439 h 10000"/>
                  <a:gd name="connsiteX17" fmla="*/ 5839 w 10000"/>
                  <a:gd name="connsiteY17" fmla="*/ 3540 h 10000"/>
                  <a:gd name="connsiteX18" fmla="*/ 6175 w 10000"/>
                  <a:gd name="connsiteY18" fmla="*/ 3640 h 10000"/>
                  <a:gd name="connsiteX19" fmla="*/ 6309 w 10000"/>
                  <a:gd name="connsiteY19" fmla="*/ 3660 h 10000"/>
                  <a:gd name="connsiteX20" fmla="*/ 7987 w 10000"/>
                  <a:gd name="connsiteY20" fmla="*/ 4480 h 10000"/>
                  <a:gd name="connsiteX21" fmla="*/ 8356 w 10000"/>
                  <a:gd name="connsiteY21" fmla="*/ 4740 h 10000"/>
                  <a:gd name="connsiteX22" fmla="*/ 8457 w 10000"/>
                  <a:gd name="connsiteY22" fmla="*/ 4860 h 10000"/>
                  <a:gd name="connsiteX23" fmla="*/ 8457 w 10000"/>
                  <a:gd name="connsiteY23" fmla="*/ 4940 h 10000"/>
                  <a:gd name="connsiteX24" fmla="*/ 8423 w 10000"/>
                  <a:gd name="connsiteY24" fmla="*/ 5100 h 10000"/>
                  <a:gd name="connsiteX25" fmla="*/ 8256 w 10000"/>
                  <a:gd name="connsiteY25" fmla="*/ 5260 h 10000"/>
                  <a:gd name="connsiteX26" fmla="*/ 8054 w 10000"/>
                  <a:gd name="connsiteY26" fmla="*/ 5480 h 10000"/>
                  <a:gd name="connsiteX27" fmla="*/ 7954 w 10000"/>
                  <a:gd name="connsiteY27" fmla="*/ 5659 h 10000"/>
                  <a:gd name="connsiteX28" fmla="*/ 7853 w 10000"/>
                  <a:gd name="connsiteY28" fmla="*/ 6141 h 10000"/>
                  <a:gd name="connsiteX29" fmla="*/ 7618 w 10000"/>
                  <a:gd name="connsiteY29" fmla="*/ 6420 h 10000"/>
                  <a:gd name="connsiteX30" fmla="*/ 7316 w 10000"/>
                  <a:gd name="connsiteY30" fmla="*/ 6861 h 10000"/>
                  <a:gd name="connsiteX31" fmla="*/ 7248 w 10000"/>
                  <a:gd name="connsiteY31" fmla="*/ 7020 h 10000"/>
                  <a:gd name="connsiteX32" fmla="*/ 7215 w 10000"/>
                  <a:gd name="connsiteY32" fmla="*/ 7140 h 10000"/>
                  <a:gd name="connsiteX33" fmla="*/ 7147 w 10000"/>
                  <a:gd name="connsiteY33" fmla="*/ 7260 h 10000"/>
                  <a:gd name="connsiteX34" fmla="*/ 7114 w 10000"/>
                  <a:gd name="connsiteY34" fmla="*/ 7461 h 10000"/>
                  <a:gd name="connsiteX35" fmla="*/ 7147 w 10000"/>
                  <a:gd name="connsiteY35" fmla="*/ 7641 h 10000"/>
                  <a:gd name="connsiteX36" fmla="*/ 7215 w 10000"/>
                  <a:gd name="connsiteY36" fmla="*/ 7699 h 10000"/>
                  <a:gd name="connsiteX37" fmla="*/ 7383 w 10000"/>
                  <a:gd name="connsiteY37" fmla="*/ 7840 h 10000"/>
                  <a:gd name="connsiteX38" fmla="*/ 8088 w 10000"/>
                  <a:gd name="connsiteY38" fmla="*/ 8120 h 10000"/>
                  <a:gd name="connsiteX39" fmla="*/ 8222 w 10000"/>
                  <a:gd name="connsiteY39" fmla="*/ 8139 h 10000"/>
                  <a:gd name="connsiteX40" fmla="*/ 8457 w 10000"/>
                  <a:gd name="connsiteY40" fmla="*/ 8419 h 10000"/>
                  <a:gd name="connsiteX41" fmla="*/ 8591 w 10000"/>
                  <a:gd name="connsiteY41" fmla="*/ 8479 h 10000"/>
                  <a:gd name="connsiteX42" fmla="*/ 8792 w 10000"/>
                  <a:gd name="connsiteY42" fmla="*/ 8520 h 10000"/>
                  <a:gd name="connsiteX43" fmla="*/ 8960 w 10000"/>
                  <a:gd name="connsiteY43" fmla="*/ 8520 h 10000"/>
                  <a:gd name="connsiteX44" fmla="*/ 9094 w 10000"/>
                  <a:gd name="connsiteY44" fmla="*/ 8640 h 10000"/>
                  <a:gd name="connsiteX45" fmla="*/ 9665 w 10000"/>
                  <a:gd name="connsiteY45" fmla="*/ 8800 h 10000"/>
                  <a:gd name="connsiteX46" fmla="*/ 9900 w 10000"/>
                  <a:gd name="connsiteY46" fmla="*/ 8920 h 10000"/>
                  <a:gd name="connsiteX47" fmla="*/ 10000 w 10000"/>
                  <a:gd name="connsiteY47" fmla="*/ 9079 h 10000"/>
                  <a:gd name="connsiteX48" fmla="*/ 10000 w 10000"/>
                  <a:gd name="connsiteY48" fmla="*/ 9199 h 10000"/>
                  <a:gd name="connsiteX49" fmla="*/ 9832 w 10000"/>
                  <a:gd name="connsiteY49" fmla="*/ 9360 h 10000"/>
                  <a:gd name="connsiteX50" fmla="*/ 9732 w 10000"/>
                  <a:gd name="connsiteY50" fmla="*/ 9520 h 10000"/>
                  <a:gd name="connsiteX51" fmla="*/ 9665 w 10000"/>
                  <a:gd name="connsiteY51" fmla="*/ 9681 h 10000"/>
                  <a:gd name="connsiteX52" fmla="*/ 9683 w 10000"/>
                  <a:gd name="connsiteY52" fmla="*/ 9938 h 10000"/>
                  <a:gd name="connsiteX53" fmla="*/ 9799 w 10000"/>
                  <a:gd name="connsiteY53" fmla="*/ 10000 h 10000"/>
                  <a:gd name="connsiteX0" fmla="*/ 0 w 10000"/>
                  <a:gd name="connsiteY0" fmla="*/ 40 h 9938"/>
                  <a:gd name="connsiteX1" fmla="*/ 2114 w 10000"/>
                  <a:gd name="connsiteY1" fmla="*/ 0 h 9938"/>
                  <a:gd name="connsiteX2" fmla="*/ 3020 w 10000"/>
                  <a:gd name="connsiteY2" fmla="*/ 40 h 9938"/>
                  <a:gd name="connsiteX3" fmla="*/ 3121 w 10000"/>
                  <a:gd name="connsiteY3" fmla="*/ 100 h 9938"/>
                  <a:gd name="connsiteX4" fmla="*/ 3221 w 10000"/>
                  <a:gd name="connsiteY4" fmla="*/ 180 h 9938"/>
                  <a:gd name="connsiteX5" fmla="*/ 3591 w 10000"/>
                  <a:gd name="connsiteY5" fmla="*/ 841 h 9938"/>
                  <a:gd name="connsiteX6" fmla="*/ 3792 w 10000"/>
                  <a:gd name="connsiteY6" fmla="*/ 1160 h 9938"/>
                  <a:gd name="connsiteX7" fmla="*/ 3993 w 10000"/>
                  <a:gd name="connsiteY7" fmla="*/ 1599 h 9938"/>
                  <a:gd name="connsiteX8" fmla="*/ 4162 w 10000"/>
                  <a:gd name="connsiteY8" fmla="*/ 1760 h 9938"/>
                  <a:gd name="connsiteX9" fmla="*/ 4262 w 10000"/>
                  <a:gd name="connsiteY9" fmla="*/ 1940 h 9938"/>
                  <a:gd name="connsiteX10" fmla="*/ 4363 w 10000"/>
                  <a:gd name="connsiteY10" fmla="*/ 2260 h 9938"/>
                  <a:gd name="connsiteX11" fmla="*/ 4731 w 10000"/>
                  <a:gd name="connsiteY11" fmla="*/ 2720 h 9938"/>
                  <a:gd name="connsiteX12" fmla="*/ 4799 w 10000"/>
                  <a:gd name="connsiteY12" fmla="*/ 2779 h 9938"/>
                  <a:gd name="connsiteX13" fmla="*/ 4832 w 10000"/>
                  <a:gd name="connsiteY13" fmla="*/ 3039 h 9938"/>
                  <a:gd name="connsiteX14" fmla="*/ 5000 w 10000"/>
                  <a:gd name="connsiteY14" fmla="*/ 3219 h 9938"/>
                  <a:gd name="connsiteX15" fmla="*/ 5101 w 10000"/>
                  <a:gd name="connsiteY15" fmla="*/ 3321 h 9938"/>
                  <a:gd name="connsiteX16" fmla="*/ 5571 w 10000"/>
                  <a:gd name="connsiteY16" fmla="*/ 3439 h 9938"/>
                  <a:gd name="connsiteX17" fmla="*/ 5839 w 10000"/>
                  <a:gd name="connsiteY17" fmla="*/ 3540 h 9938"/>
                  <a:gd name="connsiteX18" fmla="*/ 6175 w 10000"/>
                  <a:gd name="connsiteY18" fmla="*/ 3640 h 9938"/>
                  <a:gd name="connsiteX19" fmla="*/ 6309 w 10000"/>
                  <a:gd name="connsiteY19" fmla="*/ 3660 h 9938"/>
                  <a:gd name="connsiteX20" fmla="*/ 7987 w 10000"/>
                  <a:gd name="connsiteY20" fmla="*/ 4480 h 9938"/>
                  <a:gd name="connsiteX21" fmla="*/ 8356 w 10000"/>
                  <a:gd name="connsiteY21" fmla="*/ 4740 h 9938"/>
                  <a:gd name="connsiteX22" fmla="*/ 8457 w 10000"/>
                  <a:gd name="connsiteY22" fmla="*/ 4860 h 9938"/>
                  <a:gd name="connsiteX23" fmla="*/ 8457 w 10000"/>
                  <a:gd name="connsiteY23" fmla="*/ 4940 h 9938"/>
                  <a:gd name="connsiteX24" fmla="*/ 8423 w 10000"/>
                  <a:gd name="connsiteY24" fmla="*/ 5100 h 9938"/>
                  <a:gd name="connsiteX25" fmla="*/ 8256 w 10000"/>
                  <a:gd name="connsiteY25" fmla="*/ 5260 h 9938"/>
                  <a:gd name="connsiteX26" fmla="*/ 8054 w 10000"/>
                  <a:gd name="connsiteY26" fmla="*/ 5480 h 9938"/>
                  <a:gd name="connsiteX27" fmla="*/ 7954 w 10000"/>
                  <a:gd name="connsiteY27" fmla="*/ 5659 h 9938"/>
                  <a:gd name="connsiteX28" fmla="*/ 7853 w 10000"/>
                  <a:gd name="connsiteY28" fmla="*/ 6141 h 9938"/>
                  <a:gd name="connsiteX29" fmla="*/ 7618 w 10000"/>
                  <a:gd name="connsiteY29" fmla="*/ 6420 h 9938"/>
                  <a:gd name="connsiteX30" fmla="*/ 7316 w 10000"/>
                  <a:gd name="connsiteY30" fmla="*/ 6861 h 9938"/>
                  <a:gd name="connsiteX31" fmla="*/ 7248 w 10000"/>
                  <a:gd name="connsiteY31" fmla="*/ 7020 h 9938"/>
                  <a:gd name="connsiteX32" fmla="*/ 7215 w 10000"/>
                  <a:gd name="connsiteY32" fmla="*/ 7140 h 9938"/>
                  <a:gd name="connsiteX33" fmla="*/ 7147 w 10000"/>
                  <a:gd name="connsiteY33" fmla="*/ 7260 h 9938"/>
                  <a:gd name="connsiteX34" fmla="*/ 7114 w 10000"/>
                  <a:gd name="connsiteY34" fmla="*/ 7461 h 9938"/>
                  <a:gd name="connsiteX35" fmla="*/ 7147 w 10000"/>
                  <a:gd name="connsiteY35" fmla="*/ 7641 h 9938"/>
                  <a:gd name="connsiteX36" fmla="*/ 7215 w 10000"/>
                  <a:gd name="connsiteY36" fmla="*/ 7699 h 9938"/>
                  <a:gd name="connsiteX37" fmla="*/ 7383 w 10000"/>
                  <a:gd name="connsiteY37" fmla="*/ 7840 h 9938"/>
                  <a:gd name="connsiteX38" fmla="*/ 8088 w 10000"/>
                  <a:gd name="connsiteY38" fmla="*/ 8120 h 9938"/>
                  <a:gd name="connsiteX39" fmla="*/ 8222 w 10000"/>
                  <a:gd name="connsiteY39" fmla="*/ 8139 h 9938"/>
                  <a:gd name="connsiteX40" fmla="*/ 8457 w 10000"/>
                  <a:gd name="connsiteY40" fmla="*/ 8419 h 9938"/>
                  <a:gd name="connsiteX41" fmla="*/ 8591 w 10000"/>
                  <a:gd name="connsiteY41" fmla="*/ 8479 h 9938"/>
                  <a:gd name="connsiteX42" fmla="*/ 8792 w 10000"/>
                  <a:gd name="connsiteY42" fmla="*/ 8520 h 9938"/>
                  <a:gd name="connsiteX43" fmla="*/ 8960 w 10000"/>
                  <a:gd name="connsiteY43" fmla="*/ 8520 h 9938"/>
                  <a:gd name="connsiteX44" fmla="*/ 9094 w 10000"/>
                  <a:gd name="connsiteY44" fmla="*/ 8640 h 9938"/>
                  <a:gd name="connsiteX45" fmla="*/ 9665 w 10000"/>
                  <a:gd name="connsiteY45" fmla="*/ 8800 h 9938"/>
                  <a:gd name="connsiteX46" fmla="*/ 9900 w 10000"/>
                  <a:gd name="connsiteY46" fmla="*/ 8920 h 9938"/>
                  <a:gd name="connsiteX47" fmla="*/ 10000 w 10000"/>
                  <a:gd name="connsiteY47" fmla="*/ 9079 h 9938"/>
                  <a:gd name="connsiteX48" fmla="*/ 10000 w 10000"/>
                  <a:gd name="connsiteY48" fmla="*/ 9199 h 9938"/>
                  <a:gd name="connsiteX49" fmla="*/ 9832 w 10000"/>
                  <a:gd name="connsiteY49" fmla="*/ 9360 h 9938"/>
                  <a:gd name="connsiteX50" fmla="*/ 9732 w 10000"/>
                  <a:gd name="connsiteY50" fmla="*/ 9520 h 9938"/>
                  <a:gd name="connsiteX51" fmla="*/ 9665 w 10000"/>
                  <a:gd name="connsiteY51" fmla="*/ 9681 h 9938"/>
                  <a:gd name="connsiteX52" fmla="*/ 9683 w 10000"/>
                  <a:gd name="connsiteY52" fmla="*/ 9938 h 9938"/>
                  <a:gd name="connsiteX0" fmla="*/ 0 w 10000"/>
                  <a:gd name="connsiteY0" fmla="*/ 40 h 9741"/>
                  <a:gd name="connsiteX1" fmla="*/ 2114 w 10000"/>
                  <a:gd name="connsiteY1" fmla="*/ 0 h 9741"/>
                  <a:gd name="connsiteX2" fmla="*/ 3020 w 10000"/>
                  <a:gd name="connsiteY2" fmla="*/ 40 h 9741"/>
                  <a:gd name="connsiteX3" fmla="*/ 3121 w 10000"/>
                  <a:gd name="connsiteY3" fmla="*/ 101 h 9741"/>
                  <a:gd name="connsiteX4" fmla="*/ 3221 w 10000"/>
                  <a:gd name="connsiteY4" fmla="*/ 181 h 9741"/>
                  <a:gd name="connsiteX5" fmla="*/ 3591 w 10000"/>
                  <a:gd name="connsiteY5" fmla="*/ 846 h 9741"/>
                  <a:gd name="connsiteX6" fmla="*/ 3792 w 10000"/>
                  <a:gd name="connsiteY6" fmla="*/ 1167 h 9741"/>
                  <a:gd name="connsiteX7" fmla="*/ 3993 w 10000"/>
                  <a:gd name="connsiteY7" fmla="*/ 1609 h 9741"/>
                  <a:gd name="connsiteX8" fmla="*/ 4162 w 10000"/>
                  <a:gd name="connsiteY8" fmla="*/ 1771 h 9741"/>
                  <a:gd name="connsiteX9" fmla="*/ 4262 w 10000"/>
                  <a:gd name="connsiteY9" fmla="*/ 1952 h 9741"/>
                  <a:gd name="connsiteX10" fmla="*/ 4363 w 10000"/>
                  <a:gd name="connsiteY10" fmla="*/ 2274 h 9741"/>
                  <a:gd name="connsiteX11" fmla="*/ 4731 w 10000"/>
                  <a:gd name="connsiteY11" fmla="*/ 2737 h 9741"/>
                  <a:gd name="connsiteX12" fmla="*/ 4799 w 10000"/>
                  <a:gd name="connsiteY12" fmla="*/ 2796 h 9741"/>
                  <a:gd name="connsiteX13" fmla="*/ 4832 w 10000"/>
                  <a:gd name="connsiteY13" fmla="*/ 3058 h 9741"/>
                  <a:gd name="connsiteX14" fmla="*/ 5000 w 10000"/>
                  <a:gd name="connsiteY14" fmla="*/ 3239 h 9741"/>
                  <a:gd name="connsiteX15" fmla="*/ 5101 w 10000"/>
                  <a:gd name="connsiteY15" fmla="*/ 3342 h 9741"/>
                  <a:gd name="connsiteX16" fmla="*/ 5571 w 10000"/>
                  <a:gd name="connsiteY16" fmla="*/ 3460 h 9741"/>
                  <a:gd name="connsiteX17" fmla="*/ 5839 w 10000"/>
                  <a:gd name="connsiteY17" fmla="*/ 3562 h 9741"/>
                  <a:gd name="connsiteX18" fmla="*/ 6175 w 10000"/>
                  <a:gd name="connsiteY18" fmla="*/ 3663 h 9741"/>
                  <a:gd name="connsiteX19" fmla="*/ 6309 w 10000"/>
                  <a:gd name="connsiteY19" fmla="*/ 3683 h 9741"/>
                  <a:gd name="connsiteX20" fmla="*/ 7987 w 10000"/>
                  <a:gd name="connsiteY20" fmla="*/ 4508 h 9741"/>
                  <a:gd name="connsiteX21" fmla="*/ 8356 w 10000"/>
                  <a:gd name="connsiteY21" fmla="*/ 4770 h 9741"/>
                  <a:gd name="connsiteX22" fmla="*/ 8457 w 10000"/>
                  <a:gd name="connsiteY22" fmla="*/ 4890 h 9741"/>
                  <a:gd name="connsiteX23" fmla="*/ 8457 w 10000"/>
                  <a:gd name="connsiteY23" fmla="*/ 4971 h 9741"/>
                  <a:gd name="connsiteX24" fmla="*/ 8423 w 10000"/>
                  <a:gd name="connsiteY24" fmla="*/ 5132 h 9741"/>
                  <a:gd name="connsiteX25" fmla="*/ 8256 w 10000"/>
                  <a:gd name="connsiteY25" fmla="*/ 5293 h 9741"/>
                  <a:gd name="connsiteX26" fmla="*/ 8054 w 10000"/>
                  <a:gd name="connsiteY26" fmla="*/ 5514 h 9741"/>
                  <a:gd name="connsiteX27" fmla="*/ 7954 w 10000"/>
                  <a:gd name="connsiteY27" fmla="*/ 5694 h 9741"/>
                  <a:gd name="connsiteX28" fmla="*/ 7853 w 10000"/>
                  <a:gd name="connsiteY28" fmla="*/ 6179 h 9741"/>
                  <a:gd name="connsiteX29" fmla="*/ 7618 w 10000"/>
                  <a:gd name="connsiteY29" fmla="*/ 6460 h 9741"/>
                  <a:gd name="connsiteX30" fmla="*/ 7316 w 10000"/>
                  <a:gd name="connsiteY30" fmla="*/ 6904 h 9741"/>
                  <a:gd name="connsiteX31" fmla="*/ 7248 w 10000"/>
                  <a:gd name="connsiteY31" fmla="*/ 7064 h 9741"/>
                  <a:gd name="connsiteX32" fmla="*/ 7215 w 10000"/>
                  <a:gd name="connsiteY32" fmla="*/ 7185 h 9741"/>
                  <a:gd name="connsiteX33" fmla="*/ 7147 w 10000"/>
                  <a:gd name="connsiteY33" fmla="*/ 7305 h 9741"/>
                  <a:gd name="connsiteX34" fmla="*/ 7114 w 10000"/>
                  <a:gd name="connsiteY34" fmla="*/ 7508 h 9741"/>
                  <a:gd name="connsiteX35" fmla="*/ 7147 w 10000"/>
                  <a:gd name="connsiteY35" fmla="*/ 7689 h 9741"/>
                  <a:gd name="connsiteX36" fmla="*/ 7215 w 10000"/>
                  <a:gd name="connsiteY36" fmla="*/ 7747 h 9741"/>
                  <a:gd name="connsiteX37" fmla="*/ 7383 w 10000"/>
                  <a:gd name="connsiteY37" fmla="*/ 7889 h 9741"/>
                  <a:gd name="connsiteX38" fmla="*/ 8088 w 10000"/>
                  <a:gd name="connsiteY38" fmla="*/ 8171 h 9741"/>
                  <a:gd name="connsiteX39" fmla="*/ 8222 w 10000"/>
                  <a:gd name="connsiteY39" fmla="*/ 8190 h 9741"/>
                  <a:gd name="connsiteX40" fmla="*/ 8457 w 10000"/>
                  <a:gd name="connsiteY40" fmla="*/ 8472 h 9741"/>
                  <a:gd name="connsiteX41" fmla="*/ 8591 w 10000"/>
                  <a:gd name="connsiteY41" fmla="*/ 8532 h 9741"/>
                  <a:gd name="connsiteX42" fmla="*/ 8792 w 10000"/>
                  <a:gd name="connsiteY42" fmla="*/ 8573 h 9741"/>
                  <a:gd name="connsiteX43" fmla="*/ 8960 w 10000"/>
                  <a:gd name="connsiteY43" fmla="*/ 8573 h 9741"/>
                  <a:gd name="connsiteX44" fmla="*/ 9094 w 10000"/>
                  <a:gd name="connsiteY44" fmla="*/ 8694 h 9741"/>
                  <a:gd name="connsiteX45" fmla="*/ 9665 w 10000"/>
                  <a:gd name="connsiteY45" fmla="*/ 8855 h 9741"/>
                  <a:gd name="connsiteX46" fmla="*/ 9900 w 10000"/>
                  <a:gd name="connsiteY46" fmla="*/ 8976 h 9741"/>
                  <a:gd name="connsiteX47" fmla="*/ 10000 w 10000"/>
                  <a:gd name="connsiteY47" fmla="*/ 9136 h 9741"/>
                  <a:gd name="connsiteX48" fmla="*/ 10000 w 10000"/>
                  <a:gd name="connsiteY48" fmla="*/ 9256 h 9741"/>
                  <a:gd name="connsiteX49" fmla="*/ 9832 w 10000"/>
                  <a:gd name="connsiteY49" fmla="*/ 9418 h 9741"/>
                  <a:gd name="connsiteX50" fmla="*/ 9732 w 10000"/>
                  <a:gd name="connsiteY50" fmla="*/ 9579 h 9741"/>
                  <a:gd name="connsiteX51" fmla="*/ 9665 w 10000"/>
                  <a:gd name="connsiteY51" fmla="*/ 9741 h 9741"/>
                  <a:gd name="connsiteX0" fmla="*/ 0 w 10000"/>
                  <a:gd name="connsiteY0" fmla="*/ 41 h 9834"/>
                  <a:gd name="connsiteX1" fmla="*/ 2114 w 10000"/>
                  <a:gd name="connsiteY1" fmla="*/ 0 h 9834"/>
                  <a:gd name="connsiteX2" fmla="*/ 3020 w 10000"/>
                  <a:gd name="connsiteY2" fmla="*/ 41 h 9834"/>
                  <a:gd name="connsiteX3" fmla="*/ 3121 w 10000"/>
                  <a:gd name="connsiteY3" fmla="*/ 104 h 9834"/>
                  <a:gd name="connsiteX4" fmla="*/ 3221 w 10000"/>
                  <a:gd name="connsiteY4" fmla="*/ 186 h 9834"/>
                  <a:gd name="connsiteX5" fmla="*/ 3591 w 10000"/>
                  <a:gd name="connsiteY5" fmla="*/ 868 h 9834"/>
                  <a:gd name="connsiteX6" fmla="*/ 3792 w 10000"/>
                  <a:gd name="connsiteY6" fmla="*/ 1198 h 9834"/>
                  <a:gd name="connsiteX7" fmla="*/ 3993 w 10000"/>
                  <a:gd name="connsiteY7" fmla="*/ 1652 h 9834"/>
                  <a:gd name="connsiteX8" fmla="*/ 4162 w 10000"/>
                  <a:gd name="connsiteY8" fmla="*/ 1818 h 9834"/>
                  <a:gd name="connsiteX9" fmla="*/ 4262 w 10000"/>
                  <a:gd name="connsiteY9" fmla="*/ 2004 h 9834"/>
                  <a:gd name="connsiteX10" fmla="*/ 4363 w 10000"/>
                  <a:gd name="connsiteY10" fmla="*/ 2334 h 9834"/>
                  <a:gd name="connsiteX11" fmla="*/ 4731 w 10000"/>
                  <a:gd name="connsiteY11" fmla="*/ 2810 h 9834"/>
                  <a:gd name="connsiteX12" fmla="*/ 4799 w 10000"/>
                  <a:gd name="connsiteY12" fmla="*/ 2870 h 9834"/>
                  <a:gd name="connsiteX13" fmla="*/ 4832 w 10000"/>
                  <a:gd name="connsiteY13" fmla="*/ 3139 h 9834"/>
                  <a:gd name="connsiteX14" fmla="*/ 5000 w 10000"/>
                  <a:gd name="connsiteY14" fmla="*/ 3325 h 9834"/>
                  <a:gd name="connsiteX15" fmla="*/ 5101 w 10000"/>
                  <a:gd name="connsiteY15" fmla="*/ 3431 h 9834"/>
                  <a:gd name="connsiteX16" fmla="*/ 5571 w 10000"/>
                  <a:gd name="connsiteY16" fmla="*/ 3552 h 9834"/>
                  <a:gd name="connsiteX17" fmla="*/ 5839 w 10000"/>
                  <a:gd name="connsiteY17" fmla="*/ 3657 h 9834"/>
                  <a:gd name="connsiteX18" fmla="*/ 6175 w 10000"/>
                  <a:gd name="connsiteY18" fmla="*/ 3760 h 9834"/>
                  <a:gd name="connsiteX19" fmla="*/ 6309 w 10000"/>
                  <a:gd name="connsiteY19" fmla="*/ 3781 h 9834"/>
                  <a:gd name="connsiteX20" fmla="*/ 7987 w 10000"/>
                  <a:gd name="connsiteY20" fmla="*/ 4628 h 9834"/>
                  <a:gd name="connsiteX21" fmla="*/ 8356 w 10000"/>
                  <a:gd name="connsiteY21" fmla="*/ 4897 h 9834"/>
                  <a:gd name="connsiteX22" fmla="*/ 8457 w 10000"/>
                  <a:gd name="connsiteY22" fmla="*/ 5020 h 9834"/>
                  <a:gd name="connsiteX23" fmla="*/ 8457 w 10000"/>
                  <a:gd name="connsiteY23" fmla="*/ 5103 h 9834"/>
                  <a:gd name="connsiteX24" fmla="*/ 8423 w 10000"/>
                  <a:gd name="connsiteY24" fmla="*/ 5268 h 9834"/>
                  <a:gd name="connsiteX25" fmla="*/ 8256 w 10000"/>
                  <a:gd name="connsiteY25" fmla="*/ 5434 h 9834"/>
                  <a:gd name="connsiteX26" fmla="*/ 8054 w 10000"/>
                  <a:gd name="connsiteY26" fmla="*/ 5661 h 9834"/>
                  <a:gd name="connsiteX27" fmla="*/ 7954 w 10000"/>
                  <a:gd name="connsiteY27" fmla="*/ 5845 h 9834"/>
                  <a:gd name="connsiteX28" fmla="*/ 7853 w 10000"/>
                  <a:gd name="connsiteY28" fmla="*/ 6343 h 9834"/>
                  <a:gd name="connsiteX29" fmla="*/ 7618 w 10000"/>
                  <a:gd name="connsiteY29" fmla="*/ 6632 h 9834"/>
                  <a:gd name="connsiteX30" fmla="*/ 7316 w 10000"/>
                  <a:gd name="connsiteY30" fmla="*/ 7088 h 9834"/>
                  <a:gd name="connsiteX31" fmla="*/ 7248 w 10000"/>
                  <a:gd name="connsiteY31" fmla="*/ 7252 h 9834"/>
                  <a:gd name="connsiteX32" fmla="*/ 7215 w 10000"/>
                  <a:gd name="connsiteY32" fmla="*/ 7376 h 9834"/>
                  <a:gd name="connsiteX33" fmla="*/ 7147 w 10000"/>
                  <a:gd name="connsiteY33" fmla="*/ 7499 h 9834"/>
                  <a:gd name="connsiteX34" fmla="*/ 7114 w 10000"/>
                  <a:gd name="connsiteY34" fmla="*/ 7708 h 9834"/>
                  <a:gd name="connsiteX35" fmla="*/ 7147 w 10000"/>
                  <a:gd name="connsiteY35" fmla="*/ 7893 h 9834"/>
                  <a:gd name="connsiteX36" fmla="*/ 7215 w 10000"/>
                  <a:gd name="connsiteY36" fmla="*/ 7953 h 9834"/>
                  <a:gd name="connsiteX37" fmla="*/ 7383 w 10000"/>
                  <a:gd name="connsiteY37" fmla="*/ 8099 h 9834"/>
                  <a:gd name="connsiteX38" fmla="*/ 8088 w 10000"/>
                  <a:gd name="connsiteY38" fmla="*/ 8388 h 9834"/>
                  <a:gd name="connsiteX39" fmla="*/ 8222 w 10000"/>
                  <a:gd name="connsiteY39" fmla="*/ 8408 h 9834"/>
                  <a:gd name="connsiteX40" fmla="*/ 8457 w 10000"/>
                  <a:gd name="connsiteY40" fmla="*/ 8697 h 9834"/>
                  <a:gd name="connsiteX41" fmla="*/ 8591 w 10000"/>
                  <a:gd name="connsiteY41" fmla="*/ 8759 h 9834"/>
                  <a:gd name="connsiteX42" fmla="*/ 8792 w 10000"/>
                  <a:gd name="connsiteY42" fmla="*/ 8801 h 9834"/>
                  <a:gd name="connsiteX43" fmla="*/ 8960 w 10000"/>
                  <a:gd name="connsiteY43" fmla="*/ 8801 h 9834"/>
                  <a:gd name="connsiteX44" fmla="*/ 9094 w 10000"/>
                  <a:gd name="connsiteY44" fmla="*/ 8925 h 9834"/>
                  <a:gd name="connsiteX45" fmla="*/ 9665 w 10000"/>
                  <a:gd name="connsiteY45" fmla="*/ 9090 h 9834"/>
                  <a:gd name="connsiteX46" fmla="*/ 9900 w 10000"/>
                  <a:gd name="connsiteY46" fmla="*/ 9215 h 9834"/>
                  <a:gd name="connsiteX47" fmla="*/ 10000 w 10000"/>
                  <a:gd name="connsiteY47" fmla="*/ 9379 h 9834"/>
                  <a:gd name="connsiteX48" fmla="*/ 10000 w 10000"/>
                  <a:gd name="connsiteY48" fmla="*/ 9502 h 9834"/>
                  <a:gd name="connsiteX49" fmla="*/ 9832 w 10000"/>
                  <a:gd name="connsiteY49" fmla="*/ 9668 h 9834"/>
                  <a:gd name="connsiteX50" fmla="*/ 9732 w 10000"/>
                  <a:gd name="connsiteY50" fmla="*/ 9834 h 9834"/>
                  <a:gd name="connsiteX0" fmla="*/ 0 w 10000"/>
                  <a:gd name="connsiteY0" fmla="*/ 42 h 9831"/>
                  <a:gd name="connsiteX1" fmla="*/ 2114 w 10000"/>
                  <a:gd name="connsiteY1" fmla="*/ 0 h 9831"/>
                  <a:gd name="connsiteX2" fmla="*/ 3020 w 10000"/>
                  <a:gd name="connsiteY2" fmla="*/ 42 h 9831"/>
                  <a:gd name="connsiteX3" fmla="*/ 3121 w 10000"/>
                  <a:gd name="connsiteY3" fmla="*/ 106 h 9831"/>
                  <a:gd name="connsiteX4" fmla="*/ 3221 w 10000"/>
                  <a:gd name="connsiteY4" fmla="*/ 189 h 9831"/>
                  <a:gd name="connsiteX5" fmla="*/ 3591 w 10000"/>
                  <a:gd name="connsiteY5" fmla="*/ 883 h 9831"/>
                  <a:gd name="connsiteX6" fmla="*/ 3792 w 10000"/>
                  <a:gd name="connsiteY6" fmla="*/ 1218 h 9831"/>
                  <a:gd name="connsiteX7" fmla="*/ 3993 w 10000"/>
                  <a:gd name="connsiteY7" fmla="*/ 1680 h 9831"/>
                  <a:gd name="connsiteX8" fmla="*/ 4162 w 10000"/>
                  <a:gd name="connsiteY8" fmla="*/ 1849 h 9831"/>
                  <a:gd name="connsiteX9" fmla="*/ 4262 w 10000"/>
                  <a:gd name="connsiteY9" fmla="*/ 2038 h 9831"/>
                  <a:gd name="connsiteX10" fmla="*/ 4363 w 10000"/>
                  <a:gd name="connsiteY10" fmla="*/ 2373 h 9831"/>
                  <a:gd name="connsiteX11" fmla="*/ 4731 w 10000"/>
                  <a:gd name="connsiteY11" fmla="*/ 2857 h 9831"/>
                  <a:gd name="connsiteX12" fmla="*/ 4799 w 10000"/>
                  <a:gd name="connsiteY12" fmla="*/ 2918 h 9831"/>
                  <a:gd name="connsiteX13" fmla="*/ 4832 w 10000"/>
                  <a:gd name="connsiteY13" fmla="*/ 3192 h 9831"/>
                  <a:gd name="connsiteX14" fmla="*/ 5000 w 10000"/>
                  <a:gd name="connsiteY14" fmla="*/ 3381 h 9831"/>
                  <a:gd name="connsiteX15" fmla="*/ 5101 w 10000"/>
                  <a:gd name="connsiteY15" fmla="*/ 3489 h 9831"/>
                  <a:gd name="connsiteX16" fmla="*/ 5571 w 10000"/>
                  <a:gd name="connsiteY16" fmla="*/ 3612 h 9831"/>
                  <a:gd name="connsiteX17" fmla="*/ 5839 w 10000"/>
                  <a:gd name="connsiteY17" fmla="*/ 3719 h 9831"/>
                  <a:gd name="connsiteX18" fmla="*/ 6175 w 10000"/>
                  <a:gd name="connsiteY18" fmla="*/ 3823 h 9831"/>
                  <a:gd name="connsiteX19" fmla="*/ 6309 w 10000"/>
                  <a:gd name="connsiteY19" fmla="*/ 3845 h 9831"/>
                  <a:gd name="connsiteX20" fmla="*/ 7987 w 10000"/>
                  <a:gd name="connsiteY20" fmla="*/ 4706 h 9831"/>
                  <a:gd name="connsiteX21" fmla="*/ 8356 w 10000"/>
                  <a:gd name="connsiteY21" fmla="*/ 4980 h 9831"/>
                  <a:gd name="connsiteX22" fmla="*/ 8457 w 10000"/>
                  <a:gd name="connsiteY22" fmla="*/ 5105 h 9831"/>
                  <a:gd name="connsiteX23" fmla="*/ 8457 w 10000"/>
                  <a:gd name="connsiteY23" fmla="*/ 5189 h 9831"/>
                  <a:gd name="connsiteX24" fmla="*/ 8423 w 10000"/>
                  <a:gd name="connsiteY24" fmla="*/ 5357 h 9831"/>
                  <a:gd name="connsiteX25" fmla="*/ 8256 w 10000"/>
                  <a:gd name="connsiteY25" fmla="*/ 5526 h 9831"/>
                  <a:gd name="connsiteX26" fmla="*/ 8054 w 10000"/>
                  <a:gd name="connsiteY26" fmla="*/ 5757 h 9831"/>
                  <a:gd name="connsiteX27" fmla="*/ 7954 w 10000"/>
                  <a:gd name="connsiteY27" fmla="*/ 5944 h 9831"/>
                  <a:gd name="connsiteX28" fmla="*/ 7853 w 10000"/>
                  <a:gd name="connsiteY28" fmla="*/ 6450 h 9831"/>
                  <a:gd name="connsiteX29" fmla="*/ 7618 w 10000"/>
                  <a:gd name="connsiteY29" fmla="*/ 6744 h 9831"/>
                  <a:gd name="connsiteX30" fmla="*/ 7316 w 10000"/>
                  <a:gd name="connsiteY30" fmla="*/ 7208 h 9831"/>
                  <a:gd name="connsiteX31" fmla="*/ 7248 w 10000"/>
                  <a:gd name="connsiteY31" fmla="*/ 7374 h 9831"/>
                  <a:gd name="connsiteX32" fmla="*/ 7215 w 10000"/>
                  <a:gd name="connsiteY32" fmla="*/ 7501 h 9831"/>
                  <a:gd name="connsiteX33" fmla="*/ 7147 w 10000"/>
                  <a:gd name="connsiteY33" fmla="*/ 7626 h 9831"/>
                  <a:gd name="connsiteX34" fmla="*/ 7114 w 10000"/>
                  <a:gd name="connsiteY34" fmla="*/ 7838 h 9831"/>
                  <a:gd name="connsiteX35" fmla="*/ 7147 w 10000"/>
                  <a:gd name="connsiteY35" fmla="*/ 8026 h 9831"/>
                  <a:gd name="connsiteX36" fmla="*/ 7215 w 10000"/>
                  <a:gd name="connsiteY36" fmla="*/ 8087 h 9831"/>
                  <a:gd name="connsiteX37" fmla="*/ 7383 w 10000"/>
                  <a:gd name="connsiteY37" fmla="*/ 8236 h 9831"/>
                  <a:gd name="connsiteX38" fmla="*/ 8088 w 10000"/>
                  <a:gd name="connsiteY38" fmla="*/ 8530 h 9831"/>
                  <a:gd name="connsiteX39" fmla="*/ 8222 w 10000"/>
                  <a:gd name="connsiteY39" fmla="*/ 8550 h 9831"/>
                  <a:gd name="connsiteX40" fmla="*/ 8457 w 10000"/>
                  <a:gd name="connsiteY40" fmla="*/ 8844 h 9831"/>
                  <a:gd name="connsiteX41" fmla="*/ 8591 w 10000"/>
                  <a:gd name="connsiteY41" fmla="*/ 8907 h 9831"/>
                  <a:gd name="connsiteX42" fmla="*/ 8792 w 10000"/>
                  <a:gd name="connsiteY42" fmla="*/ 8950 h 9831"/>
                  <a:gd name="connsiteX43" fmla="*/ 8960 w 10000"/>
                  <a:gd name="connsiteY43" fmla="*/ 8950 h 9831"/>
                  <a:gd name="connsiteX44" fmla="*/ 9094 w 10000"/>
                  <a:gd name="connsiteY44" fmla="*/ 9076 h 9831"/>
                  <a:gd name="connsiteX45" fmla="*/ 9665 w 10000"/>
                  <a:gd name="connsiteY45" fmla="*/ 9243 h 9831"/>
                  <a:gd name="connsiteX46" fmla="*/ 9900 w 10000"/>
                  <a:gd name="connsiteY46" fmla="*/ 9371 h 9831"/>
                  <a:gd name="connsiteX47" fmla="*/ 10000 w 10000"/>
                  <a:gd name="connsiteY47" fmla="*/ 9537 h 9831"/>
                  <a:gd name="connsiteX48" fmla="*/ 10000 w 10000"/>
                  <a:gd name="connsiteY48" fmla="*/ 9662 h 9831"/>
                  <a:gd name="connsiteX49" fmla="*/ 9832 w 10000"/>
                  <a:gd name="connsiteY49" fmla="*/ 9831 h 9831"/>
                  <a:gd name="connsiteX0" fmla="*/ 0 w 10000"/>
                  <a:gd name="connsiteY0" fmla="*/ 43 h 10000"/>
                  <a:gd name="connsiteX1" fmla="*/ 2114 w 10000"/>
                  <a:gd name="connsiteY1" fmla="*/ 0 h 10000"/>
                  <a:gd name="connsiteX2" fmla="*/ 3020 w 10000"/>
                  <a:gd name="connsiteY2" fmla="*/ 43 h 10000"/>
                  <a:gd name="connsiteX3" fmla="*/ 3121 w 10000"/>
                  <a:gd name="connsiteY3" fmla="*/ 108 h 10000"/>
                  <a:gd name="connsiteX4" fmla="*/ 3221 w 10000"/>
                  <a:gd name="connsiteY4" fmla="*/ 192 h 10000"/>
                  <a:gd name="connsiteX5" fmla="*/ 3591 w 10000"/>
                  <a:gd name="connsiteY5" fmla="*/ 898 h 10000"/>
                  <a:gd name="connsiteX6" fmla="*/ 3792 w 10000"/>
                  <a:gd name="connsiteY6" fmla="*/ 1239 h 10000"/>
                  <a:gd name="connsiteX7" fmla="*/ 3993 w 10000"/>
                  <a:gd name="connsiteY7" fmla="*/ 1709 h 10000"/>
                  <a:gd name="connsiteX8" fmla="*/ 4162 w 10000"/>
                  <a:gd name="connsiteY8" fmla="*/ 1881 h 10000"/>
                  <a:gd name="connsiteX9" fmla="*/ 4262 w 10000"/>
                  <a:gd name="connsiteY9" fmla="*/ 2073 h 10000"/>
                  <a:gd name="connsiteX10" fmla="*/ 4363 w 10000"/>
                  <a:gd name="connsiteY10" fmla="*/ 2414 h 10000"/>
                  <a:gd name="connsiteX11" fmla="*/ 4731 w 10000"/>
                  <a:gd name="connsiteY11" fmla="*/ 2906 h 10000"/>
                  <a:gd name="connsiteX12" fmla="*/ 4799 w 10000"/>
                  <a:gd name="connsiteY12" fmla="*/ 2968 h 10000"/>
                  <a:gd name="connsiteX13" fmla="*/ 4832 w 10000"/>
                  <a:gd name="connsiteY13" fmla="*/ 3247 h 10000"/>
                  <a:gd name="connsiteX14" fmla="*/ 5000 w 10000"/>
                  <a:gd name="connsiteY14" fmla="*/ 3439 h 10000"/>
                  <a:gd name="connsiteX15" fmla="*/ 5101 w 10000"/>
                  <a:gd name="connsiteY15" fmla="*/ 3549 h 10000"/>
                  <a:gd name="connsiteX16" fmla="*/ 5571 w 10000"/>
                  <a:gd name="connsiteY16" fmla="*/ 3674 h 10000"/>
                  <a:gd name="connsiteX17" fmla="*/ 5839 w 10000"/>
                  <a:gd name="connsiteY17" fmla="*/ 3783 h 10000"/>
                  <a:gd name="connsiteX18" fmla="*/ 6175 w 10000"/>
                  <a:gd name="connsiteY18" fmla="*/ 3889 h 10000"/>
                  <a:gd name="connsiteX19" fmla="*/ 6309 w 10000"/>
                  <a:gd name="connsiteY19" fmla="*/ 3911 h 10000"/>
                  <a:gd name="connsiteX20" fmla="*/ 7987 w 10000"/>
                  <a:gd name="connsiteY20" fmla="*/ 4787 h 10000"/>
                  <a:gd name="connsiteX21" fmla="*/ 8356 w 10000"/>
                  <a:gd name="connsiteY21" fmla="*/ 5066 h 10000"/>
                  <a:gd name="connsiteX22" fmla="*/ 8457 w 10000"/>
                  <a:gd name="connsiteY22" fmla="*/ 5193 h 10000"/>
                  <a:gd name="connsiteX23" fmla="*/ 8457 w 10000"/>
                  <a:gd name="connsiteY23" fmla="*/ 5278 h 10000"/>
                  <a:gd name="connsiteX24" fmla="*/ 8423 w 10000"/>
                  <a:gd name="connsiteY24" fmla="*/ 5449 h 10000"/>
                  <a:gd name="connsiteX25" fmla="*/ 8256 w 10000"/>
                  <a:gd name="connsiteY25" fmla="*/ 5621 h 10000"/>
                  <a:gd name="connsiteX26" fmla="*/ 8054 w 10000"/>
                  <a:gd name="connsiteY26" fmla="*/ 5856 h 10000"/>
                  <a:gd name="connsiteX27" fmla="*/ 7954 w 10000"/>
                  <a:gd name="connsiteY27" fmla="*/ 6046 h 10000"/>
                  <a:gd name="connsiteX28" fmla="*/ 7853 w 10000"/>
                  <a:gd name="connsiteY28" fmla="*/ 6561 h 10000"/>
                  <a:gd name="connsiteX29" fmla="*/ 7618 w 10000"/>
                  <a:gd name="connsiteY29" fmla="*/ 6860 h 10000"/>
                  <a:gd name="connsiteX30" fmla="*/ 7316 w 10000"/>
                  <a:gd name="connsiteY30" fmla="*/ 7332 h 10000"/>
                  <a:gd name="connsiteX31" fmla="*/ 7248 w 10000"/>
                  <a:gd name="connsiteY31" fmla="*/ 7501 h 10000"/>
                  <a:gd name="connsiteX32" fmla="*/ 7215 w 10000"/>
                  <a:gd name="connsiteY32" fmla="*/ 7630 h 10000"/>
                  <a:gd name="connsiteX33" fmla="*/ 7147 w 10000"/>
                  <a:gd name="connsiteY33" fmla="*/ 7757 h 10000"/>
                  <a:gd name="connsiteX34" fmla="*/ 7114 w 10000"/>
                  <a:gd name="connsiteY34" fmla="*/ 7973 h 10000"/>
                  <a:gd name="connsiteX35" fmla="*/ 7147 w 10000"/>
                  <a:gd name="connsiteY35" fmla="*/ 8164 h 10000"/>
                  <a:gd name="connsiteX36" fmla="*/ 7215 w 10000"/>
                  <a:gd name="connsiteY36" fmla="*/ 8226 h 10000"/>
                  <a:gd name="connsiteX37" fmla="*/ 7383 w 10000"/>
                  <a:gd name="connsiteY37" fmla="*/ 8378 h 10000"/>
                  <a:gd name="connsiteX38" fmla="*/ 8088 w 10000"/>
                  <a:gd name="connsiteY38" fmla="*/ 8677 h 10000"/>
                  <a:gd name="connsiteX39" fmla="*/ 8222 w 10000"/>
                  <a:gd name="connsiteY39" fmla="*/ 8697 h 10000"/>
                  <a:gd name="connsiteX40" fmla="*/ 8457 w 10000"/>
                  <a:gd name="connsiteY40" fmla="*/ 8996 h 10000"/>
                  <a:gd name="connsiteX41" fmla="*/ 8591 w 10000"/>
                  <a:gd name="connsiteY41" fmla="*/ 9060 h 10000"/>
                  <a:gd name="connsiteX42" fmla="*/ 8792 w 10000"/>
                  <a:gd name="connsiteY42" fmla="*/ 9104 h 10000"/>
                  <a:gd name="connsiteX43" fmla="*/ 8960 w 10000"/>
                  <a:gd name="connsiteY43" fmla="*/ 9104 h 10000"/>
                  <a:gd name="connsiteX44" fmla="*/ 9094 w 10000"/>
                  <a:gd name="connsiteY44" fmla="*/ 9232 h 10000"/>
                  <a:gd name="connsiteX45" fmla="*/ 9665 w 10000"/>
                  <a:gd name="connsiteY45" fmla="*/ 9402 h 10000"/>
                  <a:gd name="connsiteX46" fmla="*/ 10000 w 10000"/>
                  <a:gd name="connsiteY46" fmla="*/ 9701 h 10000"/>
                  <a:gd name="connsiteX47" fmla="*/ 10000 w 10000"/>
                  <a:gd name="connsiteY47" fmla="*/ 9828 h 10000"/>
                  <a:gd name="connsiteX48" fmla="*/ 9832 w 10000"/>
                  <a:gd name="connsiteY48" fmla="*/ 10000 h 10000"/>
                  <a:gd name="connsiteX0" fmla="*/ 0 w 10000"/>
                  <a:gd name="connsiteY0" fmla="*/ 43 h 10000"/>
                  <a:gd name="connsiteX1" fmla="*/ 2114 w 10000"/>
                  <a:gd name="connsiteY1" fmla="*/ 0 h 10000"/>
                  <a:gd name="connsiteX2" fmla="*/ 3020 w 10000"/>
                  <a:gd name="connsiteY2" fmla="*/ 43 h 10000"/>
                  <a:gd name="connsiteX3" fmla="*/ 3121 w 10000"/>
                  <a:gd name="connsiteY3" fmla="*/ 108 h 10000"/>
                  <a:gd name="connsiteX4" fmla="*/ 3221 w 10000"/>
                  <a:gd name="connsiteY4" fmla="*/ 192 h 10000"/>
                  <a:gd name="connsiteX5" fmla="*/ 3591 w 10000"/>
                  <a:gd name="connsiteY5" fmla="*/ 898 h 10000"/>
                  <a:gd name="connsiteX6" fmla="*/ 3792 w 10000"/>
                  <a:gd name="connsiteY6" fmla="*/ 1239 h 10000"/>
                  <a:gd name="connsiteX7" fmla="*/ 3993 w 10000"/>
                  <a:gd name="connsiteY7" fmla="*/ 1709 h 10000"/>
                  <a:gd name="connsiteX8" fmla="*/ 4162 w 10000"/>
                  <a:gd name="connsiteY8" fmla="*/ 1881 h 10000"/>
                  <a:gd name="connsiteX9" fmla="*/ 4262 w 10000"/>
                  <a:gd name="connsiteY9" fmla="*/ 2073 h 10000"/>
                  <a:gd name="connsiteX10" fmla="*/ 4363 w 10000"/>
                  <a:gd name="connsiteY10" fmla="*/ 2414 h 10000"/>
                  <a:gd name="connsiteX11" fmla="*/ 4731 w 10000"/>
                  <a:gd name="connsiteY11" fmla="*/ 2906 h 10000"/>
                  <a:gd name="connsiteX12" fmla="*/ 4799 w 10000"/>
                  <a:gd name="connsiteY12" fmla="*/ 2968 h 10000"/>
                  <a:gd name="connsiteX13" fmla="*/ 4832 w 10000"/>
                  <a:gd name="connsiteY13" fmla="*/ 3247 h 10000"/>
                  <a:gd name="connsiteX14" fmla="*/ 5000 w 10000"/>
                  <a:gd name="connsiteY14" fmla="*/ 3439 h 10000"/>
                  <a:gd name="connsiteX15" fmla="*/ 5101 w 10000"/>
                  <a:gd name="connsiteY15" fmla="*/ 3549 h 10000"/>
                  <a:gd name="connsiteX16" fmla="*/ 5571 w 10000"/>
                  <a:gd name="connsiteY16" fmla="*/ 3674 h 10000"/>
                  <a:gd name="connsiteX17" fmla="*/ 5839 w 10000"/>
                  <a:gd name="connsiteY17" fmla="*/ 3783 h 10000"/>
                  <a:gd name="connsiteX18" fmla="*/ 6175 w 10000"/>
                  <a:gd name="connsiteY18" fmla="*/ 3889 h 10000"/>
                  <a:gd name="connsiteX19" fmla="*/ 6309 w 10000"/>
                  <a:gd name="connsiteY19" fmla="*/ 3911 h 10000"/>
                  <a:gd name="connsiteX20" fmla="*/ 7987 w 10000"/>
                  <a:gd name="connsiteY20" fmla="*/ 4787 h 10000"/>
                  <a:gd name="connsiteX21" fmla="*/ 8356 w 10000"/>
                  <a:gd name="connsiteY21" fmla="*/ 5066 h 10000"/>
                  <a:gd name="connsiteX22" fmla="*/ 8457 w 10000"/>
                  <a:gd name="connsiteY22" fmla="*/ 5193 h 10000"/>
                  <a:gd name="connsiteX23" fmla="*/ 8457 w 10000"/>
                  <a:gd name="connsiteY23" fmla="*/ 5278 h 10000"/>
                  <a:gd name="connsiteX24" fmla="*/ 8423 w 10000"/>
                  <a:gd name="connsiteY24" fmla="*/ 5449 h 10000"/>
                  <a:gd name="connsiteX25" fmla="*/ 8256 w 10000"/>
                  <a:gd name="connsiteY25" fmla="*/ 5621 h 10000"/>
                  <a:gd name="connsiteX26" fmla="*/ 8054 w 10000"/>
                  <a:gd name="connsiteY26" fmla="*/ 5856 h 10000"/>
                  <a:gd name="connsiteX27" fmla="*/ 7954 w 10000"/>
                  <a:gd name="connsiteY27" fmla="*/ 6046 h 10000"/>
                  <a:gd name="connsiteX28" fmla="*/ 7853 w 10000"/>
                  <a:gd name="connsiteY28" fmla="*/ 6561 h 10000"/>
                  <a:gd name="connsiteX29" fmla="*/ 7618 w 10000"/>
                  <a:gd name="connsiteY29" fmla="*/ 6860 h 10000"/>
                  <a:gd name="connsiteX30" fmla="*/ 7316 w 10000"/>
                  <a:gd name="connsiteY30" fmla="*/ 7332 h 10000"/>
                  <a:gd name="connsiteX31" fmla="*/ 7248 w 10000"/>
                  <a:gd name="connsiteY31" fmla="*/ 7501 h 10000"/>
                  <a:gd name="connsiteX32" fmla="*/ 7215 w 10000"/>
                  <a:gd name="connsiteY32" fmla="*/ 7630 h 10000"/>
                  <a:gd name="connsiteX33" fmla="*/ 7147 w 10000"/>
                  <a:gd name="connsiteY33" fmla="*/ 7757 h 10000"/>
                  <a:gd name="connsiteX34" fmla="*/ 7114 w 10000"/>
                  <a:gd name="connsiteY34" fmla="*/ 7973 h 10000"/>
                  <a:gd name="connsiteX35" fmla="*/ 7147 w 10000"/>
                  <a:gd name="connsiteY35" fmla="*/ 8164 h 10000"/>
                  <a:gd name="connsiteX36" fmla="*/ 7215 w 10000"/>
                  <a:gd name="connsiteY36" fmla="*/ 8226 h 10000"/>
                  <a:gd name="connsiteX37" fmla="*/ 7383 w 10000"/>
                  <a:gd name="connsiteY37" fmla="*/ 8378 h 10000"/>
                  <a:gd name="connsiteX38" fmla="*/ 8088 w 10000"/>
                  <a:gd name="connsiteY38" fmla="*/ 8677 h 10000"/>
                  <a:gd name="connsiteX39" fmla="*/ 8222 w 10000"/>
                  <a:gd name="connsiteY39" fmla="*/ 8697 h 10000"/>
                  <a:gd name="connsiteX40" fmla="*/ 8457 w 10000"/>
                  <a:gd name="connsiteY40" fmla="*/ 8996 h 10000"/>
                  <a:gd name="connsiteX41" fmla="*/ 8591 w 10000"/>
                  <a:gd name="connsiteY41" fmla="*/ 9060 h 10000"/>
                  <a:gd name="connsiteX42" fmla="*/ 8792 w 10000"/>
                  <a:gd name="connsiteY42" fmla="*/ 9104 h 10000"/>
                  <a:gd name="connsiteX43" fmla="*/ 8960 w 10000"/>
                  <a:gd name="connsiteY43" fmla="*/ 9104 h 10000"/>
                  <a:gd name="connsiteX44" fmla="*/ 9094 w 10000"/>
                  <a:gd name="connsiteY44" fmla="*/ 9232 h 10000"/>
                  <a:gd name="connsiteX45" fmla="*/ 9665 w 10000"/>
                  <a:gd name="connsiteY45" fmla="*/ 9402 h 10000"/>
                  <a:gd name="connsiteX46" fmla="*/ 9708 w 10000"/>
                  <a:gd name="connsiteY46" fmla="*/ 9474 h 10000"/>
                  <a:gd name="connsiteX47" fmla="*/ 10000 w 10000"/>
                  <a:gd name="connsiteY47" fmla="*/ 9701 h 10000"/>
                  <a:gd name="connsiteX48" fmla="*/ 10000 w 10000"/>
                  <a:gd name="connsiteY48" fmla="*/ 9828 h 10000"/>
                  <a:gd name="connsiteX49" fmla="*/ 9832 w 10000"/>
                  <a:gd name="connsiteY49" fmla="*/ 10000 h 10000"/>
                  <a:gd name="connsiteX0" fmla="*/ 0 w 10000"/>
                  <a:gd name="connsiteY0" fmla="*/ 43 h 10000"/>
                  <a:gd name="connsiteX1" fmla="*/ 2114 w 10000"/>
                  <a:gd name="connsiteY1" fmla="*/ 0 h 10000"/>
                  <a:gd name="connsiteX2" fmla="*/ 3020 w 10000"/>
                  <a:gd name="connsiteY2" fmla="*/ 43 h 10000"/>
                  <a:gd name="connsiteX3" fmla="*/ 3121 w 10000"/>
                  <a:gd name="connsiteY3" fmla="*/ 108 h 10000"/>
                  <a:gd name="connsiteX4" fmla="*/ 3221 w 10000"/>
                  <a:gd name="connsiteY4" fmla="*/ 192 h 10000"/>
                  <a:gd name="connsiteX5" fmla="*/ 3591 w 10000"/>
                  <a:gd name="connsiteY5" fmla="*/ 898 h 10000"/>
                  <a:gd name="connsiteX6" fmla="*/ 3792 w 10000"/>
                  <a:gd name="connsiteY6" fmla="*/ 1239 h 10000"/>
                  <a:gd name="connsiteX7" fmla="*/ 3993 w 10000"/>
                  <a:gd name="connsiteY7" fmla="*/ 1709 h 10000"/>
                  <a:gd name="connsiteX8" fmla="*/ 4162 w 10000"/>
                  <a:gd name="connsiteY8" fmla="*/ 1881 h 10000"/>
                  <a:gd name="connsiteX9" fmla="*/ 4262 w 10000"/>
                  <a:gd name="connsiteY9" fmla="*/ 2073 h 10000"/>
                  <a:gd name="connsiteX10" fmla="*/ 4363 w 10000"/>
                  <a:gd name="connsiteY10" fmla="*/ 2414 h 10000"/>
                  <a:gd name="connsiteX11" fmla="*/ 4731 w 10000"/>
                  <a:gd name="connsiteY11" fmla="*/ 2906 h 10000"/>
                  <a:gd name="connsiteX12" fmla="*/ 4799 w 10000"/>
                  <a:gd name="connsiteY12" fmla="*/ 2968 h 10000"/>
                  <a:gd name="connsiteX13" fmla="*/ 4832 w 10000"/>
                  <a:gd name="connsiteY13" fmla="*/ 3247 h 10000"/>
                  <a:gd name="connsiteX14" fmla="*/ 5000 w 10000"/>
                  <a:gd name="connsiteY14" fmla="*/ 3439 h 10000"/>
                  <a:gd name="connsiteX15" fmla="*/ 5101 w 10000"/>
                  <a:gd name="connsiteY15" fmla="*/ 3549 h 10000"/>
                  <a:gd name="connsiteX16" fmla="*/ 5571 w 10000"/>
                  <a:gd name="connsiteY16" fmla="*/ 3674 h 10000"/>
                  <a:gd name="connsiteX17" fmla="*/ 5839 w 10000"/>
                  <a:gd name="connsiteY17" fmla="*/ 3783 h 10000"/>
                  <a:gd name="connsiteX18" fmla="*/ 6175 w 10000"/>
                  <a:gd name="connsiteY18" fmla="*/ 3889 h 10000"/>
                  <a:gd name="connsiteX19" fmla="*/ 6309 w 10000"/>
                  <a:gd name="connsiteY19" fmla="*/ 3911 h 10000"/>
                  <a:gd name="connsiteX20" fmla="*/ 7987 w 10000"/>
                  <a:gd name="connsiteY20" fmla="*/ 4787 h 10000"/>
                  <a:gd name="connsiteX21" fmla="*/ 8356 w 10000"/>
                  <a:gd name="connsiteY21" fmla="*/ 5066 h 10000"/>
                  <a:gd name="connsiteX22" fmla="*/ 8457 w 10000"/>
                  <a:gd name="connsiteY22" fmla="*/ 5193 h 10000"/>
                  <a:gd name="connsiteX23" fmla="*/ 8457 w 10000"/>
                  <a:gd name="connsiteY23" fmla="*/ 5278 h 10000"/>
                  <a:gd name="connsiteX24" fmla="*/ 8423 w 10000"/>
                  <a:gd name="connsiteY24" fmla="*/ 5449 h 10000"/>
                  <a:gd name="connsiteX25" fmla="*/ 8256 w 10000"/>
                  <a:gd name="connsiteY25" fmla="*/ 5621 h 10000"/>
                  <a:gd name="connsiteX26" fmla="*/ 8054 w 10000"/>
                  <a:gd name="connsiteY26" fmla="*/ 5856 h 10000"/>
                  <a:gd name="connsiteX27" fmla="*/ 7954 w 10000"/>
                  <a:gd name="connsiteY27" fmla="*/ 6046 h 10000"/>
                  <a:gd name="connsiteX28" fmla="*/ 7853 w 10000"/>
                  <a:gd name="connsiteY28" fmla="*/ 6561 h 10000"/>
                  <a:gd name="connsiteX29" fmla="*/ 7618 w 10000"/>
                  <a:gd name="connsiteY29" fmla="*/ 6860 h 10000"/>
                  <a:gd name="connsiteX30" fmla="*/ 7316 w 10000"/>
                  <a:gd name="connsiteY30" fmla="*/ 7332 h 10000"/>
                  <a:gd name="connsiteX31" fmla="*/ 7248 w 10000"/>
                  <a:gd name="connsiteY31" fmla="*/ 7501 h 10000"/>
                  <a:gd name="connsiteX32" fmla="*/ 7215 w 10000"/>
                  <a:gd name="connsiteY32" fmla="*/ 7630 h 10000"/>
                  <a:gd name="connsiteX33" fmla="*/ 7147 w 10000"/>
                  <a:gd name="connsiteY33" fmla="*/ 7757 h 10000"/>
                  <a:gd name="connsiteX34" fmla="*/ 7114 w 10000"/>
                  <a:gd name="connsiteY34" fmla="*/ 7973 h 10000"/>
                  <a:gd name="connsiteX35" fmla="*/ 7147 w 10000"/>
                  <a:gd name="connsiteY35" fmla="*/ 8164 h 10000"/>
                  <a:gd name="connsiteX36" fmla="*/ 7215 w 10000"/>
                  <a:gd name="connsiteY36" fmla="*/ 8226 h 10000"/>
                  <a:gd name="connsiteX37" fmla="*/ 7383 w 10000"/>
                  <a:gd name="connsiteY37" fmla="*/ 8378 h 10000"/>
                  <a:gd name="connsiteX38" fmla="*/ 8088 w 10000"/>
                  <a:gd name="connsiteY38" fmla="*/ 8677 h 10000"/>
                  <a:gd name="connsiteX39" fmla="*/ 8222 w 10000"/>
                  <a:gd name="connsiteY39" fmla="*/ 8697 h 10000"/>
                  <a:gd name="connsiteX40" fmla="*/ 8457 w 10000"/>
                  <a:gd name="connsiteY40" fmla="*/ 8996 h 10000"/>
                  <a:gd name="connsiteX41" fmla="*/ 8591 w 10000"/>
                  <a:gd name="connsiteY41" fmla="*/ 9060 h 10000"/>
                  <a:gd name="connsiteX42" fmla="*/ 8792 w 10000"/>
                  <a:gd name="connsiteY42" fmla="*/ 9104 h 10000"/>
                  <a:gd name="connsiteX43" fmla="*/ 8960 w 10000"/>
                  <a:gd name="connsiteY43" fmla="*/ 9104 h 10000"/>
                  <a:gd name="connsiteX44" fmla="*/ 9094 w 10000"/>
                  <a:gd name="connsiteY44" fmla="*/ 9232 h 10000"/>
                  <a:gd name="connsiteX45" fmla="*/ 9665 w 10000"/>
                  <a:gd name="connsiteY45" fmla="*/ 9402 h 10000"/>
                  <a:gd name="connsiteX46" fmla="*/ 10000 w 10000"/>
                  <a:gd name="connsiteY46" fmla="*/ 9701 h 10000"/>
                  <a:gd name="connsiteX47" fmla="*/ 10000 w 10000"/>
                  <a:gd name="connsiteY47" fmla="*/ 9828 h 10000"/>
                  <a:gd name="connsiteX48" fmla="*/ 9832 w 10000"/>
                  <a:gd name="connsiteY48" fmla="*/ 10000 h 10000"/>
                  <a:gd name="connsiteX0" fmla="*/ 0 w 10000"/>
                  <a:gd name="connsiteY0" fmla="*/ 43 h 10000"/>
                  <a:gd name="connsiteX1" fmla="*/ 2114 w 10000"/>
                  <a:gd name="connsiteY1" fmla="*/ 0 h 10000"/>
                  <a:gd name="connsiteX2" fmla="*/ 3020 w 10000"/>
                  <a:gd name="connsiteY2" fmla="*/ 43 h 10000"/>
                  <a:gd name="connsiteX3" fmla="*/ 3121 w 10000"/>
                  <a:gd name="connsiteY3" fmla="*/ 108 h 10000"/>
                  <a:gd name="connsiteX4" fmla="*/ 3221 w 10000"/>
                  <a:gd name="connsiteY4" fmla="*/ 192 h 10000"/>
                  <a:gd name="connsiteX5" fmla="*/ 3591 w 10000"/>
                  <a:gd name="connsiteY5" fmla="*/ 898 h 10000"/>
                  <a:gd name="connsiteX6" fmla="*/ 3792 w 10000"/>
                  <a:gd name="connsiteY6" fmla="*/ 1239 h 10000"/>
                  <a:gd name="connsiteX7" fmla="*/ 3993 w 10000"/>
                  <a:gd name="connsiteY7" fmla="*/ 1709 h 10000"/>
                  <a:gd name="connsiteX8" fmla="*/ 4162 w 10000"/>
                  <a:gd name="connsiteY8" fmla="*/ 1881 h 10000"/>
                  <a:gd name="connsiteX9" fmla="*/ 4262 w 10000"/>
                  <a:gd name="connsiteY9" fmla="*/ 2073 h 10000"/>
                  <a:gd name="connsiteX10" fmla="*/ 4363 w 10000"/>
                  <a:gd name="connsiteY10" fmla="*/ 2414 h 10000"/>
                  <a:gd name="connsiteX11" fmla="*/ 4731 w 10000"/>
                  <a:gd name="connsiteY11" fmla="*/ 2906 h 10000"/>
                  <a:gd name="connsiteX12" fmla="*/ 4799 w 10000"/>
                  <a:gd name="connsiteY12" fmla="*/ 2968 h 10000"/>
                  <a:gd name="connsiteX13" fmla="*/ 4832 w 10000"/>
                  <a:gd name="connsiteY13" fmla="*/ 3247 h 10000"/>
                  <a:gd name="connsiteX14" fmla="*/ 5000 w 10000"/>
                  <a:gd name="connsiteY14" fmla="*/ 3439 h 10000"/>
                  <a:gd name="connsiteX15" fmla="*/ 5101 w 10000"/>
                  <a:gd name="connsiteY15" fmla="*/ 3549 h 10000"/>
                  <a:gd name="connsiteX16" fmla="*/ 5571 w 10000"/>
                  <a:gd name="connsiteY16" fmla="*/ 3674 h 10000"/>
                  <a:gd name="connsiteX17" fmla="*/ 5839 w 10000"/>
                  <a:gd name="connsiteY17" fmla="*/ 3783 h 10000"/>
                  <a:gd name="connsiteX18" fmla="*/ 6175 w 10000"/>
                  <a:gd name="connsiteY18" fmla="*/ 3889 h 10000"/>
                  <a:gd name="connsiteX19" fmla="*/ 6309 w 10000"/>
                  <a:gd name="connsiteY19" fmla="*/ 3911 h 10000"/>
                  <a:gd name="connsiteX20" fmla="*/ 7987 w 10000"/>
                  <a:gd name="connsiteY20" fmla="*/ 4787 h 10000"/>
                  <a:gd name="connsiteX21" fmla="*/ 8356 w 10000"/>
                  <a:gd name="connsiteY21" fmla="*/ 5066 h 10000"/>
                  <a:gd name="connsiteX22" fmla="*/ 8457 w 10000"/>
                  <a:gd name="connsiteY22" fmla="*/ 5193 h 10000"/>
                  <a:gd name="connsiteX23" fmla="*/ 8457 w 10000"/>
                  <a:gd name="connsiteY23" fmla="*/ 5278 h 10000"/>
                  <a:gd name="connsiteX24" fmla="*/ 8423 w 10000"/>
                  <a:gd name="connsiteY24" fmla="*/ 5449 h 10000"/>
                  <a:gd name="connsiteX25" fmla="*/ 8256 w 10000"/>
                  <a:gd name="connsiteY25" fmla="*/ 5621 h 10000"/>
                  <a:gd name="connsiteX26" fmla="*/ 8054 w 10000"/>
                  <a:gd name="connsiteY26" fmla="*/ 5856 h 10000"/>
                  <a:gd name="connsiteX27" fmla="*/ 7954 w 10000"/>
                  <a:gd name="connsiteY27" fmla="*/ 6046 h 10000"/>
                  <a:gd name="connsiteX28" fmla="*/ 7853 w 10000"/>
                  <a:gd name="connsiteY28" fmla="*/ 6561 h 10000"/>
                  <a:gd name="connsiteX29" fmla="*/ 7618 w 10000"/>
                  <a:gd name="connsiteY29" fmla="*/ 6860 h 10000"/>
                  <a:gd name="connsiteX30" fmla="*/ 7316 w 10000"/>
                  <a:gd name="connsiteY30" fmla="*/ 7332 h 10000"/>
                  <a:gd name="connsiteX31" fmla="*/ 7248 w 10000"/>
                  <a:gd name="connsiteY31" fmla="*/ 7501 h 10000"/>
                  <a:gd name="connsiteX32" fmla="*/ 7215 w 10000"/>
                  <a:gd name="connsiteY32" fmla="*/ 7630 h 10000"/>
                  <a:gd name="connsiteX33" fmla="*/ 7147 w 10000"/>
                  <a:gd name="connsiteY33" fmla="*/ 7757 h 10000"/>
                  <a:gd name="connsiteX34" fmla="*/ 7114 w 10000"/>
                  <a:gd name="connsiteY34" fmla="*/ 7973 h 10000"/>
                  <a:gd name="connsiteX35" fmla="*/ 7147 w 10000"/>
                  <a:gd name="connsiteY35" fmla="*/ 8164 h 10000"/>
                  <a:gd name="connsiteX36" fmla="*/ 7215 w 10000"/>
                  <a:gd name="connsiteY36" fmla="*/ 8226 h 10000"/>
                  <a:gd name="connsiteX37" fmla="*/ 7383 w 10000"/>
                  <a:gd name="connsiteY37" fmla="*/ 8378 h 10000"/>
                  <a:gd name="connsiteX38" fmla="*/ 8088 w 10000"/>
                  <a:gd name="connsiteY38" fmla="*/ 8677 h 10000"/>
                  <a:gd name="connsiteX39" fmla="*/ 8222 w 10000"/>
                  <a:gd name="connsiteY39" fmla="*/ 8697 h 10000"/>
                  <a:gd name="connsiteX40" fmla="*/ 8457 w 10000"/>
                  <a:gd name="connsiteY40" fmla="*/ 8996 h 10000"/>
                  <a:gd name="connsiteX41" fmla="*/ 8591 w 10000"/>
                  <a:gd name="connsiteY41" fmla="*/ 9060 h 10000"/>
                  <a:gd name="connsiteX42" fmla="*/ 8792 w 10000"/>
                  <a:gd name="connsiteY42" fmla="*/ 9104 h 10000"/>
                  <a:gd name="connsiteX43" fmla="*/ 8960 w 10000"/>
                  <a:gd name="connsiteY43" fmla="*/ 9104 h 10000"/>
                  <a:gd name="connsiteX44" fmla="*/ 9094 w 10000"/>
                  <a:gd name="connsiteY44" fmla="*/ 9232 h 10000"/>
                  <a:gd name="connsiteX45" fmla="*/ 9665 w 10000"/>
                  <a:gd name="connsiteY45" fmla="*/ 9402 h 10000"/>
                  <a:gd name="connsiteX46" fmla="*/ 10000 w 10000"/>
                  <a:gd name="connsiteY46" fmla="*/ 9701 h 10000"/>
                  <a:gd name="connsiteX47" fmla="*/ 9832 w 10000"/>
                  <a:gd name="connsiteY47" fmla="*/ 10000 h 10000"/>
                  <a:gd name="connsiteX0" fmla="*/ 0 w 9832"/>
                  <a:gd name="connsiteY0" fmla="*/ 43 h 10000"/>
                  <a:gd name="connsiteX1" fmla="*/ 2114 w 9832"/>
                  <a:gd name="connsiteY1" fmla="*/ 0 h 10000"/>
                  <a:gd name="connsiteX2" fmla="*/ 3020 w 9832"/>
                  <a:gd name="connsiteY2" fmla="*/ 43 h 10000"/>
                  <a:gd name="connsiteX3" fmla="*/ 3121 w 9832"/>
                  <a:gd name="connsiteY3" fmla="*/ 108 h 10000"/>
                  <a:gd name="connsiteX4" fmla="*/ 3221 w 9832"/>
                  <a:gd name="connsiteY4" fmla="*/ 192 h 10000"/>
                  <a:gd name="connsiteX5" fmla="*/ 3591 w 9832"/>
                  <a:gd name="connsiteY5" fmla="*/ 898 h 10000"/>
                  <a:gd name="connsiteX6" fmla="*/ 3792 w 9832"/>
                  <a:gd name="connsiteY6" fmla="*/ 1239 h 10000"/>
                  <a:gd name="connsiteX7" fmla="*/ 3993 w 9832"/>
                  <a:gd name="connsiteY7" fmla="*/ 1709 h 10000"/>
                  <a:gd name="connsiteX8" fmla="*/ 4162 w 9832"/>
                  <a:gd name="connsiteY8" fmla="*/ 1881 h 10000"/>
                  <a:gd name="connsiteX9" fmla="*/ 4262 w 9832"/>
                  <a:gd name="connsiteY9" fmla="*/ 2073 h 10000"/>
                  <a:gd name="connsiteX10" fmla="*/ 4363 w 9832"/>
                  <a:gd name="connsiteY10" fmla="*/ 2414 h 10000"/>
                  <a:gd name="connsiteX11" fmla="*/ 4731 w 9832"/>
                  <a:gd name="connsiteY11" fmla="*/ 2906 h 10000"/>
                  <a:gd name="connsiteX12" fmla="*/ 4799 w 9832"/>
                  <a:gd name="connsiteY12" fmla="*/ 2968 h 10000"/>
                  <a:gd name="connsiteX13" fmla="*/ 4832 w 9832"/>
                  <a:gd name="connsiteY13" fmla="*/ 3247 h 10000"/>
                  <a:gd name="connsiteX14" fmla="*/ 5000 w 9832"/>
                  <a:gd name="connsiteY14" fmla="*/ 3439 h 10000"/>
                  <a:gd name="connsiteX15" fmla="*/ 5101 w 9832"/>
                  <a:gd name="connsiteY15" fmla="*/ 3549 h 10000"/>
                  <a:gd name="connsiteX16" fmla="*/ 5571 w 9832"/>
                  <a:gd name="connsiteY16" fmla="*/ 3674 h 10000"/>
                  <a:gd name="connsiteX17" fmla="*/ 5839 w 9832"/>
                  <a:gd name="connsiteY17" fmla="*/ 3783 h 10000"/>
                  <a:gd name="connsiteX18" fmla="*/ 6175 w 9832"/>
                  <a:gd name="connsiteY18" fmla="*/ 3889 h 10000"/>
                  <a:gd name="connsiteX19" fmla="*/ 6309 w 9832"/>
                  <a:gd name="connsiteY19" fmla="*/ 3911 h 10000"/>
                  <a:gd name="connsiteX20" fmla="*/ 7987 w 9832"/>
                  <a:gd name="connsiteY20" fmla="*/ 4787 h 10000"/>
                  <a:gd name="connsiteX21" fmla="*/ 8356 w 9832"/>
                  <a:gd name="connsiteY21" fmla="*/ 5066 h 10000"/>
                  <a:gd name="connsiteX22" fmla="*/ 8457 w 9832"/>
                  <a:gd name="connsiteY22" fmla="*/ 5193 h 10000"/>
                  <a:gd name="connsiteX23" fmla="*/ 8457 w 9832"/>
                  <a:gd name="connsiteY23" fmla="*/ 5278 h 10000"/>
                  <a:gd name="connsiteX24" fmla="*/ 8423 w 9832"/>
                  <a:gd name="connsiteY24" fmla="*/ 5449 h 10000"/>
                  <a:gd name="connsiteX25" fmla="*/ 8256 w 9832"/>
                  <a:gd name="connsiteY25" fmla="*/ 5621 h 10000"/>
                  <a:gd name="connsiteX26" fmla="*/ 8054 w 9832"/>
                  <a:gd name="connsiteY26" fmla="*/ 5856 h 10000"/>
                  <a:gd name="connsiteX27" fmla="*/ 7954 w 9832"/>
                  <a:gd name="connsiteY27" fmla="*/ 6046 h 10000"/>
                  <a:gd name="connsiteX28" fmla="*/ 7853 w 9832"/>
                  <a:gd name="connsiteY28" fmla="*/ 6561 h 10000"/>
                  <a:gd name="connsiteX29" fmla="*/ 7618 w 9832"/>
                  <a:gd name="connsiteY29" fmla="*/ 6860 h 10000"/>
                  <a:gd name="connsiteX30" fmla="*/ 7316 w 9832"/>
                  <a:gd name="connsiteY30" fmla="*/ 7332 h 10000"/>
                  <a:gd name="connsiteX31" fmla="*/ 7248 w 9832"/>
                  <a:gd name="connsiteY31" fmla="*/ 7501 h 10000"/>
                  <a:gd name="connsiteX32" fmla="*/ 7215 w 9832"/>
                  <a:gd name="connsiteY32" fmla="*/ 7630 h 10000"/>
                  <a:gd name="connsiteX33" fmla="*/ 7147 w 9832"/>
                  <a:gd name="connsiteY33" fmla="*/ 7757 h 10000"/>
                  <a:gd name="connsiteX34" fmla="*/ 7114 w 9832"/>
                  <a:gd name="connsiteY34" fmla="*/ 7973 h 10000"/>
                  <a:gd name="connsiteX35" fmla="*/ 7147 w 9832"/>
                  <a:gd name="connsiteY35" fmla="*/ 8164 h 10000"/>
                  <a:gd name="connsiteX36" fmla="*/ 7215 w 9832"/>
                  <a:gd name="connsiteY36" fmla="*/ 8226 h 10000"/>
                  <a:gd name="connsiteX37" fmla="*/ 7383 w 9832"/>
                  <a:gd name="connsiteY37" fmla="*/ 8378 h 10000"/>
                  <a:gd name="connsiteX38" fmla="*/ 8088 w 9832"/>
                  <a:gd name="connsiteY38" fmla="*/ 8677 h 10000"/>
                  <a:gd name="connsiteX39" fmla="*/ 8222 w 9832"/>
                  <a:gd name="connsiteY39" fmla="*/ 8697 h 10000"/>
                  <a:gd name="connsiteX40" fmla="*/ 8457 w 9832"/>
                  <a:gd name="connsiteY40" fmla="*/ 8996 h 10000"/>
                  <a:gd name="connsiteX41" fmla="*/ 8591 w 9832"/>
                  <a:gd name="connsiteY41" fmla="*/ 9060 h 10000"/>
                  <a:gd name="connsiteX42" fmla="*/ 8792 w 9832"/>
                  <a:gd name="connsiteY42" fmla="*/ 9104 h 10000"/>
                  <a:gd name="connsiteX43" fmla="*/ 8960 w 9832"/>
                  <a:gd name="connsiteY43" fmla="*/ 9104 h 10000"/>
                  <a:gd name="connsiteX44" fmla="*/ 9094 w 9832"/>
                  <a:gd name="connsiteY44" fmla="*/ 9232 h 10000"/>
                  <a:gd name="connsiteX45" fmla="*/ 9665 w 9832"/>
                  <a:gd name="connsiteY45" fmla="*/ 9402 h 10000"/>
                  <a:gd name="connsiteX46" fmla="*/ 9832 w 9832"/>
                  <a:gd name="connsiteY46" fmla="*/ 10000 h 10000"/>
                  <a:gd name="connsiteX0" fmla="*/ 0 w 9830"/>
                  <a:gd name="connsiteY0" fmla="*/ 43 h 9402"/>
                  <a:gd name="connsiteX1" fmla="*/ 2150 w 9830"/>
                  <a:gd name="connsiteY1" fmla="*/ 0 h 9402"/>
                  <a:gd name="connsiteX2" fmla="*/ 3072 w 9830"/>
                  <a:gd name="connsiteY2" fmla="*/ 43 h 9402"/>
                  <a:gd name="connsiteX3" fmla="*/ 3174 w 9830"/>
                  <a:gd name="connsiteY3" fmla="*/ 108 h 9402"/>
                  <a:gd name="connsiteX4" fmla="*/ 3276 w 9830"/>
                  <a:gd name="connsiteY4" fmla="*/ 192 h 9402"/>
                  <a:gd name="connsiteX5" fmla="*/ 3652 w 9830"/>
                  <a:gd name="connsiteY5" fmla="*/ 898 h 9402"/>
                  <a:gd name="connsiteX6" fmla="*/ 3857 w 9830"/>
                  <a:gd name="connsiteY6" fmla="*/ 1239 h 9402"/>
                  <a:gd name="connsiteX7" fmla="*/ 4061 w 9830"/>
                  <a:gd name="connsiteY7" fmla="*/ 1709 h 9402"/>
                  <a:gd name="connsiteX8" fmla="*/ 4233 w 9830"/>
                  <a:gd name="connsiteY8" fmla="*/ 1881 h 9402"/>
                  <a:gd name="connsiteX9" fmla="*/ 4335 w 9830"/>
                  <a:gd name="connsiteY9" fmla="*/ 2073 h 9402"/>
                  <a:gd name="connsiteX10" fmla="*/ 4438 w 9830"/>
                  <a:gd name="connsiteY10" fmla="*/ 2414 h 9402"/>
                  <a:gd name="connsiteX11" fmla="*/ 4812 w 9830"/>
                  <a:gd name="connsiteY11" fmla="*/ 2906 h 9402"/>
                  <a:gd name="connsiteX12" fmla="*/ 4881 w 9830"/>
                  <a:gd name="connsiteY12" fmla="*/ 2968 h 9402"/>
                  <a:gd name="connsiteX13" fmla="*/ 4915 w 9830"/>
                  <a:gd name="connsiteY13" fmla="*/ 3247 h 9402"/>
                  <a:gd name="connsiteX14" fmla="*/ 5085 w 9830"/>
                  <a:gd name="connsiteY14" fmla="*/ 3439 h 9402"/>
                  <a:gd name="connsiteX15" fmla="*/ 5188 w 9830"/>
                  <a:gd name="connsiteY15" fmla="*/ 3549 h 9402"/>
                  <a:gd name="connsiteX16" fmla="*/ 5666 w 9830"/>
                  <a:gd name="connsiteY16" fmla="*/ 3674 h 9402"/>
                  <a:gd name="connsiteX17" fmla="*/ 5939 w 9830"/>
                  <a:gd name="connsiteY17" fmla="*/ 3783 h 9402"/>
                  <a:gd name="connsiteX18" fmla="*/ 6281 w 9830"/>
                  <a:gd name="connsiteY18" fmla="*/ 3889 h 9402"/>
                  <a:gd name="connsiteX19" fmla="*/ 6417 w 9830"/>
                  <a:gd name="connsiteY19" fmla="*/ 3911 h 9402"/>
                  <a:gd name="connsiteX20" fmla="*/ 8123 w 9830"/>
                  <a:gd name="connsiteY20" fmla="*/ 4787 h 9402"/>
                  <a:gd name="connsiteX21" fmla="*/ 8499 w 9830"/>
                  <a:gd name="connsiteY21" fmla="*/ 5066 h 9402"/>
                  <a:gd name="connsiteX22" fmla="*/ 8602 w 9830"/>
                  <a:gd name="connsiteY22" fmla="*/ 5193 h 9402"/>
                  <a:gd name="connsiteX23" fmla="*/ 8602 w 9830"/>
                  <a:gd name="connsiteY23" fmla="*/ 5278 h 9402"/>
                  <a:gd name="connsiteX24" fmla="*/ 8567 w 9830"/>
                  <a:gd name="connsiteY24" fmla="*/ 5449 h 9402"/>
                  <a:gd name="connsiteX25" fmla="*/ 8397 w 9830"/>
                  <a:gd name="connsiteY25" fmla="*/ 5621 h 9402"/>
                  <a:gd name="connsiteX26" fmla="*/ 8192 w 9830"/>
                  <a:gd name="connsiteY26" fmla="*/ 5856 h 9402"/>
                  <a:gd name="connsiteX27" fmla="*/ 8090 w 9830"/>
                  <a:gd name="connsiteY27" fmla="*/ 6046 h 9402"/>
                  <a:gd name="connsiteX28" fmla="*/ 7987 w 9830"/>
                  <a:gd name="connsiteY28" fmla="*/ 6561 h 9402"/>
                  <a:gd name="connsiteX29" fmla="*/ 7748 w 9830"/>
                  <a:gd name="connsiteY29" fmla="*/ 6860 h 9402"/>
                  <a:gd name="connsiteX30" fmla="*/ 7441 w 9830"/>
                  <a:gd name="connsiteY30" fmla="*/ 7332 h 9402"/>
                  <a:gd name="connsiteX31" fmla="*/ 7372 w 9830"/>
                  <a:gd name="connsiteY31" fmla="*/ 7501 h 9402"/>
                  <a:gd name="connsiteX32" fmla="*/ 7338 w 9830"/>
                  <a:gd name="connsiteY32" fmla="*/ 7630 h 9402"/>
                  <a:gd name="connsiteX33" fmla="*/ 7269 w 9830"/>
                  <a:gd name="connsiteY33" fmla="*/ 7757 h 9402"/>
                  <a:gd name="connsiteX34" fmla="*/ 7236 w 9830"/>
                  <a:gd name="connsiteY34" fmla="*/ 7973 h 9402"/>
                  <a:gd name="connsiteX35" fmla="*/ 7269 w 9830"/>
                  <a:gd name="connsiteY35" fmla="*/ 8164 h 9402"/>
                  <a:gd name="connsiteX36" fmla="*/ 7338 w 9830"/>
                  <a:gd name="connsiteY36" fmla="*/ 8226 h 9402"/>
                  <a:gd name="connsiteX37" fmla="*/ 7509 w 9830"/>
                  <a:gd name="connsiteY37" fmla="*/ 8378 h 9402"/>
                  <a:gd name="connsiteX38" fmla="*/ 8226 w 9830"/>
                  <a:gd name="connsiteY38" fmla="*/ 8677 h 9402"/>
                  <a:gd name="connsiteX39" fmla="*/ 8362 w 9830"/>
                  <a:gd name="connsiteY39" fmla="*/ 8697 h 9402"/>
                  <a:gd name="connsiteX40" fmla="*/ 8602 w 9830"/>
                  <a:gd name="connsiteY40" fmla="*/ 8996 h 9402"/>
                  <a:gd name="connsiteX41" fmla="*/ 8738 w 9830"/>
                  <a:gd name="connsiteY41" fmla="*/ 9060 h 9402"/>
                  <a:gd name="connsiteX42" fmla="*/ 8942 w 9830"/>
                  <a:gd name="connsiteY42" fmla="*/ 9104 h 9402"/>
                  <a:gd name="connsiteX43" fmla="*/ 9113 w 9830"/>
                  <a:gd name="connsiteY43" fmla="*/ 9104 h 9402"/>
                  <a:gd name="connsiteX44" fmla="*/ 9249 w 9830"/>
                  <a:gd name="connsiteY44" fmla="*/ 9232 h 9402"/>
                  <a:gd name="connsiteX45" fmla="*/ 9830 w 9830"/>
                  <a:gd name="connsiteY45" fmla="*/ 9402 h 9402"/>
                  <a:gd name="connsiteX0" fmla="*/ 0 w 9409"/>
                  <a:gd name="connsiteY0" fmla="*/ 46 h 9819"/>
                  <a:gd name="connsiteX1" fmla="*/ 2187 w 9409"/>
                  <a:gd name="connsiteY1" fmla="*/ 0 h 9819"/>
                  <a:gd name="connsiteX2" fmla="*/ 3125 w 9409"/>
                  <a:gd name="connsiteY2" fmla="*/ 46 h 9819"/>
                  <a:gd name="connsiteX3" fmla="*/ 3229 w 9409"/>
                  <a:gd name="connsiteY3" fmla="*/ 115 h 9819"/>
                  <a:gd name="connsiteX4" fmla="*/ 3333 w 9409"/>
                  <a:gd name="connsiteY4" fmla="*/ 204 h 9819"/>
                  <a:gd name="connsiteX5" fmla="*/ 3715 w 9409"/>
                  <a:gd name="connsiteY5" fmla="*/ 955 h 9819"/>
                  <a:gd name="connsiteX6" fmla="*/ 3924 w 9409"/>
                  <a:gd name="connsiteY6" fmla="*/ 1318 h 9819"/>
                  <a:gd name="connsiteX7" fmla="*/ 4131 w 9409"/>
                  <a:gd name="connsiteY7" fmla="*/ 1818 h 9819"/>
                  <a:gd name="connsiteX8" fmla="*/ 4306 w 9409"/>
                  <a:gd name="connsiteY8" fmla="*/ 2001 h 9819"/>
                  <a:gd name="connsiteX9" fmla="*/ 4410 w 9409"/>
                  <a:gd name="connsiteY9" fmla="*/ 2205 h 9819"/>
                  <a:gd name="connsiteX10" fmla="*/ 4515 w 9409"/>
                  <a:gd name="connsiteY10" fmla="*/ 2568 h 9819"/>
                  <a:gd name="connsiteX11" fmla="*/ 4895 w 9409"/>
                  <a:gd name="connsiteY11" fmla="*/ 3091 h 9819"/>
                  <a:gd name="connsiteX12" fmla="*/ 4965 w 9409"/>
                  <a:gd name="connsiteY12" fmla="*/ 3157 h 9819"/>
                  <a:gd name="connsiteX13" fmla="*/ 5000 w 9409"/>
                  <a:gd name="connsiteY13" fmla="*/ 3454 h 9819"/>
                  <a:gd name="connsiteX14" fmla="*/ 5173 w 9409"/>
                  <a:gd name="connsiteY14" fmla="*/ 3658 h 9819"/>
                  <a:gd name="connsiteX15" fmla="*/ 5278 w 9409"/>
                  <a:gd name="connsiteY15" fmla="*/ 3775 h 9819"/>
                  <a:gd name="connsiteX16" fmla="*/ 5764 w 9409"/>
                  <a:gd name="connsiteY16" fmla="*/ 3908 h 9819"/>
                  <a:gd name="connsiteX17" fmla="*/ 6042 w 9409"/>
                  <a:gd name="connsiteY17" fmla="*/ 4024 h 9819"/>
                  <a:gd name="connsiteX18" fmla="*/ 6390 w 9409"/>
                  <a:gd name="connsiteY18" fmla="*/ 4136 h 9819"/>
                  <a:gd name="connsiteX19" fmla="*/ 6528 w 9409"/>
                  <a:gd name="connsiteY19" fmla="*/ 4160 h 9819"/>
                  <a:gd name="connsiteX20" fmla="*/ 8263 w 9409"/>
                  <a:gd name="connsiteY20" fmla="*/ 5091 h 9819"/>
                  <a:gd name="connsiteX21" fmla="*/ 8646 w 9409"/>
                  <a:gd name="connsiteY21" fmla="*/ 5388 h 9819"/>
                  <a:gd name="connsiteX22" fmla="*/ 8751 w 9409"/>
                  <a:gd name="connsiteY22" fmla="*/ 5523 h 9819"/>
                  <a:gd name="connsiteX23" fmla="*/ 8751 w 9409"/>
                  <a:gd name="connsiteY23" fmla="*/ 5614 h 9819"/>
                  <a:gd name="connsiteX24" fmla="*/ 8715 w 9409"/>
                  <a:gd name="connsiteY24" fmla="*/ 5796 h 9819"/>
                  <a:gd name="connsiteX25" fmla="*/ 8542 w 9409"/>
                  <a:gd name="connsiteY25" fmla="*/ 5979 h 9819"/>
                  <a:gd name="connsiteX26" fmla="*/ 8334 w 9409"/>
                  <a:gd name="connsiteY26" fmla="*/ 6228 h 9819"/>
                  <a:gd name="connsiteX27" fmla="*/ 8230 w 9409"/>
                  <a:gd name="connsiteY27" fmla="*/ 6431 h 9819"/>
                  <a:gd name="connsiteX28" fmla="*/ 8125 w 9409"/>
                  <a:gd name="connsiteY28" fmla="*/ 6978 h 9819"/>
                  <a:gd name="connsiteX29" fmla="*/ 7882 w 9409"/>
                  <a:gd name="connsiteY29" fmla="*/ 7296 h 9819"/>
                  <a:gd name="connsiteX30" fmla="*/ 7570 w 9409"/>
                  <a:gd name="connsiteY30" fmla="*/ 7798 h 9819"/>
                  <a:gd name="connsiteX31" fmla="*/ 7499 w 9409"/>
                  <a:gd name="connsiteY31" fmla="*/ 7978 h 9819"/>
                  <a:gd name="connsiteX32" fmla="*/ 7465 w 9409"/>
                  <a:gd name="connsiteY32" fmla="*/ 8115 h 9819"/>
                  <a:gd name="connsiteX33" fmla="*/ 7395 w 9409"/>
                  <a:gd name="connsiteY33" fmla="*/ 8250 h 9819"/>
                  <a:gd name="connsiteX34" fmla="*/ 7361 w 9409"/>
                  <a:gd name="connsiteY34" fmla="*/ 8480 h 9819"/>
                  <a:gd name="connsiteX35" fmla="*/ 7395 w 9409"/>
                  <a:gd name="connsiteY35" fmla="*/ 8683 h 9819"/>
                  <a:gd name="connsiteX36" fmla="*/ 7465 w 9409"/>
                  <a:gd name="connsiteY36" fmla="*/ 8749 h 9819"/>
                  <a:gd name="connsiteX37" fmla="*/ 7639 w 9409"/>
                  <a:gd name="connsiteY37" fmla="*/ 8911 h 9819"/>
                  <a:gd name="connsiteX38" fmla="*/ 8368 w 9409"/>
                  <a:gd name="connsiteY38" fmla="*/ 9229 h 9819"/>
                  <a:gd name="connsiteX39" fmla="*/ 8507 w 9409"/>
                  <a:gd name="connsiteY39" fmla="*/ 9250 h 9819"/>
                  <a:gd name="connsiteX40" fmla="*/ 8751 w 9409"/>
                  <a:gd name="connsiteY40" fmla="*/ 9568 h 9819"/>
                  <a:gd name="connsiteX41" fmla="*/ 8889 w 9409"/>
                  <a:gd name="connsiteY41" fmla="*/ 9636 h 9819"/>
                  <a:gd name="connsiteX42" fmla="*/ 9097 w 9409"/>
                  <a:gd name="connsiteY42" fmla="*/ 9683 h 9819"/>
                  <a:gd name="connsiteX43" fmla="*/ 9271 w 9409"/>
                  <a:gd name="connsiteY43" fmla="*/ 9683 h 9819"/>
                  <a:gd name="connsiteX44" fmla="*/ 9409 w 9409"/>
                  <a:gd name="connsiteY44" fmla="*/ 9819 h 9819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8894 w 10000"/>
                  <a:gd name="connsiteY38" fmla="*/ 9399 h 10000"/>
                  <a:gd name="connsiteX39" fmla="*/ 9041 w 10000"/>
                  <a:gd name="connsiteY39" fmla="*/ 9421 h 10000"/>
                  <a:gd name="connsiteX40" fmla="*/ 9301 w 10000"/>
                  <a:gd name="connsiteY40" fmla="*/ 9744 h 10000"/>
                  <a:gd name="connsiteX41" fmla="*/ 9447 w 10000"/>
                  <a:gd name="connsiteY41" fmla="*/ 9814 h 10000"/>
                  <a:gd name="connsiteX42" fmla="*/ 9668 w 10000"/>
                  <a:gd name="connsiteY42" fmla="*/ 9861 h 10000"/>
                  <a:gd name="connsiteX43" fmla="*/ 10000 w 10000"/>
                  <a:gd name="connsiteY43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8894 w 10000"/>
                  <a:gd name="connsiteY38" fmla="*/ 9399 h 10000"/>
                  <a:gd name="connsiteX39" fmla="*/ 9041 w 10000"/>
                  <a:gd name="connsiteY39" fmla="*/ 9421 h 10000"/>
                  <a:gd name="connsiteX40" fmla="*/ 9301 w 10000"/>
                  <a:gd name="connsiteY40" fmla="*/ 9744 h 10000"/>
                  <a:gd name="connsiteX41" fmla="*/ 9447 w 10000"/>
                  <a:gd name="connsiteY41" fmla="*/ 9814 h 10000"/>
                  <a:gd name="connsiteX42" fmla="*/ 10000 w 10000"/>
                  <a:gd name="connsiteY42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8894 w 10000"/>
                  <a:gd name="connsiteY38" fmla="*/ 9399 h 10000"/>
                  <a:gd name="connsiteX39" fmla="*/ 9041 w 10000"/>
                  <a:gd name="connsiteY39" fmla="*/ 9421 h 10000"/>
                  <a:gd name="connsiteX40" fmla="*/ 9301 w 10000"/>
                  <a:gd name="connsiteY40" fmla="*/ 9744 h 10000"/>
                  <a:gd name="connsiteX41" fmla="*/ 10000 w 10000"/>
                  <a:gd name="connsiteY41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8894 w 10000"/>
                  <a:gd name="connsiteY38" fmla="*/ 9399 h 10000"/>
                  <a:gd name="connsiteX39" fmla="*/ 9301 w 10000"/>
                  <a:gd name="connsiteY39" fmla="*/ 9744 h 10000"/>
                  <a:gd name="connsiteX40" fmla="*/ 10000 w 10000"/>
                  <a:gd name="connsiteY40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9301 w 10000"/>
                  <a:gd name="connsiteY38" fmla="*/ 9744 h 10000"/>
                  <a:gd name="connsiteX39" fmla="*/ 10000 w 10000"/>
                  <a:gd name="connsiteY39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9157 w 10000"/>
                  <a:gd name="connsiteY38" fmla="*/ 9685 h 10000"/>
                  <a:gd name="connsiteX39" fmla="*/ 9301 w 10000"/>
                  <a:gd name="connsiteY39" fmla="*/ 9744 h 10000"/>
                  <a:gd name="connsiteX40" fmla="*/ 10000 w 10000"/>
                  <a:gd name="connsiteY40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9157 w 10000"/>
                  <a:gd name="connsiteY38" fmla="*/ 9685 h 10000"/>
                  <a:gd name="connsiteX39" fmla="*/ 10000 w 10000"/>
                  <a:gd name="connsiteY39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10000 w 10000"/>
                  <a:gd name="connsiteY38" fmla="*/ 10000 h 10000"/>
                  <a:gd name="connsiteX0" fmla="*/ 0 w 9301"/>
                  <a:gd name="connsiteY0" fmla="*/ 47 h 9075"/>
                  <a:gd name="connsiteX1" fmla="*/ 2324 w 9301"/>
                  <a:gd name="connsiteY1" fmla="*/ 0 h 9075"/>
                  <a:gd name="connsiteX2" fmla="*/ 3321 w 9301"/>
                  <a:gd name="connsiteY2" fmla="*/ 47 h 9075"/>
                  <a:gd name="connsiteX3" fmla="*/ 3432 w 9301"/>
                  <a:gd name="connsiteY3" fmla="*/ 117 h 9075"/>
                  <a:gd name="connsiteX4" fmla="*/ 3542 w 9301"/>
                  <a:gd name="connsiteY4" fmla="*/ 208 h 9075"/>
                  <a:gd name="connsiteX5" fmla="*/ 3948 w 9301"/>
                  <a:gd name="connsiteY5" fmla="*/ 973 h 9075"/>
                  <a:gd name="connsiteX6" fmla="*/ 4170 w 9301"/>
                  <a:gd name="connsiteY6" fmla="*/ 1342 h 9075"/>
                  <a:gd name="connsiteX7" fmla="*/ 4390 w 9301"/>
                  <a:gd name="connsiteY7" fmla="*/ 1852 h 9075"/>
                  <a:gd name="connsiteX8" fmla="*/ 4576 w 9301"/>
                  <a:gd name="connsiteY8" fmla="*/ 2038 h 9075"/>
                  <a:gd name="connsiteX9" fmla="*/ 4687 w 9301"/>
                  <a:gd name="connsiteY9" fmla="*/ 2246 h 9075"/>
                  <a:gd name="connsiteX10" fmla="*/ 4799 w 9301"/>
                  <a:gd name="connsiteY10" fmla="*/ 2615 h 9075"/>
                  <a:gd name="connsiteX11" fmla="*/ 5202 w 9301"/>
                  <a:gd name="connsiteY11" fmla="*/ 3148 h 9075"/>
                  <a:gd name="connsiteX12" fmla="*/ 5277 w 9301"/>
                  <a:gd name="connsiteY12" fmla="*/ 3215 h 9075"/>
                  <a:gd name="connsiteX13" fmla="*/ 5314 w 9301"/>
                  <a:gd name="connsiteY13" fmla="*/ 3518 h 9075"/>
                  <a:gd name="connsiteX14" fmla="*/ 5498 w 9301"/>
                  <a:gd name="connsiteY14" fmla="*/ 3725 h 9075"/>
                  <a:gd name="connsiteX15" fmla="*/ 5610 w 9301"/>
                  <a:gd name="connsiteY15" fmla="*/ 3845 h 9075"/>
                  <a:gd name="connsiteX16" fmla="*/ 6126 w 9301"/>
                  <a:gd name="connsiteY16" fmla="*/ 3980 h 9075"/>
                  <a:gd name="connsiteX17" fmla="*/ 6422 w 9301"/>
                  <a:gd name="connsiteY17" fmla="*/ 4098 h 9075"/>
                  <a:gd name="connsiteX18" fmla="*/ 6791 w 9301"/>
                  <a:gd name="connsiteY18" fmla="*/ 4212 h 9075"/>
                  <a:gd name="connsiteX19" fmla="*/ 6938 w 9301"/>
                  <a:gd name="connsiteY19" fmla="*/ 4237 h 9075"/>
                  <a:gd name="connsiteX20" fmla="*/ 8782 w 9301"/>
                  <a:gd name="connsiteY20" fmla="*/ 5185 h 9075"/>
                  <a:gd name="connsiteX21" fmla="*/ 9189 w 9301"/>
                  <a:gd name="connsiteY21" fmla="*/ 5487 h 9075"/>
                  <a:gd name="connsiteX22" fmla="*/ 9301 w 9301"/>
                  <a:gd name="connsiteY22" fmla="*/ 5625 h 9075"/>
                  <a:gd name="connsiteX23" fmla="*/ 9301 w 9301"/>
                  <a:gd name="connsiteY23" fmla="*/ 5717 h 9075"/>
                  <a:gd name="connsiteX24" fmla="*/ 9262 w 9301"/>
                  <a:gd name="connsiteY24" fmla="*/ 5903 h 9075"/>
                  <a:gd name="connsiteX25" fmla="*/ 9079 w 9301"/>
                  <a:gd name="connsiteY25" fmla="*/ 6089 h 9075"/>
                  <a:gd name="connsiteX26" fmla="*/ 8857 w 9301"/>
                  <a:gd name="connsiteY26" fmla="*/ 6343 h 9075"/>
                  <a:gd name="connsiteX27" fmla="*/ 8747 w 9301"/>
                  <a:gd name="connsiteY27" fmla="*/ 6550 h 9075"/>
                  <a:gd name="connsiteX28" fmla="*/ 8635 w 9301"/>
                  <a:gd name="connsiteY28" fmla="*/ 7107 h 9075"/>
                  <a:gd name="connsiteX29" fmla="*/ 8377 w 9301"/>
                  <a:gd name="connsiteY29" fmla="*/ 7430 h 9075"/>
                  <a:gd name="connsiteX30" fmla="*/ 8045 w 9301"/>
                  <a:gd name="connsiteY30" fmla="*/ 7942 h 9075"/>
                  <a:gd name="connsiteX31" fmla="*/ 7970 w 9301"/>
                  <a:gd name="connsiteY31" fmla="*/ 8125 h 9075"/>
                  <a:gd name="connsiteX32" fmla="*/ 7934 w 9301"/>
                  <a:gd name="connsiteY32" fmla="*/ 8265 h 9075"/>
                  <a:gd name="connsiteX33" fmla="*/ 7859 w 9301"/>
                  <a:gd name="connsiteY33" fmla="*/ 8402 h 9075"/>
                  <a:gd name="connsiteX34" fmla="*/ 7823 w 9301"/>
                  <a:gd name="connsiteY34" fmla="*/ 8636 h 9075"/>
                  <a:gd name="connsiteX35" fmla="*/ 7859 w 9301"/>
                  <a:gd name="connsiteY35" fmla="*/ 8843 h 9075"/>
                  <a:gd name="connsiteX36" fmla="*/ 7934 w 9301"/>
                  <a:gd name="connsiteY36" fmla="*/ 8910 h 9075"/>
                  <a:gd name="connsiteX37" fmla="*/ 8119 w 9301"/>
                  <a:gd name="connsiteY37" fmla="*/ 9075 h 9075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6586 w 10000"/>
                  <a:gd name="connsiteY15" fmla="*/ 4386 h 10000"/>
                  <a:gd name="connsiteX16" fmla="*/ 6905 w 10000"/>
                  <a:gd name="connsiteY16" fmla="*/ 4516 h 10000"/>
                  <a:gd name="connsiteX17" fmla="*/ 7301 w 10000"/>
                  <a:gd name="connsiteY17" fmla="*/ 4641 h 10000"/>
                  <a:gd name="connsiteX18" fmla="*/ 7459 w 10000"/>
                  <a:gd name="connsiteY18" fmla="*/ 4669 h 10000"/>
                  <a:gd name="connsiteX19" fmla="*/ 9442 w 10000"/>
                  <a:gd name="connsiteY19" fmla="*/ 5713 h 10000"/>
                  <a:gd name="connsiteX20" fmla="*/ 9880 w 10000"/>
                  <a:gd name="connsiteY20" fmla="*/ 6046 h 10000"/>
                  <a:gd name="connsiteX21" fmla="*/ 10000 w 10000"/>
                  <a:gd name="connsiteY21" fmla="*/ 6198 h 10000"/>
                  <a:gd name="connsiteX22" fmla="*/ 10000 w 10000"/>
                  <a:gd name="connsiteY22" fmla="*/ 6300 h 10000"/>
                  <a:gd name="connsiteX23" fmla="*/ 9958 w 10000"/>
                  <a:gd name="connsiteY23" fmla="*/ 6505 h 10000"/>
                  <a:gd name="connsiteX24" fmla="*/ 9761 w 10000"/>
                  <a:gd name="connsiteY24" fmla="*/ 6710 h 10000"/>
                  <a:gd name="connsiteX25" fmla="*/ 9523 w 10000"/>
                  <a:gd name="connsiteY25" fmla="*/ 6990 h 10000"/>
                  <a:gd name="connsiteX26" fmla="*/ 9404 w 10000"/>
                  <a:gd name="connsiteY26" fmla="*/ 7218 h 10000"/>
                  <a:gd name="connsiteX27" fmla="*/ 9284 w 10000"/>
                  <a:gd name="connsiteY27" fmla="*/ 7831 h 10000"/>
                  <a:gd name="connsiteX28" fmla="*/ 9007 w 10000"/>
                  <a:gd name="connsiteY28" fmla="*/ 8187 h 10000"/>
                  <a:gd name="connsiteX29" fmla="*/ 8650 w 10000"/>
                  <a:gd name="connsiteY29" fmla="*/ 8752 h 10000"/>
                  <a:gd name="connsiteX30" fmla="*/ 8569 w 10000"/>
                  <a:gd name="connsiteY30" fmla="*/ 8953 h 10000"/>
                  <a:gd name="connsiteX31" fmla="*/ 8530 w 10000"/>
                  <a:gd name="connsiteY31" fmla="*/ 9107 h 10000"/>
                  <a:gd name="connsiteX32" fmla="*/ 8450 w 10000"/>
                  <a:gd name="connsiteY32" fmla="*/ 9258 h 10000"/>
                  <a:gd name="connsiteX33" fmla="*/ 8411 w 10000"/>
                  <a:gd name="connsiteY33" fmla="*/ 9516 h 10000"/>
                  <a:gd name="connsiteX34" fmla="*/ 8450 w 10000"/>
                  <a:gd name="connsiteY34" fmla="*/ 9744 h 10000"/>
                  <a:gd name="connsiteX35" fmla="*/ 8530 w 10000"/>
                  <a:gd name="connsiteY35" fmla="*/ 9818 h 10000"/>
                  <a:gd name="connsiteX36" fmla="*/ 8729 w 10000"/>
                  <a:gd name="connsiteY36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6002 w 10000"/>
                  <a:gd name="connsiteY15" fmla="*/ 4141 h 10000"/>
                  <a:gd name="connsiteX16" fmla="*/ 6586 w 10000"/>
                  <a:gd name="connsiteY16" fmla="*/ 4386 h 10000"/>
                  <a:gd name="connsiteX17" fmla="*/ 6905 w 10000"/>
                  <a:gd name="connsiteY17" fmla="*/ 4516 h 10000"/>
                  <a:gd name="connsiteX18" fmla="*/ 7301 w 10000"/>
                  <a:gd name="connsiteY18" fmla="*/ 4641 h 10000"/>
                  <a:gd name="connsiteX19" fmla="*/ 7459 w 10000"/>
                  <a:gd name="connsiteY19" fmla="*/ 4669 h 10000"/>
                  <a:gd name="connsiteX20" fmla="*/ 9442 w 10000"/>
                  <a:gd name="connsiteY20" fmla="*/ 5713 h 10000"/>
                  <a:gd name="connsiteX21" fmla="*/ 9880 w 10000"/>
                  <a:gd name="connsiteY21" fmla="*/ 6046 h 10000"/>
                  <a:gd name="connsiteX22" fmla="*/ 10000 w 10000"/>
                  <a:gd name="connsiteY22" fmla="*/ 6198 h 10000"/>
                  <a:gd name="connsiteX23" fmla="*/ 10000 w 10000"/>
                  <a:gd name="connsiteY23" fmla="*/ 6300 h 10000"/>
                  <a:gd name="connsiteX24" fmla="*/ 9958 w 10000"/>
                  <a:gd name="connsiteY24" fmla="*/ 6505 h 10000"/>
                  <a:gd name="connsiteX25" fmla="*/ 9761 w 10000"/>
                  <a:gd name="connsiteY25" fmla="*/ 6710 h 10000"/>
                  <a:gd name="connsiteX26" fmla="*/ 9523 w 10000"/>
                  <a:gd name="connsiteY26" fmla="*/ 6990 h 10000"/>
                  <a:gd name="connsiteX27" fmla="*/ 9404 w 10000"/>
                  <a:gd name="connsiteY27" fmla="*/ 7218 h 10000"/>
                  <a:gd name="connsiteX28" fmla="*/ 9284 w 10000"/>
                  <a:gd name="connsiteY28" fmla="*/ 7831 h 10000"/>
                  <a:gd name="connsiteX29" fmla="*/ 9007 w 10000"/>
                  <a:gd name="connsiteY29" fmla="*/ 8187 h 10000"/>
                  <a:gd name="connsiteX30" fmla="*/ 8650 w 10000"/>
                  <a:gd name="connsiteY30" fmla="*/ 8752 h 10000"/>
                  <a:gd name="connsiteX31" fmla="*/ 8569 w 10000"/>
                  <a:gd name="connsiteY31" fmla="*/ 8953 h 10000"/>
                  <a:gd name="connsiteX32" fmla="*/ 8530 w 10000"/>
                  <a:gd name="connsiteY32" fmla="*/ 9107 h 10000"/>
                  <a:gd name="connsiteX33" fmla="*/ 8450 w 10000"/>
                  <a:gd name="connsiteY33" fmla="*/ 9258 h 10000"/>
                  <a:gd name="connsiteX34" fmla="*/ 8411 w 10000"/>
                  <a:gd name="connsiteY34" fmla="*/ 9516 h 10000"/>
                  <a:gd name="connsiteX35" fmla="*/ 8450 w 10000"/>
                  <a:gd name="connsiteY35" fmla="*/ 9744 h 10000"/>
                  <a:gd name="connsiteX36" fmla="*/ 8530 w 10000"/>
                  <a:gd name="connsiteY36" fmla="*/ 9818 h 10000"/>
                  <a:gd name="connsiteX37" fmla="*/ 8729 w 10000"/>
                  <a:gd name="connsiteY37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6002 w 10000"/>
                  <a:gd name="connsiteY15" fmla="*/ 4141 h 10000"/>
                  <a:gd name="connsiteX16" fmla="*/ 6905 w 10000"/>
                  <a:gd name="connsiteY16" fmla="*/ 4516 h 10000"/>
                  <a:gd name="connsiteX17" fmla="*/ 7301 w 10000"/>
                  <a:gd name="connsiteY17" fmla="*/ 4641 h 10000"/>
                  <a:gd name="connsiteX18" fmla="*/ 7459 w 10000"/>
                  <a:gd name="connsiteY18" fmla="*/ 4669 h 10000"/>
                  <a:gd name="connsiteX19" fmla="*/ 9442 w 10000"/>
                  <a:gd name="connsiteY19" fmla="*/ 5713 h 10000"/>
                  <a:gd name="connsiteX20" fmla="*/ 9880 w 10000"/>
                  <a:gd name="connsiteY20" fmla="*/ 6046 h 10000"/>
                  <a:gd name="connsiteX21" fmla="*/ 10000 w 10000"/>
                  <a:gd name="connsiteY21" fmla="*/ 6198 h 10000"/>
                  <a:gd name="connsiteX22" fmla="*/ 10000 w 10000"/>
                  <a:gd name="connsiteY22" fmla="*/ 6300 h 10000"/>
                  <a:gd name="connsiteX23" fmla="*/ 9958 w 10000"/>
                  <a:gd name="connsiteY23" fmla="*/ 6505 h 10000"/>
                  <a:gd name="connsiteX24" fmla="*/ 9761 w 10000"/>
                  <a:gd name="connsiteY24" fmla="*/ 6710 h 10000"/>
                  <a:gd name="connsiteX25" fmla="*/ 9523 w 10000"/>
                  <a:gd name="connsiteY25" fmla="*/ 6990 h 10000"/>
                  <a:gd name="connsiteX26" fmla="*/ 9404 w 10000"/>
                  <a:gd name="connsiteY26" fmla="*/ 7218 h 10000"/>
                  <a:gd name="connsiteX27" fmla="*/ 9284 w 10000"/>
                  <a:gd name="connsiteY27" fmla="*/ 7831 h 10000"/>
                  <a:gd name="connsiteX28" fmla="*/ 9007 w 10000"/>
                  <a:gd name="connsiteY28" fmla="*/ 8187 h 10000"/>
                  <a:gd name="connsiteX29" fmla="*/ 8650 w 10000"/>
                  <a:gd name="connsiteY29" fmla="*/ 8752 h 10000"/>
                  <a:gd name="connsiteX30" fmla="*/ 8569 w 10000"/>
                  <a:gd name="connsiteY30" fmla="*/ 8953 h 10000"/>
                  <a:gd name="connsiteX31" fmla="*/ 8530 w 10000"/>
                  <a:gd name="connsiteY31" fmla="*/ 9107 h 10000"/>
                  <a:gd name="connsiteX32" fmla="*/ 8450 w 10000"/>
                  <a:gd name="connsiteY32" fmla="*/ 9258 h 10000"/>
                  <a:gd name="connsiteX33" fmla="*/ 8411 w 10000"/>
                  <a:gd name="connsiteY33" fmla="*/ 9516 h 10000"/>
                  <a:gd name="connsiteX34" fmla="*/ 8450 w 10000"/>
                  <a:gd name="connsiteY34" fmla="*/ 9744 h 10000"/>
                  <a:gd name="connsiteX35" fmla="*/ 8530 w 10000"/>
                  <a:gd name="connsiteY35" fmla="*/ 9818 h 10000"/>
                  <a:gd name="connsiteX36" fmla="*/ 8729 w 10000"/>
                  <a:gd name="connsiteY36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6002 w 10000"/>
                  <a:gd name="connsiteY15" fmla="*/ 4141 h 10000"/>
                  <a:gd name="connsiteX16" fmla="*/ 6905 w 10000"/>
                  <a:gd name="connsiteY16" fmla="*/ 4516 h 10000"/>
                  <a:gd name="connsiteX17" fmla="*/ 7301 w 10000"/>
                  <a:gd name="connsiteY17" fmla="*/ 4641 h 10000"/>
                  <a:gd name="connsiteX18" fmla="*/ 9442 w 10000"/>
                  <a:gd name="connsiteY18" fmla="*/ 5713 h 10000"/>
                  <a:gd name="connsiteX19" fmla="*/ 9880 w 10000"/>
                  <a:gd name="connsiteY19" fmla="*/ 6046 h 10000"/>
                  <a:gd name="connsiteX20" fmla="*/ 10000 w 10000"/>
                  <a:gd name="connsiteY20" fmla="*/ 6198 h 10000"/>
                  <a:gd name="connsiteX21" fmla="*/ 10000 w 10000"/>
                  <a:gd name="connsiteY21" fmla="*/ 6300 h 10000"/>
                  <a:gd name="connsiteX22" fmla="*/ 9958 w 10000"/>
                  <a:gd name="connsiteY22" fmla="*/ 6505 h 10000"/>
                  <a:gd name="connsiteX23" fmla="*/ 9761 w 10000"/>
                  <a:gd name="connsiteY23" fmla="*/ 6710 h 10000"/>
                  <a:gd name="connsiteX24" fmla="*/ 9523 w 10000"/>
                  <a:gd name="connsiteY24" fmla="*/ 6990 h 10000"/>
                  <a:gd name="connsiteX25" fmla="*/ 9404 w 10000"/>
                  <a:gd name="connsiteY25" fmla="*/ 7218 h 10000"/>
                  <a:gd name="connsiteX26" fmla="*/ 9284 w 10000"/>
                  <a:gd name="connsiteY26" fmla="*/ 7831 h 10000"/>
                  <a:gd name="connsiteX27" fmla="*/ 9007 w 10000"/>
                  <a:gd name="connsiteY27" fmla="*/ 8187 h 10000"/>
                  <a:gd name="connsiteX28" fmla="*/ 8650 w 10000"/>
                  <a:gd name="connsiteY28" fmla="*/ 8752 h 10000"/>
                  <a:gd name="connsiteX29" fmla="*/ 8569 w 10000"/>
                  <a:gd name="connsiteY29" fmla="*/ 8953 h 10000"/>
                  <a:gd name="connsiteX30" fmla="*/ 8530 w 10000"/>
                  <a:gd name="connsiteY30" fmla="*/ 9107 h 10000"/>
                  <a:gd name="connsiteX31" fmla="*/ 8450 w 10000"/>
                  <a:gd name="connsiteY31" fmla="*/ 9258 h 10000"/>
                  <a:gd name="connsiteX32" fmla="*/ 8411 w 10000"/>
                  <a:gd name="connsiteY32" fmla="*/ 9516 h 10000"/>
                  <a:gd name="connsiteX33" fmla="*/ 8450 w 10000"/>
                  <a:gd name="connsiteY33" fmla="*/ 9744 h 10000"/>
                  <a:gd name="connsiteX34" fmla="*/ 8530 w 10000"/>
                  <a:gd name="connsiteY34" fmla="*/ 9818 h 10000"/>
                  <a:gd name="connsiteX35" fmla="*/ 8729 w 10000"/>
                  <a:gd name="connsiteY35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6002 w 10000"/>
                  <a:gd name="connsiteY15" fmla="*/ 4141 h 10000"/>
                  <a:gd name="connsiteX16" fmla="*/ 6905 w 10000"/>
                  <a:gd name="connsiteY16" fmla="*/ 4516 h 10000"/>
                  <a:gd name="connsiteX17" fmla="*/ 9442 w 10000"/>
                  <a:gd name="connsiteY17" fmla="*/ 5713 h 10000"/>
                  <a:gd name="connsiteX18" fmla="*/ 9880 w 10000"/>
                  <a:gd name="connsiteY18" fmla="*/ 6046 h 10000"/>
                  <a:gd name="connsiteX19" fmla="*/ 10000 w 10000"/>
                  <a:gd name="connsiteY19" fmla="*/ 6198 h 10000"/>
                  <a:gd name="connsiteX20" fmla="*/ 10000 w 10000"/>
                  <a:gd name="connsiteY20" fmla="*/ 6300 h 10000"/>
                  <a:gd name="connsiteX21" fmla="*/ 9958 w 10000"/>
                  <a:gd name="connsiteY21" fmla="*/ 6505 h 10000"/>
                  <a:gd name="connsiteX22" fmla="*/ 9761 w 10000"/>
                  <a:gd name="connsiteY22" fmla="*/ 6710 h 10000"/>
                  <a:gd name="connsiteX23" fmla="*/ 9523 w 10000"/>
                  <a:gd name="connsiteY23" fmla="*/ 6990 h 10000"/>
                  <a:gd name="connsiteX24" fmla="*/ 9404 w 10000"/>
                  <a:gd name="connsiteY24" fmla="*/ 7218 h 10000"/>
                  <a:gd name="connsiteX25" fmla="*/ 9284 w 10000"/>
                  <a:gd name="connsiteY25" fmla="*/ 7831 h 10000"/>
                  <a:gd name="connsiteX26" fmla="*/ 9007 w 10000"/>
                  <a:gd name="connsiteY26" fmla="*/ 8187 h 10000"/>
                  <a:gd name="connsiteX27" fmla="*/ 8650 w 10000"/>
                  <a:gd name="connsiteY27" fmla="*/ 8752 h 10000"/>
                  <a:gd name="connsiteX28" fmla="*/ 8569 w 10000"/>
                  <a:gd name="connsiteY28" fmla="*/ 8953 h 10000"/>
                  <a:gd name="connsiteX29" fmla="*/ 8530 w 10000"/>
                  <a:gd name="connsiteY29" fmla="*/ 9107 h 10000"/>
                  <a:gd name="connsiteX30" fmla="*/ 8450 w 10000"/>
                  <a:gd name="connsiteY30" fmla="*/ 9258 h 10000"/>
                  <a:gd name="connsiteX31" fmla="*/ 8411 w 10000"/>
                  <a:gd name="connsiteY31" fmla="*/ 9516 h 10000"/>
                  <a:gd name="connsiteX32" fmla="*/ 8450 w 10000"/>
                  <a:gd name="connsiteY32" fmla="*/ 9744 h 10000"/>
                  <a:gd name="connsiteX33" fmla="*/ 8530 w 10000"/>
                  <a:gd name="connsiteY33" fmla="*/ 9818 h 10000"/>
                  <a:gd name="connsiteX34" fmla="*/ 8729 w 10000"/>
                  <a:gd name="connsiteY34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6002 w 10000"/>
                  <a:gd name="connsiteY15" fmla="*/ 4141 h 10000"/>
                  <a:gd name="connsiteX16" fmla="*/ 9442 w 10000"/>
                  <a:gd name="connsiteY16" fmla="*/ 5713 h 10000"/>
                  <a:gd name="connsiteX17" fmla="*/ 9880 w 10000"/>
                  <a:gd name="connsiteY17" fmla="*/ 6046 h 10000"/>
                  <a:gd name="connsiteX18" fmla="*/ 10000 w 10000"/>
                  <a:gd name="connsiteY18" fmla="*/ 6198 h 10000"/>
                  <a:gd name="connsiteX19" fmla="*/ 10000 w 10000"/>
                  <a:gd name="connsiteY19" fmla="*/ 6300 h 10000"/>
                  <a:gd name="connsiteX20" fmla="*/ 9958 w 10000"/>
                  <a:gd name="connsiteY20" fmla="*/ 6505 h 10000"/>
                  <a:gd name="connsiteX21" fmla="*/ 9761 w 10000"/>
                  <a:gd name="connsiteY21" fmla="*/ 6710 h 10000"/>
                  <a:gd name="connsiteX22" fmla="*/ 9523 w 10000"/>
                  <a:gd name="connsiteY22" fmla="*/ 6990 h 10000"/>
                  <a:gd name="connsiteX23" fmla="*/ 9404 w 10000"/>
                  <a:gd name="connsiteY23" fmla="*/ 7218 h 10000"/>
                  <a:gd name="connsiteX24" fmla="*/ 9284 w 10000"/>
                  <a:gd name="connsiteY24" fmla="*/ 7831 h 10000"/>
                  <a:gd name="connsiteX25" fmla="*/ 9007 w 10000"/>
                  <a:gd name="connsiteY25" fmla="*/ 8187 h 10000"/>
                  <a:gd name="connsiteX26" fmla="*/ 8650 w 10000"/>
                  <a:gd name="connsiteY26" fmla="*/ 8752 h 10000"/>
                  <a:gd name="connsiteX27" fmla="*/ 8569 w 10000"/>
                  <a:gd name="connsiteY27" fmla="*/ 8953 h 10000"/>
                  <a:gd name="connsiteX28" fmla="*/ 8530 w 10000"/>
                  <a:gd name="connsiteY28" fmla="*/ 9107 h 10000"/>
                  <a:gd name="connsiteX29" fmla="*/ 8450 w 10000"/>
                  <a:gd name="connsiteY29" fmla="*/ 9258 h 10000"/>
                  <a:gd name="connsiteX30" fmla="*/ 8411 w 10000"/>
                  <a:gd name="connsiteY30" fmla="*/ 9516 h 10000"/>
                  <a:gd name="connsiteX31" fmla="*/ 8450 w 10000"/>
                  <a:gd name="connsiteY31" fmla="*/ 9744 h 10000"/>
                  <a:gd name="connsiteX32" fmla="*/ 8530 w 10000"/>
                  <a:gd name="connsiteY32" fmla="*/ 9818 h 10000"/>
                  <a:gd name="connsiteX33" fmla="*/ 8729 w 10000"/>
                  <a:gd name="connsiteY33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9442 w 10000"/>
                  <a:gd name="connsiteY15" fmla="*/ 5713 h 10000"/>
                  <a:gd name="connsiteX16" fmla="*/ 9880 w 10000"/>
                  <a:gd name="connsiteY16" fmla="*/ 6046 h 10000"/>
                  <a:gd name="connsiteX17" fmla="*/ 10000 w 10000"/>
                  <a:gd name="connsiteY17" fmla="*/ 6198 h 10000"/>
                  <a:gd name="connsiteX18" fmla="*/ 10000 w 10000"/>
                  <a:gd name="connsiteY18" fmla="*/ 6300 h 10000"/>
                  <a:gd name="connsiteX19" fmla="*/ 9958 w 10000"/>
                  <a:gd name="connsiteY19" fmla="*/ 6505 h 10000"/>
                  <a:gd name="connsiteX20" fmla="*/ 9761 w 10000"/>
                  <a:gd name="connsiteY20" fmla="*/ 6710 h 10000"/>
                  <a:gd name="connsiteX21" fmla="*/ 9523 w 10000"/>
                  <a:gd name="connsiteY21" fmla="*/ 6990 h 10000"/>
                  <a:gd name="connsiteX22" fmla="*/ 9404 w 10000"/>
                  <a:gd name="connsiteY22" fmla="*/ 7218 h 10000"/>
                  <a:gd name="connsiteX23" fmla="*/ 9284 w 10000"/>
                  <a:gd name="connsiteY23" fmla="*/ 7831 h 10000"/>
                  <a:gd name="connsiteX24" fmla="*/ 9007 w 10000"/>
                  <a:gd name="connsiteY24" fmla="*/ 8187 h 10000"/>
                  <a:gd name="connsiteX25" fmla="*/ 8650 w 10000"/>
                  <a:gd name="connsiteY25" fmla="*/ 8752 h 10000"/>
                  <a:gd name="connsiteX26" fmla="*/ 8569 w 10000"/>
                  <a:gd name="connsiteY26" fmla="*/ 8953 h 10000"/>
                  <a:gd name="connsiteX27" fmla="*/ 8530 w 10000"/>
                  <a:gd name="connsiteY27" fmla="*/ 9107 h 10000"/>
                  <a:gd name="connsiteX28" fmla="*/ 8450 w 10000"/>
                  <a:gd name="connsiteY28" fmla="*/ 9258 h 10000"/>
                  <a:gd name="connsiteX29" fmla="*/ 8411 w 10000"/>
                  <a:gd name="connsiteY29" fmla="*/ 9516 h 10000"/>
                  <a:gd name="connsiteX30" fmla="*/ 8450 w 10000"/>
                  <a:gd name="connsiteY30" fmla="*/ 9744 h 10000"/>
                  <a:gd name="connsiteX31" fmla="*/ 8530 w 10000"/>
                  <a:gd name="connsiteY31" fmla="*/ 9818 h 10000"/>
                  <a:gd name="connsiteX32" fmla="*/ 8729 w 10000"/>
                  <a:gd name="connsiteY32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9442 w 10000"/>
                  <a:gd name="connsiteY14" fmla="*/ 5713 h 10000"/>
                  <a:gd name="connsiteX15" fmla="*/ 9880 w 10000"/>
                  <a:gd name="connsiteY15" fmla="*/ 6046 h 10000"/>
                  <a:gd name="connsiteX16" fmla="*/ 10000 w 10000"/>
                  <a:gd name="connsiteY16" fmla="*/ 6198 h 10000"/>
                  <a:gd name="connsiteX17" fmla="*/ 10000 w 10000"/>
                  <a:gd name="connsiteY17" fmla="*/ 6300 h 10000"/>
                  <a:gd name="connsiteX18" fmla="*/ 9958 w 10000"/>
                  <a:gd name="connsiteY18" fmla="*/ 6505 h 10000"/>
                  <a:gd name="connsiteX19" fmla="*/ 9761 w 10000"/>
                  <a:gd name="connsiteY19" fmla="*/ 6710 h 10000"/>
                  <a:gd name="connsiteX20" fmla="*/ 9523 w 10000"/>
                  <a:gd name="connsiteY20" fmla="*/ 6990 h 10000"/>
                  <a:gd name="connsiteX21" fmla="*/ 9404 w 10000"/>
                  <a:gd name="connsiteY21" fmla="*/ 7218 h 10000"/>
                  <a:gd name="connsiteX22" fmla="*/ 9284 w 10000"/>
                  <a:gd name="connsiteY22" fmla="*/ 7831 h 10000"/>
                  <a:gd name="connsiteX23" fmla="*/ 9007 w 10000"/>
                  <a:gd name="connsiteY23" fmla="*/ 8187 h 10000"/>
                  <a:gd name="connsiteX24" fmla="*/ 8650 w 10000"/>
                  <a:gd name="connsiteY24" fmla="*/ 8752 h 10000"/>
                  <a:gd name="connsiteX25" fmla="*/ 8569 w 10000"/>
                  <a:gd name="connsiteY25" fmla="*/ 8953 h 10000"/>
                  <a:gd name="connsiteX26" fmla="*/ 8530 w 10000"/>
                  <a:gd name="connsiteY26" fmla="*/ 9107 h 10000"/>
                  <a:gd name="connsiteX27" fmla="*/ 8450 w 10000"/>
                  <a:gd name="connsiteY27" fmla="*/ 9258 h 10000"/>
                  <a:gd name="connsiteX28" fmla="*/ 8411 w 10000"/>
                  <a:gd name="connsiteY28" fmla="*/ 9516 h 10000"/>
                  <a:gd name="connsiteX29" fmla="*/ 8450 w 10000"/>
                  <a:gd name="connsiteY29" fmla="*/ 9744 h 10000"/>
                  <a:gd name="connsiteX30" fmla="*/ 8530 w 10000"/>
                  <a:gd name="connsiteY30" fmla="*/ 9818 h 10000"/>
                  <a:gd name="connsiteX31" fmla="*/ 8729 w 10000"/>
                  <a:gd name="connsiteY31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9880 w 10000"/>
                  <a:gd name="connsiteY14" fmla="*/ 6046 h 10000"/>
                  <a:gd name="connsiteX15" fmla="*/ 10000 w 10000"/>
                  <a:gd name="connsiteY15" fmla="*/ 6198 h 10000"/>
                  <a:gd name="connsiteX16" fmla="*/ 10000 w 10000"/>
                  <a:gd name="connsiteY16" fmla="*/ 6300 h 10000"/>
                  <a:gd name="connsiteX17" fmla="*/ 9958 w 10000"/>
                  <a:gd name="connsiteY17" fmla="*/ 6505 h 10000"/>
                  <a:gd name="connsiteX18" fmla="*/ 9761 w 10000"/>
                  <a:gd name="connsiteY18" fmla="*/ 6710 h 10000"/>
                  <a:gd name="connsiteX19" fmla="*/ 9523 w 10000"/>
                  <a:gd name="connsiteY19" fmla="*/ 6990 h 10000"/>
                  <a:gd name="connsiteX20" fmla="*/ 9404 w 10000"/>
                  <a:gd name="connsiteY20" fmla="*/ 7218 h 10000"/>
                  <a:gd name="connsiteX21" fmla="*/ 9284 w 10000"/>
                  <a:gd name="connsiteY21" fmla="*/ 7831 h 10000"/>
                  <a:gd name="connsiteX22" fmla="*/ 9007 w 10000"/>
                  <a:gd name="connsiteY22" fmla="*/ 8187 h 10000"/>
                  <a:gd name="connsiteX23" fmla="*/ 8650 w 10000"/>
                  <a:gd name="connsiteY23" fmla="*/ 8752 h 10000"/>
                  <a:gd name="connsiteX24" fmla="*/ 8569 w 10000"/>
                  <a:gd name="connsiteY24" fmla="*/ 8953 h 10000"/>
                  <a:gd name="connsiteX25" fmla="*/ 8530 w 10000"/>
                  <a:gd name="connsiteY25" fmla="*/ 9107 h 10000"/>
                  <a:gd name="connsiteX26" fmla="*/ 8450 w 10000"/>
                  <a:gd name="connsiteY26" fmla="*/ 9258 h 10000"/>
                  <a:gd name="connsiteX27" fmla="*/ 8411 w 10000"/>
                  <a:gd name="connsiteY27" fmla="*/ 9516 h 10000"/>
                  <a:gd name="connsiteX28" fmla="*/ 8450 w 10000"/>
                  <a:gd name="connsiteY28" fmla="*/ 9744 h 10000"/>
                  <a:gd name="connsiteX29" fmla="*/ 8530 w 10000"/>
                  <a:gd name="connsiteY29" fmla="*/ 9818 h 10000"/>
                  <a:gd name="connsiteX30" fmla="*/ 8729 w 10000"/>
                  <a:gd name="connsiteY30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10000 w 10000"/>
                  <a:gd name="connsiteY15" fmla="*/ 6300 h 10000"/>
                  <a:gd name="connsiteX16" fmla="*/ 9958 w 10000"/>
                  <a:gd name="connsiteY16" fmla="*/ 6505 h 10000"/>
                  <a:gd name="connsiteX17" fmla="*/ 9761 w 10000"/>
                  <a:gd name="connsiteY17" fmla="*/ 6710 h 10000"/>
                  <a:gd name="connsiteX18" fmla="*/ 9523 w 10000"/>
                  <a:gd name="connsiteY18" fmla="*/ 6990 h 10000"/>
                  <a:gd name="connsiteX19" fmla="*/ 9404 w 10000"/>
                  <a:gd name="connsiteY19" fmla="*/ 7218 h 10000"/>
                  <a:gd name="connsiteX20" fmla="*/ 9284 w 10000"/>
                  <a:gd name="connsiteY20" fmla="*/ 7831 h 10000"/>
                  <a:gd name="connsiteX21" fmla="*/ 9007 w 10000"/>
                  <a:gd name="connsiteY21" fmla="*/ 8187 h 10000"/>
                  <a:gd name="connsiteX22" fmla="*/ 8650 w 10000"/>
                  <a:gd name="connsiteY22" fmla="*/ 8752 h 10000"/>
                  <a:gd name="connsiteX23" fmla="*/ 8569 w 10000"/>
                  <a:gd name="connsiteY23" fmla="*/ 8953 h 10000"/>
                  <a:gd name="connsiteX24" fmla="*/ 8530 w 10000"/>
                  <a:gd name="connsiteY24" fmla="*/ 9107 h 10000"/>
                  <a:gd name="connsiteX25" fmla="*/ 8450 w 10000"/>
                  <a:gd name="connsiteY25" fmla="*/ 9258 h 10000"/>
                  <a:gd name="connsiteX26" fmla="*/ 8411 w 10000"/>
                  <a:gd name="connsiteY26" fmla="*/ 9516 h 10000"/>
                  <a:gd name="connsiteX27" fmla="*/ 8450 w 10000"/>
                  <a:gd name="connsiteY27" fmla="*/ 9744 h 10000"/>
                  <a:gd name="connsiteX28" fmla="*/ 8530 w 10000"/>
                  <a:gd name="connsiteY28" fmla="*/ 9818 h 10000"/>
                  <a:gd name="connsiteX29" fmla="*/ 8729 w 10000"/>
                  <a:gd name="connsiteY29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9958 w 10000"/>
                  <a:gd name="connsiteY15" fmla="*/ 6505 h 10000"/>
                  <a:gd name="connsiteX16" fmla="*/ 9761 w 10000"/>
                  <a:gd name="connsiteY16" fmla="*/ 6710 h 10000"/>
                  <a:gd name="connsiteX17" fmla="*/ 9523 w 10000"/>
                  <a:gd name="connsiteY17" fmla="*/ 6990 h 10000"/>
                  <a:gd name="connsiteX18" fmla="*/ 9404 w 10000"/>
                  <a:gd name="connsiteY18" fmla="*/ 7218 h 10000"/>
                  <a:gd name="connsiteX19" fmla="*/ 9284 w 10000"/>
                  <a:gd name="connsiteY19" fmla="*/ 7831 h 10000"/>
                  <a:gd name="connsiteX20" fmla="*/ 9007 w 10000"/>
                  <a:gd name="connsiteY20" fmla="*/ 8187 h 10000"/>
                  <a:gd name="connsiteX21" fmla="*/ 8650 w 10000"/>
                  <a:gd name="connsiteY21" fmla="*/ 8752 h 10000"/>
                  <a:gd name="connsiteX22" fmla="*/ 8569 w 10000"/>
                  <a:gd name="connsiteY22" fmla="*/ 8953 h 10000"/>
                  <a:gd name="connsiteX23" fmla="*/ 8530 w 10000"/>
                  <a:gd name="connsiteY23" fmla="*/ 9107 h 10000"/>
                  <a:gd name="connsiteX24" fmla="*/ 8450 w 10000"/>
                  <a:gd name="connsiteY24" fmla="*/ 9258 h 10000"/>
                  <a:gd name="connsiteX25" fmla="*/ 8411 w 10000"/>
                  <a:gd name="connsiteY25" fmla="*/ 9516 h 10000"/>
                  <a:gd name="connsiteX26" fmla="*/ 8450 w 10000"/>
                  <a:gd name="connsiteY26" fmla="*/ 9744 h 10000"/>
                  <a:gd name="connsiteX27" fmla="*/ 8530 w 10000"/>
                  <a:gd name="connsiteY27" fmla="*/ 9818 h 10000"/>
                  <a:gd name="connsiteX28" fmla="*/ 8729 w 10000"/>
                  <a:gd name="connsiteY28" fmla="*/ 10000 h 10000"/>
                  <a:gd name="connsiteX0" fmla="*/ 0 w 10008"/>
                  <a:gd name="connsiteY0" fmla="*/ 52 h 10000"/>
                  <a:gd name="connsiteX1" fmla="*/ 2499 w 10008"/>
                  <a:gd name="connsiteY1" fmla="*/ 0 h 10000"/>
                  <a:gd name="connsiteX2" fmla="*/ 3571 w 10008"/>
                  <a:gd name="connsiteY2" fmla="*/ 52 h 10000"/>
                  <a:gd name="connsiteX3" fmla="*/ 3690 w 10008"/>
                  <a:gd name="connsiteY3" fmla="*/ 129 h 10000"/>
                  <a:gd name="connsiteX4" fmla="*/ 3808 w 10008"/>
                  <a:gd name="connsiteY4" fmla="*/ 229 h 10000"/>
                  <a:gd name="connsiteX5" fmla="*/ 4245 w 10008"/>
                  <a:gd name="connsiteY5" fmla="*/ 1072 h 10000"/>
                  <a:gd name="connsiteX6" fmla="*/ 4483 w 10008"/>
                  <a:gd name="connsiteY6" fmla="*/ 1479 h 10000"/>
                  <a:gd name="connsiteX7" fmla="*/ 4720 w 10008"/>
                  <a:gd name="connsiteY7" fmla="*/ 2041 h 10000"/>
                  <a:gd name="connsiteX8" fmla="*/ 4920 w 10008"/>
                  <a:gd name="connsiteY8" fmla="*/ 2246 h 10000"/>
                  <a:gd name="connsiteX9" fmla="*/ 5039 w 10008"/>
                  <a:gd name="connsiteY9" fmla="*/ 2475 h 10000"/>
                  <a:gd name="connsiteX10" fmla="*/ 5160 w 10008"/>
                  <a:gd name="connsiteY10" fmla="*/ 2882 h 10000"/>
                  <a:gd name="connsiteX11" fmla="*/ 5593 w 10008"/>
                  <a:gd name="connsiteY11" fmla="*/ 3469 h 10000"/>
                  <a:gd name="connsiteX12" fmla="*/ 5674 w 10008"/>
                  <a:gd name="connsiteY12" fmla="*/ 3543 h 10000"/>
                  <a:gd name="connsiteX13" fmla="*/ 9442 w 10008"/>
                  <a:gd name="connsiteY13" fmla="*/ 5713 h 10000"/>
                  <a:gd name="connsiteX14" fmla="*/ 10000 w 10008"/>
                  <a:gd name="connsiteY14" fmla="*/ 6198 h 10000"/>
                  <a:gd name="connsiteX15" fmla="*/ 9761 w 10008"/>
                  <a:gd name="connsiteY15" fmla="*/ 6710 h 10000"/>
                  <a:gd name="connsiteX16" fmla="*/ 9523 w 10008"/>
                  <a:gd name="connsiteY16" fmla="*/ 6990 h 10000"/>
                  <a:gd name="connsiteX17" fmla="*/ 9404 w 10008"/>
                  <a:gd name="connsiteY17" fmla="*/ 7218 h 10000"/>
                  <a:gd name="connsiteX18" fmla="*/ 9284 w 10008"/>
                  <a:gd name="connsiteY18" fmla="*/ 7831 h 10000"/>
                  <a:gd name="connsiteX19" fmla="*/ 9007 w 10008"/>
                  <a:gd name="connsiteY19" fmla="*/ 8187 h 10000"/>
                  <a:gd name="connsiteX20" fmla="*/ 8650 w 10008"/>
                  <a:gd name="connsiteY20" fmla="*/ 8752 h 10000"/>
                  <a:gd name="connsiteX21" fmla="*/ 8569 w 10008"/>
                  <a:gd name="connsiteY21" fmla="*/ 8953 h 10000"/>
                  <a:gd name="connsiteX22" fmla="*/ 8530 w 10008"/>
                  <a:gd name="connsiteY22" fmla="*/ 9107 h 10000"/>
                  <a:gd name="connsiteX23" fmla="*/ 8450 w 10008"/>
                  <a:gd name="connsiteY23" fmla="*/ 9258 h 10000"/>
                  <a:gd name="connsiteX24" fmla="*/ 8411 w 10008"/>
                  <a:gd name="connsiteY24" fmla="*/ 9516 h 10000"/>
                  <a:gd name="connsiteX25" fmla="*/ 8450 w 10008"/>
                  <a:gd name="connsiteY25" fmla="*/ 9744 h 10000"/>
                  <a:gd name="connsiteX26" fmla="*/ 8530 w 10008"/>
                  <a:gd name="connsiteY26" fmla="*/ 9818 h 10000"/>
                  <a:gd name="connsiteX27" fmla="*/ 8729 w 10008"/>
                  <a:gd name="connsiteY27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9523 w 10000"/>
                  <a:gd name="connsiteY15" fmla="*/ 6990 h 10000"/>
                  <a:gd name="connsiteX16" fmla="*/ 9404 w 10000"/>
                  <a:gd name="connsiteY16" fmla="*/ 7218 h 10000"/>
                  <a:gd name="connsiteX17" fmla="*/ 9284 w 10000"/>
                  <a:gd name="connsiteY17" fmla="*/ 7831 h 10000"/>
                  <a:gd name="connsiteX18" fmla="*/ 9007 w 10000"/>
                  <a:gd name="connsiteY18" fmla="*/ 8187 h 10000"/>
                  <a:gd name="connsiteX19" fmla="*/ 8650 w 10000"/>
                  <a:gd name="connsiteY19" fmla="*/ 8752 h 10000"/>
                  <a:gd name="connsiteX20" fmla="*/ 8569 w 10000"/>
                  <a:gd name="connsiteY20" fmla="*/ 8953 h 10000"/>
                  <a:gd name="connsiteX21" fmla="*/ 8530 w 10000"/>
                  <a:gd name="connsiteY21" fmla="*/ 9107 h 10000"/>
                  <a:gd name="connsiteX22" fmla="*/ 8450 w 10000"/>
                  <a:gd name="connsiteY22" fmla="*/ 9258 h 10000"/>
                  <a:gd name="connsiteX23" fmla="*/ 8411 w 10000"/>
                  <a:gd name="connsiteY23" fmla="*/ 9516 h 10000"/>
                  <a:gd name="connsiteX24" fmla="*/ 8450 w 10000"/>
                  <a:gd name="connsiteY24" fmla="*/ 9744 h 10000"/>
                  <a:gd name="connsiteX25" fmla="*/ 8530 w 10000"/>
                  <a:gd name="connsiteY25" fmla="*/ 9818 h 10000"/>
                  <a:gd name="connsiteX26" fmla="*/ 8729 w 10000"/>
                  <a:gd name="connsiteY26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9404 w 10000"/>
                  <a:gd name="connsiteY15" fmla="*/ 7218 h 10000"/>
                  <a:gd name="connsiteX16" fmla="*/ 9284 w 10000"/>
                  <a:gd name="connsiteY16" fmla="*/ 7831 h 10000"/>
                  <a:gd name="connsiteX17" fmla="*/ 9007 w 10000"/>
                  <a:gd name="connsiteY17" fmla="*/ 8187 h 10000"/>
                  <a:gd name="connsiteX18" fmla="*/ 8650 w 10000"/>
                  <a:gd name="connsiteY18" fmla="*/ 8752 h 10000"/>
                  <a:gd name="connsiteX19" fmla="*/ 8569 w 10000"/>
                  <a:gd name="connsiteY19" fmla="*/ 8953 h 10000"/>
                  <a:gd name="connsiteX20" fmla="*/ 8530 w 10000"/>
                  <a:gd name="connsiteY20" fmla="*/ 9107 h 10000"/>
                  <a:gd name="connsiteX21" fmla="*/ 8450 w 10000"/>
                  <a:gd name="connsiteY21" fmla="*/ 9258 h 10000"/>
                  <a:gd name="connsiteX22" fmla="*/ 8411 w 10000"/>
                  <a:gd name="connsiteY22" fmla="*/ 9516 h 10000"/>
                  <a:gd name="connsiteX23" fmla="*/ 8450 w 10000"/>
                  <a:gd name="connsiteY23" fmla="*/ 9744 h 10000"/>
                  <a:gd name="connsiteX24" fmla="*/ 8530 w 10000"/>
                  <a:gd name="connsiteY24" fmla="*/ 9818 h 10000"/>
                  <a:gd name="connsiteX25" fmla="*/ 8729 w 10000"/>
                  <a:gd name="connsiteY25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9284 w 10000"/>
                  <a:gd name="connsiteY15" fmla="*/ 7831 h 10000"/>
                  <a:gd name="connsiteX16" fmla="*/ 9007 w 10000"/>
                  <a:gd name="connsiteY16" fmla="*/ 8187 h 10000"/>
                  <a:gd name="connsiteX17" fmla="*/ 8650 w 10000"/>
                  <a:gd name="connsiteY17" fmla="*/ 8752 h 10000"/>
                  <a:gd name="connsiteX18" fmla="*/ 8569 w 10000"/>
                  <a:gd name="connsiteY18" fmla="*/ 8953 h 10000"/>
                  <a:gd name="connsiteX19" fmla="*/ 8530 w 10000"/>
                  <a:gd name="connsiteY19" fmla="*/ 9107 h 10000"/>
                  <a:gd name="connsiteX20" fmla="*/ 8450 w 10000"/>
                  <a:gd name="connsiteY20" fmla="*/ 9258 h 10000"/>
                  <a:gd name="connsiteX21" fmla="*/ 8411 w 10000"/>
                  <a:gd name="connsiteY21" fmla="*/ 9516 h 10000"/>
                  <a:gd name="connsiteX22" fmla="*/ 8450 w 10000"/>
                  <a:gd name="connsiteY22" fmla="*/ 9744 h 10000"/>
                  <a:gd name="connsiteX23" fmla="*/ 8530 w 10000"/>
                  <a:gd name="connsiteY23" fmla="*/ 9818 h 10000"/>
                  <a:gd name="connsiteX24" fmla="*/ 8729 w 10000"/>
                  <a:gd name="connsiteY24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9007 w 10000"/>
                  <a:gd name="connsiteY15" fmla="*/ 8187 h 10000"/>
                  <a:gd name="connsiteX16" fmla="*/ 8650 w 10000"/>
                  <a:gd name="connsiteY16" fmla="*/ 8752 h 10000"/>
                  <a:gd name="connsiteX17" fmla="*/ 8569 w 10000"/>
                  <a:gd name="connsiteY17" fmla="*/ 8953 h 10000"/>
                  <a:gd name="connsiteX18" fmla="*/ 8530 w 10000"/>
                  <a:gd name="connsiteY18" fmla="*/ 9107 h 10000"/>
                  <a:gd name="connsiteX19" fmla="*/ 8450 w 10000"/>
                  <a:gd name="connsiteY19" fmla="*/ 9258 h 10000"/>
                  <a:gd name="connsiteX20" fmla="*/ 8411 w 10000"/>
                  <a:gd name="connsiteY20" fmla="*/ 9516 h 10000"/>
                  <a:gd name="connsiteX21" fmla="*/ 8450 w 10000"/>
                  <a:gd name="connsiteY21" fmla="*/ 9744 h 10000"/>
                  <a:gd name="connsiteX22" fmla="*/ 8530 w 10000"/>
                  <a:gd name="connsiteY22" fmla="*/ 9818 h 10000"/>
                  <a:gd name="connsiteX23" fmla="*/ 8729 w 10000"/>
                  <a:gd name="connsiteY23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650 w 10000"/>
                  <a:gd name="connsiteY15" fmla="*/ 8752 h 10000"/>
                  <a:gd name="connsiteX16" fmla="*/ 8569 w 10000"/>
                  <a:gd name="connsiteY16" fmla="*/ 8953 h 10000"/>
                  <a:gd name="connsiteX17" fmla="*/ 8530 w 10000"/>
                  <a:gd name="connsiteY17" fmla="*/ 9107 h 10000"/>
                  <a:gd name="connsiteX18" fmla="*/ 8450 w 10000"/>
                  <a:gd name="connsiteY18" fmla="*/ 9258 h 10000"/>
                  <a:gd name="connsiteX19" fmla="*/ 8411 w 10000"/>
                  <a:gd name="connsiteY19" fmla="*/ 9516 h 10000"/>
                  <a:gd name="connsiteX20" fmla="*/ 8450 w 10000"/>
                  <a:gd name="connsiteY20" fmla="*/ 9744 h 10000"/>
                  <a:gd name="connsiteX21" fmla="*/ 8530 w 10000"/>
                  <a:gd name="connsiteY21" fmla="*/ 9818 h 10000"/>
                  <a:gd name="connsiteX22" fmla="*/ 8729 w 10000"/>
                  <a:gd name="connsiteY22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569 w 10000"/>
                  <a:gd name="connsiteY15" fmla="*/ 8953 h 10000"/>
                  <a:gd name="connsiteX16" fmla="*/ 8530 w 10000"/>
                  <a:gd name="connsiteY16" fmla="*/ 9107 h 10000"/>
                  <a:gd name="connsiteX17" fmla="*/ 8450 w 10000"/>
                  <a:gd name="connsiteY17" fmla="*/ 9258 h 10000"/>
                  <a:gd name="connsiteX18" fmla="*/ 8411 w 10000"/>
                  <a:gd name="connsiteY18" fmla="*/ 9516 h 10000"/>
                  <a:gd name="connsiteX19" fmla="*/ 8450 w 10000"/>
                  <a:gd name="connsiteY19" fmla="*/ 9744 h 10000"/>
                  <a:gd name="connsiteX20" fmla="*/ 8530 w 10000"/>
                  <a:gd name="connsiteY20" fmla="*/ 9818 h 10000"/>
                  <a:gd name="connsiteX21" fmla="*/ 8729 w 10000"/>
                  <a:gd name="connsiteY21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530 w 10000"/>
                  <a:gd name="connsiteY15" fmla="*/ 9107 h 10000"/>
                  <a:gd name="connsiteX16" fmla="*/ 8450 w 10000"/>
                  <a:gd name="connsiteY16" fmla="*/ 9258 h 10000"/>
                  <a:gd name="connsiteX17" fmla="*/ 8411 w 10000"/>
                  <a:gd name="connsiteY17" fmla="*/ 9516 h 10000"/>
                  <a:gd name="connsiteX18" fmla="*/ 8450 w 10000"/>
                  <a:gd name="connsiteY18" fmla="*/ 9744 h 10000"/>
                  <a:gd name="connsiteX19" fmla="*/ 8530 w 10000"/>
                  <a:gd name="connsiteY19" fmla="*/ 9818 h 10000"/>
                  <a:gd name="connsiteX20" fmla="*/ 8729 w 10000"/>
                  <a:gd name="connsiteY20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450 w 10000"/>
                  <a:gd name="connsiteY15" fmla="*/ 9258 h 10000"/>
                  <a:gd name="connsiteX16" fmla="*/ 8411 w 10000"/>
                  <a:gd name="connsiteY16" fmla="*/ 9516 h 10000"/>
                  <a:gd name="connsiteX17" fmla="*/ 8450 w 10000"/>
                  <a:gd name="connsiteY17" fmla="*/ 9744 h 10000"/>
                  <a:gd name="connsiteX18" fmla="*/ 8530 w 10000"/>
                  <a:gd name="connsiteY18" fmla="*/ 9818 h 10000"/>
                  <a:gd name="connsiteX19" fmla="*/ 8729 w 10000"/>
                  <a:gd name="connsiteY19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411 w 10000"/>
                  <a:gd name="connsiteY15" fmla="*/ 9516 h 10000"/>
                  <a:gd name="connsiteX16" fmla="*/ 8450 w 10000"/>
                  <a:gd name="connsiteY16" fmla="*/ 9744 h 10000"/>
                  <a:gd name="connsiteX17" fmla="*/ 8530 w 10000"/>
                  <a:gd name="connsiteY17" fmla="*/ 9818 h 10000"/>
                  <a:gd name="connsiteX18" fmla="*/ 8729 w 10000"/>
                  <a:gd name="connsiteY18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411 w 10000"/>
                  <a:gd name="connsiteY15" fmla="*/ 9516 h 10000"/>
                  <a:gd name="connsiteX16" fmla="*/ 8450 w 10000"/>
                  <a:gd name="connsiteY16" fmla="*/ 9744 h 10000"/>
                  <a:gd name="connsiteX17" fmla="*/ 8729 w 10000"/>
                  <a:gd name="connsiteY17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450 w 10000"/>
                  <a:gd name="connsiteY15" fmla="*/ 9744 h 10000"/>
                  <a:gd name="connsiteX16" fmla="*/ 8729 w 10000"/>
                  <a:gd name="connsiteY16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729 w 10000"/>
                  <a:gd name="connsiteY15" fmla="*/ 10000 h 10000"/>
                  <a:gd name="connsiteX0" fmla="*/ 0 w 10000"/>
                  <a:gd name="connsiteY0" fmla="*/ 52 h 6198"/>
                  <a:gd name="connsiteX1" fmla="*/ 2499 w 10000"/>
                  <a:gd name="connsiteY1" fmla="*/ 0 h 6198"/>
                  <a:gd name="connsiteX2" fmla="*/ 3571 w 10000"/>
                  <a:gd name="connsiteY2" fmla="*/ 52 h 6198"/>
                  <a:gd name="connsiteX3" fmla="*/ 3690 w 10000"/>
                  <a:gd name="connsiteY3" fmla="*/ 129 h 6198"/>
                  <a:gd name="connsiteX4" fmla="*/ 3808 w 10000"/>
                  <a:gd name="connsiteY4" fmla="*/ 229 h 6198"/>
                  <a:gd name="connsiteX5" fmla="*/ 4245 w 10000"/>
                  <a:gd name="connsiteY5" fmla="*/ 1072 h 6198"/>
                  <a:gd name="connsiteX6" fmla="*/ 4483 w 10000"/>
                  <a:gd name="connsiteY6" fmla="*/ 1479 h 6198"/>
                  <a:gd name="connsiteX7" fmla="*/ 4720 w 10000"/>
                  <a:gd name="connsiteY7" fmla="*/ 2041 h 6198"/>
                  <a:gd name="connsiteX8" fmla="*/ 4920 w 10000"/>
                  <a:gd name="connsiteY8" fmla="*/ 2246 h 6198"/>
                  <a:gd name="connsiteX9" fmla="*/ 5039 w 10000"/>
                  <a:gd name="connsiteY9" fmla="*/ 2475 h 6198"/>
                  <a:gd name="connsiteX10" fmla="*/ 5160 w 10000"/>
                  <a:gd name="connsiteY10" fmla="*/ 2882 h 6198"/>
                  <a:gd name="connsiteX11" fmla="*/ 5593 w 10000"/>
                  <a:gd name="connsiteY11" fmla="*/ 3469 h 6198"/>
                  <a:gd name="connsiteX12" fmla="*/ 5674 w 10000"/>
                  <a:gd name="connsiteY12" fmla="*/ 3543 h 6198"/>
                  <a:gd name="connsiteX13" fmla="*/ 9442 w 10000"/>
                  <a:gd name="connsiteY13" fmla="*/ 5713 h 6198"/>
                  <a:gd name="connsiteX14" fmla="*/ 10000 w 10000"/>
                  <a:gd name="connsiteY14" fmla="*/ 6198 h 6198"/>
                  <a:gd name="connsiteX0" fmla="*/ 0 w 10000"/>
                  <a:gd name="connsiteY0" fmla="*/ 84 h 10000"/>
                  <a:gd name="connsiteX1" fmla="*/ 2499 w 10000"/>
                  <a:gd name="connsiteY1" fmla="*/ 0 h 10000"/>
                  <a:gd name="connsiteX2" fmla="*/ 3571 w 10000"/>
                  <a:gd name="connsiteY2" fmla="*/ 84 h 10000"/>
                  <a:gd name="connsiteX3" fmla="*/ 3690 w 10000"/>
                  <a:gd name="connsiteY3" fmla="*/ 208 h 10000"/>
                  <a:gd name="connsiteX4" fmla="*/ 3808 w 10000"/>
                  <a:gd name="connsiteY4" fmla="*/ 369 h 10000"/>
                  <a:gd name="connsiteX5" fmla="*/ 4245 w 10000"/>
                  <a:gd name="connsiteY5" fmla="*/ 1730 h 10000"/>
                  <a:gd name="connsiteX6" fmla="*/ 4483 w 10000"/>
                  <a:gd name="connsiteY6" fmla="*/ 2386 h 10000"/>
                  <a:gd name="connsiteX7" fmla="*/ 4720 w 10000"/>
                  <a:gd name="connsiteY7" fmla="*/ 3293 h 10000"/>
                  <a:gd name="connsiteX8" fmla="*/ 4920 w 10000"/>
                  <a:gd name="connsiteY8" fmla="*/ 3624 h 10000"/>
                  <a:gd name="connsiteX9" fmla="*/ 5039 w 10000"/>
                  <a:gd name="connsiteY9" fmla="*/ 3993 h 10000"/>
                  <a:gd name="connsiteX10" fmla="*/ 5160 w 10000"/>
                  <a:gd name="connsiteY10" fmla="*/ 4650 h 10000"/>
                  <a:gd name="connsiteX11" fmla="*/ 5593 w 10000"/>
                  <a:gd name="connsiteY11" fmla="*/ 5597 h 10000"/>
                  <a:gd name="connsiteX12" fmla="*/ 5674 w 10000"/>
                  <a:gd name="connsiteY12" fmla="*/ 5716 h 10000"/>
                  <a:gd name="connsiteX13" fmla="*/ 9442 w 10000"/>
                  <a:gd name="connsiteY13" fmla="*/ 9217 h 10000"/>
                  <a:gd name="connsiteX14" fmla="*/ 9962 w 10000"/>
                  <a:gd name="connsiteY14" fmla="*/ 9852 h 10000"/>
                  <a:gd name="connsiteX15" fmla="*/ 10000 w 10000"/>
                  <a:gd name="connsiteY15" fmla="*/ 10000 h 10000"/>
                  <a:gd name="connsiteX0" fmla="*/ 0 w 10000"/>
                  <a:gd name="connsiteY0" fmla="*/ 84 h 10000"/>
                  <a:gd name="connsiteX1" fmla="*/ 2499 w 10000"/>
                  <a:gd name="connsiteY1" fmla="*/ 0 h 10000"/>
                  <a:gd name="connsiteX2" fmla="*/ 3571 w 10000"/>
                  <a:gd name="connsiteY2" fmla="*/ 84 h 10000"/>
                  <a:gd name="connsiteX3" fmla="*/ 3690 w 10000"/>
                  <a:gd name="connsiteY3" fmla="*/ 208 h 10000"/>
                  <a:gd name="connsiteX4" fmla="*/ 3808 w 10000"/>
                  <a:gd name="connsiteY4" fmla="*/ 369 h 10000"/>
                  <a:gd name="connsiteX5" fmla="*/ 4245 w 10000"/>
                  <a:gd name="connsiteY5" fmla="*/ 1730 h 10000"/>
                  <a:gd name="connsiteX6" fmla="*/ 4483 w 10000"/>
                  <a:gd name="connsiteY6" fmla="*/ 2386 h 10000"/>
                  <a:gd name="connsiteX7" fmla="*/ 4720 w 10000"/>
                  <a:gd name="connsiteY7" fmla="*/ 3293 h 10000"/>
                  <a:gd name="connsiteX8" fmla="*/ 4920 w 10000"/>
                  <a:gd name="connsiteY8" fmla="*/ 3624 h 10000"/>
                  <a:gd name="connsiteX9" fmla="*/ 5039 w 10000"/>
                  <a:gd name="connsiteY9" fmla="*/ 3993 h 10000"/>
                  <a:gd name="connsiteX10" fmla="*/ 5160 w 10000"/>
                  <a:gd name="connsiteY10" fmla="*/ 4650 h 10000"/>
                  <a:gd name="connsiteX11" fmla="*/ 5593 w 10000"/>
                  <a:gd name="connsiteY11" fmla="*/ 5597 h 10000"/>
                  <a:gd name="connsiteX12" fmla="*/ 5674 w 10000"/>
                  <a:gd name="connsiteY12" fmla="*/ 5716 h 10000"/>
                  <a:gd name="connsiteX13" fmla="*/ 9962 w 10000"/>
                  <a:gd name="connsiteY13" fmla="*/ 9852 h 10000"/>
                  <a:gd name="connsiteX14" fmla="*/ 10000 w 10000"/>
                  <a:gd name="connsiteY14" fmla="*/ 10000 h 10000"/>
                  <a:gd name="connsiteX0" fmla="*/ 0 w 10000"/>
                  <a:gd name="connsiteY0" fmla="*/ 84 h 10000"/>
                  <a:gd name="connsiteX1" fmla="*/ 2499 w 10000"/>
                  <a:gd name="connsiteY1" fmla="*/ 0 h 10000"/>
                  <a:gd name="connsiteX2" fmla="*/ 3571 w 10000"/>
                  <a:gd name="connsiteY2" fmla="*/ 84 h 10000"/>
                  <a:gd name="connsiteX3" fmla="*/ 3690 w 10000"/>
                  <a:gd name="connsiteY3" fmla="*/ 208 h 10000"/>
                  <a:gd name="connsiteX4" fmla="*/ 3808 w 10000"/>
                  <a:gd name="connsiteY4" fmla="*/ 369 h 10000"/>
                  <a:gd name="connsiteX5" fmla="*/ 4245 w 10000"/>
                  <a:gd name="connsiteY5" fmla="*/ 1730 h 10000"/>
                  <a:gd name="connsiteX6" fmla="*/ 4483 w 10000"/>
                  <a:gd name="connsiteY6" fmla="*/ 2386 h 10000"/>
                  <a:gd name="connsiteX7" fmla="*/ 4720 w 10000"/>
                  <a:gd name="connsiteY7" fmla="*/ 3293 h 10000"/>
                  <a:gd name="connsiteX8" fmla="*/ 4920 w 10000"/>
                  <a:gd name="connsiteY8" fmla="*/ 3624 h 10000"/>
                  <a:gd name="connsiteX9" fmla="*/ 5039 w 10000"/>
                  <a:gd name="connsiteY9" fmla="*/ 3993 h 10000"/>
                  <a:gd name="connsiteX10" fmla="*/ 5160 w 10000"/>
                  <a:gd name="connsiteY10" fmla="*/ 4650 h 10000"/>
                  <a:gd name="connsiteX11" fmla="*/ 5593 w 10000"/>
                  <a:gd name="connsiteY11" fmla="*/ 5597 h 10000"/>
                  <a:gd name="connsiteX12" fmla="*/ 5674 w 10000"/>
                  <a:gd name="connsiteY12" fmla="*/ 5716 h 10000"/>
                  <a:gd name="connsiteX13" fmla="*/ 10000 w 10000"/>
                  <a:gd name="connsiteY13" fmla="*/ 10000 h 10000"/>
                  <a:gd name="connsiteX0" fmla="*/ 0 w 5674"/>
                  <a:gd name="connsiteY0" fmla="*/ 84 h 5716"/>
                  <a:gd name="connsiteX1" fmla="*/ 2499 w 5674"/>
                  <a:gd name="connsiteY1" fmla="*/ 0 h 5716"/>
                  <a:gd name="connsiteX2" fmla="*/ 3571 w 5674"/>
                  <a:gd name="connsiteY2" fmla="*/ 84 h 5716"/>
                  <a:gd name="connsiteX3" fmla="*/ 3690 w 5674"/>
                  <a:gd name="connsiteY3" fmla="*/ 208 h 5716"/>
                  <a:gd name="connsiteX4" fmla="*/ 3808 w 5674"/>
                  <a:gd name="connsiteY4" fmla="*/ 369 h 5716"/>
                  <a:gd name="connsiteX5" fmla="*/ 4245 w 5674"/>
                  <a:gd name="connsiteY5" fmla="*/ 1730 h 5716"/>
                  <a:gd name="connsiteX6" fmla="*/ 4483 w 5674"/>
                  <a:gd name="connsiteY6" fmla="*/ 2386 h 5716"/>
                  <a:gd name="connsiteX7" fmla="*/ 4720 w 5674"/>
                  <a:gd name="connsiteY7" fmla="*/ 3293 h 5716"/>
                  <a:gd name="connsiteX8" fmla="*/ 4920 w 5674"/>
                  <a:gd name="connsiteY8" fmla="*/ 3624 h 5716"/>
                  <a:gd name="connsiteX9" fmla="*/ 5039 w 5674"/>
                  <a:gd name="connsiteY9" fmla="*/ 3993 h 5716"/>
                  <a:gd name="connsiteX10" fmla="*/ 5160 w 5674"/>
                  <a:gd name="connsiteY10" fmla="*/ 4650 h 5716"/>
                  <a:gd name="connsiteX11" fmla="*/ 5593 w 5674"/>
                  <a:gd name="connsiteY11" fmla="*/ 5597 h 5716"/>
                  <a:gd name="connsiteX12" fmla="*/ 5674 w 5674"/>
                  <a:gd name="connsiteY12" fmla="*/ 5716 h 5716"/>
                  <a:gd name="connsiteX0" fmla="*/ 0 w 5596"/>
                  <a:gd name="connsiteY0" fmla="*/ 0 h 10000"/>
                  <a:gd name="connsiteX1" fmla="*/ 1890 w 5596"/>
                  <a:gd name="connsiteY1" fmla="*/ 147 h 10000"/>
                  <a:gd name="connsiteX2" fmla="*/ 2099 w 5596"/>
                  <a:gd name="connsiteY2" fmla="*/ 364 h 10000"/>
                  <a:gd name="connsiteX3" fmla="*/ 2307 w 5596"/>
                  <a:gd name="connsiteY3" fmla="*/ 646 h 10000"/>
                  <a:gd name="connsiteX4" fmla="*/ 3077 w 5596"/>
                  <a:gd name="connsiteY4" fmla="*/ 3027 h 10000"/>
                  <a:gd name="connsiteX5" fmla="*/ 3497 w 5596"/>
                  <a:gd name="connsiteY5" fmla="*/ 4174 h 10000"/>
                  <a:gd name="connsiteX6" fmla="*/ 3915 w 5596"/>
                  <a:gd name="connsiteY6" fmla="*/ 5761 h 10000"/>
                  <a:gd name="connsiteX7" fmla="*/ 4267 w 5596"/>
                  <a:gd name="connsiteY7" fmla="*/ 6340 h 10000"/>
                  <a:gd name="connsiteX8" fmla="*/ 4477 w 5596"/>
                  <a:gd name="connsiteY8" fmla="*/ 6986 h 10000"/>
                  <a:gd name="connsiteX9" fmla="*/ 4690 w 5596"/>
                  <a:gd name="connsiteY9" fmla="*/ 8135 h 10000"/>
                  <a:gd name="connsiteX10" fmla="*/ 5453 w 5596"/>
                  <a:gd name="connsiteY10" fmla="*/ 9792 h 10000"/>
                  <a:gd name="connsiteX11" fmla="*/ 5596 w 5596"/>
                  <a:gd name="connsiteY11" fmla="*/ 10000 h 10000"/>
                  <a:gd name="connsiteX0" fmla="*/ 0 w 6623"/>
                  <a:gd name="connsiteY0" fmla="*/ 0 h 9853"/>
                  <a:gd name="connsiteX1" fmla="*/ 374 w 6623"/>
                  <a:gd name="connsiteY1" fmla="*/ 217 h 9853"/>
                  <a:gd name="connsiteX2" fmla="*/ 746 w 6623"/>
                  <a:gd name="connsiteY2" fmla="*/ 499 h 9853"/>
                  <a:gd name="connsiteX3" fmla="*/ 2122 w 6623"/>
                  <a:gd name="connsiteY3" fmla="*/ 2880 h 9853"/>
                  <a:gd name="connsiteX4" fmla="*/ 2872 w 6623"/>
                  <a:gd name="connsiteY4" fmla="*/ 4027 h 9853"/>
                  <a:gd name="connsiteX5" fmla="*/ 3619 w 6623"/>
                  <a:gd name="connsiteY5" fmla="*/ 5614 h 9853"/>
                  <a:gd name="connsiteX6" fmla="*/ 4248 w 6623"/>
                  <a:gd name="connsiteY6" fmla="*/ 6193 h 9853"/>
                  <a:gd name="connsiteX7" fmla="*/ 4623 w 6623"/>
                  <a:gd name="connsiteY7" fmla="*/ 6839 h 9853"/>
                  <a:gd name="connsiteX8" fmla="*/ 5004 w 6623"/>
                  <a:gd name="connsiteY8" fmla="*/ 7988 h 9853"/>
                  <a:gd name="connsiteX9" fmla="*/ 6367 w 6623"/>
                  <a:gd name="connsiteY9" fmla="*/ 9645 h 9853"/>
                  <a:gd name="connsiteX10" fmla="*/ 6623 w 6623"/>
                  <a:gd name="connsiteY10" fmla="*/ 9853 h 9853"/>
                  <a:gd name="connsiteX0" fmla="*/ 0 w 9435"/>
                  <a:gd name="connsiteY0" fmla="*/ 0 h 9780"/>
                  <a:gd name="connsiteX1" fmla="*/ 561 w 9435"/>
                  <a:gd name="connsiteY1" fmla="*/ 286 h 9780"/>
                  <a:gd name="connsiteX2" fmla="*/ 2639 w 9435"/>
                  <a:gd name="connsiteY2" fmla="*/ 2703 h 9780"/>
                  <a:gd name="connsiteX3" fmla="*/ 3771 w 9435"/>
                  <a:gd name="connsiteY3" fmla="*/ 3867 h 9780"/>
                  <a:gd name="connsiteX4" fmla="*/ 4899 w 9435"/>
                  <a:gd name="connsiteY4" fmla="*/ 5478 h 9780"/>
                  <a:gd name="connsiteX5" fmla="*/ 5849 w 9435"/>
                  <a:gd name="connsiteY5" fmla="*/ 6065 h 9780"/>
                  <a:gd name="connsiteX6" fmla="*/ 6415 w 9435"/>
                  <a:gd name="connsiteY6" fmla="*/ 6721 h 9780"/>
                  <a:gd name="connsiteX7" fmla="*/ 6990 w 9435"/>
                  <a:gd name="connsiteY7" fmla="*/ 7887 h 9780"/>
                  <a:gd name="connsiteX8" fmla="*/ 9048 w 9435"/>
                  <a:gd name="connsiteY8" fmla="*/ 9569 h 9780"/>
                  <a:gd name="connsiteX9" fmla="*/ 9435 w 9435"/>
                  <a:gd name="connsiteY9" fmla="*/ 9780 h 9780"/>
                  <a:gd name="connsiteX0" fmla="*/ 0 w 10000"/>
                  <a:gd name="connsiteY0" fmla="*/ 0 h 10000"/>
                  <a:gd name="connsiteX1" fmla="*/ 595 w 10000"/>
                  <a:gd name="connsiteY1" fmla="*/ 292 h 10000"/>
                  <a:gd name="connsiteX2" fmla="*/ 2797 w 10000"/>
                  <a:gd name="connsiteY2" fmla="*/ 2764 h 10000"/>
                  <a:gd name="connsiteX3" fmla="*/ 3997 w 10000"/>
                  <a:gd name="connsiteY3" fmla="*/ 3954 h 10000"/>
                  <a:gd name="connsiteX4" fmla="*/ 6199 w 10000"/>
                  <a:gd name="connsiteY4" fmla="*/ 6201 h 10000"/>
                  <a:gd name="connsiteX5" fmla="*/ 6799 w 10000"/>
                  <a:gd name="connsiteY5" fmla="*/ 6872 h 10000"/>
                  <a:gd name="connsiteX6" fmla="*/ 7409 w 10000"/>
                  <a:gd name="connsiteY6" fmla="*/ 8064 h 10000"/>
                  <a:gd name="connsiteX7" fmla="*/ 9590 w 10000"/>
                  <a:gd name="connsiteY7" fmla="*/ 9784 h 10000"/>
                  <a:gd name="connsiteX8" fmla="*/ 10000 w 10000"/>
                  <a:gd name="connsiteY8" fmla="*/ 10000 h 10000"/>
                  <a:gd name="connsiteX0" fmla="*/ 0 w 10000"/>
                  <a:gd name="connsiteY0" fmla="*/ 0 h 10000"/>
                  <a:gd name="connsiteX1" fmla="*/ 595 w 10000"/>
                  <a:gd name="connsiteY1" fmla="*/ 292 h 10000"/>
                  <a:gd name="connsiteX2" fmla="*/ 2797 w 10000"/>
                  <a:gd name="connsiteY2" fmla="*/ 2764 h 10000"/>
                  <a:gd name="connsiteX3" fmla="*/ 3997 w 10000"/>
                  <a:gd name="connsiteY3" fmla="*/ 3954 h 10000"/>
                  <a:gd name="connsiteX4" fmla="*/ 6799 w 10000"/>
                  <a:gd name="connsiteY4" fmla="*/ 6872 h 10000"/>
                  <a:gd name="connsiteX5" fmla="*/ 7409 w 10000"/>
                  <a:gd name="connsiteY5" fmla="*/ 8064 h 10000"/>
                  <a:gd name="connsiteX6" fmla="*/ 9590 w 10000"/>
                  <a:gd name="connsiteY6" fmla="*/ 9784 h 10000"/>
                  <a:gd name="connsiteX7" fmla="*/ 10000 w 10000"/>
                  <a:gd name="connsiteY7" fmla="*/ 10000 h 10000"/>
                  <a:gd name="connsiteX0" fmla="*/ 0 w 10000"/>
                  <a:gd name="connsiteY0" fmla="*/ 0 h 10000"/>
                  <a:gd name="connsiteX1" fmla="*/ 595 w 10000"/>
                  <a:gd name="connsiteY1" fmla="*/ 292 h 10000"/>
                  <a:gd name="connsiteX2" fmla="*/ 2797 w 10000"/>
                  <a:gd name="connsiteY2" fmla="*/ 2764 h 10000"/>
                  <a:gd name="connsiteX3" fmla="*/ 3997 w 10000"/>
                  <a:gd name="connsiteY3" fmla="*/ 3954 h 10000"/>
                  <a:gd name="connsiteX4" fmla="*/ 6799 w 10000"/>
                  <a:gd name="connsiteY4" fmla="*/ 6872 h 10000"/>
                  <a:gd name="connsiteX5" fmla="*/ 6717 w 10000"/>
                  <a:gd name="connsiteY5" fmla="*/ 7096 h 10000"/>
                  <a:gd name="connsiteX6" fmla="*/ 7409 w 10000"/>
                  <a:gd name="connsiteY6" fmla="*/ 8064 h 10000"/>
                  <a:gd name="connsiteX7" fmla="*/ 9590 w 10000"/>
                  <a:gd name="connsiteY7" fmla="*/ 9784 h 10000"/>
                  <a:gd name="connsiteX8" fmla="*/ 10000 w 10000"/>
                  <a:gd name="connsiteY8" fmla="*/ 10000 h 10000"/>
                  <a:gd name="connsiteX0" fmla="*/ 0 w 10000"/>
                  <a:gd name="connsiteY0" fmla="*/ 0 h 10000"/>
                  <a:gd name="connsiteX1" fmla="*/ 595 w 10000"/>
                  <a:gd name="connsiteY1" fmla="*/ 292 h 10000"/>
                  <a:gd name="connsiteX2" fmla="*/ 2797 w 10000"/>
                  <a:gd name="connsiteY2" fmla="*/ 2764 h 10000"/>
                  <a:gd name="connsiteX3" fmla="*/ 3997 w 10000"/>
                  <a:gd name="connsiteY3" fmla="*/ 3954 h 10000"/>
                  <a:gd name="connsiteX4" fmla="*/ 6799 w 10000"/>
                  <a:gd name="connsiteY4" fmla="*/ 6872 h 10000"/>
                  <a:gd name="connsiteX5" fmla="*/ 6717 w 10000"/>
                  <a:gd name="connsiteY5" fmla="*/ 7096 h 10000"/>
                  <a:gd name="connsiteX6" fmla="*/ 9590 w 10000"/>
                  <a:gd name="connsiteY6" fmla="*/ 9784 h 10000"/>
                  <a:gd name="connsiteX7" fmla="*/ 10000 w 10000"/>
                  <a:gd name="connsiteY7" fmla="*/ 10000 h 10000"/>
                  <a:gd name="connsiteX0" fmla="*/ 0 w 10000"/>
                  <a:gd name="connsiteY0" fmla="*/ 0 h 10000"/>
                  <a:gd name="connsiteX1" fmla="*/ 595 w 10000"/>
                  <a:gd name="connsiteY1" fmla="*/ 292 h 10000"/>
                  <a:gd name="connsiteX2" fmla="*/ 2797 w 10000"/>
                  <a:gd name="connsiteY2" fmla="*/ 2764 h 10000"/>
                  <a:gd name="connsiteX3" fmla="*/ 3997 w 10000"/>
                  <a:gd name="connsiteY3" fmla="*/ 3954 h 10000"/>
                  <a:gd name="connsiteX4" fmla="*/ 6799 w 10000"/>
                  <a:gd name="connsiteY4" fmla="*/ 6872 h 10000"/>
                  <a:gd name="connsiteX5" fmla="*/ 9590 w 10000"/>
                  <a:gd name="connsiteY5" fmla="*/ 9784 h 10000"/>
                  <a:gd name="connsiteX6" fmla="*/ 10000 w 10000"/>
                  <a:gd name="connsiteY6" fmla="*/ 10000 h 10000"/>
                  <a:gd name="connsiteX0" fmla="*/ 0 w 10000"/>
                  <a:gd name="connsiteY0" fmla="*/ 0 h 10000"/>
                  <a:gd name="connsiteX1" fmla="*/ 595 w 10000"/>
                  <a:gd name="connsiteY1" fmla="*/ 292 h 10000"/>
                  <a:gd name="connsiteX2" fmla="*/ 2797 w 10000"/>
                  <a:gd name="connsiteY2" fmla="*/ 2764 h 10000"/>
                  <a:gd name="connsiteX3" fmla="*/ 3997 w 10000"/>
                  <a:gd name="connsiteY3" fmla="*/ 3954 h 10000"/>
                  <a:gd name="connsiteX4" fmla="*/ 9590 w 10000"/>
                  <a:gd name="connsiteY4" fmla="*/ 9784 h 10000"/>
                  <a:gd name="connsiteX5" fmla="*/ 10000 w 10000"/>
                  <a:gd name="connsiteY5" fmla="*/ 10000 h 10000"/>
                  <a:gd name="connsiteX0" fmla="*/ 0 w 9590"/>
                  <a:gd name="connsiteY0" fmla="*/ 0 h 9784"/>
                  <a:gd name="connsiteX1" fmla="*/ 595 w 9590"/>
                  <a:gd name="connsiteY1" fmla="*/ 292 h 9784"/>
                  <a:gd name="connsiteX2" fmla="*/ 2797 w 9590"/>
                  <a:gd name="connsiteY2" fmla="*/ 2764 h 9784"/>
                  <a:gd name="connsiteX3" fmla="*/ 3997 w 9590"/>
                  <a:gd name="connsiteY3" fmla="*/ 3954 h 9784"/>
                  <a:gd name="connsiteX4" fmla="*/ 9590 w 9590"/>
                  <a:gd name="connsiteY4" fmla="*/ 9784 h 9784"/>
                  <a:gd name="connsiteX0" fmla="*/ 0 w 4168"/>
                  <a:gd name="connsiteY0" fmla="*/ 0 h 4041"/>
                  <a:gd name="connsiteX1" fmla="*/ 620 w 4168"/>
                  <a:gd name="connsiteY1" fmla="*/ 298 h 4041"/>
                  <a:gd name="connsiteX2" fmla="*/ 2917 w 4168"/>
                  <a:gd name="connsiteY2" fmla="*/ 2825 h 4041"/>
                  <a:gd name="connsiteX3" fmla="*/ 4168 w 4168"/>
                  <a:gd name="connsiteY3" fmla="*/ 4041 h 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8" h="4041">
                    <a:moveTo>
                      <a:pt x="0" y="0"/>
                    </a:moveTo>
                    <a:cubicBezTo>
                      <a:pt x="211" y="99"/>
                      <a:pt x="410" y="200"/>
                      <a:pt x="620" y="298"/>
                    </a:cubicBezTo>
                    <a:lnTo>
                      <a:pt x="2917" y="2825"/>
                    </a:lnTo>
                    <a:lnTo>
                      <a:pt x="4168" y="40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" name="Freeform 1607">
                <a:extLst>
                  <a:ext uri="{FF2B5EF4-FFF2-40B4-BE49-F238E27FC236}">
                    <a16:creationId xmlns:a16="http://schemas.microsoft.com/office/drawing/2014/main" id="{6B073457-5FA7-5521-BA7A-880EBA402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9866" y="4381688"/>
                <a:ext cx="43703" cy="110368"/>
              </a:xfrm>
              <a:custGeom>
                <a:avLst/>
                <a:gdLst>
                  <a:gd name="T0" fmla="*/ 0 w 301"/>
                  <a:gd name="T1" fmla="*/ 2147483647 h 518"/>
                  <a:gd name="T2" fmla="*/ 2147483647 w 301"/>
                  <a:gd name="T3" fmla="*/ 0 h 518"/>
                  <a:gd name="T4" fmla="*/ 2147483647 w 301"/>
                  <a:gd name="T5" fmla="*/ 2147483647 h 518"/>
                  <a:gd name="T6" fmla="*/ 2147483647 w 301"/>
                  <a:gd name="T7" fmla="*/ 2147483647 h 518"/>
                  <a:gd name="T8" fmla="*/ 2147483647 w 301"/>
                  <a:gd name="T9" fmla="*/ 2147483647 h 518"/>
                  <a:gd name="T10" fmla="*/ 2147483647 w 301"/>
                  <a:gd name="T11" fmla="*/ 2147483647 h 518"/>
                  <a:gd name="T12" fmla="*/ 2147483647 w 301"/>
                  <a:gd name="T13" fmla="*/ 2147483647 h 518"/>
                  <a:gd name="T14" fmla="*/ 2147483647 w 301"/>
                  <a:gd name="T15" fmla="*/ 2147483647 h 518"/>
                  <a:gd name="T16" fmla="*/ 2147483647 w 301"/>
                  <a:gd name="T17" fmla="*/ 2147483647 h 518"/>
                  <a:gd name="T18" fmla="*/ 2147483647 w 301"/>
                  <a:gd name="T19" fmla="*/ 2147483647 h 518"/>
                  <a:gd name="T20" fmla="*/ 2147483647 w 301"/>
                  <a:gd name="T21" fmla="*/ 2147483647 h 518"/>
                  <a:gd name="T22" fmla="*/ 2147483647 w 301"/>
                  <a:gd name="T23" fmla="*/ 2147483647 h 518"/>
                  <a:gd name="T24" fmla="*/ 2147483647 w 301"/>
                  <a:gd name="T25" fmla="*/ 2147483647 h 518"/>
                  <a:gd name="T26" fmla="*/ 2147483647 w 301"/>
                  <a:gd name="T27" fmla="*/ 2147483647 h 518"/>
                  <a:gd name="T28" fmla="*/ 2147483647 w 301"/>
                  <a:gd name="T29" fmla="*/ 2147483647 h 518"/>
                  <a:gd name="T30" fmla="*/ 2147483647 w 301"/>
                  <a:gd name="T31" fmla="*/ 2147483647 h 518"/>
                  <a:gd name="T32" fmla="*/ 2147483647 w 301"/>
                  <a:gd name="T33" fmla="*/ 2147483647 h 518"/>
                  <a:gd name="T34" fmla="*/ 2147483647 w 301"/>
                  <a:gd name="T35" fmla="*/ 2147483647 h 518"/>
                  <a:gd name="T36" fmla="*/ 2147483647 w 301"/>
                  <a:gd name="T37" fmla="*/ 2147483647 h 518"/>
                  <a:gd name="T38" fmla="*/ 2147483647 w 301"/>
                  <a:gd name="T39" fmla="*/ 2147483647 h 518"/>
                  <a:gd name="T40" fmla="*/ 2147483647 w 301"/>
                  <a:gd name="T41" fmla="*/ 2147483647 h 518"/>
                  <a:gd name="T42" fmla="*/ 2147483647 w 301"/>
                  <a:gd name="T43" fmla="*/ 2147483647 h 518"/>
                  <a:gd name="T44" fmla="*/ 2147483647 w 301"/>
                  <a:gd name="T45" fmla="*/ 2147483647 h 518"/>
                  <a:gd name="T46" fmla="*/ 2147483647 w 301"/>
                  <a:gd name="T47" fmla="*/ 2147483647 h 518"/>
                  <a:gd name="T48" fmla="*/ 2147483647 w 301"/>
                  <a:gd name="T49" fmla="*/ 2147483647 h 518"/>
                  <a:gd name="T50" fmla="*/ 2147483647 w 301"/>
                  <a:gd name="T51" fmla="*/ 2147483647 h 518"/>
                  <a:gd name="T52" fmla="*/ 2147483647 w 301"/>
                  <a:gd name="T53" fmla="*/ 2147483647 h 518"/>
                  <a:gd name="T54" fmla="*/ 2147483647 w 301"/>
                  <a:gd name="T55" fmla="*/ 2147483647 h 518"/>
                  <a:gd name="T56" fmla="*/ 2147483647 w 301"/>
                  <a:gd name="T57" fmla="*/ 2147483647 h 518"/>
                  <a:gd name="T58" fmla="*/ 2147483647 w 301"/>
                  <a:gd name="T59" fmla="*/ 2147483647 h 518"/>
                  <a:gd name="T60" fmla="*/ 2147483647 w 301"/>
                  <a:gd name="T61" fmla="*/ 2147483647 h 518"/>
                  <a:gd name="T62" fmla="*/ 2147483647 w 301"/>
                  <a:gd name="T63" fmla="*/ 2147483647 h 518"/>
                  <a:gd name="T64" fmla="*/ 2147483647 w 301"/>
                  <a:gd name="T65" fmla="*/ 2147483647 h 518"/>
                  <a:gd name="T66" fmla="*/ 2147483647 w 301"/>
                  <a:gd name="T67" fmla="*/ 2147483647 h 518"/>
                  <a:gd name="T68" fmla="*/ 2147483647 w 301"/>
                  <a:gd name="T69" fmla="*/ 2147483647 h 518"/>
                  <a:gd name="T70" fmla="*/ 2147483647 w 301"/>
                  <a:gd name="T71" fmla="*/ 2147483647 h 518"/>
                  <a:gd name="T72" fmla="*/ 2147483647 w 301"/>
                  <a:gd name="T73" fmla="*/ 2147483647 h 518"/>
                  <a:gd name="T74" fmla="*/ 2147483647 w 301"/>
                  <a:gd name="T75" fmla="*/ 2147483647 h 518"/>
                  <a:gd name="T76" fmla="*/ 2147483647 w 301"/>
                  <a:gd name="T77" fmla="*/ 2147483647 h 518"/>
                  <a:gd name="T78" fmla="*/ 2147483647 w 301"/>
                  <a:gd name="T79" fmla="*/ 2147483647 h 518"/>
                  <a:gd name="T80" fmla="*/ 2147483647 w 301"/>
                  <a:gd name="T81" fmla="*/ 2147483647 h 518"/>
                  <a:gd name="T82" fmla="*/ 2147483647 w 301"/>
                  <a:gd name="T83" fmla="*/ 2147483647 h 518"/>
                  <a:gd name="T84" fmla="*/ 2147483647 w 301"/>
                  <a:gd name="T85" fmla="*/ 2147483647 h 518"/>
                  <a:gd name="T86" fmla="*/ 2147483647 w 301"/>
                  <a:gd name="T87" fmla="*/ 2147483647 h 518"/>
                  <a:gd name="T88" fmla="*/ 2147483647 w 301"/>
                  <a:gd name="T89" fmla="*/ 2147483647 h 518"/>
                  <a:gd name="T90" fmla="*/ 2147483647 w 301"/>
                  <a:gd name="T91" fmla="*/ 2147483647 h 518"/>
                  <a:gd name="T92" fmla="*/ 2147483647 w 301"/>
                  <a:gd name="T93" fmla="*/ 2147483647 h 518"/>
                  <a:gd name="T94" fmla="*/ 2147483647 w 301"/>
                  <a:gd name="T95" fmla="*/ 2147483647 h 518"/>
                  <a:gd name="T96" fmla="*/ 2147483647 w 301"/>
                  <a:gd name="T97" fmla="*/ 2147483647 h 518"/>
                  <a:gd name="T98" fmla="*/ 2147483647 w 301"/>
                  <a:gd name="T99" fmla="*/ 2147483647 h 518"/>
                  <a:gd name="T100" fmla="*/ 2147483647 w 301"/>
                  <a:gd name="T101" fmla="*/ 2147483647 h 518"/>
                  <a:gd name="T102" fmla="*/ 2147483647 w 301"/>
                  <a:gd name="T103" fmla="*/ 2147483647 h 518"/>
                  <a:gd name="T104" fmla="*/ 2147483647 w 301"/>
                  <a:gd name="T105" fmla="*/ 2147483647 h 518"/>
                  <a:gd name="T106" fmla="*/ 2147483647 w 301"/>
                  <a:gd name="T107" fmla="*/ 2147483647 h 518"/>
                  <a:gd name="T108" fmla="*/ 2147483647 w 301"/>
                  <a:gd name="T109" fmla="*/ 2147483647 h 518"/>
                  <a:gd name="T110" fmla="*/ 2147483647 w 301"/>
                  <a:gd name="T111" fmla="*/ 2147483647 h 518"/>
                  <a:gd name="T112" fmla="*/ 2147483647 w 301"/>
                  <a:gd name="T113" fmla="*/ 2147483647 h 518"/>
                  <a:gd name="T114" fmla="*/ 2147483647 w 301"/>
                  <a:gd name="T115" fmla="*/ 2147483647 h 518"/>
                  <a:gd name="T116" fmla="*/ 2147483647 w 301"/>
                  <a:gd name="T117" fmla="*/ 2147483647 h 518"/>
                  <a:gd name="T118" fmla="*/ 2147483647 w 301"/>
                  <a:gd name="T119" fmla="*/ 2147483647 h 518"/>
                  <a:gd name="T120" fmla="*/ 2147483647 w 301"/>
                  <a:gd name="T121" fmla="*/ 2147483647 h 518"/>
                  <a:gd name="T122" fmla="*/ 2147483647 w 301"/>
                  <a:gd name="T123" fmla="*/ 2147483647 h 518"/>
                  <a:gd name="T124" fmla="*/ 2147483647 w 301"/>
                  <a:gd name="T125" fmla="*/ 2147483647 h 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674 w 10000"/>
                  <a:gd name="connsiteY22" fmla="*/ 3668 h 10000"/>
                  <a:gd name="connsiteX23" fmla="*/ 7674 w 10000"/>
                  <a:gd name="connsiteY23" fmla="*/ 3784 h 10000"/>
                  <a:gd name="connsiteX24" fmla="*/ 7674 w 10000"/>
                  <a:gd name="connsiteY24" fmla="*/ 3938 h 10000"/>
                  <a:gd name="connsiteX25" fmla="*/ 7708 w 10000"/>
                  <a:gd name="connsiteY25" fmla="*/ 4151 h 10000"/>
                  <a:gd name="connsiteX26" fmla="*/ 7907 w 10000"/>
                  <a:gd name="connsiteY26" fmla="*/ 4324 h 10000"/>
                  <a:gd name="connsiteX27" fmla="*/ 8272 w 10000"/>
                  <a:gd name="connsiteY27" fmla="*/ 4575 h 10000"/>
                  <a:gd name="connsiteX28" fmla="*/ 8372 w 10000"/>
                  <a:gd name="connsiteY28" fmla="*/ 4691 h 10000"/>
                  <a:gd name="connsiteX29" fmla="*/ 8372 w 10000"/>
                  <a:gd name="connsiteY29" fmla="*/ 4768 h 10000"/>
                  <a:gd name="connsiteX30" fmla="*/ 8339 w 10000"/>
                  <a:gd name="connsiteY30" fmla="*/ 4923 h 10000"/>
                  <a:gd name="connsiteX31" fmla="*/ 8173 w 10000"/>
                  <a:gd name="connsiteY31" fmla="*/ 5077 h 10000"/>
                  <a:gd name="connsiteX32" fmla="*/ 7973 w 10000"/>
                  <a:gd name="connsiteY32" fmla="*/ 5290 h 10000"/>
                  <a:gd name="connsiteX33" fmla="*/ 7874 w 10000"/>
                  <a:gd name="connsiteY33" fmla="*/ 5463 h 10000"/>
                  <a:gd name="connsiteX34" fmla="*/ 7774 w 10000"/>
                  <a:gd name="connsiteY34" fmla="*/ 5927 h 10000"/>
                  <a:gd name="connsiteX35" fmla="*/ 7542 w 10000"/>
                  <a:gd name="connsiteY35" fmla="*/ 6197 h 10000"/>
                  <a:gd name="connsiteX36" fmla="*/ 7243 w 10000"/>
                  <a:gd name="connsiteY36" fmla="*/ 6622 h 10000"/>
                  <a:gd name="connsiteX37" fmla="*/ 7176 w 10000"/>
                  <a:gd name="connsiteY37" fmla="*/ 6776 h 10000"/>
                  <a:gd name="connsiteX38" fmla="*/ 7143 w 10000"/>
                  <a:gd name="connsiteY38" fmla="*/ 6892 h 10000"/>
                  <a:gd name="connsiteX39" fmla="*/ 7076 w 10000"/>
                  <a:gd name="connsiteY39" fmla="*/ 7008 h 10000"/>
                  <a:gd name="connsiteX40" fmla="*/ 7043 w 10000"/>
                  <a:gd name="connsiteY40" fmla="*/ 7201 h 10000"/>
                  <a:gd name="connsiteX41" fmla="*/ 7076 w 10000"/>
                  <a:gd name="connsiteY41" fmla="*/ 7375 h 10000"/>
                  <a:gd name="connsiteX42" fmla="*/ 7143 w 10000"/>
                  <a:gd name="connsiteY42" fmla="*/ 7432 h 10000"/>
                  <a:gd name="connsiteX43" fmla="*/ 7309 w 10000"/>
                  <a:gd name="connsiteY43" fmla="*/ 7568 h 10000"/>
                  <a:gd name="connsiteX44" fmla="*/ 8007 w 10000"/>
                  <a:gd name="connsiteY44" fmla="*/ 7838 h 10000"/>
                  <a:gd name="connsiteX45" fmla="*/ 8140 w 10000"/>
                  <a:gd name="connsiteY45" fmla="*/ 7857 h 10000"/>
                  <a:gd name="connsiteX46" fmla="*/ 8372 w 10000"/>
                  <a:gd name="connsiteY46" fmla="*/ 8127 h 10000"/>
                  <a:gd name="connsiteX47" fmla="*/ 8505 w 10000"/>
                  <a:gd name="connsiteY47" fmla="*/ 8185 h 10000"/>
                  <a:gd name="connsiteX48" fmla="*/ 8704 w 10000"/>
                  <a:gd name="connsiteY48" fmla="*/ 8224 h 10000"/>
                  <a:gd name="connsiteX49" fmla="*/ 8870 w 10000"/>
                  <a:gd name="connsiteY49" fmla="*/ 8224 h 10000"/>
                  <a:gd name="connsiteX50" fmla="*/ 9003 w 10000"/>
                  <a:gd name="connsiteY50" fmla="*/ 8340 h 10000"/>
                  <a:gd name="connsiteX51" fmla="*/ 9568 w 10000"/>
                  <a:gd name="connsiteY51" fmla="*/ 8494 h 10000"/>
                  <a:gd name="connsiteX52" fmla="*/ 9801 w 10000"/>
                  <a:gd name="connsiteY52" fmla="*/ 8610 h 10000"/>
                  <a:gd name="connsiteX53" fmla="*/ 9900 w 10000"/>
                  <a:gd name="connsiteY53" fmla="*/ 8764 h 10000"/>
                  <a:gd name="connsiteX54" fmla="*/ 9900 w 10000"/>
                  <a:gd name="connsiteY54" fmla="*/ 8880 h 10000"/>
                  <a:gd name="connsiteX55" fmla="*/ 9734 w 10000"/>
                  <a:gd name="connsiteY55" fmla="*/ 9035 h 10000"/>
                  <a:gd name="connsiteX56" fmla="*/ 9635 w 10000"/>
                  <a:gd name="connsiteY56" fmla="*/ 9189 h 10000"/>
                  <a:gd name="connsiteX57" fmla="*/ 9568 w 10000"/>
                  <a:gd name="connsiteY57" fmla="*/ 9344 h 10000"/>
                  <a:gd name="connsiteX58" fmla="*/ 9568 w 10000"/>
                  <a:gd name="connsiteY58" fmla="*/ 9498 h 10000"/>
                  <a:gd name="connsiteX59" fmla="*/ 9701 w 10000"/>
                  <a:gd name="connsiteY59" fmla="*/ 9653 h 10000"/>
                  <a:gd name="connsiteX60" fmla="*/ 9900 w 10000"/>
                  <a:gd name="connsiteY60" fmla="*/ 9884 h 10000"/>
                  <a:gd name="connsiteX61" fmla="*/ 10000 w 10000"/>
                  <a:gd name="connsiteY61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674 w 10000"/>
                  <a:gd name="connsiteY23" fmla="*/ 3668 h 10000"/>
                  <a:gd name="connsiteX24" fmla="*/ 7674 w 10000"/>
                  <a:gd name="connsiteY24" fmla="*/ 3784 h 10000"/>
                  <a:gd name="connsiteX25" fmla="*/ 7674 w 10000"/>
                  <a:gd name="connsiteY25" fmla="*/ 3938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243 w 10000"/>
                  <a:gd name="connsiteY37" fmla="*/ 6622 h 10000"/>
                  <a:gd name="connsiteX38" fmla="*/ 7176 w 10000"/>
                  <a:gd name="connsiteY38" fmla="*/ 6776 h 10000"/>
                  <a:gd name="connsiteX39" fmla="*/ 7143 w 10000"/>
                  <a:gd name="connsiteY39" fmla="*/ 6892 h 10000"/>
                  <a:gd name="connsiteX40" fmla="*/ 7076 w 10000"/>
                  <a:gd name="connsiteY40" fmla="*/ 7008 h 10000"/>
                  <a:gd name="connsiteX41" fmla="*/ 7043 w 10000"/>
                  <a:gd name="connsiteY41" fmla="*/ 7201 h 10000"/>
                  <a:gd name="connsiteX42" fmla="*/ 7076 w 10000"/>
                  <a:gd name="connsiteY42" fmla="*/ 7375 h 10000"/>
                  <a:gd name="connsiteX43" fmla="*/ 7143 w 10000"/>
                  <a:gd name="connsiteY43" fmla="*/ 7432 h 10000"/>
                  <a:gd name="connsiteX44" fmla="*/ 7309 w 10000"/>
                  <a:gd name="connsiteY44" fmla="*/ 7568 h 10000"/>
                  <a:gd name="connsiteX45" fmla="*/ 8007 w 10000"/>
                  <a:gd name="connsiteY45" fmla="*/ 7838 h 10000"/>
                  <a:gd name="connsiteX46" fmla="*/ 8140 w 10000"/>
                  <a:gd name="connsiteY46" fmla="*/ 7857 h 10000"/>
                  <a:gd name="connsiteX47" fmla="*/ 8372 w 10000"/>
                  <a:gd name="connsiteY47" fmla="*/ 8127 h 10000"/>
                  <a:gd name="connsiteX48" fmla="*/ 8505 w 10000"/>
                  <a:gd name="connsiteY48" fmla="*/ 8185 h 10000"/>
                  <a:gd name="connsiteX49" fmla="*/ 8704 w 10000"/>
                  <a:gd name="connsiteY49" fmla="*/ 8224 h 10000"/>
                  <a:gd name="connsiteX50" fmla="*/ 8870 w 10000"/>
                  <a:gd name="connsiteY50" fmla="*/ 8224 h 10000"/>
                  <a:gd name="connsiteX51" fmla="*/ 9003 w 10000"/>
                  <a:gd name="connsiteY51" fmla="*/ 8340 h 10000"/>
                  <a:gd name="connsiteX52" fmla="*/ 9568 w 10000"/>
                  <a:gd name="connsiteY52" fmla="*/ 8494 h 10000"/>
                  <a:gd name="connsiteX53" fmla="*/ 9801 w 10000"/>
                  <a:gd name="connsiteY53" fmla="*/ 8610 h 10000"/>
                  <a:gd name="connsiteX54" fmla="*/ 9900 w 10000"/>
                  <a:gd name="connsiteY54" fmla="*/ 8764 h 10000"/>
                  <a:gd name="connsiteX55" fmla="*/ 9900 w 10000"/>
                  <a:gd name="connsiteY55" fmla="*/ 8880 h 10000"/>
                  <a:gd name="connsiteX56" fmla="*/ 9734 w 10000"/>
                  <a:gd name="connsiteY56" fmla="*/ 9035 h 10000"/>
                  <a:gd name="connsiteX57" fmla="*/ 9635 w 10000"/>
                  <a:gd name="connsiteY57" fmla="*/ 9189 h 10000"/>
                  <a:gd name="connsiteX58" fmla="*/ 9568 w 10000"/>
                  <a:gd name="connsiteY58" fmla="*/ 9344 h 10000"/>
                  <a:gd name="connsiteX59" fmla="*/ 9568 w 10000"/>
                  <a:gd name="connsiteY59" fmla="*/ 9498 h 10000"/>
                  <a:gd name="connsiteX60" fmla="*/ 9701 w 10000"/>
                  <a:gd name="connsiteY60" fmla="*/ 9653 h 10000"/>
                  <a:gd name="connsiteX61" fmla="*/ 9900 w 10000"/>
                  <a:gd name="connsiteY61" fmla="*/ 9884 h 10000"/>
                  <a:gd name="connsiteX62" fmla="*/ 10000 w 10000"/>
                  <a:gd name="connsiteY62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674 w 10000"/>
                  <a:gd name="connsiteY23" fmla="*/ 3668 h 10000"/>
                  <a:gd name="connsiteX24" fmla="*/ 7674 w 10000"/>
                  <a:gd name="connsiteY24" fmla="*/ 3938 h 10000"/>
                  <a:gd name="connsiteX25" fmla="*/ 7708 w 10000"/>
                  <a:gd name="connsiteY25" fmla="*/ 4151 h 10000"/>
                  <a:gd name="connsiteX26" fmla="*/ 7907 w 10000"/>
                  <a:gd name="connsiteY26" fmla="*/ 4324 h 10000"/>
                  <a:gd name="connsiteX27" fmla="*/ 8272 w 10000"/>
                  <a:gd name="connsiteY27" fmla="*/ 4575 h 10000"/>
                  <a:gd name="connsiteX28" fmla="*/ 8372 w 10000"/>
                  <a:gd name="connsiteY28" fmla="*/ 4691 h 10000"/>
                  <a:gd name="connsiteX29" fmla="*/ 8372 w 10000"/>
                  <a:gd name="connsiteY29" fmla="*/ 4768 h 10000"/>
                  <a:gd name="connsiteX30" fmla="*/ 8339 w 10000"/>
                  <a:gd name="connsiteY30" fmla="*/ 4923 h 10000"/>
                  <a:gd name="connsiteX31" fmla="*/ 8173 w 10000"/>
                  <a:gd name="connsiteY31" fmla="*/ 5077 h 10000"/>
                  <a:gd name="connsiteX32" fmla="*/ 7973 w 10000"/>
                  <a:gd name="connsiteY32" fmla="*/ 5290 h 10000"/>
                  <a:gd name="connsiteX33" fmla="*/ 7874 w 10000"/>
                  <a:gd name="connsiteY33" fmla="*/ 5463 h 10000"/>
                  <a:gd name="connsiteX34" fmla="*/ 7774 w 10000"/>
                  <a:gd name="connsiteY34" fmla="*/ 5927 h 10000"/>
                  <a:gd name="connsiteX35" fmla="*/ 7542 w 10000"/>
                  <a:gd name="connsiteY35" fmla="*/ 6197 h 10000"/>
                  <a:gd name="connsiteX36" fmla="*/ 7243 w 10000"/>
                  <a:gd name="connsiteY36" fmla="*/ 6622 h 10000"/>
                  <a:gd name="connsiteX37" fmla="*/ 7176 w 10000"/>
                  <a:gd name="connsiteY37" fmla="*/ 6776 h 10000"/>
                  <a:gd name="connsiteX38" fmla="*/ 7143 w 10000"/>
                  <a:gd name="connsiteY38" fmla="*/ 6892 h 10000"/>
                  <a:gd name="connsiteX39" fmla="*/ 7076 w 10000"/>
                  <a:gd name="connsiteY39" fmla="*/ 7008 h 10000"/>
                  <a:gd name="connsiteX40" fmla="*/ 7043 w 10000"/>
                  <a:gd name="connsiteY40" fmla="*/ 7201 h 10000"/>
                  <a:gd name="connsiteX41" fmla="*/ 7076 w 10000"/>
                  <a:gd name="connsiteY41" fmla="*/ 7375 h 10000"/>
                  <a:gd name="connsiteX42" fmla="*/ 7143 w 10000"/>
                  <a:gd name="connsiteY42" fmla="*/ 7432 h 10000"/>
                  <a:gd name="connsiteX43" fmla="*/ 7309 w 10000"/>
                  <a:gd name="connsiteY43" fmla="*/ 7568 h 10000"/>
                  <a:gd name="connsiteX44" fmla="*/ 8007 w 10000"/>
                  <a:gd name="connsiteY44" fmla="*/ 7838 h 10000"/>
                  <a:gd name="connsiteX45" fmla="*/ 8140 w 10000"/>
                  <a:gd name="connsiteY45" fmla="*/ 7857 h 10000"/>
                  <a:gd name="connsiteX46" fmla="*/ 8372 w 10000"/>
                  <a:gd name="connsiteY46" fmla="*/ 8127 h 10000"/>
                  <a:gd name="connsiteX47" fmla="*/ 8505 w 10000"/>
                  <a:gd name="connsiteY47" fmla="*/ 8185 h 10000"/>
                  <a:gd name="connsiteX48" fmla="*/ 8704 w 10000"/>
                  <a:gd name="connsiteY48" fmla="*/ 8224 h 10000"/>
                  <a:gd name="connsiteX49" fmla="*/ 8870 w 10000"/>
                  <a:gd name="connsiteY49" fmla="*/ 8224 h 10000"/>
                  <a:gd name="connsiteX50" fmla="*/ 9003 w 10000"/>
                  <a:gd name="connsiteY50" fmla="*/ 8340 h 10000"/>
                  <a:gd name="connsiteX51" fmla="*/ 9568 w 10000"/>
                  <a:gd name="connsiteY51" fmla="*/ 8494 h 10000"/>
                  <a:gd name="connsiteX52" fmla="*/ 9801 w 10000"/>
                  <a:gd name="connsiteY52" fmla="*/ 8610 h 10000"/>
                  <a:gd name="connsiteX53" fmla="*/ 9900 w 10000"/>
                  <a:gd name="connsiteY53" fmla="*/ 8764 h 10000"/>
                  <a:gd name="connsiteX54" fmla="*/ 9900 w 10000"/>
                  <a:gd name="connsiteY54" fmla="*/ 8880 h 10000"/>
                  <a:gd name="connsiteX55" fmla="*/ 9734 w 10000"/>
                  <a:gd name="connsiteY55" fmla="*/ 9035 h 10000"/>
                  <a:gd name="connsiteX56" fmla="*/ 9635 w 10000"/>
                  <a:gd name="connsiteY56" fmla="*/ 9189 h 10000"/>
                  <a:gd name="connsiteX57" fmla="*/ 9568 w 10000"/>
                  <a:gd name="connsiteY57" fmla="*/ 9344 h 10000"/>
                  <a:gd name="connsiteX58" fmla="*/ 9568 w 10000"/>
                  <a:gd name="connsiteY58" fmla="*/ 9498 h 10000"/>
                  <a:gd name="connsiteX59" fmla="*/ 9701 w 10000"/>
                  <a:gd name="connsiteY59" fmla="*/ 9653 h 10000"/>
                  <a:gd name="connsiteX60" fmla="*/ 9900 w 10000"/>
                  <a:gd name="connsiteY60" fmla="*/ 9884 h 10000"/>
                  <a:gd name="connsiteX61" fmla="*/ 10000 w 10000"/>
                  <a:gd name="connsiteY61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674 w 10000"/>
                  <a:gd name="connsiteY23" fmla="*/ 3668 h 10000"/>
                  <a:gd name="connsiteX24" fmla="*/ 7674 w 10000"/>
                  <a:gd name="connsiteY24" fmla="*/ 3938 h 10000"/>
                  <a:gd name="connsiteX25" fmla="*/ 7709 w 10000"/>
                  <a:gd name="connsiteY25" fmla="*/ 4069 h 10000"/>
                  <a:gd name="connsiteX26" fmla="*/ 7708 w 10000"/>
                  <a:gd name="connsiteY26" fmla="*/ 4151 h 10000"/>
                  <a:gd name="connsiteX27" fmla="*/ 7907 w 10000"/>
                  <a:gd name="connsiteY27" fmla="*/ 4324 h 10000"/>
                  <a:gd name="connsiteX28" fmla="*/ 8272 w 10000"/>
                  <a:gd name="connsiteY28" fmla="*/ 4575 h 10000"/>
                  <a:gd name="connsiteX29" fmla="*/ 8372 w 10000"/>
                  <a:gd name="connsiteY29" fmla="*/ 4691 h 10000"/>
                  <a:gd name="connsiteX30" fmla="*/ 8372 w 10000"/>
                  <a:gd name="connsiteY30" fmla="*/ 4768 h 10000"/>
                  <a:gd name="connsiteX31" fmla="*/ 8339 w 10000"/>
                  <a:gd name="connsiteY31" fmla="*/ 4923 h 10000"/>
                  <a:gd name="connsiteX32" fmla="*/ 8173 w 10000"/>
                  <a:gd name="connsiteY32" fmla="*/ 5077 h 10000"/>
                  <a:gd name="connsiteX33" fmla="*/ 7973 w 10000"/>
                  <a:gd name="connsiteY33" fmla="*/ 5290 h 10000"/>
                  <a:gd name="connsiteX34" fmla="*/ 7874 w 10000"/>
                  <a:gd name="connsiteY34" fmla="*/ 5463 h 10000"/>
                  <a:gd name="connsiteX35" fmla="*/ 7774 w 10000"/>
                  <a:gd name="connsiteY35" fmla="*/ 5927 h 10000"/>
                  <a:gd name="connsiteX36" fmla="*/ 7542 w 10000"/>
                  <a:gd name="connsiteY36" fmla="*/ 6197 h 10000"/>
                  <a:gd name="connsiteX37" fmla="*/ 7243 w 10000"/>
                  <a:gd name="connsiteY37" fmla="*/ 6622 h 10000"/>
                  <a:gd name="connsiteX38" fmla="*/ 7176 w 10000"/>
                  <a:gd name="connsiteY38" fmla="*/ 6776 h 10000"/>
                  <a:gd name="connsiteX39" fmla="*/ 7143 w 10000"/>
                  <a:gd name="connsiteY39" fmla="*/ 6892 h 10000"/>
                  <a:gd name="connsiteX40" fmla="*/ 7076 w 10000"/>
                  <a:gd name="connsiteY40" fmla="*/ 7008 h 10000"/>
                  <a:gd name="connsiteX41" fmla="*/ 7043 w 10000"/>
                  <a:gd name="connsiteY41" fmla="*/ 7201 h 10000"/>
                  <a:gd name="connsiteX42" fmla="*/ 7076 w 10000"/>
                  <a:gd name="connsiteY42" fmla="*/ 7375 h 10000"/>
                  <a:gd name="connsiteX43" fmla="*/ 7143 w 10000"/>
                  <a:gd name="connsiteY43" fmla="*/ 7432 h 10000"/>
                  <a:gd name="connsiteX44" fmla="*/ 7309 w 10000"/>
                  <a:gd name="connsiteY44" fmla="*/ 7568 h 10000"/>
                  <a:gd name="connsiteX45" fmla="*/ 8007 w 10000"/>
                  <a:gd name="connsiteY45" fmla="*/ 7838 h 10000"/>
                  <a:gd name="connsiteX46" fmla="*/ 8140 w 10000"/>
                  <a:gd name="connsiteY46" fmla="*/ 7857 h 10000"/>
                  <a:gd name="connsiteX47" fmla="*/ 8372 w 10000"/>
                  <a:gd name="connsiteY47" fmla="*/ 8127 h 10000"/>
                  <a:gd name="connsiteX48" fmla="*/ 8505 w 10000"/>
                  <a:gd name="connsiteY48" fmla="*/ 8185 h 10000"/>
                  <a:gd name="connsiteX49" fmla="*/ 8704 w 10000"/>
                  <a:gd name="connsiteY49" fmla="*/ 8224 h 10000"/>
                  <a:gd name="connsiteX50" fmla="*/ 8870 w 10000"/>
                  <a:gd name="connsiteY50" fmla="*/ 8224 h 10000"/>
                  <a:gd name="connsiteX51" fmla="*/ 9003 w 10000"/>
                  <a:gd name="connsiteY51" fmla="*/ 8340 h 10000"/>
                  <a:gd name="connsiteX52" fmla="*/ 9568 w 10000"/>
                  <a:gd name="connsiteY52" fmla="*/ 8494 h 10000"/>
                  <a:gd name="connsiteX53" fmla="*/ 9801 w 10000"/>
                  <a:gd name="connsiteY53" fmla="*/ 8610 h 10000"/>
                  <a:gd name="connsiteX54" fmla="*/ 9900 w 10000"/>
                  <a:gd name="connsiteY54" fmla="*/ 8764 h 10000"/>
                  <a:gd name="connsiteX55" fmla="*/ 9900 w 10000"/>
                  <a:gd name="connsiteY55" fmla="*/ 8880 h 10000"/>
                  <a:gd name="connsiteX56" fmla="*/ 9734 w 10000"/>
                  <a:gd name="connsiteY56" fmla="*/ 9035 h 10000"/>
                  <a:gd name="connsiteX57" fmla="*/ 9635 w 10000"/>
                  <a:gd name="connsiteY57" fmla="*/ 9189 h 10000"/>
                  <a:gd name="connsiteX58" fmla="*/ 9568 w 10000"/>
                  <a:gd name="connsiteY58" fmla="*/ 9344 h 10000"/>
                  <a:gd name="connsiteX59" fmla="*/ 9568 w 10000"/>
                  <a:gd name="connsiteY59" fmla="*/ 9498 h 10000"/>
                  <a:gd name="connsiteX60" fmla="*/ 9701 w 10000"/>
                  <a:gd name="connsiteY60" fmla="*/ 9653 h 10000"/>
                  <a:gd name="connsiteX61" fmla="*/ 9900 w 10000"/>
                  <a:gd name="connsiteY61" fmla="*/ 9884 h 10000"/>
                  <a:gd name="connsiteX62" fmla="*/ 10000 w 10000"/>
                  <a:gd name="connsiteY62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674 w 10000"/>
                  <a:gd name="connsiteY23" fmla="*/ 3668 h 10000"/>
                  <a:gd name="connsiteX24" fmla="*/ 7709 w 10000"/>
                  <a:gd name="connsiteY24" fmla="*/ 4069 h 10000"/>
                  <a:gd name="connsiteX25" fmla="*/ 7708 w 10000"/>
                  <a:gd name="connsiteY25" fmla="*/ 4151 h 10000"/>
                  <a:gd name="connsiteX26" fmla="*/ 7907 w 10000"/>
                  <a:gd name="connsiteY26" fmla="*/ 4324 h 10000"/>
                  <a:gd name="connsiteX27" fmla="*/ 8272 w 10000"/>
                  <a:gd name="connsiteY27" fmla="*/ 4575 h 10000"/>
                  <a:gd name="connsiteX28" fmla="*/ 8372 w 10000"/>
                  <a:gd name="connsiteY28" fmla="*/ 4691 h 10000"/>
                  <a:gd name="connsiteX29" fmla="*/ 8372 w 10000"/>
                  <a:gd name="connsiteY29" fmla="*/ 4768 h 10000"/>
                  <a:gd name="connsiteX30" fmla="*/ 8339 w 10000"/>
                  <a:gd name="connsiteY30" fmla="*/ 4923 h 10000"/>
                  <a:gd name="connsiteX31" fmla="*/ 8173 w 10000"/>
                  <a:gd name="connsiteY31" fmla="*/ 5077 h 10000"/>
                  <a:gd name="connsiteX32" fmla="*/ 7973 w 10000"/>
                  <a:gd name="connsiteY32" fmla="*/ 5290 h 10000"/>
                  <a:gd name="connsiteX33" fmla="*/ 7874 w 10000"/>
                  <a:gd name="connsiteY33" fmla="*/ 5463 h 10000"/>
                  <a:gd name="connsiteX34" fmla="*/ 7774 w 10000"/>
                  <a:gd name="connsiteY34" fmla="*/ 5927 h 10000"/>
                  <a:gd name="connsiteX35" fmla="*/ 7542 w 10000"/>
                  <a:gd name="connsiteY35" fmla="*/ 6197 h 10000"/>
                  <a:gd name="connsiteX36" fmla="*/ 7243 w 10000"/>
                  <a:gd name="connsiteY36" fmla="*/ 6622 h 10000"/>
                  <a:gd name="connsiteX37" fmla="*/ 7176 w 10000"/>
                  <a:gd name="connsiteY37" fmla="*/ 6776 h 10000"/>
                  <a:gd name="connsiteX38" fmla="*/ 7143 w 10000"/>
                  <a:gd name="connsiteY38" fmla="*/ 6892 h 10000"/>
                  <a:gd name="connsiteX39" fmla="*/ 7076 w 10000"/>
                  <a:gd name="connsiteY39" fmla="*/ 7008 h 10000"/>
                  <a:gd name="connsiteX40" fmla="*/ 7043 w 10000"/>
                  <a:gd name="connsiteY40" fmla="*/ 7201 h 10000"/>
                  <a:gd name="connsiteX41" fmla="*/ 7076 w 10000"/>
                  <a:gd name="connsiteY41" fmla="*/ 7375 h 10000"/>
                  <a:gd name="connsiteX42" fmla="*/ 7143 w 10000"/>
                  <a:gd name="connsiteY42" fmla="*/ 7432 h 10000"/>
                  <a:gd name="connsiteX43" fmla="*/ 7309 w 10000"/>
                  <a:gd name="connsiteY43" fmla="*/ 7568 h 10000"/>
                  <a:gd name="connsiteX44" fmla="*/ 8007 w 10000"/>
                  <a:gd name="connsiteY44" fmla="*/ 7838 h 10000"/>
                  <a:gd name="connsiteX45" fmla="*/ 8140 w 10000"/>
                  <a:gd name="connsiteY45" fmla="*/ 7857 h 10000"/>
                  <a:gd name="connsiteX46" fmla="*/ 8372 w 10000"/>
                  <a:gd name="connsiteY46" fmla="*/ 8127 h 10000"/>
                  <a:gd name="connsiteX47" fmla="*/ 8505 w 10000"/>
                  <a:gd name="connsiteY47" fmla="*/ 8185 h 10000"/>
                  <a:gd name="connsiteX48" fmla="*/ 8704 w 10000"/>
                  <a:gd name="connsiteY48" fmla="*/ 8224 h 10000"/>
                  <a:gd name="connsiteX49" fmla="*/ 8870 w 10000"/>
                  <a:gd name="connsiteY49" fmla="*/ 8224 h 10000"/>
                  <a:gd name="connsiteX50" fmla="*/ 9003 w 10000"/>
                  <a:gd name="connsiteY50" fmla="*/ 8340 h 10000"/>
                  <a:gd name="connsiteX51" fmla="*/ 9568 w 10000"/>
                  <a:gd name="connsiteY51" fmla="*/ 8494 h 10000"/>
                  <a:gd name="connsiteX52" fmla="*/ 9801 w 10000"/>
                  <a:gd name="connsiteY52" fmla="*/ 8610 h 10000"/>
                  <a:gd name="connsiteX53" fmla="*/ 9900 w 10000"/>
                  <a:gd name="connsiteY53" fmla="*/ 8764 h 10000"/>
                  <a:gd name="connsiteX54" fmla="*/ 9900 w 10000"/>
                  <a:gd name="connsiteY54" fmla="*/ 8880 h 10000"/>
                  <a:gd name="connsiteX55" fmla="*/ 9734 w 10000"/>
                  <a:gd name="connsiteY55" fmla="*/ 9035 h 10000"/>
                  <a:gd name="connsiteX56" fmla="*/ 9635 w 10000"/>
                  <a:gd name="connsiteY56" fmla="*/ 9189 h 10000"/>
                  <a:gd name="connsiteX57" fmla="*/ 9568 w 10000"/>
                  <a:gd name="connsiteY57" fmla="*/ 9344 h 10000"/>
                  <a:gd name="connsiteX58" fmla="*/ 9568 w 10000"/>
                  <a:gd name="connsiteY58" fmla="*/ 9498 h 10000"/>
                  <a:gd name="connsiteX59" fmla="*/ 9701 w 10000"/>
                  <a:gd name="connsiteY59" fmla="*/ 9653 h 10000"/>
                  <a:gd name="connsiteX60" fmla="*/ 9900 w 10000"/>
                  <a:gd name="connsiteY60" fmla="*/ 9884 h 10000"/>
                  <a:gd name="connsiteX61" fmla="*/ 10000 w 10000"/>
                  <a:gd name="connsiteY61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674 w 10000"/>
                  <a:gd name="connsiteY23" fmla="*/ 3668 h 10000"/>
                  <a:gd name="connsiteX24" fmla="*/ 7708 w 10000"/>
                  <a:gd name="connsiteY24" fmla="*/ 4151 h 10000"/>
                  <a:gd name="connsiteX25" fmla="*/ 7907 w 10000"/>
                  <a:gd name="connsiteY25" fmla="*/ 4324 h 10000"/>
                  <a:gd name="connsiteX26" fmla="*/ 8272 w 10000"/>
                  <a:gd name="connsiteY26" fmla="*/ 4575 h 10000"/>
                  <a:gd name="connsiteX27" fmla="*/ 8372 w 10000"/>
                  <a:gd name="connsiteY27" fmla="*/ 4691 h 10000"/>
                  <a:gd name="connsiteX28" fmla="*/ 8372 w 10000"/>
                  <a:gd name="connsiteY28" fmla="*/ 4768 h 10000"/>
                  <a:gd name="connsiteX29" fmla="*/ 8339 w 10000"/>
                  <a:gd name="connsiteY29" fmla="*/ 4923 h 10000"/>
                  <a:gd name="connsiteX30" fmla="*/ 8173 w 10000"/>
                  <a:gd name="connsiteY30" fmla="*/ 5077 h 10000"/>
                  <a:gd name="connsiteX31" fmla="*/ 7973 w 10000"/>
                  <a:gd name="connsiteY31" fmla="*/ 5290 h 10000"/>
                  <a:gd name="connsiteX32" fmla="*/ 7874 w 10000"/>
                  <a:gd name="connsiteY32" fmla="*/ 5463 h 10000"/>
                  <a:gd name="connsiteX33" fmla="*/ 7774 w 10000"/>
                  <a:gd name="connsiteY33" fmla="*/ 5927 h 10000"/>
                  <a:gd name="connsiteX34" fmla="*/ 7542 w 10000"/>
                  <a:gd name="connsiteY34" fmla="*/ 6197 h 10000"/>
                  <a:gd name="connsiteX35" fmla="*/ 7243 w 10000"/>
                  <a:gd name="connsiteY35" fmla="*/ 6622 h 10000"/>
                  <a:gd name="connsiteX36" fmla="*/ 7176 w 10000"/>
                  <a:gd name="connsiteY36" fmla="*/ 6776 h 10000"/>
                  <a:gd name="connsiteX37" fmla="*/ 7143 w 10000"/>
                  <a:gd name="connsiteY37" fmla="*/ 6892 h 10000"/>
                  <a:gd name="connsiteX38" fmla="*/ 7076 w 10000"/>
                  <a:gd name="connsiteY38" fmla="*/ 7008 h 10000"/>
                  <a:gd name="connsiteX39" fmla="*/ 7043 w 10000"/>
                  <a:gd name="connsiteY39" fmla="*/ 7201 h 10000"/>
                  <a:gd name="connsiteX40" fmla="*/ 7076 w 10000"/>
                  <a:gd name="connsiteY40" fmla="*/ 7375 h 10000"/>
                  <a:gd name="connsiteX41" fmla="*/ 7143 w 10000"/>
                  <a:gd name="connsiteY41" fmla="*/ 7432 h 10000"/>
                  <a:gd name="connsiteX42" fmla="*/ 7309 w 10000"/>
                  <a:gd name="connsiteY42" fmla="*/ 7568 h 10000"/>
                  <a:gd name="connsiteX43" fmla="*/ 8007 w 10000"/>
                  <a:gd name="connsiteY43" fmla="*/ 7838 h 10000"/>
                  <a:gd name="connsiteX44" fmla="*/ 8140 w 10000"/>
                  <a:gd name="connsiteY44" fmla="*/ 7857 h 10000"/>
                  <a:gd name="connsiteX45" fmla="*/ 8372 w 10000"/>
                  <a:gd name="connsiteY45" fmla="*/ 8127 h 10000"/>
                  <a:gd name="connsiteX46" fmla="*/ 8505 w 10000"/>
                  <a:gd name="connsiteY46" fmla="*/ 8185 h 10000"/>
                  <a:gd name="connsiteX47" fmla="*/ 8704 w 10000"/>
                  <a:gd name="connsiteY47" fmla="*/ 8224 h 10000"/>
                  <a:gd name="connsiteX48" fmla="*/ 8870 w 10000"/>
                  <a:gd name="connsiteY48" fmla="*/ 8224 h 10000"/>
                  <a:gd name="connsiteX49" fmla="*/ 9003 w 10000"/>
                  <a:gd name="connsiteY49" fmla="*/ 8340 h 10000"/>
                  <a:gd name="connsiteX50" fmla="*/ 9568 w 10000"/>
                  <a:gd name="connsiteY50" fmla="*/ 8494 h 10000"/>
                  <a:gd name="connsiteX51" fmla="*/ 9801 w 10000"/>
                  <a:gd name="connsiteY51" fmla="*/ 8610 h 10000"/>
                  <a:gd name="connsiteX52" fmla="*/ 9900 w 10000"/>
                  <a:gd name="connsiteY52" fmla="*/ 8764 h 10000"/>
                  <a:gd name="connsiteX53" fmla="*/ 9900 w 10000"/>
                  <a:gd name="connsiteY53" fmla="*/ 8880 h 10000"/>
                  <a:gd name="connsiteX54" fmla="*/ 9734 w 10000"/>
                  <a:gd name="connsiteY54" fmla="*/ 9035 h 10000"/>
                  <a:gd name="connsiteX55" fmla="*/ 9635 w 10000"/>
                  <a:gd name="connsiteY55" fmla="*/ 9189 h 10000"/>
                  <a:gd name="connsiteX56" fmla="*/ 9568 w 10000"/>
                  <a:gd name="connsiteY56" fmla="*/ 9344 h 10000"/>
                  <a:gd name="connsiteX57" fmla="*/ 9568 w 10000"/>
                  <a:gd name="connsiteY57" fmla="*/ 9498 h 10000"/>
                  <a:gd name="connsiteX58" fmla="*/ 9701 w 10000"/>
                  <a:gd name="connsiteY58" fmla="*/ 9653 h 10000"/>
                  <a:gd name="connsiteX59" fmla="*/ 9900 w 10000"/>
                  <a:gd name="connsiteY59" fmla="*/ 9884 h 10000"/>
                  <a:gd name="connsiteX60" fmla="*/ 10000 w 10000"/>
                  <a:gd name="connsiteY60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674 w 10000"/>
                  <a:gd name="connsiteY23" fmla="*/ 3668 h 10000"/>
                  <a:gd name="connsiteX24" fmla="*/ 7907 w 10000"/>
                  <a:gd name="connsiteY24" fmla="*/ 4324 h 10000"/>
                  <a:gd name="connsiteX25" fmla="*/ 8272 w 10000"/>
                  <a:gd name="connsiteY25" fmla="*/ 4575 h 10000"/>
                  <a:gd name="connsiteX26" fmla="*/ 8372 w 10000"/>
                  <a:gd name="connsiteY26" fmla="*/ 4691 h 10000"/>
                  <a:gd name="connsiteX27" fmla="*/ 8372 w 10000"/>
                  <a:gd name="connsiteY27" fmla="*/ 4768 h 10000"/>
                  <a:gd name="connsiteX28" fmla="*/ 8339 w 10000"/>
                  <a:gd name="connsiteY28" fmla="*/ 4923 h 10000"/>
                  <a:gd name="connsiteX29" fmla="*/ 8173 w 10000"/>
                  <a:gd name="connsiteY29" fmla="*/ 5077 h 10000"/>
                  <a:gd name="connsiteX30" fmla="*/ 7973 w 10000"/>
                  <a:gd name="connsiteY30" fmla="*/ 5290 h 10000"/>
                  <a:gd name="connsiteX31" fmla="*/ 7874 w 10000"/>
                  <a:gd name="connsiteY31" fmla="*/ 5463 h 10000"/>
                  <a:gd name="connsiteX32" fmla="*/ 7774 w 10000"/>
                  <a:gd name="connsiteY32" fmla="*/ 5927 h 10000"/>
                  <a:gd name="connsiteX33" fmla="*/ 7542 w 10000"/>
                  <a:gd name="connsiteY33" fmla="*/ 6197 h 10000"/>
                  <a:gd name="connsiteX34" fmla="*/ 7243 w 10000"/>
                  <a:gd name="connsiteY34" fmla="*/ 6622 h 10000"/>
                  <a:gd name="connsiteX35" fmla="*/ 7176 w 10000"/>
                  <a:gd name="connsiteY35" fmla="*/ 6776 h 10000"/>
                  <a:gd name="connsiteX36" fmla="*/ 7143 w 10000"/>
                  <a:gd name="connsiteY36" fmla="*/ 6892 h 10000"/>
                  <a:gd name="connsiteX37" fmla="*/ 7076 w 10000"/>
                  <a:gd name="connsiteY37" fmla="*/ 7008 h 10000"/>
                  <a:gd name="connsiteX38" fmla="*/ 7043 w 10000"/>
                  <a:gd name="connsiteY38" fmla="*/ 7201 h 10000"/>
                  <a:gd name="connsiteX39" fmla="*/ 7076 w 10000"/>
                  <a:gd name="connsiteY39" fmla="*/ 7375 h 10000"/>
                  <a:gd name="connsiteX40" fmla="*/ 7143 w 10000"/>
                  <a:gd name="connsiteY40" fmla="*/ 7432 h 10000"/>
                  <a:gd name="connsiteX41" fmla="*/ 7309 w 10000"/>
                  <a:gd name="connsiteY41" fmla="*/ 7568 h 10000"/>
                  <a:gd name="connsiteX42" fmla="*/ 8007 w 10000"/>
                  <a:gd name="connsiteY42" fmla="*/ 7838 h 10000"/>
                  <a:gd name="connsiteX43" fmla="*/ 8140 w 10000"/>
                  <a:gd name="connsiteY43" fmla="*/ 7857 h 10000"/>
                  <a:gd name="connsiteX44" fmla="*/ 8372 w 10000"/>
                  <a:gd name="connsiteY44" fmla="*/ 8127 h 10000"/>
                  <a:gd name="connsiteX45" fmla="*/ 8505 w 10000"/>
                  <a:gd name="connsiteY45" fmla="*/ 8185 h 10000"/>
                  <a:gd name="connsiteX46" fmla="*/ 8704 w 10000"/>
                  <a:gd name="connsiteY46" fmla="*/ 8224 h 10000"/>
                  <a:gd name="connsiteX47" fmla="*/ 8870 w 10000"/>
                  <a:gd name="connsiteY47" fmla="*/ 8224 h 10000"/>
                  <a:gd name="connsiteX48" fmla="*/ 9003 w 10000"/>
                  <a:gd name="connsiteY48" fmla="*/ 8340 h 10000"/>
                  <a:gd name="connsiteX49" fmla="*/ 9568 w 10000"/>
                  <a:gd name="connsiteY49" fmla="*/ 8494 h 10000"/>
                  <a:gd name="connsiteX50" fmla="*/ 9801 w 10000"/>
                  <a:gd name="connsiteY50" fmla="*/ 8610 h 10000"/>
                  <a:gd name="connsiteX51" fmla="*/ 9900 w 10000"/>
                  <a:gd name="connsiteY51" fmla="*/ 8764 h 10000"/>
                  <a:gd name="connsiteX52" fmla="*/ 9900 w 10000"/>
                  <a:gd name="connsiteY52" fmla="*/ 8880 h 10000"/>
                  <a:gd name="connsiteX53" fmla="*/ 9734 w 10000"/>
                  <a:gd name="connsiteY53" fmla="*/ 9035 h 10000"/>
                  <a:gd name="connsiteX54" fmla="*/ 9635 w 10000"/>
                  <a:gd name="connsiteY54" fmla="*/ 9189 h 10000"/>
                  <a:gd name="connsiteX55" fmla="*/ 9568 w 10000"/>
                  <a:gd name="connsiteY55" fmla="*/ 9344 h 10000"/>
                  <a:gd name="connsiteX56" fmla="*/ 9568 w 10000"/>
                  <a:gd name="connsiteY56" fmla="*/ 9498 h 10000"/>
                  <a:gd name="connsiteX57" fmla="*/ 9701 w 10000"/>
                  <a:gd name="connsiteY57" fmla="*/ 9653 h 10000"/>
                  <a:gd name="connsiteX58" fmla="*/ 9900 w 10000"/>
                  <a:gd name="connsiteY58" fmla="*/ 9884 h 10000"/>
                  <a:gd name="connsiteX59" fmla="*/ 10000 w 10000"/>
                  <a:gd name="connsiteY59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587 w 10000"/>
                  <a:gd name="connsiteY22" fmla="*/ 3573 h 10000"/>
                  <a:gd name="connsiteX23" fmla="*/ 7907 w 10000"/>
                  <a:gd name="connsiteY23" fmla="*/ 4324 h 10000"/>
                  <a:gd name="connsiteX24" fmla="*/ 8272 w 10000"/>
                  <a:gd name="connsiteY24" fmla="*/ 4575 h 10000"/>
                  <a:gd name="connsiteX25" fmla="*/ 8372 w 10000"/>
                  <a:gd name="connsiteY25" fmla="*/ 4691 h 10000"/>
                  <a:gd name="connsiteX26" fmla="*/ 8372 w 10000"/>
                  <a:gd name="connsiteY26" fmla="*/ 4768 h 10000"/>
                  <a:gd name="connsiteX27" fmla="*/ 8339 w 10000"/>
                  <a:gd name="connsiteY27" fmla="*/ 4923 h 10000"/>
                  <a:gd name="connsiteX28" fmla="*/ 8173 w 10000"/>
                  <a:gd name="connsiteY28" fmla="*/ 5077 h 10000"/>
                  <a:gd name="connsiteX29" fmla="*/ 7973 w 10000"/>
                  <a:gd name="connsiteY29" fmla="*/ 5290 h 10000"/>
                  <a:gd name="connsiteX30" fmla="*/ 7874 w 10000"/>
                  <a:gd name="connsiteY30" fmla="*/ 5463 h 10000"/>
                  <a:gd name="connsiteX31" fmla="*/ 7774 w 10000"/>
                  <a:gd name="connsiteY31" fmla="*/ 5927 h 10000"/>
                  <a:gd name="connsiteX32" fmla="*/ 7542 w 10000"/>
                  <a:gd name="connsiteY32" fmla="*/ 6197 h 10000"/>
                  <a:gd name="connsiteX33" fmla="*/ 7243 w 10000"/>
                  <a:gd name="connsiteY33" fmla="*/ 6622 h 10000"/>
                  <a:gd name="connsiteX34" fmla="*/ 7176 w 10000"/>
                  <a:gd name="connsiteY34" fmla="*/ 6776 h 10000"/>
                  <a:gd name="connsiteX35" fmla="*/ 7143 w 10000"/>
                  <a:gd name="connsiteY35" fmla="*/ 6892 h 10000"/>
                  <a:gd name="connsiteX36" fmla="*/ 7076 w 10000"/>
                  <a:gd name="connsiteY36" fmla="*/ 7008 h 10000"/>
                  <a:gd name="connsiteX37" fmla="*/ 7043 w 10000"/>
                  <a:gd name="connsiteY37" fmla="*/ 7201 h 10000"/>
                  <a:gd name="connsiteX38" fmla="*/ 7076 w 10000"/>
                  <a:gd name="connsiteY38" fmla="*/ 7375 h 10000"/>
                  <a:gd name="connsiteX39" fmla="*/ 7143 w 10000"/>
                  <a:gd name="connsiteY39" fmla="*/ 7432 h 10000"/>
                  <a:gd name="connsiteX40" fmla="*/ 7309 w 10000"/>
                  <a:gd name="connsiteY40" fmla="*/ 7568 h 10000"/>
                  <a:gd name="connsiteX41" fmla="*/ 8007 w 10000"/>
                  <a:gd name="connsiteY41" fmla="*/ 7838 h 10000"/>
                  <a:gd name="connsiteX42" fmla="*/ 8140 w 10000"/>
                  <a:gd name="connsiteY42" fmla="*/ 7857 h 10000"/>
                  <a:gd name="connsiteX43" fmla="*/ 8372 w 10000"/>
                  <a:gd name="connsiteY43" fmla="*/ 8127 h 10000"/>
                  <a:gd name="connsiteX44" fmla="*/ 8505 w 10000"/>
                  <a:gd name="connsiteY44" fmla="*/ 8185 h 10000"/>
                  <a:gd name="connsiteX45" fmla="*/ 8704 w 10000"/>
                  <a:gd name="connsiteY45" fmla="*/ 8224 h 10000"/>
                  <a:gd name="connsiteX46" fmla="*/ 8870 w 10000"/>
                  <a:gd name="connsiteY46" fmla="*/ 8224 h 10000"/>
                  <a:gd name="connsiteX47" fmla="*/ 9003 w 10000"/>
                  <a:gd name="connsiteY47" fmla="*/ 8340 h 10000"/>
                  <a:gd name="connsiteX48" fmla="*/ 9568 w 10000"/>
                  <a:gd name="connsiteY48" fmla="*/ 8494 h 10000"/>
                  <a:gd name="connsiteX49" fmla="*/ 9801 w 10000"/>
                  <a:gd name="connsiteY49" fmla="*/ 8610 h 10000"/>
                  <a:gd name="connsiteX50" fmla="*/ 9900 w 10000"/>
                  <a:gd name="connsiteY50" fmla="*/ 8764 h 10000"/>
                  <a:gd name="connsiteX51" fmla="*/ 9900 w 10000"/>
                  <a:gd name="connsiteY51" fmla="*/ 8880 h 10000"/>
                  <a:gd name="connsiteX52" fmla="*/ 9734 w 10000"/>
                  <a:gd name="connsiteY52" fmla="*/ 9035 h 10000"/>
                  <a:gd name="connsiteX53" fmla="*/ 9635 w 10000"/>
                  <a:gd name="connsiteY53" fmla="*/ 9189 h 10000"/>
                  <a:gd name="connsiteX54" fmla="*/ 9568 w 10000"/>
                  <a:gd name="connsiteY54" fmla="*/ 9344 h 10000"/>
                  <a:gd name="connsiteX55" fmla="*/ 9568 w 10000"/>
                  <a:gd name="connsiteY55" fmla="*/ 9498 h 10000"/>
                  <a:gd name="connsiteX56" fmla="*/ 9701 w 10000"/>
                  <a:gd name="connsiteY56" fmla="*/ 9653 h 10000"/>
                  <a:gd name="connsiteX57" fmla="*/ 9900 w 10000"/>
                  <a:gd name="connsiteY57" fmla="*/ 9884 h 10000"/>
                  <a:gd name="connsiteX58" fmla="*/ 10000 w 10000"/>
                  <a:gd name="connsiteY58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508 w 10000"/>
                  <a:gd name="connsiteY21" fmla="*/ 3571 h 10000"/>
                  <a:gd name="connsiteX22" fmla="*/ 7907 w 10000"/>
                  <a:gd name="connsiteY22" fmla="*/ 4324 h 10000"/>
                  <a:gd name="connsiteX23" fmla="*/ 8272 w 10000"/>
                  <a:gd name="connsiteY23" fmla="*/ 4575 h 10000"/>
                  <a:gd name="connsiteX24" fmla="*/ 8372 w 10000"/>
                  <a:gd name="connsiteY24" fmla="*/ 4691 h 10000"/>
                  <a:gd name="connsiteX25" fmla="*/ 8372 w 10000"/>
                  <a:gd name="connsiteY25" fmla="*/ 4768 h 10000"/>
                  <a:gd name="connsiteX26" fmla="*/ 8339 w 10000"/>
                  <a:gd name="connsiteY26" fmla="*/ 4923 h 10000"/>
                  <a:gd name="connsiteX27" fmla="*/ 8173 w 10000"/>
                  <a:gd name="connsiteY27" fmla="*/ 5077 h 10000"/>
                  <a:gd name="connsiteX28" fmla="*/ 7973 w 10000"/>
                  <a:gd name="connsiteY28" fmla="*/ 5290 h 10000"/>
                  <a:gd name="connsiteX29" fmla="*/ 7874 w 10000"/>
                  <a:gd name="connsiteY29" fmla="*/ 5463 h 10000"/>
                  <a:gd name="connsiteX30" fmla="*/ 7774 w 10000"/>
                  <a:gd name="connsiteY30" fmla="*/ 5927 h 10000"/>
                  <a:gd name="connsiteX31" fmla="*/ 7542 w 10000"/>
                  <a:gd name="connsiteY31" fmla="*/ 6197 h 10000"/>
                  <a:gd name="connsiteX32" fmla="*/ 7243 w 10000"/>
                  <a:gd name="connsiteY32" fmla="*/ 6622 h 10000"/>
                  <a:gd name="connsiteX33" fmla="*/ 7176 w 10000"/>
                  <a:gd name="connsiteY33" fmla="*/ 6776 h 10000"/>
                  <a:gd name="connsiteX34" fmla="*/ 7143 w 10000"/>
                  <a:gd name="connsiteY34" fmla="*/ 6892 h 10000"/>
                  <a:gd name="connsiteX35" fmla="*/ 7076 w 10000"/>
                  <a:gd name="connsiteY35" fmla="*/ 7008 h 10000"/>
                  <a:gd name="connsiteX36" fmla="*/ 7043 w 10000"/>
                  <a:gd name="connsiteY36" fmla="*/ 7201 h 10000"/>
                  <a:gd name="connsiteX37" fmla="*/ 7076 w 10000"/>
                  <a:gd name="connsiteY37" fmla="*/ 7375 h 10000"/>
                  <a:gd name="connsiteX38" fmla="*/ 7143 w 10000"/>
                  <a:gd name="connsiteY38" fmla="*/ 7432 h 10000"/>
                  <a:gd name="connsiteX39" fmla="*/ 7309 w 10000"/>
                  <a:gd name="connsiteY39" fmla="*/ 7568 h 10000"/>
                  <a:gd name="connsiteX40" fmla="*/ 8007 w 10000"/>
                  <a:gd name="connsiteY40" fmla="*/ 7838 h 10000"/>
                  <a:gd name="connsiteX41" fmla="*/ 8140 w 10000"/>
                  <a:gd name="connsiteY41" fmla="*/ 7857 h 10000"/>
                  <a:gd name="connsiteX42" fmla="*/ 8372 w 10000"/>
                  <a:gd name="connsiteY42" fmla="*/ 8127 h 10000"/>
                  <a:gd name="connsiteX43" fmla="*/ 8505 w 10000"/>
                  <a:gd name="connsiteY43" fmla="*/ 8185 h 10000"/>
                  <a:gd name="connsiteX44" fmla="*/ 8704 w 10000"/>
                  <a:gd name="connsiteY44" fmla="*/ 8224 h 10000"/>
                  <a:gd name="connsiteX45" fmla="*/ 8870 w 10000"/>
                  <a:gd name="connsiteY45" fmla="*/ 8224 h 10000"/>
                  <a:gd name="connsiteX46" fmla="*/ 9003 w 10000"/>
                  <a:gd name="connsiteY46" fmla="*/ 8340 h 10000"/>
                  <a:gd name="connsiteX47" fmla="*/ 9568 w 10000"/>
                  <a:gd name="connsiteY47" fmla="*/ 8494 h 10000"/>
                  <a:gd name="connsiteX48" fmla="*/ 9801 w 10000"/>
                  <a:gd name="connsiteY48" fmla="*/ 8610 h 10000"/>
                  <a:gd name="connsiteX49" fmla="*/ 9900 w 10000"/>
                  <a:gd name="connsiteY49" fmla="*/ 8764 h 10000"/>
                  <a:gd name="connsiteX50" fmla="*/ 9900 w 10000"/>
                  <a:gd name="connsiteY50" fmla="*/ 8880 h 10000"/>
                  <a:gd name="connsiteX51" fmla="*/ 9734 w 10000"/>
                  <a:gd name="connsiteY51" fmla="*/ 9035 h 10000"/>
                  <a:gd name="connsiteX52" fmla="*/ 9635 w 10000"/>
                  <a:gd name="connsiteY52" fmla="*/ 9189 h 10000"/>
                  <a:gd name="connsiteX53" fmla="*/ 9568 w 10000"/>
                  <a:gd name="connsiteY53" fmla="*/ 9344 h 10000"/>
                  <a:gd name="connsiteX54" fmla="*/ 9568 w 10000"/>
                  <a:gd name="connsiteY54" fmla="*/ 9498 h 10000"/>
                  <a:gd name="connsiteX55" fmla="*/ 9701 w 10000"/>
                  <a:gd name="connsiteY55" fmla="*/ 9653 h 10000"/>
                  <a:gd name="connsiteX56" fmla="*/ 9900 w 10000"/>
                  <a:gd name="connsiteY56" fmla="*/ 9884 h 10000"/>
                  <a:gd name="connsiteX57" fmla="*/ 10000 w 10000"/>
                  <a:gd name="connsiteY57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342 w 10000"/>
                  <a:gd name="connsiteY20" fmla="*/ 3533 h 10000"/>
                  <a:gd name="connsiteX21" fmla="*/ 7907 w 10000"/>
                  <a:gd name="connsiteY21" fmla="*/ 4324 h 10000"/>
                  <a:gd name="connsiteX22" fmla="*/ 8272 w 10000"/>
                  <a:gd name="connsiteY22" fmla="*/ 4575 h 10000"/>
                  <a:gd name="connsiteX23" fmla="*/ 8372 w 10000"/>
                  <a:gd name="connsiteY23" fmla="*/ 4691 h 10000"/>
                  <a:gd name="connsiteX24" fmla="*/ 8372 w 10000"/>
                  <a:gd name="connsiteY24" fmla="*/ 4768 h 10000"/>
                  <a:gd name="connsiteX25" fmla="*/ 8339 w 10000"/>
                  <a:gd name="connsiteY25" fmla="*/ 4923 h 10000"/>
                  <a:gd name="connsiteX26" fmla="*/ 8173 w 10000"/>
                  <a:gd name="connsiteY26" fmla="*/ 5077 h 10000"/>
                  <a:gd name="connsiteX27" fmla="*/ 7973 w 10000"/>
                  <a:gd name="connsiteY27" fmla="*/ 5290 h 10000"/>
                  <a:gd name="connsiteX28" fmla="*/ 7874 w 10000"/>
                  <a:gd name="connsiteY28" fmla="*/ 5463 h 10000"/>
                  <a:gd name="connsiteX29" fmla="*/ 7774 w 10000"/>
                  <a:gd name="connsiteY29" fmla="*/ 5927 h 10000"/>
                  <a:gd name="connsiteX30" fmla="*/ 7542 w 10000"/>
                  <a:gd name="connsiteY30" fmla="*/ 6197 h 10000"/>
                  <a:gd name="connsiteX31" fmla="*/ 7243 w 10000"/>
                  <a:gd name="connsiteY31" fmla="*/ 6622 h 10000"/>
                  <a:gd name="connsiteX32" fmla="*/ 7176 w 10000"/>
                  <a:gd name="connsiteY32" fmla="*/ 6776 h 10000"/>
                  <a:gd name="connsiteX33" fmla="*/ 7143 w 10000"/>
                  <a:gd name="connsiteY33" fmla="*/ 6892 h 10000"/>
                  <a:gd name="connsiteX34" fmla="*/ 7076 w 10000"/>
                  <a:gd name="connsiteY34" fmla="*/ 7008 h 10000"/>
                  <a:gd name="connsiteX35" fmla="*/ 7043 w 10000"/>
                  <a:gd name="connsiteY35" fmla="*/ 7201 h 10000"/>
                  <a:gd name="connsiteX36" fmla="*/ 7076 w 10000"/>
                  <a:gd name="connsiteY36" fmla="*/ 7375 h 10000"/>
                  <a:gd name="connsiteX37" fmla="*/ 7143 w 10000"/>
                  <a:gd name="connsiteY37" fmla="*/ 7432 h 10000"/>
                  <a:gd name="connsiteX38" fmla="*/ 7309 w 10000"/>
                  <a:gd name="connsiteY38" fmla="*/ 7568 h 10000"/>
                  <a:gd name="connsiteX39" fmla="*/ 8007 w 10000"/>
                  <a:gd name="connsiteY39" fmla="*/ 7838 h 10000"/>
                  <a:gd name="connsiteX40" fmla="*/ 8140 w 10000"/>
                  <a:gd name="connsiteY40" fmla="*/ 7857 h 10000"/>
                  <a:gd name="connsiteX41" fmla="*/ 8372 w 10000"/>
                  <a:gd name="connsiteY41" fmla="*/ 8127 h 10000"/>
                  <a:gd name="connsiteX42" fmla="*/ 8505 w 10000"/>
                  <a:gd name="connsiteY42" fmla="*/ 8185 h 10000"/>
                  <a:gd name="connsiteX43" fmla="*/ 8704 w 10000"/>
                  <a:gd name="connsiteY43" fmla="*/ 8224 h 10000"/>
                  <a:gd name="connsiteX44" fmla="*/ 8870 w 10000"/>
                  <a:gd name="connsiteY44" fmla="*/ 8224 h 10000"/>
                  <a:gd name="connsiteX45" fmla="*/ 9003 w 10000"/>
                  <a:gd name="connsiteY45" fmla="*/ 8340 h 10000"/>
                  <a:gd name="connsiteX46" fmla="*/ 9568 w 10000"/>
                  <a:gd name="connsiteY46" fmla="*/ 8494 h 10000"/>
                  <a:gd name="connsiteX47" fmla="*/ 9801 w 10000"/>
                  <a:gd name="connsiteY47" fmla="*/ 8610 h 10000"/>
                  <a:gd name="connsiteX48" fmla="*/ 9900 w 10000"/>
                  <a:gd name="connsiteY48" fmla="*/ 8764 h 10000"/>
                  <a:gd name="connsiteX49" fmla="*/ 9900 w 10000"/>
                  <a:gd name="connsiteY49" fmla="*/ 8880 h 10000"/>
                  <a:gd name="connsiteX50" fmla="*/ 9734 w 10000"/>
                  <a:gd name="connsiteY50" fmla="*/ 9035 h 10000"/>
                  <a:gd name="connsiteX51" fmla="*/ 9635 w 10000"/>
                  <a:gd name="connsiteY51" fmla="*/ 9189 h 10000"/>
                  <a:gd name="connsiteX52" fmla="*/ 9568 w 10000"/>
                  <a:gd name="connsiteY52" fmla="*/ 9344 h 10000"/>
                  <a:gd name="connsiteX53" fmla="*/ 9568 w 10000"/>
                  <a:gd name="connsiteY53" fmla="*/ 9498 h 10000"/>
                  <a:gd name="connsiteX54" fmla="*/ 9701 w 10000"/>
                  <a:gd name="connsiteY54" fmla="*/ 9653 h 10000"/>
                  <a:gd name="connsiteX55" fmla="*/ 9900 w 10000"/>
                  <a:gd name="connsiteY55" fmla="*/ 9884 h 10000"/>
                  <a:gd name="connsiteX56" fmla="*/ 10000 w 10000"/>
                  <a:gd name="connsiteY56" fmla="*/ 10000 h 10000"/>
                  <a:gd name="connsiteX0" fmla="*/ 0 w 10000"/>
                  <a:gd name="connsiteY0" fmla="*/ 39 h 10000"/>
                  <a:gd name="connsiteX1" fmla="*/ 2093 w 10000"/>
                  <a:gd name="connsiteY1" fmla="*/ 0 h 10000"/>
                  <a:gd name="connsiteX2" fmla="*/ 2990 w 10000"/>
                  <a:gd name="connsiteY2" fmla="*/ 39 h 10000"/>
                  <a:gd name="connsiteX3" fmla="*/ 3090 w 10000"/>
                  <a:gd name="connsiteY3" fmla="*/ 97 h 10000"/>
                  <a:gd name="connsiteX4" fmla="*/ 3189 w 10000"/>
                  <a:gd name="connsiteY4" fmla="*/ 174 h 10000"/>
                  <a:gd name="connsiteX5" fmla="*/ 3555 w 10000"/>
                  <a:gd name="connsiteY5" fmla="*/ 811 h 10000"/>
                  <a:gd name="connsiteX6" fmla="*/ 3754 w 10000"/>
                  <a:gd name="connsiteY6" fmla="*/ 1120 h 10000"/>
                  <a:gd name="connsiteX7" fmla="*/ 3953 w 10000"/>
                  <a:gd name="connsiteY7" fmla="*/ 1544 h 10000"/>
                  <a:gd name="connsiteX8" fmla="*/ 4120 w 10000"/>
                  <a:gd name="connsiteY8" fmla="*/ 1699 h 10000"/>
                  <a:gd name="connsiteX9" fmla="*/ 4219 w 10000"/>
                  <a:gd name="connsiteY9" fmla="*/ 1873 h 10000"/>
                  <a:gd name="connsiteX10" fmla="*/ 4319 w 10000"/>
                  <a:gd name="connsiteY10" fmla="*/ 2181 h 10000"/>
                  <a:gd name="connsiteX11" fmla="*/ 4684 w 10000"/>
                  <a:gd name="connsiteY11" fmla="*/ 2625 h 10000"/>
                  <a:gd name="connsiteX12" fmla="*/ 4751 w 10000"/>
                  <a:gd name="connsiteY12" fmla="*/ 2683 h 10000"/>
                  <a:gd name="connsiteX13" fmla="*/ 4784 w 10000"/>
                  <a:gd name="connsiteY13" fmla="*/ 2934 h 10000"/>
                  <a:gd name="connsiteX14" fmla="*/ 4950 w 10000"/>
                  <a:gd name="connsiteY14" fmla="*/ 3108 h 10000"/>
                  <a:gd name="connsiteX15" fmla="*/ 5050 w 10000"/>
                  <a:gd name="connsiteY15" fmla="*/ 3205 h 10000"/>
                  <a:gd name="connsiteX16" fmla="*/ 5515 w 10000"/>
                  <a:gd name="connsiteY16" fmla="*/ 3320 h 10000"/>
                  <a:gd name="connsiteX17" fmla="*/ 5781 w 10000"/>
                  <a:gd name="connsiteY17" fmla="*/ 3417 h 10000"/>
                  <a:gd name="connsiteX18" fmla="*/ 6113 w 10000"/>
                  <a:gd name="connsiteY18" fmla="*/ 3514 h 10000"/>
                  <a:gd name="connsiteX19" fmla="*/ 6246 w 10000"/>
                  <a:gd name="connsiteY19" fmla="*/ 3533 h 10000"/>
                  <a:gd name="connsiteX20" fmla="*/ 7907 w 10000"/>
                  <a:gd name="connsiteY20" fmla="*/ 4324 h 10000"/>
                  <a:gd name="connsiteX21" fmla="*/ 8272 w 10000"/>
                  <a:gd name="connsiteY21" fmla="*/ 4575 h 10000"/>
                  <a:gd name="connsiteX22" fmla="*/ 8372 w 10000"/>
                  <a:gd name="connsiteY22" fmla="*/ 4691 h 10000"/>
                  <a:gd name="connsiteX23" fmla="*/ 8372 w 10000"/>
                  <a:gd name="connsiteY23" fmla="*/ 4768 h 10000"/>
                  <a:gd name="connsiteX24" fmla="*/ 8339 w 10000"/>
                  <a:gd name="connsiteY24" fmla="*/ 4923 h 10000"/>
                  <a:gd name="connsiteX25" fmla="*/ 8173 w 10000"/>
                  <a:gd name="connsiteY25" fmla="*/ 5077 h 10000"/>
                  <a:gd name="connsiteX26" fmla="*/ 7973 w 10000"/>
                  <a:gd name="connsiteY26" fmla="*/ 5290 h 10000"/>
                  <a:gd name="connsiteX27" fmla="*/ 7874 w 10000"/>
                  <a:gd name="connsiteY27" fmla="*/ 5463 h 10000"/>
                  <a:gd name="connsiteX28" fmla="*/ 7774 w 10000"/>
                  <a:gd name="connsiteY28" fmla="*/ 5927 h 10000"/>
                  <a:gd name="connsiteX29" fmla="*/ 7542 w 10000"/>
                  <a:gd name="connsiteY29" fmla="*/ 6197 h 10000"/>
                  <a:gd name="connsiteX30" fmla="*/ 7243 w 10000"/>
                  <a:gd name="connsiteY30" fmla="*/ 6622 h 10000"/>
                  <a:gd name="connsiteX31" fmla="*/ 7176 w 10000"/>
                  <a:gd name="connsiteY31" fmla="*/ 6776 h 10000"/>
                  <a:gd name="connsiteX32" fmla="*/ 7143 w 10000"/>
                  <a:gd name="connsiteY32" fmla="*/ 6892 h 10000"/>
                  <a:gd name="connsiteX33" fmla="*/ 7076 w 10000"/>
                  <a:gd name="connsiteY33" fmla="*/ 7008 h 10000"/>
                  <a:gd name="connsiteX34" fmla="*/ 7043 w 10000"/>
                  <a:gd name="connsiteY34" fmla="*/ 7201 h 10000"/>
                  <a:gd name="connsiteX35" fmla="*/ 7076 w 10000"/>
                  <a:gd name="connsiteY35" fmla="*/ 7375 h 10000"/>
                  <a:gd name="connsiteX36" fmla="*/ 7143 w 10000"/>
                  <a:gd name="connsiteY36" fmla="*/ 7432 h 10000"/>
                  <a:gd name="connsiteX37" fmla="*/ 7309 w 10000"/>
                  <a:gd name="connsiteY37" fmla="*/ 7568 h 10000"/>
                  <a:gd name="connsiteX38" fmla="*/ 8007 w 10000"/>
                  <a:gd name="connsiteY38" fmla="*/ 7838 h 10000"/>
                  <a:gd name="connsiteX39" fmla="*/ 8140 w 10000"/>
                  <a:gd name="connsiteY39" fmla="*/ 7857 h 10000"/>
                  <a:gd name="connsiteX40" fmla="*/ 8372 w 10000"/>
                  <a:gd name="connsiteY40" fmla="*/ 8127 h 10000"/>
                  <a:gd name="connsiteX41" fmla="*/ 8505 w 10000"/>
                  <a:gd name="connsiteY41" fmla="*/ 8185 h 10000"/>
                  <a:gd name="connsiteX42" fmla="*/ 8704 w 10000"/>
                  <a:gd name="connsiteY42" fmla="*/ 8224 h 10000"/>
                  <a:gd name="connsiteX43" fmla="*/ 8870 w 10000"/>
                  <a:gd name="connsiteY43" fmla="*/ 8224 h 10000"/>
                  <a:gd name="connsiteX44" fmla="*/ 9003 w 10000"/>
                  <a:gd name="connsiteY44" fmla="*/ 8340 h 10000"/>
                  <a:gd name="connsiteX45" fmla="*/ 9568 w 10000"/>
                  <a:gd name="connsiteY45" fmla="*/ 8494 h 10000"/>
                  <a:gd name="connsiteX46" fmla="*/ 9801 w 10000"/>
                  <a:gd name="connsiteY46" fmla="*/ 8610 h 10000"/>
                  <a:gd name="connsiteX47" fmla="*/ 9900 w 10000"/>
                  <a:gd name="connsiteY47" fmla="*/ 8764 h 10000"/>
                  <a:gd name="connsiteX48" fmla="*/ 9900 w 10000"/>
                  <a:gd name="connsiteY48" fmla="*/ 8880 h 10000"/>
                  <a:gd name="connsiteX49" fmla="*/ 9734 w 10000"/>
                  <a:gd name="connsiteY49" fmla="*/ 9035 h 10000"/>
                  <a:gd name="connsiteX50" fmla="*/ 9635 w 10000"/>
                  <a:gd name="connsiteY50" fmla="*/ 9189 h 10000"/>
                  <a:gd name="connsiteX51" fmla="*/ 9568 w 10000"/>
                  <a:gd name="connsiteY51" fmla="*/ 9344 h 10000"/>
                  <a:gd name="connsiteX52" fmla="*/ 9568 w 10000"/>
                  <a:gd name="connsiteY52" fmla="*/ 9498 h 10000"/>
                  <a:gd name="connsiteX53" fmla="*/ 9701 w 10000"/>
                  <a:gd name="connsiteY53" fmla="*/ 9653 h 10000"/>
                  <a:gd name="connsiteX54" fmla="*/ 9900 w 10000"/>
                  <a:gd name="connsiteY54" fmla="*/ 9884 h 10000"/>
                  <a:gd name="connsiteX55" fmla="*/ 10000 w 10000"/>
                  <a:gd name="connsiteY55" fmla="*/ 10000 h 10000"/>
                  <a:gd name="connsiteX0" fmla="*/ 0 w 9900"/>
                  <a:gd name="connsiteY0" fmla="*/ 39 h 9884"/>
                  <a:gd name="connsiteX1" fmla="*/ 2093 w 9900"/>
                  <a:gd name="connsiteY1" fmla="*/ 0 h 9884"/>
                  <a:gd name="connsiteX2" fmla="*/ 2990 w 9900"/>
                  <a:gd name="connsiteY2" fmla="*/ 39 h 9884"/>
                  <a:gd name="connsiteX3" fmla="*/ 3090 w 9900"/>
                  <a:gd name="connsiteY3" fmla="*/ 97 h 9884"/>
                  <a:gd name="connsiteX4" fmla="*/ 3189 w 9900"/>
                  <a:gd name="connsiteY4" fmla="*/ 174 h 9884"/>
                  <a:gd name="connsiteX5" fmla="*/ 3555 w 9900"/>
                  <a:gd name="connsiteY5" fmla="*/ 811 h 9884"/>
                  <a:gd name="connsiteX6" fmla="*/ 3754 w 9900"/>
                  <a:gd name="connsiteY6" fmla="*/ 1120 h 9884"/>
                  <a:gd name="connsiteX7" fmla="*/ 3953 w 9900"/>
                  <a:gd name="connsiteY7" fmla="*/ 1544 h 9884"/>
                  <a:gd name="connsiteX8" fmla="*/ 4120 w 9900"/>
                  <a:gd name="connsiteY8" fmla="*/ 1699 h 9884"/>
                  <a:gd name="connsiteX9" fmla="*/ 4219 w 9900"/>
                  <a:gd name="connsiteY9" fmla="*/ 1873 h 9884"/>
                  <a:gd name="connsiteX10" fmla="*/ 4319 w 9900"/>
                  <a:gd name="connsiteY10" fmla="*/ 2181 h 9884"/>
                  <a:gd name="connsiteX11" fmla="*/ 4684 w 9900"/>
                  <a:gd name="connsiteY11" fmla="*/ 2625 h 9884"/>
                  <a:gd name="connsiteX12" fmla="*/ 4751 w 9900"/>
                  <a:gd name="connsiteY12" fmla="*/ 2683 h 9884"/>
                  <a:gd name="connsiteX13" fmla="*/ 4784 w 9900"/>
                  <a:gd name="connsiteY13" fmla="*/ 2934 h 9884"/>
                  <a:gd name="connsiteX14" fmla="*/ 4950 w 9900"/>
                  <a:gd name="connsiteY14" fmla="*/ 3108 h 9884"/>
                  <a:gd name="connsiteX15" fmla="*/ 5050 w 9900"/>
                  <a:gd name="connsiteY15" fmla="*/ 3205 h 9884"/>
                  <a:gd name="connsiteX16" fmla="*/ 5515 w 9900"/>
                  <a:gd name="connsiteY16" fmla="*/ 3320 h 9884"/>
                  <a:gd name="connsiteX17" fmla="*/ 5781 w 9900"/>
                  <a:gd name="connsiteY17" fmla="*/ 3417 h 9884"/>
                  <a:gd name="connsiteX18" fmla="*/ 6113 w 9900"/>
                  <a:gd name="connsiteY18" fmla="*/ 3514 h 9884"/>
                  <a:gd name="connsiteX19" fmla="*/ 6246 w 9900"/>
                  <a:gd name="connsiteY19" fmla="*/ 3533 h 9884"/>
                  <a:gd name="connsiteX20" fmla="*/ 7907 w 9900"/>
                  <a:gd name="connsiteY20" fmla="*/ 4324 h 9884"/>
                  <a:gd name="connsiteX21" fmla="*/ 8272 w 9900"/>
                  <a:gd name="connsiteY21" fmla="*/ 4575 h 9884"/>
                  <a:gd name="connsiteX22" fmla="*/ 8372 w 9900"/>
                  <a:gd name="connsiteY22" fmla="*/ 4691 h 9884"/>
                  <a:gd name="connsiteX23" fmla="*/ 8372 w 9900"/>
                  <a:gd name="connsiteY23" fmla="*/ 4768 h 9884"/>
                  <a:gd name="connsiteX24" fmla="*/ 8339 w 9900"/>
                  <a:gd name="connsiteY24" fmla="*/ 4923 h 9884"/>
                  <a:gd name="connsiteX25" fmla="*/ 8173 w 9900"/>
                  <a:gd name="connsiteY25" fmla="*/ 5077 h 9884"/>
                  <a:gd name="connsiteX26" fmla="*/ 7973 w 9900"/>
                  <a:gd name="connsiteY26" fmla="*/ 5290 h 9884"/>
                  <a:gd name="connsiteX27" fmla="*/ 7874 w 9900"/>
                  <a:gd name="connsiteY27" fmla="*/ 5463 h 9884"/>
                  <a:gd name="connsiteX28" fmla="*/ 7774 w 9900"/>
                  <a:gd name="connsiteY28" fmla="*/ 5927 h 9884"/>
                  <a:gd name="connsiteX29" fmla="*/ 7542 w 9900"/>
                  <a:gd name="connsiteY29" fmla="*/ 6197 h 9884"/>
                  <a:gd name="connsiteX30" fmla="*/ 7243 w 9900"/>
                  <a:gd name="connsiteY30" fmla="*/ 6622 h 9884"/>
                  <a:gd name="connsiteX31" fmla="*/ 7176 w 9900"/>
                  <a:gd name="connsiteY31" fmla="*/ 6776 h 9884"/>
                  <a:gd name="connsiteX32" fmla="*/ 7143 w 9900"/>
                  <a:gd name="connsiteY32" fmla="*/ 6892 h 9884"/>
                  <a:gd name="connsiteX33" fmla="*/ 7076 w 9900"/>
                  <a:gd name="connsiteY33" fmla="*/ 7008 h 9884"/>
                  <a:gd name="connsiteX34" fmla="*/ 7043 w 9900"/>
                  <a:gd name="connsiteY34" fmla="*/ 7201 h 9884"/>
                  <a:gd name="connsiteX35" fmla="*/ 7076 w 9900"/>
                  <a:gd name="connsiteY35" fmla="*/ 7375 h 9884"/>
                  <a:gd name="connsiteX36" fmla="*/ 7143 w 9900"/>
                  <a:gd name="connsiteY36" fmla="*/ 7432 h 9884"/>
                  <a:gd name="connsiteX37" fmla="*/ 7309 w 9900"/>
                  <a:gd name="connsiteY37" fmla="*/ 7568 h 9884"/>
                  <a:gd name="connsiteX38" fmla="*/ 8007 w 9900"/>
                  <a:gd name="connsiteY38" fmla="*/ 7838 h 9884"/>
                  <a:gd name="connsiteX39" fmla="*/ 8140 w 9900"/>
                  <a:gd name="connsiteY39" fmla="*/ 7857 h 9884"/>
                  <a:gd name="connsiteX40" fmla="*/ 8372 w 9900"/>
                  <a:gd name="connsiteY40" fmla="*/ 8127 h 9884"/>
                  <a:gd name="connsiteX41" fmla="*/ 8505 w 9900"/>
                  <a:gd name="connsiteY41" fmla="*/ 8185 h 9884"/>
                  <a:gd name="connsiteX42" fmla="*/ 8704 w 9900"/>
                  <a:gd name="connsiteY42" fmla="*/ 8224 h 9884"/>
                  <a:gd name="connsiteX43" fmla="*/ 8870 w 9900"/>
                  <a:gd name="connsiteY43" fmla="*/ 8224 h 9884"/>
                  <a:gd name="connsiteX44" fmla="*/ 9003 w 9900"/>
                  <a:gd name="connsiteY44" fmla="*/ 8340 h 9884"/>
                  <a:gd name="connsiteX45" fmla="*/ 9568 w 9900"/>
                  <a:gd name="connsiteY45" fmla="*/ 8494 h 9884"/>
                  <a:gd name="connsiteX46" fmla="*/ 9801 w 9900"/>
                  <a:gd name="connsiteY46" fmla="*/ 8610 h 9884"/>
                  <a:gd name="connsiteX47" fmla="*/ 9900 w 9900"/>
                  <a:gd name="connsiteY47" fmla="*/ 8764 h 9884"/>
                  <a:gd name="connsiteX48" fmla="*/ 9900 w 9900"/>
                  <a:gd name="connsiteY48" fmla="*/ 8880 h 9884"/>
                  <a:gd name="connsiteX49" fmla="*/ 9734 w 9900"/>
                  <a:gd name="connsiteY49" fmla="*/ 9035 h 9884"/>
                  <a:gd name="connsiteX50" fmla="*/ 9635 w 9900"/>
                  <a:gd name="connsiteY50" fmla="*/ 9189 h 9884"/>
                  <a:gd name="connsiteX51" fmla="*/ 9568 w 9900"/>
                  <a:gd name="connsiteY51" fmla="*/ 9344 h 9884"/>
                  <a:gd name="connsiteX52" fmla="*/ 9568 w 9900"/>
                  <a:gd name="connsiteY52" fmla="*/ 9498 h 9884"/>
                  <a:gd name="connsiteX53" fmla="*/ 9701 w 9900"/>
                  <a:gd name="connsiteY53" fmla="*/ 9653 h 9884"/>
                  <a:gd name="connsiteX54" fmla="*/ 9900 w 9900"/>
                  <a:gd name="connsiteY54" fmla="*/ 9884 h 9884"/>
                  <a:gd name="connsiteX0" fmla="*/ 0 w 10000"/>
                  <a:gd name="connsiteY0" fmla="*/ 39 h 9766"/>
                  <a:gd name="connsiteX1" fmla="*/ 2114 w 10000"/>
                  <a:gd name="connsiteY1" fmla="*/ 0 h 9766"/>
                  <a:gd name="connsiteX2" fmla="*/ 3020 w 10000"/>
                  <a:gd name="connsiteY2" fmla="*/ 39 h 9766"/>
                  <a:gd name="connsiteX3" fmla="*/ 3121 w 10000"/>
                  <a:gd name="connsiteY3" fmla="*/ 98 h 9766"/>
                  <a:gd name="connsiteX4" fmla="*/ 3221 w 10000"/>
                  <a:gd name="connsiteY4" fmla="*/ 176 h 9766"/>
                  <a:gd name="connsiteX5" fmla="*/ 3591 w 10000"/>
                  <a:gd name="connsiteY5" fmla="*/ 821 h 9766"/>
                  <a:gd name="connsiteX6" fmla="*/ 3792 w 10000"/>
                  <a:gd name="connsiteY6" fmla="*/ 1133 h 9766"/>
                  <a:gd name="connsiteX7" fmla="*/ 3993 w 10000"/>
                  <a:gd name="connsiteY7" fmla="*/ 1562 h 9766"/>
                  <a:gd name="connsiteX8" fmla="*/ 4162 w 10000"/>
                  <a:gd name="connsiteY8" fmla="*/ 1719 h 9766"/>
                  <a:gd name="connsiteX9" fmla="*/ 4262 w 10000"/>
                  <a:gd name="connsiteY9" fmla="*/ 1895 h 9766"/>
                  <a:gd name="connsiteX10" fmla="*/ 4363 w 10000"/>
                  <a:gd name="connsiteY10" fmla="*/ 2207 h 9766"/>
                  <a:gd name="connsiteX11" fmla="*/ 4731 w 10000"/>
                  <a:gd name="connsiteY11" fmla="*/ 2656 h 9766"/>
                  <a:gd name="connsiteX12" fmla="*/ 4799 w 10000"/>
                  <a:gd name="connsiteY12" fmla="*/ 2714 h 9766"/>
                  <a:gd name="connsiteX13" fmla="*/ 4832 w 10000"/>
                  <a:gd name="connsiteY13" fmla="*/ 2968 h 9766"/>
                  <a:gd name="connsiteX14" fmla="*/ 5000 w 10000"/>
                  <a:gd name="connsiteY14" fmla="*/ 3144 h 9766"/>
                  <a:gd name="connsiteX15" fmla="*/ 5101 w 10000"/>
                  <a:gd name="connsiteY15" fmla="*/ 3243 h 9766"/>
                  <a:gd name="connsiteX16" fmla="*/ 5571 w 10000"/>
                  <a:gd name="connsiteY16" fmla="*/ 3359 h 9766"/>
                  <a:gd name="connsiteX17" fmla="*/ 5839 w 10000"/>
                  <a:gd name="connsiteY17" fmla="*/ 3457 h 9766"/>
                  <a:gd name="connsiteX18" fmla="*/ 6175 w 10000"/>
                  <a:gd name="connsiteY18" fmla="*/ 3555 h 9766"/>
                  <a:gd name="connsiteX19" fmla="*/ 6309 w 10000"/>
                  <a:gd name="connsiteY19" fmla="*/ 3574 h 9766"/>
                  <a:gd name="connsiteX20" fmla="*/ 7987 w 10000"/>
                  <a:gd name="connsiteY20" fmla="*/ 4375 h 9766"/>
                  <a:gd name="connsiteX21" fmla="*/ 8356 w 10000"/>
                  <a:gd name="connsiteY21" fmla="*/ 4629 h 9766"/>
                  <a:gd name="connsiteX22" fmla="*/ 8457 w 10000"/>
                  <a:gd name="connsiteY22" fmla="*/ 4746 h 9766"/>
                  <a:gd name="connsiteX23" fmla="*/ 8457 w 10000"/>
                  <a:gd name="connsiteY23" fmla="*/ 4824 h 9766"/>
                  <a:gd name="connsiteX24" fmla="*/ 8423 w 10000"/>
                  <a:gd name="connsiteY24" fmla="*/ 4981 h 9766"/>
                  <a:gd name="connsiteX25" fmla="*/ 8256 w 10000"/>
                  <a:gd name="connsiteY25" fmla="*/ 5137 h 9766"/>
                  <a:gd name="connsiteX26" fmla="*/ 8054 w 10000"/>
                  <a:gd name="connsiteY26" fmla="*/ 5352 h 9766"/>
                  <a:gd name="connsiteX27" fmla="*/ 7954 w 10000"/>
                  <a:gd name="connsiteY27" fmla="*/ 5527 h 9766"/>
                  <a:gd name="connsiteX28" fmla="*/ 7853 w 10000"/>
                  <a:gd name="connsiteY28" fmla="*/ 5997 h 9766"/>
                  <a:gd name="connsiteX29" fmla="*/ 7618 w 10000"/>
                  <a:gd name="connsiteY29" fmla="*/ 6270 h 9766"/>
                  <a:gd name="connsiteX30" fmla="*/ 7316 w 10000"/>
                  <a:gd name="connsiteY30" fmla="*/ 6700 h 9766"/>
                  <a:gd name="connsiteX31" fmla="*/ 7248 w 10000"/>
                  <a:gd name="connsiteY31" fmla="*/ 6856 h 9766"/>
                  <a:gd name="connsiteX32" fmla="*/ 7215 w 10000"/>
                  <a:gd name="connsiteY32" fmla="*/ 6973 h 9766"/>
                  <a:gd name="connsiteX33" fmla="*/ 7147 w 10000"/>
                  <a:gd name="connsiteY33" fmla="*/ 7090 h 9766"/>
                  <a:gd name="connsiteX34" fmla="*/ 7114 w 10000"/>
                  <a:gd name="connsiteY34" fmla="*/ 7286 h 9766"/>
                  <a:gd name="connsiteX35" fmla="*/ 7147 w 10000"/>
                  <a:gd name="connsiteY35" fmla="*/ 7462 h 9766"/>
                  <a:gd name="connsiteX36" fmla="*/ 7215 w 10000"/>
                  <a:gd name="connsiteY36" fmla="*/ 7519 h 9766"/>
                  <a:gd name="connsiteX37" fmla="*/ 7383 w 10000"/>
                  <a:gd name="connsiteY37" fmla="*/ 7657 h 9766"/>
                  <a:gd name="connsiteX38" fmla="*/ 8088 w 10000"/>
                  <a:gd name="connsiteY38" fmla="*/ 7930 h 9766"/>
                  <a:gd name="connsiteX39" fmla="*/ 8222 w 10000"/>
                  <a:gd name="connsiteY39" fmla="*/ 7949 h 9766"/>
                  <a:gd name="connsiteX40" fmla="*/ 8457 w 10000"/>
                  <a:gd name="connsiteY40" fmla="*/ 8222 h 9766"/>
                  <a:gd name="connsiteX41" fmla="*/ 8591 w 10000"/>
                  <a:gd name="connsiteY41" fmla="*/ 8281 h 9766"/>
                  <a:gd name="connsiteX42" fmla="*/ 8792 w 10000"/>
                  <a:gd name="connsiteY42" fmla="*/ 8321 h 9766"/>
                  <a:gd name="connsiteX43" fmla="*/ 8960 w 10000"/>
                  <a:gd name="connsiteY43" fmla="*/ 8321 h 9766"/>
                  <a:gd name="connsiteX44" fmla="*/ 9094 w 10000"/>
                  <a:gd name="connsiteY44" fmla="*/ 8438 h 9766"/>
                  <a:gd name="connsiteX45" fmla="*/ 9665 w 10000"/>
                  <a:gd name="connsiteY45" fmla="*/ 8594 h 9766"/>
                  <a:gd name="connsiteX46" fmla="*/ 9900 w 10000"/>
                  <a:gd name="connsiteY46" fmla="*/ 8711 h 9766"/>
                  <a:gd name="connsiteX47" fmla="*/ 10000 w 10000"/>
                  <a:gd name="connsiteY47" fmla="*/ 8867 h 9766"/>
                  <a:gd name="connsiteX48" fmla="*/ 10000 w 10000"/>
                  <a:gd name="connsiteY48" fmla="*/ 8984 h 9766"/>
                  <a:gd name="connsiteX49" fmla="*/ 9832 w 10000"/>
                  <a:gd name="connsiteY49" fmla="*/ 9141 h 9766"/>
                  <a:gd name="connsiteX50" fmla="*/ 9732 w 10000"/>
                  <a:gd name="connsiteY50" fmla="*/ 9297 h 9766"/>
                  <a:gd name="connsiteX51" fmla="*/ 9665 w 10000"/>
                  <a:gd name="connsiteY51" fmla="*/ 9454 h 9766"/>
                  <a:gd name="connsiteX52" fmla="*/ 9665 w 10000"/>
                  <a:gd name="connsiteY52" fmla="*/ 9609 h 9766"/>
                  <a:gd name="connsiteX53" fmla="*/ 9799 w 10000"/>
                  <a:gd name="connsiteY53" fmla="*/ 9766 h 9766"/>
                  <a:gd name="connsiteX0" fmla="*/ 0 w 10000"/>
                  <a:gd name="connsiteY0" fmla="*/ 40 h 10000"/>
                  <a:gd name="connsiteX1" fmla="*/ 2114 w 10000"/>
                  <a:gd name="connsiteY1" fmla="*/ 0 h 10000"/>
                  <a:gd name="connsiteX2" fmla="*/ 3020 w 10000"/>
                  <a:gd name="connsiteY2" fmla="*/ 40 h 10000"/>
                  <a:gd name="connsiteX3" fmla="*/ 3121 w 10000"/>
                  <a:gd name="connsiteY3" fmla="*/ 100 h 10000"/>
                  <a:gd name="connsiteX4" fmla="*/ 3221 w 10000"/>
                  <a:gd name="connsiteY4" fmla="*/ 180 h 10000"/>
                  <a:gd name="connsiteX5" fmla="*/ 3591 w 10000"/>
                  <a:gd name="connsiteY5" fmla="*/ 841 h 10000"/>
                  <a:gd name="connsiteX6" fmla="*/ 3792 w 10000"/>
                  <a:gd name="connsiteY6" fmla="*/ 1160 h 10000"/>
                  <a:gd name="connsiteX7" fmla="*/ 3993 w 10000"/>
                  <a:gd name="connsiteY7" fmla="*/ 1599 h 10000"/>
                  <a:gd name="connsiteX8" fmla="*/ 4162 w 10000"/>
                  <a:gd name="connsiteY8" fmla="*/ 1760 h 10000"/>
                  <a:gd name="connsiteX9" fmla="*/ 4262 w 10000"/>
                  <a:gd name="connsiteY9" fmla="*/ 1940 h 10000"/>
                  <a:gd name="connsiteX10" fmla="*/ 4363 w 10000"/>
                  <a:gd name="connsiteY10" fmla="*/ 2260 h 10000"/>
                  <a:gd name="connsiteX11" fmla="*/ 4731 w 10000"/>
                  <a:gd name="connsiteY11" fmla="*/ 2720 h 10000"/>
                  <a:gd name="connsiteX12" fmla="*/ 4799 w 10000"/>
                  <a:gd name="connsiteY12" fmla="*/ 2779 h 10000"/>
                  <a:gd name="connsiteX13" fmla="*/ 4832 w 10000"/>
                  <a:gd name="connsiteY13" fmla="*/ 3039 h 10000"/>
                  <a:gd name="connsiteX14" fmla="*/ 5000 w 10000"/>
                  <a:gd name="connsiteY14" fmla="*/ 3219 h 10000"/>
                  <a:gd name="connsiteX15" fmla="*/ 5101 w 10000"/>
                  <a:gd name="connsiteY15" fmla="*/ 3321 h 10000"/>
                  <a:gd name="connsiteX16" fmla="*/ 5571 w 10000"/>
                  <a:gd name="connsiteY16" fmla="*/ 3439 h 10000"/>
                  <a:gd name="connsiteX17" fmla="*/ 5839 w 10000"/>
                  <a:gd name="connsiteY17" fmla="*/ 3540 h 10000"/>
                  <a:gd name="connsiteX18" fmla="*/ 6175 w 10000"/>
                  <a:gd name="connsiteY18" fmla="*/ 3640 h 10000"/>
                  <a:gd name="connsiteX19" fmla="*/ 6309 w 10000"/>
                  <a:gd name="connsiteY19" fmla="*/ 3660 h 10000"/>
                  <a:gd name="connsiteX20" fmla="*/ 7987 w 10000"/>
                  <a:gd name="connsiteY20" fmla="*/ 4480 h 10000"/>
                  <a:gd name="connsiteX21" fmla="*/ 8356 w 10000"/>
                  <a:gd name="connsiteY21" fmla="*/ 4740 h 10000"/>
                  <a:gd name="connsiteX22" fmla="*/ 8457 w 10000"/>
                  <a:gd name="connsiteY22" fmla="*/ 4860 h 10000"/>
                  <a:gd name="connsiteX23" fmla="*/ 8457 w 10000"/>
                  <a:gd name="connsiteY23" fmla="*/ 4940 h 10000"/>
                  <a:gd name="connsiteX24" fmla="*/ 8423 w 10000"/>
                  <a:gd name="connsiteY24" fmla="*/ 5100 h 10000"/>
                  <a:gd name="connsiteX25" fmla="*/ 8256 w 10000"/>
                  <a:gd name="connsiteY25" fmla="*/ 5260 h 10000"/>
                  <a:gd name="connsiteX26" fmla="*/ 8054 w 10000"/>
                  <a:gd name="connsiteY26" fmla="*/ 5480 h 10000"/>
                  <a:gd name="connsiteX27" fmla="*/ 7954 w 10000"/>
                  <a:gd name="connsiteY27" fmla="*/ 5659 h 10000"/>
                  <a:gd name="connsiteX28" fmla="*/ 7853 w 10000"/>
                  <a:gd name="connsiteY28" fmla="*/ 6141 h 10000"/>
                  <a:gd name="connsiteX29" fmla="*/ 7618 w 10000"/>
                  <a:gd name="connsiteY29" fmla="*/ 6420 h 10000"/>
                  <a:gd name="connsiteX30" fmla="*/ 7316 w 10000"/>
                  <a:gd name="connsiteY30" fmla="*/ 6861 h 10000"/>
                  <a:gd name="connsiteX31" fmla="*/ 7248 w 10000"/>
                  <a:gd name="connsiteY31" fmla="*/ 7020 h 10000"/>
                  <a:gd name="connsiteX32" fmla="*/ 7215 w 10000"/>
                  <a:gd name="connsiteY32" fmla="*/ 7140 h 10000"/>
                  <a:gd name="connsiteX33" fmla="*/ 7147 w 10000"/>
                  <a:gd name="connsiteY33" fmla="*/ 7260 h 10000"/>
                  <a:gd name="connsiteX34" fmla="*/ 7114 w 10000"/>
                  <a:gd name="connsiteY34" fmla="*/ 7461 h 10000"/>
                  <a:gd name="connsiteX35" fmla="*/ 7147 w 10000"/>
                  <a:gd name="connsiteY35" fmla="*/ 7641 h 10000"/>
                  <a:gd name="connsiteX36" fmla="*/ 7215 w 10000"/>
                  <a:gd name="connsiteY36" fmla="*/ 7699 h 10000"/>
                  <a:gd name="connsiteX37" fmla="*/ 7383 w 10000"/>
                  <a:gd name="connsiteY37" fmla="*/ 7840 h 10000"/>
                  <a:gd name="connsiteX38" fmla="*/ 8088 w 10000"/>
                  <a:gd name="connsiteY38" fmla="*/ 8120 h 10000"/>
                  <a:gd name="connsiteX39" fmla="*/ 8222 w 10000"/>
                  <a:gd name="connsiteY39" fmla="*/ 8139 h 10000"/>
                  <a:gd name="connsiteX40" fmla="*/ 8457 w 10000"/>
                  <a:gd name="connsiteY40" fmla="*/ 8419 h 10000"/>
                  <a:gd name="connsiteX41" fmla="*/ 8591 w 10000"/>
                  <a:gd name="connsiteY41" fmla="*/ 8479 h 10000"/>
                  <a:gd name="connsiteX42" fmla="*/ 8792 w 10000"/>
                  <a:gd name="connsiteY42" fmla="*/ 8520 h 10000"/>
                  <a:gd name="connsiteX43" fmla="*/ 8960 w 10000"/>
                  <a:gd name="connsiteY43" fmla="*/ 8520 h 10000"/>
                  <a:gd name="connsiteX44" fmla="*/ 9094 w 10000"/>
                  <a:gd name="connsiteY44" fmla="*/ 8640 h 10000"/>
                  <a:gd name="connsiteX45" fmla="*/ 9665 w 10000"/>
                  <a:gd name="connsiteY45" fmla="*/ 8800 h 10000"/>
                  <a:gd name="connsiteX46" fmla="*/ 9900 w 10000"/>
                  <a:gd name="connsiteY46" fmla="*/ 8920 h 10000"/>
                  <a:gd name="connsiteX47" fmla="*/ 10000 w 10000"/>
                  <a:gd name="connsiteY47" fmla="*/ 9079 h 10000"/>
                  <a:gd name="connsiteX48" fmla="*/ 10000 w 10000"/>
                  <a:gd name="connsiteY48" fmla="*/ 9199 h 10000"/>
                  <a:gd name="connsiteX49" fmla="*/ 9832 w 10000"/>
                  <a:gd name="connsiteY49" fmla="*/ 9360 h 10000"/>
                  <a:gd name="connsiteX50" fmla="*/ 9732 w 10000"/>
                  <a:gd name="connsiteY50" fmla="*/ 9520 h 10000"/>
                  <a:gd name="connsiteX51" fmla="*/ 9665 w 10000"/>
                  <a:gd name="connsiteY51" fmla="*/ 9681 h 10000"/>
                  <a:gd name="connsiteX52" fmla="*/ 9665 w 10000"/>
                  <a:gd name="connsiteY52" fmla="*/ 9839 h 10000"/>
                  <a:gd name="connsiteX53" fmla="*/ 9683 w 10000"/>
                  <a:gd name="connsiteY53" fmla="*/ 9938 h 10000"/>
                  <a:gd name="connsiteX54" fmla="*/ 9799 w 10000"/>
                  <a:gd name="connsiteY54" fmla="*/ 10000 h 10000"/>
                  <a:gd name="connsiteX0" fmla="*/ 0 w 10000"/>
                  <a:gd name="connsiteY0" fmla="*/ 40 h 10000"/>
                  <a:gd name="connsiteX1" fmla="*/ 2114 w 10000"/>
                  <a:gd name="connsiteY1" fmla="*/ 0 h 10000"/>
                  <a:gd name="connsiteX2" fmla="*/ 3020 w 10000"/>
                  <a:gd name="connsiteY2" fmla="*/ 40 h 10000"/>
                  <a:gd name="connsiteX3" fmla="*/ 3121 w 10000"/>
                  <a:gd name="connsiteY3" fmla="*/ 100 h 10000"/>
                  <a:gd name="connsiteX4" fmla="*/ 3221 w 10000"/>
                  <a:gd name="connsiteY4" fmla="*/ 180 h 10000"/>
                  <a:gd name="connsiteX5" fmla="*/ 3591 w 10000"/>
                  <a:gd name="connsiteY5" fmla="*/ 841 h 10000"/>
                  <a:gd name="connsiteX6" fmla="*/ 3792 w 10000"/>
                  <a:gd name="connsiteY6" fmla="*/ 1160 h 10000"/>
                  <a:gd name="connsiteX7" fmla="*/ 3993 w 10000"/>
                  <a:gd name="connsiteY7" fmla="*/ 1599 h 10000"/>
                  <a:gd name="connsiteX8" fmla="*/ 4162 w 10000"/>
                  <a:gd name="connsiteY8" fmla="*/ 1760 h 10000"/>
                  <a:gd name="connsiteX9" fmla="*/ 4262 w 10000"/>
                  <a:gd name="connsiteY9" fmla="*/ 1940 h 10000"/>
                  <a:gd name="connsiteX10" fmla="*/ 4363 w 10000"/>
                  <a:gd name="connsiteY10" fmla="*/ 2260 h 10000"/>
                  <a:gd name="connsiteX11" fmla="*/ 4731 w 10000"/>
                  <a:gd name="connsiteY11" fmla="*/ 2720 h 10000"/>
                  <a:gd name="connsiteX12" fmla="*/ 4799 w 10000"/>
                  <a:gd name="connsiteY12" fmla="*/ 2779 h 10000"/>
                  <a:gd name="connsiteX13" fmla="*/ 4832 w 10000"/>
                  <a:gd name="connsiteY13" fmla="*/ 3039 h 10000"/>
                  <a:gd name="connsiteX14" fmla="*/ 5000 w 10000"/>
                  <a:gd name="connsiteY14" fmla="*/ 3219 h 10000"/>
                  <a:gd name="connsiteX15" fmla="*/ 5101 w 10000"/>
                  <a:gd name="connsiteY15" fmla="*/ 3321 h 10000"/>
                  <a:gd name="connsiteX16" fmla="*/ 5571 w 10000"/>
                  <a:gd name="connsiteY16" fmla="*/ 3439 h 10000"/>
                  <a:gd name="connsiteX17" fmla="*/ 5839 w 10000"/>
                  <a:gd name="connsiteY17" fmla="*/ 3540 h 10000"/>
                  <a:gd name="connsiteX18" fmla="*/ 6175 w 10000"/>
                  <a:gd name="connsiteY18" fmla="*/ 3640 h 10000"/>
                  <a:gd name="connsiteX19" fmla="*/ 6309 w 10000"/>
                  <a:gd name="connsiteY19" fmla="*/ 3660 h 10000"/>
                  <a:gd name="connsiteX20" fmla="*/ 7987 w 10000"/>
                  <a:gd name="connsiteY20" fmla="*/ 4480 h 10000"/>
                  <a:gd name="connsiteX21" fmla="*/ 8356 w 10000"/>
                  <a:gd name="connsiteY21" fmla="*/ 4740 h 10000"/>
                  <a:gd name="connsiteX22" fmla="*/ 8457 w 10000"/>
                  <a:gd name="connsiteY22" fmla="*/ 4860 h 10000"/>
                  <a:gd name="connsiteX23" fmla="*/ 8457 w 10000"/>
                  <a:gd name="connsiteY23" fmla="*/ 4940 h 10000"/>
                  <a:gd name="connsiteX24" fmla="*/ 8423 w 10000"/>
                  <a:gd name="connsiteY24" fmla="*/ 5100 h 10000"/>
                  <a:gd name="connsiteX25" fmla="*/ 8256 w 10000"/>
                  <a:gd name="connsiteY25" fmla="*/ 5260 h 10000"/>
                  <a:gd name="connsiteX26" fmla="*/ 8054 w 10000"/>
                  <a:gd name="connsiteY26" fmla="*/ 5480 h 10000"/>
                  <a:gd name="connsiteX27" fmla="*/ 7954 w 10000"/>
                  <a:gd name="connsiteY27" fmla="*/ 5659 h 10000"/>
                  <a:gd name="connsiteX28" fmla="*/ 7853 w 10000"/>
                  <a:gd name="connsiteY28" fmla="*/ 6141 h 10000"/>
                  <a:gd name="connsiteX29" fmla="*/ 7618 w 10000"/>
                  <a:gd name="connsiteY29" fmla="*/ 6420 h 10000"/>
                  <a:gd name="connsiteX30" fmla="*/ 7316 w 10000"/>
                  <a:gd name="connsiteY30" fmla="*/ 6861 h 10000"/>
                  <a:gd name="connsiteX31" fmla="*/ 7248 w 10000"/>
                  <a:gd name="connsiteY31" fmla="*/ 7020 h 10000"/>
                  <a:gd name="connsiteX32" fmla="*/ 7215 w 10000"/>
                  <a:gd name="connsiteY32" fmla="*/ 7140 h 10000"/>
                  <a:gd name="connsiteX33" fmla="*/ 7147 w 10000"/>
                  <a:gd name="connsiteY33" fmla="*/ 7260 h 10000"/>
                  <a:gd name="connsiteX34" fmla="*/ 7114 w 10000"/>
                  <a:gd name="connsiteY34" fmla="*/ 7461 h 10000"/>
                  <a:gd name="connsiteX35" fmla="*/ 7147 w 10000"/>
                  <a:gd name="connsiteY35" fmla="*/ 7641 h 10000"/>
                  <a:gd name="connsiteX36" fmla="*/ 7215 w 10000"/>
                  <a:gd name="connsiteY36" fmla="*/ 7699 h 10000"/>
                  <a:gd name="connsiteX37" fmla="*/ 7383 w 10000"/>
                  <a:gd name="connsiteY37" fmla="*/ 7840 h 10000"/>
                  <a:gd name="connsiteX38" fmla="*/ 8088 w 10000"/>
                  <a:gd name="connsiteY38" fmla="*/ 8120 h 10000"/>
                  <a:gd name="connsiteX39" fmla="*/ 8222 w 10000"/>
                  <a:gd name="connsiteY39" fmla="*/ 8139 h 10000"/>
                  <a:gd name="connsiteX40" fmla="*/ 8457 w 10000"/>
                  <a:gd name="connsiteY40" fmla="*/ 8419 h 10000"/>
                  <a:gd name="connsiteX41" fmla="*/ 8591 w 10000"/>
                  <a:gd name="connsiteY41" fmla="*/ 8479 h 10000"/>
                  <a:gd name="connsiteX42" fmla="*/ 8792 w 10000"/>
                  <a:gd name="connsiteY42" fmla="*/ 8520 h 10000"/>
                  <a:gd name="connsiteX43" fmla="*/ 8960 w 10000"/>
                  <a:gd name="connsiteY43" fmla="*/ 8520 h 10000"/>
                  <a:gd name="connsiteX44" fmla="*/ 9094 w 10000"/>
                  <a:gd name="connsiteY44" fmla="*/ 8640 h 10000"/>
                  <a:gd name="connsiteX45" fmla="*/ 9665 w 10000"/>
                  <a:gd name="connsiteY45" fmla="*/ 8800 h 10000"/>
                  <a:gd name="connsiteX46" fmla="*/ 9900 w 10000"/>
                  <a:gd name="connsiteY46" fmla="*/ 8920 h 10000"/>
                  <a:gd name="connsiteX47" fmla="*/ 10000 w 10000"/>
                  <a:gd name="connsiteY47" fmla="*/ 9079 h 10000"/>
                  <a:gd name="connsiteX48" fmla="*/ 10000 w 10000"/>
                  <a:gd name="connsiteY48" fmla="*/ 9199 h 10000"/>
                  <a:gd name="connsiteX49" fmla="*/ 9832 w 10000"/>
                  <a:gd name="connsiteY49" fmla="*/ 9360 h 10000"/>
                  <a:gd name="connsiteX50" fmla="*/ 9732 w 10000"/>
                  <a:gd name="connsiteY50" fmla="*/ 9520 h 10000"/>
                  <a:gd name="connsiteX51" fmla="*/ 9665 w 10000"/>
                  <a:gd name="connsiteY51" fmla="*/ 9681 h 10000"/>
                  <a:gd name="connsiteX52" fmla="*/ 9683 w 10000"/>
                  <a:gd name="connsiteY52" fmla="*/ 9938 h 10000"/>
                  <a:gd name="connsiteX53" fmla="*/ 9799 w 10000"/>
                  <a:gd name="connsiteY53" fmla="*/ 10000 h 10000"/>
                  <a:gd name="connsiteX0" fmla="*/ 0 w 10000"/>
                  <a:gd name="connsiteY0" fmla="*/ 40 h 9938"/>
                  <a:gd name="connsiteX1" fmla="*/ 2114 w 10000"/>
                  <a:gd name="connsiteY1" fmla="*/ 0 h 9938"/>
                  <a:gd name="connsiteX2" fmla="*/ 3020 w 10000"/>
                  <a:gd name="connsiteY2" fmla="*/ 40 h 9938"/>
                  <a:gd name="connsiteX3" fmla="*/ 3121 w 10000"/>
                  <a:gd name="connsiteY3" fmla="*/ 100 h 9938"/>
                  <a:gd name="connsiteX4" fmla="*/ 3221 w 10000"/>
                  <a:gd name="connsiteY4" fmla="*/ 180 h 9938"/>
                  <a:gd name="connsiteX5" fmla="*/ 3591 w 10000"/>
                  <a:gd name="connsiteY5" fmla="*/ 841 h 9938"/>
                  <a:gd name="connsiteX6" fmla="*/ 3792 w 10000"/>
                  <a:gd name="connsiteY6" fmla="*/ 1160 h 9938"/>
                  <a:gd name="connsiteX7" fmla="*/ 3993 w 10000"/>
                  <a:gd name="connsiteY7" fmla="*/ 1599 h 9938"/>
                  <a:gd name="connsiteX8" fmla="*/ 4162 w 10000"/>
                  <a:gd name="connsiteY8" fmla="*/ 1760 h 9938"/>
                  <a:gd name="connsiteX9" fmla="*/ 4262 w 10000"/>
                  <a:gd name="connsiteY9" fmla="*/ 1940 h 9938"/>
                  <a:gd name="connsiteX10" fmla="*/ 4363 w 10000"/>
                  <a:gd name="connsiteY10" fmla="*/ 2260 h 9938"/>
                  <a:gd name="connsiteX11" fmla="*/ 4731 w 10000"/>
                  <a:gd name="connsiteY11" fmla="*/ 2720 h 9938"/>
                  <a:gd name="connsiteX12" fmla="*/ 4799 w 10000"/>
                  <a:gd name="connsiteY12" fmla="*/ 2779 h 9938"/>
                  <a:gd name="connsiteX13" fmla="*/ 4832 w 10000"/>
                  <a:gd name="connsiteY13" fmla="*/ 3039 h 9938"/>
                  <a:gd name="connsiteX14" fmla="*/ 5000 w 10000"/>
                  <a:gd name="connsiteY14" fmla="*/ 3219 h 9938"/>
                  <a:gd name="connsiteX15" fmla="*/ 5101 w 10000"/>
                  <a:gd name="connsiteY15" fmla="*/ 3321 h 9938"/>
                  <a:gd name="connsiteX16" fmla="*/ 5571 w 10000"/>
                  <a:gd name="connsiteY16" fmla="*/ 3439 h 9938"/>
                  <a:gd name="connsiteX17" fmla="*/ 5839 w 10000"/>
                  <a:gd name="connsiteY17" fmla="*/ 3540 h 9938"/>
                  <a:gd name="connsiteX18" fmla="*/ 6175 w 10000"/>
                  <a:gd name="connsiteY18" fmla="*/ 3640 h 9938"/>
                  <a:gd name="connsiteX19" fmla="*/ 6309 w 10000"/>
                  <a:gd name="connsiteY19" fmla="*/ 3660 h 9938"/>
                  <a:gd name="connsiteX20" fmla="*/ 7987 w 10000"/>
                  <a:gd name="connsiteY20" fmla="*/ 4480 h 9938"/>
                  <a:gd name="connsiteX21" fmla="*/ 8356 w 10000"/>
                  <a:gd name="connsiteY21" fmla="*/ 4740 h 9938"/>
                  <a:gd name="connsiteX22" fmla="*/ 8457 w 10000"/>
                  <a:gd name="connsiteY22" fmla="*/ 4860 h 9938"/>
                  <a:gd name="connsiteX23" fmla="*/ 8457 w 10000"/>
                  <a:gd name="connsiteY23" fmla="*/ 4940 h 9938"/>
                  <a:gd name="connsiteX24" fmla="*/ 8423 w 10000"/>
                  <a:gd name="connsiteY24" fmla="*/ 5100 h 9938"/>
                  <a:gd name="connsiteX25" fmla="*/ 8256 w 10000"/>
                  <a:gd name="connsiteY25" fmla="*/ 5260 h 9938"/>
                  <a:gd name="connsiteX26" fmla="*/ 8054 w 10000"/>
                  <a:gd name="connsiteY26" fmla="*/ 5480 h 9938"/>
                  <a:gd name="connsiteX27" fmla="*/ 7954 w 10000"/>
                  <a:gd name="connsiteY27" fmla="*/ 5659 h 9938"/>
                  <a:gd name="connsiteX28" fmla="*/ 7853 w 10000"/>
                  <a:gd name="connsiteY28" fmla="*/ 6141 h 9938"/>
                  <a:gd name="connsiteX29" fmla="*/ 7618 w 10000"/>
                  <a:gd name="connsiteY29" fmla="*/ 6420 h 9938"/>
                  <a:gd name="connsiteX30" fmla="*/ 7316 w 10000"/>
                  <a:gd name="connsiteY30" fmla="*/ 6861 h 9938"/>
                  <a:gd name="connsiteX31" fmla="*/ 7248 w 10000"/>
                  <a:gd name="connsiteY31" fmla="*/ 7020 h 9938"/>
                  <a:gd name="connsiteX32" fmla="*/ 7215 w 10000"/>
                  <a:gd name="connsiteY32" fmla="*/ 7140 h 9938"/>
                  <a:gd name="connsiteX33" fmla="*/ 7147 w 10000"/>
                  <a:gd name="connsiteY33" fmla="*/ 7260 h 9938"/>
                  <a:gd name="connsiteX34" fmla="*/ 7114 w 10000"/>
                  <a:gd name="connsiteY34" fmla="*/ 7461 h 9938"/>
                  <a:gd name="connsiteX35" fmla="*/ 7147 w 10000"/>
                  <a:gd name="connsiteY35" fmla="*/ 7641 h 9938"/>
                  <a:gd name="connsiteX36" fmla="*/ 7215 w 10000"/>
                  <a:gd name="connsiteY36" fmla="*/ 7699 h 9938"/>
                  <a:gd name="connsiteX37" fmla="*/ 7383 w 10000"/>
                  <a:gd name="connsiteY37" fmla="*/ 7840 h 9938"/>
                  <a:gd name="connsiteX38" fmla="*/ 8088 w 10000"/>
                  <a:gd name="connsiteY38" fmla="*/ 8120 h 9938"/>
                  <a:gd name="connsiteX39" fmla="*/ 8222 w 10000"/>
                  <a:gd name="connsiteY39" fmla="*/ 8139 h 9938"/>
                  <a:gd name="connsiteX40" fmla="*/ 8457 w 10000"/>
                  <a:gd name="connsiteY40" fmla="*/ 8419 h 9938"/>
                  <a:gd name="connsiteX41" fmla="*/ 8591 w 10000"/>
                  <a:gd name="connsiteY41" fmla="*/ 8479 h 9938"/>
                  <a:gd name="connsiteX42" fmla="*/ 8792 w 10000"/>
                  <a:gd name="connsiteY42" fmla="*/ 8520 h 9938"/>
                  <a:gd name="connsiteX43" fmla="*/ 8960 w 10000"/>
                  <a:gd name="connsiteY43" fmla="*/ 8520 h 9938"/>
                  <a:gd name="connsiteX44" fmla="*/ 9094 w 10000"/>
                  <a:gd name="connsiteY44" fmla="*/ 8640 h 9938"/>
                  <a:gd name="connsiteX45" fmla="*/ 9665 w 10000"/>
                  <a:gd name="connsiteY45" fmla="*/ 8800 h 9938"/>
                  <a:gd name="connsiteX46" fmla="*/ 9900 w 10000"/>
                  <a:gd name="connsiteY46" fmla="*/ 8920 h 9938"/>
                  <a:gd name="connsiteX47" fmla="*/ 10000 w 10000"/>
                  <a:gd name="connsiteY47" fmla="*/ 9079 h 9938"/>
                  <a:gd name="connsiteX48" fmla="*/ 10000 w 10000"/>
                  <a:gd name="connsiteY48" fmla="*/ 9199 h 9938"/>
                  <a:gd name="connsiteX49" fmla="*/ 9832 w 10000"/>
                  <a:gd name="connsiteY49" fmla="*/ 9360 h 9938"/>
                  <a:gd name="connsiteX50" fmla="*/ 9732 w 10000"/>
                  <a:gd name="connsiteY50" fmla="*/ 9520 h 9938"/>
                  <a:gd name="connsiteX51" fmla="*/ 9665 w 10000"/>
                  <a:gd name="connsiteY51" fmla="*/ 9681 h 9938"/>
                  <a:gd name="connsiteX52" fmla="*/ 9683 w 10000"/>
                  <a:gd name="connsiteY52" fmla="*/ 9938 h 9938"/>
                  <a:gd name="connsiteX0" fmla="*/ 0 w 10000"/>
                  <a:gd name="connsiteY0" fmla="*/ 40 h 9741"/>
                  <a:gd name="connsiteX1" fmla="*/ 2114 w 10000"/>
                  <a:gd name="connsiteY1" fmla="*/ 0 h 9741"/>
                  <a:gd name="connsiteX2" fmla="*/ 3020 w 10000"/>
                  <a:gd name="connsiteY2" fmla="*/ 40 h 9741"/>
                  <a:gd name="connsiteX3" fmla="*/ 3121 w 10000"/>
                  <a:gd name="connsiteY3" fmla="*/ 101 h 9741"/>
                  <a:gd name="connsiteX4" fmla="*/ 3221 w 10000"/>
                  <a:gd name="connsiteY4" fmla="*/ 181 h 9741"/>
                  <a:gd name="connsiteX5" fmla="*/ 3591 w 10000"/>
                  <a:gd name="connsiteY5" fmla="*/ 846 h 9741"/>
                  <a:gd name="connsiteX6" fmla="*/ 3792 w 10000"/>
                  <a:gd name="connsiteY6" fmla="*/ 1167 h 9741"/>
                  <a:gd name="connsiteX7" fmla="*/ 3993 w 10000"/>
                  <a:gd name="connsiteY7" fmla="*/ 1609 h 9741"/>
                  <a:gd name="connsiteX8" fmla="*/ 4162 w 10000"/>
                  <a:gd name="connsiteY8" fmla="*/ 1771 h 9741"/>
                  <a:gd name="connsiteX9" fmla="*/ 4262 w 10000"/>
                  <a:gd name="connsiteY9" fmla="*/ 1952 h 9741"/>
                  <a:gd name="connsiteX10" fmla="*/ 4363 w 10000"/>
                  <a:gd name="connsiteY10" fmla="*/ 2274 h 9741"/>
                  <a:gd name="connsiteX11" fmla="*/ 4731 w 10000"/>
                  <a:gd name="connsiteY11" fmla="*/ 2737 h 9741"/>
                  <a:gd name="connsiteX12" fmla="*/ 4799 w 10000"/>
                  <a:gd name="connsiteY12" fmla="*/ 2796 h 9741"/>
                  <a:gd name="connsiteX13" fmla="*/ 4832 w 10000"/>
                  <a:gd name="connsiteY13" fmla="*/ 3058 h 9741"/>
                  <a:gd name="connsiteX14" fmla="*/ 5000 w 10000"/>
                  <a:gd name="connsiteY14" fmla="*/ 3239 h 9741"/>
                  <a:gd name="connsiteX15" fmla="*/ 5101 w 10000"/>
                  <a:gd name="connsiteY15" fmla="*/ 3342 h 9741"/>
                  <a:gd name="connsiteX16" fmla="*/ 5571 w 10000"/>
                  <a:gd name="connsiteY16" fmla="*/ 3460 h 9741"/>
                  <a:gd name="connsiteX17" fmla="*/ 5839 w 10000"/>
                  <a:gd name="connsiteY17" fmla="*/ 3562 h 9741"/>
                  <a:gd name="connsiteX18" fmla="*/ 6175 w 10000"/>
                  <a:gd name="connsiteY18" fmla="*/ 3663 h 9741"/>
                  <a:gd name="connsiteX19" fmla="*/ 6309 w 10000"/>
                  <a:gd name="connsiteY19" fmla="*/ 3683 h 9741"/>
                  <a:gd name="connsiteX20" fmla="*/ 7987 w 10000"/>
                  <a:gd name="connsiteY20" fmla="*/ 4508 h 9741"/>
                  <a:gd name="connsiteX21" fmla="*/ 8356 w 10000"/>
                  <a:gd name="connsiteY21" fmla="*/ 4770 h 9741"/>
                  <a:gd name="connsiteX22" fmla="*/ 8457 w 10000"/>
                  <a:gd name="connsiteY22" fmla="*/ 4890 h 9741"/>
                  <a:gd name="connsiteX23" fmla="*/ 8457 w 10000"/>
                  <a:gd name="connsiteY23" fmla="*/ 4971 h 9741"/>
                  <a:gd name="connsiteX24" fmla="*/ 8423 w 10000"/>
                  <a:gd name="connsiteY24" fmla="*/ 5132 h 9741"/>
                  <a:gd name="connsiteX25" fmla="*/ 8256 w 10000"/>
                  <a:gd name="connsiteY25" fmla="*/ 5293 h 9741"/>
                  <a:gd name="connsiteX26" fmla="*/ 8054 w 10000"/>
                  <a:gd name="connsiteY26" fmla="*/ 5514 h 9741"/>
                  <a:gd name="connsiteX27" fmla="*/ 7954 w 10000"/>
                  <a:gd name="connsiteY27" fmla="*/ 5694 h 9741"/>
                  <a:gd name="connsiteX28" fmla="*/ 7853 w 10000"/>
                  <a:gd name="connsiteY28" fmla="*/ 6179 h 9741"/>
                  <a:gd name="connsiteX29" fmla="*/ 7618 w 10000"/>
                  <a:gd name="connsiteY29" fmla="*/ 6460 h 9741"/>
                  <a:gd name="connsiteX30" fmla="*/ 7316 w 10000"/>
                  <a:gd name="connsiteY30" fmla="*/ 6904 h 9741"/>
                  <a:gd name="connsiteX31" fmla="*/ 7248 w 10000"/>
                  <a:gd name="connsiteY31" fmla="*/ 7064 h 9741"/>
                  <a:gd name="connsiteX32" fmla="*/ 7215 w 10000"/>
                  <a:gd name="connsiteY32" fmla="*/ 7185 h 9741"/>
                  <a:gd name="connsiteX33" fmla="*/ 7147 w 10000"/>
                  <a:gd name="connsiteY33" fmla="*/ 7305 h 9741"/>
                  <a:gd name="connsiteX34" fmla="*/ 7114 w 10000"/>
                  <a:gd name="connsiteY34" fmla="*/ 7508 h 9741"/>
                  <a:gd name="connsiteX35" fmla="*/ 7147 w 10000"/>
                  <a:gd name="connsiteY35" fmla="*/ 7689 h 9741"/>
                  <a:gd name="connsiteX36" fmla="*/ 7215 w 10000"/>
                  <a:gd name="connsiteY36" fmla="*/ 7747 h 9741"/>
                  <a:gd name="connsiteX37" fmla="*/ 7383 w 10000"/>
                  <a:gd name="connsiteY37" fmla="*/ 7889 h 9741"/>
                  <a:gd name="connsiteX38" fmla="*/ 8088 w 10000"/>
                  <a:gd name="connsiteY38" fmla="*/ 8171 h 9741"/>
                  <a:gd name="connsiteX39" fmla="*/ 8222 w 10000"/>
                  <a:gd name="connsiteY39" fmla="*/ 8190 h 9741"/>
                  <a:gd name="connsiteX40" fmla="*/ 8457 w 10000"/>
                  <a:gd name="connsiteY40" fmla="*/ 8472 h 9741"/>
                  <a:gd name="connsiteX41" fmla="*/ 8591 w 10000"/>
                  <a:gd name="connsiteY41" fmla="*/ 8532 h 9741"/>
                  <a:gd name="connsiteX42" fmla="*/ 8792 w 10000"/>
                  <a:gd name="connsiteY42" fmla="*/ 8573 h 9741"/>
                  <a:gd name="connsiteX43" fmla="*/ 8960 w 10000"/>
                  <a:gd name="connsiteY43" fmla="*/ 8573 h 9741"/>
                  <a:gd name="connsiteX44" fmla="*/ 9094 w 10000"/>
                  <a:gd name="connsiteY44" fmla="*/ 8694 h 9741"/>
                  <a:gd name="connsiteX45" fmla="*/ 9665 w 10000"/>
                  <a:gd name="connsiteY45" fmla="*/ 8855 h 9741"/>
                  <a:gd name="connsiteX46" fmla="*/ 9900 w 10000"/>
                  <a:gd name="connsiteY46" fmla="*/ 8976 h 9741"/>
                  <a:gd name="connsiteX47" fmla="*/ 10000 w 10000"/>
                  <a:gd name="connsiteY47" fmla="*/ 9136 h 9741"/>
                  <a:gd name="connsiteX48" fmla="*/ 10000 w 10000"/>
                  <a:gd name="connsiteY48" fmla="*/ 9256 h 9741"/>
                  <a:gd name="connsiteX49" fmla="*/ 9832 w 10000"/>
                  <a:gd name="connsiteY49" fmla="*/ 9418 h 9741"/>
                  <a:gd name="connsiteX50" fmla="*/ 9732 w 10000"/>
                  <a:gd name="connsiteY50" fmla="*/ 9579 h 9741"/>
                  <a:gd name="connsiteX51" fmla="*/ 9665 w 10000"/>
                  <a:gd name="connsiteY51" fmla="*/ 9741 h 9741"/>
                  <a:gd name="connsiteX0" fmla="*/ 0 w 10000"/>
                  <a:gd name="connsiteY0" fmla="*/ 41 h 9834"/>
                  <a:gd name="connsiteX1" fmla="*/ 2114 w 10000"/>
                  <a:gd name="connsiteY1" fmla="*/ 0 h 9834"/>
                  <a:gd name="connsiteX2" fmla="*/ 3020 w 10000"/>
                  <a:gd name="connsiteY2" fmla="*/ 41 h 9834"/>
                  <a:gd name="connsiteX3" fmla="*/ 3121 w 10000"/>
                  <a:gd name="connsiteY3" fmla="*/ 104 h 9834"/>
                  <a:gd name="connsiteX4" fmla="*/ 3221 w 10000"/>
                  <a:gd name="connsiteY4" fmla="*/ 186 h 9834"/>
                  <a:gd name="connsiteX5" fmla="*/ 3591 w 10000"/>
                  <a:gd name="connsiteY5" fmla="*/ 868 h 9834"/>
                  <a:gd name="connsiteX6" fmla="*/ 3792 w 10000"/>
                  <a:gd name="connsiteY6" fmla="*/ 1198 h 9834"/>
                  <a:gd name="connsiteX7" fmla="*/ 3993 w 10000"/>
                  <a:gd name="connsiteY7" fmla="*/ 1652 h 9834"/>
                  <a:gd name="connsiteX8" fmla="*/ 4162 w 10000"/>
                  <a:gd name="connsiteY8" fmla="*/ 1818 h 9834"/>
                  <a:gd name="connsiteX9" fmla="*/ 4262 w 10000"/>
                  <a:gd name="connsiteY9" fmla="*/ 2004 h 9834"/>
                  <a:gd name="connsiteX10" fmla="*/ 4363 w 10000"/>
                  <a:gd name="connsiteY10" fmla="*/ 2334 h 9834"/>
                  <a:gd name="connsiteX11" fmla="*/ 4731 w 10000"/>
                  <a:gd name="connsiteY11" fmla="*/ 2810 h 9834"/>
                  <a:gd name="connsiteX12" fmla="*/ 4799 w 10000"/>
                  <a:gd name="connsiteY12" fmla="*/ 2870 h 9834"/>
                  <a:gd name="connsiteX13" fmla="*/ 4832 w 10000"/>
                  <a:gd name="connsiteY13" fmla="*/ 3139 h 9834"/>
                  <a:gd name="connsiteX14" fmla="*/ 5000 w 10000"/>
                  <a:gd name="connsiteY14" fmla="*/ 3325 h 9834"/>
                  <a:gd name="connsiteX15" fmla="*/ 5101 w 10000"/>
                  <a:gd name="connsiteY15" fmla="*/ 3431 h 9834"/>
                  <a:gd name="connsiteX16" fmla="*/ 5571 w 10000"/>
                  <a:gd name="connsiteY16" fmla="*/ 3552 h 9834"/>
                  <a:gd name="connsiteX17" fmla="*/ 5839 w 10000"/>
                  <a:gd name="connsiteY17" fmla="*/ 3657 h 9834"/>
                  <a:gd name="connsiteX18" fmla="*/ 6175 w 10000"/>
                  <a:gd name="connsiteY18" fmla="*/ 3760 h 9834"/>
                  <a:gd name="connsiteX19" fmla="*/ 6309 w 10000"/>
                  <a:gd name="connsiteY19" fmla="*/ 3781 h 9834"/>
                  <a:gd name="connsiteX20" fmla="*/ 7987 w 10000"/>
                  <a:gd name="connsiteY20" fmla="*/ 4628 h 9834"/>
                  <a:gd name="connsiteX21" fmla="*/ 8356 w 10000"/>
                  <a:gd name="connsiteY21" fmla="*/ 4897 h 9834"/>
                  <a:gd name="connsiteX22" fmla="*/ 8457 w 10000"/>
                  <a:gd name="connsiteY22" fmla="*/ 5020 h 9834"/>
                  <a:gd name="connsiteX23" fmla="*/ 8457 w 10000"/>
                  <a:gd name="connsiteY23" fmla="*/ 5103 h 9834"/>
                  <a:gd name="connsiteX24" fmla="*/ 8423 w 10000"/>
                  <a:gd name="connsiteY24" fmla="*/ 5268 h 9834"/>
                  <a:gd name="connsiteX25" fmla="*/ 8256 w 10000"/>
                  <a:gd name="connsiteY25" fmla="*/ 5434 h 9834"/>
                  <a:gd name="connsiteX26" fmla="*/ 8054 w 10000"/>
                  <a:gd name="connsiteY26" fmla="*/ 5661 h 9834"/>
                  <a:gd name="connsiteX27" fmla="*/ 7954 w 10000"/>
                  <a:gd name="connsiteY27" fmla="*/ 5845 h 9834"/>
                  <a:gd name="connsiteX28" fmla="*/ 7853 w 10000"/>
                  <a:gd name="connsiteY28" fmla="*/ 6343 h 9834"/>
                  <a:gd name="connsiteX29" fmla="*/ 7618 w 10000"/>
                  <a:gd name="connsiteY29" fmla="*/ 6632 h 9834"/>
                  <a:gd name="connsiteX30" fmla="*/ 7316 w 10000"/>
                  <a:gd name="connsiteY30" fmla="*/ 7088 h 9834"/>
                  <a:gd name="connsiteX31" fmla="*/ 7248 w 10000"/>
                  <a:gd name="connsiteY31" fmla="*/ 7252 h 9834"/>
                  <a:gd name="connsiteX32" fmla="*/ 7215 w 10000"/>
                  <a:gd name="connsiteY32" fmla="*/ 7376 h 9834"/>
                  <a:gd name="connsiteX33" fmla="*/ 7147 w 10000"/>
                  <a:gd name="connsiteY33" fmla="*/ 7499 h 9834"/>
                  <a:gd name="connsiteX34" fmla="*/ 7114 w 10000"/>
                  <a:gd name="connsiteY34" fmla="*/ 7708 h 9834"/>
                  <a:gd name="connsiteX35" fmla="*/ 7147 w 10000"/>
                  <a:gd name="connsiteY35" fmla="*/ 7893 h 9834"/>
                  <a:gd name="connsiteX36" fmla="*/ 7215 w 10000"/>
                  <a:gd name="connsiteY36" fmla="*/ 7953 h 9834"/>
                  <a:gd name="connsiteX37" fmla="*/ 7383 w 10000"/>
                  <a:gd name="connsiteY37" fmla="*/ 8099 h 9834"/>
                  <a:gd name="connsiteX38" fmla="*/ 8088 w 10000"/>
                  <a:gd name="connsiteY38" fmla="*/ 8388 h 9834"/>
                  <a:gd name="connsiteX39" fmla="*/ 8222 w 10000"/>
                  <a:gd name="connsiteY39" fmla="*/ 8408 h 9834"/>
                  <a:gd name="connsiteX40" fmla="*/ 8457 w 10000"/>
                  <a:gd name="connsiteY40" fmla="*/ 8697 h 9834"/>
                  <a:gd name="connsiteX41" fmla="*/ 8591 w 10000"/>
                  <a:gd name="connsiteY41" fmla="*/ 8759 h 9834"/>
                  <a:gd name="connsiteX42" fmla="*/ 8792 w 10000"/>
                  <a:gd name="connsiteY42" fmla="*/ 8801 h 9834"/>
                  <a:gd name="connsiteX43" fmla="*/ 8960 w 10000"/>
                  <a:gd name="connsiteY43" fmla="*/ 8801 h 9834"/>
                  <a:gd name="connsiteX44" fmla="*/ 9094 w 10000"/>
                  <a:gd name="connsiteY44" fmla="*/ 8925 h 9834"/>
                  <a:gd name="connsiteX45" fmla="*/ 9665 w 10000"/>
                  <a:gd name="connsiteY45" fmla="*/ 9090 h 9834"/>
                  <a:gd name="connsiteX46" fmla="*/ 9900 w 10000"/>
                  <a:gd name="connsiteY46" fmla="*/ 9215 h 9834"/>
                  <a:gd name="connsiteX47" fmla="*/ 10000 w 10000"/>
                  <a:gd name="connsiteY47" fmla="*/ 9379 h 9834"/>
                  <a:gd name="connsiteX48" fmla="*/ 10000 w 10000"/>
                  <a:gd name="connsiteY48" fmla="*/ 9502 h 9834"/>
                  <a:gd name="connsiteX49" fmla="*/ 9832 w 10000"/>
                  <a:gd name="connsiteY49" fmla="*/ 9668 h 9834"/>
                  <a:gd name="connsiteX50" fmla="*/ 9732 w 10000"/>
                  <a:gd name="connsiteY50" fmla="*/ 9834 h 9834"/>
                  <a:gd name="connsiteX0" fmla="*/ 0 w 10000"/>
                  <a:gd name="connsiteY0" fmla="*/ 42 h 9831"/>
                  <a:gd name="connsiteX1" fmla="*/ 2114 w 10000"/>
                  <a:gd name="connsiteY1" fmla="*/ 0 h 9831"/>
                  <a:gd name="connsiteX2" fmla="*/ 3020 w 10000"/>
                  <a:gd name="connsiteY2" fmla="*/ 42 h 9831"/>
                  <a:gd name="connsiteX3" fmla="*/ 3121 w 10000"/>
                  <a:gd name="connsiteY3" fmla="*/ 106 h 9831"/>
                  <a:gd name="connsiteX4" fmla="*/ 3221 w 10000"/>
                  <a:gd name="connsiteY4" fmla="*/ 189 h 9831"/>
                  <a:gd name="connsiteX5" fmla="*/ 3591 w 10000"/>
                  <a:gd name="connsiteY5" fmla="*/ 883 h 9831"/>
                  <a:gd name="connsiteX6" fmla="*/ 3792 w 10000"/>
                  <a:gd name="connsiteY6" fmla="*/ 1218 h 9831"/>
                  <a:gd name="connsiteX7" fmla="*/ 3993 w 10000"/>
                  <a:gd name="connsiteY7" fmla="*/ 1680 h 9831"/>
                  <a:gd name="connsiteX8" fmla="*/ 4162 w 10000"/>
                  <a:gd name="connsiteY8" fmla="*/ 1849 h 9831"/>
                  <a:gd name="connsiteX9" fmla="*/ 4262 w 10000"/>
                  <a:gd name="connsiteY9" fmla="*/ 2038 h 9831"/>
                  <a:gd name="connsiteX10" fmla="*/ 4363 w 10000"/>
                  <a:gd name="connsiteY10" fmla="*/ 2373 h 9831"/>
                  <a:gd name="connsiteX11" fmla="*/ 4731 w 10000"/>
                  <a:gd name="connsiteY11" fmla="*/ 2857 h 9831"/>
                  <a:gd name="connsiteX12" fmla="*/ 4799 w 10000"/>
                  <a:gd name="connsiteY12" fmla="*/ 2918 h 9831"/>
                  <a:gd name="connsiteX13" fmla="*/ 4832 w 10000"/>
                  <a:gd name="connsiteY13" fmla="*/ 3192 h 9831"/>
                  <a:gd name="connsiteX14" fmla="*/ 5000 w 10000"/>
                  <a:gd name="connsiteY14" fmla="*/ 3381 h 9831"/>
                  <a:gd name="connsiteX15" fmla="*/ 5101 w 10000"/>
                  <a:gd name="connsiteY15" fmla="*/ 3489 h 9831"/>
                  <a:gd name="connsiteX16" fmla="*/ 5571 w 10000"/>
                  <a:gd name="connsiteY16" fmla="*/ 3612 h 9831"/>
                  <a:gd name="connsiteX17" fmla="*/ 5839 w 10000"/>
                  <a:gd name="connsiteY17" fmla="*/ 3719 h 9831"/>
                  <a:gd name="connsiteX18" fmla="*/ 6175 w 10000"/>
                  <a:gd name="connsiteY18" fmla="*/ 3823 h 9831"/>
                  <a:gd name="connsiteX19" fmla="*/ 6309 w 10000"/>
                  <a:gd name="connsiteY19" fmla="*/ 3845 h 9831"/>
                  <a:gd name="connsiteX20" fmla="*/ 7987 w 10000"/>
                  <a:gd name="connsiteY20" fmla="*/ 4706 h 9831"/>
                  <a:gd name="connsiteX21" fmla="*/ 8356 w 10000"/>
                  <a:gd name="connsiteY21" fmla="*/ 4980 h 9831"/>
                  <a:gd name="connsiteX22" fmla="*/ 8457 w 10000"/>
                  <a:gd name="connsiteY22" fmla="*/ 5105 h 9831"/>
                  <a:gd name="connsiteX23" fmla="*/ 8457 w 10000"/>
                  <a:gd name="connsiteY23" fmla="*/ 5189 h 9831"/>
                  <a:gd name="connsiteX24" fmla="*/ 8423 w 10000"/>
                  <a:gd name="connsiteY24" fmla="*/ 5357 h 9831"/>
                  <a:gd name="connsiteX25" fmla="*/ 8256 w 10000"/>
                  <a:gd name="connsiteY25" fmla="*/ 5526 h 9831"/>
                  <a:gd name="connsiteX26" fmla="*/ 8054 w 10000"/>
                  <a:gd name="connsiteY26" fmla="*/ 5757 h 9831"/>
                  <a:gd name="connsiteX27" fmla="*/ 7954 w 10000"/>
                  <a:gd name="connsiteY27" fmla="*/ 5944 h 9831"/>
                  <a:gd name="connsiteX28" fmla="*/ 7853 w 10000"/>
                  <a:gd name="connsiteY28" fmla="*/ 6450 h 9831"/>
                  <a:gd name="connsiteX29" fmla="*/ 7618 w 10000"/>
                  <a:gd name="connsiteY29" fmla="*/ 6744 h 9831"/>
                  <a:gd name="connsiteX30" fmla="*/ 7316 w 10000"/>
                  <a:gd name="connsiteY30" fmla="*/ 7208 h 9831"/>
                  <a:gd name="connsiteX31" fmla="*/ 7248 w 10000"/>
                  <a:gd name="connsiteY31" fmla="*/ 7374 h 9831"/>
                  <a:gd name="connsiteX32" fmla="*/ 7215 w 10000"/>
                  <a:gd name="connsiteY32" fmla="*/ 7501 h 9831"/>
                  <a:gd name="connsiteX33" fmla="*/ 7147 w 10000"/>
                  <a:gd name="connsiteY33" fmla="*/ 7626 h 9831"/>
                  <a:gd name="connsiteX34" fmla="*/ 7114 w 10000"/>
                  <a:gd name="connsiteY34" fmla="*/ 7838 h 9831"/>
                  <a:gd name="connsiteX35" fmla="*/ 7147 w 10000"/>
                  <a:gd name="connsiteY35" fmla="*/ 8026 h 9831"/>
                  <a:gd name="connsiteX36" fmla="*/ 7215 w 10000"/>
                  <a:gd name="connsiteY36" fmla="*/ 8087 h 9831"/>
                  <a:gd name="connsiteX37" fmla="*/ 7383 w 10000"/>
                  <a:gd name="connsiteY37" fmla="*/ 8236 h 9831"/>
                  <a:gd name="connsiteX38" fmla="*/ 8088 w 10000"/>
                  <a:gd name="connsiteY38" fmla="*/ 8530 h 9831"/>
                  <a:gd name="connsiteX39" fmla="*/ 8222 w 10000"/>
                  <a:gd name="connsiteY39" fmla="*/ 8550 h 9831"/>
                  <a:gd name="connsiteX40" fmla="*/ 8457 w 10000"/>
                  <a:gd name="connsiteY40" fmla="*/ 8844 h 9831"/>
                  <a:gd name="connsiteX41" fmla="*/ 8591 w 10000"/>
                  <a:gd name="connsiteY41" fmla="*/ 8907 h 9831"/>
                  <a:gd name="connsiteX42" fmla="*/ 8792 w 10000"/>
                  <a:gd name="connsiteY42" fmla="*/ 8950 h 9831"/>
                  <a:gd name="connsiteX43" fmla="*/ 8960 w 10000"/>
                  <a:gd name="connsiteY43" fmla="*/ 8950 h 9831"/>
                  <a:gd name="connsiteX44" fmla="*/ 9094 w 10000"/>
                  <a:gd name="connsiteY44" fmla="*/ 9076 h 9831"/>
                  <a:gd name="connsiteX45" fmla="*/ 9665 w 10000"/>
                  <a:gd name="connsiteY45" fmla="*/ 9243 h 9831"/>
                  <a:gd name="connsiteX46" fmla="*/ 9900 w 10000"/>
                  <a:gd name="connsiteY46" fmla="*/ 9371 h 9831"/>
                  <a:gd name="connsiteX47" fmla="*/ 10000 w 10000"/>
                  <a:gd name="connsiteY47" fmla="*/ 9537 h 9831"/>
                  <a:gd name="connsiteX48" fmla="*/ 10000 w 10000"/>
                  <a:gd name="connsiteY48" fmla="*/ 9662 h 9831"/>
                  <a:gd name="connsiteX49" fmla="*/ 9832 w 10000"/>
                  <a:gd name="connsiteY49" fmla="*/ 9831 h 9831"/>
                  <a:gd name="connsiteX0" fmla="*/ 0 w 10000"/>
                  <a:gd name="connsiteY0" fmla="*/ 43 h 10000"/>
                  <a:gd name="connsiteX1" fmla="*/ 2114 w 10000"/>
                  <a:gd name="connsiteY1" fmla="*/ 0 h 10000"/>
                  <a:gd name="connsiteX2" fmla="*/ 3020 w 10000"/>
                  <a:gd name="connsiteY2" fmla="*/ 43 h 10000"/>
                  <a:gd name="connsiteX3" fmla="*/ 3121 w 10000"/>
                  <a:gd name="connsiteY3" fmla="*/ 108 h 10000"/>
                  <a:gd name="connsiteX4" fmla="*/ 3221 w 10000"/>
                  <a:gd name="connsiteY4" fmla="*/ 192 h 10000"/>
                  <a:gd name="connsiteX5" fmla="*/ 3591 w 10000"/>
                  <a:gd name="connsiteY5" fmla="*/ 898 h 10000"/>
                  <a:gd name="connsiteX6" fmla="*/ 3792 w 10000"/>
                  <a:gd name="connsiteY6" fmla="*/ 1239 h 10000"/>
                  <a:gd name="connsiteX7" fmla="*/ 3993 w 10000"/>
                  <a:gd name="connsiteY7" fmla="*/ 1709 h 10000"/>
                  <a:gd name="connsiteX8" fmla="*/ 4162 w 10000"/>
                  <a:gd name="connsiteY8" fmla="*/ 1881 h 10000"/>
                  <a:gd name="connsiteX9" fmla="*/ 4262 w 10000"/>
                  <a:gd name="connsiteY9" fmla="*/ 2073 h 10000"/>
                  <a:gd name="connsiteX10" fmla="*/ 4363 w 10000"/>
                  <a:gd name="connsiteY10" fmla="*/ 2414 h 10000"/>
                  <a:gd name="connsiteX11" fmla="*/ 4731 w 10000"/>
                  <a:gd name="connsiteY11" fmla="*/ 2906 h 10000"/>
                  <a:gd name="connsiteX12" fmla="*/ 4799 w 10000"/>
                  <a:gd name="connsiteY12" fmla="*/ 2968 h 10000"/>
                  <a:gd name="connsiteX13" fmla="*/ 4832 w 10000"/>
                  <a:gd name="connsiteY13" fmla="*/ 3247 h 10000"/>
                  <a:gd name="connsiteX14" fmla="*/ 5000 w 10000"/>
                  <a:gd name="connsiteY14" fmla="*/ 3439 h 10000"/>
                  <a:gd name="connsiteX15" fmla="*/ 5101 w 10000"/>
                  <a:gd name="connsiteY15" fmla="*/ 3549 h 10000"/>
                  <a:gd name="connsiteX16" fmla="*/ 5571 w 10000"/>
                  <a:gd name="connsiteY16" fmla="*/ 3674 h 10000"/>
                  <a:gd name="connsiteX17" fmla="*/ 5839 w 10000"/>
                  <a:gd name="connsiteY17" fmla="*/ 3783 h 10000"/>
                  <a:gd name="connsiteX18" fmla="*/ 6175 w 10000"/>
                  <a:gd name="connsiteY18" fmla="*/ 3889 h 10000"/>
                  <a:gd name="connsiteX19" fmla="*/ 6309 w 10000"/>
                  <a:gd name="connsiteY19" fmla="*/ 3911 h 10000"/>
                  <a:gd name="connsiteX20" fmla="*/ 7987 w 10000"/>
                  <a:gd name="connsiteY20" fmla="*/ 4787 h 10000"/>
                  <a:gd name="connsiteX21" fmla="*/ 8356 w 10000"/>
                  <a:gd name="connsiteY21" fmla="*/ 5066 h 10000"/>
                  <a:gd name="connsiteX22" fmla="*/ 8457 w 10000"/>
                  <a:gd name="connsiteY22" fmla="*/ 5193 h 10000"/>
                  <a:gd name="connsiteX23" fmla="*/ 8457 w 10000"/>
                  <a:gd name="connsiteY23" fmla="*/ 5278 h 10000"/>
                  <a:gd name="connsiteX24" fmla="*/ 8423 w 10000"/>
                  <a:gd name="connsiteY24" fmla="*/ 5449 h 10000"/>
                  <a:gd name="connsiteX25" fmla="*/ 8256 w 10000"/>
                  <a:gd name="connsiteY25" fmla="*/ 5621 h 10000"/>
                  <a:gd name="connsiteX26" fmla="*/ 8054 w 10000"/>
                  <a:gd name="connsiteY26" fmla="*/ 5856 h 10000"/>
                  <a:gd name="connsiteX27" fmla="*/ 7954 w 10000"/>
                  <a:gd name="connsiteY27" fmla="*/ 6046 h 10000"/>
                  <a:gd name="connsiteX28" fmla="*/ 7853 w 10000"/>
                  <a:gd name="connsiteY28" fmla="*/ 6561 h 10000"/>
                  <a:gd name="connsiteX29" fmla="*/ 7618 w 10000"/>
                  <a:gd name="connsiteY29" fmla="*/ 6860 h 10000"/>
                  <a:gd name="connsiteX30" fmla="*/ 7316 w 10000"/>
                  <a:gd name="connsiteY30" fmla="*/ 7332 h 10000"/>
                  <a:gd name="connsiteX31" fmla="*/ 7248 w 10000"/>
                  <a:gd name="connsiteY31" fmla="*/ 7501 h 10000"/>
                  <a:gd name="connsiteX32" fmla="*/ 7215 w 10000"/>
                  <a:gd name="connsiteY32" fmla="*/ 7630 h 10000"/>
                  <a:gd name="connsiteX33" fmla="*/ 7147 w 10000"/>
                  <a:gd name="connsiteY33" fmla="*/ 7757 h 10000"/>
                  <a:gd name="connsiteX34" fmla="*/ 7114 w 10000"/>
                  <a:gd name="connsiteY34" fmla="*/ 7973 h 10000"/>
                  <a:gd name="connsiteX35" fmla="*/ 7147 w 10000"/>
                  <a:gd name="connsiteY35" fmla="*/ 8164 h 10000"/>
                  <a:gd name="connsiteX36" fmla="*/ 7215 w 10000"/>
                  <a:gd name="connsiteY36" fmla="*/ 8226 h 10000"/>
                  <a:gd name="connsiteX37" fmla="*/ 7383 w 10000"/>
                  <a:gd name="connsiteY37" fmla="*/ 8378 h 10000"/>
                  <a:gd name="connsiteX38" fmla="*/ 8088 w 10000"/>
                  <a:gd name="connsiteY38" fmla="*/ 8677 h 10000"/>
                  <a:gd name="connsiteX39" fmla="*/ 8222 w 10000"/>
                  <a:gd name="connsiteY39" fmla="*/ 8697 h 10000"/>
                  <a:gd name="connsiteX40" fmla="*/ 8457 w 10000"/>
                  <a:gd name="connsiteY40" fmla="*/ 8996 h 10000"/>
                  <a:gd name="connsiteX41" fmla="*/ 8591 w 10000"/>
                  <a:gd name="connsiteY41" fmla="*/ 9060 h 10000"/>
                  <a:gd name="connsiteX42" fmla="*/ 8792 w 10000"/>
                  <a:gd name="connsiteY42" fmla="*/ 9104 h 10000"/>
                  <a:gd name="connsiteX43" fmla="*/ 8960 w 10000"/>
                  <a:gd name="connsiteY43" fmla="*/ 9104 h 10000"/>
                  <a:gd name="connsiteX44" fmla="*/ 9094 w 10000"/>
                  <a:gd name="connsiteY44" fmla="*/ 9232 h 10000"/>
                  <a:gd name="connsiteX45" fmla="*/ 9665 w 10000"/>
                  <a:gd name="connsiteY45" fmla="*/ 9402 h 10000"/>
                  <a:gd name="connsiteX46" fmla="*/ 10000 w 10000"/>
                  <a:gd name="connsiteY46" fmla="*/ 9701 h 10000"/>
                  <a:gd name="connsiteX47" fmla="*/ 10000 w 10000"/>
                  <a:gd name="connsiteY47" fmla="*/ 9828 h 10000"/>
                  <a:gd name="connsiteX48" fmla="*/ 9832 w 10000"/>
                  <a:gd name="connsiteY48" fmla="*/ 10000 h 10000"/>
                  <a:gd name="connsiteX0" fmla="*/ 0 w 10000"/>
                  <a:gd name="connsiteY0" fmla="*/ 43 h 10000"/>
                  <a:gd name="connsiteX1" fmla="*/ 2114 w 10000"/>
                  <a:gd name="connsiteY1" fmla="*/ 0 h 10000"/>
                  <a:gd name="connsiteX2" fmla="*/ 3020 w 10000"/>
                  <a:gd name="connsiteY2" fmla="*/ 43 h 10000"/>
                  <a:gd name="connsiteX3" fmla="*/ 3121 w 10000"/>
                  <a:gd name="connsiteY3" fmla="*/ 108 h 10000"/>
                  <a:gd name="connsiteX4" fmla="*/ 3221 w 10000"/>
                  <a:gd name="connsiteY4" fmla="*/ 192 h 10000"/>
                  <a:gd name="connsiteX5" fmla="*/ 3591 w 10000"/>
                  <a:gd name="connsiteY5" fmla="*/ 898 h 10000"/>
                  <a:gd name="connsiteX6" fmla="*/ 3792 w 10000"/>
                  <a:gd name="connsiteY6" fmla="*/ 1239 h 10000"/>
                  <a:gd name="connsiteX7" fmla="*/ 3993 w 10000"/>
                  <a:gd name="connsiteY7" fmla="*/ 1709 h 10000"/>
                  <a:gd name="connsiteX8" fmla="*/ 4162 w 10000"/>
                  <a:gd name="connsiteY8" fmla="*/ 1881 h 10000"/>
                  <a:gd name="connsiteX9" fmla="*/ 4262 w 10000"/>
                  <a:gd name="connsiteY9" fmla="*/ 2073 h 10000"/>
                  <a:gd name="connsiteX10" fmla="*/ 4363 w 10000"/>
                  <a:gd name="connsiteY10" fmla="*/ 2414 h 10000"/>
                  <a:gd name="connsiteX11" fmla="*/ 4731 w 10000"/>
                  <a:gd name="connsiteY11" fmla="*/ 2906 h 10000"/>
                  <a:gd name="connsiteX12" fmla="*/ 4799 w 10000"/>
                  <a:gd name="connsiteY12" fmla="*/ 2968 h 10000"/>
                  <a:gd name="connsiteX13" fmla="*/ 4832 w 10000"/>
                  <a:gd name="connsiteY13" fmla="*/ 3247 h 10000"/>
                  <a:gd name="connsiteX14" fmla="*/ 5000 w 10000"/>
                  <a:gd name="connsiteY14" fmla="*/ 3439 h 10000"/>
                  <a:gd name="connsiteX15" fmla="*/ 5101 w 10000"/>
                  <a:gd name="connsiteY15" fmla="*/ 3549 h 10000"/>
                  <a:gd name="connsiteX16" fmla="*/ 5571 w 10000"/>
                  <a:gd name="connsiteY16" fmla="*/ 3674 h 10000"/>
                  <a:gd name="connsiteX17" fmla="*/ 5839 w 10000"/>
                  <a:gd name="connsiteY17" fmla="*/ 3783 h 10000"/>
                  <a:gd name="connsiteX18" fmla="*/ 6175 w 10000"/>
                  <a:gd name="connsiteY18" fmla="*/ 3889 h 10000"/>
                  <a:gd name="connsiteX19" fmla="*/ 6309 w 10000"/>
                  <a:gd name="connsiteY19" fmla="*/ 3911 h 10000"/>
                  <a:gd name="connsiteX20" fmla="*/ 7987 w 10000"/>
                  <a:gd name="connsiteY20" fmla="*/ 4787 h 10000"/>
                  <a:gd name="connsiteX21" fmla="*/ 8356 w 10000"/>
                  <a:gd name="connsiteY21" fmla="*/ 5066 h 10000"/>
                  <a:gd name="connsiteX22" fmla="*/ 8457 w 10000"/>
                  <a:gd name="connsiteY22" fmla="*/ 5193 h 10000"/>
                  <a:gd name="connsiteX23" fmla="*/ 8457 w 10000"/>
                  <a:gd name="connsiteY23" fmla="*/ 5278 h 10000"/>
                  <a:gd name="connsiteX24" fmla="*/ 8423 w 10000"/>
                  <a:gd name="connsiteY24" fmla="*/ 5449 h 10000"/>
                  <a:gd name="connsiteX25" fmla="*/ 8256 w 10000"/>
                  <a:gd name="connsiteY25" fmla="*/ 5621 h 10000"/>
                  <a:gd name="connsiteX26" fmla="*/ 8054 w 10000"/>
                  <a:gd name="connsiteY26" fmla="*/ 5856 h 10000"/>
                  <a:gd name="connsiteX27" fmla="*/ 7954 w 10000"/>
                  <a:gd name="connsiteY27" fmla="*/ 6046 h 10000"/>
                  <a:gd name="connsiteX28" fmla="*/ 7853 w 10000"/>
                  <a:gd name="connsiteY28" fmla="*/ 6561 h 10000"/>
                  <a:gd name="connsiteX29" fmla="*/ 7618 w 10000"/>
                  <a:gd name="connsiteY29" fmla="*/ 6860 h 10000"/>
                  <a:gd name="connsiteX30" fmla="*/ 7316 w 10000"/>
                  <a:gd name="connsiteY30" fmla="*/ 7332 h 10000"/>
                  <a:gd name="connsiteX31" fmla="*/ 7248 w 10000"/>
                  <a:gd name="connsiteY31" fmla="*/ 7501 h 10000"/>
                  <a:gd name="connsiteX32" fmla="*/ 7215 w 10000"/>
                  <a:gd name="connsiteY32" fmla="*/ 7630 h 10000"/>
                  <a:gd name="connsiteX33" fmla="*/ 7147 w 10000"/>
                  <a:gd name="connsiteY33" fmla="*/ 7757 h 10000"/>
                  <a:gd name="connsiteX34" fmla="*/ 7114 w 10000"/>
                  <a:gd name="connsiteY34" fmla="*/ 7973 h 10000"/>
                  <a:gd name="connsiteX35" fmla="*/ 7147 w 10000"/>
                  <a:gd name="connsiteY35" fmla="*/ 8164 h 10000"/>
                  <a:gd name="connsiteX36" fmla="*/ 7215 w 10000"/>
                  <a:gd name="connsiteY36" fmla="*/ 8226 h 10000"/>
                  <a:gd name="connsiteX37" fmla="*/ 7383 w 10000"/>
                  <a:gd name="connsiteY37" fmla="*/ 8378 h 10000"/>
                  <a:gd name="connsiteX38" fmla="*/ 8088 w 10000"/>
                  <a:gd name="connsiteY38" fmla="*/ 8677 h 10000"/>
                  <a:gd name="connsiteX39" fmla="*/ 8222 w 10000"/>
                  <a:gd name="connsiteY39" fmla="*/ 8697 h 10000"/>
                  <a:gd name="connsiteX40" fmla="*/ 8457 w 10000"/>
                  <a:gd name="connsiteY40" fmla="*/ 8996 h 10000"/>
                  <a:gd name="connsiteX41" fmla="*/ 8591 w 10000"/>
                  <a:gd name="connsiteY41" fmla="*/ 9060 h 10000"/>
                  <a:gd name="connsiteX42" fmla="*/ 8792 w 10000"/>
                  <a:gd name="connsiteY42" fmla="*/ 9104 h 10000"/>
                  <a:gd name="connsiteX43" fmla="*/ 8960 w 10000"/>
                  <a:gd name="connsiteY43" fmla="*/ 9104 h 10000"/>
                  <a:gd name="connsiteX44" fmla="*/ 9094 w 10000"/>
                  <a:gd name="connsiteY44" fmla="*/ 9232 h 10000"/>
                  <a:gd name="connsiteX45" fmla="*/ 9665 w 10000"/>
                  <a:gd name="connsiteY45" fmla="*/ 9402 h 10000"/>
                  <a:gd name="connsiteX46" fmla="*/ 9708 w 10000"/>
                  <a:gd name="connsiteY46" fmla="*/ 9474 h 10000"/>
                  <a:gd name="connsiteX47" fmla="*/ 10000 w 10000"/>
                  <a:gd name="connsiteY47" fmla="*/ 9701 h 10000"/>
                  <a:gd name="connsiteX48" fmla="*/ 10000 w 10000"/>
                  <a:gd name="connsiteY48" fmla="*/ 9828 h 10000"/>
                  <a:gd name="connsiteX49" fmla="*/ 9832 w 10000"/>
                  <a:gd name="connsiteY49" fmla="*/ 10000 h 10000"/>
                  <a:gd name="connsiteX0" fmla="*/ 0 w 10000"/>
                  <a:gd name="connsiteY0" fmla="*/ 43 h 10000"/>
                  <a:gd name="connsiteX1" fmla="*/ 2114 w 10000"/>
                  <a:gd name="connsiteY1" fmla="*/ 0 h 10000"/>
                  <a:gd name="connsiteX2" fmla="*/ 3020 w 10000"/>
                  <a:gd name="connsiteY2" fmla="*/ 43 h 10000"/>
                  <a:gd name="connsiteX3" fmla="*/ 3121 w 10000"/>
                  <a:gd name="connsiteY3" fmla="*/ 108 h 10000"/>
                  <a:gd name="connsiteX4" fmla="*/ 3221 w 10000"/>
                  <a:gd name="connsiteY4" fmla="*/ 192 h 10000"/>
                  <a:gd name="connsiteX5" fmla="*/ 3591 w 10000"/>
                  <a:gd name="connsiteY5" fmla="*/ 898 h 10000"/>
                  <a:gd name="connsiteX6" fmla="*/ 3792 w 10000"/>
                  <a:gd name="connsiteY6" fmla="*/ 1239 h 10000"/>
                  <a:gd name="connsiteX7" fmla="*/ 3993 w 10000"/>
                  <a:gd name="connsiteY7" fmla="*/ 1709 h 10000"/>
                  <a:gd name="connsiteX8" fmla="*/ 4162 w 10000"/>
                  <a:gd name="connsiteY8" fmla="*/ 1881 h 10000"/>
                  <a:gd name="connsiteX9" fmla="*/ 4262 w 10000"/>
                  <a:gd name="connsiteY9" fmla="*/ 2073 h 10000"/>
                  <a:gd name="connsiteX10" fmla="*/ 4363 w 10000"/>
                  <a:gd name="connsiteY10" fmla="*/ 2414 h 10000"/>
                  <a:gd name="connsiteX11" fmla="*/ 4731 w 10000"/>
                  <a:gd name="connsiteY11" fmla="*/ 2906 h 10000"/>
                  <a:gd name="connsiteX12" fmla="*/ 4799 w 10000"/>
                  <a:gd name="connsiteY12" fmla="*/ 2968 h 10000"/>
                  <a:gd name="connsiteX13" fmla="*/ 4832 w 10000"/>
                  <a:gd name="connsiteY13" fmla="*/ 3247 h 10000"/>
                  <a:gd name="connsiteX14" fmla="*/ 5000 w 10000"/>
                  <a:gd name="connsiteY14" fmla="*/ 3439 h 10000"/>
                  <a:gd name="connsiteX15" fmla="*/ 5101 w 10000"/>
                  <a:gd name="connsiteY15" fmla="*/ 3549 h 10000"/>
                  <a:gd name="connsiteX16" fmla="*/ 5571 w 10000"/>
                  <a:gd name="connsiteY16" fmla="*/ 3674 h 10000"/>
                  <a:gd name="connsiteX17" fmla="*/ 5839 w 10000"/>
                  <a:gd name="connsiteY17" fmla="*/ 3783 h 10000"/>
                  <a:gd name="connsiteX18" fmla="*/ 6175 w 10000"/>
                  <a:gd name="connsiteY18" fmla="*/ 3889 h 10000"/>
                  <a:gd name="connsiteX19" fmla="*/ 6309 w 10000"/>
                  <a:gd name="connsiteY19" fmla="*/ 3911 h 10000"/>
                  <a:gd name="connsiteX20" fmla="*/ 7987 w 10000"/>
                  <a:gd name="connsiteY20" fmla="*/ 4787 h 10000"/>
                  <a:gd name="connsiteX21" fmla="*/ 8356 w 10000"/>
                  <a:gd name="connsiteY21" fmla="*/ 5066 h 10000"/>
                  <a:gd name="connsiteX22" fmla="*/ 8457 w 10000"/>
                  <a:gd name="connsiteY22" fmla="*/ 5193 h 10000"/>
                  <a:gd name="connsiteX23" fmla="*/ 8457 w 10000"/>
                  <a:gd name="connsiteY23" fmla="*/ 5278 h 10000"/>
                  <a:gd name="connsiteX24" fmla="*/ 8423 w 10000"/>
                  <a:gd name="connsiteY24" fmla="*/ 5449 h 10000"/>
                  <a:gd name="connsiteX25" fmla="*/ 8256 w 10000"/>
                  <a:gd name="connsiteY25" fmla="*/ 5621 h 10000"/>
                  <a:gd name="connsiteX26" fmla="*/ 8054 w 10000"/>
                  <a:gd name="connsiteY26" fmla="*/ 5856 h 10000"/>
                  <a:gd name="connsiteX27" fmla="*/ 7954 w 10000"/>
                  <a:gd name="connsiteY27" fmla="*/ 6046 h 10000"/>
                  <a:gd name="connsiteX28" fmla="*/ 7853 w 10000"/>
                  <a:gd name="connsiteY28" fmla="*/ 6561 h 10000"/>
                  <a:gd name="connsiteX29" fmla="*/ 7618 w 10000"/>
                  <a:gd name="connsiteY29" fmla="*/ 6860 h 10000"/>
                  <a:gd name="connsiteX30" fmla="*/ 7316 w 10000"/>
                  <a:gd name="connsiteY30" fmla="*/ 7332 h 10000"/>
                  <a:gd name="connsiteX31" fmla="*/ 7248 w 10000"/>
                  <a:gd name="connsiteY31" fmla="*/ 7501 h 10000"/>
                  <a:gd name="connsiteX32" fmla="*/ 7215 w 10000"/>
                  <a:gd name="connsiteY32" fmla="*/ 7630 h 10000"/>
                  <a:gd name="connsiteX33" fmla="*/ 7147 w 10000"/>
                  <a:gd name="connsiteY33" fmla="*/ 7757 h 10000"/>
                  <a:gd name="connsiteX34" fmla="*/ 7114 w 10000"/>
                  <a:gd name="connsiteY34" fmla="*/ 7973 h 10000"/>
                  <a:gd name="connsiteX35" fmla="*/ 7147 w 10000"/>
                  <a:gd name="connsiteY35" fmla="*/ 8164 h 10000"/>
                  <a:gd name="connsiteX36" fmla="*/ 7215 w 10000"/>
                  <a:gd name="connsiteY36" fmla="*/ 8226 h 10000"/>
                  <a:gd name="connsiteX37" fmla="*/ 7383 w 10000"/>
                  <a:gd name="connsiteY37" fmla="*/ 8378 h 10000"/>
                  <a:gd name="connsiteX38" fmla="*/ 8088 w 10000"/>
                  <a:gd name="connsiteY38" fmla="*/ 8677 h 10000"/>
                  <a:gd name="connsiteX39" fmla="*/ 8222 w 10000"/>
                  <a:gd name="connsiteY39" fmla="*/ 8697 h 10000"/>
                  <a:gd name="connsiteX40" fmla="*/ 8457 w 10000"/>
                  <a:gd name="connsiteY40" fmla="*/ 8996 h 10000"/>
                  <a:gd name="connsiteX41" fmla="*/ 8591 w 10000"/>
                  <a:gd name="connsiteY41" fmla="*/ 9060 h 10000"/>
                  <a:gd name="connsiteX42" fmla="*/ 8792 w 10000"/>
                  <a:gd name="connsiteY42" fmla="*/ 9104 h 10000"/>
                  <a:gd name="connsiteX43" fmla="*/ 8960 w 10000"/>
                  <a:gd name="connsiteY43" fmla="*/ 9104 h 10000"/>
                  <a:gd name="connsiteX44" fmla="*/ 9094 w 10000"/>
                  <a:gd name="connsiteY44" fmla="*/ 9232 h 10000"/>
                  <a:gd name="connsiteX45" fmla="*/ 9665 w 10000"/>
                  <a:gd name="connsiteY45" fmla="*/ 9402 h 10000"/>
                  <a:gd name="connsiteX46" fmla="*/ 10000 w 10000"/>
                  <a:gd name="connsiteY46" fmla="*/ 9701 h 10000"/>
                  <a:gd name="connsiteX47" fmla="*/ 10000 w 10000"/>
                  <a:gd name="connsiteY47" fmla="*/ 9828 h 10000"/>
                  <a:gd name="connsiteX48" fmla="*/ 9832 w 10000"/>
                  <a:gd name="connsiteY48" fmla="*/ 10000 h 10000"/>
                  <a:gd name="connsiteX0" fmla="*/ 0 w 10000"/>
                  <a:gd name="connsiteY0" fmla="*/ 43 h 10000"/>
                  <a:gd name="connsiteX1" fmla="*/ 2114 w 10000"/>
                  <a:gd name="connsiteY1" fmla="*/ 0 h 10000"/>
                  <a:gd name="connsiteX2" fmla="*/ 3020 w 10000"/>
                  <a:gd name="connsiteY2" fmla="*/ 43 h 10000"/>
                  <a:gd name="connsiteX3" fmla="*/ 3121 w 10000"/>
                  <a:gd name="connsiteY3" fmla="*/ 108 h 10000"/>
                  <a:gd name="connsiteX4" fmla="*/ 3221 w 10000"/>
                  <a:gd name="connsiteY4" fmla="*/ 192 h 10000"/>
                  <a:gd name="connsiteX5" fmla="*/ 3591 w 10000"/>
                  <a:gd name="connsiteY5" fmla="*/ 898 h 10000"/>
                  <a:gd name="connsiteX6" fmla="*/ 3792 w 10000"/>
                  <a:gd name="connsiteY6" fmla="*/ 1239 h 10000"/>
                  <a:gd name="connsiteX7" fmla="*/ 3993 w 10000"/>
                  <a:gd name="connsiteY7" fmla="*/ 1709 h 10000"/>
                  <a:gd name="connsiteX8" fmla="*/ 4162 w 10000"/>
                  <a:gd name="connsiteY8" fmla="*/ 1881 h 10000"/>
                  <a:gd name="connsiteX9" fmla="*/ 4262 w 10000"/>
                  <a:gd name="connsiteY9" fmla="*/ 2073 h 10000"/>
                  <a:gd name="connsiteX10" fmla="*/ 4363 w 10000"/>
                  <a:gd name="connsiteY10" fmla="*/ 2414 h 10000"/>
                  <a:gd name="connsiteX11" fmla="*/ 4731 w 10000"/>
                  <a:gd name="connsiteY11" fmla="*/ 2906 h 10000"/>
                  <a:gd name="connsiteX12" fmla="*/ 4799 w 10000"/>
                  <a:gd name="connsiteY12" fmla="*/ 2968 h 10000"/>
                  <a:gd name="connsiteX13" fmla="*/ 4832 w 10000"/>
                  <a:gd name="connsiteY13" fmla="*/ 3247 h 10000"/>
                  <a:gd name="connsiteX14" fmla="*/ 5000 w 10000"/>
                  <a:gd name="connsiteY14" fmla="*/ 3439 h 10000"/>
                  <a:gd name="connsiteX15" fmla="*/ 5101 w 10000"/>
                  <a:gd name="connsiteY15" fmla="*/ 3549 h 10000"/>
                  <a:gd name="connsiteX16" fmla="*/ 5571 w 10000"/>
                  <a:gd name="connsiteY16" fmla="*/ 3674 h 10000"/>
                  <a:gd name="connsiteX17" fmla="*/ 5839 w 10000"/>
                  <a:gd name="connsiteY17" fmla="*/ 3783 h 10000"/>
                  <a:gd name="connsiteX18" fmla="*/ 6175 w 10000"/>
                  <a:gd name="connsiteY18" fmla="*/ 3889 h 10000"/>
                  <a:gd name="connsiteX19" fmla="*/ 6309 w 10000"/>
                  <a:gd name="connsiteY19" fmla="*/ 3911 h 10000"/>
                  <a:gd name="connsiteX20" fmla="*/ 7987 w 10000"/>
                  <a:gd name="connsiteY20" fmla="*/ 4787 h 10000"/>
                  <a:gd name="connsiteX21" fmla="*/ 8356 w 10000"/>
                  <a:gd name="connsiteY21" fmla="*/ 5066 h 10000"/>
                  <a:gd name="connsiteX22" fmla="*/ 8457 w 10000"/>
                  <a:gd name="connsiteY22" fmla="*/ 5193 h 10000"/>
                  <a:gd name="connsiteX23" fmla="*/ 8457 w 10000"/>
                  <a:gd name="connsiteY23" fmla="*/ 5278 h 10000"/>
                  <a:gd name="connsiteX24" fmla="*/ 8423 w 10000"/>
                  <a:gd name="connsiteY24" fmla="*/ 5449 h 10000"/>
                  <a:gd name="connsiteX25" fmla="*/ 8256 w 10000"/>
                  <a:gd name="connsiteY25" fmla="*/ 5621 h 10000"/>
                  <a:gd name="connsiteX26" fmla="*/ 8054 w 10000"/>
                  <a:gd name="connsiteY26" fmla="*/ 5856 h 10000"/>
                  <a:gd name="connsiteX27" fmla="*/ 7954 w 10000"/>
                  <a:gd name="connsiteY27" fmla="*/ 6046 h 10000"/>
                  <a:gd name="connsiteX28" fmla="*/ 7853 w 10000"/>
                  <a:gd name="connsiteY28" fmla="*/ 6561 h 10000"/>
                  <a:gd name="connsiteX29" fmla="*/ 7618 w 10000"/>
                  <a:gd name="connsiteY29" fmla="*/ 6860 h 10000"/>
                  <a:gd name="connsiteX30" fmla="*/ 7316 w 10000"/>
                  <a:gd name="connsiteY30" fmla="*/ 7332 h 10000"/>
                  <a:gd name="connsiteX31" fmla="*/ 7248 w 10000"/>
                  <a:gd name="connsiteY31" fmla="*/ 7501 h 10000"/>
                  <a:gd name="connsiteX32" fmla="*/ 7215 w 10000"/>
                  <a:gd name="connsiteY32" fmla="*/ 7630 h 10000"/>
                  <a:gd name="connsiteX33" fmla="*/ 7147 w 10000"/>
                  <a:gd name="connsiteY33" fmla="*/ 7757 h 10000"/>
                  <a:gd name="connsiteX34" fmla="*/ 7114 w 10000"/>
                  <a:gd name="connsiteY34" fmla="*/ 7973 h 10000"/>
                  <a:gd name="connsiteX35" fmla="*/ 7147 w 10000"/>
                  <a:gd name="connsiteY35" fmla="*/ 8164 h 10000"/>
                  <a:gd name="connsiteX36" fmla="*/ 7215 w 10000"/>
                  <a:gd name="connsiteY36" fmla="*/ 8226 h 10000"/>
                  <a:gd name="connsiteX37" fmla="*/ 7383 w 10000"/>
                  <a:gd name="connsiteY37" fmla="*/ 8378 h 10000"/>
                  <a:gd name="connsiteX38" fmla="*/ 8088 w 10000"/>
                  <a:gd name="connsiteY38" fmla="*/ 8677 h 10000"/>
                  <a:gd name="connsiteX39" fmla="*/ 8222 w 10000"/>
                  <a:gd name="connsiteY39" fmla="*/ 8697 h 10000"/>
                  <a:gd name="connsiteX40" fmla="*/ 8457 w 10000"/>
                  <a:gd name="connsiteY40" fmla="*/ 8996 h 10000"/>
                  <a:gd name="connsiteX41" fmla="*/ 8591 w 10000"/>
                  <a:gd name="connsiteY41" fmla="*/ 9060 h 10000"/>
                  <a:gd name="connsiteX42" fmla="*/ 8792 w 10000"/>
                  <a:gd name="connsiteY42" fmla="*/ 9104 h 10000"/>
                  <a:gd name="connsiteX43" fmla="*/ 8960 w 10000"/>
                  <a:gd name="connsiteY43" fmla="*/ 9104 h 10000"/>
                  <a:gd name="connsiteX44" fmla="*/ 9094 w 10000"/>
                  <a:gd name="connsiteY44" fmla="*/ 9232 h 10000"/>
                  <a:gd name="connsiteX45" fmla="*/ 9665 w 10000"/>
                  <a:gd name="connsiteY45" fmla="*/ 9402 h 10000"/>
                  <a:gd name="connsiteX46" fmla="*/ 10000 w 10000"/>
                  <a:gd name="connsiteY46" fmla="*/ 9701 h 10000"/>
                  <a:gd name="connsiteX47" fmla="*/ 9832 w 10000"/>
                  <a:gd name="connsiteY47" fmla="*/ 10000 h 10000"/>
                  <a:gd name="connsiteX0" fmla="*/ 0 w 9832"/>
                  <a:gd name="connsiteY0" fmla="*/ 43 h 10000"/>
                  <a:gd name="connsiteX1" fmla="*/ 2114 w 9832"/>
                  <a:gd name="connsiteY1" fmla="*/ 0 h 10000"/>
                  <a:gd name="connsiteX2" fmla="*/ 3020 w 9832"/>
                  <a:gd name="connsiteY2" fmla="*/ 43 h 10000"/>
                  <a:gd name="connsiteX3" fmla="*/ 3121 w 9832"/>
                  <a:gd name="connsiteY3" fmla="*/ 108 h 10000"/>
                  <a:gd name="connsiteX4" fmla="*/ 3221 w 9832"/>
                  <a:gd name="connsiteY4" fmla="*/ 192 h 10000"/>
                  <a:gd name="connsiteX5" fmla="*/ 3591 w 9832"/>
                  <a:gd name="connsiteY5" fmla="*/ 898 h 10000"/>
                  <a:gd name="connsiteX6" fmla="*/ 3792 w 9832"/>
                  <a:gd name="connsiteY6" fmla="*/ 1239 h 10000"/>
                  <a:gd name="connsiteX7" fmla="*/ 3993 w 9832"/>
                  <a:gd name="connsiteY7" fmla="*/ 1709 h 10000"/>
                  <a:gd name="connsiteX8" fmla="*/ 4162 w 9832"/>
                  <a:gd name="connsiteY8" fmla="*/ 1881 h 10000"/>
                  <a:gd name="connsiteX9" fmla="*/ 4262 w 9832"/>
                  <a:gd name="connsiteY9" fmla="*/ 2073 h 10000"/>
                  <a:gd name="connsiteX10" fmla="*/ 4363 w 9832"/>
                  <a:gd name="connsiteY10" fmla="*/ 2414 h 10000"/>
                  <a:gd name="connsiteX11" fmla="*/ 4731 w 9832"/>
                  <a:gd name="connsiteY11" fmla="*/ 2906 h 10000"/>
                  <a:gd name="connsiteX12" fmla="*/ 4799 w 9832"/>
                  <a:gd name="connsiteY12" fmla="*/ 2968 h 10000"/>
                  <a:gd name="connsiteX13" fmla="*/ 4832 w 9832"/>
                  <a:gd name="connsiteY13" fmla="*/ 3247 h 10000"/>
                  <a:gd name="connsiteX14" fmla="*/ 5000 w 9832"/>
                  <a:gd name="connsiteY14" fmla="*/ 3439 h 10000"/>
                  <a:gd name="connsiteX15" fmla="*/ 5101 w 9832"/>
                  <a:gd name="connsiteY15" fmla="*/ 3549 h 10000"/>
                  <a:gd name="connsiteX16" fmla="*/ 5571 w 9832"/>
                  <a:gd name="connsiteY16" fmla="*/ 3674 h 10000"/>
                  <a:gd name="connsiteX17" fmla="*/ 5839 w 9832"/>
                  <a:gd name="connsiteY17" fmla="*/ 3783 h 10000"/>
                  <a:gd name="connsiteX18" fmla="*/ 6175 w 9832"/>
                  <a:gd name="connsiteY18" fmla="*/ 3889 h 10000"/>
                  <a:gd name="connsiteX19" fmla="*/ 6309 w 9832"/>
                  <a:gd name="connsiteY19" fmla="*/ 3911 h 10000"/>
                  <a:gd name="connsiteX20" fmla="*/ 7987 w 9832"/>
                  <a:gd name="connsiteY20" fmla="*/ 4787 h 10000"/>
                  <a:gd name="connsiteX21" fmla="*/ 8356 w 9832"/>
                  <a:gd name="connsiteY21" fmla="*/ 5066 h 10000"/>
                  <a:gd name="connsiteX22" fmla="*/ 8457 w 9832"/>
                  <a:gd name="connsiteY22" fmla="*/ 5193 h 10000"/>
                  <a:gd name="connsiteX23" fmla="*/ 8457 w 9832"/>
                  <a:gd name="connsiteY23" fmla="*/ 5278 h 10000"/>
                  <a:gd name="connsiteX24" fmla="*/ 8423 w 9832"/>
                  <a:gd name="connsiteY24" fmla="*/ 5449 h 10000"/>
                  <a:gd name="connsiteX25" fmla="*/ 8256 w 9832"/>
                  <a:gd name="connsiteY25" fmla="*/ 5621 h 10000"/>
                  <a:gd name="connsiteX26" fmla="*/ 8054 w 9832"/>
                  <a:gd name="connsiteY26" fmla="*/ 5856 h 10000"/>
                  <a:gd name="connsiteX27" fmla="*/ 7954 w 9832"/>
                  <a:gd name="connsiteY27" fmla="*/ 6046 h 10000"/>
                  <a:gd name="connsiteX28" fmla="*/ 7853 w 9832"/>
                  <a:gd name="connsiteY28" fmla="*/ 6561 h 10000"/>
                  <a:gd name="connsiteX29" fmla="*/ 7618 w 9832"/>
                  <a:gd name="connsiteY29" fmla="*/ 6860 h 10000"/>
                  <a:gd name="connsiteX30" fmla="*/ 7316 w 9832"/>
                  <a:gd name="connsiteY30" fmla="*/ 7332 h 10000"/>
                  <a:gd name="connsiteX31" fmla="*/ 7248 w 9832"/>
                  <a:gd name="connsiteY31" fmla="*/ 7501 h 10000"/>
                  <a:gd name="connsiteX32" fmla="*/ 7215 w 9832"/>
                  <a:gd name="connsiteY32" fmla="*/ 7630 h 10000"/>
                  <a:gd name="connsiteX33" fmla="*/ 7147 w 9832"/>
                  <a:gd name="connsiteY33" fmla="*/ 7757 h 10000"/>
                  <a:gd name="connsiteX34" fmla="*/ 7114 w 9832"/>
                  <a:gd name="connsiteY34" fmla="*/ 7973 h 10000"/>
                  <a:gd name="connsiteX35" fmla="*/ 7147 w 9832"/>
                  <a:gd name="connsiteY35" fmla="*/ 8164 h 10000"/>
                  <a:gd name="connsiteX36" fmla="*/ 7215 w 9832"/>
                  <a:gd name="connsiteY36" fmla="*/ 8226 h 10000"/>
                  <a:gd name="connsiteX37" fmla="*/ 7383 w 9832"/>
                  <a:gd name="connsiteY37" fmla="*/ 8378 h 10000"/>
                  <a:gd name="connsiteX38" fmla="*/ 8088 w 9832"/>
                  <a:gd name="connsiteY38" fmla="*/ 8677 h 10000"/>
                  <a:gd name="connsiteX39" fmla="*/ 8222 w 9832"/>
                  <a:gd name="connsiteY39" fmla="*/ 8697 h 10000"/>
                  <a:gd name="connsiteX40" fmla="*/ 8457 w 9832"/>
                  <a:gd name="connsiteY40" fmla="*/ 8996 h 10000"/>
                  <a:gd name="connsiteX41" fmla="*/ 8591 w 9832"/>
                  <a:gd name="connsiteY41" fmla="*/ 9060 h 10000"/>
                  <a:gd name="connsiteX42" fmla="*/ 8792 w 9832"/>
                  <a:gd name="connsiteY42" fmla="*/ 9104 h 10000"/>
                  <a:gd name="connsiteX43" fmla="*/ 8960 w 9832"/>
                  <a:gd name="connsiteY43" fmla="*/ 9104 h 10000"/>
                  <a:gd name="connsiteX44" fmla="*/ 9094 w 9832"/>
                  <a:gd name="connsiteY44" fmla="*/ 9232 h 10000"/>
                  <a:gd name="connsiteX45" fmla="*/ 9665 w 9832"/>
                  <a:gd name="connsiteY45" fmla="*/ 9402 h 10000"/>
                  <a:gd name="connsiteX46" fmla="*/ 9832 w 9832"/>
                  <a:gd name="connsiteY46" fmla="*/ 10000 h 10000"/>
                  <a:gd name="connsiteX0" fmla="*/ 0 w 9830"/>
                  <a:gd name="connsiteY0" fmla="*/ 43 h 9402"/>
                  <a:gd name="connsiteX1" fmla="*/ 2150 w 9830"/>
                  <a:gd name="connsiteY1" fmla="*/ 0 h 9402"/>
                  <a:gd name="connsiteX2" fmla="*/ 3072 w 9830"/>
                  <a:gd name="connsiteY2" fmla="*/ 43 h 9402"/>
                  <a:gd name="connsiteX3" fmla="*/ 3174 w 9830"/>
                  <a:gd name="connsiteY3" fmla="*/ 108 h 9402"/>
                  <a:gd name="connsiteX4" fmla="*/ 3276 w 9830"/>
                  <a:gd name="connsiteY4" fmla="*/ 192 h 9402"/>
                  <a:gd name="connsiteX5" fmla="*/ 3652 w 9830"/>
                  <a:gd name="connsiteY5" fmla="*/ 898 h 9402"/>
                  <a:gd name="connsiteX6" fmla="*/ 3857 w 9830"/>
                  <a:gd name="connsiteY6" fmla="*/ 1239 h 9402"/>
                  <a:gd name="connsiteX7" fmla="*/ 4061 w 9830"/>
                  <a:gd name="connsiteY7" fmla="*/ 1709 h 9402"/>
                  <a:gd name="connsiteX8" fmla="*/ 4233 w 9830"/>
                  <a:gd name="connsiteY8" fmla="*/ 1881 h 9402"/>
                  <a:gd name="connsiteX9" fmla="*/ 4335 w 9830"/>
                  <a:gd name="connsiteY9" fmla="*/ 2073 h 9402"/>
                  <a:gd name="connsiteX10" fmla="*/ 4438 w 9830"/>
                  <a:gd name="connsiteY10" fmla="*/ 2414 h 9402"/>
                  <a:gd name="connsiteX11" fmla="*/ 4812 w 9830"/>
                  <a:gd name="connsiteY11" fmla="*/ 2906 h 9402"/>
                  <a:gd name="connsiteX12" fmla="*/ 4881 w 9830"/>
                  <a:gd name="connsiteY12" fmla="*/ 2968 h 9402"/>
                  <a:gd name="connsiteX13" fmla="*/ 4915 w 9830"/>
                  <a:gd name="connsiteY13" fmla="*/ 3247 h 9402"/>
                  <a:gd name="connsiteX14" fmla="*/ 5085 w 9830"/>
                  <a:gd name="connsiteY14" fmla="*/ 3439 h 9402"/>
                  <a:gd name="connsiteX15" fmla="*/ 5188 w 9830"/>
                  <a:gd name="connsiteY15" fmla="*/ 3549 h 9402"/>
                  <a:gd name="connsiteX16" fmla="*/ 5666 w 9830"/>
                  <a:gd name="connsiteY16" fmla="*/ 3674 h 9402"/>
                  <a:gd name="connsiteX17" fmla="*/ 5939 w 9830"/>
                  <a:gd name="connsiteY17" fmla="*/ 3783 h 9402"/>
                  <a:gd name="connsiteX18" fmla="*/ 6281 w 9830"/>
                  <a:gd name="connsiteY18" fmla="*/ 3889 h 9402"/>
                  <a:gd name="connsiteX19" fmla="*/ 6417 w 9830"/>
                  <a:gd name="connsiteY19" fmla="*/ 3911 h 9402"/>
                  <a:gd name="connsiteX20" fmla="*/ 8123 w 9830"/>
                  <a:gd name="connsiteY20" fmla="*/ 4787 h 9402"/>
                  <a:gd name="connsiteX21" fmla="*/ 8499 w 9830"/>
                  <a:gd name="connsiteY21" fmla="*/ 5066 h 9402"/>
                  <a:gd name="connsiteX22" fmla="*/ 8602 w 9830"/>
                  <a:gd name="connsiteY22" fmla="*/ 5193 h 9402"/>
                  <a:gd name="connsiteX23" fmla="*/ 8602 w 9830"/>
                  <a:gd name="connsiteY23" fmla="*/ 5278 h 9402"/>
                  <a:gd name="connsiteX24" fmla="*/ 8567 w 9830"/>
                  <a:gd name="connsiteY24" fmla="*/ 5449 h 9402"/>
                  <a:gd name="connsiteX25" fmla="*/ 8397 w 9830"/>
                  <a:gd name="connsiteY25" fmla="*/ 5621 h 9402"/>
                  <a:gd name="connsiteX26" fmla="*/ 8192 w 9830"/>
                  <a:gd name="connsiteY26" fmla="*/ 5856 h 9402"/>
                  <a:gd name="connsiteX27" fmla="*/ 8090 w 9830"/>
                  <a:gd name="connsiteY27" fmla="*/ 6046 h 9402"/>
                  <a:gd name="connsiteX28" fmla="*/ 7987 w 9830"/>
                  <a:gd name="connsiteY28" fmla="*/ 6561 h 9402"/>
                  <a:gd name="connsiteX29" fmla="*/ 7748 w 9830"/>
                  <a:gd name="connsiteY29" fmla="*/ 6860 h 9402"/>
                  <a:gd name="connsiteX30" fmla="*/ 7441 w 9830"/>
                  <a:gd name="connsiteY30" fmla="*/ 7332 h 9402"/>
                  <a:gd name="connsiteX31" fmla="*/ 7372 w 9830"/>
                  <a:gd name="connsiteY31" fmla="*/ 7501 h 9402"/>
                  <a:gd name="connsiteX32" fmla="*/ 7338 w 9830"/>
                  <a:gd name="connsiteY32" fmla="*/ 7630 h 9402"/>
                  <a:gd name="connsiteX33" fmla="*/ 7269 w 9830"/>
                  <a:gd name="connsiteY33" fmla="*/ 7757 h 9402"/>
                  <a:gd name="connsiteX34" fmla="*/ 7236 w 9830"/>
                  <a:gd name="connsiteY34" fmla="*/ 7973 h 9402"/>
                  <a:gd name="connsiteX35" fmla="*/ 7269 w 9830"/>
                  <a:gd name="connsiteY35" fmla="*/ 8164 h 9402"/>
                  <a:gd name="connsiteX36" fmla="*/ 7338 w 9830"/>
                  <a:gd name="connsiteY36" fmla="*/ 8226 h 9402"/>
                  <a:gd name="connsiteX37" fmla="*/ 7509 w 9830"/>
                  <a:gd name="connsiteY37" fmla="*/ 8378 h 9402"/>
                  <a:gd name="connsiteX38" fmla="*/ 8226 w 9830"/>
                  <a:gd name="connsiteY38" fmla="*/ 8677 h 9402"/>
                  <a:gd name="connsiteX39" fmla="*/ 8362 w 9830"/>
                  <a:gd name="connsiteY39" fmla="*/ 8697 h 9402"/>
                  <a:gd name="connsiteX40" fmla="*/ 8602 w 9830"/>
                  <a:gd name="connsiteY40" fmla="*/ 8996 h 9402"/>
                  <a:gd name="connsiteX41" fmla="*/ 8738 w 9830"/>
                  <a:gd name="connsiteY41" fmla="*/ 9060 h 9402"/>
                  <a:gd name="connsiteX42" fmla="*/ 8942 w 9830"/>
                  <a:gd name="connsiteY42" fmla="*/ 9104 h 9402"/>
                  <a:gd name="connsiteX43" fmla="*/ 9113 w 9830"/>
                  <a:gd name="connsiteY43" fmla="*/ 9104 h 9402"/>
                  <a:gd name="connsiteX44" fmla="*/ 9249 w 9830"/>
                  <a:gd name="connsiteY44" fmla="*/ 9232 h 9402"/>
                  <a:gd name="connsiteX45" fmla="*/ 9830 w 9830"/>
                  <a:gd name="connsiteY45" fmla="*/ 9402 h 9402"/>
                  <a:gd name="connsiteX0" fmla="*/ 0 w 9409"/>
                  <a:gd name="connsiteY0" fmla="*/ 46 h 9819"/>
                  <a:gd name="connsiteX1" fmla="*/ 2187 w 9409"/>
                  <a:gd name="connsiteY1" fmla="*/ 0 h 9819"/>
                  <a:gd name="connsiteX2" fmla="*/ 3125 w 9409"/>
                  <a:gd name="connsiteY2" fmla="*/ 46 h 9819"/>
                  <a:gd name="connsiteX3" fmla="*/ 3229 w 9409"/>
                  <a:gd name="connsiteY3" fmla="*/ 115 h 9819"/>
                  <a:gd name="connsiteX4" fmla="*/ 3333 w 9409"/>
                  <a:gd name="connsiteY4" fmla="*/ 204 h 9819"/>
                  <a:gd name="connsiteX5" fmla="*/ 3715 w 9409"/>
                  <a:gd name="connsiteY5" fmla="*/ 955 h 9819"/>
                  <a:gd name="connsiteX6" fmla="*/ 3924 w 9409"/>
                  <a:gd name="connsiteY6" fmla="*/ 1318 h 9819"/>
                  <a:gd name="connsiteX7" fmla="*/ 4131 w 9409"/>
                  <a:gd name="connsiteY7" fmla="*/ 1818 h 9819"/>
                  <a:gd name="connsiteX8" fmla="*/ 4306 w 9409"/>
                  <a:gd name="connsiteY8" fmla="*/ 2001 h 9819"/>
                  <a:gd name="connsiteX9" fmla="*/ 4410 w 9409"/>
                  <a:gd name="connsiteY9" fmla="*/ 2205 h 9819"/>
                  <a:gd name="connsiteX10" fmla="*/ 4515 w 9409"/>
                  <a:gd name="connsiteY10" fmla="*/ 2568 h 9819"/>
                  <a:gd name="connsiteX11" fmla="*/ 4895 w 9409"/>
                  <a:gd name="connsiteY11" fmla="*/ 3091 h 9819"/>
                  <a:gd name="connsiteX12" fmla="*/ 4965 w 9409"/>
                  <a:gd name="connsiteY12" fmla="*/ 3157 h 9819"/>
                  <a:gd name="connsiteX13" fmla="*/ 5000 w 9409"/>
                  <a:gd name="connsiteY13" fmla="*/ 3454 h 9819"/>
                  <a:gd name="connsiteX14" fmla="*/ 5173 w 9409"/>
                  <a:gd name="connsiteY14" fmla="*/ 3658 h 9819"/>
                  <a:gd name="connsiteX15" fmla="*/ 5278 w 9409"/>
                  <a:gd name="connsiteY15" fmla="*/ 3775 h 9819"/>
                  <a:gd name="connsiteX16" fmla="*/ 5764 w 9409"/>
                  <a:gd name="connsiteY16" fmla="*/ 3908 h 9819"/>
                  <a:gd name="connsiteX17" fmla="*/ 6042 w 9409"/>
                  <a:gd name="connsiteY17" fmla="*/ 4024 h 9819"/>
                  <a:gd name="connsiteX18" fmla="*/ 6390 w 9409"/>
                  <a:gd name="connsiteY18" fmla="*/ 4136 h 9819"/>
                  <a:gd name="connsiteX19" fmla="*/ 6528 w 9409"/>
                  <a:gd name="connsiteY19" fmla="*/ 4160 h 9819"/>
                  <a:gd name="connsiteX20" fmla="*/ 8263 w 9409"/>
                  <a:gd name="connsiteY20" fmla="*/ 5091 h 9819"/>
                  <a:gd name="connsiteX21" fmla="*/ 8646 w 9409"/>
                  <a:gd name="connsiteY21" fmla="*/ 5388 h 9819"/>
                  <a:gd name="connsiteX22" fmla="*/ 8751 w 9409"/>
                  <a:gd name="connsiteY22" fmla="*/ 5523 h 9819"/>
                  <a:gd name="connsiteX23" fmla="*/ 8751 w 9409"/>
                  <a:gd name="connsiteY23" fmla="*/ 5614 h 9819"/>
                  <a:gd name="connsiteX24" fmla="*/ 8715 w 9409"/>
                  <a:gd name="connsiteY24" fmla="*/ 5796 h 9819"/>
                  <a:gd name="connsiteX25" fmla="*/ 8542 w 9409"/>
                  <a:gd name="connsiteY25" fmla="*/ 5979 h 9819"/>
                  <a:gd name="connsiteX26" fmla="*/ 8334 w 9409"/>
                  <a:gd name="connsiteY26" fmla="*/ 6228 h 9819"/>
                  <a:gd name="connsiteX27" fmla="*/ 8230 w 9409"/>
                  <a:gd name="connsiteY27" fmla="*/ 6431 h 9819"/>
                  <a:gd name="connsiteX28" fmla="*/ 8125 w 9409"/>
                  <a:gd name="connsiteY28" fmla="*/ 6978 h 9819"/>
                  <a:gd name="connsiteX29" fmla="*/ 7882 w 9409"/>
                  <a:gd name="connsiteY29" fmla="*/ 7296 h 9819"/>
                  <a:gd name="connsiteX30" fmla="*/ 7570 w 9409"/>
                  <a:gd name="connsiteY30" fmla="*/ 7798 h 9819"/>
                  <a:gd name="connsiteX31" fmla="*/ 7499 w 9409"/>
                  <a:gd name="connsiteY31" fmla="*/ 7978 h 9819"/>
                  <a:gd name="connsiteX32" fmla="*/ 7465 w 9409"/>
                  <a:gd name="connsiteY32" fmla="*/ 8115 h 9819"/>
                  <a:gd name="connsiteX33" fmla="*/ 7395 w 9409"/>
                  <a:gd name="connsiteY33" fmla="*/ 8250 h 9819"/>
                  <a:gd name="connsiteX34" fmla="*/ 7361 w 9409"/>
                  <a:gd name="connsiteY34" fmla="*/ 8480 h 9819"/>
                  <a:gd name="connsiteX35" fmla="*/ 7395 w 9409"/>
                  <a:gd name="connsiteY35" fmla="*/ 8683 h 9819"/>
                  <a:gd name="connsiteX36" fmla="*/ 7465 w 9409"/>
                  <a:gd name="connsiteY36" fmla="*/ 8749 h 9819"/>
                  <a:gd name="connsiteX37" fmla="*/ 7639 w 9409"/>
                  <a:gd name="connsiteY37" fmla="*/ 8911 h 9819"/>
                  <a:gd name="connsiteX38" fmla="*/ 8368 w 9409"/>
                  <a:gd name="connsiteY38" fmla="*/ 9229 h 9819"/>
                  <a:gd name="connsiteX39" fmla="*/ 8507 w 9409"/>
                  <a:gd name="connsiteY39" fmla="*/ 9250 h 9819"/>
                  <a:gd name="connsiteX40" fmla="*/ 8751 w 9409"/>
                  <a:gd name="connsiteY40" fmla="*/ 9568 h 9819"/>
                  <a:gd name="connsiteX41" fmla="*/ 8889 w 9409"/>
                  <a:gd name="connsiteY41" fmla="*/ 9636 h 9819"/>
                  <a:gd name="connsiteX42" fmla="*/ 9097 w 9409"/>
                  <a:gd name="connsiteY42" fmla="*/ 9683 h 9819"/>
                  <a:gd name="connsiteX43" fmla="*/ 9271 w 9409"/>
                  <a:gd name="connsiteY43" fmla="*/ 9683 h 9819"/>
                  <a:gd name="connsiteX44" fmla="*/ 9409 w 9409"/>
                  <a:gd name="connsiteY44" fmla="*/ 9819 h 9819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8894 w 10000"/>
                  <a:gd name="connsiteY38" fmla="*/ 9399 h 10000"/>
                  <a:gd name="connsiteX39" fmla="*/ 9041 w 10000"/>
                  <a:gd name="connsiteY39" fmla="*/ 9421 h 10000"/>
                  <a:gd name="connsiteX40" fmla="*/ 9301 w 10000"/>
                  <a:gd name="connsiteY40" fmla="*/ 9744 h 10000"/>
                  <a:gd name="connsiteX41" fmla="*/ 9447 w 10000"/>
                  <a:gd name="connsiteY41" fmla="*/ 9814 h 10000"/>
                  <a:gd name="connsiteX42" fmla="*/ 9668 w 10000"/>
                  <a:gd name="connsiteY42" fmla="*/ 9861 h 10000"/>
                  <a:gd name="connsiteX43" fmla="*/ 10000 w 10000"/>
                  <a:gd name="connsiteY43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8894 w 10000"/>
                  <a:gd name="connsiteY38" fmla="*/ 9399 h 10000"/>
                  <a:gd name="connsiteX39" fmla="*/ 9041 w 10000"/>
                  <a:gd name="connsiteY39" fmla="*/ 9421 h 10000"/>
                  <a:gd name="connsiteX40" fmla="*/ 9301 w 10000"/>
                  <a:gd name="connsiteY40" fmla="*/ 9744 h 10000"/>
                  <a:gd name="connsiteX41" fmla="*/ 9447 w 10000"/>
                  <a:gd name="connsiteY41" fmla="*/ 9814 h 10000"/>
                  <a:gd name="connsiteX42" fmla="*/ 10000 w 10000"/>
                  <a:gd name="connsiteY42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8894 w 10000"/>
                  <a:gd name="connsiteY38" fmla="*/ 9399 h 10000"/>
                  <a:gd name="connsiteX39" fmla="*/ 9041 w 10000"/>
                  <a:gd name="connsiteY39" fmla="*/ 9421 h 10000"/>
                  <a:gd name="connsiteX40" fmla="*/ 9301 w 10000"/>
                  <a:gd name="connsiteY40" fmla="*/ 9744 h 10000"/>
                  <a:gd name="connsiteX41" fmla="*/ 10000 w 10000"/>
                  <a:gd name="connsiteY41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8894 w 10000"/>
                  <a:gd name="connsiteY38" fmla="*/ 9399 h 10000"/>
                  <a:gd name="connsiteX39" fmla="*/ 9301 w 10000"/>
                  <a:gd name="connsiteY39" fmla="*/ 9744 h 10000"/>
                  <a:gd name="connsiteX40" fmla="*/ 10000 w 10000"/>
                  <a:gd name="connsiteY40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9301 w 10000"/>
                  <a:gd name="connsiteY38" fmla="*/ 9744 h 10000"/>
                  <a:gd name="connsiteX39" fmla="*/ 10000 w 10000"/>
                  <a:gd name="connsiteY39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9157 w 10000"/>
                  <a:gd name="connsiteY38" fmla="*/ 9685 h 10000"/>
                  <a:gd name="connsiteX39" fmla="*/ 9301 w 10000"/>
                  <a:gd name="connsiteY39" fmla="*/ 9744 h 10000"/>
                  <a:gd name="connsiteX40" fmla="*/ 10000 w 10000"/>
                  <a:gd name="connsiteY40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9157 w 10000"/>
                  <a:gd name="connsiteY38" fmla="*/ 9685 h 10000"/>
                  <a:gd name="connsiteX39" fmla="*/ 10000 w 10000"/>
                  <a:gd name="connsiteY39" fmla="*/ 10000 h 10000"/>
                  <a:gd name="connsiteX0" fmla="*/ 0 w 10000"/>
                  <a:gd name="connsiteY0" fmla="*/ 47 h 10000"/>
                  <a:gd name="connsiteX1" fmla="*/ 2324 w 10000"/>
                  <a:gd name="connsiteY1" fmla="*/ 0 h 10000"/>
                  <a:gd name="connsiteX2" fmla="*/ 3321 w 10000"/>
                  <a:gd name="connsiteY2" fmla="*/ 47 h 10000"/>
                  <a:gd name="connsiteX3" fmla="*/ 3432 w 10000"/>
                  <a:gd name="connsiteY3" fmla="*/ 117 h 10000"/>
                  <a:gd name="connsiteX4" fmla="*/ 3542 w 10000"/>
                  <a:gd name="connsiteY4" fmla="*/ 208 h 10000"/>
                  <a:gd name="connsiteX5" fmla="*/ 3948 w 10000"/>
                  <a:gd name="connsiteY5" fmla="*/ 973 h 10000"/>
                  <a:gd name="connsiteX6" fmla="*/ 4170 w 10000"/>
                  <a:gd name="connsiteY6" fmla="*/ 1342 h 10000"/>
                  <a:gd name="connsiteX7" fmla="*/ 4390 w 10000"/>
                  <a:gd name="connsiteY7" fmla="*/ 1852 h 10000"/>
                  <a:gd name="connsiteX8" fmla="*/ 4576 w 10000"/>
                  <a:gd name="connsiteY8" fmla="*/ 2038 h 10000"/>
                  <a:gd name="connsiteX9" fmla="*/ 4687 w 10000"/>
                  <a:gd name="connsiteY9" fmla="*/ 2246 h 10000"/>
                  <a:gd name="connsiteX10" fmla="*/ 4799 w 10000"/>
                  <a:gd name="connsiteY10" fmla="*/ 2615 h 10000"/>
                  <a:gd name="connsiteX11" fmla="*/ 5202 w 10000"/>
                  <a:gd name="connsiteY11" fmla="*/ 3148 h 10000"/>
                  <a:gd name="connsiteX12" fmla="*/ 5277 w 10000"/>
                  <a:gd name="connsiteY12" fmla="*/ 3215 h 10000"/>
                  <a:gd name="connsiteX13" fmla="*/ 5314 w 10000"/>
                  <a:gd name="connsiteY13" fmla="*/ 3518 h 10000"/>
                  <a:gd name="connsiteX14" fmla="*/ 5498 w 10000"/>
                  <a:gd name="connsiteY14" fmla="*/ 3725 h 10000"/>
                  <a:gd name="connsiteX15" fmla="*/ 5610 w 10000"/>
                  <a:gd name="connsiteY15" fmla="*/ 3845 h 10000"/>
                  <a:gd name="connsiteX16" fmla="*/ 6126 w 10000"/>
                  <a:gd name="connsiteY16" fmla="*/ 3980 h 10000"/>
                  <a:gd name="connsiteX17" fmla="*/ 6422 w 10000"/>
                  <a:gd name="connsiteY17" fmla="*/ 4098 h 10000"/>
                  <a:gd name="connsiteX18" fmla="*/ 6791 w 10000"/>
                  <a:gd name="connsiteY18" fmla="*/ 4212 h 10000"/>
                  <a:gd name="connsiteX19" fmla="*/ 6938 w 10000"/>
                  <a:gd name="connsiteY19" fmla="*/ 4237 h 10000"/>
                  <a:gd name="connsiteX20" fmla="*/ 8782 w 10000"/>
                  <a:gd name="connsiteY20" fmla="*/ 5185 h 10000"/>
                  <a:gd name="connsiteX21" fmla="*/ 9189 w 10000"/>
                  <a:gd name="connsiteY21" fmla="*/ 5487 h 10000"/>
                  <a:gd name="connsiteX22" fmla="*/ 9301 w 10000"/>
                  <a:gd name="connsiteY22" fmla="*/ 5625 h 10000"/>
                  <a:gd name="connsiteX23" fmla="*/ 9301 w 10000"/>
                  <a:gd name="connsiteY23" fmla="*/ 5717 h 10000"/>
                  <a:gd name="connsiteX24" fmla="*/ 9262 w 10000"/>
                  <a:gd name="connsiteY24" fmla="*/ 5903 h 10000"/>
                  <a:gd name="connsiteX25" fmla="*/ 9079 w 10000"/>
                  <a:gd name="connsiteY25" fmla="*/ 6089 h 10000"/>
                  <a:gd name="connsiteX26" fmla="*/ 8857 w 10000"/>
                  <a:gd name="connsiteY26" fmla="*/ 6343 h 10000"/>
                  <a:gd name="connsiteX27" fmla="*/ 8747 w 10000"/>
                  <a:gd name="connsiteY27" fmla="*/ 6550 h 10000"/>
                  <a:gd name="connsiteX28" fmla="*/ 8635 w 10000"/>
                  <a:gd name="connsiteY28" fmla="*/ 7107 h 10000"/>
                  <a:gd name="connsiteX29" fmla="*/ 8377 w 10000"/>
                  <a:gd name="connsiteY29" fmla="*/ 7430 h 10000"/>
                  <a:gd name="connsiteX30" fmla="*/ 8045 w 10000"/>
                  <a:gd name="connsiteY30" fmla="*/ 7942 h 10000"/>
                  <a:gd name="connsiteX31" fmla="*/ 7970 w 10000"/>
                  <a:gd name="connsiteY31" fmla="*/ 8125 h 10000"/>
                  <a:gd name="connsiteX32" fmla="*/ 7934 w 10000"/>
                  <a:gd name="connsiteY32" fmla="*/ 8265 h 10000"/>
                  <a:gd name="connsiteX33" fmla="*/ 7859 w 10000"/>
                  <a:gd name="connsiteY33" fmla="*/ 8402 h 10000"/>
                  <a:gd name="connsiteX34" fmla="*/ 7823 w 10000"/>
                  <a:gd name="connsiteY34" fmla="*/ 8636 h 10000"/>
                  <a:gd name="connsiteX35" fmla="*/ 7859 w 10000"/>
                  <a:gd name="connsiteY35" fmla="*/ 8843 h 10000"/>
                  <a:gd name="connsiteX36" fmla="*/ 7934 w 10000"/>
                  <a:gd name="connsiteY36" fmla="*/ 8910 h 10000"/>
                  <a:gd name="connsiteX37" fmla="*/ 8119 w 10000"/>
                  <a:gd name="connsiteY37" fmla="*/ 9075 h 10000"/>
                  <a:gd name="connsiteX38" fmla="*/ 10000 w 10000"/>
                  <a:gd name="connsiteY38" fmla="*/ 10000 h 10000"/>
                  <a:gd name="connsiteX0" fmla="*/ 0 w 9301"/>
                  <a:gd name="connsiteY0" fmla="*/ 47 h 9075"/>
                  <a:gd name="connsiteX1" fmla="*/ 2324 w 9301"/>
                  <a:gd name="connsiteY1" fmla="*/ 0 h 9075"/>
                  <a:gd name="connsiteX2" fmla="*/ 3321 w 9301"/>
                  <a:gd name="connsiteY2" fmla="*/ 47 h 9075"/>
                  <a:gd name="connsiteX3" fmla="*/ 3432 w 9301"/>
                  <a:gd name="connsiteY3" fmla="*/ 117 h 9075"/>
                  <a:gd name="connsiteX4" fmla="*/ 3542 w 9301"/>
                  <a:gd name="connsiteY4" fmla="*/ 208 h 9075"/>
                  <a:gd name="connsiteX5" fmla="*/ 3948 w 9301"/>
                  <a:gd name="connsiteY5" fmla="*/ 973 h 9075"/>
                  <a:gd name="connsiteX6" fmla="*/ 4170 w 9301"/>
                  <a:gd name="connsiteY6" fmla="*/ 1342 h 9075"/>
                  <a:gd name="connsiteX7" fmla="*/ 4390 w 9301"/>
                  <a:gd name="connsiteY7" fmla="*/ 1852 h 9075"/>
                  <a:gd name="connsiteX8" fmla="*/ 4576 w 9301"/>
                  <a:gd name="connsiteY8" fmla="*/ 2038 h 9075"/>
                  <a:gd name="connsiteX9" fmla="*/ 4687 w 9301"/>
                  <a:gd name="connsiteY9" fmla="*/ 2246 h 9075"/>
                  <a:gd name="connsiteX10" fmla="*/ 4799 w 9301"/>
                  <a:gd name="connsiteY10" fmla="*/ 2615 h 9075"/>
                  <a:gd name="connsiteX11" fmla="*/ 5202 w 9301"/>
                  <a:gd name="connsiteY11" fmla="*/ 3148 h 9075"/>
                  <a:gd name="connsiteX12" fmla="*/ 5277 w 9301"/>
                  <a:gd name="connsiteY12" fmla="*/ 3215 h 9075"/>
                  <a:gd name="connsiteX13" fmla="*/ 5314 w 9301"/>
                  <a:gd name="connsiteY13" fmla="*/ 3518 h 9075"/>
                  <a:gd name="connsiteX14" fmla="*/ 5498 w 9301"/>
                  <a:gd name="connsiteY14" fmla="*/ 3725 h 9075"/>
                  <a:gd name="connsiteX15" fmla="*/ 5610 w 9301"/>
                  <a:gd name="connsiteY15" fmla="*/ 3845 h 9075"/>
                  <a:gd name="connsiteX16" fmla="*/ 6126 w 9301"/>
                  <a:gd name="connsiteY16" fmla="*/ 3980 h 9075"/>
                  <a:gd name="connsiteX17" fmla="*/ 6422 w 9301"/>
                  <a:gd name="connsiteY17" fmla="*/ 4098 h 9075"/>
                  <a:gd name="connsiteX18" fmla="*/ 6791 w 9301"/>
                  <a:gd name="connsiteY18" fmla="*/ 4212 h 9075"/>
                  <a:gd name="connsiteX19" fmla="*/ 6938 w 9301"/>
                  <a:gd name="connsiteY19" fmla="*/ 4237 h 9075"/>
                  <a:gd name="connsiteX20" fmla="*/ 8782 w 9301"/>
                  <a:gd name="connsiteY20" fmla="*/ 5185 h 9075"/>
                  <a:gd name="connsiteX21" fmla="*/ 9189 w 9301"/>
                  <a:gd name="connsiteY21" fmla="*/ 5487 h 9075"/>
                  <a:gd name="connsiteX22" fmla="*/ 9301 w 9301"/>
                  <a:gd name="connsiteY22" fmla="*/ 5625 h 9075"/>
                  <a:gd name="connsiteX23" fmla="*/ 9301 w 9301"/>
                  <a:gd name="connsiteY23" fmla="*/ 5717 h 9075"/>
                  <a:gd name="connsiteX24" fmla="*/ 9262 w 9301"/>
                  <a:gd name="connsiteY24" fmla="*/ 5903 h 9075"/>
                  <a:gd name="connsiteX25" fmla="*/ 9079 w 9301"/>
                  <a:gd name="connsiteY25" fmla="*/ 6089 h 9075"/>
                  <a:gd name="connsiteX26" fmla="*/ 8857 w 9301"/>
                  <a:gd name="connsiteY26" fmla="*/ 6343 h 9075"/>
                  <a:gd name="connsiteX27" fmla="*/ 8747 w 9301"/>
                  <a:gd name="connsiteY27" fmla="*/ 6550 h 9075"/>
                  <a:gd name="connsiteX28" fmla="*/ 8635 w 9301"/>
                  <a:gd name="connsiteY28" fmla="*/ 7107 h 9075"/>
                  <a:gd name="connsiteX29" fmla="*/ 8377 w 9301"/>
                  <a:gd name="connsiteY29" fmla="*/ 7430 h 9075"/>
                  <a:gd name="connsiteX30" fmla="*/ 8045 w 9301"/>
                  <a:gd name="connsiteY30" fmla="*/ 7942 h 9075"/>
                  <a:gd name="connsiteX31" fmla="*/ 7970 w 9301"/>
                  <a:gd name="connsiteY31" fmla="*/ 8125 h 9075"/>
                  <a:gd name="connsiteX32" fmla="*/ 7934 w 9301"/>
                  <a:gd name="connsiteY32" fmla="*/ 8265 h 9075"/>
                  <a:gd name="connsiteX33" fmla="*/ 7859 w 9301"/>
                  <a:gd name="connsiteY33" fmla="*/ 8402 h 9075"/>
                  <a:gd name="connsiteX34" fmla="*/ 7823 w 9301"/>
                  <a:gd name="connsiteY34" fmla="*/ 8636 h 9075"/>
                  <a:gd name="connsiteX35" fmla="*/ 7859 w 9301"/>
                  <a:gd name="connsiteY35" fmla="*/ 8843 h 9075"/>
                  <a:gd name="connsiteX36" fmla="*/ 7934 w 9301"/>
                  <a:gd name="connsiteY36" fmla="*/ 8910 h 9075"/>
                  <a:gd name="connsiteX37" fmla="*/ 8119 w 9301"/>
                  <a:gd name="connsiteY37" fmla="*/ 9075 h 9075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6586 w 10000"/>
                  <a:gd name="connsiteY15" fmla="*/ 4386 h 10000"/>
                  <a:gd name="connsiteX16" fmla="*/ 6905 w 10000"/>
                  <a:gd name="connsiteY16" fmla="*/ 4516 h 10000"/>
                  <a:gd name="connsiteX17" fmla="*/ 7301 w 10000"/>
                  <a:gd name="connsiteY17" fmla="*/ 4641 h 10000"/>
                  <a:gd name="connsiteX18" fmla="*/ 7459 w 10000"/>
                  <a:gd name="connsiteY18" fmla="*/ 4669 h 10000"/>
                  <a:gd name="connsiteX19" fmla="*/ 9442 w 10000"/>
                  <a:gd name="connsiteY19" fmla="*/ 5713 h 10000"/>
                  <a:gd name="connsiteX20" fmla="*/ 9880 w 10000"/>
                  <a:gd name="connsiteY20" fmla="*/ 6046 h 10000"/>
                  <a:gd name="connsiteX21" fmla="*/ 10000 w 10000"/>
                  <a:gd name="connsiteY21" fmla="*/ 6198 h 10000"/>
                  <a:gd name="connsiteX22" fmla="*/ 10000 w 10000"/>
                  <a:gd name="connsiteY22" fmla="*/ 6300 h 10000"/>
                  <a:gd name="connsiteX23" fmla="*/ 9958 w 10000"/>
                  <a:gd name="connsiteY23" fmla="*/ 6505 h 10000"/>
                  <a:gd name="connsiteX24" fmla="*/ 9761 w 10000"/>
                  <a:gd name="connsiteY24" fmla="*/ 6710 h 10000"/>
                  <a:gd name="connsiteX25" fmla="*/ 9523 w 10000"/>
                  <a:gd name="connsiteY25" fmla="*/ 6990 h 10000"/>
                  <a:gd name="connsiteX26" fmla="*/ 9404 w 10000"/>
                  <a:gd name="connsiteY26" fmla="*/ 7218 h 10000"/>
                  <a:gd name="connsiteX27" fmla="*/ 9284 w 10000"/>
                  <a:gd name="connsiteY27" fmla="*/ 7831 h 10000"/>
                  <a:gd name="connsiteX28" fmla="*/ 9007 w 10000"/>
                  <a:gd name="connsiteY28" fmla="*/ 8187 h 10000"/>
                  <a:gd name="connsiteX29" fmla="*/ 8650 w 10000"/>
                  <a:gd name="connsiteY29" fmla="*/ 8752 h 10000"/>
                  <a:gd name="connsiteX30" fmla="*/ 8569 w 10000"/>
                  <a:gd name="connsiteY30" fmla="*/ 8953 h 10000"/>
                  <a:gd name="connsiteX31" fmla="*/ 8530 w 10000"/>
                  <a:gd name="connsiteY31" fmla="*/ 9107 h 10000"/>
                  <a:gd name="connsiteX32" fmla="*/ 8450 w 10000"/>
                  <a:gd name="connsiteY32" fmla="*/ 9258 h 10000"/>
                  <a:gd name="connsiteX33" fmla="*/ 8411 w 10000"/>
                  <a:gd name="connsiteY33" fmla="*/ 9516 h 10000"/>
                  <a:gd name="connsiteX34" fmla="*/ 8450 w 10000"/>
                  <a:gd name="connsiteY34" fmla="*/ 9744 h 10000"/>
                  <a:gd name="connsiteX35" fmla="*/ 8530 w 10000"/>
                  <a:gd name="connsiteY35" fmla="*/ 9818 h 10000"/>
                  <a:gd name="connsiteX36" fmla="*/ 8729 w 10000"/>
                  <a:gd name="connsiteY36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6002 w 10000"/>
                  <a:gd name="connsiteY15" fmla="*/ 4141 h 10000"/>
                  <a:gd name="connsiteX16" fmla="*/ 6586 w 10000"/>
                  <a:gd name="connsiteY16" fmla="*/ 4386 h 10000"/>
                  <a:gd name="connsiteX17" fmla="*/ 6905 w 10000"/>
                  <a:gd name="connsiteY17" fmla="*/ 4516 h 10000"/>
                  <a:gd name="connsiteX18" fmla="*/ 7301 w 10000"/>
                  <a:gd name="connsiteY18" fmla="*/ 4641 h 10000"/>
                  <a:gd name="connsiteX19" fmla="*/ 7459 w 10000"/>
                  <a:gd name="connsiteY19" fmla="*/ 4669 h 10000"/>
                  <a:gd name="connsiteX20" fmla="*/ 9442 w 10000"/>
                  <a:gd name="connsiteY20" fmla="*/ 5713 h 10000"/>
                  <a:gd name="connsiteX21" fmla="*/ 9880 w 10000"/>
                  <a:gd name="connsiteY21" fmla="*/ 6046 h 10000"/>
                  <a:gd name="connsiteX22" fmla="*/ 10000 w 10000"/>
                  <a:gd name="connsiteY22" fmla="*/ 6198 h 10000"/>
                  <a:gd name="connsiteX23" fmla="*/ 10000 w 10000"/>
                  <a:gd name="connsiteY23" fmla="*/ 6300 h 10000"/>
                  <a:gd name="connsiteX24" fmla="*/ 9958 w 10000"/>
                  <a:gd name="connsiteY24" fmla="*/ 6505 h 10000"/>
                  <a:gd name="connsiteX25" fmla="*/ 9761 w 10000"/>
                  <a:gd name="connsiteY25" fmla="*/ 6710 h 10000"/>
                  <a:gd name="connsiteX26" fmla="*/ 9523 w 10000"/>
                  <a:gd name="connsiteY26" fmla="*/ 6990 h 10000"/>
                  <a:gd name="connsiteX27" fmla="*/ 9404 w 10000"/>
                  <a:gd name="connsiteY27" fmla="*/ 7218 h 10000"/>
                  <a:gd name="connsiteX28" fmla="*/ 9284 w 10000"/>
                  <a:gd name="connsiteY28" fmla="*/ 7831 h 10000"/>
                  <a:gd name="connsiteX29" fmla="*/ 9007 w 10000"/>
                  <a:gd name="connsiteY29" fmla="*/ 8187 h 10000"/>
                  <a:gd name="connsiteX30" fmla="*/ 8650 w 10000"/>
                  <a:gd name="connsiteY30" fmla="*/ 8752 h 10000"/>
                  <a:gd name="connsiteX31" fmla="*/ 8569 w 10000"/>
                  <a:gd name="connsiteY31" fmla="*/ 8953 h 10000"/>
                  <a:gd name="connsiteX32" fmla="*/ 8530 w 10000"/>
                  <a:gd name="connsiteY32" fmla="*/ 9107 h 10000"/>
                  <a:gd name="connsiteX33" fmla="*/ 8450 w 10000"/>
                  <a:gd name="connsiteY33" fmla="*/ 9258 h 10000"/>
                  <a:gd name="connsiteX34" fmla="*/ 8411 w 10000"/>
                  <a:gd name="connsiteY34" fmla="*/ 9516 h 10000"/>
                  <a:gd name="connsiteX35" fmla="*/ 8450 w 10000"/>
                  <a:gd name="connsiteY35" fmla="*/ 9744 h 10000"/>
                  <a:gd name="connsiteX36" fmla="*/ 8530 w 10000"/>
                  <a:gd name="connsiteY36" fmla="*/ 9818 h 10000"/>
                  <a:gd name="connsiteX37" fmla="*/ 8729 w 10000"/>
                  <a:gd name="connsiteY37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6002 w 10000"/>
                  <a:gd name="connsiteY15" fmla="*/ 4141 h 10000"/>
                  <a:gd name="connsiteX16" fmla="*/ 6905 w 10000"/>
                  <a:gd name="connsiteY16" fmla="*/ 4516 h 10000"/>
                  <a:gd name="connsiteX17" fmla="*/ 7301 w 10000"/>
                  <a:gd name="connsiteY17" fmla="*/ 4641 h 10000"/>
                  <a:gd name="connsiteX18" fmla="*/ 7459 w 10000"/>
                  <a:gd name="connsiteY18" fmla="*/ 4669 h 10000"/>
                  <a:gd name="connsiteX19" fmla="*/ 9442 w 10000"/>
                  <a:gd name="connsiteY19" fmla="*/ 5713 h 10000"/>
                  <a:gd name="connsiteX20" fmla="*/ 9880 w 10000"/>
                  <a:gd name="connsiteY20" fmla="*/ 6046 h 10000"/>
                  <a:gd name="connsiteX21" fmla="*/ 10000 w 10000"/>
                  <a:gd name="connsiteY21" fmla="*/ 6198 h 10000"/>
                  <a:gd name="connsiteX22" fmla="*/ 10000 w 10000"/>
                  <a:gd name="connsiteY22" fmla="*/ 6300 h 10000"/>
                  <a:gd name="connsiteX23" fmla="*/ 9958 w 10000"/>
                  <a:gd name="connsiteY23" fmla="*/ 6505 h 10000"/>
                  <a:gd name="connsiteX24" fmla="*/ 9761 w 10000"/>
                  <a:gd name="connsiteY24" fmla="*/ 6710 h 10000"/>
                  <a:gd name="connsiteX25" fmla="*/ 9523 w 10000"/>
                  <a:gd name="connsiteY25" fmla="*/ 6990 h 10000"/>
                  <a:gd name="connsiteX26" fmla="*/ 9404 w 10000"/>
                  <a:gd name="connsiteY26" fmla="*/ 7218 h 10000"/>
                  <a:gd name="connsiteX27" fmla="*/ 9284 w 10000"/>
                  <a:gd name="connsiteY27" fmla="*/ 7831 h 10000"/>
                  <a:gd name="connsiteX28" fmla="*/ 9007 w 10000"/>
                  <a:gd name="connsiteY28" fmla="*/ 8187 h 10000"/>
                  <a:gd name="connsiteX29" fmla="*/ 8650 w 10000"/>
                  <a:gd name="connsiteY29" fmla="*/ 8752 h 10000"/>
                  <a:gd name="connsiteX30" fmla="*/ 8569 w 10000"/>
                  <a:gd name="connsiteY30" fmla="*/ 8953 h 10000"/>
                  <a:gd name="connsiteX31" fmla="*/ 8530 w 10000"/>
                  <a:gd name="connsiteY31" fmla="*/ 9107 h 10000"/>
                  <a:gd name="connsiteX32" fmla="*/ 8450 w 10000"/>
                  <a:gd name="connsiteY32" fmla="*/ 9258 h 10000"/>
                  <a:gd name="connsiteX33" fmla="*/ 8411 w 10000"/>
                  <a:gd name="connsiteY33" fmla="*/ 9516 h 10000"/>
                  <a:gd name="connsiteX34" fmla="*/ 8450 w 10000"/>
                  <a:gd name="connsiteY34" fmla="*/ 9744 h 10000"/>
                  <a:gd name="connsiteX35" fmla="*/ 8530 w 10000"/>
                  <a:gd name="connsiteY35" fmla="*/ 9818 h 10000"/>
                  <a:gd name="connsiteX36" fmla="*/ 8729 w 10000"/>
                  <a:gd name="connsiteY36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6002 w 10000"/>
                  <a:gd name="connsiteY15" fmla="*/ 4141 h 10000"/>
                  <a:gd name="connsiteX16" fmla="*/ 6905 w 10000"/>
                  <a:gd name="connsiteY16" fmla="*/ 4516 h 10000"/>
                  <a:gd name="connsiteX17" fmla="*/ 7301 w 10000"/>
                  <a:gd name="connsiteY17" fmla="*/ 4641 h 10000"/>
                  <a:gd name="connsiteX18" fmla="*/ 9442 w 10000"/>
                  <a:gd name="connsiteY18" fmla="*/ 5713 h 10000"/>
                  <a:gd name="connsiteX19" fmla="*/ 9880 w 10000"/>
                  <a:gd name="connsiteY19" fmla="*/ 6046 h 10000"/>
                  <a:gd name="connsiteX20" fmla="*/ 10000 w 10000"/>
                  <a:gd name="connsiteY20" fmla="*/ 6198 h 10000"/>
                  <a:gd name="connsiteX21" fmla="*/ 10000 w 10000"/>
                  <a:gd name="connsiteY21" fmla="*/ 6300 h 10000"/>
                  <a:gd name="connsiteX22" fmla="*/ 9958 w 10000"/>
                  <a:gd name="connsiteY22" fmla="*/ 6505 h 10000"/>
                  <a:gd name="connsiteX23" fmla="*/ 9761 w 10000"/>
                  <a:gd name="connsiteY23" fmla="*/ 6710 h 10000"/>
                  <a:gd name="connsiteX24" fmla="*/ 9523 w 10000"/>
                  <a:gd name="connsiteY24" fmla="*/ 6990 h 10000"/>
                  <a:gd name="connsiteX25" fmla="*/ 9404 w 10000"/>
                  <a:gd name="connsiteY25" fmla="*/ 7218 h 10000"/>
                  <a:gd name="connsiteX26" fmla="*/ 9284 w 10000"/>
                  <a:gd name="connsiteY26" fmla="*/ 7831 h 10000"/>
                  <a:gd name="connsiteX27" fmla="*/ 9007 w 10000"/>
                  <a:gd name="connsiteY27" fmla="*/ 8187 h 10000"/>
                  <a:gd name="connsiteX28" fmla="*/ 8650 w 10000"/>
                  <a:gd name="connsiteY28" fmla="*/ 8752 h 10000"/>
                  <a:gd name="connsiteX29" fmla="*/ 8569 w 10000"/>
                  <a:gd name="connsiteY29" fmla="*/ 8953 h 10000"/>
                  <a:gd name="connsiteX30" fmla="*/ 8530 w 10000"/>
                  <a:gd name="connsiteY30" fmla="*/ 9107 h 10000"/>
                  <a:gd name="connsiteX31" fmla="*/ 8450 w 10000"/>
                  <a:gd name="connsiteY31" fmla="*/ 9258 h 10000"/>
                  <a:gd name="connsiteX32" fmla="*/ 8411 w 10000"/>
                  <a:gd name="connsiteY32" fmla="*/ 9516 h 10000"/>
                  <a:gd name="connsiteX33" fmla="*/ 8450 w 10000"/>
                  <a:gd name="connsiteY33" fmla="*/ 9744 h 10000"/>
                  <a:gd name="connsiteX34" fmla="*/ 8530 w 10000"/>
                  <a:gd name="connsiteY34" fmla="*/ 9818 h 10000"/>
                  <a:gd name="connsiteX35" fmla="*/ 8729 w 10000"/>
                  <a:gd name="connsiteY35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6002 w 10000"/>
                  <a:gd name="connsiteY15" fmla="*/ 4141 h 10000"/>
                  <a:gd name="connsiteX16" fmla="*/ 6905 w 10000"/>
                  <a:gd name="connsiteY16" fmla="*/ 4516 h 10000"/>
                  <a:gd name="connsiteX17" fmla="*/ 9442 w 10000"/>
                  <a:gd name="connsiteY17" fmla="*/ 5713 h 10000"/>
                  <a:gd name="connsiteX18" fmla="*/ 9880 w 10000"/>
                  <a:gd name="connsiteY18" fmla="*/ 6046 h 10000"/>
                  <a:gd name="connsiteX19" fmla="*/ 10000 w 10000"/>
                  <a:gd name="connsiteY19" fmla="*/ 6198 h 10000"/>
                  <a:gd name="connsiteX20" fmla="*/ 10000 w 10000"/>
                  <a:gd name="connsiteY20" fmla="*/ 6300 h 10000"/>
                  <a:gd name="connsiteX21" fmla="*/ 9958 w 10000"/>
                  <a:gd name="connsiteY21" fmla="*/ 6505 h 10000"/>
                  <a:gd name="connsiteX22" fmla="*/ 9761 w 10000"/>
                  <a:gd name="connsiteY22" fmla="*/ 6710 h 10000"/>
                  <a:gd name="connsiteX23" fmla="*/ 9523 w 10000"/>
                  <a:gd name="connsiteY23" fmla="*/ 6990 h 10000"/>
                  <a:gd name="connsiteX24" fmla="*/ 9404 w 10000"/>
                  <a:gd name="connsiteY24" fmla="*/ 7218 h 10000"/>
                  <a:gd name="connsiteX25" fmla="*/ 9284 w 10000"/>
                  <a:gd name="connsiteY25" fmla="*/ 7831 h 10000"/>
                  <a:gd name="connsiteX26" fmla="*/ 9007 w 10000"/>
                  <a:gd name="connsiteY26" fmla="*/ 8187 h 10000"/>
                  <a:gd name="connsiteX27" fmla="*/ 8650 w 10000"/>
                  <a:gd name="connsiteY27" fmla="*/ 8752 h 10000"/>
                  <a:gd name="connsiteX28" fmla="*/ 8569 w 10000"/>
                  <a:gd name="connsiteY28" fmla="*/ 8953 h 10000"/>
                  <a:gd name="connsiteX29" fmla="*/ 8530 w 10000"/>
                  <a:gd name="connsiteY29" fmla="*/ 9107 h 10000"/>
                  <a:gd name="connsiteX30" fmla="*/ 8450 w 10000"/>
                  <a:gd name="connsiteY30" fmla="*/ 9258 h 10000"/>
                  <a:gd name="connsiteX31" fmla="*/ 8411 w 10000"/>
                  <a:gd name="connsiteY31" fmla="*/ 9516 h 10000"/>
                  <a:gd name="connsiteX32" fmla="*/ 8450 w 10000"/>
                  <a:gd name="connsiteY32" fmla="*/ 9744 h 10000"/>
                  <a:gd name="connsiteX33" fmla="*/ 8530 w 10000"/>
                  <a:gd name="connsiteY33" fmla="*/ 9818 h 10000"/>
                  <a:gd name="connsiteX34" fmla="*/ 8729 w 10000"/>
                  <a:gd name="connsiteY34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6002 w 10000"/>
                  <a:gd name="connsiteY15" fmla="*/ 4141 h 10000"/>
                  <a:gd name="connsiteX16" fmla="*/ 9442 w 10000"/>
                  <a:gd name="connsiteY16" fmla="*/ 5713 h 10000"/>
                  <a:gd name="connsiteX17" fmla="*/ 9880 w 10000"/>
                  <a:gd name="connsiteY17" fmla="*/ 6046 h 10000"/>
                  <a:gd name="connsiteX18" fmla="*/ 10000 w 10000"/>
                  <a:gd name="connsiteY18" fmla="*/ 6198 h 10000"/>
                  <a:gd name="connsiteX19" fmla="*/ 10000 w 10000"/>
                  <a:gd name="connsiteY19" fmla="*/ 6300 h 10000"/>
                  <a:gd name="connsiteX20" fmla="*/ 9958 w 10000"/>
                  <a:gd name="connsiteY20" fmla="*/ 6505 h 10000"/>
                  <a:gd name="connsiteX21" fmla="*/ 9761 w 10000"/>
                  <a:gd name="connsiteY21" fmla="*/ 6710 h 10000"/>
                  <a:gd name="connsiteX22" fmla="*/ 9523 w 10000"/>
                  <a:gd name="connsiteY22" fmla="*/ 6990 h 10000"/>
                  <a:gd name="connsiteX23" fmla="*/ 9404 w 10000"/>
                  <a:gd name="connsiteY23" fmla="*/ 7218 h 10000"/>
                  <a:gd name="connsiteX24" fmla="*/ 9284 w 10000"/>
                  <a:gd name="connsiteY24" fmla="*/ 7831 h 10000"/>
                  <a:gd name="connsiteX25" fmla="*/ 9007 w 10000"/>
                  <a:gd name="connsiteY25" fmla="*/ 8187 h 10000"/>
                  <a:gd name="connsiteX26" fmla="*/ 8650 w 10000"/>
                  <a:gd name="connsiteY26" fmla="*/ 8752 h 10000"/>
                  <a:gd name="connsiteX27" fmla="*/ 8569 w 10000"/>
                  <a:gd name="connsiteY27" fmla="*/ 8953 h 10000"/>
                  <a:gd name="connsiteX28" fmla="*/ 8530 w 10000"/>
                  <a:gd name="connsiteY28" fmla="*/ 9107 h 10000"/>
                  <a:gd name="connsiteX29" fmla="*/ 8450 w 10000"/>
                  <a:gd name="connsiteY29" fmla="*/ 9258 h 10000"/>
                  <a:gd name="connsiteX30" fmla="*/ 8411 w 10000"/>
                  <a:gd name="connsiteY30" fmla="*/ 9516 h 10000"/>
                  <a:gd name="connsiteX31" fmla="*/ 8450 w 10000"/>
                  <a:gd name="connsiteY31" fmla="*/ 9744 h 10000"/>
                  <a:gd name="connsiteX32" fmla="*/ 8530 w 10000"/>
                  <a:gd name="connsiteY32" fmla="*/ 9818 h 10000"/>
                  <a:gd name="connsiteX33" fmla="*/ 8729 w 10000"/>
                  <a:gd name="connsiteY33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5911 w 10000"/>
                  <a:gd name="connsiteY14" fmla="*/ 4105 h 10000"/>
                  <a:gd name="connsiteX15" fmla="*/ 9442 w 10000"/>
                  <a:gd name="connsiteY15" fmla="*/ 5713 h 10000"/>
                  <a:gd name="connsiteX16" fmla="*/ 9880 w 10000"/>
                  <a:gd name="connsiteY16" fmla="*/ 6046 h 10000"/>
                  <a:gd name="connsiteX17" fmla="*/ 10000 w 10000"/>
                  <a:gd name="connsiteY17" fmla="*/ 6198 h 10000"/>
                  <a:gd name="connsiteX18" fmla="*/ 10000 w 10000"/>
                  <a:gd name="connsiteY18" fmla="*/ 6300 h 10000"/>
                  <a:gd name="connsiteX19" fmla="*/ 9958 w 10000"/>
                  <a:gd name="connsiteY19" fmla="*/ 6505 h 10000"/>
                  <a:gd name="connsiteX20" fmla="*/ 9761 w 10000"/>
                  <a:gd name="connsiteY20" fmla="*/ 6710 h 10000"/>
                  <a:gd name="connsiteX21" fmla="*/ 9523 w 10000"/>
                  <a:gd name="connsiteY21" fmla="*/ 6990 h 10000"/>
                  <a:gd name="connsiteX22" fmla="*/ 9404 w 10000"/>
                  <a:gd name="connsiteY22" fmla="*/ 7218 h 10000"/>
                  <a:gd name="connsiteX23" fmla="*/ 9284 w 10000"/>
                  <a:gd name="connsiteY23" fmla="*/ 7831 h 10000"/>
                  <a:gd name="connsiteX24" fmla="*/ 9007 w 10000"/>
                  <a:gd name="connsiteY24" fmla="*/ 8187 h 10000"/>
                  <a:gd name="connsiteX25" fmla="*/ 8650 w 10000"/>
                  <a:gd name="connsiteY25" fmla="*/ 8752 h 10000"/>
                  <a:gd name="connsiteX26" fmla="*/ 8569 w 10000"/>
                  <a:gd name="connsiteY26" fmla="*/ 8953 h 10000"/>
                  <a:gd name="connsiteX27" fmla="*/ 8530 w 10000"/>
                  <a:gd name="connsiteY27" fmla="*/ 9107 h 10000"/>
                  <a:gd name="connsiteX28" fmla="*/ 8450 w 10000"/>
                  <a:gd name="connsiteY28" fmla="*/ 9258 h 10000"/>
                  <a:gd name="connsiteX29" fmla="*/ 8411 w 10000"/>
                  <a:gd name="connsiteY29" fmla="*/ 9516 h 10000"/>
                  <a:gd name="connsiteX30" fmla="*/ 8450 w 10000"/>
                  <a:gd name="connsiteY30" fmla="*/ 9744 h 10000"/>
                  <a:gd name="connsiteX31" fmla="*/ 8530 w 10000"/>
                  <a:gd name="connsiteY31" fmla="*/ 9818 h 10000"/>
                  <a:gd name="connsiteX32" fmla="*/ 8729 w 10000"/>
                  <a:gd name="connsiteY32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5713 w 10000"/>
                  <a:gd name="connsiteY13" fmla="*/ 3877 h 10000"/>
                  <a:gd name="connsiteX14" fmla="*/ 9442 w 10000"/>
                  <a:gd name="connsiteY14" fmla="*/ 5713 h 10000"/>
                  <a:gd name="connsiteX15" fmla="*/ 9880 w 10000"/>
                  <a:gd name="connsiteY15" fmla="*/ 6046 h 10000"/>
                  <a:gd name="connsiteX16" fmla="*/ 10000 w 10000"/>
                  <a:gd name="connsiteY16" fmla="*/ 6198 h 10000"/>
                  <a:gd name="connsiteX17" fmla="*/ 10000 w 10000"/>
                  <a:gd name="connsiteY17" fmla="*/ 6300 h 10000"/>
                  <a:gd name="connsiteX18" fmla="*/ 9958 w 10000"/>
                  <a:gd name="connsiteY18" fmla="*/ 6505 h 10000"/>
                  <a:gd name="connsiteX19" fmla="*/ 9761 w 10000"/>
                  <a:gd name="connsiteY19" fmla="*/ 6710 h 10000"/>
                  <a:gd name="connsiteX20" fmla="*/ 9523 w 10000"/>
                  <a:gd name="connsiteY20" fmla="*/ 6990 h 10000"/>
                  <a:gd name="connsiteX21" fmla="*/ 9404 w 10000"/>
                  <a:gd name="connsiteY21" fmla="*/ 7218 h 10000"/>
                  <a:gd name="connsiteX22" fmla="*/ 9284 w 10000"/>
                  <a:gd name="connsiteY22" fmla="*/ 7831 h 10000"/>
                  <a:gd name="connsiteX23" fmla="*/ 9007 w 10000"/>
                  <a:gd name="connsiteY23" fmla="*/ 8187 h 10000"/>
                  <a:gd name="connsiteX24" fmla="*/ 8650 w 10000"/>
                  <a:gd name="connsiteY24" fmla="*/ 8752 h 10000"/>
                  <a:gd name="connsiteX25" fmla="*/ 8569 w 10000"/>
                  <a:gd name="connsiteY25" fmla="*/ 8953 h 10000"/>
                  <a:gd name="connsiteX26" fmla="*/ 8530 w 10000"/>
                  <a:gd name="connsiteY26" fmla="*/ 9107 h 10000"/>
                  <a:gd name="connsiteX27" fmla="*/ 8450 w 10000"/>
                  <a:gd name="connsiteY27" fmla="*/ 9258 h 10000"/>
                  <a:gd name="connsiteX28" fmla="*/ 8411 w 10000"/>
                  <a:gd name="connsiteY28" fmla="*/ 9516 h 10000"/>
                  <a:gd name="connsiteX29" fmla="*/ 8450 w 10000"/>
                  <a:gd name="connsiteY29" fmla="*/ 9744 h 10000"/>
                  <a:gd name="connsiteX30" fmla="*/ 8530 w 10000"/>
                  <a:gd name="connsiteY30" fmla="*/ 9818 h 10000"/>
                  <a:gd name="connsiteX31" fmla="*/ 8729 w 10000"/>
                  <a:gd name="connsiteY31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9880 w 10000"/>
                  <a:gd name="connsiteY14" fmla="*/ 6046 h 10000"/>
                  <a:gd name="connsiteX15" fmla="*/ 10000 w 10000"/>
                  <a:gd name="connsiteY15" fmla="*/ 6198 h 10000"/>
                  <a:gd name="connsiteX16" fmla="*/ 10000 w 10000"/>
                  <a:gd name="connsiteY16" fmla="*/ 6300 h 10000"/>
                  <a:gd name="connsiteX17" fmla="*/ 9958 w 10000"/>
                  <a:gd name="connsiteY17" fmla="*/ 6505 h 10000"/>
                  <a:gd name="connsiteX18" fmla="*/ 9761 w 10000"/>
                  <a:gd name="connsiteY18" fmla="*/ 6710 h 10000"/>
                  <a:gd name="connsiteX19" fmla="*/ 9523 w 10000"/>
                  <a:gd name="connsiteY19" fmla="*/ 6990 h 10000"/>
                  <a:gd name="connsiteX20" fmla="*/ 9404 w 10000"/>
                  <a:gd name="connsiteY20" fmla="*/ 7218 h 10000"/>
                  <a:gd name="connsiteX21" fmla="*/ 9284 w 10000"/>
                  <a:gd name="connsiteY21" fmla="*/ 7831 h 10000"/>
                  <a:gd name="connsiteX22" fmla="*/ 9007 w 10000"/>
                  <a:gd name="connsiteY22" fmla="*/ 8187 h 10000"/>
                  <a:gd name="connsiteX23" fmla="*/ 8650 w 10000"/>
                  <a:gd name="connsiteY23" fmla="*/ 8752 h 10000"/>
                  <a:gd name="connsiteX24" fmla="*/ 8569 w 10000"/>
                  <a:gd name="connsiteY24" fmla="*/ 8953 h 10000"/>
                  <a:gd name="connsiteX25" fmla="*/ 8530 w 10000"/>
                  <a:gd name="connsiteY25" fmla="*/ 9107 h 10000"/>
                  <a:gd name="connsiteX26" fmla="*/ 8450 w 10000"/>
                  <a:gd name="connsiteY26" fmla="*/ 9258 h 10000"/>
                  <a:gd name="connsiteX27" fmla="*/ 8411 w 10000"/>
                  <a:gd name="connsiteY27" fmla="*/ 9516 h 10000"/>
                  <a:gd name="connsiteX28" fmla="*/ 8450 w 10000"/>
                  <a:gd name="connsiteY28" fmla="*/ 9744 h 10000"/>
                  <a:gd name="connsiteX29" fmla="*/ 8530 w 10000"/>
                  <a:gd name="connsiteY29" fmla="*/ 9818 h 10000"/>
                  <a:gd name="connsiteX30" fmla="*/ 8729 w 10000"/>
                  <a:gd name="connsiteY30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10000 w 10000"/>
                  <a:gd name="connsiteY15" fmla="*/ 6300 h 10000"/>
                  <a:gd name="connsiteX16" fmla="*/ 9958 w 10000"/>
                  <a:gd name="connsiteY16" fmla="*/ 6505 h 10000"/>
                  <a:gd name="connsiteX17" fmla="*/ 9761 w 10000"/>
                  <a:gd name="connsiteY17" fmla="*/ 6710 h 10000"/>
                  <a:gd name="connsiteX18" fmla="*/ 9523 w 10000"/>
                  <a:gd name="connsiteY18" fmla="*/ 6990 h 10000"/>
                  <a:gd name="connsiteX19" fmla="*/ 9404 w 10000"/>
                  <a:gd name="connsiteY19" fmla="*/ 7218 h 10000"/>
                  <a:gd name="connsiteX20" fmla="*/ 9284 w 10000"/>
                  <a:gd name="connsiteY20" fmla="*/ 7831 h 10000"/>
                  <a:gd name="connsiteX21" fmla="*/ 9007 w 10000"/>
                  <a:gd name="connsiteY21" fmla="*/ 8187 h 10000"/>
                  <a:gd name="connsiteX22" fmla="*/ 8650 w 10000"/>
                  <a:gd name="connsiteY22" fmla="*/ 8752 h 10000"/>
                  <a:gd name="connsiteX23" fmla="*/ 8569 w 10000"/>
                  <a:gd name="connsiteY23" fmla="*/ 8953 h 10000"/>
                  <a:gd name="connsiteX24" fmla="*/ 8530 w 10000"/>
                  <a:gd name="connsiteY24" fmla="*/ 9107 h 10000"/>
                  <a:gd name="connsiteX25" fmla="*/ 8450 w 10000"/>
                  <a:gd name="connsiteY25" fmla="*/ 9258 h 10000"/>
                  <a:gd name="connsiteX26" fmla="*/ 8411 w 10000"/>
                  <a:gd name="connsiteY26" fmla="*/ 9516 h 10000"/>
                  <a:gd name="connsiteX27" fmla="*/ 8450 w 10000"/>
                  <a:gd name="connsiteY27" fmla="*/ 9744 h 10000"/>
                  <a:gd name="connsiteX28" fmla="*/ 8530 w 10000"/>
                  <a:gd name="connsiteY28" fmla="*/ 9818 h 10000"/>
                  <a:gd name="connsiteX29" fmla="*/ 8729 w 10000"/>
                  <a:gd name="connsiteY29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9958 w 10000"/>
                  <a:gd name="connsiteY15" fmla="*/ 6505 h 10000"/>
                  <a:gd name="connsiteX16" fmla="*/ 9761 w 10000"/>
                  <a:gd name="connsiteY16" fmla="*/ 6710 h 10000"/>
                  <a:gd name="connsiteX17" fmla="*/ 9523 w 10000"/>
                  <a:gd name="connsiteY17" fmla="*/ 6990 h 10000"/>
                  <a:gd name="connsiteX18" fmla="*/ 9404 w 10000"/>
                  <a:gd name="connsiteY18" fmla="*/ 7218 h 10000"/>
                  <a:gd name="connsiteX19" fmla="*/ 9284 w 10000"/>
                  <a:gd name="connsiteY19" fmla="*/ 7831 h 10000"/>
                  <a:gd name="connsiteX20" fmla="*/ 9007 w 10000"/>
                  <a:gd name="connsiteY20" fmla="*/ 8187 h 10000"/>
                  <a:gd name="connsiteX21" fmla="*/ 8650 w 10000"/>
                  <a:gd name="connsiteY21" fmla="*/ 8752 h 10000"/>
                  <a:gd name="connsiteX22" fmla="*/ 8569 w 10000"/>
                  <a:gd name="connsiteY22" fmla="*/ 8953 h 10000"/>
                  <a:gd name="connsiteX23" fmla="*/ 8530 w 10000"/>
                  <a:gd name="connsiteY23" fmla="*/ 9107 h 10000"/>
                  <a:gd name="connsiteX24" fmla="*/ 8450 w 10000"/>
                  <a:gd name="connsiteY24" fmla="*/ 9258 h 10000"/>
                  <a:gd name="connsiteX25" fmla="*/ 8411 w 10000"/>
                  <a:gd name="connsiteY25" fmla="*/ 9516 h 10000"/>
                  <a:gd name="connsiteX26" fmla="*/ 8450 w 10000"/>
                  <a:gd name="connsiteY26" fmla="*/ 9744 h 10000"/>
                  <a:gd name="connsiteX27" fmla="*/ 8530 w 10000"/>
                  <a:gd name="connsiteY27" fmla="*/ 9818 h 10000"/>
                  <a:gd name="connsiteX28" fmla="*/ 8729 w 10000"/>
                  <a:gd name="connsiteY28" fmla="*/ 10000 h 10000"/>
                  <a:gd name="connsiteX0" fmla="*/ 0 w 10008"/>
                  <a:gd name="connsiteY0" fmla="*/ 52 h 10000"/>
                  <a:gd name="connsiteX1" fmla="*/ 2499 w 10008"/>
                  <a:gd name="connsiteY1" fmla="*/ 0 h 10000"/>
                  <a:gd name="connsiteX2" fmla="*/ 3571 w 10008"/>
                  <a:gd name="connsiteY2" fmla="*/ 52 h 10000"/>
                  <a:gd name="connsiteX3" fmla="*/ 3690 w 10008"/>
                  <a:gd name="connsiteY3" fmla="*/ 129 h 10000"/>
                  <a:gd name="connsiteX4" fmla="*/ 3808 w 10008"/>
                  <a:gd name="connsiteY4" fmla="*/ 229 h 10000"/>
                  <a:gd name="connsiteX5" fmla="*/ 4245 w 10008"/>
                  <a:gd name="connsiteY5" fmla="*/ 1072 h 10000"/>
                  <a:gd name="connsiteX6" fmla="*/ 4483 w 10008"/>
                  <a:gd name="connsiteY6" fmla="*/ 1479 h 10000"/>
                  <a:gd name="connsiteX7" fmla="*/ 4720 w 10008"/>
                  <a:gd name="connsiteY7" fmla="*/ 2041 h 10000"/>
                  <a:gd name="connsiteX8" fmla="*/ 4920 w 10008"/>
                  <a:gd name="connsiteY8" fmla="*/ 2246 h 10000"/>
                  <a:gd name="connsiteX9" fmla="*/ 5039 w 10008"/>
                  <a:gd name="connsiteY9" fmla="*/ 2475 h 10000"/>
                  <a:gd name="connsiteX10" fmla="*/ 5160 w 10008"/>
                  <a:gd name="connsiteY10" fmla="*/ 2882 h 10000"/>
                  <a:gd name="connsiteX11" fmla="*/ 5593 w 10008"/>
                  <a:gd name="connsiteY11" fmla="*/ 3469 h 10000"/>
                  <a:gd name="connsiteX12" fmla="*/ 5674 w 10008"/>
                  <a:gd name="connsiteY12" fmla="*/ 3543 h 10000"/>
                  <a:gd name="connsiteX13" fmla="*/ 9442 w 10008"/>
                  <a:gd name="connsiteY13" fmla="*/ 5713 h 10000"/>
                  <a:gd name="connsiteX14" fmla="*/ 10000 w 10008"/>
                  <a:gd name="connsiteY14" fmla="*/ 6198 h 10000"/>
                  <a:gd name="connsiteX15" fmla="*/ 9761 w 10008"/>
                  <a:gd name="connsiteY15" fmla="*/ 6710 h 10000"/>
                  <a:gd name="connsiteX16" fmla="*/ 9523 w 10008"/>
                  <a:gd name="connsiteY16" fmla="*/ 6990 h 10000"/>
                  <a:gd name="connsiteX17" fmla="*/ 9404 w 10008"/>
                  <a:gd name="connsiteY17" fmla="*/ 7218 h 10000"/>
                  <a:gd name="connsiteX18" fmla="*/ 9284 w 10008"/>
                  <a:gd name="connsiteY18" fmla="*/ 7831 h 10000"/>
                  <a:gd name="connsiteX19" fmla="*/ 9007 w 10008"/>
                  <a:gd name="connsiteY19" fmla="*/ 8187 h 10000"/>
                  <a:gd name="connsiteX20" fmla="*/ 8650 w 10008"/>
                  <a:gd name="connsiteY20" fmla="*/ 8752 h 10000"/>
                  <a:gd name="connsiteX21" fmla="*/ 8569 w 10008"/>
                  <a:gd name="connsiteY21" fmla="*/ 8953 h 10000"/>
                  <a:gd name="connsiteX22" fmla="*/ 8530 w 10008"/>
                  <a:gd name="connsiteY22" fmla="*/ 9107 h 10000"/>
                  <a:gd name="connsiteX23" fmla="*/ 8450 w 10008"/>
                  <a:gd name="connsiteY23" fmla="*/ 9258 h 10000"/>
                  <a:gd name="connsiteX24" fmla="*/ 8411 w 10008"/>
                  <a:gd name="connsiteY24" fmla="*/ 9516 h 10000"/>
                  <a:gd name="connsiteX25" fmla="*/ 8450 w 10008"/>
                  <a:gd name="connsiteY25" fmla="*/ 9744 h 10000"/>
                  <a:gd name="connsiteX26" fmla="*/ 8530 w 10008"/>
                  <a:gd name="connsiteY26" fmla="*/ 9818 h 10000"/>
                  <a:gd name="connsiteX27" fmla="*/ 8729 w 10008"/>
                  <a:gd name="connsiteY27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9523 w 10000"/>
                  <a:gd name="connsiteY15" fmla="*/ 6990 h 10000"/>
                  <a:gd name="connsiteX16" fmla="*/ 9404 w 10000"/>
                  <a:gd name="connsiteY16" fmla="*/ 7218 h 10000"/>
                  <a:gd name="connsiteX17" fmla="*/ 9284 w 10000"/>
                  <a:gd name="connsiteY17" fmla="*/ 7831 h 10000"/>
                  <a:gd name="connsiteX18" fmla="*/ 9007 w 10000"/>
                  <a:gd name="connsiteY18" fmla="*/ 8187 h 10000"/>
                  <a:gd name="connsiteX19" fmla="*/ 8650 w 10000"/>
                  <a:gd name="connsiteY19" fmla="*/ 8752 h 10000"/>
                  <a:gd name="connsiteX20" fmla="*/ 8569 w 10000"/>
                  <a:gd name="connsiteY20" fmla="*/ 8953 h 10000"/>
                  <a:gd name="connsiteX21" fmla="*/ 8530 w 10000"/>
                  <a:gd name="connsiteY21" fmla="*/ 9107 h 10000"/>
                  <a:gd name="connsiteX22" fmla="*/ 8450 w 10000"/>
                  <a:gd name="connsiteY22" fmla="*/ 9258 h 10000"/>
                  <a:gd name="connsiteX23" fmla="*/ 8411 w 10000"/>
                  <a:gd name="connsiteY23" fmla="*/ 9516 h 10000"/>
                  <a:gd name="connsiteX24" fmla="*/ 8450 w 10000"/>
                  <a:gd name="connsiteY24" fmla="*/ 9744 h 10000"/>
                  <a:gd name="connsiteX25" fmla="*/ 8530 w 10000"/>
                  <a:gd name="connsiteY25" fmla="*/ 9818 h 10000"/>
                  <a:gd name="connsiteX26" fmla="*/ 8729 w 10000"/>
                  <a:gd name="connsiteY26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9404 w 10000"/>
                  <a:gd name="connsiteY15" fmla="*/ 7218 h 10000"/>
                  <a:gd name="connsiteX16" fmla="*/ 9284 w 10000"/>
                  <a:gd name="connsiteY16" fmla="*/ 7831 h 10000"/>
                  <a:gd name="connsiteX17" fmla="*/ 9007 w 10000"/>
                  <a:gd name="connsiteY17" fmla="*/ 8187 h 10000"/>
                  <a:gd name="connsiteX18" fmla="*/ 8650 w 10000"/>
                  <a:gd name="connsiteY18" fmla="*/ 8752 h 10000"/>
                  <a:gd name="connsiteX19" fmla="*/ 8569 w 10000"/>
                  <a:gd name="connsiteY19" fmla="*/ 8953 h 10000"/>
                  <a:gd name="connsiteX20" fmla="*/ 8530 w 10000"/>
                  <a:gd name="connsiteY20" fmla="*/ 9107 h 10000"/>
                  <a:gd name="connsiteX21" fmla="*/ 8450 w 10000"/>
                  <a:gd name="connsiteY21" fmla="*/ 9258 h 10000"/>
                  <a:gd name="connsiteX22" fmla="*/ 8411 w 10000"/>
                  <a:gd name="connsiteY22" fmla="*/ 9516 h 10000"/>
                  <a:gd name="connsiteX23" fmla="*/ 8450 w 10000"/>
                  <a:gd name="connsiteY23" fmla="*/ 9744 h 10000"/>
                  <a:gd name="connsiteX24" fmla="*/ 8530 w 10000"/>
                  <a:gd name="connsiteY24" fmla="*/ 9818 h 10000"/>
                  <a:gd name="connsiteX25" fmla="*/ 8729 w 10000"/>
                  <a:gd name="connsiteY25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9284 w 10000"/>
                  <a:gd name="connsiteY15" fmla="*/ 7831 h 10000"/>
                  <a:gd name="connsiteX16" fmla="*/ 9007 w 10000"/>
                  <a:gd name="connsiteY16" fmla="*/ 8187 h 10000"/>
                  <a:gd name="connsiteX17" fmla="*/ 8650 w 10000"/>
                  <a:gd name="connsiteY17" fmla="*/ 8752 h 10000"/>
                  <a:gd name="connsiteX18" fmla="*/ 8569 w 10000"/>
                  <a:gd name="connsiteY18" fmla="*/ 8953 h 10000"/>
                  <a:gd name="connsiteX19" fmla="*/ 8530 w 10000"/>
                  <a:gd name="connsiteY19" fmla="*/ 9107 h 10000"/>
                  <a:gd name="connsiteX20" fmla="*/ 8450 w 10000"/>
                  <a:gd name="connsiteY20" fmla="*/ 9258 h 10000"/>
                  <a:gd name="connsiteX21" fmla="*/ 8411 w 10000"/>
                  <a:gd name="connsiteY21" fmla="*/ 9516 h 10000"/>
                  <a:gd name="connsiteX22" fmla="*/ 8450 w 10000"/>
                  <a:gd name="connsiteY22" fmla="*/ 9744 h 10000"/>
                  <a:gd name="connsiteX23" fmla="*/ 8530 w 10000"/>
                  <a:gd name="connsiteY23" fmla="*/ 9818 h 10000"/>
                  <a:gd name="connsiteX24" fmla="*/ 8729 w 10000"/>
                  <a:gd name="connsiteY24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9007 w 10000"/>
                  <a:gd name="connsiteY15" fmla="*/ 8187 h 10000"/>
                  <a:gd name="connsiteX16" fmla="*/ 8650 w 10000"/>
                  <a:gd name="connsiteY16" fmla="*/ 8752 h 10000"/>
                  <a:gd name="connsiteX17" fmla="*/ 8569 w 10000"/>
                  <a:gd name="connsiteY17" fmla="*/ 8953 h 10000"/>
                  <a:gd name="connsiteX18" fmla="*/ 8530 w 10000"/>
                  <a:gd name="connsiteY18" fmla="*/ 9107 h 10000"/>
                  <a:gd name="connsiteX19" fmla="*/ 8450 w 10000"/>
                  <a:gd name="connsiteY19" fmla="*/ 9258 h 10000"/>
                  <a:gd name="connsiteX20" fmla="*/ 8411 w 10000"/>
                  <a:gd name="connsiteY20" fmla="*/ 9516 h 10000"/>
                  <a:gd name="connsiteX21" fmla="*/ 8450 w 10000"/>
                  <a:gd name="connsiteY21" fmla="*/ 9744 h 10000"/>
                  <a:gd name="connsiteX22" fmla="*/ 8530 w 10000"/>
                  <a:gd name="connsiteY22" fmla="*/ 9818 h 10000"/>
                  <a:gd name="connsiteX23" fmla="*/ 8729 w 10000"/>
                  <a:gd name="connsiteY23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650 w 10000"/>
                  <a:gd name="connsiteY15" fmla="*/ 8752 h 10000"/>
                  <a:gd name="connsiteX16" fmla="*/ 8569 w 10000"/>
                  <a:gd name="connsiteY16" fmla="*/ 8953 h 10000"/>
                  <a:gd name="connsiteX17" fmla="*/ 8530 w 10000"/>
                  <a:gd name="connsiteY17" fmla="*/ 9107 h 10000"/>
                  <a:gd name="connsiteX18" fmla="*/ 8450 w 10000"/>
                  <a:gd name="connsiteY18" fmla="*/ 9258 h 10000"/>
                  <a:gd name="connsiteX19" fmla="*/ 8411 w 10000"/>
                  <a:gd name="connsiteY19" fmla="*/ 9516 h 10000"/>
                  <a:gd name="connsiteX20" fmla="*/ 8450 w 10000"/>
                  <a:gd name="connsiteY20" fmla="*/ 9744 h 10000"/>
                  <a:gd name="connsiteX21" fmla="*/ 8530 w 10000"/>
                  <a:gd name="connsiteY21" fmla="*/ 9818 h 10000"/>
                  <a:gd name="connsiteX22" fmla="*/ 8729 w 10000"/>
                  <a:gd name="connsiteY22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569 w 10000"/>
                  <a:gd name="connsiteY15" fmla="*/ 8953 h 10000"/>
                  <a:gd name="connsiteX16" fmla="*/ 8530 w 10000"/>
                  <a:gd name="connsiteY16" fmla="*/ 9107 h 10000"/>
                  <a:gd name="connsiteX17" fmla="*/ 8450 w 10000"/>
                  <a:gd name="connsiteY17" fmla="*/ 9258 h 10000"/>
                  <a:gd name="connsiteX18" fmla="*/ 8411 w 10000"/>
                  <a:gd name="connsiteY18" fmla="*/ 9516 h 10000"/>
                  <a:gd name="connsiteX19" fmla="*/ 8450 w 10000"/>
                  <a:gd name="connsiteY19" fmla="*/ 9744 h 10000"/>
                  <a:gd name="connsiteX20" fmla="*/ 8530 w 10000"/>
                  <a:gd name="connsiteY20" fmla="*/ 9818 h 10000"/>
                  <a:gd name="connsiteX21" fmla="*/ 8729 w 10000"/>
                  <a:gd name="connsiteY21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530 w 10000"/>
                  <a:gd name="connsiteY15" fmla="*/ 9107 h 10000"/>
                  <a:gd name="connsiteX16" fmla="*/ 8450 w 10000"/>
                  <a:gd name="connsiteY16" fmla="*/ 9258 h 10000"/>
                  <a:gd name="connsiteX17" fmla="*/ 8411 w 10000"/>
                  <a:gd name="connsiteY17" fmla="*/ 9516 h 10000"/>
                  <a:gd name="connsiteX18" fmla="*/ 8450 w 10000"/>
                  <a:gd name="connsiteY18" fmla="*/ 9744 h 10000"/>
                  <a:gd name="connsiteX19" fmla="*/ 8530 w 10000"/>
                  <a:gd name="connsiteY19" fmla="*/ 9818 h 10000"/>
                  <a:gd name="connsiteX20" fmla="*/ 8729 w 10000"/>
                  <a:gd name="connsiteY20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450 w 10000"/>
                  <a:gd name="connsiteY15" fmla="*/ 9258 h 10000"/>
                  <a:gd name="connsiteX16" fmla="*/ 8411 w 10000"/>
                  <a:gd name="connsiteY16" fmla="*/ 9516 h 10000"/>
                  <a:gd name="connsiteX17" fmla="*/ 8450 w 10000"/>
                  <a:gd name="connsiteY17" fmla="*/ 9744 h 10000"/>
                  <a:gd name="connsiteX18" fmla="*/ 8530 w 10000"/>
                  <a:gd name="connsiteY18" fmla="*/ 9818 h 10000"/>
                  <a:gd name="connsiteX19" fmla="*/ 8729 w 10000"/>
                  <a:gd name="connsiteY19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411 w 10000"/>
                  <a:gd name="connsiteY15" fmla="*/ 9516 h 10000"/>
                  <a:gd name="connsiteX16" fmla="*/ 8450 w 10000"/>
                  <a:gd name="connsiteY16" fmla="*/ 9744 h 10000"/>
                  <a:gd name="connsiteX17" fmla="*/ 8530 w 10000"/>
                  <a:gd name="connsiteY17" fmla="*/ 9818 h 10000"/>
                  <a:gd name="connsiteX18" fmla="*/ 8729 w 10000"/>
                  <a:gd name="connsiteY18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411 w 10000"/>
                  <a:gd name="connsiteY15" fmla="*/ 9516 h 10000"/>
                  <a:gd name="connsiteX16" fmla="*/ 8450 w 10000"/>
                  <a:gd name="connsiteY16" fmla="*/ 9744 h 10000"/>
                  <a:gd name="connsiteX17" fmla="*/ 8729 w 10000"/>
                  <a:gd name="connsiteY17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450 w 10000"/>
                  <a:gd name="connsiteY15" fmla="*/ 9744 h 10000"/>
                  <a:gd name="connsiteX16" fmla="*/ 8729 w 10000"/>
                  <a:gd name="connsiteY16" fmla="*/ 10000 h 10000"/>
                  <a:gd name="connsiteX0" fmla="*/ 0 w 10000"/>
                  <a:gd name="connsiteY0" fmla="*/ 52 h 10000"/>
                  <a:gd name="connsiteX1" fmla="*/ 2499 w 10000"/>
                  <a:gd name="connsiteY1" fmla="*/ 0 h 10000"/>
                  <a:gd name="connsiteX2" fmla="*/ 3571 w 10000"/>
                  <a:gd name="connsiteY2" fmla="*/ 52 h 10000"/>
                  <a:gd name="connsiteX3" fmla="*/ 3690 w 10000"/>
                  <a:gd name="connsiteY3" fmla="*/ 129 h 10000"/>
                  <a:gd name="connsiteX4" fmla="*/ 3808 w 10000"/>
                  <a:gd name="connsiteY4" fmla="*/ 229 h 10000"/>
                  <a:gd name="connsiteX5" fmla="*/ 4245 w 10000"/>
                  <a:gd name="connsiteY5" fmla="*/ 1072 h 10000"/>
                  <a:gd name="connsiteX6" fmla="*/ 4483 w 10000"/>
                  <a:gd name="connsiteY6" fmla="*/ 1479 h 10000"/>
                  <a:gd name="connsiteX7" fmla="*/ 4720 w 10000"/>
                  <a:gd name="connsiteY7" fmla="*/ 2041 h 10000"/>
                  <a:gd name="connsiteX8" fmla="*/ 4920 w 10000"/>
                  <a:gd name="connsiteY8" fmla="*/ 2246 h 10000"/>
                  <a:gd name="connsiteX9" fmla="*/ 5039 w 10000"/>
                  <a:gd name="connsiteY9" fmla="*/ 2475 h 10000"/>
                  <a:gd name="connsiteX10" fmla="*/ 5160 w 10000"/>
                  <a:gd name="connsiteY10" fmla="*/ 2882 h 10000"/>
                  <a:gd name="connsiteX11" fmla="*/ 5593 w 10000"/>
                  <a:gd name="connsiteY11" fmla="*/ 3469 h 10000"/>
                  <a:gd name="connsiteX12" fmla="*/ 5674 w 10000"/>
                  <a:gd name="connsiteY12" fmla="*/ 3543 h 10000"/>
                  <a:gd name="connsiteX13" fmla="*/ 9442 w 10000"/>
                  <a:gd name="connsiteY13" fmla="*/ 5713 h 10000"/>
                  <a:gd name="connsiteX14" fmla="*/ 10000 w 10000"/>
                  <a:gd name="connsiteY14" fmla="*/ 6198 h 10000"/>
                  <a:gd name="connsiteX15" fmla="*/ 8729 w 10000"/>
                  <a:gd name="connsiteY15" fmla="*/ 10000 h 10000"/>
                  <a:gd name="connsiteX0" fmla="*/ 0 w 10000"/>
                  <a:gd name="connsiteY0" fmla="*/ 52 h 6198"/>
                  <a:gd name="connsiteX1" fmla="*/ 2499 w 10000"/>
                  <a:gd name="connsiteY1" fmla="*/ 0 h 6198"/>
                  <a:gd name="connsiteX2" fmla="*/ 3571 w 10000"/>
                  <a:gd name="connsiteY2" fmla="*/ 52 h 6198"/>
                  <a:gd name="connsiteX3" fmla="*/ 3690 w 10000"/>
                  <a:gd name="connsiteY3" fmla="*/ 129 h 6198"/>
                  <a:gd name="connsiteX4" fmla="*/ 3808 w 10000"/>
                  <a:gd name="connsiteY4" fmla="*/ 229 h 6198"/>
                  <a:gd name="connsiteX5" fmla="*/ 4245 w 10000"/>
                  <a:gd name="connsiteY5" fmla="*/ 1072 h 6198"/>
                  <a:gd name="connsiteX6" fmla="*/ 4483 w 10000"/>
                  <a:gd name="connsiteY6" fmla="*/ 1479 h 6198"/>
                  <a:gd name="connsiteX7" fmla="*/ 4720 w 10000"/>
                  <a:gd name="connsiteY7" fmla="*/ 2041 h 6198"/>
                  <a:gd name="connsiteX8" fmla="*/ 4920 w 10000"/>
                  <a:gd name="connsiteY8" fmla="*/ 2246 h 6198"/>
                  <a:gd name="connsiteX9" fmla="*/ 5039 w 10000"/>
                  <a:gd name="connsiteY9" fmla="*/ 2475 h 6198"/>
                  <a:gd name="connsiteX10" fmla="*/ 5160 w 10000"/>
                  <a:gd name="connsiteY10" fmla="*/ 2882 h 6198"/>
                  <a:gd name="connsiteX11" fmla="*/ 5593 w 10000"/>
                  <a:gd name="connsiteY11" fmla="*/ 3469 h 6198"/>
                  <a:gd name="connsiteX12" fmla="*/ 5674 w 10000"/>
                  <a:gd name="connsiteY12" fmla="*/ 3543 h 6198"/>
                  <a:gd name="connsiteX13" fmla="*/ 9442 w 10000"/>
                  <a:gd name="connsiteY13" fmla="*/ 5713 h 6198"/>
                  <a:gd name="connsiteX14" fmla="*/ 10000 w 10000"/>
                  <a:gd name="connsiteY14" fmla="*/ 6198 h 6198"/>
                  <a:gd name="connsiteX0" fmla="*/ 0 w 10000"/>
                  <a:gd name="connsiteY0" fmla="*/ 84 h 10000"/>
                  <a:gd name="connsiteX1" fmla="*/ 2499 w 10000"/>
                  <a:gd name="connsiteY1" fmla="*/ 0 h 10000"/>
                  <a:gd name="connsiteX2" fmla="*/ 3571 w 10000"/>
                  <a:gd name="connsiteY2" fmla="*/ 84 h 10000"/>
                  <a:gd name="connsiteX3" fmla="*/ 3690 w 10000"/>
                  <a:gd name="connsiteY3" fmla="*/ 208 h 10000"/>
                  <a:gd name="connsiteX4" fmla="*/ 3808 w 10000"/>
                  <a:gd name="connsiteY4" fmla="*/ 369 h 10000"/>
                  <a:gd name="connsiteX5" fmla="*/ 4245 w 10000"/>
                  <a:gd name="connsiteY5" fmla="*/ 1730 h 10000"/>
                  <a:gd name="connsiteX6" fmla="*/ 4483 w 10000"/>
                  <a:gd name="connsiteY6" fmla="*/ 2386 h 10000"/>
                  <a:gd name="connsiteX7" fmla="*/ 4720 w 10000"/>
                  <a:gd name="connsiteY7" fmla="*/ 3293 h 10000"/>
                  <a:gd name="connsiteX8" fmla="*/ 4920 w 10000"/>
                  <a:gd name="connsiteY8" fmla="*/ 3624 h 10000"/>
                  <a:gd name="connsiteX9" fmla="*/ 5039 w 10000"/>
                  <a:gd name="connsiteY9" fmla="*/ 3993 h 10000"/>
                  <a:gd name="connsiteX10" fmla="*/ 5160 w 10000"/>
                  <a:gd name="connsiteY10" fmla="*/ 4650 h 10000"/>
                  <a:gd name="connsiteX11" fmla="*/ 5593 w 10000"/>
                  <a:gd name="connsiteY11" fmla="*/ 5597 h 10000"/>
                  <a:gd name="connsiteX12" fmla="*/ 5674 w 10000"/>
                  <a:gd name="connsiteY12" fmla="*/ 5716 h 10000"/>
                  <a:gd name="connsiteX13" fmla="*/ 9442 w 10000"/>
                  <a:gd name="connsiteY13" fmla="*/ 9217 h 10000"/>
                  <a:gd name="connsiteX14" fmla="*/ 9962 w 10000"/>
                  <a:gd name="connsiteY14" fmla="*/ 9852 h 10000"/>
                  <a:gd name="connsiteX15" fmla="*/ 10000 w 10000"/>
                  <a:gd name="connsiteY15" fmla="*/ 10000 h 10000"/>
                  <a:gd name="connsiteX0" fmla="*/ 0 w 10000"/>
                  <a:gd name="connsiteY0" fmla="*/ 84 h 10000"/>
                  <a:gd name="connsiteX1" fmla="*/ 2499 w 10000"/>
                  <a:gd name="connsiteY1" fmla="*/ 0 h 10000"/>
                  <a:gd name="connsiteX2" fmla="*/ 3571 w 10000"/>
                  <a:gd name="connsiteY2" fmla="*/ 84 h 10000"/>
                  <a:gd name="connsiteX3" fmla="*/ 3690 w 10000"/>
                  <a:gd name="connsiteY3" fmla="*/ 208 h 10000"/>
                  <a:gd name="connsiteX4" fmla="*/ 3808 w 10000"/>
                  <a:gd name="connsiteY4" fmla="*/ 369 h 10000"/>
                  <a:gd name="connsiteX5" fmla="*/ 4245 w 10000"/>
                  <a:gd name="connsiteY5" fmla="*/ 1730 h 10000"/>
                  <a:gd name="connsiteX6" fmla="*/ 4483 w 10000"/>
                  <a:gd name="connsiteY6" fmla="*/ 2386 h 10000"/>
                  <a:gd name="connsiteX7" fmla="*/ 4720 w 10000"/>
                  <a:gd name="connsiteY7" fmla="*/ 3293 h 10000"/>
                  <a:gd name="connsiteX8" fmla="*/ 4920 w 10000"/>
                  <a:gd name="connsiteY8" fmla="*/ 3624 h 10000"/>
                  <a:gd name="connsiteX9" fmla="*/ 5039 w 10000"/>
                  <a:gd name="connsiteY9" fmla="*/ 3993 h 10000"/>
                  <a:gd name="connsiteX10" fmla="*/ 5160 w 10000"/>
                  <a:gd name="connsiteY10" fmla="*/ 4650 h 10000"/>
                  <a:gd name="connsiteX11" fmla="*/ 5593 w 10000"/>
                  <a:gd name="connsiteY11" fmla="*/ 5597 h 10000"/>
                  <a:gd name="connsiteX12" fmla="*/ 5674 w 10000"/>
                  <a:gd name="connsiteY12" fmla="*/ 5716 h 10000"/>
                  <a:gd name="connsiteX13" fmla="*/ 9962 w 10000"/>
                  <a:gd name="connsiteY13" fmla="*/ 9852 h 10000"/>
                  <a:gd name="connsiteX14" fmla="*/ 10000 w 10000"/>
                  <a:gd name="connsiteY14" fmla="*/ 10000 h 10000"/>
                  <a:gd name="connsiteX0" fmla="*/ 0 w 10000"/>
                  <a:gd name="connsiteY0" fmla="*/ 84 h 10000"/>
                  <a:gd name="connsiteX1" fmla="*/ 2499 w 10000"/>
                  <a:gd name="connsiteY1" fmla="*/ 0 h 10000"/>
                  <a:gd name="connsiteX2" fmla="*/ 3571 w 10000"/>
                  <a:gd name="connsiteY2" fmla="*/ 84 h 10000"/>
                  <a:gd name="connsiteX3" fmla="*/ 3690 w 10000"/>
                  <a:gd name="connsiteY3" fmla="*/ 208 h 10000"/>
                  <a:gd name="connsiteX4" fmla="*/ 3808 w 10000"/>
                  <a:gd name="connsiteY4" fmla="*/ 369 h 10000"/>
                  <a:gd name="connsiteX5" fmla="*/ 4245 w 10000"/>
                  <a:gd name="connsiteY5" fmla="*/ 1730 h 10000"/>
                  <a:gd name="connsiteX6" fmla="*/ 4483 w 10000"/>
                  <a:gd name="connsiteY6" fmla="*/ 2386 h 10000"/>
                  <a:gd name="connsiteX7" fmla="*/ 4720 w 10000"/>
                  <a:gd name="connsiteY7" fmla="*/ 3293 h 10000"/>
                  <a:gd name="connsiteX8" fmla="*/ 4920 w 10000"/>
                  <a:gd name="connsiteY8" fmla="*/ 3624 h 10000"/>
                  <a:gd name="connsiteX9" fmla="*/ 5039 w 10000"/>
                  <a:gd name="connsiteY9" fmla="*/ 3993 h 10000"/>
                  <a:gd name="connsiteX10" fmla="*/ 5160 w 10000"/>
                  <a:gd name="connsiteY10" fmla="*/ 4650 h 10000"/>
                  <a:gd name="connsiteX11" fmla="*/ 5593 w 10000"/>
                  <a:gd name="connsiteY11" fmla="*/ 5597 h 10000"/>
                  <a:gd name="connsiteX12" fmla="*/ 5674 w 10000"/>
                  <a:gd name="connsiteY12" fmla="*/ 5716 h 10000"/>
                  <a:gd name="connsiteX13" fmla="*/ 10000 w 10000"/>
                  <a:gd name="connsiteY13" fmla="*/ 10000 h 10000"/>
                  <a:gd name="connsiteX0" fmla="*/ 0 w 5674"/>
                  <a:gd name="connsiteY0" fmla="*/ 84 h 5716"/>
                  <a:gd name="connsiteX1" fmla="*/ 2499 w 5674"/>
                  <a:gd name="connsiteY1" fmla="*/ 0 h 5716"/>
                  <a:gd name="connsiteX2" fmla="*/ 3571 w 5674"/>
                  <a:gd name="connsiteY2" fmla="*/ 84 h 5716"/>
                  <a:gd name="connsiteX3" fmla="*/ 3690 w 5674"/>
                  <a:gd name="connsiteY3" fmla="*/ 208 h 5716"/>
                  <a:gd name="connsiteX4" fmla="*/ 3808 w 5674"/>
                  <a:gd name="connsiteY4" fmla="*/ 369 h 5716"/>
                  <a:gd name="connsiteX5" fmla="*/ 4245 w 5674"/>
                  <a:gd name="connsiteY5" fmla="*/ 1730 h 5716"/>
                  <a:gd name="connsiteX6" fmla="*/ 4483 w 5674"/>
                  <a:gd name="connsiteY6" fmla="*/ 2386 h 5716"/>
                  <a:gd name="connsiteX7" fmla="*/ 4720 w 5674"/>
                  <a:gd name="connsiteY7" fmla="*/ 3293 h 5716"/>
                  <a:gd name="connsiteX8" fmla="*/ 4920 w 5674"/>
                  <a:gd name="connsiteY8" fmla="*/ 3624 h 5716"/>
                  <a:gd name="connsiteX9" fmla="*/ 5039 w 5674"/>
                  <a:gd name="connsiteY9" fmla="*/ 3993 h 5716"/>
                  <a:gd name="connsiteX10" fmla="*/ 5160 w 5674"/>
                  <a:gd name="connsiteY10" fmla="*/ 4650 h 5716"/>
                  <a:gd name="connsiteX11" fmla="*/ 5593 w 5674"/>
                  <a:gd name="connsiteY11" fmla="*/ 5597 h 5716"/>
                  <a:gd name="connsiteX12" fmla="*/ 5674 w 5674"/>
                  <a:gd name="connsiteY12" fmla="*/ 5716 h 5716"/>
                  <a:gd name="connsiteX0" fmla="*/ 0 w 10000"/>
                  <a:gd name="connsiteY0" fmla="*/ 147 h 10000"/>
                  <a:gd name="connsiteX1" fmla="*/ 4404 w 10000"/>
                  <a:gd name="connsiteY1" fmla="*/ 0 h 10000"/>
                  <a:gd name="connsiteX2" fmla="*/ 6294 w 10000"/>
                  <a:gd name="connsiteY2" fmla="*/ 147 h 10000"/>
                  <a:gd name="connsiteX3" fmla="*/ 6503 w 10000"/>
                  <a:gd name="connsiteY3" fmla="*/ 364 h 10000"/>
                  <a:gd name="connsiteX4" fmla="*/ 6711 w 10000"/>
                  <a:gd name="connsiteY4" fmla="*/ 646 h 10000"/>
                  <a:gd name="connsiteX5" fmla="*/ 7901 w 10000"/>
                  <a:gd name="connsiteY5" fmla="*/ 4174 h 10000"/>
                  <a:gd name="connsiteX6" fmla="*/ 8319 w 10000"/>
                  <a:gd name="connsiteY6" fmla="*/ 5761 h 10000"/>
                  <a:gd name="connsiteX7" fmla="*/ 8671 w 10000"/>
                  <a:gd name="connsiteY7" fmla="*/ 6340 h 10000"/>
                  <a:gd name="connsiteX8" fmla="*/ 8881 w 10000"/>
                  <a:gd name="connsiteY8" fmla="*/ 6986 h 10000"/>
                  <a:gd name="connsiteX9" fmla="*/ 9094 w 10000"/>
                  <a:gd name="connsiteY9" fmla="*/ 8135 h 10000"/>
                  <a:gd name="connsiteX10" fmla="*/ 9857 w 10000"/>
                  <a:gd name="connsiteY10" fmla="*/ 9792 h 10000"/>
                  <a:gd name="connsiteX11" fmla="*/ 10000 w 10000"/>
                  <a:gd name="connsiteY11" fmla="*/ 10000 h 10000"/>
                  <a:gd name="connsiteX0" fmla="*/ 0 w 10000"/>
                  <a:gd name="connsiteY0" fmla="*/ 147 h 10000"/>
                  <a:gd name="connsiteX1" fmla="*/ 4404 w 10000"/>
                  <a:gd name="connsiteY1" fmla="*/ 0 h 10000"/>
                  <a:gd name="connsiteX2" fmla="*/ 6294 w 10000"/>
                  <a:gd name="connsiteY2" fmla="*/ 147 h 10000"/>
                  <a:gd name="connsiteX3" fmla="*/ 6503 w 10000"/>
                  <a:gd name="connsiteY3" fmla="*/ 364 h 10000"/>
                  <a:gd name="connsiteX4" fmla="*/ 7901 w 10000"/>
                  <a:gd name="connsiteY4" fmla="*/ 4174 h 10000"/>
                  <a:gd name="connsiteX5" fmla="*/ 8319 w 10000"/>
                  <a:gd name="connsiteY5" fmla="*/ 5761 h 10000"/>
                  <a:gd name="connsiteX6" fmla="*/ 8671 w 10000"/>
                  <a:gd name="connsiteY6" fmla="*/ 6340 h 10000"/>
                  <a:gd name="connsiteX7" fmla="*/ 8881 w 10000"/>
                  <a:gd name="connsiteY7" fmla="*/ 6986 h 10000"/>
                  <a:gd name="connsiteX8" fmla="*/ 9094 w 10000"/>
                  <a:gd name="connsiteY8" fmla="*/ 8135 h 10000"/>
                  <a:gd name="connsiteX9" fmla="*/ 9857 w 10000"/>
                  <a:gd name="connsiteY9" fmla="*/ 9792 h 10000"/>
                  <a:gd name="connsiteX10" fmla="*/ 10000 w 10000"/>
                  <a:gd name="connsiteY10" fmla="*/ 10000 h 10000"/>
                  <a:gd name="connsiteX0" fmla="*/ 0 w 10000"/>
                  <a:gd name="connsiteY0" fmla="*/ 147 h 10000"/>
                  <a:gd name="connsiteX1" fmla="*/ 4404 w 10000"/>
                  <a:gd name="connsiteY1" fmla="*/ 0 h 10000"/>
                  <a:gd name="connsiteX2" fmla="*/ 6294 w 10000"/>
                  <a:gd name="connsiteY2" fmla="*/ 147 h 10000"/>
                  <a:gd name="connsiteX3" fmla="*/ 7901 w 10000"/>
                  <a:gd name="connsiteY3" fmla="*/ 4174 h 10000"/>
                  <a:gd name="connsiteX4" fmla="*/ 8319 w 10000"/>
                  <a:gd name="connsiteY4" fmla="*/ 5761 h 10000"/>
                  <a:gd name="connsiteX5" fmla="*/ 8671 w 10000"/>
                  <a:gd name="connsiteY5" fmla="*/ 6340 h 10000"/>
                  <a:gd name="connsiteX6" fmla="*/ 8881 w 10000"/>
                  <a:gd name="connsiteY6" fmla="*/ 6986 h 10000"/>
                  <a:gd name="connsiteX7" fmla="*/ 9094 w 10000"/>
                  <a:gd name="connsiteY7" fmla="*/ 8135 h 10000"/>
                  <a:gd name="connsiteX8" fmla="*/ 9857 w 10000"/>
                  <a:gd name="connsiteY8" fmla="*/ 9792 h 10000"/>
                  <a:gd name="connsiteX9" fmla="*/ 10000 w 10000"/>
                  <a:gd name="connsiteY9" fmla="*/ 10000 h 10000"/>
                  <a:gd name="connsiteX0" fmla="*/ 0 w 10000"/>
                  <a:gd name="connsiteY0" fmla="*/ 147 h 10000"/>
                  <a:gd name="connsiteX1" fmla="*/ 4404 w 10000"/>
                  <a:gd name="connsiteY1" fmla="*/ 0 h 10000"/>
                  <a:gd name="connsiteX2" fmla="*/ 7901 w 10000"/>
                  <a:gd name="connsiteY2" fmla="*/ 4174 h 10000"/>
                  <a:gd name="connsiteX3" fmla="*/ 8319 w 10000"/>
                  <a:gd name="connsiteY3" fmla="*/ 5761 h 10000"/>
                  <a:gd name="connsiteX4" fmla="*/ 8671 w 10000"/>
                  <a:gd name="connsiteY4" fmla="*/ 6340 h 10000"/>
                  <a:gd name="connsiteX5" fmla="*/ 8881 w 10000"/>
                  <a:gd name="connsiteY5" fmla="*/ 6986 h 10000"/>
                  <a:gd name="connsiteX6" fmla="*/ 9094 w 10000"/>
                  <a:gd name="connsiteY6" fmla="*/ 8135 h 10000"/>
                  <a:gd name="connsiteX7" fmla="*/ 9857 w 10000"/>
                  <a:gd name="connsiteY7" fmla="*/ 9792 h 10000"/>
                  <a:gd name="connsiteX8" fmla="*/ 10000 w 10000"/>
                  <a:gd name="connsiteY8" fmla="*/ 10000 h 10000"/>
                  <a:gd name="connsiteX0" fmla="*/ 0 w 10000"/>
                  <a:gd name="connsiteY0" fmla="*/ 0 h 9853"/>
                  <a:gd name="connsiteX1" fmla="*/ 7901 w 10000"/>
                  <a:gd name="connsiteY1" fmla="*/ 4027 h 9853"/>
                  <a:gd name="connsiteX2" fmla="*/ 8319 w 10000"/>
                  <a:gd name="connsiteY2" fmla="*/ 5614 h 9853"/>
                  <a:gd name="connsiteX3" fmla="*/ 8671 w 10000"/>
                  <a:gd name="connsiteY3" fmla="*/ 6193 h 9853"/>
                  <a:gd name="connsiteX4" fmla="*/ 8881 w 10000"/>
                  <a:gd name="connsiteY4" fmla="*/ 6839 h 9853"/>
                  <a:gd name="connsiteX5" fmla="*/ 9094 w 10000"/>
                  <a:gd name="connsiteY5" fmla="*/ 7988 h 9853"/>
                  <a:gd name="connsiteX6" fmla="*/ 9857 w 10000"/>
                  <a:gd name="connsiteY6" fmla="*/ 9645 h 9853"/>
                  <a:gd name="connsiteX7" fmla="*/ 10000 w 10000"/>
                  <a:gd name="connsiteY7" fmla="*/ 9853 h 9853"/>
                  <a:gd name="connsiteX0" fmla="*/ 0 w 2099"/>
                  <a:gd name="connsiteY0" fmla="*/ 0 h 5913"/>
                  <a:gd name="connsiteX1" fmla="*/ 418 w 2099"/>
                  <a:gd name="connsiteY1" fmla="*/ 1611 h 5913"/>
                  <a:gd name="connsiteX2" fmla="*/ 770 w 2099"/>
                  <a:gd name="connsiteY2" fmla="*/ 2198 h 5913"/>
                  <a:gd name="connsiteX3" fmla="*/ 980 w 2099"/>
                  <a:gd name="connsiteY3" fmla="*/ 2854 h 5913"/>
                  <a:gd name="connsiteX4" fmla="*/ 1193 w 2099"/>
                  <a:gd name="connsiteY4" fmla="*/ 4020 h 5913"/>
                  <a:gd name="connsiteX5" fmla="*/ 1956 w 2099"/>
                  <a:gd name="connsiteY5" fmla="*/ 5702 h 5913"/>
                  <a:gd name="connsiteX6" fmla="*/ 2099 w 2099"/>
                  <a:gd name="connsiteY6" fmla="*/ 5913 h 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" h="5913">
                    <a:moveTo>
                      <a:pt x="0" y="0"/>
                    </a:moveTo>
                    <a:lnTo>
                      <a:pt x="418" y="1611"/>
                    </a:lnTo>
                    <a:cubicBezTo>
                      <a:pt x="536" y="1806"/>
                      <a:pt x="652" y="2004"/>
                      <a:pt x="770" y="2198"/>
                    </a:cubicBezTo>
                    <a:cubicBezTo>
                      <a:pt x="841" y="2416"/>
                      <a:pt x="909" y="2637"/>
                      <a:pt x="980" y="2854"/>
                    </a:cubicBezTo>
                    <a:cubicBezTo>
                      <a:pt x="1049" y="3246"/>
                      <a:pt x="1119" y="3627"/>
                      <a:pt x="1193" y="4020"/>
                    </a:cubicBezTo>
                    <a:lnTo>
                      <a:pt x="1956" y="5702"/>
                    </a:lnTo>
                    <a:cubicBezTo>
                      <a:pt x="2006" y="5768"/>
                      <a:pt x="2051" y="5851"/>
                      <a:pt x="2099" y="5913"/>
                    </a:cubicBez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2" name="Freeform 1589">
                <a:extLst>
                  <a:ext uri="{FF2B5EF4-FFF2-40B4-BE49-F238E27FC236}">
                    <a16:creationId xmlns:a16="http://schemas.microsoft.com/office/drawing/2014/main" id="{81B417FD-76C9-1315-4C3E-23AFC9ACC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8379" y="4264081"/>
                <a:ext cx="33771" cy="9046"/>
              </a:xfrm>
              <a:custGeom>
                <a:avLst/>
                <a:gdLst>
                  <a:gd name="T0" fmla="*/ 0 w 217"/>
                  <a:gd name="T1" fmla="*/ 2147483647 h 43"/>
                  <a:gd name="T2" fmla="*/ 2147483647 w 217"/>
                  <a:gd name="T3" fmla="*/ 2147483647 h 43"/>
                  <a:gd name="T4" fmla="*/ 2147483647 w 217"/>
                  <a:gd name="T5" fmla="*/ 2147483647 h 43"/>
                  <a:gd name="T6" fmla="*/ 2147483647 w 217"/>
                  <a:gd name="T7" fmla="*/ 2147483647 h 43"/>
                  <a:gd name="T8" fmla="*/ 2147483647 w 217"/>
                  <a:gd name="T9" fmla="*/ 2147483647 h 43"/>
                  <a:gd name="T10" fmla="*/ 2147483647 w 217"/>
                  <a:gd name="T11" fmla="*/ 2147483647 h 43"/>
                  <a:gd name="T12" fmla="*/ 2147483647 w 217"/>
                  <a:gd name="T13" fmla="*/ 2147483647 h 43"/>
                  <a:gd name="T14" fmla="*/ 2147483647 w 217"/>
                  <a:gd name="T15" fmla="*/ 2147483647 h 43"/>
                  <a:gd name="T16" fmla="*/ 2147483647 w 217"/>
                  <a:gd name="T17" fmla="*/ 2147483647 h 43"/>
                  <a:gd name="T18" fmla="*/ 2147483647 w 217"/>
                  <a:gd name="T19" fmla="*/ 2147483647 h 43"/>
                  <a:gd name="T20" fmla="*/ 2147483647 w 217"/>
                  <a:gd name="T21" fmla="*/ 2147483647 h 43"/>
                  <a:gd name="T22" fmla="*/ 2147483647 w 217"/>
                  <a:gd name="T23" fmla="*/ 2147483647 h 43"/>
                  <a:gd name="T24" fmla="*/ 2147483647 w 217"/>
                  <a:gd name="T25" fmla="*/ 2147483647 h 43"/>
                  <a:gd name="T26" fmla="*/ 2147483647 w 217"/>
                  <a:gd name="T27" fmla="*/ 2147483647 h 43"/>
                  <a:gd name="T28" fmla="*/ 2147483647 w 217"/>
                  <a:gd name="T29" fmla="*/ 2147483647 h 43"/>
                  <a:gd name="T30" fmla="*/ 2147483647 w 217"/>
                  <a:gd name="T31" fmla="*/ 2147483647 h 43"/>
                  <a:gd name="T32" fmla="*/ 2147483647 w 217"/>
                  <a:gd name="T33" fmla="*/ 2147483647 h 43"/>
                  <a:gd name="T34" fmla="*/ 2147483647 w 217"/>
                  <a:gd name="T35" fmla="*/ 2147483647 h 43"/>
                  <a:gd name="T36" fmla="*/ 2147483647 w 217"/>
                  <a:gd name="T37" fmla="*/ 2147483647 h 43"/>
                  <a:gd name="T38" fmla="*/ 2147483647 w 217"/>
                  <a:gd name="T39" fmla="*/ 2147483647 h 43"/>
                  <a:gd name="T40" fmla="*/ 2147483647 w 217"/>
                  <a:gd name="T41" fmla="*/ 0 h 43"/>
                  <a:gd name="T42" fmla="*/ 2147483647 w 217"/>
                  <a:gd name="T43" fmla="*/ 0 h 43"/>
                  <a:gd name="T44" fmla="*/ 2147483647 w 217"/>
                  <a:gd name="T45" fmla="*/ 2147483647 h 43"/>
                  <a:gd name="T46" fmla="*/ 2147483647 w 217"/>
                  <a:gd name="T47" fmla="*/ 2147483647 h 43"/>
                  <a:gd name="T48" fmla="*/ 2147483647 w 217"/>
                  <a:gd name="T49" fmla="*/ 2147483647 h 43"/>
                  <a:gd name="T50" fmla="*/ 2147483647 w 217"/>
                  <a:gd name="T51" fmla="*/ 2147483647 h 43"/>
                  <a:gd name="T52" fmla="*/ 2147483647 w 217"/>
                  <a:gd name="T53" fmla="*/ 2147483647 h 43"/>
                  <a:gd name="T54" fmla="*/ 2147483647 w 217"/>
                  <a:gd name="T55" fmla="*/ 214748364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connsiteX0" fmla="*/ 0 w 9355"/>
                  <a:gd name="connsiteY0" fmla="*/ 9302 h 10000"/>
                  <a:gd name="connsiteX1" fmla="*/ 784 w 9355"/>
                  <a:gd name="connsiteY1" fmla="*/ 9535 h 10000"/>
                  <a:gd name="connsiteX2" fmla="*/ 1198 w 9355"/>
                  <a:gd name="connsiteY2" fmla="*/ 9535 h 10000"/>
                  <a:gd name="connsiteX3" fmla="*/ 1521 w 9355"/>
                  <a:gd name="connsiteY3" fmla="*/ 10000 h 10000"/>
                  <a:gd name="connsiteX4" fmla="*/ 1705 w 9355"/>
                  <a:gd name="connsiteY4" fmla="*/ 9535 h 10000"/>
                  <a:gd name="connsiteX5" fmla="*/ 1843 w 9355"/>
                  <a:gd name="connsiteY5" fmla="*/ 8837 h 10000"/>
                  <a:gd name="connsiteX6" fmla="*/ 2028 w 9355"/>
                  <a:gd name="connsiteY6" fmla="*/ 8140 h 10000"/>
                  <a:gd name="connsiteX7" fmla="*/ 2074 w 9355"/>
                  <a:gd name="connsiteY7" fmla="*/ 7442 h 10000"/>
                  <a:gd name="connsiteX8" fmla="*/ 2166 w 9355"/>
                  <a:gd name="connsiteY8" fmla="*/ 6977 h 10000"/>
                  <a:gd name="connsiteX9" fmla="*/ 3226 w 9355"/>
                  <a:gd name="connsiteY9" fmla="*/ 4419 h 10000"/>
                  <a:gd name="connsiteX10" fmla="*/ 3595 w 9355"/>
                  <a:gd name="connsiteY10" fmla="*/ 3721 h 10000"/>
                  <a:gd name="connsiteX11" fmla="*/ 3825 w 9355"/>
                  <a:gd name="connsiteY11" fmla="*/ 3721 h 10000"/>
                  <a:gd name="connsiteX12" fmla="*/ 4240 w 9355"/>
                  <a:gd name="connsiteY12" fmla="*/ 3721 h 10000"/>
                  <a:gd name="connsiteX13" fmla="*/ 4608 w 9355"/>
                  <a:gd name="connsiteY13" fmla="*/ 3488 h 10000"/>
                  <a:gd name="connsiteX14" fmla="*/ 4747 w 9355"/>
                  <a:gd name="connsiteY14" fmla="*/ 3023 h 10000"/>
                  <a:gd name="connsiteX15" fmla="*/ 5346 w 9355"/>
                  <a:gd name="connsiteY15" fmla="*/ 1163 h 10000"/>
                  <a:gd name="connsiteX16" fmla="*/ 5622 w 9355"/>
                  <a:gd name="connsiteY16" fmla="*/ 1163 h 10000"/>
                  <a:gd name="connsiteX17" fmla="*/ 6175 w 9355"/>
                  <a:gd name="connsiteY17" fmla="*/ 1163 h 10000"/>
                  <a:gd name="connsiteX18" fmla="*/ 6544 w 9355"/>
                  <a:gd name="connsiteY18" fmla="*/ 930 h 10000"/>
                  <a:gd name="connsiteX19" fmla="*/ 7005 w 9355"/>
                  <a:gd name="connsiteY19" fmla="*/ 0 h 10000"/>
                  <a:gd name="connsiteX20" fmla="*/ 7512 w 9355"/>
                  <a:gd name="connsiteY20" fmla="*/ 0 h 10000"/>
                  <a:gd name="connsiteX21" fmla="*/ 7834 w 9355"/>
                  <a:gd name="connsiteY21" fmla="*/ 465 h 10000"/>
                  <a:gd name="connsiteX22" fmla="*/ 8157 w 9355"/>
                  <a:gd name="connsiteY22" fmla="*/ 1163 h 10000"/>
                  <a:gd name="connsiteX23" fmla="*/ 8479 w 9355"/>
                  <a:gd name="connsiteY23" fmla="*/ 1628 h 10000"/>
                  <a:gd name="connsiteX24" fmla="*/ 8802 w 9355"/>
                  <a:gd name="connsiteY24" fmla="*/ 1860 h 10000"/>
                  <a:gd name="connsiteX25" fmla="*/ 8848 w 9355"/>
                  <a:gd name="connsiteY25" fmla="*/ 2326 h 10000"/>
                  <a:gd name="connsiteX26" fmla="*/ 9355 w 9355"/>
                  <a:gd name="connsiteY26" fmla="*/ 4186 h 10000"/>
                  <a:gd name="connsiteX0" fmla="*/ 0 w 9162"/>
                  <a:gd name="connsiteY0" fmla="*/ 9535 h 10000"/>
                  <a:gd name="connsiteX1" fmla="*/ 443 w 9162"/>
                  <a:gd name="connsiteY1" fmla="*/ 9535 h 10000"/>
                  <a:gd name="connsiteX2" fmla="*/ 788 w 9162"/>
                  <a:gd name="connsiteY2" fmla="*/ 10000 h 10000"/>
                  <a:gd name="connsiteX3" fmla="*/ 985 w 9162"/>
                  <a:gd name="connsiteY3" fmla="*/ 9535 h 10000"/>
                  <a:gd name="connsiteX4" fmla="*/ 1132 w 9162"/>
                  <a:gd name="connsiteY4" fmla="*/ 8837 h 10000"/>
                  <a:gd name="connsiteX5" fmla="*/ 1330 w 9162"/>
                  <a:gd name="connsiteY5" fmla="*/ 8140 h 10000"/>
                  <a:gd name="connsiteX6" fmla="*/ 1379 w 9162"/>
                  <a:gd name="connsiteY6" fmla="*/ 7442 h 10000"/>
                  <a:gd name="connsiteX7" fmla="*/ 1477 w 9162"/>
                  <a:gd name="connsiteY7" fmla="*/ 6977 h 10000"/>
                  <a:gd name="connsiteX8" fmla="*/ 2610 w 9162"/>
                  <a:gd name="connsiteY8" fmla="*/ 4419 h 10000"/>
                  <a:gd name="connsiteX9" fmla="*/ 3005 w 9162"/>
                  <a:gd name="connsiteY9" fmla="*/ 3721 h 10000"/>
                  <a:gd name="connsiteX10" fmla="*/ 3251 w 9162"/>
                  <a:gd name="connsiteY10" fmla="*/ 3721 h 10000"/>
                  <a:gd name="connsiteX11" fmla="*/ 3694 w 9162"/>
                  <a:gd name="connsiteY11" fmla="*/ 3721 h 10000"/>
                  <a:gd name="connsiteX12" fmla="*/ 4088 w 9162"/>
                  <a:gd name="connsiteY12" fmla="*/ 3488 h 10000"/>
                  <a:gd name="connsiteX13" fmla="*/ 4236 w 9162"/>
                  <a:gd name="connsiteY13" fmla="*/ 3023 h 10000"/>
                  <a:gd name="connsiteX14" fmla="*/ 4877 w 9162"/>
                  <a:gd name="connsiteY14" fmla="*/ 1163 h 10000"/>
                  <a:gd name="connsiteX15" fmla="*/ 5172 w 9162"/>
                  <a:gd name="connsiteY15" fmla="*/ 1163 h 10000"/>
                  <a:gd name="connsiteX16" fmla="*/ 5763 w 9162"/>
                  <a:gd name="connsiteY16" fmla="*/ 1163 h 10000"/>
                  <a:gd name="connsiteX17" fmla="*/ 6157 w 9162"/>
                  <a:gd name="connsiteY17" fmla="*/ 930 h 10000"/>
                  <a:gd name="connsiteX18" fmla="*/ 6650 w 9162"/>
                  <a:gd name="connsiteY18" fmla="*/ 0 h 10000"/>
                  <a:gd name="connsiteX19" fmla="*/ 7192 w 9162"/>
                  <a:gd name="connsiteY19" fmla="*/ 0 h 10000"/>
                  <a:gd name="connsiteX20" fmla="*/ 7536 w 9162"/>
                  <a:gd name="connsiteY20" fmla="*/ 465 h 10000"/>
                  <a:gd name="connsiteX21" fmla="*/ 7881 w 9162"/>
                  <a:gd name="connsiteY21" fmla="*/ 1163 h 10000"/>
                  <a:gd name="connsiteX22" fmla="*/ 8226 w 9162"/>
                  <a:gd name="connsiteY22" fmla="*/ 1628 h 10000"/>
                  <a:gd name="connsiteX23" fmla="*/ 8571 w 9162"/>
                  <a:gd name="connsiteY23" fmla="*/ 1860 h 10000"/>
                  <a:gd name="connsiteX24" fmla="*/ 8620 w 9162"/>
                  <a:gd name="connsiteY24" fmla="*/ 2326 h 10000"/>
                  <a:gd name="connsiteX25" fmla="*/ 9162 w 9162"/>
                  <a:gd name="connsiteY25" fmla="*/ 4186 h 10000"/>
                  <a:gd name="connsiteX0" fmla="*/ 0 w 10000"/>
                  <a:gd name="connsiteY0" fmla="*/ 9535 h 10000"/>
                  <a:gd name="connsiteX1" fmla="*/ 484 w 10000"/>
                  <a:gd name="connsiteY1" fmla="*/ 9535 h 10000"/>
                  <a:gd name="connsiteX2" fmla="*/ 860 w 10000"/>
                  <a:gd name="connsiteY2" fmla="*/ 10000 h 10000"/>
                  <a:gd name="connsiteX3" fmla="*/ 1075 w 10000"/>
                  <a:gd name="connsiteY3" fmla="*/ 9535 h 10000"/>
                  <a:gd name="connsiteX4" fmla="*/ 1452 w 10000"/>
                  <a:gd name="connsiteY4" fmla="*/ 8140 h 10000"/>
                  <a:gd name="connsiteX5" fmla="*/ 1505 w 10000"/>
                  <a:gd name="connsiteY5" fmla="*/ 7442 h 10000"/>
                  <a:gd name="connsiteX6" fmla="*/ 1612 w 10000"/>
                  <a:gd name="connsiteY6" fmla="*/ 6977 h 10000"/>
                  <a:gd name="connsiteX7" fmla="*/ 2849 w 10000"/>
                  <a:gd name="connsiteY7" fmla="*/ 4419 h 10000"/>
                  <a:gd name="connsiteX8" fmla="*/ 3280 w 10000"/>
                  <a:gd name="connsiteY8" fmla="*/ 3721 h 10000"/>
                  <a:gd name="connsiteX9" fmla="*/ 3548 w 10000"/>
                  <a:gd name="connsiteY9" fmla="*/ 3721 h 10000"/>
                  <a:gd name="connsiteX10" fmla="*/ 4032 w 10000"/>
                  <a:gd name="connsiteY10" fmla="*/ 3721 h 10000"/>
                  <a:gd name="connsiteX11" fmla="*/ 4462 w 10000"/>
                  <a:gd name="connsiteY11" fmla="*/ 3488 h 10000"/>
                  <a:gd name="connsiteX12" fmla="*/ 4623 w 10000"/>
                  <a:gd name="connsiteY12" fmla="*/ 3023 h 10000"/>
                  <a:gd name="connsiteX13" fmla="*/ 5323 w 10000"/>
                  <a:gd name="connsiteY13" fmla="*/ 1163 h 10000"/>
                  <a:gd name="connsiteX14" fmla="*/ 5645 w 10000"/>
                  <a:gd name="connsiteY14" fmla="*/ 1163 h 10000"/>
                  <a:gd name="connsiteX15" fmla="*/ 6290 w 10000"/>
                  <a:gd name="connsiteY15" fmla="*/ 1163 h 10000"/>
                  <a:gd name="connsiteX16" fmla="*/ 6720 w 10000"/>
                  <a:gd name="connsiteY16" fmla="*/ 930 h 10000"/>
                  <a:gd name="connsiteX17" fmla="*/ 7258 w 10000"/>
                  <a:gd name="connsiteY17" fmla="*/ 0 h 10000"/>
                  <a:gd name="connsiteX18" fmla="*/ 7850 w 10000"/>
                  <a:gd name="connsiteY18" fmla="*/ 0 h 10000"/>
                  <a:gd name="connsiteX19" fmla="*/ 8225 w 10000"/>
                  <a:gd name="connsiteY19" fmla="*/ 465 h 10000"/>
                  <a:gd name="connsiteX20" fmla="*/ 8602 w 10000"/>
                  <a:gd name="connsiteY20" fmla="*/ 1163 h 10000"/>
                  <a:gd name="connsiteX21" fmla="*/ 8978 w 10000"/>
                  <a:gd name="connsiteY21" fmla="*/ 1628 h 10000"/>
                  <a:gd name="connsiteX22" fmla="*/ 9355 w 10000"/>
                  <a:gd name="connsiteY22" fmla="*/ 1860 h 10000"/>
                  <a:gd name="connsiteX23" fmla="*/ 9408 w 10000"/>
                  <a:gd name="connsiteY23" fmla="*/ 2326 h 10000"/>
                  <a:gd name="connsiteX24" fmla="*/ 10000 w 10000"/>
                  <a:gd name="connsiteY24" fmla="*/ 4186 h 10000"/>
                  <a:gd name="connsiteX0" fmla="*/ 0 w 10000"/>
                  <a:gd name="connsiteY0" fmla="*/ 9535 h 10000"/>
                  <a:gd name="connsiteX1" fmla="*/ 484 w 10000"/>
                  <a:gd name="connsiteY1" fmla="*/ 9535 h 10000"/>
                  <a:gd name="connsiteX2" fmla="*/ 860 w 10000"/>
                  <a:gd name="connsiteY2" fmla="*/ 10000 h 10000"/>
                  <a:gd name="connsiteX3" fmla="*/ 1075 w 10000"/>
                  <a:gd name="connsiteY3" fmla="*/ 9535 h 10000"/>
                  <a:gd name="connsiteX4" fmla="*/ 1452 w 10000"/>
                  <a:gd name="connsiteY4" fmla="*/ 8140 h 10000"/>
                  <a:gd name="connsiteX5" fmla="*/ 1505 w 10000"/>
                  <a:gd name="connsiteY5" fmla="*/ 7442 h 10000"/>
                  <a:gd name="connsiteX6" fmla="*/ 2849 w 10000"/>
                  <a:gd name="connsiteY6" fmla="*/ 4419 h 10000"/>
                  <a:gd name="connsiteX7" fmla="*/ 3280 w 10000"/>
                  <a:gd name="connsiteY7" fmla="*/ 3721 h 10000"/>
                  <a:gd name="connsiteX8" fmla="*/ 3548 w 10000"/>
                  <a:gd name="connsiteY8" fmla="*/ 3721 h 10000"/>
                  <a:gd name="connsiteX9" fmla="*/ 4032 w 10000"/>
                  <a:gd name="connsiteY9" fmla="*/ 3721 h 10000"/>
                  <a:gd name="connsiteX10" fmla="*/ 4462 w 10000"/>
                  <a:gd name="connsiteY10" fmla="*/ 3488 h 10000"/>
                  <a:gd name="connsiteX11" fmla="*/ 4623 w 10000"/>
                  <a:gd name="connsiteY11" fmla="*/ 3023 h 10000"/>
                  <a:gd name="connsiteX12" fmla="*/ 5323 w 10000"/>
                  <a:gd name="connsiteY12" fmla="*/ 1163 h 10000"/>
                  <a:gd name="connsiteX13" fmla="*/ 5645 w 10000"/>
                  <a:gd name="connsiteY13" fmla="*/ 1163 h 10000"/>
                  <a:gd name="connsiteX14" fmla="*/ 6290 w 10000"/>
                  <a:gd name="connsiteY14" fmla="*/ 1163 h 10000"/>
                  <a:gd name="connsiteX15" fmla="*/ 6720 w 10000"/>
                  <a:gd name="connsiteY15" fmla="*/ 930 h 10000"/>
                  <a:gd name="connsiteX16" fmla="*/ 7258 w 10000"/>
                  <a:gd name="connsiteY16" fmla="*/ 0 h 10000"/>
                  <a:gd name="connsiteX17" fmla="*/ 7850 w 10000"/>
                  <a:gd name="connsiteY17" fmla="*/ 0 h 10000"/>
                  <a:gd name="connsiteX18" fmla="*/ 8225 w 10000"/>
                  <a:gd name="connsiteY18" fmla="*/ 465 h 10000"/>
                  <a:gd name="connsiteX19" fmla="*/ 8602 w 10000"/>
                  <a:gd name="connsiteY19" fmla="*/ 1163 h 10000"/>
                  <a:gd name="connsiteX20" fmla="*/ 8978 w 10000"/>
                  <a:gd name="connsiteY20" fmla="*/ 1628 h 10000"/>
                  <a:gd name="connsiteX21" fmla="*/ 9355 w 10000"/>
                  <a:gd name="connsiteY21" fmla="*/ 1860 h 10000"/>
                  <a:gd name="connsiteX22" fmla="*/ 9408 w 10000"/>
                  <a:gd name="connsiteY22" fmla="*/ 2326 h 10000"/>
                  <a:gd name="connsiteX23" fmla="*/ 10000 w 10000"/>
                  <a:gd name="connsiteY23" fmla="*/ 4186 h 10000"/>
                  <a:gd name="connsiteX0" fmla="*/ 0 w 10000"/>
                  <a:gd name="connsiteY0" fmla="*/ 9535 h 10000"/>
                  <a:gd name="connsiteX1" fmla="*/ 484 w 10000"/>
                  <a:gd name="connsiteY1" fmla="*/ 9535 h 10000"/>
                  <a:gd name="connsiteX2" fmla="*/ 860 w 10000"/>
                  <a:gd name="connsiteY2" fmla="*/ 10000 h 10000"/>
                  <a:gd name="connsiteX3" fmla="*/ 1452 w 10000"/>
                  <a:gd name="connsiteY3" fmla="*/ 8140 h 10000"/>
                  <a:gd name="connsiteX4" fmla="*/ 1505 w 10000"/>
                  <a:gd name="connsiteY4" fmla="*/ 7442 h 10000"/>
                  <a:gd name="connsiteX5" fmla="*/ 2849 w 10000"/>
                  <a:gd name="connsiteY5" fmla="*/ 4419 h 10000"/>
                  <a:gd name="connsiteX6" fmla="*/ 3280 w 10000"/>
                  <a:gd name="connsiteY6" fmla="*/ 3721 h 10000"/>
                  <a:gd name="connsiteX7" fmla="*/ 3548 w 10000"/>
                  <a:gd name="connsiteY7" fmla="*/ 3721 h 10000"/>
                  <a:gd name="connsiteX8" fmla="*/ 4032 w 10000"/>
                  <a:gd name="connsiteY8" fmla="*/ 3721 h 10000"/>
                  <a:gd name="connsiteX9" fmla="*/ 4462 w 10000"/>
                  <a:gd name="connsiteY9" fmla="*/ 3488 h 10000"/>
                  <a:gd name="connsiteX10" fmla="*/ 4623 w 10000"/>
                  <a:gd name="connsiteY10" fmla="*/ 3023 h 10000"/>
                  <a:gd name="connsiteX11" fmla="*/ 5323 w 10000"/>
                  <a:gd name="connsiteY11" fmla="*/ 1163 h 10000"/>
                  <a:gd name="connsiteX12" fmla="*/ 5645 w 10000"/>
                  <a:gd name="connsiteY12" fmla="*/ 1163 h 10000"/>
                  <a:gd name="connsiteX13" fmla="*/ 6290 w 10000"/>
                  <a:gd name="connsiteY13" fmla="*/ 1163 h 10000"/>
                  <a:gd name="connsiteX14" fmla="*/ 6720 w 10000"/>
                  <a:gd name="connsiteY14" fmla="*/ 930 h 10000"/>
                  <a:gd name="connsiteX15" fmla="*/ 7258 w 10000"/>
                  <a:gd name="connsiteY15" fmla="*/ 0 h 10000"/>
                  <a:gd name="connsiteX16" fmla="*/ 7850 w 10000"/>
                  <a:gd name="connsiteY16" fmla="*/ 0 h 10000"/>
                  <a:gd name="connsiteX17" fmla="*/ 8225 w 10000"/>
                  <a:gd name="connsiteY17" fmla="*/ 465 h 10000"/>
                  <a:gd name="connsiteX18" fmla="*/ 8602 w 10000"/>
                  <a:gd name="connsiteY18" fmla="*/ 1163 h 10000"/>
                  <a:gd name="connsiteX19" fmla="*/ 8978 w 10000"/>
                  <a:gd name="connsiteY19" fmla="*/ 1628 h 10000"/>
                  <a:gd name="connsiteX20" fmla="*/ 9355 w 10000"/>
                  <a:gd name="connsiteY20" fmla="*/ 1860 h 10000"/>
                  <a:gd name="connsiteX21" fmla="*/ 9408 w 10000"/>
                  <a:gd name="connsiteY21" fmla="*/ 2326 h 10000"/>
                  <a:gd name="connsiteX22" fmla="*/ 10000 w 10000"/>
                  <a:gd name="connsiteY22" fmla="*/ 4186 h 10000"/>
                  <a:gd name="connsiteX0" fmla="*/ 0 w 10000"/>
                  <a:gd name="connsiteY0" fmla="*/ 9535 h 9535"/>
                  <a:gd name="connsiteX1" fmla="*/ 484 w 10000"/>
                  <a:gd name="connsiteY1" fmla="*/ 9535 h 9535"/>
                  <a:gd name="connsiteX2" fmla="*/ 1452 w 10000"/>
                  <a:gd name="connsiteY2" fmla="*/ 8140 h 9535"/>
                  <a:gd name="connsiteX3" fmla="*/ 1505 w 10000"/>
                  <a:gd name="connsiteY3" fmla="*/ 7442 h 9535"/>
                  <a:gd name="connsiteX4" fmla="*/ 2849 w 10000"/>
                  <a:gd name="connsiteY4" fmla="*/ 4419 h 9535"/>
                  <a:gd name="connsiteX5" fmla="*/ 3280 w 10000"/>
                  <a:gd name="connsiteY5" fmla="*/ 3721 h 9535"/>
                  <a:gd name="connsiteX6" fmla="*/ 3548 w 10000"/>
                  <a:gd name="connsiteY6" fmla="*/ 3721 h 9535"/>
                  <a:gd name="connsiteX7" fmla="*/ 4032 w 10000"/>
                  <a:gd name="connsiteY7" fmla="*/ 3721 h 9535"/>
                  <a:gd name="connsiteX8" fmla="*/ 4462 w 10000"/>
                  <a:gd name="connsiteY8" fmla="*/ 3488 h 9535"/>
                  <a:gd name="connsiteX9" fmla="*/ 4623 w 10000"/>
                  <a:gd name="connsiteY9" fmla="*/ 3023 h 9535"/>
                  <a:gd name="connsiteX10" fmla="*/ 5323 w 10000"/>
                  <a:gd name="connsiteY10" fmla="*/ 1163 h 9535"/>
                  <a:gd name="connsiteX11" fmla="*/ 5645 w 10000"/>
                  <a:gd name="connsiteY11" fmla="*/ 1163 h 9535"/>
                  <a:gd name="connsiteX12" fmla="*/ 6290 w 10000"/>
                  <a:gd name="connsiteY12" fmla="*/ 1163 h 9535"/>
                  <a:gd name="connsiteX13" fmla="*/ 6720 w 10000"/>
                  <a:gd name="connsiteY13" fmla="*/ 930 h 9535"/>
                  <a:gd name="connsiteX14" fmla="*/ 7258 w 10000"/>
                  <a:gd name="connsiteY14" fmla="*/ 0 h 9535"/>
                  <a:gd name="connsiteX15" fmla="*/ 7850 w 10000"/>
                  <a:gd name="connsiteY15" fmla="*/ 0 h 9535"/>
                  <a:gd name="connsiteX16" fmla="*/ 8225 w 10000"/>
                  <a:gd name="connsiteY16" fmla="*/ 465 h 9535"/>
                  <a:gd name="connsiteX17" fmla="*/ 8602 w 10000"/>
                  <a:gd name="connsiteY17" fmla="*/ 1163 h 9535"/>
                  <a:gd name="connsiteX18" fmla="*/ 8978 w 10000"/>
                  <a:gd name="connsiteY18" fmla="*/ 1628 h 9535"/>
                  <a:gd name="connsiteX19" fmla="*/ 9355 w 10000"/>
                  <a:gd name="connsiteY19" fmla="*/ 1860 h 9535"/>
                  <a:gd name="connsiteX20" fmla="*/ 9408 w 10000"/>
                  <a:gd name="connsiteY20" fmla="*/ 2326 h 9535"/>
                  <a:gd name="connsiteX21" fmla="*/ 10000 w 10000"/>
                  <a:gd name="connsiteY21" fmla="*/ 4186 h 9535"/>
                  <a:gd name="connsiteX0" fmla="*/ 0 w 10000"/>
                  <a:gd name="connsiteY0" fmla="*/ 10000 h 10000"/>
                  <a:gd name="connsiteX1" fmla="*/ 484 w 10000"/>
                  <a:gd name="connsiteY1" fmla="*/ 10000 h 10000"/>
                  <a:gd name="connsiteX2" fmla="*/ 665 w 10000"/>
                  <a:gd name="connsiteY2" fmla="*/ 9329 h 10000"/>
                  <a:gd name="connsiteX3" fmla="*/ 1452 w 10000"/>
                  <a:gd name="connsiteY3" fmla="*/ 8537 h 10000"/>
                  <a:gd name="connsiteX4" fmla="*/ 1505 w 10000"/>
                  <a:gd name="connsiteY4" fmla="*/ 7805 h 10000"/>
                  <a:gd name="connsiteX5" fmla="*/ 2849 w 10000"/>
                  <a:gd name="connsiteY5" fmla="*/ 4635 h 10000"/>
                  <a:gd name="connsiteX6" fmla="*/ 3280 w 10000"/>
                  <a:gd name="connsiteY6" fmla="*/ 3902 h 10000"/>
                  <a:gd name="connsiteX7" fmla="*/ 3548 w 10000"/>
                  <a:gd name="connsiteY7" fmla="*/ 3902 h 10000"/>
                  <a:gd name="connsiteX8" fmla="*/ 4032 w 10000"/>
                  <a:gd name="connsiteY8" fmla="*/ 3902 h 10000"/>
                  <a:gd name="connsiteX9" fmla="*/ 4462 w 10000"/>
                  <a:gd name="connsiteY9" fmla="*/ 3658 h 10000"/>
                  <a:gd name="connsiteX10" fmla="*/ 4623 w 10000"/>
                  <a:gd name="connsiteY10" fmla="*/ 3170 h 10000"/>
                  <a:gd name="connsiteX11" fmla="*/ 5323 w 10000"/>
                  <a:gd name="connsiteY11" fmla="*/ 1220 h 10000"/>
                  <a:gd name="connsiteX12" fmla="*/ 5645 w 10000"/>
                  <a:gd name="connsiteY12" fmla="*/ 1220 h 10000"/>
                  <a:gd name="connsiteX13" fmla="*/ 6290 w 10000"/>
                  <a:gd name="connsiteY13" fmla="*/ 1220 h 10000"/>
                  <a:gd name="connsiteX14" fmla="*/ 6720 w 10000"/>
                  <a:gd name="connsiteY14" fmla="*/ 975 h 10000"/>
                  <a:gd name="connsiteX15" fmla="*/ 7258 w 10000"/>
                  <a:gd name="connsiteY15" fmla="*/ 0 h 10000"/>
                  <a:gd name="connsiteX16" fmla="*/ 7850 w 10000"/>
                  <a:gd name="connsiteY16" fmla="*/ 0 h 10000"/>
                  <a:gd name="connsiteX17" fmla="*/ 8225 w 10000"/>
                  <a:gd name="connsiteY17" fmla="*/ 488 h 10000"/>
                  <a:gd name="connsiteX18" fmla="*/ 8602 w 10000"/>
                  <a:gd name="connsiteY18" fmla="*/ 1220 h 10000"/>
                  <a:gd name="connsiteX19" fmla="*/ 8978 w 10000"/>
                  <a:gd name="connsiteY19" fmla="*/ 1707 h 10000"/>
                  <a:gd name="connsiteX20" fmla="*/ 9355 w 10000"/>
                  <a:gd name="connsiteY20" fmla="*/ 1951 h 10000"/>
                  <a:gd name="connsiteX21" fmla="*/ 9408 w 10000"/>
                  <a:gd name="connsiteY21" fmla="*/ 2439 h 10000"/>
                  <a:gd name="connsiteX22" fmla="*/ 10000 w 10000"/>
                  <a:gd name="connsiteY22" fmla="*/ 4390 h 10000"/>
                  <a:gd name="connsiteX0" fmla="*/ 0 w 10000"/>
                  <a:gd name="connsiteY0" fmla="*/ 10000 h 10000"/>
                  <a:gd name="connsiteX1" fmla="*/ 665 w 10000"/>
                  <a:gd name="connsiteY1" fmla="*/ 9329 h 10000"/>
                  <a:gd name="connsiteX2" fmla="*/ 1452 w 10000"/>
                  <a:gd name="connsiteY2" fmla="*/ 8537 h 10000"/>
                  <a:gd name="connsiteX3" fmla="*/ 1505 w 10000"/>
                  <a:gd name="connsiteY3" fmla="*/ 7805 h 10000"/>
                  <a:gd name="connsiteX4" fmla="*/ 2849 w 10000"/>
                  <a:gd name="connsiteY4" fmla="*/ 4635 h 10000"/>
                  <a:gd name="connsiteX5" fmla="*/ 3280 w 10000"/>
                  <a:gd name="connsiteY5" fmla="*/ 3902 h 10000"/>
                  <a:gd name="connsiteX6" fmla="*/ 3548 w 10000"/>
                  <a:gd name="connsiteY6" fmla="*/ 3902 h 10000"/>
                  <a:gd name="connsiteX7" fmla="*/ 4032 w 10000"/>
                  <a:gd name="connsiteY7" fmla="*/ 3902 h 10000"/>
                  <a:gd name="connsiteX8" fmla="*/ 4462 w 10000"/>
                  <a:gd name="connsiteY8" fmla="*/ 3658 h 10000"/>
                  <a:gd name="connsiteX9" fmla="*/ 4623 w 10000"/>
                  <a:gd name="connsiteY9" fmla="*/ 3170 h 10000"/>
                  <a:gd name="connsiteX10" fmla="*/ 5323 w 10000"/>
                  <a:gd name="connsiteY10" fmla="*/ 1220 h 10000"/>
                  <a:gd name="connsiteX11" fmla="*/ 5645 w 10000"/>
                  <a:gd name="connsiteY11" fmla="*/ 1220 h 10000"/>
                  <a:gd name="connsiteX12" fmla="*/ 6290 w 10000"/>
                  <a:gd name="connsiteY12" fmla="*/ 1220 h 10000"/>
                  <a:gd name="connsiteX13" fmla="*/ 6720 w 10000"/>
                  <a:gd name="connsiteY13" fmla="*/ 975 h 10000"/>
                  <a:gd name="connsiteX14" fmla="*/ 7258 w 10000"/>
                  <a:gd name="connsiteY14" fmla="*/ 0 h 10000"/>
                  <a:gd name="connsiteX15" fmla="*/ 7850 w 10000"/>
                  <a:gd name="connsiteY15" fmla="*/ 0 h 10000"/>
                  <a:gd name="connsiteX16" fmla="*/ 8225 w 10000"/>
                  <a:gd name="connsiteY16" fmla="*/ 488 h 10000"/>
                  <a:gd name="connsiteX17" fmla="*/ 8602 w 10000"/>
                  <a:gd name="connsiteY17" fmla="*/ 1220 h 10000"/>
                  <a:gd name="connsiteX18" fmla="*/ 8978 w 10000"/>
                  <a:gd name="connsiteY18" fmla="*/ 1707 h 10000"/>
                  <a:gd name="connsiteX19" fmla="*/ 9355 w 10000"/>
                  <a:gd name="connsiteY19" fmla="*/ 1951 h 10000"/>
                  <a:gd name="connsiteX20" fmla="*/ 9408 w 10000"/>
                  <a:gd name="connsiteY20" fmla="*/ 2439 h 10000"/>
                  <a:gd name="connsiteX21" fmla="*/ 10000 w 10000"/>
                  <a:gd name="connsiteY21" fmla="*/ 4390 h 10000"/>
                  <a:gd name="connsiteX0" fmla="*/ 0 w 9335"/>
                  <a:gd name="connsiteY0" fmla="*/ 9329 h 9329"/>
                  <a:gd name="connsiteX1" fmla="*/ 787 w 9335"/>
                  <a:gd name="connsiteY1" fmla="*/ 8537 h 9329"/>
                  <a:gd name="connsiteX2" fmla="*/ 840 w 9335"/>
                  <a:gd name="connsiteY2" fmla="*/ 7805 h 9329"/>
                  <a:gd name="connsiteX3" fmla="*/ 2184 w 9335"/>
                  <a:gd name="connsiteY3" fmla="*/ 4635 h 9329"/>
                  <a:gd name="connsiteX4" fmla="*/ 2615 w 9335"/>
                  <a:gd name="connsiteY4" fmla="*/ 3902 h 9329"/>
                  <a:gd name="connsiteX5" fmla="*/ 2883 w 9335"/>
                  <a:gd name="connsiteY5" fmla="*/ 3902 h 9329"/>
                  <a:gd name="connsiteX6" fmla="*/ 3367 w 9335"/>
                  <a:gd name="connsiteY6" fmla="*/ 3902 h 9329"/>
                  <a:gd name="connsiteX7" fmla="*/ 3797 w 9335"/>
                  <a:gd name="connsiteY7" fmla="*/ 3658 h 9329"/>
                  <a:gd name="connsiteX8" fmla="*/ 3958 w 9335"/>
                  <a:gd name="connsiteY8" fmla="*/ 3170 h 9329"/>
                  <a:gd name="connsiteX9" fmla="*/ 4658 w 9335"/>
                  <a:gd name="connsiteY9" fmla="*/ 1220 h 9329"/>
                  <a:gd name="connsiteX10" fmla="*/ 4980 w 9335"/>
                  <a:gd name="connsiteY10" fmla="*/ 1220 h 9329"/>
                  <a:gd name="connsiteX11" fmla="*/ 5625 w 9335"/>
                  <a:gd name="connsiteY11" fmla="*/ 1220 h 9329"/>
                  <a:gd name="connsiteX12" fmla="*/ 6055 w 9335"/>
                  <a:gd name="connsiteY12" fmla="*/ 975 h 9329"/>
                  <a:gd name="connsiteX13" fmla="*/ 6593 w 9335"/>
                  <a:gd name="connsiteY13" fmla="*/ 0 h 9329"/>
                  <a:gd name="connsiteX14" fmla="*/ 7185 w 9335"/>
                  <a:gd name="connsiteY14" fmla="*/ 0 h 9329"/>
                  <a:gd name="connsiteX15" fmla="*/ 7560 w 9335"/>
                  <a:gd name="connsiteY15" fmla="*/ 488 h 9329"/>
                  <a:gd name="connsiteX16" fmla="*/ 7937 w 9335"/>
                  <a:gd name="connsiteY16" fmla="*/ 1220 h 9329"/>
                  <a:gd name="connsiteX17" fmla="*/ 8313 w 9335"/>
                  <a:gd name="connsiteY17" fmla="*/ 1707 h 9329"/>
                  <a:gd name="connsiteX18" fmla="*/ 8690 w 9335"/>
                  <a:gd name="connsiteY18" fmla="*/ 1951 h 9329"/>
                  <a:gd name="connsiteX19" fmla="*/ 8743 w 9335"/>
                  <a:gd name="connsiteY19" fmla="*/ 2439 h 9329"/>
                  <a:gd name="connsiteX20" fmla="*/ 9335 w 9335"/>
                  <a:gd name="connsiteY20" fmla="*/ 4390 h 9329"/>
                  <a:gd name="connsiteX0" fmla="*/ 0 w 9157"/>
                  <a:gd name="connsiteY0" fmla="*/ 9151 h 9151"/>
                  <a:gd name="connsiteX1" fmla="*/ 57 w 9157"/>
                  <a:gd name="connsiteY1" fmla="*/ 8366 h 9151"/>
                  <a:gd name="connsiteX2" fmla="*/ 1497 w 9157"/>
                  <a:gd name="connsiteY2" fmla="*/ 4968 h 9151"/>
                  <a:gd name="connsiteX3" fmla="*/ 1958 w 9157"/>
                  <a:gd name="connsiteY3" fmla="*/ 4183 h 9151"/>
                  <a:gd name="connsiteX4" fmla="*/ 2245 w 9157"/>
                  <a:gd name="connsiteY4" fmla="*/ 4183 h 9151"/>
                  <a:gd name="connsiteX5" fmla="*/ 2764 w 9157"/>
                  <a:gd name="connsiteY5" fmla="*/ 4183 h 9151"/>
                  <a:gd name="connsiteX6" fmla="*/ 3224 w 9157"/>
                  <a:gd name="connsiteY6" fmla="*/ 3921 h 9151"/>
                  <a:gd name="connsiteX7" fmla="*/ 3397 w 9157"/>
                  <a:gd name="connsiteY7" fmla="*/ 3398 h 9151"/>
                  <a:gd name="connsiteX8" fmla="*/ 4147 w 9157"/>
                  <a:gd name="connsiteY8" fmla="*/ 1308 h 9151"/>
                  <a:gd name="connsiteX9" fmla="*/ 4492 w 9157"/>
                  <a:gd name="connsiteY9" fmla="*/ 1308 h 9151"/>
                  <a:gd name="connsiteX10" fmla="*/ 5183 w 9157"/>
                  <a:gd name="connsiteY10" fmla="*/ 1308 h 9151"/>
                  <a:gd name="connsiteX11" fmla="*/ 5643 w 9157"/>
                  <a:gd name="connsiteY11" fmla="*/ 1045 h 9151"/>
                  <a:gd name="connsiteX12" fmla="*/ 6220 w 9157"/>
                  <a:gd name="connsiteY12" fmla="*/ 0 h 9151"/>
                  <a:gd name="connsiteX13" fmla="*/ 6854 w 9157"/>
                  <a:gd name="connsiteY13" fmla="*/ 0 h 9151"/>
                  <a:gd name="connsiteX14" fmla="*/ 7256 w 9157"/>
                  <a:gd name="connsiteY14" fmla="*/ 523 h 9151"/>
                  <a:gd name="connsiteX15" fmla="*/ 7659 w 9157"/>
                  <a:gd name="connsiteY15" fmla="*/ 1308 h 9151"/>
                  <a:gd name="connsiteX16" fmla="*/ 8062 w 9157"/>
                  <a:gd name="connsiteY16" fmla="*/ 1830 h 9151"/>
                  <a:gd name="connsiteX17" fmla="*/ 8466 w 9157"/>
                  <a:gd name="connsiteY17" fmla="*/ 2091 h 9151"/>
                  <a:gd name="connsiteX18" fmla="*/ 8523 w 9157"/>
                  <a:gd name="connsiteY18" fmla="*/ 2614 h 9151"/>
                  <a:gd name="connsiteX19" fmla="*/ 9157 w 9157"/>
                  <a:gd name="connsiteY19" fmla="*/ 4706 h 9151"/>
                  <a:gd name="connsiteX0" fmla="*/ 0 w 10000"/>
                  <a:gd name="connsiteY0" fmla="*/ 10000 h 10000"/>
                  <a:gd name="connsiteX1" fmla="*/ 1635 w 10000"/>
                  <a:gd name="connsiteY1" fmla="*/ 5429 h 10000"/>
                  <a:gd name="connsiteX2" fmla="*/ 2138 w 10000"/>
                  <a:gd name="connsiteY2" fmla="*/ 4571 h 10000"/>
                  <a:gd name="connsiteX3" fmla="*/ 2452 w 10000"/>
                  <a:gd name="connsiteY3" fmla="*/ 4571 h 10000"/>
                  <a:gd name="connsiteX4" fmla="*/ 3018 w 10000"/>
                  <a:gd name="connsiteY4" fmla="*/ 4571 h 10000"/>
                  <a:gd name="connsiteX5" fmla="*/ 3521 w 10000"/>
                  <a:gd name="connsiteY5" fmla="*/ 4285 h 10000"/>
                  <a:gd name="connsiteX6" fmla="*/ 3710 w 10000"/>
                  <a:gd name="connsiteY6" fmla="*/ 3713 h 10000"/>
                  <a:gd name="connsiteX7" fmla="*/ 4529 w 10000"/>
                  <a:gd name="connsiteY7" fmla="*/ 1429 h 10000"/>
                  <a:gd name="connsiteX8" fmla="*/ 4906 w 10000"/>
                  <a:gd name="connsiteY8" fmla="*/ 1429 h 10000"/>
                  <a:gd name="connsiteX9" fmla="*/ 5660 w 10000"/>
                  <a:gd name="connsiteY9" fmla="*/ 1429 h 10000"/>
                  <a:gd name="connsiteX10" fmla="*/ 6162 w 10000"/>
                  <a:gd name="connsiteY10" fmla="*/ 1142 h 10000"/>
                  <a:gd name="connsiteX11" fmla="*/ 6793 w 10000"/>
                  <a:gd name="connsiteY11" fmla="*/ 0 h 10000"/>
                  <a:gd name="connsiteX12" fmla="*/ 7485 w 10000"/>
                  <a:gd name="connsiteY12" fmla="*/ 0 h 10000"/>
                  <a:gd name="connsiteX13" fmla="*/ 7924 w 10000"/>
                  <a:gd name="connsiteY13" fmla="*/ 572 h 10000"/>
                  <a:gd name="connsiteX14" fmla="*/ 8364 w 10000"/>
                  <a:gd name="connsiteY14" fmla="*/ 1429 h 10000"/>
                  <a:gd name="connsiteX15" fmla="*/ 8804 w 10000"/>
                  <a:gd name="connsiteY15" fmla="*/ 2000 h 10000"/>
                  <a:gd name="connsiteX16" fmla="*/ 9245 w 10000"/>
                  <a:gd name="connsiteY16" fmla="*/ 2285 h 10000"/>
                  <a:gd name="connsiteX17" fmla="*/ 9308 w 10000"/>
                  <a:gd name="connsiteY17" fmla="*/ 2857 h 10000"/>
                  <a:gd name="connsiteX18" fmla="*/ 10000 w 10000"/>
                  <a:gd name="connsiteY18" fmla="*/ 5143 h 10000"/>
                  <a:gd name="connsiteX0" fmla="*/ 0 w 10000"/>
                  <a:gd name="connsiteY0" fmla="*/ 10000 h 10000"/>
                  <a:gd name="connsiteX1" fmla="*/ 2138 w 10000"/>
                  <a:gd name="connsiteY1" fmla="*/ 4571 h 10000"/>
                  <a:gd name="connsiteX2" fmla="*/ 2452 w 10000"/>
                  <a:gd name="connsiteY2" fmla="*/ 4571 h 10000"/>
                  <a:gd name="connsiteX3" fmla="*/ 3018 w 10000"/>
                  <a:gd name="connsiteY3" fmla="*/ 4571 h 10000"/>
                  <a:gd name="connsiteX4" fmla="*/ 3521 w 10000"/>
                  <a:gd name="connsiteY4" fmla="*/ 4285 h 10000"/>
                  <a:gd name="connsiteX5" fmla="*/ 3710 w 10000"/>
                  <a:gd name="connsiteY5" fmla="*/ 3713 h 10000"/>
                  <a:gd name="connsiteX6" fmla="*/ 4529 w 10000"/>
                  <a:gd name="connsiteY6" fmla="*/ 1429 h 10000"/>
                  <a:gd name="connsiteX7" fmla="*/ 4906 w 10000"/>
                  <a:gd name="connsiteY7" fmla="*/ 1429 h 10000"/>
                  <a:gd name="connsiteX8" fmla="*/ 5660 w 10000"/>
                  <a:gd name="connsiteY8" fmla="*/ 1429 h 10000"/>
                  <a:gd name="connsiteX9" fmla="*/ 6162 w 10000"/>
                  <a:gd name="connsiteY9" fmla="*/ 1142 h 10000"/>
                  <a:gd name="connsiteX10" fmla="*/ 6793 w 10000"/>
                  <a:gd name="connsiteY10" fmla="*/ 0 h 10000"/>
                  <a:gd name="connsiteX11" fmla="*/ 7485 w 10000"/>
                  <a:gd name="connsiteY11" fmla="*/ 0 h 10000"/>
                  <a:gd name="connsiteX12" fmla="*/ 7924 w 10000"/>
                  <a:gd name="connsiteY12" fmla="*/ 572 h 10000"/>
                  <a:gd name="connsiteX13" fmla="*/ 8364 w 10000"/>
                  <a:gd name="connsiteY13" fmla="*/ 1429 h 10000"/>
                  <a:gd name="connsiteX14" fmla="*/ 8804 w 10000"/>
                  <a:gd name="connsiteY14" fmla="*/ 2000 h 10000"/>
                  <a:gd name="connsiteX15" fmla="*/ 9245 w 10000"/>
                  <a:gd name="connsiteY15" fmla="*/ 2285 h 10000"/>
                  <a:gd name="connsiteX16" fmla="*/ 9308 w 10000"/>
                  <a:gd name="connsiteY16" fmla="*/ 2857 h 10000"/>
                  <a:gd name="connsiteX17" fmla="*/ 10000 w 10000"/>
                  <a:gd name="connsiteY17" fmla="*/ 5143 h 10000"/>
                  <a:gd name="connsiteX0" fmla="*/ 0 w 7862"/>
                  <a:gd name="connsiteY0" fmla="*/ 4571 h 5143"/>
                  <a:gd name="connsiteX1" fmla="*/ 314 w 7862"/>
                  <a:gd name="connsiteY1" fmla="*/ 4571 h 5143"/>
                  <a:gd name="connsiteX2" fmla="*/ 880 w 7862"/>
                  <a:gd name="connsiteY2" fmla="*/ 4571 h 5143"/>
                  <a:gd name="connsiteX3" fmla="*/ 1383 w 7862"/>
                  <a:gd name="connsiteY3" fmla="*/ 4285 h 5143"/>
                  <a:gd name="connsiteX4" fmla="*/ 1572 w 7862"/>
                  <a:gd name="connsiteY4" fmla="*/ 3713 h 5143"/>
                  <a:gd name="connsiteX5" fmla="*/ 2391 w 7862"/>
                  <a:gd name="connsiteY5" fmla="*/ 1429 h 5143"/>
                  <a:gd name="connsiteX6" fmla="*/ 2768 w 7862"/>
                  <a:gd name="connsiteY6" fmla="*/ 1429 h 5143"/>
                  <a:gd name="connsiteX7" fmla="*/ 3522 w 7862"/>
                  <a:gd name="connsiteY7" fmla="*/ 1429 h 5143"/>
                  <a:gd name="connsiteX8" fmla="*/ 4024 w 7862"/>
                  <a:gd name="connsiteY8" fmla="*/ 1142 h 5143"/>
                  <a:gd name="connsiteX9" fmla="*/ 4655 w 7862"/>
                  <a:gd name="connsiteY9" fmla="*/ 0 h 5143"/>
                  <a:gd name="connsiteX10" fmla="*/ 5347 w 7862"/>
                  <a:gd name="connsiteY10" fmla="*/ 0 h 5143"/>
                  <a:gd name="connsiteX11" fmla="*/ 5786 w 7862"/>
                  <a:gd name="connsiteY11" fmla="*/ 572 h 5143"/>
                  <a:gd name="connsiteX12" fmla="*/ 6226 w 7862"/>
                  <a:gd name="connsiteY12" fmla="*/ 1429 h 5143"/>
                  <a:gd name="connsiteX13" fmla="*/ 6666 w 7862"/>
                  <a:gd name="connsiteY13" fmla="*/ 2000 h 5143"/>
                  <a:gd name="connsiteX14" fmla="*/ 7107 w 7862"/>
                  <a:gd name="connsiteY14" fmla="*/ 2285 h 5143"/>
                  <a:gd name="connsiteX15" fmla="*/ 7170 w 7862"/>
                  <a:gd name="connsiteY15" fmla="*/ 2857 h 5143"/>
                  <a:gd name="connsiteX16" fmla="*/ 7862 w 7862"/>
                  <a:gd name="connsiteY16" fmla="*/ 5143 h 5143"/>
                  <a:gd name="connsiteX0" fmla="*/ 0 w 10000"/>
                  <a:gd name="connsiteY0" fmla="*/ 8888 h 10000"/>
                  <a:gd name="connsiteX1" fmla="*/ 1119 w 10000"/>
                  <a:gd name="connsiteY1" fmla="*/ 8888 h 10000"/>
                  <a:gd name="connsiteX2" fmla="*/ 1759 w 10000"/>
                  <a:gd name="connsiteY2" fmla="*/ 8332 h 10000"/>
                  <a:gd name="connsiteX3" fmla="*/ 1999 w 10000"/>
                  <a:gd name="connsiteY3" fmla="*/ 7220 h 10000"/>
                  <a:gd name="connsiteX4" fmla="*/ 3041 w 10000"/>
                  <a:gd name="connsiteY4" fmla="*/ 2779 h 10000"/>
                  <a:gd name="connsiteX5" fmla="*/ 3521 w 10000"/>
                  <a:gd name="connsiteY5" fmla="*/ 2779 h 10000"/>
                  <a:gd name="connsiteX6" fmla="*/ 4480 w 10000"/>
                  <a:gd name="connsiteY6" fmla="*/ 2779 h 10000"/>
                  <a:gd name="connsiteX7" fmla="*/ 5118 w 10000"/>
                  <a:gd name="connsiteY7" fmla="*/ 2220 h 10000"/>
                  <a:gd name="connsiteX8" fmla="*/ 5921 w 10000"/>
                  <a:gd name="connsiteY8" fmla="*/ 0 h 10000"/>
                  <a:gd name="connsiteX9" fmla="*/ 6801 w 10000"/>
                  <a:gd name="connsiteY9" fmla="*/ 0 h 10000"/>
                  <a:gd name="connsiteX10" fmla="*/ 7359 w 10000"/>
                  <a:gd name="connsiteY10" fmla="*/ 1112 h 10000"/>
                  <a:gd name="connsiteX11" fmla="*/ 7919 w 10000"/>
                  <a:gd name="connsiteY11" fmla="*/ 2779 h 10000"/>
                  <a:gd name="connsiteX12" fmla="*/ 8479 w 10000"/>
                  <a:gd name="connsiteY12" fmla="*/ 3889 h 10000"/>
                  <a:gd name="connsiteX13" fmla="*/ 9040 w 10000"/>
                  <a:gd name="connsiteY13" fmla="*/ 4443 h 10000"/>
                  <a:gd name="connsiteX14" fmla="*/ 9120 w 10000"/>
                  <a:gd name="connsiteY14" fmla="*/ 5555 h 10000"/>
                  <a:gd name="connsiteX15" fmla="*/ 10000 w 10000"/>
                  <a:gd name="connsiteY15" fmla="*/ 10000 h 10000"/>
                  <a:gd name="connsiteX0" fmla="*/ 0 w 10000"/>
                  <a:gd name="connsiteY0" fmla="*/ 8888 h 10000"/>
                  <a:gd name="connsiteX1" fmla="*/ 1759 w 10000"/>
                  <a:gd name="connsiteY1" fmla="*/ 8332 h 10000"/>
                  <a:gd name="connsiteX2" fmla="*/ 1999 w 10000"/>
                  <a:gd name="connsiteY2" fmla="*/ 7220 h 10000"/>
                  <a:gd name="connsiteX3" fmla="*/ 3041 w 10000"/>
                  <a:gd name="connsiteY3" fmla="*/ 2779 h 10000"/>
                  <a:gd name="connsiteX4" fmla="*/ 3521 w 10000"/>
                  <a:gd name="connsiteY4" fmla="*/ 2779 h 10000"/>
                  <a:gd name="connsiteX5" fmla="*/ 4480 w 10000"/>
                  <a:gd name="connsiteY5" fmla="*/ 2779 h 10000"/>
                  <a:gd name="connsiteX6" fmla="*/ 5118 w 10000"/>
                  <a:gd name="connsiteY6" fmla="*/ 2220 h 10000"/>
                  <a:gd name="connsiteX7" fmla="*/ 5921 w 10000"/>
                  <a:gd name="connsiteY7" fmla="*/ 0 h 10000"/>
                  <a:gd name="connsiteX8" fmla="*/ 6801 w 10000"/>
                  <a:gd name="connsiteY8" fmla="*/ 0 h 10000"/>
                  <a:gd name="connsiteX9" fmla="*/ 7359 w 10000"/>
                  <a:gd name="connsiteY9" fmla="*/ 1112 h 10000"/>
                  <a:gd name="connsiteX10" fmla="*/ 7919 w 10000"/>
                  <a:gd name="connsiteY10" fmla="*/ 2779 h 10000"/>
                  <a:gd name="connsiteX11" fmla="*/ 8479 w 10000"/>
                  <a:gd name="connsiteY11" fmla="*/ 3889 h 10000"/>
                  <a:gd name="connsiteX12" fmla="*/ 9040 w 10000"/>
                  <a:gd name="connsiteY12" fmla="*/ 4443 h 10000"/>
                  <a:gd name="connsiteX13" fmla="*/ 9120 w 10000"/>
                  <a:gd name="connsiteY13" fmla="*/ 5555 h 10000"/>
                  <a:gd name="connsiteX14" fmla="*/ 10000 w 10000"/>
                  <a:gd name="connsiteY14" fmla="*/ 10000 h 10000"/>
                  <a:gd name="connsiteX0" fmla="*/ 0 w 10000"/>
                  <a:gd name="connsiteY0" fmla="*/ 8888 h 10000"/>
                  <a:gd name="connsiteX1" fmla="*/ 1999 w 10000"/>
                  <a:gd name="connsiteY1" fmla="*/ 7220 h 10000"/>
                  <a:gd name="connsiteX2" fmla="*/ 3041 w 10000"/>
                  <a:gd name="connsiteY2" fmla="*/ 2779 h 10000"/>
                  <a:gd name="connsiteX3" fmla="*/ 3521 w 10000"/>
                  <a:gd name="connsiteY3" fmla="*/ 2779 h 10000"/>
                  <a:gd name="connsiteX4" fmla="*/ 4480 w 10000"/>
                  <a:gd name="connsiteY4" fmla="*/ 2779 h 10000"/>
                  <a:gd name="connsiteX5" fmla="*/ 5118 w 10000"/>
                  <a:gd name="connsiteY5" fmla="*/ 2220 h 10000"/>
                  <a:gd name="connsiteX6" fmla="*/ 5921 w 10000"/>
                  <a:gd name="connsiteY6" fmla="*/ 0 h 10000"/>
                  <a:gd name="connsiteX7" fmla="*/ 6801 w 10000"/>
                  <a:gd name="connsiteY7" fmla="*/ 0 h 10000"/>
                  <a:gd name="connsiteX8" fmla="*/ 7359 w 10000"/>
                  <a:gd name="connsiteY8" fmla="*/ 1112 h 10000"/>
                  <a:gd name="connsiteX9" fmla="*/ 7919 w 10000"/>
                  <a:gd name="connsiteY9" fmla="*/ 2779 h 10000"/>
                  <a:gd name="connsiteX10" fmla="*/ 8479 w 10000"/>
                  <a:gd name="connsiteY10" fmla="*/ 3889 h 10000"/>
                  <a:gd name="connsiteX11" fmla="*/ 9040 w 10000"/>
                  <a:gd name="connsiteY11" fmla="*/ 4443 h 10000"/>
                  <a:gd name="connsiteX12" fmla="*/ 9120 w 10000"/>
                  <a:gd name="connsiteY12" fmla="*/ 5555 h 10000"/>
                  <a:gd name="connsiteX13" fmla="*/ 10000 w 10000"/>
                  <a:gd name="connsiteY13" fmla="*/ 10000 h 10000"/>
                  <a:gd name="connsiteX0" fmla="*/ 0 w 10000"/>
                  <a:gd name="connsiteY0" fmla="*/ 8888 h 10000"/>
                  <a:gd name="connsiteX1" fmla="*/ 3041 w 10000"/>
                  <a:gd name="connsiteY1" fmla="*/ 2779 h 10000"/>
                  <a:gd name="connsiteX2" fmla="*/ 3521 w 10000"/>
                  <a:gd name="connsiteY2" fmla="*/ 2779 h 10000"/>
                  <a:gd name="connsiteX3" fmla="*/ 4480 w 10000"/>
                  <a:gd name="connsiteY3" fmla="*/ 2779 h 10000"/>
                  <a:gd name="connsiteX4" fmla="*/ 5118 w 10000"/>
                  <a:gd name="connsiteY4" fmla="*/ 2220 h 10000"/>
                  <a:gd name="connsiteX5" fmla="*/ 5921 w 10000"/>
                  <a:gd name="connsiteY5" fmla="*/ 0 h 10000"/>
                  <a:gd name="connsiteX6" fmla="*/ 6801 w 10000"/>
                  <a:gd name="connsiteY6" fmla="*/ 0 h 10000"/>
                  <a:gd name="connsiteX7" fmla="*/ 7359 w 10000"/>
                  <a:gd name="connsiteY7" fmla="*/ 1112 h 10000"/>
                  <a:gd name="connsiteX8" fmla="*/ 7919 w 10000"/>
                  <a:gd name="connsiteY8" fmla="*/ 2779 h 10000"/>
                  <a:gd name="connsiteX9" fmla="*/ 8479 w 10000"/>
                  <a:gd name="connsiteY9" fmla="*/ 3889 h 10000"/>
                  <a:gd name="connsiteX10" fmla="*/ 9040 w 10000"/>
                  <a:gd name="connsiteY10" fmla="*/ 4443 h 10000"/>
                  <a:gd name="connsiteX11" fmla="*/ 9120 w 10000"/>
                  <a:gd name="connsiteY11" fmla="*/ 5555 h 10000"/>
                  <a:gd name="connsiteX12" fmla="*/ 10000 w 10000"/>
                  <a:gd name="connsiteY12" fmla="*/ 10000 h 10000"/>
                  <a:gd name="connsiteX0" fmla="*/ 0 w 10000"/>
                  <a:gd name="connsiteY0" fmla="*/ 8888 h 10000"/>
                  <a:gd name="connsiteX1" fmla="*/ 278 w 10000"/>
                  <a:gd name="connsiteY1" fmla="*/ 8613 h 10000"/>
                  <a:gd name="connsiteX2" fmla="*/ 3041 w 10000"/>
                  <a:gd name="connsiteY2" fmla="*/ 2779 h 10000"/>
                  <a:gd name="connsiteX3" fmla="*/ 3521 w 10000"/>
                  <a:gd name="connsiteY3" fmla="*/ 2779 h 10000"/>
                  <a:gd name="connsiteX4" fmla="*/ 4480 w 10000"/>
                  <a:gd name="connsiteY4" fmla="*/ 2779 h 10000"/>
                  <a:gd name="connsiteX5" fmla="*/ 5118 w 10000"/>
                  <a:gd name="connsiteY5" fmla="*/ 2220 h 10000"/>
                  <a:gd name="connsiteX6" fmla="*/ 5921 w 10000"/>
                  <a:gd name="connsiteY6" fmla="*/ 0 h 10000"/>
                  <a:gd name="connsiteX7" fmla="*/ 6801 w 10000"/>
                  <a:gd name="connsiteY7" fmla="*/ 0 h 10000"/>
                  <a:gd name="connsiteX8" fmla="*/ 7359 w 10000"/>
                  <a:gd name="connsiteY8" fmla="*/ 1112 h 10000"/>
                  <a:gd name="connsiteX9" fmla="*/ 7919 w 10000"/>
                  <a:gd name="connsiteY9" fmla="*/ 2779 h 10000"/>
                  <a:gd name="connsiteX10" fmla="*/ 8479 w 10000"/>
                  <a:gd name="connsiteY10" fmla="*/ 3889 h 10000"/>
                  <a:gd name="connsiteX11" fmla="*/ 9040 w 10000"/>
                  <a:gd name="connsiteY11" fmla="*/ 4443 h 10000"/>
                  <a:gd name="connsiteX12" fmla="*/ 9120 w 10000"/>
                  <a:gd name="connsiteY12" fmla="*/ 5555 h 10000"/>
                  <a:gd name="connsiteX13" fmla="*/ 10000 w 10000"/>
                  <a:gd name="connsiteY13" fmla="*/ 10000 h 10000"/>
                  <a:gd name="connsiteX0" fmla="*/ 0 w 10000"/>
                  <a:gd name="connsiteY0" fmla="*/ 8888 h 10000"/>
                  <a:gd name="connsiteX1" fmla="*/ 278 w 10000"/>
                  <a:gd name="connsiteY1" fmla="*/ 8613 h 10000"/>
                  <a:gd name="connsiteX2" fmla="*/ 3521 w 10000"/>
                  <a:gd name="connsiteY2" fmla="*/ 2779 h 10000"/>
                  <a:gd name="connsiteX3" fmla="*/ 4480 w 10000"/>
                  <a:gd name="connsiteY3" fmla="*/ 2779 h 10000"/>
                  <a:gd name="connsiteX4" fmla="*/ 5118 w 10000"/>
                  <a:gd name="connsiteY4" fmla="*/ 2220 h 10000"/>
                  <a:gd name="connsiteX5" fmla="*/ 5921 w 10000"/>
                  <a:gd name="connsiteY5" fmla="*/ 0 h 10000"/>
                  <a:gd name="connsiteX6" fmla="*/ 6801 w 10000"/>
                  <a:gd name="connsiteY6" fmla="*/ 0 h 10000"/>
                  <a:gd name="connsiteX7" fmla="*/ 7359 w 10000"/>
                  <a:gd name="connsiteY7" fmla="*/ 1112 h 10000"/>
                  <a:gd name="connsiteX8" fmla="*/ 7919 w 10000"/>
                  <a:gd name="connsiteY8" fmla="*/ 2779 h 10000"/>
                  <a:gd name="connsiteX9" fmla="*/ 8479 w 10000"/>
                  <a:gd name="connsiteY9" fmla="*/ 3889 h 10000"/>
                  <a:gd name="connsiteX10" fmla="*/ 9040 w 10000"/>
                  <a:gd name="connsiteY10" fmla="*/ 4443 h 10000"/>
                  <a:gd name="connsiteX11" fmla="*/ 9120 w 10000"/>
                  <a:gd name="connsiteY11" fmla="*/ 5555 h 10000"/>
                  <a:gd name="connsiteX12" fmla="*/ 10000 w 10000"/>
                  <a:gd name="connsiteY12" fmla="*/ 10000 h 10000"/>
                  <a:gd name="connsiteX0" fmla="*/ 0 w 10000"/>
                  <a:gd name="connsiteY0" fmla="*/ 8888 h 10000"/>
                  <a:gd name="connsiteX1" fmla="*/ 278 w 10000"/>
                  <a:gd name="connsiteY1" fmla="*/ 8613 h 10000"/>
                  <a:gd name="connsiteX2" fmla="*/ 4480 w 10000"/>
                  <a:gd name="connsiteY2" fmla="*/ 2779 h 10000"/>
                  <a:gd name="connsiteX3" fmla="*/ 5118 w 10000"/>
                  <a:gd name="connsiteY3" fmla="*/ 2220 h 10000"/>
                  <a:gd name="connsiteX4" fmla="*/ 5921 w 10000"/>
                  <a:gd name="connsiteY4" fmla="*/ 0 h 10000"/>
                  <a:gd name="connsiteX5" fmla="*/ 6801 w 10000"/>
                  <a:gd name="connsiteY5" fmla="*/ 0 h 10000"/>
                  <a:gd name="connsiteX6" fmla="*/ 7359 w 10000"/>
                  <a:gd name="connsiteY6" fmla="*/ 1112 h 10000"/>
                  <a:gd name="connsiteX7" fmla="*/ 7919 w 10000"/>
                  <a:gd name="connsiteY7" fmla="*/ 2779 h 10000"/>
                  <a:gd name="connsiteX8" fmla="*/ 8479 w 10000"/>
                  <a:gd name="connsiteY8" fmla="*/ 3889 h 10000"/>
                  <a:gd name="connsiteX9" fmla="*/ 9040 w 10000"/>
                  <a:gd name="connsiteY9" fmla="*/ 4443 h 10000"/>
                  <a:gd name="connsiteX10" fmla="*/ 9120 w 10000"/>
                  <a:gd name="connsiteY10" fmla="*/ 5555 h 10000"/>
                  <a:gd name="connsiteX11" fmla="*/ 10000 w 10000"/>
                  <a:gd name="connsiteY11" fmla="*/ 10000 h 10000"/>
                  <a:gd name="connsiteX0" fmla="*/ 0 w 10000"/>
                  <a:gd name="connsiteY0" fmla="*/ 8888 h 10000"/>
                  <a:gd name="connsiteX1" fmla="*/ 4480 w 10000"/>
                  <a:gd name="connsiteY1" fmla="*/ 2779 h 10000"/>
                  <a:gd name="connsiteX2" fmla="*/ 5118 w 10000"/>
                  <a:gd name="connsiteY2" fmla="*/ 2220 h 10000"/>
                  <a:gd name="connsiteX3" fmla="*/ 5921 w 10000"/>
                  <a:gd name="connsiteY3" fmla="*/ 0 h 10000"/>
                  <a:gd name="connsiteX4" fmla="*/ 6801 w 10000"/>
                  <a:gd name="connsiteY4" fmla="*/ 0 h 10000"/>
                  <a:gd name="connsiteX5" fmla="*/ 7359 w 10000"/>
                  <a:gd name="connsiteY5" fmla="*/ 1112 h 10000"/>
                  <a:gd name="connsiteX6" fmla="*/ 7919 w 10000"/>
                  <a:gd name="connsiteY6" fmla="*/ 2779 h 10000"/>
                  <a:gd name="connsiteX7" fmla="*/ 8479 w 10000"/>
                  <a:gd name="connsiteY7" fmla="*/ 3889 h 10000"/>
                  <a:gd name="connsiteX8" fmla="*/ 9040 w 10000"/>
                  <a:gd name="connsiteY8" fmla="*/ 4443 h 10000"/>
                  <a:gd name="connsiteX9" fmla="*/ 9120 w 10000"/>
                  <a:gd name="connsiteY9" fmla="*/ 5555 h 10000"/>
                  <a:gd name="connsiteX10" fmla="*/ 10000 w 10000"/>
                  <a:gd name="connsiteY10" fmla="*/ 10000 h 10000"/>
                  <a:gd name="connsiteX0" fmla="*/ 0 w 5520"/>
                  <a:gd name="connsiteY0" fmla="*/ 2779 h 10000"/>
                  <a:gd name="connsiteX1" fmla="*/ 638 w 5520"/>
                  <a:gd name="connsiteY1" fmla="*/ 2220 h 10000"/>
                  <a:gd name="connsiteX2" fmla="*/ 1441 w 5520"/>
                  <a:gd name="connsiteY2" fmla="*/ 0 h 10000"/>
                  <a:gd name="connsiteX3" fmla="*/ 2321 w 5520"/>
                  <a:gd name="connsiteY3" fmla="*/ 0 h 10000"/>
                  <a:gd name="connsiteX4" fmla="*/ 2879 w 5520"/>
                  <a:gd name="connsiteY4" fmla="*/ 1112 h 10000"/>
                  <a:gd name="connsiteX5" fmla="*/ 3439 w 5520"/>
                  <a:gd name="connsiteY5" fmla="*/ 2779 h 10000"/>
                  <a:gd name="connsiteX6" fmla="*/ 3999 w 5520"/>
                  <a:gd name="connsiteY6" fmla="*/ 3889 h 10000"/>
                  <a:gd name="connsiteX7" fmla="*/ 4560 w 5520"/>
                  <a:gd name="connsiteY7" fmla="*/ 4443 h 10000"/>
                  <a:gd name="connsiteX8" fmla="*/ 4640 w 5520"/>
                  <a:gd name="connsiteY8" fmla="*/ 5555 h 10000"/>
                  <a:gd name="connsiteX9" fmla="*/ 5520 w 5520"/>
                  <a:gd name="connsiteY9" fmla="*/ 10000 h 10000"/>
                  <a:gd name="connsiteX0" fmla="*/ 0 w 10000"/>
                  <a:gd name="connsiteY0" fmla="*/ 2779 h 10000"/>
                  <a:gd name="connsiteX1" fmla="*/ 578 w 10000"/>
                  <a:gd name="connsiteY1" fmla="*/ 2907 h 10000"/>
                  <a:gd name="connsiteX2" fmla="*/ 1156 w 10000"/>
                  <a:gd name="connsiteY2" fmla="*/ 2220 h 10000"/>
                  <a:gd name="connsiteX3" fmla="*/ 2611 w 10000"/>
                  <a:gd name="connsiteY3" fmla="*/ 0 h 10000"/>
                  <a:gd name="connsiteX4" fmla="*/ 4205 w 10000"/>
                  <a:gd name="connsiteY4" fmla="*/ 0 h 10000"/>
                  <a:gd name="connsiteX5" fmla="*/ 5216 w 10000"/>
                  <a:gd name="connsiteY5" fmla="*/ 1112 h 10000"/>
                  <a:gd name="connsiteX6" fmla="*/ 6230 w 10000"/>
                  <a:gd name="connsiteY6" fmla="*/ 2779 h 10000"/>
                  <a:gd name="connsiteX7" fmla="*/ 7245 w 10000"/>
                  <a:gd name="connsiteY7" fmla="*/ 3889 h 10000"/>
                  <a:gd name="connsiteX8" fmla="*/ 8261 w 10000"/>
                  <a:gd name="connsiteY8" fmla="*/ 4443 h 10000"/>
                  <a:gd name="connsiteX9" fmla="*/ 8406 w 10000"/>
                  <a:gd name="connsiteY9" fmla="*/ 5555 h 10000"/>
                  <a:gd name="connsiteX10" fmla="*/ 10000 w 10000"/>
                  <a:gd name="connsiteY10" fmla="*/ 10000 h 10000"/>
                  <a:gd name="connsiteX0" fmla="*/ 0 w 10000"/>
                  <a:gd name="connsiteY0" fmla="*/ 2779 h 10000"/>
                  <a:gd name="connsiteX1" fmla="*/ 578 w 10000"/>
                  <a:gd name="connsiteY1" fmla="*/ 2907 h 10000"/>
                  <a:gd name="connsiteX2" fmla="*/ 2611 w 10000"/>
                  <a:gd name="connsiteY2" fmla="*/ 0 h 10000"/>
                  <a:gd name="connsiteX3" fmla="*/ 4205 w 10000"/>
                  <a:gd name="connsiteY3" fmla="*/ 0 h 10000"/>
                  <a:gd name="connsiteX4" fmla="*/ 5216 w 10000"/>
                  <a:gd name="connsiteY4" fmla="*/ 1112 h 10000"/>
                  <a:gd name="connsiteX5" fmla="*/ 6230 w 10000"/>
                  <a:gd name="connsiteY5" fmla="*/ 2779 h 10000"/>
                  <a:gd name="connsiteX6" fmla="*/ 7245 w 10000"/>
                  <a:gd name="connsiteY6" fmla="*/ 3889 h 10000"/>
                  <a:gd name="connsiteX7" fmla="*/ 8261 w 10000"/>
                  <a:gd name="connsiteY7" fmla="*/ 4443 h 10000"/>
                  <a:gd name="connsiteX8" fmla="*/ 8406 w 10000"/>
                  <a:gd name="connsiteY8" fmla="*/ 5555 h 10000"/>
                  <a:gd name="connsiteX9" fmla="*/ 10000 w 10000"/>
                  <a:gd name="connsiteY9" fmla="*/ 10000 h 10000"/>
                  <a:gd name="connsiteX0" fmla="*/ 0 w 10000"/>
                  <a:gd name="connsiteY0" fmla="*/ 2779 h 10000"/>
                  <a:gd name="connsiteX1" fmla="*/ 578 w 10000"/>
                  <a:gd name="connsiteY1" fmla="*/ 2907 h 10000"/>
                  <a:gd name="connsiteX2" fmla="*/ 4205 w 10000"/>
                  <a:gd name="connsiteY2" fmla="*/ 0 h 10000"/>
                  <a:gd name="connsiteX3" fmla="*/ 5216 w 10000"/>
                  <a:gd name="connsiteY3" fmla="*/ 1112 h 10000"/>
                  <a:gd name="connsiteX4" fmla="*/ 6230 w 10000"/>
                  <a:gd name="connsiteY4" fmla="*/ 2779 h 10000"/>
                  <a:gd name="connsiteX5" fmla="*/ 7245 w 10000"/>
                  <a:gd name="connsiteY5" fmla="*/ 3889 h 10000"/>
                  <a:gd name="connsiteX6" fmla="*/ 8261 w 10000"/>
                  <a:gd name="connsiteY6" fmla="*/ 4443 h 10000"/>
                  <a:gd name="connsiteX7" fmla="*/ 8406 w 10000"/>
                  <a:gd name="connsiteY7" fmla="*/ 5555 h 10000"/>
                  <a:gd name="connsiteX8" fmla="*/ 10000 w 10000"/>
                  <a:gd name="connsiteY8" fmla="*/ 10000 h 10000"/>
                  <a:gd name="connsiteX0" fmla="*/ 0 w 9422"/>
                  <a:gd name="connsiteY0" fmla="*/ 2907 h 10000"/>
                  <a:gd name="connsiteX1" fmla="*/ 3627 w 9422"/>
                  <a:gd name="connsiteY1" fmla="*/ 0 h 10000"/>
                  <a:gd name="connsiteX2" fmla="*/ 4638 w 9422"/>
                  <a:gd name="connsiteY2" fmla="*/ 1112 h 10000"/>
                  <a:gd name="connsiteX3" fmla="*/ 5652 w 9422"/>
                  <a:gd name="connsiteY3" fmla="*/ 2779 h 10000"/>
                  <a:gd name="connsiteX4" fmla="*/ 6667 w 9422"/>
                  <a:gd name="connsiteY4" fmla="*/ 3889 h 10000"/>
                  <a:gd name="connsiteX5" fmla="*/ 7683 w 9422"/>
                  <a:gd name="connsiteY5" fmla="*/ 4443 h 10000"/>
                  <a:gd name="connsiteX6" fmla="*/ 7828 w 9422"/>
                  <a:gd name="connsiteY6" fmla="*/ 5555 h 10000"/>
                  <a:gd name="connsiteX7" fmla="*/ 9422 w 9422"/>
                  <a:gd name="connsiteY7" fmla="*/ 10000 h 10000"/>
                  <a:gd name="connsiteX0" fmla="*/ 0 w 6150"/>
                  <a:gd name="connsiteY0" fmla="*/ 0 h 10000"/>
                  <a:gd name="connsiteX1" fmla="*/ 1073 w 6150"/>
                  <a:gd name="connsiteY1" fmla="*/ 1112 h 10000"/>
                  <a:gd name="connsiteX2" fmla="*/ 2149 w 6150"/>
                  <a:gd name="connsiteY2" fmla="*/ 2779 h 10000"/>
                  <a:gd name="connsiteX3" fmla="*/ 3226 w 6150"/>
                  <a:gd name="connsiteY3" fmla="*/ 3889 h 10000"/>
                  <a:gd name="connsiteX4" fmla="*/ 4304 w 6150"/>
                  <a:gd name="connsiteY4" fmla="*/ 4443 h 10000"/>
                  <a:gd name="connsiteX5" fmla="*/ 4458 w 6150"/>
                  <a:gd name="connsiteY5" fmla="*/ 5555 h 10000"/>
                  <a:gd name="connsiteX6" fmla="*/ 6150 w 6150"/>
                  <a:gd name="connsiteY6" fmla="*/ 10000 h 10000"/>
                  <a:gd name="connsiteX0" fmla="*/ 0 w 7249"/>
                  <a:gd name="connsiteY0" fmla="*/ 0 h 5555"/>
                  <a:gd name="connsiteX1" fmla="*/ 1745 w 7249"/>
                  <a:gd name="connsiteY1" fmla="*/ 1112 h 5555"/>
                  <a:gd name="connsiteX2" fmla="*/ 3494 w 7249"/>
                  <a:gd name="connsiteY2" fmla="*/ 2779 h 5555"/>
                  <a:gd name="connsiteX3" fmla="*/ 5246 w 7249"/>
                  <a:gd name="connsiteY3" fmla="*/ 3889 h 5555"/>
                  <a:gd name="connsiteX4" fmla="*/ 6998 w 7249"/>
                  <a:gd name="connsiteY4" fmla="*/ 4443 h 5555"/>
                  <a:gd name="connsiteX5" fmla="*/ 7249 w 7249"/>
                  <a:gd name="connsiteY5" fmla="*/ 5555 h 5555"/>
                  <a:gd name="connsiteX0" fmla="*/ 0 w 9654"/>
                  <a:gd name="connsiteY0" fmla="*/ 0 h 7998"/>
                  <a:gd name="connsiteX1" fmla="*/ 2407 w 9654"/>
                  <a:gd name="connsiteY1" fmla="*/ 2002 h 7998"/>
                  <a:gd name="connsiteX2" fmla="*/ 4820 w 9654"/>
                  <a:gd name="connsiteY2" fmla="*/ 5003 h 7998"/>
                  <a:gd name="connsiteX3" fmla="*/ 7237 w 9654"/>
                  <a:gd name="connsiteY3" fmla="*/ 7001 h 7998"/>
                  <a:gd name="connsiteX4" fmla="*/ 9654 w 9654"/>
                  <a:gd name="connsiteY4" fmla="*/ 7998 h 7998"/>
                  <a:gd name="connsiteX0" fmla="*/ 0 w 10000"/>
                  <a:gd name="connsiteY0" fmla="*/ 0 h 10212"/>
                  <a:gd name="connsiteX1" fmla="*/ 2493 w 10000"/>
                  <a:gd name="connsiteY1" fmla="*/ 2503 h 10212"/>
                  <a:gd name="connsiteX2" fmla="*/ 4993 w 10000"/>
                  <a:gd name="connsiteY2" fmla="*/ 6255 h 10212"/>
                  <a:gd name="connsiteX3" fmla="*/ 7496 w 10000"/>
                  <a:gd name="connsiteY3" fmla="*/ 8753 h 10212"/>
                  <a:gd name="connsiteX4" fmla="*/ 8628 w 10000"/>
                  <a:gd name="connsiteY4" fmla="*/ 10212 h 10212"/>
                  <a:gd name="connsiteX5" fmla="*/ 10000 w 10000"/>
                  <a:gd name="connsiteY5" fmla="*/ 10000 h 10212"/>
                  <a:gd name="connsiteX0" fmla="*/ 0 w 8628"/>
                  <a:gd name="connsiteY0" fmla="*/ 0 h 10212"/>
                  <a:gd name="connsiteX1" fmla="*/ 2493 w 8628"/>
                  <a:gd name="connsiteY1" fmla="*/ 2503 h 10212"/>
                  <a:gd name="connsiteX2" fmla="*/ 4993 w 8628"/>
                  <a:gd name="connsiteY2" fmla="*/ 6255 h 10212"/>
                  <a:gd name="connsiteX3" fmla="*/ 7496 w 8628"/>
                  <a:gd name="connsiteY3" fmla="*/ 8753 h 10212"/>
                  <a:gd name="connsiteX4" fmla="*/ 8628 w 8628"/>
                  <a:gd name="connsiteY4" fmla="*/ 10212 h 10212"/>
                  <a:gd name="connsiteX0" fmla="*/ 0 w 8688"/>
                  <a:gd name="connsiteY0" fmla="*/ 0 h 8571"/>
                  <a:gd name="connsiteX1" fmla="*/ 2889 w 8688"/>
                  <a:gd name="connsiteY1" fmla="*/ 2451 h 8571"/>
                  <a:gd name="connsiteX2" fmla="*/ 5787 w 8688"/>
                  <a:gd name="connsiteY2" fmla="*/ 6125 h 8571"/>
                  <a:gd name="connsiteX3" fmla="*/ 8688 w 8688"/>
                  <a:gd name="connsiteY3" fmla="*/ 8571 h 8571"/>
                  <a:gd name="connsiteX0" fmla="*/ 0 w 11400"/>
                  <a:gd name="connsiteY0" fmla="*/ 0 h 15240"/>
                  <a:gd name="connsiteX1" fmla="*/ 3325 w 11400"/>
                  <a:gd name="connsiteY1" fmla="*/ 2860 h 15240"/>
                  <a:gd name="connsiteX2" fmla="*/ 6661 w 11400"/>
                  <a:gd name="connsiteY2" fmla="*/ 7146 h 15240"/>
                  <a:gd name="connsiteX3" fmla="*/ 11400 w 11400"/>
                  <a:gd name="connsiteY3" fmla="*/ 15240 h 15240"/>
                  <a:gd name="connsiteX0" fmla="*/ 0 w 11400"/>
                  <a:gd name="connsiteY0" fmla="*/ 0 h 15240"/>
                  <a:gd name="connsiteX1" fmla="*/ 3325 w 11400"/>
                  <a:gd name="connsiteY1" fmla="*/ 2860 h 15240"/>
                  <a:gd name="connsiteX2" fmla="*/ 7361 w 11400"/>
                  <a:gd name="connsiteY2" fmla="*/ 11338 h 15240"/>
                  <a:gd name="connsiteX3" fmla="*/ 11400 w 11400"/>
                  <a:gd name="connsiteY3" fmla="*/ 15240 h 15240"/>
                  <a:gd name="connsiteX0" fmla="*/ 0 w 11400"/>
                  <a:gd name="connsiteY0" fmla="*/ 0 h 15240"/>
                  <a:gd name="connsiteX1" fmla="*/ 7361 w 11400"/>
                  <a:gd name="connsiteY1" fmla="*/ 11338 h 15240"/>
                  <a:gd name="connsiteX2" fmla="*/ 11400 w 11400"/>
                  <a:gd name="connsiteY2" fmla="*/ 15240 h 15240"/>
                  <a:gd name="connsiteX0" fmla="*/ 0 w 11050"/>
                  <a:gd name="connsiteY0" fmla="*/ 0 h 10000"/>
                  <a:gd name="connsiteX1" fmla="*/ 7011 w 11050"/>
                  <a:gd name="connsiteY1" fmla="*/ 6098 h 10000"/>
                  <a:gd name="connsiteX2" fmla="*/ 11050 w 11050"/>
                  <a:gd name="connsiteY2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50" h="10000">
                    <a:moveTo>
                      <a:pt x="0" y="0"/>
                    </a:moveTo>
                    <a:lnTo>
                      <a:pt x="7011" y="6098"/>
                    </a:lnTo>
                    <a:lnTo>
                      <a:pt x="11050" y="1000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3" name="Freeform 1637">
                <a:extLst>
                  <a:ext uri="{FF2B5EF4-FFF2-40B4-BE49-F238E27FC236}">
                    <a16:creationId xmlns:a16="http://schemas.microsoft.com/office/drawing/2014/main" id="{38741244-38CC-0DFA-B9E0-41AA8B613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8339" y="4419679"/>
                <a:ext cx="234406" cy="81418"/>
              </a:xfrm>
              <a:custGeom>
                <a:avLst/>
                <a:gdLst>
                  <a:gd name="T0" fmla="*/ 2147483647 w 167"/>
                  <a:gd name="T1" fmla="*/ 0 h 64"/>
                  <a:gd name="T2" fmla="*/ 2147483647 w 167"/>
                  <a:gd name="T3" fmla="*/ 0 h 64"/>
                  <a:gd name="T4" fmla="*/ 2147483647 w 167"/>
                  <a:gd name="T5" fmla="*/ 2147483647 h 64"/>
                  <a:gd name="T6" fmla="*/ 2147483647 w 167"/>
                  <a:gd name="T7" fmla="*/ 2147483647 h 64"/>
                  <a:gd name="T8" fmla="*/ 2147483647 w 167"/>
                  <a:gd name="T9" fmla="*/ 2147483647 h 64"/>
                  <a:gd name="T10" fmla="*/ 2147483647 w 167"/>
                  <a:gd name="T11" fmla="*/ 2147483647 h 64"/>
                  <a:gd name="T12" fmla="*/ 2147483647 w 167"/>
                  <a:gd name="T13" fmla="*/ 2147483647 h 64"/>
                  <a:gd name="T14" fmla="*/ 2147483647 w 167"/>
                  <a:gd name="T15" fmla="*/ 2147483647 h 64"/>
                  <a:gd name="T16" fmla="*/ 2147483647 w 167"/>
                  <a:gd name="T17" fmla="*/ 2147483647 h 64"/>
                  <a:gd name="T18" fmla="*/ 2147483647 w 167"/>
                  <a:gd name="T19" fmla="*/ 2147483647 h 64"/>
                  <a:gd name="T20" fmla="*/ 2147483647 w 167"/>
                  <a:gd name="T21" fmla="*/ 2147483647 h 64"/>
                  <a:gd name="T22" fmla="*/ 2147483647 w 167"/>
                  <a:gd name="T23" fmla="*/ 2147483647 h 64"/>
                  <a:gd name="T24" fmla="*/ 2147483647 w 167"/>
                  <a:gd name="T25" fmla="*/ 2147483647 h 64"/>
                  <a:gd name="T26" fmla="*/ 2147483647 w 167"/>
                  <a:gd name="T27" fmla="*/ 2147483647 h 64"/>
                  <a:gd name="T28" fmla="*/ 2147483647 w 167"/>
                  <a:gd name="T29" fmla="*/ 2147483647 h 64"/>
                  <a:gd name="T30" fmla="*/ 2147483647 w 167"/>
                  <a:gd name="T31" fmla="*/ 2147483647 h 64"/>
                  <a:gd name="T32" fmla="*/ 2147483647 w 167"/>
                  <a:gd name="T33" fmla="*/ 2147483647 h 64"/>
                  <a:gd name="T34" fmla="*/ 2147483647 w 167"/>
                  <a:gd name="T35" fmla="*/ 2147483647 h 64"/>
                  <a:gd name="T36" fmla="*/ 2147483647 w 167"/>
                  <a:gd name="T37" fmla="*/ 2147483647 h 64"/>
                  <a:gd name="T38" fmla="*/ 2147483647 w 167"/>
                  <a:gd name="T39" fmla="*/ 2147483647 h 64"/>
                  <a:gd name="T40" fmla="*/ 2147483647 w 167"/>
                  <a:gd name="T41" fmla="*/ 2147483647 h 64"/>
                  <a:gd name="T42" fmla="*/ 0 w 167"/>
                  <a:gd name="T43" fmla="*/ 2147483647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7" h="64">
                    <a:moveTo>
                      <a:pt x="167" y="0"/>
                    </a:moveTo>
                    <a:lnTo>
                      <a:pt x="166" y="0"/>
                    </a:lnTo>
                    <a:lnTo>
                      <a:pt x="158" y="3"/>
                    </a:lnTo>
                    <a:lnTo>
                      <a:pt x="148" y="11"/>
                    </a:lnTo>
                    <a:lnTo>
                      <a:pt x="141" y="22"/>
                    </a:lnTo>
                    <a:lnTo>
                      <a:pt x="133" y="28"/>
                    </a:lnTo>
                    <a:lnTo>
                      <a:pt x="125" y="37"/>
                    </a:lnTo>
                    <a:lnTo>
                      <a:pt x="120" y="40"/>
                    </a:lnTo>
                    <a:lnTo>
                      <a:pt x="114" y="43"/>
                    </a:lnTo>
                    <a:lnTo>
                      <a:pt x="106" y="50"/>
                    </a:lnTo>
                    <a:lnTo>
                      <a:pt x="100" y="56"/>
                    </a:lnTo>
                    <a:lnTo>
                      <a:pt x="92" y="59"/>
                    </a:lnTo>
                    <a:lnTo>
                      <a:pt x="86" y="59"/>
                    </a:lnTo>
                    <a:lnTo>
                      <a:pt x="78" y="58"/>
                    </a:lnTo>
                    <a:lnTo>
                      <a:pt x="67" y="58"/>
                    </a:lnTo>
                    <a:lnTo>
                      <a:pt x="50" y="64"/>
                    </a:lnTo>
                    <a:lnTo>
                      <a:pt x="40" y="62"/>
                    </a:lnTo>
                    <a:lnTo>
                      <a:pt x="34" y="58"/>
                    </a:lnTo>
                    <a:lnTo>
                      <a:pt x="31" y="54"/>
                    </a:lnTo>
                    <a:lnTo>
                      <a:pt x="25" y="51"/>
                    </a:lnTo>
                    <a:lnTo>
                      <a:pt x="14" y="50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4" name="Forma livre: Forma 673">
                <a:extLst>
                  <a:ext uri="{FF2B5EF4-FFF2-40B4-BE49-F238E27FC236}">
                    <a16:creationId xmlns:a16="http://schemas.microsoft.com/office/drawing/2014/main" id="{320F4C0B-E089-90AE-F6C1-C7885D6041A7}"/>
                  </a:ext>
                </a:extLst>
              </p:cNvPr>
              <p:cNvSpPr/>
              <p:nvPr/>
            </p:nvSpPr>
            <p:spPr>
              <a:xfrm>
                <a:off x="6251803" y="4045060"/>
                <a:ext cx="792259" cy="330803"/>
              </a:xfrm>
              <a:custGeom>
                <a:avLst/>
                <a:gdLst>
                  <a:gd name="connsiteX0" fmla="*/ 0 w 715945"/>
                  <a:gd name="connsiteY0" fmla="*/ 298939 h 298939"/>
                  <a:gd name="connsiteX1" fmla="*/ 32658 w 715945"/>
                  <a:gd name="connsiteY1" fmla="*/ 281354 h 298939"/>
                  <a:gd name="connsiteX2" fmla="*/ 40194 w 715945"/>
                  <a:gd name="connsiteY2" fmla="*/ 276330 h 298939"/>
                  <a:gd name="connsiteX3" fmla="*/ 50242 w 715945"/>
                  <a:gd name="connsiteY3" fmla="*/ 263769 h 298939"/>
                  <a:gd name="connsiteX4" fmla="*/ 67827 w 715945"/>
                  <a:gd name="connsiteY4" fmla="*/ 253721 h 298939"/>
                  <a:gd name="connsiteX5" fmla="*/ 75363 w 715945"/>
                  <a:gd name="connsiteY5" fmla="*/ 248697 h 298939"/>
                  <a:gd name="connsiteX6" fmla="*/ 90436 w 715945"/>
                  <a:gd name="connsiteY6" fmla="*/ 243673 h 298939"/>
                  <a:gd name="connsiteX7" fmla="*/ 105508 w 715945"/>
                  <a:gd name="connsiteY7" fmla="*/ 233624 h 298939"/>
                  <a:gd name="connsiteX8" fmla="*/ 123093 w 715945"/>
                  <a:gd name="connsiteY8" fmla="*/ 228600 h 298939"/>
                  <a:gd name="connsiteX9" fmla="*/ 138165 w 715945"/>
                  <a:gd name="connsiteY9" fmla="*/ 221064 h 298939"/>
                  <a:gd name="connsiteX10" fmla="*/ 145701 w 715945"/>
                  <a:gd name="connsiteY10" fmla="*/ 216040 h 298939"/>
                  <a:gd name="connsiteX11" fmla="*/ 170822 w 715945"/>
                  <a:gd name="connsiteY11" fmla="*/ 208503 h 298939"/>
                  <a:gd name="connsiteX12" fmla="*/ 185895 w 715945"/>
                  <a:gd name="connsiteY12" fmla="*/ 205991 h 298939"/>
                  <a:gd name="connsiteX13" fmla="*/ 208504 w 715945"/>
                  <a:gd name="connsiteY13" fmla="*/ 200967 h 298939"/>
                  <a:gd name="connsiteX14" fmla="*/ 218552 w 715945"/>
                  <a:gd name="connsiteY14" fmla="*/ 198455 h 298939"/>
                  <a:gd name="connsiteX15" fmla="*/ 233625 w 715945"/>
                  <a:gd name="connsiteY15" fmla="*/ 195943 h 298939"/>
                  <a:gd name="connsiteX16" fmla="*/ 258745 w 715945"/>
                  <a:gd name="connsiteY16" fmla="*/ 190919 h 298939"/>
                  <a:gd name="connsiteX17" fmla="*/ 273818 w 715945"/>
                  <a:gd name="connsiteY17" fmla="*/ 185895 h 298939"/>
                  <a:gd name="connsiteX18" fmla="*/ 283866 w 715945"/>
                  <a:gd name="connsiteY18" fmla="*/ 183383 h 298939"/>
                  <a:gd name="connsiteX19" fmla="*/ 298939 w 715945"/>
                  <a:gd name="connsiteY19" fmla="*/ 178358 h 298939"/>
                  <a:gd name="connsiteX20" fmla="*/ 306475 w 715945"/>
                  <a:gd name="connsiteY20" fmla="*/ 173334 h 298939"/>
                  <a:gd name="connsiteX21" fmla="*/ 319036 w 715945"/>
                  <a:gd name="connsiteY21" fmla="*/ 170822 h 298939"/>
                  <a:gd name="connsiteX22" fmla="*/ 341644 w 715945"/>
                  <a:gd name="connsiteY22" fmla="*/ 165798 h 298939"/>
                  <a:gd name="connsiteX23" fmla="*/ 349181 w 715945"/>
                  <a:gd name="connsiteY23" fmla="*/ 160774 h 298939"/>
                  <a:gd name="connsiteX24" fmla="*/ 364253 w 715945"/>
                  <a:gd name="connsiteY24" fmla="*/ 155750 h 298939"/>
                  <a:gd name="connsiteX25" fmla="*/ 371789 w 715945"/>
                  <a:gd name="connsiteY25" fmla="*/ 150725 h 298939"/>
                  <a:gd name="connsiteX26" fmla="*/ 376814 w 715945"/>
                  <a:gd name="connsiteY26" fmla="*/ 145701 h 298939"/>
                  <a:gd name="connsiteX27" fmla="*/ 391886 w 715945"/>
                  <a:gd name="connsiteY27" fmla="*/ 140677 h 298939"/>
                  <a:gd name="connsiteX28" fmla="*/ 406959 w 715945"/>
                  <a:gd name="connsiteY28" fmla="*/ 133141 h 298939"/>
                  <a:gd name="connsiteX29" fmla="*/ 422031 w 715945"/>
                  <a:gd name="connsiteY29" fmla="*/ 125605 h 298939"/>
                  <a:gd name="connsiteX30" fmla="*/ 437104 w 715945"/>
                  <a:gd name="connsiteY30" fmla="*/ 118068 h 298939"/>
                  <a:gd name="connsiteX31" fmla="*/ 454688 w 715945"/>
                  <a:gd name="connsiteY31" fmla="*/ 108020 h 298939"/>
                  <a:gd name="connsiteX32" fmla="*/ 467249 w 715945"/>
                  <a:gd name="connsiteY32" fmla="*/ 100484 h 298939"/>
                  <a:gd name="connsiteX33" fmla="*/ 482321 w 715945"/>
                  <a:gd name="connsiteY33" fmla="*/ 90435 h 298939"/>
                  <a:gd name="connsiteX34" fmla="*/ 492370 w 715945"/>
                  <a:gd name="connsiteY34" fmla="*/ 85411 h 298939"/>
                  <a:gd name="connsiteX35" fmla="*/ 507442 w 715945"/>
                  <a:gd name="connsiteY35" fmla="*/ 72851 h 298939"/>
                  <a:gd name="connsiteX36" fmla="*/ 514978 w 715945"/>
                  <a:gd name="connsiteY36" fmla="*/ 70339 h 298939"/>
                  <a:gd name="connsiteX37" fmla="*/ 530051 w 715945"/>
                  <a:gd name="connsiteY37" fmla="*/ 60290 h 298939"/>
                  <a:gd name="connsiteX38" fmla="*/ 537587 w 715945"/>
                  <a:gd name="connsiteY38" fmla="*/ 55266 h 298939"/>
                  <a:gd name="connsiteX39" fmla="*/ 550148 w 715945"/>
                  <a:gd name="connsiteY39" fmla="*/ 47730 h 298939"/>
                  <a:gd name="connsiteX40" fmla="*/ 570244 w 715945"/>
                  <a:gd name="connsiteY40" fmla="*/ 37681 h 298939"/>
                  <a:gd name="connsiteX41" fmla="*/ 580293 w 715945"/>
                  <a:gd name="connsiteY41" fmla="*/ 32657 h 298939"/>
                  <a:gd name="connsiteX42" fmla="*/ 595365 w 715945"/>
                  <a:gd name="connsiteY42" fmla="*/ 25121 h 298939"/>
                  <a:gd name="connsiteX43" fmla="*/ 600389 w 715945"/>
                  <a:gd name="connsiteY43" fmla="*/ 17585 h 298939"/>
                  <a:gd name="connsiteX44" fmla="*/ 615462 w 715945"/>
                  <a:gd name="connsiteY44" fmla="*/ 12561 h 298939"/>
                  <a:gd name="connsiteX45" fmla="*/ 625510 w 715945"/>
                  <a:gd name="connsiteY45" fmla="*/ 7536 h 298939"/>
                  <a:gd name="connsiteX46" fmla="*/ 655655 w 715945"/>
                  <a:gd name="connsiteY46" fmla="*/ 0 h 298939"/>
                  <a:gd name="connsiteX47" fmla="*/ 713433 w 715945"/>
                  <a:gd name="connsiteY47" fmla="*/ 12561 h 298939"/>
                  <a:gd name="connsiteX48" fmla="*/ 715945 w 715945"/>
                  <a:gd name="connsiteY48" fmla="*/ 15073 h 29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15945" h="298939">
                    <a:moveTo>
                      <a:pt x="0" y="298939"/>
                    </a:moveTo>
                    <a:cubicBezTo>
                      <a:pt x="23134" y="289024"/>
                      <a:pt x="12280" y="294939"/>
                      <a:pt x="32658" y="281354"/>
                    </a:cubicBezTo>
                    <a:lnTo>
                      <a:pt x="40194" y="276330"/>
                    </a:lnTo>
                    <a:cubicBezTo>
                      <a:pt x="43923" y="270737"/>
                      <a:pt x="45130" y="267859"/>
                      <a:pt x="50242" y="263769"/>
                    </a:cubicBezTo>
                    <a:cubicBezTo>
                      <a:pt x="57891" y="257649"/>
                      <a:pt x="58803" y="258877"/>
                      <a:pt x="67827" y="253721"/>
                    </a:cubicBezTo>
                    <a:cubicBezTo>
                      <a:pt x="70448" y="252223"/>
                      <a:pt x="72604" y="249923"/>
                      <a:pt x="75363" y="248697"/>
                    </a:cubicBezTo>
                    <a:cubicBezTo>
                      <a:pt x="80203" y="246546"/>
                      <a:pt x="90436" y="243673"/>
                      <a:pt x="90436" y="243673"/>
                    </a:cubicBezTo>
                    <a:cubicBezTo>
                      <a:pt x="95460" y="240323"/>
                      <a:pt x="99650" y="235088"/>
                      <a:pt x="105508" y="233624"/>
                    </a:cubicBezTo>
                    <a:cubicBezTo>
                      <a:pt x="118125" y="230470"/>
                      <a:pt x="112281" y="232204"/>
                      <a:pt x="123093" y="228600"/>
                    </a:cubicBezTo>
                    <a:cubicBezTo>
                      <a:pt x="144690" y="214202"/>
                      <a:pt x="117365" y="231464"/>
                      <a:pt x="138165" y="221064"/>
                    </a:cubicBezTo>
                    <a:cubicBezTo>
                      <a:pt x="140865" y="219714"/>
                      <a:pt x="142942" y="217266"/>
                      <a:pt x="145701" y="216040"/>
                    </a:cubicBezTo>
                    <a:cubicBezTo>
                      <a:pt x="150935" y="213714"/>
                      <a:pt x="164185" y="209831"/>
                      <a:pt x="170822" y="208503"/>
                    </a:cubicBezTo>
                    <a:cubicBezTo>
                      <a:pt x="175817" y="207504"/>
                      <a:pt x="180871" y="206828"/>
                      <a:pt x="185895" y="205991"/>
                    </a:cubicBezTo>
                    <a:cubicBezTo>
                      <a:pt x="200562" y="201102"/>
                      <a:pt x="186398" y="205388"/>
                      <a:pt x="208504" y="200967"/>
                    </a:cubicBezTo>
                    <a:cubicBezTo>
                      <a:pt x="211889" y="200290"/>
                      <a:pt x="215167" y="199132"/>
                      <a:pt x="218552" y="198455"/>
                    </a:cubicBezTo>
                    <a:cubicBezTo>
                      <a:pt x="223547" y="197456"/>
                      <a:pt x="228601" y="196780"/>
                      <a:pt x="233625" y="195943"/>
                    </a:cubicBezTo>
                    <a:cubicBezTo>
                      <a:pt x="254522" y="188977"/>
                      <a:pt x="221224" y="199578"/>
                      <a:pt x="258745" y="190919"/>
                    </a:cubicBezTo>
                    <a:cubicBezTo>
                      <a:pt x="263905" y="189728"/>
                      <a:pt x="268680" y="187179"/>
                      <a:pt x="273818" y="185895"/>
                    </a:cubicBezTo>
                    <a:cubicBezTo>
                      <a:pt x="277167" y="185058"/>
                      <a:pt x="280559" y="184375"/>
                      <a:pt x="283866" y="183383"/>
                    </a:cubicBezTo>
                    <a:cubicBezTo>
                      <a:pt x="288939" y="181861"/>
                      <a:pt x="294532" y="181296"/>
                      <a:pt x="298939" y="178358"/>
                    </a:cubicBezTo>
                    <a:cubicBezTo>
                      <a:pt x="301451" y="176683"/>
                      <a:pt x="303648" y="174394"/>
                      <a:pt x="306475" y="173334"/>
                    </a:cubicBezTo>
                    <a:cubicBezTo>
                      <a:pt x="310473" y="171835"/>
                      <a:pt x="314835" y="171586"/>
                      <a:pt x="319036" y="170822"/>
                    </a:cubicBezTo>
                    <a:cubicBezTo>
                      <a:pt x="325102" y="169719"/>
                      <a:pt x="335316" y="168962"/>
                      <a:pt x="341644" y="165798"/>
                    </a:cubicBezTo>
                    <a:cubicBezTo>
                      <a:pt x="344345" y="164448"/>
                      <a:pt x="346422" y="162000"/>
                      <a:pt x="349181" y="160774"/>
                    </a:cubicBezTo>
                    <a:cubicBezTo>
                      <a:pt x="354020" y="158623"/>
                      <a:pt x="364253" y="155750"/>
                      <a:pt x="364253" y="155750"/>
                    </a:cubicBezTo>
                    <a:cubicBezTo>
                      <a:pt x="366765" y="154075"/>
                      <a:pt x="369431" y="152611"/>
                      <a:pt x="371789" y="150725"/>
                    </a:cubicBezTo>
                    <a:cubicBezTo>
                      <a:pt x="373639" y="149245"/>
                      <a:pt x="374695" y="146760"/>
                      <a:pt x="376814" y="145701"/>
                    </a:cubicBezTo>
                    <a:cubicBezTo>
                      <a:pt x="381551" y="143333"/>
                      <a:pt x="387480" y="143615"/>
                      <a:pt x="391886" y="140677"/>
                    </a:cubicBezTo>
                    <a:cubicBezTo>
                      <a:pt x="401625" y="134184"/>
                      <a:pt x="396558" y="136608"/>
                      <a:pt x="406959" y="133141"/>
                    </a:cubicBezTo>
                    <a:cubicBezTo>
                      <a:pt x="428566" y="118737"/>
                      <a:pt x="401222" y="136011"/>
                      <a:pt x="422031" y="125605"/>
                    </a:cubicBezTo>
                    <a:cubicBezTo>
                      <a:pt x="441507" y="115866"/>
                      <a:pt x="418163" y="124381"/>
                      <a:pt x="437104" y="118068"/>
                    </a:cubicBezTo>
                    <a:cubicBezTo>
                      <a:pt x="461398" y="99848"/>
                      <a:pt x="435510" y="117608"/>
                      <a:pt x="454688" y="108020"/>
                    </a:cubicBezTo>
                    <a:cubicBezTo>
                      <a:pt x="459055" y="105836"/>
                      <a:pt x="463130" y="103105"/>
                      <a:pt x="467249" y="100484"/>
                    </a:cubicBezTo>
                    <a:cubicBezTo>
                      <a:pt x="472343" y="97242"/>
                      <a:pt x="476920" y="93135"/>
                      <a:pt x="482321" y="90435"/>
                    </a:cubicBezTo>
                    <a:cubicBezTo>
                      <a:pt x="485671" y="88760"/>
                      <a:pt x="489118" y="87269"/>
                      <a:pt x="492370" y="85411"/>
                    </a:cubicBezTo>
                    <a:cubicBezTo>
                      <a:pt x="521125" y="68980"/>
                      <a:pt x="476281" y="93625"/>
                      <a:pt x="507442" y="72851"/>
                    </a:cubicBezTo>
                    <a:cubicBezTo>
                      <a:pt x="509645" y="71382"/>
                      <a:pt x="512466" y="71176"/>
                      <a:pt x="514978" y="70339"/>
                    </a:cubicBezTo>
                    <a:cubicBezTo>
                      <a:pt x="523934" y="61383"/>
                      <a:pt x="515856" y="68401"/>
                      <a:pt x="530051" y="60290"/>
                    </a:cubicBezTo>
                    <a:cubicBezTo>
                      <a:pt x="532672" y="58792"/>
                      <a:pt x="535027" y="56866"/>
                      <a:pt x="537587" y="55266"/>
                    </a:cubicBezTo>
                    <a:cubicBezTo>
                      <a:pt x="541728" y="52678"/>
                      <a:pt x="545849" y="50045"/>
                      <a:pt x="550148" y="47730"/>
                    </a:cubicBezTo>
                    <a:cubicBezTo>
                      <a:pt x="556742" y="44179"/>
                      <a:pt x="563545" y="41030"/>
                      <a:pt x="570244" y="37681"/>
                    </a:cubicBezTo>
                    <a:cubicBezTo>
                      <a:pt x="573594" y="36006"/>
                      <a:pt x="576740" y="33841"/>
                      <a:pt x="580293" y="32657"/>
                    </a:cubicBezTo>
                    <a:cubicBezTo>
                      <a:pt x="590693" y="29190"/>
                      <a:pt x="585626" y="31614"/>
                      <a:pt x="595365" y="25121"/>
                    </a:cubicBezTo>
                    <a:cubicBezTo>
                      <a:pt x="597040" y="22609"/>
                      <a:pt x="597829" y="19185"/>
                      <a:pt x="600389" y="17585"/>
                    </a:cubicBezTo>
                    <a:cubicBezTo>
                      <a:pt x="604880" y="14778"/>
                      <a:pt x="610725" y="14930"/>
                      <a:pt x="615462" y="12561"/>
                    </a:cubicBezTo>
                    <a:cubicBezTo>
                      <a:pt x="618811" y="10886"/>
                      <a:pt x="621936" y="8653"/>
                      <a:pt x="625510" y="7536"/>
                    </a:cubicBezTo>
                    <a:cubicBezTo>
                      <a:pt x="635396" y="4446"/>
                      <a:pt x="655655" y="0"/>
                      <a:pt x="655655" y="0"/>
                    </a:cubicBezTo>
                    <a:cubicBezTo>
                      <a:pt x="701270" y="4801"/>
                      <a:pt x="692231" y="-4403"/>
                      <a:pt x="713433" y="12561"/>
                    </a:cubicBezTo>
                    <a:cubicBezTo>
                      <a:pt x="714358" y="13301"/>
                      <a:pt x="715108" y="14236"/>
                      <a:pt x="715945" y="15073"/>
                    </a:cubicBez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EC34FE22-73F3-EE3B-DE80-029602074DED}"/>
                </a:ext>
              </a:extLst>
            </p:cNvPr>
            <p:cNvGrpSpPr/>
            <p:nvPr/>
          </p:nvGrpSpPr>
          <p:grpSpPr>
            <a:xfrm>
              <a:off x="7061045" y="1444634"/>
              <a:ext cx="231932" cy="743363"/>
              <a:chOff x="5521582" y="744977"/>
              <a:chExt cx="280562" cy="899225"/>
            </a:xfrm>
          </p:grpSpPr>
          <p:sp>
            <p:nvSpPr>
              <p:cNvPr id="658" name="Freeform 356">
                <a:extLst>
                  <a:ext uri="{FF2B5EF4-FFF2-40B4-BE49-F238E27FC236}">
                    <a16:creationId xmlns:a16="http://schemas.microsoft.com/office/drawing/2014/main" id="{34304B8A-40CA-FFB7-F3E7-3090AB92376F}"/>
                  </a:ext>
                </a:extLst>
              </p:cNvPr>
              <p:cNvSpPr/>
              <p:nvPr/>
            </p:nvSpPr>
            <p:spPr bwMode="auto">
              <a:xfrm>
                <a:off x="5757974" y="1595350"/>
                <a:ext cx="7945" cy="48852"/>
              </a:xfrm>
              <a:custGeom>
                <a:avLst/>
                <a:gdLst>
                  <a:gd name="connsiteX0" fmla="*/ 0 w 17145"/>
                  <a:gd name="connsiteY0" fmla="*/ 99060 h 99060"/>
                  <a:gd name="connsiteX1" fmla="*/ 17145 w 17145"/>
                  <a:gd name="connsiteY1" fmla="*/ 41910 h 99060"/>
                  <a:gd name="connsiteX2" fmla="*/ 15240 w 17145"/>
                  <a:gd name="connsiteY2" fmla="*/ 15240 h 99060"/>
                  <a:gd name="connsiteX3" fmla="*/ 9525 w 17145"/>
                  <a:gd name="connsiteY3" fmla="*/ 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" h="99060">
                    <a:moveTo>
                      <a:pt x="0" y="99060"/>
                    </a:moveTo>
                    <a:lnTo>
                      <a:pt x="17145" y="41910"/>
                    </a:lnTo>
                    <a:lnTo>
                      <a:pt x="15240" y="15240"/>
                    </a:lnTo>
                    <a:lnTo>
                      <a:pt x="9525" y="0"/>
                    </a:lnTo>
                  </a:path>
                </a:pathLst>
              </a:custGeom>
              <a:noFill/>
              <a:ln w="38100"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9" name="Freeform 1620">
                <a:extLst>
                  <a:ext uri="{FF2B5EF4-FFF2-40B4-BE49-F238E27FC236}">
                    <a16:creationId xmlns:a16="http://schemas.microsoft.com/office/drawing/2014/main" id="{752E69E1-6F37-DFEC-40FC-CF27D0D4B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447" y="1088745"/>
                <a:ext cx="240366" cy="265968"/>
              </a:xfrm>
              <a:custGeom>
                <a:avLst/>
                <a:gdLst>
                  <a:gd name="T0" fmla="*/ 2147483647 w 172"/>
                  <a:gd name="T1" fmla="*/ 2147483647 h 208"/>
                  <a:gd name="T2" fmla="*/ 2147483647 w 172"/>
                  <a:gd name="T3" fmla="*/ 2147483647 h 208"/>
                  <a:gd name="T4" fmla="*/ 2147483647 w 172"/>
                  <a:gd name="T5" fmla="*/ 2147483647 h 208"/>
                  <a:gd name="T6" fmla="*/ 2147483647 w 172"/>
                  <a:gd name="T7" fmla="*/ 2147483647 h 208"/>
                  <a:gd name="T8" fmla="*/ 2147483647 w 172"/>
                  <a:gd name="T9" fmla="*/ 2147483647 h 208"/>
                  <a:gd name="T10" fmla="*/ 2147483647 w 172"/>
                  <a:gd name="T11" fmla="*/ 2147483647 h 208"/>
                  <a:gd name="T12" fmla="*/ 2147483647 w 172"/>
                  <a:gd name="T13" fmla="*/ 2147483647 h 208"/>
                  <a:gd name="T14" fmla="*/ 2147483647 w 172"/>
                  <a:gd name="T15" fmla="*/ 2147483647 h 208"/>
                  <a:gd name="T16" fmla="*/ 2147483647 w 172"/>
                  <a:gd name="T17" fmla="*/ 2147483647 h 208"/>
                  <a:gd name="T18" fmla="*/ 2147483647 w 172"/>
                  <a:gd name="T19" fmla="*/ 2147483647 h 208"/>
                  <a:gd name="T20" fmla="*/ 2147483647 w 172"/>
                  <a:gd name="T21" fmla="*/ 2147483647 h 208"/>
                  <a:gd name="T22" fmla="*/ 2147483647 w 172"/>
                  <a:gd name="T23" fmla="*/ 2147483647 h 208"/>
                  <a:gd name="T24" fmla="*/ 2147483647 w 172"/>
                  <a:gd name="T25" fmla="*/ 2147483647 h 208"/>
                  <a:gd name="T26" fmla="*/ 2147483647 w 172"/>
                  <a:gd name="T27" fmla="*/ 2147483647 h 208"/>
                  <a:gd name="T28" fmla="*/ 2147483647 w 172"/>
                  <a:gd name="T29" fmla="*/ 2147483647 h 208"/>
                  <a:gd name="T30" fmla="*/ 2147483647 w 172"/>
                  <a:gd name="T31" fmla="*/ 2147483647 h 208"/>
                  <a:gd name="T32" fmla="*/ 2147483647 w 172"/>
                  <a:gd name="T33" fmla="*/ 2147483647 h 208"/>
                  <a:gd name="T34" fmla="*/ 2147483647 w 172"/>
                  <a:gd name="T35" fmla="*/ 2147483647 h 208"/>
                  <a:gd name="T36" fmla="*/ 2147483647 w 172"/>
                  <a:gd name="T37" fmla="*/ 2147483647 h 208"/>
                  <a:gd name="T38" fmla="*/ 2147483647 w 172"/>
                  <a:gd name="T39" fmla="*/ 2147483647 h 208"/>
                  <a:gd name="T40" fmla="*/ 2147483647 w 172"/>
                  <a:gd name="T41" fmla="*/ 2147483647 h 208"/>
                  <a:gd name="T42" fmla="*/ 2147483647 w 172"/>
                  <a:gd name="T43" fmla="*/ 2147483647 h 208"/>
                  <a:gd name="T44" fmla="*/ 2147483647 w 172"/>
                  <a:gd name="T45" fmla="*/ 2147483647 h 208"/>
                  <a:gd name="T46" fmla="*/ 2147483647 w 172"/>
                  <a:gd name="T47" fmla="*/ 2147483647 h 208"/>
                  <a:gd name="T48" fmla="*/ 2147483647 w 172"/>
                  <a:gd name="T49" fmla="*/ 2147483647 h 208"/>
                  <a:gd name="T50" fmla="*/ 2147483647 w 172"/>
                  <a:gd name="T51" fmla="*/ 2147483647 h 208"/>
                  <a:gd name="T52" fmla="*/ 2147483647 w 172"/>
                  <a:gd name="T53" fmla="*/ 2147483647 h 208"/>
                  <a:gd name="T54" fmla="*/ 2147483647 w 172"/>
                  <a:gd name="T55" fmla="*/ 2147483647 h 208"/>
                  <a:gd name="T56" fmla="*/ 2147483647 w 172"/>
                  <a:gd name="T57" fmla="*/ 2147483647 h 208"/>
                  <a:gd name="T58" fmla="*/ 2147483647 w 172"/>
                  <a:gd name="T59" fmla="*/ 2147483647 h 208"/>
                  <a:gd name="T60" fmla="*/ 2147483647 w 172"/>
                  <a:gd name="T61" fmla="*/ 2147483647 h 208"/>
                  <a:gd name="T62" fmla="*/ 2147483647 w 172"/>
                  <a:gd name="T63" fmla="*/ 2147483647 h 208"/>
                  <a:gd name="T64" fmla="*/ 2147483647 w 172"/>
                  <a:gd name="T65" fmla="*/ 2147483647 h 208"/>
                  <a:gd name="T66" fmla="*/ 2147483647 w 172"/>
                  <a:gd name="T67" fmla="*/ 2147483647 h 208"/>
                  <a:gd name="T68" fmla="*/ 2147483647 w 172"/>
                  <a:gd name="T69" fmla="*/ 2147483647 h 208"/>
                  <a:gd name="T70" fmla="*/ 2147483647 w 172"/>
                  <a:gd name="T71" fmla="*/ 2147483647 h 208"/>
                  <a:gd name="T72" fmla="*/ 2147483647 w 172"/>
                  <a:gd name="T73" fmla="*/ 2147483647 h 208"/>
                  <a:gd name="T74" fmla="*/ 2147483647 w 172"/>
                  <a:gd name="T75" fmla="*/ 2147483647 h 208"/>
                  <a:gd name="T76" fmla="*/ 2147483647 w 172"/>
                  <a:gd name="T77" fmla="*/ 2147483647 h 208"/>
                  <a:gd name="T78" fmla="*/ 2147483647 w 172"/>
                  <a:gd name="T79" fmla="*/ 2147483647 h 208"/>
                  <a:gd name="T80" fmla="*/ 2147483647 w 172"/>
                  <a:gd name="T81" fmla="*/ 2147483647 h 208"/>
                  <a:gd name="T82" fmla="*/ 2147483647 w 172"/>
                  <a:gd name="T83" fmla="*/ 2147483647 h 208"/>
                  <a:gd name="T84" fmla="*/ 2147483647 w 172"/>
                  <a:gd name="T85" fmla="*/ 2147483647 h 208"/>
                  <a:gd name="T86" fmla="*/ 2147483647 w 172"/>
                  <a:gd name="T87" fmla="*/ 2147483647 h 208"/>
                  <a:gd name="T88" fmla="*/ 2147483647 w 172"/>
                  <a:gd name="T89" fmla="*/ 2147483647 h 208"/>
                  <a:gd name="T90" fmla="*/ 2147483647 w 172"/>
                  <a:gd name="T91" fmla="*/ 2147483647 h 208"/>
                  <a:gd name="T92" fmla="*/ 2147483647 w 172"/>
                  <a:gd name="T93" fmla="*/ 2147483647 h 208"/>
                  <a:gd name="T94" fmla="*/ 2147483647 w 172"/>
                  <a:gd name="T95" fmla="*/ 2147483647 h 208"/>
                  <a:gd name="T96" fmla="*/ 2147483647 w 172"/>
                  <a:gd name="T97" fmla="*/ 2147483647 h 208"/>
                  <a:gd name="T98" fmla="*/ 2147483647 w 172"/>
                  <a:gd name="T99" fmla="*/ 2147483647 h 208"/>
                  <a:gd name="T100" fmla="*/ 2147483647 w 172"/>
                  <a:gd name="T101" fmla="*/ 2147483647 h 208"/>
                  <a:gd name="T102" fmla="*/ 0 w 172"/>
                  <a:gd name="T103" fmla="*/ 0 h 20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208">
                    <a:moveTo>
                      <a:pt x="172" y="208"/>
                    </a:moveTo>
                    <a:lnTo>
                      <a:pt x="163" y="199"/>
                    </a:lnTo>
                    <a:lnTo>
                      <a:pt x="161" y="193"/>
                    </a:lnTo>
                    <a:lnTo>
                      <a:pt x="160" y="186"/>
                    </a:lnTo>
                    <a:lnTo>
                      <a:pt x="158" y="177"/>
                    </a:lnTo>
                    <a:lnTo>
                      <a:pt x="153" y="171"/>
                    </a:lnTo>
                    <a:lnTo>
                      <a:pt x="150" y="164"/>
                    </a:lnTo>
                    <a:lnTo>
                      <a:pt x="147" y="160"/>
                    </a:lnTo>
                    <a:lnTo>
                      <a:pt x="146" y="156"/>
                    </a:lnTo>
                    <a:lnTo>
                      <a:pt x="141" y="153"/>
                    </a:lnTo>
                    <a:lnTo>
                      <a:pt x="138" y="149"/>
                    </a:lnTo>
                    <a:lnTo>
                      <a:pt x="136" y="144"/>
                    </a:lnTo>
                    <a:lnTo>
                      <a:pt x="133" y="133"/>
                    </a:lnTo>
                    <a:lnTo>
                      <a:pt x="125" y="122"/>
                    </a:lnTo>
                    <a:lnTo>
                      <a:pt x="119" y="114"/>
                    </a:lnTo>
                    <a:lnTo>
                      <a:pt x="117" y="111"/>
                    </a:lnTo>
                    <a:lnTo>
                      <a:pt x="116" y="110"/>
                    </a:lnTo>
                    <a:lnTo>
                      <a:pt x="116" y="106"/>
                    </a:lnTo>
                    <a:lnTo>
                      <a:pt x="119" y="105"/>
                    </a:lnTo>
                    <a:lnTo>
                      <a:pt x="122" y="99"/>
                    </a:lnTo>
                    <a:lnTo>
                      <a:pt x="122" y="92"/>
                    </a:lnTo>
                    <a:lnTo>
                      <a:pt x="122" y="88"/>
                    </a:lnTo>
                    <a:lnTo>
                      <a:pt x="121" y="83"/>
                    </a:lnTo>
                    <a:lnTo>
                      <a:pt x="114" y="80"/>
                    </a:lnTo>
                    <a:lnTo>
                      <a:pt x="111" y="77"/>
                    </a:lnTo>
                    <a:lnTo>
                      <a:pt x="108" y="74"/>
                    </a:lnTo>
                    <a:lnTo>
                      <a:pt x="106" y="67"/>
                    </a:lnTo>
                    <a:lnTo>
                      <a:pt x="106" y="63"/>
                    </a:lnTo>
                    <a:lnTo>
                      <a:pt x="105" y="59"/>
                    </a:lnTo>
                    <a:lnTo>
                      <a:pt x="102" y="58"/>
                    </a:lnTo>
                    <a:lnTo>
                      <a:pt x="99" y="56"/>
                    </a:lnTo>
                    <a:lnTo>
                      <a:pt x="94" y="56"/>
                    </a:lnTo>
                    <a:lnTo>
                      <a:pt x="91" y="55"/>
                    </a:lnTo>
                    <a:lnTo>
                      <a:pt x="89" y="53"/>
                    </a:lnTo>
                    <a:lnTo>
                      <a:pt x="86" y="52"/>
                    </a:lnTo>
                    <a:lnTo>
                      <a:pt x="83" y="50"/>
                    </a:lnTo>
                    <a:lnTo>
                      <a:pt x="80" y="50"/>
                    </a:lnTo>
                    <a:lnTo>
                      <a:pt x="75" y="52"/>
                    </a:lnTo>
                    <a:lnTo>
                      <a:pt x="72" y="52"/>
                    </a:lnTo>
                    <a:lnTo>
                      <a:pt x="67" y="50"/>
                    </a:lnTo>
                    <a:lnTo>
                      <a:pt x="59" y="50"/>
                    </a:lnTo>
                    <a:lnTo>
                      <a:pt x="53" y="48"/>
                    </a:lnTo>
                    <a:lnTo>
                      <a:pt x="50" y="47"/>
                    </a:lnTo>
                    <a:lnTo>
                      <a:pt x="48" y="42"/>
                    </a:lnTo>
                    <a:lnTo>
                      <a:pt x="44" y="33"/>
                    </a:lnTo>
                    <a:lnTo>
                      <a:pt x="42" y="28"/>
                    </a:lnTo>
                    <a:lnTo>
                      <a:pt x="42" y="25"/>
                    </a:lnTo>
                    <a:lnTo>
                      <a:pt x="39" y="23"/>
                    </a:lnTo>
                    <a:lnTo>
                      <a:pt x="27" y="17"/>
                    </a:lnTo>
                    <a:lnTo>
                      <a:pt x="14" y="1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0" name="Freeform 1632">
                <a:extLst>
                  <a:ext uri="{FF2B5EF4-FFF2-40B4-BE49-F238E27FC236}">
                    <a16:creationId xmlns:a16="http://schemas.microsoft.com/office/drawing/2014/main" id="{CCF7E48B-7FD3-0C1C-9C43-3F50E09E5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582" y="744977"/>
                <a:ext cx="216527" cy="345577"/>
              </a:xfrm>
              <a:custGeom>
                <a:avLst/>
                <a:gdLst>
                  <a:gd name="T0" fmla="*/ 2147483647 w 155"/>
                  <a:gd name="T1" fmla="*/ 2147483647 h 271"/>
                  <a:gd name="T2" fmla="*/ 2147483647 w 155"/>
                  <a:gd name="T3" fmla="*/ 2147483647 h 271"/>
                  <a:gd name="T4" fmla="*/ 2147483647 w 155"/>
                  <a:gd name="T5" fmla="*/ 2147483647 h 271"/>
                  <a:gd name="T6" fmla="*/ 2147483647 w 155"/>
                  <a:gd name="T7" fmla="*/ 2147483647 h 271"/>
                  <a:gd name="T8" fmla="*/ 2147483647 w 155"/>
                  <a:gd name="T9" fmla="*/ 2147483647 h 271"/>
                  <a:gd name="T10" fmla="*/ 2147483647 w 155"/>
                  <a:gd name="T11" fmla="*/ 2147483647 h 271"/>
                  <a:gd name="T12" fmla="*/ 2147483647 w 155"/>
                  <a:gd name="T13" fmla="*/ 2147483647 h 271"/>
                  <a:gd name="T14" fmla="*/ 2147483647 w 155"/>
                  <a:gd name="T15" fmla="*/ 2147483647 h 271"/>
                  <a:gd name="T16" fmla="*/ 2147483647 w 155"/>
                  <a:gd name="T17" fmla="*/ 2147483647 h 271"/>
                  <a:gd name="T18" fmla="*/ 2147483647 w 155"/>
                  <a:gd name="T19" fmla="*/ 2147483647 h 271"/>
                  <a:gd name="T20" fmla="*/ 2147483647 w 155"/>
                  <a:gd name="T21" fmla="*/ 2147483647 h 271"/>
                  <a:gd name="T22" fmla="*/ 2147483647 w 155"/>
                  <a:gd name="T23" fmla="*/ 2147483647 h 271"/>
                  <a:gd name="T24" fmla="*/ 2147483647 w 155"/>
                  <a:gd name="T25" fmla="*/ 2147483647 h 271"/>
                  <a:gd name="T26" fmla="*/ 2147483647 w 155"/>
                  <a:gd name="T27" fmla="*/ 2147483647 h 271"/>
                  <a:gd name="T28" fmla="*/ 2147483647 w 155"/>
                  <a:gd name="T29" fmla="*/ 2147483647 h 271"/>
                  <a:gd name="T30" fmla="*/ 2147483647 w 155"/>
                  <a:gd name="T31" fmla="*/ 2147483647 h 271"/>
                  <a:gd name="T32" fmla="*/ 2147483647 w 155"/>
                  <a:gd name="T33" fmla="*/ 2147483647 h 271"/>
                  <a:gd name="T34" fmla="*/ 0 w 155"/>
                  <a:gd name="T35" fmla="*/ 2147483647 h 271"/>
                  <a:gd name="T36" fmla="*/ 2147483647 w 155"/>
                  <a:gd name="T37" fmla="*/ 2147483647 h 271"/>
                  <a:gd name="T38" fmla="*/ 2147483647 w 155"/>
                  <a:gd name="T39" fmla="*/ 2147483647 h 271"/>
                  <a:gd name="T40" fmla="*/ 2147483647 w 155"/>
                  <a:gd name="T41" fmla="*/ 2147483647 h 271"/>
                  <a:gd name="T42" fmla="*/ 2147483647 w 155"/>
                  <a:gd name="T43" fmla="*/ 2147483647 h 271"/>
                  <a:gd name="T44" fmla="*/ 2147483647 w 155"/>
                  <a:gd name="T45" fmla="*/ 2147483647 h 271"/>
                  <a:gd name="T46" fmla="*/ 2147483647 w 155"/>
                  <a:gd name="T47" fmla="*/ 2147483647 h 271"/>
                  <a:gd name="T48" fmla="*/ 2147483647 w 155"/>
                  <a:gd name="T49" fmla="*/ 2147483647 h 271"/>
                  <a:gd name="T50" fmla="*/ 2147483647 w 155"/>
                  <a:gd name="T51" fmla="*/ 2147483647 h 271"/>
                  <a:gd name="T52" fmla="*/ 2147483647 w 155"/>
                  <a:gd name="T53" fmla="*/ 2147483647 h 271"/>
                  <a:gd name="T54" fmla="*/ 2147483647 w 155"/>
                  <a:gd name="T55" fmla="*/ 2147483647 h 271"/>
                  <a:gd name="T56" fmla="*/ 2147483647 w 155"/>
                  <a:gd name="T57" fmla="*/ 2147483647 h 271"/>
                  <a:gd name="T58" fmla="*/ 2147483647 w 155"/>
                  <a:gd name="T59" fmla="*/ 2147483647 h 271"/>
                  <a:gd name="T60" fmla="*/ 2147483647 w 155"/>
                  <a:gd name="T61" fmla="*/ 2147483647 h 271"/>
                  <a:gd name="T62" fmla="*/ 2147483647 w 155"/>
                  <a:gd name="T63" fmla="*/ 2147483647 h 271"/>
                  <a:gd name="T64" fmla="*/ 2147483647 w 155"/>
                  <a:gd name="T65" fmla="*/ 2147483647 h 271"/>
                  <a:gd name="T66" fmla="*/ 2147483647 w 155"/>
                  <a:gd name="T67" fmla="*/ 2147483647 h 271"/>
                  <a:gd name="T68" fmla="*/ 2147483647 w 155"/>
                  <a:gd name="T69" fmla="*/ 2147483647 h 271"/>
                  <a:gd name="T70" fmla="*/ 2147483647 w 155"/>
                  <a:gd name="T71" fmla="*/ 2147483647 h 271"/>
                  <a:gd name="T72" fmla="*/ 2147483647 w 155"/>
                  <a:gd name="T73" fmla="*/ 2147483647 h 271"/>
                  <a:gd name="T74" fmla="*/ 2147483647 w 155"/>
                  <a:gd name="T75" fmla="*/ 2147483647 h 271"/>
                  <a:gd name="T76" fmla="*/ 2147483647 w 155"/>
                  <a:gd name="T77" fmla="*/ 2147483647 h 271"/>
                  <a:gd name="T78" fmla="*/ 2147483647 w 155"/>
                  <a:gd name="T79" fmla="*/ 2147483647 h 271"/>
                  <a:gd name="T80" fmla="*/ 2147483647 w 155"/>
                  <a:gd name="T81" fmla="*/ 2147483647 h 271"/>
                  <a:gd name="T82" fmla="*/ 2147483647 w 155"/>
                  <a:gd name="T83" fmla="*/ 2147483647 h 271"/>
                  <a:gd name="T84" fmla="*/ 2147483647 w 155"/>
                  <a:gd name="T85" fmla="*/ 2147483647 h 271"/>
                  <a:gd name="T86" fmla="*/ 2147483647 w 155"/>
                  <a:gd name="T87" fmla="*/ 2147483647 h 271"/>
                  <a:gd name="T88" fmla="*/ 2147483647 w 155"/>
                  <a:gd name="T89" fmla="*/ 2147483647 h 271"/>
                  <a:gd name="T90" fmla="*/ 2147483647 w 155"/>
                  <a:gd name="T91" fmla="*/ 2147483647 h 271"/>
                  <a:gd name="T92" fmla="*/ 2147483647 w 155"/>
                  <a:gd name="T93" fmla="*/ 2147483647 h 271"/>
                  <a:gd name="T94" fmla="*/ 2147483647 w 155"/>
                  <a:gd name="T95" fmla="*/ 2147483647 h 271"/>
                  <a:gd name="T96" fmla="*/ 2147483647 w 155"/>
                  <a:gd name="T97" fmla="*/ 2147483647 h 271"/>
                  <a:gd name="T98" fmla="*/ 2147483647 w 155"/>
                  <a:gd name="T99" fmla="*/ 0 h 2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5" h="271">
                    <a:moveTo>
                      <a:pt x="19" y="271"/>
                    </a:moveTo>
                    <a:lnTo>
                      <a:pt x="14" y="269"/>
                    </a:lnTo>
                    <a:lnTo>
                      <a:pt x="11" y="266"/>
                    </a:lnTo>
                    <a:lnTo>
                      <a:pt x="8" y="257"/>
                    </a:lnTo>
                    <a:lnTo>
                      <a:pt x="3" y="235"/>
                    </a:lnTo>
                    <a:lnTo>
                      <a:pt x="3" y="221"/>
                    </a:lnTo>
                    <a:lnTo>
                      <a:pt x="3" y="210"/>
                    </a:lnTo>
                    <a:lnTo>
                      <a:pt x="3" y="200"/>
                    </a:lnTo>
                    <a:lnTo>
                      <a:pt x="3" y="196"/>
                    </a:lnTo>
                    <a:lnTo>
                      <a:pt x="3" y="193"/>
                    </a:lnTo>
                    <a:lnTo>
                      <a:pt x="5" y="189"/>
                    </a:lnTo>
                    <a:lnTo>
                      <a:pt x="8" y="186"/>
                    </a:lnTo>
                    <a:lnTo>
                      <a:pt x="8" y="185"/>
                    </a:lnTo>
                    <a:lnTo>
                      <a:pt x="10" y="182"/>
                    </a:lnTo>
                    <a:lnTo>
                      <a:pt x="8" y="179"/>
                    </a:lnTo>
                    <a:lnTo>
                      <a:pt x="3" y="172"/>
                    </a:lnTo>
                    <a:lnTo>
                      <a:pt x="2" y="168"/>
                    </a:lnTo>
                    <a:lnTo>
                      <a:pt x="0" y="161"/>
                    </a:lnTo>
                    <a:lnTo>
                      <a:pt x="2" y="157"/>
                    </a:lnTo>
                    <a:lnTo>
                      <a:pt x="3" y="150"/>
                    </a:lnTo>
                    <a:lnTo>
                      <a:pt x="11" y="141"/>
                    </a:lnTo>
                    <a:lnTo>
                      <a:pt x="14" y="135"/>
                    </a:lnTo>
                    <a:lnTo>
                      <a:pt x="19" y="130"/>
                    </a:lnTo>
                    <a:lnTo>
                      <a:pt x="25" y="125"/>
                    </a:lnTo>
                    <a:lnTo>
                      <a:pt x="28" y="124"/>
                    </a:lnTo>
                    <a:lnTo>
                      <a:pt x="30" y="121"/>
                    </a:lnTo>
                    <a:lnTo>
                      <a:pt x="31" y="114"/>
                    </a:lnTo>
                    <a:lnTo>
                      <a:pt x="33" y="110"/>
                    </a:lnTo>
                    <a:lnTo>
                      <a:pt x="36" y="108"/>
                    </a:lnTo>
                    <a:lnTo>
                      <a:pt x="49" y="99"/>
                    </a:lnTo>
                    <a:lnTo>
                      <a:pt x="57" y="96"/>
                    </a:lnTo>
                    <a:lnTo>
                      <a:pt x="64" y="92"/>
                    </a:lnTo>
                    <a:lnTo>
                      <a:pt x="71" y="89"/>
                    </a:lnTo>
                    <a:lnTo>
                      <a:pt x="75" y="88"/>
                    </a:lnTo>
                    <a:lnTo>
                      <a:pt x="77" y="86"/>
                    </a:lnTo>
                    <a:lnTo>
                      <a:pt x="80" y="78"/>
                    </a:lnTo>
                    <a:lnTo>
                      <a:pt x="85" y="69"/>
                    </a:lnTo>
                    <a:lnTo>
                      <a:pt x="86" y="63"/>
                    </a:lnTo>
                    <a:lnTo>
                      <a:pt x="91" y="55"/>
                    </a:lnTo>
                    <a:lnTo>
                      <a:pt x="94" y="52"/>
                    </a:lnTo>
                    <a:lnTo>
                      <a:pt x="97" y="50"/>
                    </a:lnTo>
                    <a:lnTo>
                      <a:pt x="105" y="47"/>
                    </a:lnTo>
                    <a:lnTo>
                      <a:pt x="113" y="44"/>
                    </a:lnTo>
                    <a:lnTo>
                      <a:pt x="121" y="39"/>
                    </a:lnTo>
                    <a:lnTo>
                      <a:pt x="130" y="34"/>
                    </a:lnTo>
                    <a:lnTo>
                      <a:pt x="133" y="31"/>
                    </a:lnTo>
                    <a:lnTo>
                      <a:pt x="143" y="17"/>
                    </a:lnTo>
                    <a:lnTo>
                      <a:pt x="147" y="9"/>
                    </a:lnTo>
                    <a:lnTo>
                      <a:pt x="150" y="3"/>
                    </a:lnTo>
                    <a:lnTo>
                      <a:pt x="15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1" name="Freeform 1615">
                <a:extLst>
                  <a:ext uri="{FF2B5EF4-FFF2-40B4-BE49-F238E27FC236}">
                    <a16:creationId xmlns:a16="http://schemas.microsoft.com/office/drawing/2014/main" id="{A453B687-B980-5312-1F6B-9625A4C64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1947" y="1339968"/>
                <a:ext cx="40197" cy="253573"/>
              </a:xfrm>
              <a:custGeom>
                <a:avLst/>
                <a:gdLst>
                  <a:gd name="T0" fmla="*/ 2147483647 w 86"/>
                  <a:gd name="T1" fmla="*/ 0 h 257"/>
                  <a:gd name="T2" fmla="*/ 2147483647 w 86"/>
                  <a:gd name="T3" fmla="*/ 2147483647 h 257"/>
                  <a:gd name="T4" fmla="*/ 2147483647 w 86"/>
                  <a:gd name="T5" fmla="*/ 2147483647 h 257"/>
                  <a:gd name="T6" fmla="*/ 2147483647 w 86"/>
                  <a:gd name="T7" fmla="*/ 2147483647 h 257"/>
                  <a:gd name="T8" fmla="*/ 2147483647 w 86"/>
                  <a:gd name="T9" fmla="*/ 2147483647 h 257"/>
                  <a:gd name="T10" fmla="*/ 2147483647 w 86"/>
                  <a:gd name="T11" fmla="*/ 2147483647 h 257"/>
                  <a:gd name="T12" fmla="*/ 2147483647 w 86"/>
                  <a:gd name="T13" fmla="*/ 2147483647 h 257"/>
                  <a:gd name="T14" fmla="*/ 2147483647 w 86"/>
                  <a:gd name="T15" fmla="*/ 2147483647 h 257"/>
                  <a:gd name="T16" fmla="*/ 2147483647 w 86"/>
                  <a:gd name="T17" fmla="*/ 2147483647 h 257"/>
                  <a:gd name="T18" fmla="*/ 2147483647 w 86"/>
                  <a:gd name="T19" fmla="*/ 2147483647 h 257"/>
                  <a:gd name="T20" fmla="*/ 2147483647 w 86"/>
                  <a:gd name="T21" fmla="*/ 2147483647 h 257"/>
                  <a:gd name="T22" fmla="*/ 2147483647 w 86"/>
                  <a:gd name="T23" fmla="*/ 2147483647 h 257"/>
                  <a:gd name="T24" fmla="*/ 2147483647 w 86"/>
                  <a:gd name="T25" fmla="*/ 2147483647 h 257"/>
                  <a:gd name="T26" fmla="*/ 2147483647 w 86"/>
                  <a:gd name="T27" fmla="*/ 2147483647 h 257"/>
                  <a:gd name="T28" fmla="*/ 2147483647 w 86"/>
                  <a:gd name="T29" fmla="*/ 2147483647 h 257"/>
                  <a:gd name="T30" fmla="*/ 2147483647 w 86"/>
                  <a:gd name="T31" fmla="*/ 2147483647 h 257"/>
                  <a:gd name="T32" fmla="*/ 2147483647 w 86"/>
                  <a:gd name="T33" fmla="*/ 2147483647 h 257"/>
                  <a:gd name="T34" fmla="*/ 2147483647 w 86"/>
                  <a:gd name="T35" fmla="*/ 2147483647 h 257"/>
                  <a:gd name="T36" fmla="*/ 2147483647 w 86"/>
                  <a:gd name="T37" fmla="*/ 2147483647 h 257"/>
                  <a:gd name="T38" fmla="*/ 2147483647 w 86"/>
                  <a:gd name="T39" fmla="*/ 2147483647 h 257"/>
                  <a:gd name="T40" fmla="*/ 2147483647 w 86"/>
                  <a:gd name="T41" fmla="*/ 2147483647 h 257"/>
                  <a:gd name="T42" fmla="*/ 2147483647 w 86"/>
                  <a:gd name="T43" fmla="*/ 2147483647 h 257"/>
                  <a:gd name="T44" fmla="*/ 2147483647 w 86"/>
                  <a:gd name="T45" fmla="*/ 2147483647 h 257"/>
                  <a:gd name="T46" fmla="*/ 2147483647 w 86"/>
                  <a:gd name="T47" fmla="*/ 2147483647 h 257"/>
                  <a:gd name="T48" fmla="*/ 2147483647 w 86"/>
                  <a:gd name="T49" fmla="*/ 2147483647 h 257"/>
                  <a:gd name="T50" fmla="*/ 2147483647 w 86"/>
                  <a:gd name="T51" fmla="*/ 2147483647 h 257"/>
                  <a:gd name="T52" fmla="*/ 2147483647 w 86"/>
                  <a:gd name="T53" fmla="*/ 2147483647 h 257"/>
                  <a:gd name="T54" fmla="*/ 2147483647 w 86"/>
                  <a:gd name="T55" fmla="*/ 2147483647 h 257"/>
                  <a:gd name="T56" fmla="*/ 2147483647 w 86"/>
                  <a:gd name="T57" fmla="*/ 2147483647 h 257"/>
                  <a:gd name="T58" fmla="*/ 2147483647 w 86"/>
                  <a:gd name="T59" fmla="*/ 2147483647 h 257"/>
                  <a:gd name="T60" fmla="*/ 2147483647 w 86"/>
                  <a:gd name="T61" fmla="*/ 2147483647 h 257"/>
                  <a:gd name="T62" fmla="*/ 2147483647 w 86"/>
                  <a:gd name="T63" fmla="*/ 2147483647 h 257"/>
                  <a:gd name="T64" fmla="*/ 2147483647 w 86"/>
                  <a:gd name="T65" fmla="*/ 2147483647 h 257"/>
                  <a:gd name="T66" fmla="*/ 2147483647 w 86"/>
                  <a:gd name="T67" fmla="*/ 2147483647 h 257"/>
                  <a:gd name="T68" fmla="*/ 2147483647 w 86"/>
                  <a:gd name="T69" fmla="*/ 2147483647 h 257"/>
                  <a:gd name="T70" fmla="*/ 2147483647 w 86"/>
                  <a:gd name="T71" fmla="*/ 2147483647 h 257"/>
                  <a:gd name="T72" fmla="*/ 2147483647 w 86"/>
                  <a:gd name="T73" fmla="*/ 2147483647 h 257"/>
                  <a:gd name="T74" fmla="*/ 2147483647 w 86"/>
                  <a:gd name="T75" fmla="*/ 2147483647 h 257"/>
                  <a:gd name="T76" fmla="*/ 2147483647 w 86"/>
                  <a:gd name="T77" fmla="*/ 2147483647 h 257"/>
                  <a:gd name="T78" fmla="*/ 2147483647 w 86"/>
                  <a:gd name="T79" fmla="*/ 2147483647 h 257"/>
                  <a:gd name="T80" fmla="*/ 2147483647 w 86"/>
                  <a:gd name="T81" fmla="*/ 2147483647 h 257"/>
                  <a:gd name="T82" fmla="*/ 2147483647 w 86"/>
                  <a:gd name="T83" fmla="*/ 2147483647 h 257"/>
                  <a:gd name="T84" fmla="*/ 2147483647 w 86"/>
                  <a:gd name="T85" fmla="*/ 2147483647 h 257"/>
                  <a:gd name="T86" fmla="*/ 2147483647 w 86"/>
                  <a:gd name="T87" fmla="*/ 2147483647 h 257"/>
                  <a:gd name="T88" fmla="*/ 2147483647 w 86"/>
                  <a:gd name="T89" fmla="*/ 2147483647 h 257"/>
                  <a:gd name="T90" fmla="*/ 2147483647 w 86"/>
                  <a:gd name="T91" fmla="*/ 2147483647 h 257"/>
                  <a:gd name="T92" fmla="*/ 2147483647 w 86"/>
                  <a:gd name="T93" fmla="*/ 2147483647 h 257"/>
                  <a:gd name="T94" fmla="*/ 2147483647 w 86"/>
                  <a:gd name="T95" fmla="*/ 2147483647 h 257"/>
                  <a:gd name="T96" fmla="*/ 2147483647 w 86"/>
                  <a:gd name="T97" fmla="*/ 2147483647 h 257"/>
                  <a:gd name="T98" fmla="*/ 2147483647 w 86"/>
                  <a:gd name="T99" fmla="*/ 2147483647 h 257"/>
                  <a:gd name="T100" fmla="*/ 2147483647 w 86"/>
                  <a:gd name="T101" fmla="*/ 2147483647 h 257"/>
                  <a:gd name="T102" fmla="*/ 2147483647 w 86"/>
                  <a:gd name="T103" fmla="*/ 2147483647 h 257"/>
                  <a:gd name="T104" fmla="*/ 2147483647 w 86"/>
                  <a:gd name="T105" fmla="*/ 2147483647 h 257"/>
                  <a:gd name="T106" fmla="*/ 2147483647 w 86"/>
                  <a:gd name="T107" fmla="*/ 2147483647 h 257"/>
                  <a:gd name="T108" fmla="*/ 0 w 86"/>
                  <a:gd name="T109" fmla="*/ 2147483647 h 257"/>
                  <a:gd name="T110" fmla="*/ 0 w 86"/>
                  <a:gd name="T111" fmla="*/ 2147483647 h 257"/>
                  <a:gd name="T112" fmla="*/ 0 w 86"/>
                  <a:gd name="T113" fmla="*/ 2147483647 h 2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connsiteX0" fmla="*/ 10000 w 10000"/>
                  <a:gd name="connsiteY0" fmla="*/ 0 h 10000"/>
                  <a:gd name="connsiteX1" fmla="*/ 9070 w 10000"/>
                  <a:gd name="connsiteY1" fmla="*/ 428 h 10000"/>
                  <a:gd name="connsiteX2" fmla="*/ 8488 w 10000"/>
                  <a:gd name="connsiteY2" fmla="*/ 506 h 10000"/>
                  <a:gd name="connsiteX3" fmla="*/ 7907 w 10000"/>
                  <a:gd name="connsiteY3" fmla="*/ 545 h 10000"/>
                  <a:gd name="connsiteX4" fmla="*/ 7558 w 10000"/>
                  <a:gd name="connsiteY4" fmla="*/ 661 h 10000"/>
                  <a:gd name="connsiteX5" fmla="*/ 7209 w 10000"/>
                  <a:gd name="connsiteY5" fmla="*/ 739 h 10000"/>
                  <a:gd name="connsiteX6" fmla="*/ 6628 w 10000"/>
                  <a:gd name="connsiteY6" fmla="*/ 856 h 10000"/>
                  <a:gd name="connsiteX7" fmla="*/ 5930 w 10000"/>
                  <a:gd name="connsiteY7" fmla="*/ 1089 h 10000"/>
                  <a:gd name="connsiteX8" fmla="*/ 5581 w 10000"/>
                  <a:gd name="connsiteY8" fmla="*/ 1362 h 10000"/>
                  <a:gd name="connsiteX9" fmla="*/ 5000 w 10000"/>
                  <a:gd name="connsiteY9" fmla="*/ 1401 h 10000"/>
                  <a:gd name="connsiteX10" fmla="*/ 4651 w 10000"/>
                  <a:gd name="connsiteY10" fmla="*/ 1401 h 10000"/>
                  <a:gd name="connsiteX11" fmla="*/ 4535 w 10000"/>
                  <a:gd name="connsiteY11" fmla="*/ 1479 h 10000"/>
                  <a:gd name="connsiteX12" fmla="*/ 4186 w 10000"/>
                  <a:gd name="connsiteY12" fmla="*/ 1673 h 10000"/>
                  <a:gd name="connsiteX13" fmla="*/ 3721 w 10000"/>
                  <a:gd name="connsiteY13" fmla="*/ 1790 h 10000"/>
                  <a:gd name="connsiteX14" fmla="*/ 3372 w 10000"/>
                  <a:gd name="connsiteY14" fmla="*/ 1829 h 10000"/>
                  <a:gd name="connsiteX15" fmla="*/ 3256 w 10000"/>
                  <a:gd name="connsiteY15" fmla="*/ 1829 h 10000"/>
                  <a:gd name="connsiteX16" fmla="*/ 2674 w 10000"/>
                  <a:gd name="connsiteY16" fmla="*/ 1829 h 10000"/>
                  <a:gd name="connsiteX17" fmla="*/ 2442 w 10000"/>
                  <a:gd name="connsiteY17" fmla="*/ 1907 h 10000"/>
                  <a:gd name="connsiteX18" fmla="*/ 2326 w 10000"/>
                  <a:gd name="connsiteY18" fmla="*/ 2023 h 10000"/>
                  <a:gd name="connsiteX19" fmla="*/ 2093 w 10000"/>
                  <a:gd name="connsiteY19" fmla="*/ 2257 h 10000"/>
                  <a:gd name="connsiteX20" fmla="*/ 1744 w 10000"/>
                  <a:gd name="connsiteY20" fmla="*/ 2490 h 10000"/>
                  <a:gd name="connsiteX21" fmla="*/ 1744 w 10000"/>
                  <a:gd name="connsiteY21" fmla="*/ 2685 h 10000"/>
                  <a:gd name="connsiteX22" fmla="*/ 1744 w 10000"/>
                  <a:gd name="connsiteY22" fmla="*/ 2918 h 10000"/>
                  <a:gd name="connsiteX23" fmla="*/ 2093 w 10000"/>
                  <a:gd name="connsiteY23" fmla="*/ 3307 h 10000"/>
                  <a:gd name="connsiteX24" fmla="*/ 2326 w 10000"/>
                  <a:gd name="connsiteY24" fmla="*/ 3424 h 10000"/>
                  <a:gd name="connsiteX25" fmla="*/ 2674 w 10000"/>
                  <a:gd name="connsiteY25" fmla="*/ 3541 h 10000"/>
                  <a:gd name="connsiteX26" fmla="*/ 3256 w 10000"/>
                  <a:gd name="connsiteY26" fmla="*/ 3658 h 10000"/>
                  <a:gd name="connsiteX27" fmla="*/ 3372 w 10000"/>
                  <a:gd name="connsiteY27" fmla="*/ 3658 h 10000"/>
                  <a:gd name="connsiteX28" fmla="*/ 3372 w 10000"/>
                  <a:gd name="connsiteY28" fmla="*/ 3774 h 10000"/>
                  <a:gd name="connsiteX29" fmla="*/ 3372 w 10000"/>
                  <a:gd name="connsiteY29" fmla="*/ 3969 h 10000"/>
                  <a:gd name="connsiteX30" fmla="*/ 3023 w 10000"/>
                  <a:gd name="connsiteY30" fmla="*/ 4202 h 10000"/>
                  <a:gd name="connsiteX31" fmla="*/ 2674 w 10000"/>
                  <a:gd name="connsiteY31" fmla="*/ 4397 h 10000"/>
                  <a:gd name="connsiteX32" fmla="*/ 2442 w 10000"/>
                  <a:gd name="connsiteY32" fmla="*/ 4591 h 10000"/>
                  <a:gd name="connsiteX33" fmla="*/ 2442 w 10000"/>
                  <a:gd name="connsiteY33" fmla="*/ 4630 h 10000"/>
                  <a:gd name="connsiteX34" fmla="*/ 2674 w 10000"/>
                  <a:gd name="connsiteY34" fmla="*/ 4903 h 10000"/>
                  <a:gd name="connsiteX35" fmla="*/ 3023 w 10000"/>
                  <a:gd name="connsiteY35" fmla="*/ 5253 h 10000"/>
                  <a:gd name="connsiteX36" fmla="*/ 3023 w 10000"/>
                  <a:gd name="connsiteY36" fmla="*/ 5486 h 10000"/>
                  <a:gd name="connsiteX37" fmla="*/ 3023 w 10000"/>
                  <a:gd name="connsiteY37" fmla="*/ 5603 h 10000"/>
                  <a:gd name="connsiteX38" fmla="*/ 2907 w 10000"/>
                  <a:gd name="connsiteY38" fmla="*/ 5875 h 10000"/>
                  <a:gd name="connsiteX39" fmla="*/ 2674 w 10000"/>
                  <a:gd name="connsiteY39" fmla="*/ 5992 h 10000"/>
                  <a:gd name="connsiteX40" fmla="*/ 2093 w 10000"/>
                  <a:gd name="connsiteY40" fmla="*/ 6148 h 10000"/>
                  <a:gd name="connsiteX41" fmla="*/ 1163 w 10000"/>
                  <a:gd name="connsiteY41" fmla="*/ 6420 h 10000"/>
                  <a:gd name="connsiteX42" fmla="*/ 814 w 10000"/>
                  <a:gd name="connsiteY42" fmla="*/ 6459 h 10000"/>
                  <a:gd name="connsiteX43" fmla="*/ 698 w 10000"/>
                  <a:gd name="connsiteY43" fmla="*/ 6576 h 10000"/>
                  <a:gd name="connsiteX44" fmla="*/ 465 w 10000"/>
                  <a:gd name="connsiteY44" fmla="*/ 6732 h 10000"/>
                  <a:gd name="connsiteX45" fmla="*/ 465 w 10000"/>
                  <a:gd name="connsiteY45" fmla="*/ 6965 h 10000"/>
                  <a:gd name="connsiteX46" fmla="*/ 814 w 10000"/>
                  <a:gd name="connsiteY46" fmla="*/ 7626 h 10000"/>
                  <a:gd name="connsiteX47" fmla="*/ 1047 w 10000"/>
                  <a:gd name="connsiteY47" fmla="*/ 7977 h 10000"/>
                  <a:gd name="connsiteX48" fmla="*/ 1047 w 10000"/>
                  <a:gd name="connsiteY48" fmla="*/ 8132 h 10000"/>
                  <a:gd name="connsiteX49" fmla="*/ 1047 w 10000"/>
                  <a:gd name="connsiteY49" fmla="*/ 8171 h 10000"/>
                  <a:gd name="connsiteX50" fmla="*/ 465 w 10000"/>
                  <a:gd name="connsiteY50" fmla="*/ 8405 h 10000"/>
                  <a:gd name="connsiteX51" fmla="*/ 116 w 10000"/>
                  <a:gd name="connsiteY51" fmla="*/ 8677 h 10000"/>
                  <a:gd name="connsiteX52" fmla="*/ 116 w 10000"/>
                  <a:gd name="connsiteY52" fmla="*/ 8833 h 10000"/>
                  <a:gd name="connsiteX53" fmla="*/ 0 w 10000"/>
                  <a:gd name="connsiteY53" fmla="*/ 8949 h 10000"/>
                  <a:gd name="connsiteX54" fmla="*/ 0 w 10000"/>
                  <a:gd name="connsiteY54" fmla="*/ 9377 h 10000"/>
                  <a:gd name="connsiteX55" fmla="*/ 0 w 10000"/>
                  <a:gd name="connsiteY55" fmla="*/ 10000 h 10000"/>
                  <a:gd name="connsiteX0" fmla="*/ 10000 w 10000"/>
                  <a:gd name="connsiteY0" fmla="*/ 0 h 10000"/>
                  <a:gd name="connsiteX1" fmla="*/ 9070 w 10000"/>
                  <a:gd name="connsiteY1" fmla="*/ 428 h 10000"/>
                  <a:gd name="connsiteX2" fmla="*/ 7907 w 10000"/>
                  <a:gd name="connsiteY2" fmla="*/ 545 h 10000"/>
                  <a:gd name="connsiteX3" fmla="*/ 7558 w 10000"/>
                  <a:gd name="connsiteY3" fmla="*/ 661 h 10000"/>
                  <a:gd name="connsiteX4" fmla="*/ 7209 w 10000"/>
                  <a:gd name="connsiteY4" fmla="*/ 739 h 10000"/>
                  <a:gd name="connsiteX5" fmla="*/ 6628 w 10000"/>
                  <a:gd name="connsiteY5" fmla="*/ 856 h 10000"/>
                  <a:gd name="connsiteX6" fmla="*/ 5930 w 10000"/>
                  <a:gd name="connsiteY6" fmla="*/ 1089 h 10000"/>
                  <a:gd name="connsiteX7" fmla="*/ 5581 w 10000"/>
                  <a:gd name="connsiteY7" fmla="*/ 1362 h 10000"/>
                  <a:gd name="connsiteX8" fmla="*/ 5000 w 10000"/>
                  <a:gd name="connsiteY8" fmla="*/ 1401 h 10000"/>
                  <a:gd name="connsiteX9" fmla="*/ 4651 w 10000"/>
                  <a:gd name="connsiteY9" fmla="*/ 1401 h 10000"/>
                  <a:gd name="connsiteX10" fmla="*/ 4535 w 10000"/>
                  <a:gd name="connsiteY10" fmla="*/ 1479 h 10000"/>
                  <a:gd name="connsiteX11" fmla="*/ 4186 w 10000"/>
                  <a:gd name="connsiteY11" fmla="*/ 1673 h 10000"/>
                  <a:gd name="connsiteX12" fmla="*/ 3721 w 10000"/>
                  <a:gd name="connsiteY12" fmla="*/ 1790 h 10000"/>
                  <a:gd name="connsiteX13" fmla="*/ 3372 w 10000"/>
                  <a:gd name="connsiteY13" fmla="*/ 1829 h 10000"/>
                  <a:gd name="connsiteX14" fmla="*/ 3256 w 10000"/>
                  <a:gd name="connsiteY14" fmla="*/ 1829 h 10000"/>
                  <a:gd name="connsiteX15" fmla="*/ 2674 w 10000"/>
                  <a:gd name="connsiteY15" fmla="*/ 1829 h 10000"/>
                  <a:gd name="connsiteX16" fmla="*/ 2442 w 10000"/>
                  <a:gd name="connsiteY16" fmla="*/ 1907 h 10000"/>
                  <a:gd name="connsiteX17" fmla="*/ 2326 w 10000"/>
                  <a:gd name="connsiteY17" fmla="*/ 2023 h 10000"/>
                  <a:gd name="connsiteX18" fmla="*/ 2093 w 10000"/>
                  <a:gd name="connsiteY18" fmla="*/ 2257 h 10000"/>
                  <a:gd name="connsiteX19" fmla="*/ 1744 w 10000"/>
                  <a:gd name="connsiteY19" fmla="*/ 2490 h 10000"/>
                  <a:gd name="connsiteX20" fmla="*/ 1744 w 10000"/>
                  <a:gd name="connsiteY20" fmla="*/ 2685 h 10000"/>
                  <a:gd name="connsiteX21" fmla="*/ 1744 w 10000"/>
                  <a:gd name="connsiteY21" fmla="*/ 2918 h 10000"/>
                  <a:gd name="connsiteX22" fmla="*/ 2093 w 10000"/>
                  <a:gd name="connsiteY22" fmla="*/ 3307 h 10000"/>
                  <a:gd name="connsiteX23" fmla="*/ 2326 w 10000"/>
                  <a:gd name="connsiteY23" fmla="*/ 3424 h 10000"/>
                  <a:gd name="connsiteX24" fmla="*/ 2674 w 10000"/>
                  <a:gd name="connsiteY24" fmla="*/ 3541 h 10000"/>
                  <a:gd name="connsiteX25" fmla="*/ 3256 w 10000"/>
                  <a:gd name="connsiteY25" fmla="*/ 3658 h 10000"/>
                  <a:gd name="connsiteX26" fmla="*/ 3372 w 10000"/>
                  <a:gd name="connsiteY26" fmla="*/ 3658 h 10000"/>
                  <a:gd name="connsiteX27" fmla="*/ 3372 w 10000"/>
                  <a:gd name="connsiteY27" fmla="*/ 3774 h 10000"/>
                  <a:gd name="connsiteX28" fmla="*/ 3372 w 10000"/>
                  <a:gd name="connsiteY28" fmla="*/ 3969 h 10000"/>
                  <a:gd name="connsiteX29" fmla="*/ 3023 w 10000"/>
                  <a:gd name="connsiteY29" fmla="*/ 4202 h 10000"/>
                  <a:gd name="connsiteX30" fmla="*/ 2674 w 10000"/>
                  <a:gd name="connsiteY30" fmla="*/ 4397 h 10000"/>
                  <a:gd name="connsiteX31" fmla="*/ 2442 w 10000"/>
                  <a:gd name="connsiteY31" fmla="*/ 4591 h 10000"/>
                  <a:gd name="connsiteX32" fmla="*/ 2442 w 10000"/>
                  <a:gd name="connsiteY32" fmla="*/ 4630 h 10000"/>
                  <a:gd name="connsiteX33" fmla="*/ 2674 w 10000"/>
                  <a:gd name="connsiteY33" fmla="*/ 4903 h 10000"/>
                  <a:gd name="connsiteX34" fmla="*/ 3023 w 10000"/>
                  <a:gd name="connsiteY34" fmla="*/ 5253 h 10000"/>
                  <a:gd name="connsiteX35" fmla="*/ 3023 w 10000"/>
                  <a:gd name="connsiteY35" fmla="*/ 5486 h 10000"/>
                  <a:gd name="connsiteX36" fmla="*/ 3023 w 10000"/>
                  <a:gd name="connsiteY36" fmla="*/ 5603 h 10000"/>
                  <a:gd name="connsiteX37" fmla="*/ 2907 w 10000"/>
                  <a:gd name="connsiteY37" fmla="*/ 5875 h 10000"/>
                  <a:gd name="connsiteX38" fmla="*/ 2674 w 10000"/>
                  <a:gd name="connsiteY38" fmla="*/ 5992 h 10000"/>
                  <a:gd name="connsiteX39" fmla="*/ 2093 w 10000"/>
                  <a:gd name="connsiteY39" fmla="*/ 6148 h 10000"/>
                  <a:gd name="connsiteX40" fmla="*/ 1163 w 10000"/>
                  <a:gd name="connsiteY40" fmla="*/ 6420 h 10000"/>
                  <a:gd name="connsiteX41" fmla="*/ 814 w 10000"/>
                  <a:gd name="connsiteY41" fmla="*/ 6459 h 10000"/>
                  <a:gd name="connsiteX42" fmla="*/ 698 w 10000"/>
                  <a:gd name="connsiteY42" fmla="*/ 6576 h 10000"/>
                  <a:gd name="connsiteX43" fmla="*/ 465 w 10000"/>
                  <a:gd name="connsiteY43" fmla="*/ 6732 h 10000"/>
                  <a:gd name="connsiteX44" fmla="*/ 465 w 10000"/>
                  <a:gd name="connsiteY44" fmla="*/ 6965 h 10000"/>
                  <a:gd name="connsiteX45" fmla="*/ 814 w 10000"/>
                  <a:gd name="connsiteY45" fmla="*/ 7626 h 10000"/>
                  <a:gd name="connsiteX46" fmla="*/ 1047 w 10000"/>
                  <a:gd name="connsiteY46" fmla="*/ 7977 h 10000"/>
                  <a:gd name="connsiteX47" fmla="*/ 1047 w 10000"/>
                  <a:gd name="connsiteY47" fmla="*/ 8132 h 10000"/>
                  <a:gd name="connsiteX48" fmla="*/ 1047 w 10000"/>
                  <a:gd name="connsiteY48" fmla="*/ 8171 h 10000"/>
                  <a:gd name="connsiteX49" fmla="*/ 465 w 10000"/>
                  <a:gd name="connsiteY49" fmla="*/ 8405 h 10000"/>
                  <a:gd name="connsiteX50" fmla="*/ 116 w 10000"/>
                  <a:gd name="connsiteY50" fmla="*/ 8677 h 10000"/>
                  <a:gd name="connsiteX51" fmla="*/ 116 w 10000"/>
                  <a:gd name="connsiteY51" fmla="*/ 8833 h 10000"/>
                  <a:gd name="connsiteX52" fmla="*/ 0 w 10000"/>
                  <a:gd name="connsiteY52" fmla="*/ 8949 h 10000"/>
                  <a:gd name="connsiteX53" fmla="*/ 0 w 10000"/>
                  <a:gd name="connsiteY53" fmla="*/ 9377 h 10000"/>
                  <a:gd name="connsiteX54" fmla="*/ 0 w 10000"/>
                  <a:gd name="connsiteY54" fmla="*/ 10000 h 10000"/>
                  <a:gd name="connsiteX0" fmla="*/ 10000 w 10000"/>
                  <a:gd name="connsiteY0" fmla="*/ 0 h 10000"/>
                  <a:gd name="connsiteX1" fmla="*/ 9070 w 10000"/>
                  <a:gd name="connsiteY1" fmla="*/ 428 h 10000"/>
                  <a:gd name="connsiteX2" fmla="*/ 7907 w 10000"/>
                  <a:gd name="connsiteY2" fmla="*/ 545 h 10000"/>
                  <a:gd name="connsiteX3" fmla="*/ 7558 w 10000"/>
                  <a:gd name="connsiteY3" fmla="*/ 661 h 10000"/>
                  <a:gd name="connsiteX4" fmla="*/ 7209 w 10000"/>
                  <a:gd name="connsiteY4" fmla="*/ 739 h 10000"/>
                  <a:gd name="connsiteX5" fmla="*/ 5930 w 10000"/>
                  <a:gd name="connsiteY5" fmla="*/ 1089 h 10000"/>
                  <a:gd name="connsiteX6" fmla="*/ 5581 w 10000"/>
                  <a:gd name="connsiteY6" fmla="*/ 1362 h 10000"/>
                  <a:gd name="connsiteX7" fmla="*/ 5000 w 10000"/>
                  <a:gd name="connsiteY7" fmla="*/ 1401 h 10000"/>
                  <a:gd name="connsiteX8" fmla="*/ 4651 w 10000"/>
                  <a:gd name="connsiteY8" fmla="*/ 1401 h 10000"/>
                  <a:gd name="connsiteX9" fmla="*/ 4535 w 10000"/>
                  <a:gd name="connsiteY9" fmla="*/ 1479 h 10000"/>
                  <a:gd name="connsiteX10" fmla="*/ 4186 w 10000"/>
                  <a:gd name="connsiteY10" fmla="*/ 1673 h 10000"/>
                  <a:gd name="connsiteX11" fmla="*/ 3721 w 10000"/>
                  <a:gd name="connsiteY11" fmla="*/ 1790 h 10000"/>
                  <a:gd name="connsiteX12" fmla="*/ 3372 w 10000"/>
                  <a:gd name="connsiteY12" fmla="*/ 1829 h 10000"/>
                  <a:gd name="connsiteX13" fmla="*/ 3256 w 10000"/>
                  <a:gd name="connsiteY13" fmla="*/ 1829 h 10000"/>
                  <a:gd name="connsiteX14" fmla="*/ 2674 w 10000"/>
                  <a:gd name="connsiteY14" fmla="*/ 1829 h 10000"/>
                  <a:gd name="connsiteX15" fmla="*/ 2442 w 10000"/>
                  <a:gd name="connsiteY15" fmla="*/ 1907 h 10000"/>
                  <a:gd name="connsiteX16" fmla="*/ 2326 w 10000"/>
                  <a:gd name="connsiteY16" fmla="*/ 2023 h 10000"/>
                  <a:gd name="connsiteX17" fmla="*/ 2093 w 10000"/>
                  <a:gd name="connsiteY17" fmla="*/ 2257 h 10000"/>
                  <a:gd name="connsiteX18" fmla="*/ 1744 w 10000"/>
                  <a:gd name="connsiteY18" fmla="*/ 2490 h 10000"/>
                  <a:gd name="connsiteX19" fmla="*/ 1744 w 10000"/>
                  <a:gd name="connsiteY19" fmla="*/ 2685 h 10000"/>
                  <a:gd name="connsiteX20" fmla="*/ 1744 w 10000"/>
                  <a:gd name="connsiteY20" fmla="*/ 2918 h 10000"/>
                  <a:gd name="connsiteX21" fmla="*/ 2093 w 10000"/>
                  <a:gd name="connsiteY21" fmla="*/ 3307 h 10000"/>
                  <a:gd name="connsiteX22" fmla="*/ 2326 w 10000"/>
                  <a:gd name="connsiteY22" fmla="*/ 3424 h 10000"/>
                  <a:gd name="connsiteX23" fmla="*/ 2674 w 10000"/>
                  <a:gd name="connsiteY23" fmla="*/ 3541 h 10000"/>
                  <a:gd name="connsiteX24" fmla="*/ 3256 w 10000"/>
                  <a:gd name="connsiteY24" fmla="*/ 3658 h 10000"/>
                  <a:gd name="connsiteX25" fmla="*/ 3372 w 10000"/>
                  <a:gd name="connsiteY25" fmla="*/ 3658 h 10000"/>
                  <a:gd name="connsiteX26" fmla="*/ 3372 w 10000"/>
                  <a:gd name="connsiteY26" fmla="*/ 3774 h 10000"/>
                  <a:gd name="connsiteX27" fmla="*/ 3372 w 10000"/>
                  <a:gd name="connsiteY27" fmla="*/ 3969 h 10000"/>
                  <a:gd name="connsiteX28" fmla="*/ 3023 w 10000"/>
                  <a:gd name="connsiteY28" fmla="*/ 4202 h 10000"/>
                  <a:gd name="connsiteX29" fmla="*/ 2674 w 10000"/>
                  <a:gd name="connsiteY29" fmla="*/ 4397 h 10000"/>
                  <a:gd name="connsiteX30" fmla="*/ 2442 w 10000"/>
                  <a:gd name="connsiteY30" fmla="*/ 4591 h 10000"/>
                  <a:gd name="connsiteX31" fmla="*/ 2442 w 10000"/>
                  <a:gd name="connsiteY31" fmla="*/ 4630 h 10000"/>
                  <a:gd name="connsiteX32" fmla="*/ 2674 w 10000"/>
                  <a:gd name="connsiteY32" fmla="*/ 4903 h 10000"/>
                  <a:gd name="connsiteX33" fmla="*/ 3023 w 10000"/>
                  <a:gd name="connsiteY33" fmla="*/ 5253 h 10000"/>
                  <a:gd name="connsiteX34" fmla="*/ 3023 w 10000"/>
                  <a:gd name="connsiteY34" fmla="*/ 5486 h 10000"/>
                  <a:gd name="connsiteX35" fmla="*/ 3023 w 10000"/>
                  <a:gd name="connsiteY35" fmla="*/ 5603 h 10000"/>
                  <a:gd name="connsiteX36" fmla="*/ 2907 w 10000"/>
                  <a:gd name="connsiteY36" fmla="*/ 5875 h 10000"/>
                  <a:gd name="connsiteX37" fmla="*/ 2674 w 10000"/>
                  <a:gd name="connsiteY37" fmla="*/ 5992 h 10000"/>
                  <a:gd name="connsiteX38" fmla="*/ 2093 w 10000"/>
                  <a:gd name="connsiteY38" fmla="*/ 6148 h 10000"/>
                  <a:gd name="connsiteX39" fmla="*/ 1163 w 10000"/>
                  <a:gd name="connsiteY39" fmla="*/ 6420 h 10000"/>
                  <a:gd name="connsiteX40" fmla="*/ 814 w 10000"/>
                  <a:gd name="connsiteY40" fmla="*/ 6459 h 10000"/>
                  <a:gd name="connsiteX41" fmla="*/ 698 w 10000"/>
                  <a:gd name="connsiteY41" fmla="*/ 6576 h 10000"/>
                  <a:gd name="connsiteX42" fmla="*/ 465 w 10000"/>
                  <a:gd name="connsiteY42" fmla="*/ 6732 h 10000"/>
                  <a:gd name="connsiteX43" fmla="*/ 465 w 10000"/>
                  <a:gd name="connsiteY43" fmla="*/ 6965 h 10000"/>
                  <a:gd name="connsiteX44" fmla="*/ 814 w 10000"/>
                  <a:gd name="connsiteY44" fmla="*/ 7626 h 10000"/>
                  <a:gd name="connsiteX45" fmla="*/ 1047 w 10000"/>
                  <a:gd name="connsiteY45" fmla="*/ 7977 h 10000"/>
                  <a:gd name="connsiteX46" fmla="*/ 1047 w 10000"/>
                  <a:gd name="connsiteY46" fmla="*/ 8132 h 10000"/>
                  <a:gd name="connsiteX47" fmla="*/ 1047 w 10000"/>
                  <a:gd name="connsiteY47" fmla="*/ 8171 h 10000"/>
                  <a:gd name="connsiteX48" fmla="*/ 465 w 10000"/>
                  <a:gd name="connsiteY48" fmla="*/ 8405 h 10000"/>
                  <a:gd name="connsiteX49" fmla="*/ 116 w 10000"/>
                  <a:gd name="connsiteY49" fmla="*/ 8677 h 10000"/>
                  <a:gd name="connsiteX50" fmla="*/ 116 w 10000"/>
                  <a:gd name="connsiteY50" fmla="*/ 8833 h 10000"/>
                  <a:gd name="connsiteX51" fmla="*/ 0 w 10000"/>
                  <a:gd name="connsiteY51" fmla="*/ 8949 h 10000"/>
                  <a:gd name="connsiteX52" fmla="*/ 0 w 10000"/>
                  <a:gd name="connsiteY52" fmla="*/ 9377 h 10000"/>
                  <a:gd name="connsiteX53" fmla="*/ 0 w 10000"/>
                  <a:gd name="connsiteY53" fmla="*/ 10000 h 10000"/>
                  <a:gd name="connsiteX0" fmla="*/ 10000 w 10000"/>
                  <a:gd name="connsiteY0" fmla="*/ 0 h 10000"/>
                  <a:gd name="connsiteX1" fmla="*/ 9070 w 10000"/>
                  <a:gd name="connsiteY1" fmla="*/ 428 h 10000"/>
                  <a:gd name="connsiteX2" fmla="*/ 7907 w 10000"/>
                  <a:gd name="connsiteY2" fmla="*/ 545 h 10000"/>
                  <a:gd name="connsiteX3" fmla="*/ 7558 w 10000"/>
                  <a:gd name="connsiteY3" fmla="*/ 661 h 10000"/>
                  <a:gd name="connsiteX4" fmla="*/ 7209 w 10000"/>
                  <a:gd name="connsiteY4" fmla="*/ 739 h 10000"/>
                  <a:gd name="connsiteX5" fmla="*/ 5930 w 10000"/>
                  <a:gd name="connsiteY5" fmla="*/ 1089 h 10000"/>
                  <a:gd name="connsiteX6" fmla="*/ 5581 w 10000"/>
                  <a:gd name="connsiteY6" fmla="*/ 1362 h 10000"/>
                  <a:gd name="connsiteX7" fmla="*/ 5000 w 10000"/>
                  <a:gd name="connsiteY7" fmla="*/ 1401 h 10000"/>
                  <a:gd name="connsiteX8" fmla="*/ 4651 w 10000"/>
                  <a:gd name="connsiteY8" fmla="*/ 1401 h 10000"/>
                  <a:gd name="connsiteX9" fmla="*/ 4535 w 10000"/>
                  <a:gd name="connsiteY9" fmla="*/ 1479 h 10000"/>
                  <a:gd name="connsiteX10" fmla="*/ 3721 w 10000"/>
                  <a:gd name="connsiteY10" fmla="*/ 1790 h 10000"/>
                  <a:gd name="connsiteX11" fmla="*/ 3372 w 10000"/>
                  <a:gd name="connsiteY11" fmla="*/ 1829 h 10000"/>
                  <a:gd name="connsiteX12" fmla="*/ 3256 w 10000"/>
                  <a:gd name="connsiteY12" fmla="*/ 1829 h 10000"/>
                  <a:gd name="connsiteX13" fmla="*/ 2674 w 10000"/>
                  <a:gd name="connsiteY13" fmla="*/ 1829 h 10000"/>
                  <a:gd name="connsiteX14" fmla="*/ 2442 w 10000"/>
                  <a:gd name="connsiteY14" fmla="*/ 1907 h 10000"/>
                  <a:gd name="connsiteX15" fmla="*/ 2326 w 10000"/>
                  <a:gd name="connsiteY15" fmla="*/ 2023 h 10000"/>
                  <a:gd name="connsiteX16" fmla="*/ 2093 w 10000"/>
                  <a:gd name="connsiteY16" fmla="*/ 2257 h 10000"/>
                  <a:gd name="connsiteX17" fmla="*/ 1744 w 10000"/>
                  <a:gd name="connsiteY17" fmla="*/ 2490 h 10000"/>
                  <a:gd name="connsiteX18" fmla="*/ 1744 w 10000"/>
                  <a:gd name="connsiteY18" fmla="*/ 2685 h 10000"/>
                  <a:gd name="connsiteX19" fmla="*/ 1744 w 10000"/>
                  <a:gd name="connsiteY19" fmla="*/ 2918 h 10000"/>
                  <a:gd name="connsiteX20" fmla="*/ 2093 w 10000"/>
                  <a:gd name="connsiteY20" fmla="*/ 3307 h 10000"/>
                  <a:gd name="connsiteX21" fmla="*/ 2326 w 10000"/>
                  <a:gd name="connsiteY21" fmla="*/ 3424 h 10000"/>
                  <a:gd name="connsiteX22" fmla="*/ 2674 w 10000"/>
                  <a:gd name="connsiteY22" fmla="*/ 3541 h 10000"/>
                  <a:gd name="connsiteX23" fmla="*/ 3256 w 10000"/>
                  <a:gd name="connsiteY23" fmla="*/ 3658 h 10000"/>
                  <a:gd name="connsiteX24" fmla="*/ 3372 w 10000"/>
                  <a:gd name="connsiteY24" fmla="*/ 3658 h 10000"/>
                  <a:gd name="connsiteX25" fmla="*/ 3372 w 10000"/>
                  <a:gd name="connsiteY25" fmla="*/ 3774 h 10000"/>
                  <a:gd name="connsiteX26" fmla="*/ 3372 w 10000"/>
                  <a:gd name="connsiteY26" fmla="*/ 3969 h 10000"/>
                  <a:gd name="connsiteX27" fmla="*/ 3023 w 10000"/>
                  <a:gd name="connsiteY27" fmla="*/ 4202 h 10000"/>
                  <a:gd name="connsiteX28" fmla="*/ 2674 w 10000"/>
                  <a:gd name="connsiteY28" fmla="*/ 4397 h 10000"/>
                  <a:gd name="connsiteX29" fmla="*/ 2442 w 10000"/>
                  <a:gd name="connsiteY29" fmla="*/ 4591 h 10000"/>
                  <a:gd name="connsiteX30" fmla="*/ 2442 w 10000"/>
                  <a:gd name="connsiteY30" fmla="*/ 4630 h 10000"/>
                  <a:gd name="connsiteX31" fmla="*/ 2674 w 10000"/>
                  <a:gd name="connsiteY31" fmla="*/ 4903 h 10000"/>
                  <a:gd name="connsiteX32" fmla="*/ 3023 w 10000"/>
                  <a:gd name="connsiteY32" fmla="*/ 5253 h 10000"/>
                  <a:gd name="connsiteX33" fmla="*/ 3023 w 10000"/>
                  <a:gd name="connsiteY33" fmla="*/ 5486 h 10000"/>
                  <a:gd name="connsiteX34" fmla="*/ 3023 w 10000"/>
                  <a:gd name="connsiteY34" fmla="*/ 5603 h 10000"/>
                  <a:gd name="connsiteX35" fmla="*/ 2907 w 10000"/>
                  <a:gd name="connsiteY35" fmla="*/ 5875 h 10000"/>
                  <a:gd name="connsiteX36" fmla="*/ 2674 w 10000"/>
                  <a:gd name="connsiteY36" fmla="*/ 5992 h 10000"/>
                  <a:gd name="connsiteX37" fmla="*/ 2093 w 10000"/>
                  <a:gd name="connsiteY37" fmla="*/ 6148 h 10000"/>
                  <a:gd name="connsiteX38" fmla="*/ 1163 w 10000"/>
                  <a:gd name="connsiteY38" fmla="*/ 6420 h 10000"/>
                  <a:gd name="connsiteX39" fmla="*/ 814 w 10000"/>
                  <a:gd name="connsiteY39" fmla="*/ 6459 h 10000"/>
                  <a:gd name="connsiteX40" fmla="*/ 698 w 10000"/>
                  <a:gd name="connsiteY40" fmla="*/ 6576 h 10000"/>
                  <a:gd name="connsiteX41" fmla="*/ 465 w 10000"/>
                  <a:gd name="connsiteY41" fmla="*/ 6732 h 10000"/>
                  <a:gd name="connsiteX42" fmla="*/ 465 w 10000"/>
                  <a:gd name="connsiteY42" fmla="*/ 6965 h 10000"/>
                  <a:gd name="connsiteX43" fmla="*/ 814 w 10000"/>
                  <a:gd name="connsiteY43" fmla="*/ 7626 h 10000"/>
                  <a:gd name="connsiteX44" fmla="*/ 1047 w 10000"/>
                  <a:gd name="connsiteY44" fmla="*/ 7977 h 10000"/>
                  <a:gd name="connsiteX45" fmla="*/ 1047 w 10000"/>
                  <a:gd name="connsiteY45" fmla="*/ 8132 h 10000"/>
                  <a:gd name="connsiteX46" fmla="*/ 1047 w 10000"/>
                  <a:gd name="connsiteY46" fmla="*/ 8171 h 10000"/>
                  <a:gd name="connsiteX47" fmla="*/ 465 w 10000"/>
                  <a:gd name="connsiteY47" fmla="*/ 8405 h 10000"/>
                  <a:gd name="connsiteX48" fmla="*/ 116 w 10000"/>
                  <a:gd name="connsiteY48" fmla="*/ 8677 h 10000"/>
                  <a:gd name="connsiteX49" fmla="*/ 116 w 10000"/>
                  <a:gd name="connsiteY49" fmla="*/ 8833 h 10000"/>
                  <a:gd name="connsiteX50" fmla="*/ 0 w 10000"/>
                  <a:gd name="connsiteY50" fmla="*/ 8949 h 10000"/>
                  <a:gd name="connsiteX51" fmla="*/ 0 w 10000"/>
                  <a:gd name="connsiteY51" fmla="*/ 9377 h 10000"/>
                  <a:gd name="connsiteX52" fmla="*/ 0 w 10000"/>
                  <a:gd name="connsiteY52" fmla="*/ 10000 h 10000"/>
                  <a:gd name="connsiteX0" fmla="*/ 10000 w 10000"/>
                  <a:gd name="connsiteY0" fmla="*/ 0 h 10000"/>
                  <a:gd name="connsiteX1" fmla="*/ 9070 w 10000"/>
                  <a:gd name="connsiteY1" fmla="*/ 428 h 10000"/>
                  <a:gd name="connsiteX2" fmla="*/ 7907 w 10000"/>
                  <a:gd name="connsiteY2" fmla="*/ 545 h 10000"/>
                  <a:gd name="connsiteX3" fmla="*/ 7558 w 10000"/>
                  <a:gd name="connsiteY3" fmla="*/ 661 h 10000"/>
                  <a:gd name="connsiteX4" fmla="*/ 7209 w 10000"/>
                  <a:gd name="connsiteY4" fmla="*/ 739 h 10000"/>
                  <a:gd name="connsiteX5" fmla="*/ 5930 w 10000"/>
                  <a:gd name="connsiteY5" fmla="*/ 1089 h 10000"/>
                  <a:gd name="connsiteX6" fmla="*/ 5581 w 10000"/>
                  <a:gd name="connsiteY6" fmla="*/ 1362 h 10000"/>
                  <a:gd name="connsiteX7" fmla="*/ 5000 w 10000"/>
                  <a:gd name="connsiteY7" fmla="*/ 1401 h 10000"/>
                  <a:gd name="connsiteX8" fmla="*/ 4651 w 10000"/>
                  <a:gd name="connsiteY8" fmla="*/ 1401 h 10000"/>
                  <a:gd name="connsiteX9" fmla="*/ 4535 w 10000"/>
                  <a:gd name="connsiteY9" fmla="*/ 1479 h 10000"/>
                  <a:gd name="connsiteX10" fmla="*/ 3721 w 10000"/>
                  <a:gd name="connsiteY10" fmla="*/ 1790 h 10000"/>
                  <a:gd name="connsiteX11" fmla="*/ 3372 w 10000"/>
                  <a:gd name="connsiteY11" fmla="*/ 1829 h 10000"/>
                  <a:gd name="connsiteX12" fmla="*/ 2674 w 10000"/>
                  <a:gd name="connsiteY12" fmla="*/ 1829 h 10000"/>
                  <a:gd name="connsiteX13" fmla="*/ 2442 w 10000"/>
                  <a:gd name="connsiteY13" fmla="*/ 1907 h 10000"/>
                  <a:gd name="connsiteX14" fmla="*/ 2326 w 10000"/>
                  <a:gd name="connsiteY14" fmla="*/ 2023 h 10000"/>
                  <a:gd name="connsiteX15" fmla="*/ 2093 w 10000"/>
                  <a:gd name="connsiteY15" fmla="*/ 2257 h 10000"/>
                  <a:gd name="connsiteX16" fmla="*/ 1744 w 10000"/>
                  <a:gd name="connsiteY16" fmla="*/ 2490 h 10000"/>
                  <a:gd name="connsiteX17" fmla="*/ 1744 w 10000"/>
                  <a:gd name="connsiteY17" fmla="*/ 2685 h 10000"/>
                  <a:gd name="connsiteX18" fmla="*/ 1744 w 10000"/>
                  <a:gd name="connsiteY18" fmla="*/ 2918 h 10000"/>
                  <a:gd name="connsiteX19" fmla="*/ 2093 w 10000"/>
                  <a:gd name="connsiteY19" fmla="*/ 3307 h 10000"/>
                  <a:gd name="connsiteX20" fmla="*/ 2326 w 10000"/>
                  <a:gd name="connsiteY20" fmla="*/ 3424 h 10000"/>
                  <a:gd name="connsiteX21" fmla="*/ 2674 w 10000"/>
                  <a:gd name="connsiteY21" fmla="*/ 3541 h 10000"/>
                  <a:gd name="connsiteX22" fmla="*/ 3256 w 10000"/>
                  <a:gd name="connsiteY22" fmla="*/ 3658 h 10000"/>
                  <a:gd name="connsiteX23" fmla="*/ 3372 w 10000"/>
                  <a:gd name="connsiteY23" fmla="*/ 3658 h 10000"/>
                  <a:gd name="connsiteX24" fmla="*/ 3372 w 10000"/>
                  <a:gd name="connsiteY24" fmla="*/ 3774 h 10000"/>
                  <a:gd name="connsiteX25" fmla="*/ 3372 w 10000"/>
                  <a:gd name="connsiteY25" fmla="*/ 3969 h 10000"/>
                  <a:gd name="connsiteX26" fmla="*/ 3023 w 10000"/>
                  <a:gd name="connsiteY26" fmla="*/ 4202 h 10000"/>
                  <a:gd name="connsiteX27" fmla="*/ 2674 w 10000"/>
                  <a:gd name="connsiteY27" fmla="*/ 4397 h 10000"/>
                  <a:gd name="connsiteX28" fmla="*/ 2442 w 10000"/>
                  <a:gd name="connsiteY28" fmla="*/ 4591 h 10000"/>
                  <a:gd name="connsiteX29" fmla="*/ 2442 w 10000"/>
                  <a:gd name="connsiteY29" fmla="*/ 4630 h 10000"/>
                  <a:gd name="connsiteX30" fmla="*/ 2674 w 10000"/>
                  <a:gd name="connsiteY30" fmla="*/ 4903 h 10000"/>
                  <a:gd name="connsiteX31" fmla="*/ 3023 w 10000"/>
                  <a:gd name="connsiteY31" fmla="*/ 5253 h 10000"/>
                  <a:gd name="connsiteX32" fmla="*/ 3023 w 10000"/>
                  <a:gd name="connsiteY32" fmla="*/ 5486 h 10000"/>
                  <a:gd name="connsiteX33" fmla="*/ 3023 w 10000"/>
                  <a:gd name="connsiteY33" fmla="*/ 5603 h 10000"/>
                  <a:gd name="connsiteX34" fmla="*/ 2907 w 10000"/>
                  <a:gd name="connsiteY34" fmla="*/ 5875 h 10000"/>
                  <a:gd name="connsiteX35" fmla="*/ 2674 w 10000"/>
                  <a:gd name="connsiteY35" fmla="*/ 5992 h 10000"/>
                  <a:gd name="connsiteX36" fmla="*/ 2093 w 10000"/>
                  <a:gd name="connsiteY36" fmla="*/ 6148 h 10000"/>
                  <a:gd name="connsiteX37" fmla="*/ 1163 w 10000"/>
                  <a:gd name="connsiteY37" fmla="*/ 6420 h 10000"/>
                  <a:gd name="connsiteX38" fmla="*/ 814 w 10000"/>
                  <a:gd name="connsiteY38" fmla="*/ 6459 h 10000"/>
                  <a:gd name="connsiteX39" fmla="*/ 698 w 10000"/>
                  <a:gd name="connsiteY39" fmla="*/ 6576 h 10000"/>
                  <a:gd name="connsiteX40" fmla="*/ 465 w 10000"/>
                  <a:gd name="connsiteY40" fmla="*/ 6732 h 10000"/>
                  <a:gd name="connsiteX41" fmla="*/ 465 w 10000"/>
                  <a:gd name="connsiteY41" fmla="*/ 6965 h 10000"/>
                  <a:gd name="connsiteX42" fmla="*/ 814 w 10000"/>
                  <a:gd name="connsiteY42" fmla="*/ 7626 h 10000"/>
                  <a:gd name="connsiteX43" fmla="*/ 1047 w 10000"/>
                  <a:gd name="connsiteY43" fmla="*/ 7977 h 10000"/>
                  <a:gd name="connsiteX44" fmla="*/ 1047 w 10000"/>
                  <a:gd name="connsiteY44" fmla="*/ 8132 h 10000"/>
                  <a:gd name="connsiteX45" fmla="*/ 1047 w 10000"/>
                  <a:gd name="connsiteY45" fmla="*/ 8171 h 10000"/>
                  <a:gd name="connsiteX46" fmla="*/ 465 w 10000"/>
                  <a:gd name="connsiteY46" fmla="*/ 8405 h 10000"/>
                  <a:gd name="connsiteX47" fmla="*/ 116 w 10000"/>
                  <a:gd name="connsiteY47" fmla="*/ 8677 h 10000"/>
                  <a:gd name="connsiteX48" fmla="*/ 116 w 10000"/>
                  <a:gd name="connsiteY48" fmla="*/ 8833 h 10000"/>
                  <a:gd name="connsiteX49" fmla="*/ 0 w 10000"/>
                  <a:gd name="connsiteY49" fmla="*/ 8949 h 10000"/>
                  <a:gd name="connsiteX50" fmla="*/ 0 w 10000"/>
                  <a:gd name="connsiteY50" fmla="*/ 9377 h 10000"/>
                  <a:gd name="connsiteX51" fmla="*/ 0 w 10000"/>
                  <a:gd name="connsiteY51" fmla="*/ 10000 h 10000"/>
                  <a:gd name="connsiteX0" fmla="*/ 10000 w 10000"/>
                  <a:gd name="connsiteY0" fmla="*/ 0 h 10000"/>
                  <a:gd name="connsiteX1" fmla="*/ 9070 w 10000"/>
                  <a:gd name="connsiteY1" fmla="*/ 428 h 10000"/>
                  <a:gd name="connsiteX2" fmla="*/ 7907 w 10000"/>
                  <a:gd name="connsiteY2" fmla="*/ 545 h 10000"/>
                  <a:gd name="connsiteX3" fmla="*/ 7558 w 10000"/>
                  <a:gd name="connsiteY3" fmla="*/ 661 h 10000"/>
                  <a:gd name="connsiteX4" fmla="*/ 5930 w 10000"/>
                  <a:gd name="connsiteY4" fmla="*/ 1089 h 10000"/>
                  <a:gd name="connsiteX5" fmla="*/ 5581 w 10000"/>
                  <a:gd name="connsiteY5" fmla="*/ 1362 h 10000"/>
                  <a:gd name="connsiteX6" fmla="*/ 5000 w 10000"/>
                  <a:gd name="connsiteY6" fmla="*/ 1401 h 10000"/>
                  <a:gd name="connsiteX7" fmla="*/ 4651 w 10000"/>
                  <a:gd name="connsiteY7" fmla="*/ 1401 h 10000"/>
                  <a:gd name="connsiteX8" fmla="*/ 4535 w 10000"/>
                  <a:gd name="connsiteY8" fmla="*/ 1479 h 10000"/>
                  <a:gd name="connsiteX9" fmla="*/ 3721 w 10000"/>
                  <a:gd name="connsiteY9" fmla="*/ 1790 h 10000"/>
                  <a:gd name="connsiteX10" fmla="*/ 3372 w 10000"/>
                  <a:gd name="connsiteY10" fmla="*/ 1829 h 10000"/>
                  <a:gd name="connsiteX11" fmla="*/ 2674 w 10000"/>
                  <a:gd name="connsiteY11" fmla="*/ 1829 h 10000"/>
                  <a:gd name="connsiteX12" fmla="*/ 2442 w 10000"/>
                  <a:gd name="connsiteY12" fmla="*/ 1907 h 10000"/>
                  <a:gd name="connsiteX13" fmla="*/ 2326 w 10000"/>
                  <a:gd name="connsiteY13" fmla="*/ 2023 h 10000"/>
                  <a:gd name="connsiteX14" fmla="*/ 2093 w 10000"/>
                  <a:gd name="connsiteY14" fmla="*/ 2257 h 10000"/>
                  <a:gd name="connsiteX15" fmla="*/ 1744 w 10000"/>
                  <a:gd name="connsiteY15" fmla="*/ 2490 h 10000"/>
                  <a:gd name="connsiteX16" fmla="*/ 1744 w 10000"/>
                  <a:gd name="connsiteY16" fmla="*/ 2685 h 10000"/>
                  <a:gd name="connsiteX17" fmla="*/ 1744 w 10000"/>
                  <a:gd name="connsiteY17" fmla="*/ 2918 h 10000"/>
                  <a:gd name="connsiteX18" fmla="*/ 2093 w 10000"/>
                  <a:gd name="connsiteY18" fmla="*/ 3307 h 10000"/>
                  <a:gd name="connsiteX19" fmla="*/ 2326 w 10000"/>
                  <a:gd name="connsiteY19" fmla="*/ 3424 h 10000"/>
                  <a:gd name="connsiteX20" fmla="*/ 2674 w 10000"/>
                  <a:gd name="connsiteY20" fmla="*/ 3541 h 10000"/>
                  <a:gd name="connsiteX21" fmla="*/ 3256 w 10000"/>
                  <a:gd name="connsiteY21" fmla="*/ 3658 h 10000"/>
                  <a:gd name="connsiteX22" fmla="*/ 3372 w 10000"/>
                  <a:gd name="connsiteY22" fmla="*/ 3658 h 10000"/>
                  <a:gd name="connsiteX23" fmla="*/ 3372 w 10000"/>
                  <a:gd name="connsiteY23" fmla="*/ 3774 h 10000"/>
                  <a:gd name="connsiteX24" fmla="*/ 3372 w 10000"/>
                  <a:gd name="connsiteY24" fmla="*/ 3969 h 10000"/>
                  <a:gd name="connsiteX25" fmla="*/ 3023 w 10000"/>
                  <a:gd name="connsiteY25" fmla="*/ 4202 h 10000"/>
                  <a:gd name="connsiteX26" fmla="*/ 2674 w 10000"/>
                  <a:gd name="connsiteY26" fmla="*/ 4397 h 10000"/>
                  <a:gd name="connsiteX27" fmla="*/ 2442 w 10000"/>
                  <a:gd name="connsiteY27" fmla="*/ 4591 h 10000"/>
                  <a:gd name="connsiteX28" fmla="*/ 2442 w 10000"/>
                  <a:gd name="connsiteY28" fmla="*/ 4630 h 10000"/>
                  <a:gd name="connsiteX29" fmla="*/ 2674 w 10000"/>
                  <a:gd name="connsiteY29" fmla="*/ 4903 h 10000"/>
                  <a:gd name="connsiteX30" fmla="*/ 3023 w 10000"/>
                  <a:gd name="connsiteY30" fmla="*/ 5253 h 10000"/>
                  <a:gd name="connsiteX31" fmla="*/ 3023 w 10000"/>
                  <a:gd name="connsiteY31" fmla="*/ 5486 h 10000"/>
                  <a:gd name="connsiteX32" fmla="*/ 3023 w 10000"/>
                  <a:gd name="connsiteY32" fmla="*/ 5603 h 10000"/>
                  <a:gd name="connsiteX33" fmla="*/ 2907 w 10000"/>
                  <a:gd name="connsiteY33" fmla="*/ 5875 h 10000"/>
                  <a:gd name="connsiteX34" fmla="*/ 2674 w 10000"/>
                  <a:gd name="connsiteY34" fmla="*/ 5992 h 10000"/>
                  <a:gd name="connsiteX35" fmla="*/ 2093 w 10000"/>
                  <a:gd name="connsiteY35" fmla="*/ 6148 h 10000"/>
                  <a:gd name="connsiteX36" fmla="*/ 1163 w 10000"/>
                  <a:gd name="connsiteY36" fmla="*/ 6420 h 10000"/>
                  <a:gd name="connsiteX37" fmla="*/ 814 w 10000"/>
                  <a:gd name="connsiteY37" fmla="*/ 6459 h 10000"/>
                  <a:gd name="connsiteX38" fmla="*/ 698 w 10000"/>
                  <a:gd name="connsiteY38" fmla="*/ 6576 h 10000"/>
                  <a:gd name="connsiteX39" fmla="*/ 465 w 10000"/>
                  <a:gd name="connsiteY39" fmla="*/ 6732 h 10000"/>
                  <a:gd name="connsiteX40" fmla="*/ 465 w 10000"/>
                  <a:gd name="connsiteY40" fmla="*/ 6965 h 10000"/>
                  <a:gd name="connsiteX41" fmla="*/ 814 w 10000"/>
                  <a:gd name="connsiteY41" fmla="*/ 7626 h 10000"/>
                  <a:gd name="connsiteX42" fmla="*/ 1047 w 10000"/>
                  <a:gd name="connsiteY42" fmla="*/ 7977 h 10000"/>
                  <a:gd name="connsiteX43" fmla="*/ 1047 w 10000"/>
                  <a:gd name="connsiteY43" fmla="*/ 8132 h 10000"/>
                  <a:gd name="connsiteX44" fmla="*/ 1047 w 10000"/>
                  <a:gd name="connsiteY44" fmla="*/ 8171 h 10000"/>
                  <a:gd name="connsiteX45" fmla="*/ 465 w 10000"/>
                  <a:gd name="connsiteY45" fmla="*/ 8405 h 10000"/>
                  <a:gd name="connsiteX46" fmla="*/ 116 w 10000"/>
                  <a:gd name="connsiteY46" fmla="*/ 8677 h 10000"/>
                  <a:gd name="connsiteX47" fmla="*/ 116 w 10000"/>
                  <a:gd name="connsiteY47" fmla="*/ 8833 h 10000"/>
                  <a:gd name="connsiteX48" fmla="*/ 0 w 10000"/>
                  <a:gd name="connsiteY48" fmla="*/ 8949 h 10000"/>
                  <a:gd name="connsiteX49" fmla="*/ 0 w 10000"/>
                  <a:gd name="connsiteY49" fmla="*/ 9377 h 10000"/>
                  <a:gd name="connsiteX50" fmla="*/ 0 w 10000"/>
                  <a:gd name="connsiteY50" fmla="*/ 10000 h 10000"/>
                  <a:gd name="connsiteX0" fmla="*/ 10000 w 10000"/>
                  <a:gd name="connsiteY0" fmla="*/ 0 h 10000"/>
                  <a:gd name="connsiteX1" fmla="*/ 7907 w 10000"/>
                  <a:gd name="connsiteY1" fmla="*/ 545 h 10000"/>
                  <a:gd name="connsiteX2" fmla="*/ 7558 w 10000"/>
                  <a:gd name="connsiteY2" fmla="*/ 661 h 10000"/>
                  <a:gd name="connsiteX3" fmla="*/ 5930 w 10000"/>
                  <a:gd name="connsiteY3" fmla="*/ 1089 h 10000"/>
                  <a:gd name="connsiteX4" fmla="*/ 5581 w 10000"/>
                  <a:gd name="connsiteY4" fmla="*/ 1362 h 10000"/>
                  <a:gd name="connsiteX5" fmla="*/ 5000 w 10000"/>
                  <a:gd name="connsiteY5" fmla="*/ 1401 h 10000"/>
                  <a:gd name="connsiteX6" fmla="*/ 4651 w 10000"/>
                  <a:gd name="connsiteY6" fmla="*/ 1401 h 10000"/>
                  <a:gd name="connsiteX7" fmla="*/ 4535 w 10000"/>
                  <a:gd name="connsiteY7" fmla="*/ 1479 h 10000"/>
                  <a:gd name="connsiteX8" fmla="*/ 3721 w 10000"/>
                  <a:gd name="connsiteY8" fmla="*/ 1790 h 10000"/>
                  <a:gd name="connsiteX9" fmla="*/ 3372 w 10000"/>
                  <a:gd name="connsiteY9" fmla="*/ 1829 h 10000"/>
                  <a:gd name="connsiteX10" fmla="*/ 2674 w 10000"/>
                  <a:gd name="connsiteY10" fmla="*/ 1829 h 10000"/>
                  <a:gd name="connsiteX11" fmla="*/ 2442 w 10000"/>
                  <a:gd name="connsiteY11" fmla="*/ 1907 h 10000"/>
                  <a:gd name="connsiteX12" fmla="*/ 2326 w 10000"/>
                  <a:gd name="connsiteY12" fmla="*/ 2023 h 10000"/>
                  <a:gd name="connsiteX13" fmla="*/ 2093 w 10000"/>
                  <a:gd name="connsiteY13" fmla="*/ 2257 h 10000"/>
                  <a:gd name="connsiteX14" fmla="*/ 1744 w 10000"/>
                  <a:gd name="connsiteY14" fmla="*/ 2490 h 10000"/>
                  <a:gd name="connsiteX15" fmla="*/ 1744 w 10000"/>
                  <a:gd name="connsiteY15" fmla="*/ 2685 h 10000"/>
                  <a:gd name="connsiteX16" fmla="*/ 1744 w 10000"/>
                  <a:gd name="connsiteY16" fmla="*/ 2918 h 10000"/>
                  <a:gd name="connsiteX17" fmla="*/ 2093 w 10000"/>
                  <a:gd name="connsiteY17" fmla="*/ 3307 h 10000"/>
                  <a:gd name="connsiteX18" fmla="*/ 2326 w 10000"/>
                  <a:gd name="connsiteY18" fmla="*/ 3424 h 10000"/>
                  <a:gd name="connsiteX19" fmla="*/ 2674 w 10000"/>
                  <a:gd name="connsiteY19" fmla="*/ 3541 h 10000"/>
                  <a:gd name="connsiteX20" fmla="*/ 3256 w 10000"/>
                  <a:gd name="connsiteY20" fmla="*/ 3658 h 10000"/>
                  <a:gd name="connsiteX21" fmla="*/ 3372 w 10000"/>
                  <a:gd name="connsiteY21" fmla="*/ 3658 h 10000"/>
                  <a:gd name="connsiteX22" fmla="*/ 3372 w 10000"/>
                  <a:gd name="connsiteY22" fmla="*/ 3774 h 10000"/>
                  <a:gd name="connsiteX23" fmla="*/ 3372 w 10000"/>
                  <a:gd name="connsiteY23" fmla="*/ 3969 h 10000"/>
                  <a:gd name="connsiteX24" fmla="*/ 3023 w 10000"/>
                  <a:gd name="connsiteY24" fmla="*/ 4202 h 10000"/>
                  <a:gd name="connsiteX25" fmla="*/ 2674 w 10000"/>
                  <a:gd name="connsiteY25" fmla="*/ 4397 h 10000"/>
                  <a:gd name="connsiteX26" fmla="*/ 2442 w 10000"/>
                  <a:gd name="connsiteY26" fmla="*/ 4591 h 10000"/>
                  <a:gd name="connsiteX27" fmla="*/ 2442 w 10000"/>
                  <a:gd name="connsiteY27" fmla="*/ 4630 h 10000"/>
                  <a:gd name="connsiteX28" fmla="*/ 2674 w 10000"/>
                  <a:gd name="connsiteY28" fmla="*/ 4903 h 10000"/>
                  <a:gd name="connsiteX29" fmla="*/ 3023 w 10000"/>
                  <a:gd name="connsiteY29" fmla="*/ 5253 h 10000"/>
                  <a:gd name="connsiteX30" fmla="*/ 3023 w 10000"/>
                  <a:gd name="connsiteY30" fmla="*/ 5486 h 10000"/>
                  <a:gd name="connsiteX31" fmla="*/ 3023 w 10000"/>
                  <a:gd name="connsiteY31" fmla="*/ 5603 h 10000"/>
                  <a:gd name="connsiteX32" fmla="*/ 2907 w 10000"/>
                  <a:gd name="connsiteY32" fmla="*/ 5875 h 10000"/>
                  <a:gd name="connsiteX33" fmla="*/ 2674 w 10000"/>
                  <a:gd name="connsiteY33" fmla="*/ 5992 h 10000"/>
                  <a:gd name="connsiteX34" fmla="*/ 2093 w 10000"/>
                  <a:gd name="connsiteY34" fmla="*/ 6148 h 10000"/>
                  <a:gd name="connsiteX35" fmla="*/ 1163 w 10000"/>
                  <a:gd name="connsiteY35" fmla="*/ 6420 h 10000"/>
                  <a:gd name="connsiteX36" fmla="*/ 814 w 10000"/>
                  <a:gd name="connsiteY36" fmla="*/ 6459 h 10000"/>
                  <a:gd name="connsiteX37" fmla="*/ 698 w 10000"/>
                  <a:gd name="connsiteY37" fmla="*/ 6576 h 10000"/>
                  <a:gd name="connsiteX38" fmla="*/ 465 w 10000"/>
                  <a:gd name="connsiteY38" fmla="*/ 6732 h 10000"/>
                  <a:gd name="connsiteX39" fmla="*/ 465 w 10000"/>
                  <a:gd name="connsiteY39" fmla="*/ 6965 h 10000"/>
                  <a:gd name="connsiteX40" fmla="*/ 814 w 10000"/>
                  <a:gd name="connsiteY40" fmla="*/ 7626 h 10000"/>
                  <a:gd name="connsiteX41" fmla="*/ 1047 w 10000"/>
                  <a:gd name="connsiteY41" fmla="*/ 7977 h 10000"/>
                  <a:gd name="connsiteX42" fmla="*/ 1047 w 10000"/>
                  <a:gd name="connsiteY42" fmla="*/ 8132 h 10000"/>
                  <a:gd name="connsiteX43" fmla="*/ 1047 w 10000"/>
                  <a:gd name="connsiteY43" fmla="*/ 8171 h 10000"/>
                  <a:gd name="connsiteX44" fmla="*/ 465 w 10000"/>
                  <a:gd name="connsiteY44" fmla="*/ 8405 h 10000"/>
                  <a:gd name="connsiteX45" fmla="*/ 116 w 10000"/>
                  <a:gd name="connsiteY45" fmla="*/ 8677 h 10000"/>
                  <a:gd name="connsiteX46" fmla="*/ 116 w 10000"/>
                  <a:gd name="connsiteY46" fmla="*/ 8833 h 10000"/>
                  <a:gd name="connsiteX47" fmla="*/ 0 w 10000"/>
                  <a:gd name="connsiteY47" fmla="*/ 8949 h 10000"/>
                  <a:gd name="connsiteX48" fmla="*/ 0 w 10000"/>
                  <a:gd name="connsiteY48" fmla="*/ 9377 h 10000"/>
                  <a:gd name="connsiteX49" fmla="*/ 0 w 10000"/>
                  <a:gd name="connsiteY49" fmla="*/ 10000 h 10000"/>
                  <a:gd name="connsiteX0" fmla="*/ 7907 w 7907"/>
                  <a:gd name="connsiteY0" fmla="*/ 0 h 9455"/>
                  <a:gd name="connsiteX1" fmla="*/ 7558 w 7907"/>
                  <a:gd name="connsiteY1" fmla="*/ 116 h 9455"/>
                  <a:gd name="connsiteX2" fmla="*/ 5930 w 7907"/>
                  <a:gd name="connsiteY2" fmla="*/ 544 h 9455"/>
                  <a:gd name="connsiteX3" fmla="*/ 5581 w 7907"/>
                  <a:gd name="connsiteY3" fmla="*/ 817 h 9455"/>
                  <a:gd name="connsiteX4" fmla="*/ 5000 w 7907"/>
                  <a:gd name="connsiteY4" fmla="*/ 856 h 9455"/>
                  <a:gd name="connsiteX5" fmla="*/ 4651 w 7907"/>
                  <a:gd name="connsiteY5" fmla="*/ 856 h 9455"/>
                  <a:gd name="connsiteX6" fmla="*/ 4535 w 7907"/>
                  <a:gd name="connsiteY6" fmla="*/ 934 h 9455"/>
                  <a:gd name="connsiteX7" fmla="*/ 3721 w 7907"/>
                  <a:gd name="connsiteY7" fmla="*/ 1245 h 9455"/>
                  <a:gd name="connsiteX8" fmla="*/ 3372 w 7907"/>
                  <a:gd name="connsiteY8" fmla="*/ 1284 h 9455"/>
                  <a:gd name="connsiteX9" fmla="*/ 2674 w 7907"/>
                  <a:gd name="connsiteY9" fmla="*/ 1284 h 9455"/>
                  <a:gd name="connsiteX10" fmla="*/ 2442 w 7907"/>
                  <a:gd name="connsiteY10" fmla="*/ 1362 h 9455"/>
                  <a:gd name="connsiteX11" fmla="*/ 2326 w 7907"/>
                  <a:gd name="connsiteY11" fmla="*/ 1478 h 9455"/>
                  <a:gd name="connsiteX12" fmla="*/ 2093 w 7907"/>
                  <a:gd name="connsiteY12" fmla="*/ 1712 h 9455"/>
                  <a:gd name="connsiteX13" fmla="*/ 1744 w 7907"/>
                  <a:gd name="connsiteY13" fmla="*/ 1945 h 9455"/>
                  <a:gd name="connsiteX14" fmla="*/ 1744 w 7907"/>
                  <a:gd name="connsiteY14" fmla="*/ 2140 h 9455"/>
                  <a:gd name="connsiteX15" fmla="*/ 1744 w 7907"/>
                  <a:gd name="connsiteY15" fmla="*/ 2373 h 9455"/>
                  <a:gd name="connsiteX16" fmla="*/ 2093 w 7907"/>
                  <a:gd name="connsiteY16" fmla="*/ 2762 h 9455"/>
                  <a:gd name="connsiteX17" fmla="*/ 2326 w 7907"/>
                  <a:gd name="connsiteY17" fmla="*/ 2879 h 9455"/>
                  <a:gd name="connsiteX18" fmla="*/ 2674 w 7907"/>
                  <a:gd name="connsiteY18" fmla="*/ 2996 h 9455"/>
                  <a:gd name="connsiteX19" fmla="*/ 3256 w 7907"/>
                  <a:gd name="connsiteY19" fmla="*/ 3113 h 9455"/>
                  <a:gd name="connsiteX20" fmla="*/ 3372 w 7907"/>
                  <a:gd name="connsiteY20" fmla="*/ 3113 h 9455"/>
                  <a:gd name="connsiteX21" fmla="*/ 3372 w 7907"/>
                  <a:gd name="connsiteY21" fmla="*/ 3229 h 9455"/>
                  <a:gd name="connsiteX22" fmla="*/ 3372 w 7907"/>
                  <a:gd name="connsiteY22" fmla="*/ 3424 h 9455"/>
                  <a:gd name="connsiteX23" fmla="*/ 3023 w 7907"/>
                  <a:gd name="connsiteY23" fmla="*/ 3657 h 9455"/>
                  <a:gd name="connsiteX24" fmla="*/ 2674 w 7907"/>
                  <a:gd name="connsiteY24" fmla="*/ 3852 h 9455"/>
                  <a:gd name="connsiteX25" fmla="*/ 2442 w 7907"/>
                  <a:gd name="connsiteY25" fmla="*/ 4046 h 9455"/>
                  <a:gd name="connsiteX26" fmla="*/ 2442 w 7907"/>
                  <a:gd name="connsiteY26" fmla="*/ 4085 h 9455"/>
                  <a:gd name="connsiteX27" fmla="*/ 2674 w 7907"/>
                  <a:gd name="connsiteY27" fmla="*/ 4358 h 9455"/>
                  <a:gd name="connsiteX28" fmla="*/ 3023 w 7907"/>
                  <a:gd name="connsiteY28" fmla="*/ 4708 h 9455"/>
                  <a:gd name="connsiteX29" fmla="*/ 3023 w 7907"/>
                  <a:gd name="connsiteY29" fmla="*/ 4941 h 9455"/>
                  <a:gd name="connsiteX30" fmla="*/ 3023 w 7907"/>
                  <a:gd name="connsiteY30" fmla="*/ 5058 h 9455"/>
                  <a:gd name="connsiteX31" fmla="*/ 2907 w 7907"/>
                  <a:gd name="connsiteY31" fmla="*/ 5330 h 9455"/>
                  <a:gd name="connsiteX32" fmla="*/ 2674 w 7907"/>
                  <a:gd name="connsiteY32" fmla="*/ 5447 h 9455"/>
                  <a:gd name="connsiteX33" fmla="*/ 2093 w 7907"/>
                  <a:gd name="connsiteY33" fmla="*/ 5603 h 9455"/>
                  <a:gd name="connsiteX34" fmla="*/ 1163 w 7907"/>
                  <a:gd name="connsiteY34" fmla="*/ 5875 h 9455"/>
                  <a:gd name="connsiteX35" fmla="*/ 814 w 7907"/>
                  <a:gd name="connsiteY35" fmla="*/ 5914 h 9455"/>
                  <a:gd name="connsiteX36" fmla="*/ 698 w 7907"/>
                  <a:gd name="connsiteY36" fmla="*/ 6031 h 9455"/>
                  <a:gd name="connsiteX37" fmla="*/ 465 w 7907"/>
                  <a:gd name="connsiteY37" fmla="*/ 6187 h 9455"/>
                  <a:gd name="connsiteX38" fmla="*/ 465 w 7907"/>
                  <a:gd name="connsiteY38" fmla="*/ 6420 h 9455"/>
                  <a:gd name="connsiteX39" fmla="*/ 814 w 7907"/>
                  <a:gd name="connsiteY39" fmla="*/ 7081 h 9455"/>
                  <a:gd name="connsiteX40" fmla="*/ 1047 w 7907"/>
                  <a:gd name="connsiteY40" fmla="*/ 7432 h 9455"/>
                  <a:gd name="connsiteX41" fmla="*/ 1047 w 7907"/>
                  <a:gd name="connsiteY41" fmla="*/ 7587 h 9455"/>
                  <a:gd name="connsiteX42" fmla="*/ 1047 w 7907"/>
                  <a:gd name="connsiteY42" fmla="*/ 7626 h 9455"/>
                  <a:gd name="connsiteX43" fmla="*/ 465 w 7907"/>
                  <a:gd name="connsiteY43" fmla="*/ 7860 h 9455"/>
                  <a:gd name="connsiteX44" fmla="*/ 116 w 7907"/>
                  <a:gd name="connsiteY44" fmla="*/ 8132 h 9455"/>
                  <a:gd name="connsiteX45" fmla="*/ 116 w 7907"/>
                  <a:gd name="connsiteY45" fmla="*/ 8288 h 9455"/>
                  <a:gd name="connsiteX46" fmla="*/ 0 w 7907"/>
                  <a:gd name="connsiteY46" fmla="*/ 8404 h 9455"/>
                  <a:gd name="connsiteX47" fmla="*/ 0 w 7907"/>
                  <a:gd name="connsiteY47" fmla="*/ 8832 h 9455"/>
                  <a:gd name="connsiteX48" fmla="*/ 0 w 7907"/>
                  <a:gd name="connsiteY48" fmla="*/ 9455 h 9455"/>
                  <a:gd name="connsiteX0" fmla="*/ 10000 w 10000"/>
                  <a:gd name="connsiteY0" fmla="*/ 0 h 10000"/>
                  <a:gd name="connsiteX1" fmla="*/ 7500 w 10000"/>
                  <a:gd name="connsiteY1" fmla="*/ 575 h 10000"/>
                  <a:gd name="connsiteX2" fmla="*/ 7058 w 10000"/>
                  <a:gd name="connsiteY2" fmla="*/ 864 h 10000"/>
                  <a:gd name="connsiteX3" fmla="*/ 6324 w 10000"/>
                  <a:gd name="connsiteY3" fmla="*/ 905 h 10000"/>
                  <a:gd name="connsiteX4" fmla="*/ 5882 w 10000"/>
                  <a:gd name="connsiteY4" fmla="*/ 905 h 10000"/>
                  <a:gd name="connsiteX5" fmla="*/ 5735 w 10000"/>
                  <a:gd name="connsiteY5" fmla="*/ 988 h 10000"/>
                  <a:gd name="connsiteX6" fmla="*/ 4706 w 10000"/>
                  <a:gd name="connsiteY6" fmla="*/ 1317 h 10000"/>
                  <a:gd name="connsiteX7" fmla="*/ 4265 w 10000"/>
                  <a:gd name="connsiteY7" fmla="*/ 1358 h 10000"/>
                  <a:gd name="connsiteX8" fmla="*/ 3382 w 10000"/>
                  <a:gd name="connsiteY8" fmla="*/ 1358 h 10000"/>
                  <a:gd name="connsiteX9" fmla="*/ 3088 w 10000"/>
                  <a:gd name="connsiteY9" fmla="*/ 1441 h 10000"/>
                  <a:gd name="connsiteX10" fmla="*/ 2942 w 10000"/>
                  <a:gd name="connsiteY10" fmla="*/ 1563 h 10000"/>
                  <a:gd name="connsiteX11" fmla="*/ 2647 w 10000"/>
                  <a:gd name="connsiteY11" fmla="*/ 1811 h 10000"/>
                  <a:gd name="connsiteX12" fmla="*/ 2206 w 10000"/>
                  <a:gd name="connsiteY12" fmla="*/ 2057 h 10000"/>
                  <a:gd name="connsiteX13" fmla="*/ 2206 w 10000"/>
                  <a:gd name="connsiteY13" fmla="*/ 2263 h 10000"/>
                  <a:gd name="connsiteX14" fmla="*/ 2206 w 10000"/>
                  <a:gd name="connsiteY14" fmla="*/ 2510 h 10000"/>
                  <a:gd name="connsiteX15" fmla="*/ 2647 w 10000"/>
                  <a:gd name="connsiteY15" fmla="*/ 2921 h 10000"/>
                  <a:gd name="connsiteX16" fmla="*/ 2942 w 10000"/>
                  <a:gd name="connsiteY16" fmla="*/ 3045 h 10000"/>
                  <a:gd name="connsiteX17" fmla="*/ 3382 w 10000"/>
                  <a:gd name="connsiteY17" fmla="*/ 3169 h 10000"/>
                  <a:gd name="connsiteX18" fmla="*/ 4118 w 10000"/>
                  <a:gd name="connsiteY18" fmla="*/ 3292 h 10000"/>
                  <a:gd name="connsiteX19" fmla="*/ 4265 w 10000"/>
                  <a:gd name="connsiteY19" fmla="*/ 3292 h 10000"/>
                  <a:gd name="connsiteX20" fmla="*/ 4265 w 10000"/>
                  <a:gd name="connsiteY20" fmla="*/ 3415 h 10000"/>
                  <a:gd name="connsiteX21" fmla="*/ 4265 w 10000"/>
                  <a:gd name="connsiteY21" fmla="*/ 3621 h 10000"/>
                  <a:gd name="connsiteX22" fmla="*/ 3823 w 10000"/>
                  <a:gd name="connsiteY22" fmla="*/ 3868 h 10000"/>
                  <a:gd name="connsiteX23" fmla="*/ 3382 w 10000"/>
                  <a:gd name="connsiteY23" fmla="*/ 4074 h 10000"/>
                  <a:gd name="connsiteX24" fmla="*/ 3088 w 10000"/>
                  <a:gd name="connsiteY24" fmla="*/ 4279 h 10000"/>
                  <a:gd name="connsiteX25" fmla="*/ 3088 w 10000"/>
                  <a:gd name="connsiteY25" fmla="*/ 4320 h 10000"/>
                  <a:gd name="connsiteX26" fmla="*/ 3382 w 10000"/>
                  <a:gd name="connsiteY26" fmla="*/ 4609 h 10000"/>
                  <a:gd name="connsiteX27" fmla="*/ 3823 w 10000"/>
                  <a:gd name="connsiteY27" fmla="*/ 4979 h 10000"/>
                  <a:gd name="connsiteX28" fmla="*/ 3823 w 10000"/>
                  <a:gd name="connsiteY28" fmla="*/ 5226 h 10000"/>
                  <a:gd name="connsiteX29" fmla="*/ 3823 w 10000"/>
                  <a:gd name="connsiteY29" fmla="*/ 5350 h 10000"/>
                  <a:gd name="connsiteX30" fmla="*/ 3676 w 10000"/>
                  <a:gd name="connsiteY30" fmla="*/ 5637 h 10000"/>
                  <a:gd name="connsiteX31" fmla="*/ 3382 w 10000"/>
                  <a:gd name="connsiteY31" fmla="*/ 5761 h 10000"/>
                  <a:gd name="connsiteX32" fmla="*/ 2647 w 10000"/>
                  <a:gd name="connsiteY32" fmla="*/ 5926 h 10000"/>
                  <a:gd name="connsiteX33" fmla="*/ 1471 w 10000"/>
                  <a:gd name="connsiteY33" fmla="*/ 6214 h 10000"/>
                  <a:gd name="connsiteX34" fmla="*/ 1029 w 10000"/>
                  <a:gd name="connsiteY34" fmla="*/ 6255 h 10000"/>
                  <a:gd name="connsiteX35" fmla="*/ 883 w 10000"/>
                  <a:gd name="connsiteY35" fmla="*/ 6379 h 10000"/>
                  <a:gd name="connsiteX36" fmla="*/ 588 w 10000"/>
                  <a:gd name="connsiteY36" fmla="*/ 6544 h 10000"/>
                  <a:gd name="connsiteX37" fmla="*/ 588 w 10000"/>
                  <a:gd name="connsiteY37" fmla="*/ 6790 h 10000"/>
                  <a:gd name="connsiteX38" fmla="*/ 1029 w 10000"/>
                  <a:gd name="connsiteY38" fmla="*/ 7489 h 10000"/>
                  <a:gd name="connsiteX39" fmla="*/ 1324 w 10000"/>
                  <a:gd name="connsiteY39" fmla="*/ 7860 h 10000"/>
                  <a:gd name="connsiteX40" fmla="*/ 1324 w 10000"/>
                  <a:gd name="connsiteY40" fmla="*/ 8024 h 10000"/>
                  <a:gd name="connsiteX41" fmla="*/ 1324 w 10000"/>
                  <a:gd name="connsiteY41" fmla="*/ 8066 h 10000"/>
                  <a:gd name="connsiteX42" fmla="*/ 588 w 10000"/>
                  <a:gd name="connsiteY42" fmla="*/ 8313 h 10000"/>
                  <a:gd name="connsiteX43" fmla="*/ 147 w 10000"/>
                  <a:gd name="connsiteY43" fmla="*/ 8601 h 10000"/>
                  <a:gd name="connsiteX44" fmla="*/ 147 w 10000"/>
                  <a:gd name="connsiteY44" fmla="*/ 8766 h 10000"/>
                  <a:gd name="connsiteX45" fmla="*/ 0 w 10000"/>
                  <a:gd name="connsiteY45" fmla="*/ 8888 h 10000"/>
                  <a:gd name="connsiteX46" fmla="*/ 0 w 10000"/>
                  <a:gd name="connsiteY46" fmla="*/ 9341 h 10000"/>
                  <a:gd name="connsiteX47" fmla="*/ 0 w 10000"/>
                  <a:gd name="connsiteY47" fmla="*/ 10000 h 10000"/>
                  <a:gd name="connsiteX0" fmla="*/ 10000 w 10000"/>
                  <a:gd name="connsiteY0" fmla="*/ 0 h 10000"/>
                  <a:gd name="connsiteX1" fmla="*/ 7500 w 10000"/>
                  <a:gd name="connsiteY1" fmla="*/ 575 h 10000"/>
                  <a:gd name="connsiteX2" fmla="*/ 6324 w 10000"/>
                  <a:gd name="connsiteY2" fmla="*/ 905 h 10000"/>
                  <a:gd name="connsiteX3" fmla="*/ 5882 w 10000"/>
                  <a:gd name="connsiteY3" fmla="*/ 905 h 10000"/>
                  <a:gd name="connsiteX4" fmla="*/ 5735 w 10000"/>
                  <a:gd name="connsiteY4" fmla="*/ 988 h 10000"/>
                  <a:gd name="connsiteX5" fmla="*/ 4706 w 10000"/>
                  <a:gd name="connsiteY5" fmla="*/ 1317 h 10000"/>
                  <a:gd name="connsiteX6" fmla="*/ 4265 w 10000"/>
                  <a:gd name="connsiteY6" fmla="*/ 1358 h 10000"/>
                  <a:gd name="connsiteX7" fmla="*/ 3382 w 10000"/>
                  <a:gd name="connsiteY7" fmla="*/ 1358 h 10000"/>
                  <a:gd name="connsiteX8" fmla="*/ 3088 w 10000"/>
                  <a:gd name="connsiteY8" fmla="*/ 1441 h 10000"/>
                  <a:gd name="connsiteX9" fmla="*/ 2942 w 10000"/>
                  <a:gd name="connsiteY9" fmla="*/ 1563 h 10000"/>
                  <a:gd name="connsiteX10" fmla="*/ 2647 w 10000"/>
                  <a:gd name="connsiteY10" fmla="*/ 1811 h 10000"/>
                  <a:gd name="connsiteX11" fmla="*/ 2206 w 10000"/>
                  <a:gd name="connsiteY11" fmla="*/ 2057 h 10000"/>
                  <a:gd name="connsiteX12" fmla="*/ 2206 w 10000"/>
                  <a:gd name="connsiteY12" fmla="*/ 2263 h 10000"/>
                  <a:gd name="connsiteX13" fmla="*/ 2206 w 10000"/>
                  <a:gd name="connsiteY13" fmla="*/ 2510 h 10000"/>
                  <a:gd name="connsiteX14" fmla="*/ 2647 w 10000"/>
                  <a:gd name="connsiteY14" fmla="*/ 2921 h 10000"/>
                  <a:gd name="connsiteX15" fmla="*/ 2942 w 10000"/>
                  <a:gd name="connsiteY15" fmla="*/ 3045 h 10000"/>
                  <a:gd name="connsiteX16" fmla="*/ 3382 w 10000"/>
                  <a:gd name="connsiteY16" fmla="*/ 3169 h 10000"/>
                  <a:gd name="connsiteX17" fmla="*/ 4118 w 10000"/>
                  <a:gd name="connsiteY17" fmla="*/ 3292 h 10000"/>
                  <a:gd name="connsiteX18" fmla="*/ 4265 w 10000"/>
                  <a:gd name="connsiteY18" fmla="*/ 3292 h 10000"/>
                  <a:gd name="connsiteX19" fmla="*/ 4265 w 10000"/>
                  <a:gd name="connsiteY19" fmla="*/ 3415 h 10000"/>
                  <a:gd name="connsiteX20" fmla="*/ 4265 w 10000"/>
                  <a:gd name="connsiteY20" fmla="*/ 3621 h 10000"/>
                  <a:gd name="connsiteX21" fmla="*/ 3823 w 10000"/>
                  <a:gd name="connsiteY21" fmla="*/ 3868 h 10000"/>
                  <a:gd name="connsiteX22" fmla="*/ 3382 w 10000"/>
                  <a:gd name="connsiteY22" fmla="*/ 4074 h 10000"/>
                  <a:gd name="connsiteX23" fmla="*/ 3088 w 10000"/>
                  <a:gd name="connsiteY23" fmla="*/ 4279 h 10000"/>
                  <a:gd name="connsiteX24" fmla="*/ 3088 w 10000"/>
                  <a:gd name="connsiteY24" fmla="*/ 4320 h 10000"/>
                  <a:gd name="connsiteX25" fmla="*/ 3382 w 10000"/>
                  <a:gd name="connsiteY25" fmla="*/ 4609 h 10000"/>
                  <a:gd name="connsiteX26" fmla="*/ 3823 w 10000"/>
                  <a:gd name="connsiteY26" fmla="*/ 4979 h 10000"/>
                  <a:gd name="connsiteX27" fmla="*/ 3823 w 10000"/>
                  <a:gd name="connsiteY27" fmla="*/ 5226 h 10000"/>
                  <a:gd name="connsiteX28" fmla="*/ 3823 w 10000"/>
                  <a:gd name="connsiteY28" fmla="*/ 5350 h 10000"/>
                  <a:gd name="connsiteX29" fmla="*/ 3676 w 10000"/>
                  <a:gd name="connsiteY29" fmla="*/ 5637 h 10000"/>
                  <a:gd name="connsiteX30" fmla="*/ 3382 w 10000"/>
                  <a:gd name="connsiteY30" fmla="*/ 5761 h 10000"/>
                  <a:gd name="connsiteX31" fmla="*/ 2647 w 10000"/>
                  <a:gd name="connsiteY31" fmla="*/ 5926 h 10000"/>
                  <a:gd name="connsiteX32" fmla="*/ 1471 w 10000"/>
                  <a:gd name="connsiteY32" fmla="*/ 6214 h 10000"/>
                  <a:gd name="connsiteX33" fmla="*/ 1029 w 10000"/>
                  <a:gd name="connsiteY33" fmla="*/ 6255 h 10000"/>
                  <a:gd name="connsiteX34" fmla="*/ 883 w 10000"/>
                  <a:gd name="connsiteY34" fmla="*/ 6379 h 10000"/>
                  <a:gd name="connsiteX35" fmla="*/ 588 w 10000"/>
                  <a:gd name="connsiteY35" fmla="*/ 6544 h 10000"/>
                  <a:gd name="connsiteX36" fmla="*/ 588 w 10000"/>
                  <a:gd name="connsiteY36" fmla="*/ 6790 h 10000"/>
                  <a:gd name="connsiteX37" fmla="*/ 1029 w 10000"/>
                  <a:gd name="connsiteY37" fmla="*/ 7489 h 10000"/>
                  <a:gd name="connsiteX38" fmla="*/ 1324 w 10000"/>
                  <a:gd name="connsiteY38" fmla="*/ 7860 h 10000"/>
                  <a:gd name="connsiteX39" fmla="*/ 1324 w 10000"/>
                  <a:gd name="connsiteY39" fmla="*/ 8024 h 10000"/>
                  <a:gd name="connsiteX40" fmla="*/ 1324 w 10000"/>
                  <a:gd name="connsiteY40" fmla="*/ 8066 h 10000"/>
                  <a:gd name="connsiteX41" fmla="*/ 588 w 10000"/>
                  <a:gd name="connsiteY41" fmla="*/ 8313 h 10000"/>
                  <a:gd name="connsiteX42" fmla="*/ 147 w 10000"/>
                  <a:gd name="connsiteY42" fmla="*/ 8601 h 10000"/>
                  <a:gd name="connsiteX43" fmla="*/ 147 w 10000"/>
                  <a:gd name="connsiteY43" fmla="*/ 8766 h 10000"/>
                  <a:gd name="connsiteX44" fmla="*/ 0 w 10000"/>
                  <a:gd name="connsiteY44" fmla="*/ 8888 h 10000"/>
                  <a:gd name="connsiteX45" fmla="*/ 0 w 10000"/>
                  <a:gd name="connsiteY45" fmla="*/ 9341 h 10000"/>
                  <a:gd name="connsiteX46" fmla="*/ 0 w 10000"/>
                  <a:gd name="connsiteY46" fmla="*/ 10000 h 10000"/>
                  <a:gd name="connsiteX0" fmla="*/ 7500 w 7500"/>
                  <a:gd name="connsiteY0" fmla="*/ 0 h 9425"/>
                  <a:gd name="connsiteX1" fmla="*/ 6324 w 7500"/>
                  <a:gd name="connsiteY1" fmla="*/ 330 h 9425"/>
                  <a:gd name="connsiteX2" fmla="*/ 5882 w 7500"/>
                  <a:gd name="connsiteY2" fmla="*/ 330 h 9425"/>
                  <a:gd name="connsiteX3" fmla="*/ 5735 w 7500"/>
                  <a:gd name="connsiteY3" fmla="*/ 413 h 9425"/>
                  <a:gd name="connsiteX4" fmla="*/ 4706 w 7500"/>
                  <a:gd name="connsiteY4" fmla="*/ 742 h 9425"/>
                  <a:gd name="connsiteX5" fmla="*/ 4265 w 7500"/>
                  <a:gd name="connsiteY5" fmla="*/ 783 h 9425"/>
                  <a:gd name="connsiteX6" fmla="*/ 3382 w 7500"/>
                  <a:gd name="connsiteY6" fmla="*/ 783 h 9425"/>
                  <a:gd name="connsiteX7" fmla="*/ 3088 w 7500"/>
                  <a:gd name="connsiteY7" fmla="*/ 866 h 9425"/>
                  <a:gd name="connsiteX8" fmla="*/ 2942 w 7500"/>
                  <a:gd name="connsiteY8" fmla="*/ 988 h 9425"/>
                  <a:gd name="connsiteX9" fmla="*/ 2647 w 7500"/>
                  <a:gd name="connsiteY9" fmla="*/ 1236 h 9425"/>
                  <a:gd name="connsiteX10" fmla="*/ 2206 w 7500"/>
                  <a:gd name="connsiteY10" fmla="*/ 1482 h 9425"/>
                  <a:gd name="connsiteX11" fmla="*/ 2206 w 7500"/>
                  <a:gd name="connsiteY11" fmla="*/ 1688 h 9425"/>
                  <a:gd name="connsiteX12" fmla="*/ 2206 w 7500"/>
                  <a:gd name="connsiteY12" fmla="*/ 1935 h 9425"/>
                  <a:gd name="connsiteX13" fmla="*/ 2647 w 7500"/>
                  <a:gd name="connsiteY13" fmla="*/ 2346 h 9425"/>
                  <a:gd name="connsiteX14" fmla="*/ 2942 w 7500"/>
                  <a:gd name="connsiteY14" fmla="*/ 2470 h 9425"/>
                  <a:gd name="connsiteX15" fmla="*/ 3382 w 7500"/>
                  <a:gd name="connsiteY15" fmla="*/ 2594 h 9425"/>
                  <a:gd name="connsiteX16" fmla="*/ 4118 w 7500"/>
                  <a:gd name="connsiteY16" fmla="*/ 2717 h 9425"/>
                  <a:gd name="connsiteX17" fmla="*/ 4265 w 7500"/>
                  <a:gd name="connsiteY17" fmla="*/ 2717 h 9425"/>
                  <a:gd name="connsiteX18" fmla="*/ 4265 w 7500"/>
                  <a:gd name="connsiteY18" fmla="*/ 2840 h 9425"/>
                  <a:gd name="connsiteX19" fmla="*/ 4265 w 7500"/>
                  <a:gd name="connsiteY19" fmla="*/ 3046 h 9425"/>
                  <a:gd name="connsiteX20" fmla="*/ 3823 w 7500"/>
                  <a:gd name="connsiteY20" fmla="*/ 3293 h 9425"/>
                  <a:gd name="connsiteX21" fmla="*/ 3382 w 7500"/>
                  <a:gd name="connsiteY21" fmla="*/ 3499 h 9425"/>
                  <a:gd name="connsiteX22" fmla="*/ 3088 w 7500"/>
                  <a:gd name="connsiteY22" fmla="*/ 3704 h 9425"/>
                  <a:gd name="connsiteX23" fmla="*/ 3088 w 7500"/>
                  <a:gd name="connsiteY23" fmla="*/ 3745 h 9425"/>
                  <a:gd name="connsiteX24" fmla="*/ 3382 w 7500"/>
                  <a:gd name="connsiteY24" fmla="*/ 4034 h 9425"/>
                  <a:gd name="connsiteX25" fmla="*/ 3823 w 7500"/>
                  <a:gd name="connsiteY25" fmla="*/ 4404 h 9425"/>
                  <a:gd name="connsiteX26" fmla="*/ 3823 w 7500"/>
                  <a:gd name="connsiteY26" fmla="*/ 4651 h 9425"/>
                  <a:gd name="connsiteX27" fmla="*/ 3823 w 7500"/>
                  <a:gd name="connsiteY27" fmla="*/ 4775 h 9425"/>
                  <a:gd name="connsiteX28" fmla="*/ 3676 w 7500"/>
                  <a:gd name="connsiteY28" fmla="*/ 5062 h 9425"/>
                  <a:gd name="connsiteX29" fmla="*/ 3382 w 7500"/>
                  <a:gd name="connsiteY29" fmla="*/ 5186 h 9425"/>
                  <a:gd name="connsiteX30" fmla="*/ 2647 w 7500"/>
                  <a:gd name="connsiteY30" fmla="*/ 5351 h 9425"/>
                  <a:gd name="connsiteX31" fmla="*/ 1471 w 7500"/>
                  <a:gd name="connsiteY31" fmla="*/ 5639 h 9425"/>
                  <a:gd name="connsiteX32" fmla="*/ 1029 w 7500"/>
                  <a:gd name="connsiteY32" fmla="*/ 5680 h 9425"/>
                  <a:gd name="connsiteX33" fmla="*/ 883 w 7500"/>
                  <a:gd name="connsiteY33" fmla="*/ 5804 h 9425"/>
                  <a:gd name="connsiteX34" fmla="*/ 588 w 7500"/>
                  <a:gd name="connsiteY34" fmla="*/ 5969 h 9425"/>
                  <a:gd name="connsiteX35" fmla="*/ 588 w 7500"/>
                  <a:gd name="connsiteY35" fmla="*/ 6215 h 9425"/>
                  <a:gd name="connsiteX36" fmla="*/ 1029 w 7500"/>
                  <a:gd name="connsiteY36" fmla="*/ 6914 h 9425"/>
                  <a:gd name="connsiteX37" fmla="*/ 1324 w 7500"/>
                  <a:gd name="connsiteY37" fmla="*/ 7285 h 9425"/>
                  <a:gd name="connsiteX38" fmla="*/ 1324 w 7500"/>
                  <a:gd name="connsiteY38" fmla="*/ 7449 h 9425"/>
                  <a:gd name="connsiteX39" fmla="*/ 1324 w 7500"/>
                  <a:gd name="connsiteY39" fmla="*/ 7491 h 9425"/>
                  <a:gd name="connsiteX40" fmla="*/ 588 w 7500"/>
                  <a:gd name="connsiteY40" fmla="*/ 7738 h 9425"/>
                  <a:gd name="connsiteX41" fmla="*/ 147 w 7500"/>
                  <a:gd name="connsiteY41" fmla="*/ 8026 h 9425"/>
                  <a:gd name="connsiteX42" fmla="*/ 147 w 7500"/>
                  <a:gd name="connsiteY42" fmla="*/ 8191 h 9425"/>
                  <a:gd name="connsiteX43" fmla="*/ 0 w 7500"/>
                  <a:gd name="connsiteY43" fmla="*/ 8313 h 9425"/>
                  <a:gd name="connsiteX44" fmla="*/ 0 w 7500"/>
                  <a:gd name="connsiteY44" fmla="*/ 8766 h 9425"/>
                  <a:gd name="connsiteX45" fmla="*/ 0 w 7500"/>
                  <a:gd name="connsiteY45" fmla="*/ 9425 h 9425"/>
                  <a:gd name="connsiteX0" fmla="*/ 10000 w 10000"/>
                  <a:gd name="connsiteY0" fmla="*/ 0 h 10000"/>
                  <a:gd name="connsiteX1" fmla="*/ 7843 w 10000"/>
                  <a:gd name="connsiteY1" fmla="*/ 350 h 10000"/>
                  <a:gd name="connsiteX2" fmla="*/ 7647 w 10000"/>
                  <a:gd name="connsiteY2" fmla="*/ 438 h 10000"/>
                  <a:gd name="connsiteX3" fmla="*/ 6275 w 10000"/>
                  <a:gd name="connsiteY3" fmla="*/ 787 h 10000"/>
                  <a:gd name="connsiteX4" fmla="*/ 5687 w 10000"/>
                  <a:gd name="connsiteY4" fmla="*/ 831 h 10000"/>
                  <a:gd name="connsiteX5" fmla="*/ 4509 w 10000"/>
                  <a:gd name="connsiteY5" fmla="*/ 831 h 10000"/>
                  <a:gd name="connsiteX6" fmla="*/ 4117 w 10000"/>
                  <a:gd name="connsiteY6" fmla="*/ 919 h 10000"/>
                  <a:gd name="connsiteX7" fmla="*/ 3923 w 10000"/>
                  <a:gd name="connsiteY7" fmla="*/ 1048 h 10000"/>
                  <a:gd name="connsiteX8" fmla="*/ 3529 w 10000"/>
                  <a:gd name="connsiteY8" fmla="*/ 1311 h 10000"/>
                  <a:gd name="connsiteX9" fmla="*/ 2941 w 10000"/>
                  <a:gd name="connsiteY9" fmla="*/ 1572 h 10000"/>
                  <a:gd name="connsiteX10" fmla="*/ 2941 w 10000"/>
                  <a:gd name="connsiteY10" fmla="*/ 1791 h 10000"/>
                  <a:gd name="connsiteX11" fmla="*/ 2941 w 10000"/>
                  <a:gd name="connsiteY11" fmla="*/ 2053 h 10000"/>
                  <a:gd name="connsiteX12" fmla="*/ 3529 w 10000"/>
                  <a:gd name="connsiteY12" fmla="*/ 2489 h 10000"/>
                  <a:gd name="connsiteX13" fmla="*/ 3923 w 10000"/>
                  <a:gd name="connsiteY13" fmla="*/ 2621 h 10000"/>
                  <a:gd name="connsiteX14" fmla="*/ 4509 w 10000"/>
                  <a:gd name="connsiteY14" fmla="*/ 2752 h 10000"/>
                  <a:gd name="connsiteX15" fmla="*/ 5491 w 10000"/>
                  <a:gd name="connsiteY15" fmla="*/ 2883 h 10000"/>
                  <a:gd name="connsiteX16" fmla="*/ 5687 w 10000"/>
                  <a:gd name="connsiteY16" fmla="*/ 2883 h 10000"/>
                  <a:gd name="connsiteX17" fmla="*/ 5687 w 10000"/>
                  <a:gd name="connsiteY17" fmla="*/ 3013 h 10000"/>
                  <a:gd name="connsiteX18" fmla="*/ 5687 w 10000"/>
                  <a:gd name="connsiteY18" fmla="*/ 3232 h 10000"/>
                  <a:gd name="connsiteX19" fmla="*/ 5097 w 10000"/>
                  <a:gd name="connsiteY19" fmla="*/ 3494 h 10000"/>
                  <a:gd name="connsiteX20" fmla="*/ 4509 w 10000"/>
                  <a:gd name="connsiteY20" fmla="*/ 3712 h 10000"/>
                  <a:gd name="connsiteX21" fmla="*/ 4117 w 10000"/>
                  <a:gd name="connsiteY21" fmla="*/ 3930 h 10000"/>
                  <a:gd name="connsiteX22" fmla="*/ 4117 w 10000"/>
                  <a:gd name="connsiteY22" fmla="*/ 3973 h 10000"/>
                  <a:gd name="connsiteX23" fmla="*/ 4509 w 10000"/>
                  <a:gd name="connsiteY23" fmla="*/ 4280 h 10000"/>
                  <a:gd name="connsiteX24" fmla="*/ 5097 w 10000"/>
                  <a:gd name="connsiteY24" fmla="*/ 4673 h 10000"/>
                  <a:gd name="connsiteX25" fmla="*/ 5097 w 10000"/>
                  <a:gd name="connsiteY25" fmla="*/ 4935 h 10000"/>
                  <a:gd name="connsiteX26" fmla="*/ 5097 w 10000"/>
                  <a:gd name="connsiteY26" fmla="*/ 5066 h 10000"/>
                  <a:gd name="connsiteX27" fmla="*/ 4901 w 10000"/>
                  <a:gd name="connsiteY27" fmla="*/ 5371 h 10000"/>
                  <a:gd name="connsiteX28" fmla="*/ 4509 w 10000"/>
                  <a:gd name="connsiteY28" fmla="*/ 5502 h 10000"/>
                  <a:gd name="connsiteX29" fmla="*/ 3529 w 10000"/>
                  <a:gd name="connsiteY29" fmla="*/ 5677 h 10000"/>
                  <a:gd name="connsiteX30" fmla="*/ 1961 w 10000"/>
                  <a:gd name="connsiteY30" fmla="*/ 5983 h 10000"/>
                  <a:gd name="connsiteX31" fmla="*/ 1372 w 10000"/>
                  <a:gd name="connsiteY31" fmla="*/ 6027 h 10000"/>
                  <a:gd name="connsiteX32" fmla="*/ 1177 w 10000"/>
                  <a:gd name="connsiteY32" fmla="*/ 6158 h 10000"/>
                  <a:gd name="connsiteX33" fmla="*/ 784 w 10000"/>
                  <a:gd name="connsiteY33" fmla="*/ 6333 h 10000"/>
                  <a:gd name="connsiteX34" fmla="*/ 784 w 10000"/>
                  <a:gd name="connsiteY34" fmla="*/ 6594 h 10000"/>
                  <a:gd name="connsiteX35" fmla="*/ 1372 w 10000"/>
                  <a:gd name="connsiteY35" fmla="*/ 7336 h 10000"/>
                  <a:gd name="connsiteX36" fmla="*/ 1765 w 10000"/>
                  <a:gd name="connsiteY36" fmla="*/ 7729 h 10000"/>
                  <a:gd name="connsiteX37" fmla="*/ 1765 w 10000"/>
                  <a:gd name="connsiteY37" fmla="*/ 7903 h 10000"/>
                  <a:gd name="connsiteX38" fmla="*/ 1765 w 10000"/>
                  <a:gd name="connsiteY38" fmla="*/ 7948 h 10000"/>
                  <a:gd name="connsiteX39" fmla="*/ 784 w 10000"/>
                  <a:gd name="connsiteY39" fmla="*/ 8210 h 10000"/>
                  <a:gd name="connsiteX40" fmla="*/ 196 w 10000"/>
                  <a:gd name="connsiteY40" fmla="*/ 8516 h 10000"/>
                  <a:gd name="connsiteX41" fmla="*/ 196 w 10000"/>
                  <a:gd name="connsiteY41" fmla="*/ 8691 h 10000"/>
                  <a:gd name="connsiteX42" fmla="*/ 0 w 10000"/>
                  <a:gd name="connsiteY42" fmla="*/ 8820 h 10000"/>
                  <a:gd name="connsiteX43" fmla="*/ 0 w 10000"/>
                  <a:gd name="connsiteY43" fmla="*/ 9301 h 10000"/>
                  <a:gd name="connsiteX44" fmla="*/ 0 w 10000"/>
                  <a:gd name="connsiteY44" fmla="*/ 10000 h 10000"/>
                  <a:gd name="connsiteX0" fmla="*/ 7843 w 7843"/>
                  <a:gd name="connsiteY0" fmla="*/ 0 h 9650"/>
                  <a:gd name="connsiteX1" fmla="*/ 7647 w 7843"/>
                  <a:gd name="connsiteY1" fmla="*/ 88 h 9650"/>
                  <a:gd name="connsiteX2" fmla="*/ 6275 w 7843"/>
                  <a:gd name="connsiteY2" fmla="*/ 437 h 9650"/>
                  <a:gd name="connsiteX3" fmla="*/ 5687 w 7843"/>
                  <a:gd name="connsiteY3" fmla="*/ 481 h 9650"/>
                  <a:gd name="connsiteX4" fmla="*/ 4509 w 7843"/>
                  <a:gd name="connsiteY4" fmla="*/ 481 h 9650"/>
                  <a:gd name="connsiteX5" fmla="*/ 4117 w 7843"/>
                  <a:gd name="connsiteY5" fmla="*/ 569 h 9650"/>
                  <a:gd name="connsiteX6" fmla="*/ 3923 w 7843"/>
                  <a:gd name="connsiteY6" fmla="*/ 698 h 9650"/>
                  <a:gd name="connsiteX7" fmla="*/ 3529 w 7843"/>
                  <a:gd name="connsiteY7" fmla="*/ 961 h 9650"/>
                  <a:gd name="connsiteX8" fmla="*/ 2941 w 7843"/>
                  <a:gd name="connsiteY8" fmla="*/ 1222 h 9650"/>
                  <a:gd name="connsiteX9" fmla="*/ 2941 w 7843"/>
                  <a:gd name="connsiteY9" fmla="*/ 1441 h 9650"/>
                  <a:gd name="connsiteX10" fmla="*/ 2941 w 7843"/>
                  <a:gd name="connsiteY10" fmla="*/ 1703 h 9650"/>
                  <a:gd name="connsiteX11" fmla="*/ 3529 w 7843"/>
                  <a:gd name="connsiteY11" fmla="*/ 2139 h 9650"/>
                  <a:gd name="connsiteX12" fmla="*/ 3923 w 7843"/>
                  <a:gd name="connsiteY12" fmla="*/ 2271 h 9650"/>
                  <a:gd name="connsiteX13" fmla="*/ 4509 w 7843"/>
                  <a:gd name="connsiteY13" fmla="*/ 2402 h 9650"/>
                  <a:gd name="connsiteX14" fmla="*/ 5491 w 7843"/>
                  <a:gd name="connsiteY14" fmla="*/ 2533 h 9650"/>
                  <a:gd name="connsiteX15" fmla="*/ 5687 w 7843"/>
                  <a:gd name="connsiteY15" fmla="*/ 2533 h 9650"/>
                  <a:gd name="connsiteX16" fmla="*/ 5687 w 7843"/>
                  <a:gd name="connsiteY16" fmla="*/ 2663 h 9650"/>
                  <a:gd name="connsiteX17" fmla="*/ 5687 w 7843"/>
                  <a:gd name="connsiteY17" fmla="*/ 2882 h 9650"/>
                  <a:gd name="connsiteX18" fmla="*/ 5097 w 7843"/>
                  <a:gd name="connsiteY18" fmla="*/ 3144 h 9650"/>
                  <a:gd name="connsiteX19" fmla="*/ 4509 w 7843"/>
                  <a:gd name="connsiteY19" fmla="*/ 3362 h 9650"/>
                  <a:gd name="connsiteX20" fmla="*/ 4117 w 7843"/>
                  <a:gd name="connsiteY20" fmla="*/ 3580 h 9650"/>
                  <a:gd name="connsiteX21" fmla="*/ 4117 w 7843"/>
                  <a:gd name="connsiteY21" fmla="*/ 3623 h 9650"/>
                  <a:gd name="connsiteX22" fmla="*/ 4509 w 7843"/>
                  <a:gd name="connsiteY22" fmla="*/ 3930 h 9650"/>
                  <a:gd name="connsiteX23" fmla="*/ 5097 w 7843"/>
                  <a:gd name="connsiteY23" fmla="*/ 4323 h 9650"/>
                  <a:gd name="connsiteX24" fmla="*/ 5097 w 7843"/>
                  <a:gd name="connsiteY24" fmla="*/ 4585 h 9650"/>
                  <a:gd name="connsiteX25" fmla="*/ 5097 w 7843"/>
                  <a:gd name="connsiteY25" fmla="*/ 4716 h 9650"/>
                  <a:gd name="connsiteX26" fmla="*/ 4901 w 7843"/>
                  <a:gd name="connsiteY26" fmla="*/ 5021 h 9650"/>
                  <a:gd name="connsiteX27" fmla="*/ 4509 w 7843"/>
                  <a:gd name="connsiteY27" fmla="*/ 5152 h 9650"/>
                  <a:gd name="connsiteX28" fmla="*/ 3529 w 7843"/>
                  <a:gd name="connsiteY28" fmla="*/ 5327 h 9650"/>
                  <a:gd name="connsiteX29" fmla="*/ 1961 w 7843"/>
                  <a:gd name="connsiteY29" fmla="*/ 5633 h 9650"/>
                  <a:gd name="connsiteX30" fmla="*/ 1372 w 7843"/>
                  <a:gd name="connsiteY30" fmla="*/ 5677 h 9650"/>
                  <a:gd name="connsiteX31" fmla="*/ 1177 w 7843"/>
                  <a:gd name="connsiteY31" fmla="*/ 5808 h 9650"/>
                  <a:gd name="connsiteX32" fmla="*/ 784 w 7843"/>
                  <a:gd name="connsiteY32" fmla="*/ 5983 h 9650"/>
                  <a:gd name="connsiteX33" fmla="*/ 784 w 7843"/>
                  <a:gd name="connsiteY33" fmla="*/ 6244 h 9650"/>
                  <a:gd name="connsiteX34" fmla="*/ 1372 w 7843"/>
                  <a:gd name="connsiteY34" fmla="*/ 6986 h 9650"/>
                  <a:gd name="connsiteX35" fmla="*/ 1765 w 7843"/>
                  <a:gd name="connsiteY35" fmla="*/ 7379 h 9650"/>
                  <a:gd name="connsiteX36" fmla="*/ 1765 w 7843"/>
                  <a:gd name="connsiteY36" fmla="*/ 7553 h 9650"/>
                  <a:gd name="connsiteX37" fmla="*/ 1765 w 7843"/>
                  <a:gd name="connsiteY37" fmla="*/ 7598 h 9650"/>
                  <a:gd name="connsiteX38" fmla="*/ 784 w 7843"/>
                  <a:gd name="connsiteY38" fmla="*/ 7860 h 9650"/>
                  <a:gd name="connsiteX39" fmla="*/ 196 w 7843"/>
                  <a:gd name="connsiteY39" fmla="*/ 8166 h 9650"/>
                  <a:gd name="connsiteX40" fmla="*/ 196 w 7843"/>
                  <a:gd name="connsiteY40" fmla="*/ 8341 h 9650"/>
                  <a:gd name="connsiteX41" fmla="*/ 0 w 7843"/>
                  <a:gd name="connsiteY41" fmla="*/ 8470 h 9650"/>
                  <a:gd name="connsiteX42" fmla="*/ 0 w 7843"/>
                  <a:gd name="connsiteY42" fmla="*/ 8951 h 9650"/>
                  <a:gd name="connsiteX43" fmla="*/ 0 w 7843"/>
                  <a:gd name="connsiteY43" fmla="*/ 9650 h 9650"/>
                  <a:gd name="connsiteX0" fmla="*/ 10000 w 10000"/>
                  <a:gd name="connsiteY0" fmla="*/ 0 h 10000"/>
                  <a:gd name="connsiteX1" fmla="*/ 9750 w 10000"/>
                  <a:gd name="connsiteY1" fmla="*/ 91 h 10000"/>
                  <a:gd name="connsiteX2" fmla="*/ 7251 w 10000"/>
                  <a:gd name="connsiteY2" fmla="*/ 498 h 10000"/>
                  <a:gd name="connsiteX3" fmla="*/ 5749 w 10000"/>
                  <a:gd name="connsiteY3" fmla="*/ 498 h 10000"/>
                  <a:gd name="connsiteX4" fmla="*/ 5249 w 10000"/>
                  <a:gd name="connsiteY4" fmla="*/ 590 h 10000"/>
                  <a:gd name="connsiteX5" fmla="*/ 5002 w 10000"/>
                  <a:gd name="connsiteY5" fmla="*/ 723 h 10000"/>
                  <a:gd name="connsiteX6" fmla="*/ 4500 w 10000"/>
                  <a:gd name="connsiteY6" fmla="*/ 996 h 10000"/>
                  <a:gd name="connsiteX7" fmla="*/ 3750 w 10000"/>
                  <a:gd name="connsiteY7" fmla="*/ 1266 h 10000"/>
                  <a:gd name="connsiteX8" fmla="*/ 3750 w 10000"/>
                  <a:gd name="connsiteY8" fmla="*/ 1493 h 10000"/>
                  <a:gd name="connsiteX9" fmla="*/ 3750 w 10000"/>
                  <a:gd name="connsiteY9" fmla="*/ 1765 h 10000"/>
                  <a:gd name="connsiteX10" fmla="*/ 4500 w 10000"/>
                  <a:gd name="connsiteY10" fmla="*/ 2217 h 10000"/>
                  <a:gd name="connsiteX11" fmla="*/ 5002 w 10000"/>
                  <a:gd name="connsiteY11" fmla="*/ 2353 h 10000"/>
                  <a:gd name="connsiteX12" fmla="*/ 5749 w 10000"/>
                  <a:gd name="connsiteY12" fmla="*/ 2489 h 10000"/>
                  <a:gd name="connsiteX13" fmla="*/ 7001 w 10000"/>
                  <a:gd name="connsiteY13" fmla="*/ 2625 h 10000"/>
                  <a:gd name="connsiteX14" fmla="*/ 7251 w 10000"/>
                  <a:gd name="connsiteY14" fmla="*/ 2625 h 10000"/>
                  <a:gd name="connsiteX15" fmla="*/ 7251 w 10000"/>
                  <a:gd name="connsiteY15" fmla="*/ 2760 h 10000"/>
                  <a:gd name="connsiteX16" fmla="*/ 7251 w 10000"/>
                  <a:gd name="connsiteY16" fmla="*/ 2987 h 10000"/>
                  <a:gd name="connsiteX17" fmla="*/ 6499 w 10000"/>
                  <a:gd name="connsiteY17" fmla="*/ 3258 h 10000"/>
                  <a:gd name="connsiteX18" fmla="*/ 5749 w 10000"/>
                  <a:gd name="connsiteY18" fmla="*/ 3484 h 10000"/>
                  <a:gd name="connsiteX19" fmla="*/ 5249 w 10000"/>
                  <a:gd name="connsiteY19" fmla="*/ 3710 h 10000"/>
                  <a:gd name="connsiteX20" fmla="*/ 5249 w 10000"/>
                  <a:gd name="connsiteY20" fmla="*/ 3754 h 10000"/>
                  <a:gd name="connsiteX21" fmla="*/ 5749 w 10000"/>
                  <a:gd name="connsiteY21" fmla="*/ 4073 h 10000"/>
                  <a:gd name="connsiteX22" fmla="*/ 6499 w 10000"/>
                  <a:gd name="connsiteY22" fmla="*/ 4480 h 10000"/>
                  <a:gd name="connsiteX23" fmla="*/ 6499 w 10000"/>
                  <a:gd name="connsiteY23" fmla="*/ 4751 h 10000"/>
                  <a:gd name="connsiteX24" fmla="*/ 6499 w 10000"/>
                  <a:gd name="connsiteY24" fmla="*/ 4887 h 10000"/>
                  <a:gd name="connsiteX25" fmla="*/ 6249 w 10000"/>
                  <a:gd name="connsiteY25" fmla="*/ 5203 h 10000"/>
                  <a:gd name="connsiteX26" fmla="*/ 5749 w 10000"/>
                  <a:gd name="connsiteY26" fmla="*/ 5339 h 10000"/>
                  <a:gd name="connsiteX27" fmla="*/ 4500 w 10000"/>
                  <a:gd name="connsiteY27" fmla="*/ 5520 h 10000"/>
                  <a:gd name="connsiteX28" fmla="*/ 2500 w 10000"/>
                  <a:gd name="connsiteY28" fmla="*/ 5837 h 10000"/>
                  <a:gd name="connsiteX29" fmla="*/ 1749 w 10000"/>
                  <a:gd name="connsiteY29" fmla="*/ 5883 h 10000"/>
                  <a:gd name="connsiteX30" fmla="*/ 1501 w 10000"/>
                  <a:gd name="connsiteY30" fmla="*/ 6019 h 10000"/>
                  <a:gd name="connsiteX31" fmla="*/ 1000 w 10000"/>
                  <a:gd name="connsiteY31" fmla="*/ 6200 h 10000"/>
                  <a:gd name="connsiteX32" fmla="*/ 1000 w 10000"/>
                  <a:gd name="connsiteY32" fmla="*/ 6470 h 10000"/>
                  <a:gd name="connsiteX33" fmla="*/ 1749 w 10000"/>
                  <a:gd name="connsiteY33" fmla="*/ 7239 h 10000"/>
                  <a:gd name="connsiteX34" fmla="*/ 2250 w 10000"/>
                  <a:gd name="connsiteY34" fmla="*/ 7647 h 10000"/>
                  <a:gd name="connsiteX35" fmla="*/ 2250 w 10000"/>
                  <a:gd name="connsiteY35" fmla="*/ 7827 h 10000"/>
                  <a:gd name="connsiteX36" fmla="*/ 2250 w 10000"/>
                  <a:gd name="connsiteY36" fmla="*/ 7874 h 10000"/>
                  <a:gd name="connsiteX37" fmla="*/ 1000 w 10000"/>
                  <a:gd name="connsiteY37" fmla="*/ 8145 h 10000"/>
                  <a:gd name="connsiteX38" fmla="*/ 250 w 10000"/>
                  <a:gd name="connsiteY38" fmla="*/ 8462 h 10000"/>
                  <a:gd name="connsiteX39" fmla="*/ 250 w 10000"/>
                  <a:gd name="connsiteY39" fmla="*/ 8644 h 10000"/>
                  <a:gd name="connsiteX40" fmla="*/ 0 w 10000"/>
                  <a:gd name="connsiteY40" fmla="*/ 8777 h 10000"/>
                  <a:gd name="connsiteX41" fmla="*/ 0 w 10000"/>
                  <a:gd name="connsiteY41" fmla="*/ 9276 h 10000"/>
                  <a:gd name="connsiteX42" fmla="*/ 0 w 10000"/>
                  <a:gd name="connsiteY42" fmla="*/ 10000 h 10000"/>
                  <a:gd name="connsiteX0" fmla="*/ 10000 w 10000"/>
                  <a:gd name="connsiteY0" fmla="*/ 0 h 10000"/>
                  <a:gd name="connsiteX1" fmla="*/ 7251 w 10000"/>
                  <a:gd name="connsiteY1" fmla="*/ 498 h 10000"/>
                  <a:gd name="connsiteX2" fmla="*/ 5749 w 10000"/>
                  <a:gd name="connsiteY2" fmla="*/ 498 h 10000"/>
                  <a:gd name="connsiteX3" fmla="*/ 5249 w 10000"/>
                  <a:gd name="connsiteY3" fmla="*/ 590 h 10000"/>
                  <a:gd name="connsiteX4" fmla="*/ 5002 w 10000"/>
                  <a:gd name="connsiteY4" fmla="*/ 723 h 10000"/>
                  <a:gd name="connsiteX5" fmla="*/ 4500 w 10000"/>
                  <a:gd name="connsiteY5" fmla="*/ 996 h 10000"/>
                  <a:gd name="connsiteX6" fmla="*/ 3750 w 10000"/>
                  <a:gd name="connsiteY6" fmla="*/ 1266 h 10000"/>
                  <a:gd name="connsiteX7" fmla="*/ 3750 w 10000"/>
                  <a:gd name="connsiteY7" fmla="*/ 1493 h 10000"/>
                  <a:gd name="connsiteX8" fmla="*/ 3750 w 10000"/>
                  <a:gd name="connsiteY8" fmla="*/ 1765 h 10000"/>
                  <a:gd name="connsiteX9" fmla="*/ 4500 w 10000"/>
                  <a:gd name="connsiteY9" fmla="*/ 2217 h 10000"/>
                  <a:gd name="connsiteX10" fmla="*/ 5002 w 10000"/>
                  <a:gd name="connsiteY10" fmla="*/ 2353 h 10000"/>
                  <a:gd name="connsiteX11" fmla="*/ 5749 w 10000"/>
                  <a:gd name="connsiteY11" fmla="*/ 2489 h 10000"/>
                  <a:gd name="connsiteX12" fmla="*/ 7001 w 10000"/>
                  <a:gd name="connsiteY12" fmla="*/ 2625 h 10000"/>
                  <a:gd name="connsiteX13" fmla="*/ 7251 w 10000"/>
                  <a:gd name="connsiteY13" fmla="*/ 2625 h 10000"/>
                  <a:gd name="connsiteX14" fmla="*/ 7251 w 10000"/>
                  <a:gd name="connsiteY14" fmla="*/ 2760 h 10000"/>
                  <a:gd name="connsiteX15" fmla="*/ 7251 w 10000"/>
                  <a:gd name="connsiteY15" fmla="*/ 2987 h 10000"/>
                  <a:gd name="connsiteX16" fmla="*/ 6499 w 10000"/>
                  <a:gd name="connsiteY16" fmla="*/ 3258 h 10000"/>
                  <a:gd name="connsiteX17" fmla="*/ 5749 w 10000"/>
                  <a:gd name="connsiteY17" fmla="*/ 3484 h 10000"/>
                  <a:gd name="connsiteX18" fmla="*/ 5249 w 10000"/>
                  <a:gd name="connsiteY18" fmla="*/ 3710 h 10000"/>
                  <a:gd name="connsiteX19" fmla="*/ 5249 w 10000"/>
                  <a:gd name="connsiteY19" fmla="*/ 3754 h 10000"/>
                  <a:gd name="connsiteX20" fmla="*/ 5749 w 10000"/>
                  <a:gd name="connsiteY20" fmla="*/ 4073 h 10000"/>
                  <a:gd name="connsiteX21" fmla="*/ 6499 w 10000"/>
                  <a:gd name="connsiteY21" fmla="*/ 4480 h 10000"/>
                  <a:gd name="connsiteX22" fmla="*/ 6499 w 10000"/>
                  <a:gd name="connsiteY22" fmla="*/ 4751 h 10000"/>
                  <a:gd name="connsiteX23" fmla="*/ 6499 w 10000"/>
                  <a:gd name="connsiteY23" fmla="*/ 4887 h 10000"/>
                  <a:gd name="connsiteX24" fmla="*/ 6249 w 10000"/>
                  <a:gd name="connsiteY24" fmla="*/ 5203 h 10000"/>
                  <a:gd name="connsiteX25" fmla="*/ 5749 w 10000"/>
                  <a:gd name="connsiteY25" fmla="*/ 5339 h 10000"/>
                  <a:gd name="connsiteX26" fmla="*/ 4500 w 10000"/>
                  <a:gd name="connsiteY26" fmla="*/ 5520 h 10000"/>
                  <a:gd name="connsiteX27" fmla="*/ 2500 w 10000"/>
                  <a:gd name="connsiteY27" fmla="*/ 5837 h 10000"/>
                  <a:gd name="connsiteX28" fmla="*/ 1749 w 10000"/>
                  <a:gd name="connsiteY28" fmla="*/ 5883 h 10000"/>
                  <a:gd name="connsiteX29" fmla="*/ 1501 w 10000"/>
                  <a:gd name="connsiteY29" fmla="*/ 6019 h 10000"/>
                  <a:gd name="connsiteX30" fmla="*/ 1000 w 10000"/>
                  <a:gd name="connsiteY30" fmla="*/ 6200 h 10000"/>
                  <a:gd name="connsiteX31" fmla="*/ 1000 w 10000"/>
                  <a:gd name="connsiteY31" fmla="*/ 6470 h 10000"/>
                  <a:gd name="connsiteX32" fmla="*/ 1749 w 10000"/>
                  <a:gd name="connsiteY32" fmla="*/ 7239 h 10000"/>
                  <a:gd name="connsiteX33" fmla="*/ 2250 w 10000"/>
                  <a:gd name="connsiteY33" fmla="*/ 7647 h 10000"/>
                  <a:gd name="connsiteX34" fmla="*/ 2250 w 10000"/>
                  <a:gd name="connsiteY34" fmla="*/ 7827 h 10000"/>
                  <a:gd name="connsiteX35" fmla="*/ 2250 w 10000"/>
                  <a:gd name="connsiteY35" fmla="*/ 7874 h 10000"/>
                  <a:gd name="connsiteX36" fmla="*/ 1000 w 10000"/>
                  <a:gd name="connsiteY36" fmla="*/ 8145 h 10000"/>
                  <a:gd name="connsiteX37" fmla="*/ 250 w 10000"/>
                  <a:gd name="connsiteY37" fmla="*/ 8462 h 10000"/>
                  <a:gd name="connsiteX38" fmla="*/ 250 w 10000"/>
                  <a:gd name="connsiteY38" fmla="*/ 8644 h 10000"/>
                  <a:gd name="connsiteX39" fmla="*/ 0 w 10000"/>
                  <a:gd name="connsiteY39" fmla="*/ 8777 h 10000"/>
                  <a:gd name="connsiteX40" fmla="*/ 0 w 10000"/>
                  <a:gd name="connsiteY40" fmla="*/ 9276 h 10000"/>
                  <a:gd name="connsiteX41" fmla="*/ 0 w 10000"/>
                  <a:gd name="connsiteY41" fmla="*/ 10000 h 10000"/>
                  <a:gd name="connsiteX0" fmla="*/ 7251 w 7251"/>
                  <a:gd name="connsiteY0" fmla="*/ 0 h 9502"/>
                  <a:gd name="connsiteX1" fmla="*/ 5749 w 7251"/>
                  <a:gd name="connsiteY1" fmla="*/ 0 h 9502"/>
                  <a:gd name="connsiteX2" fmla="*/ 5249 w 7251"/>
                  <a:gd name="connsiteY2" fmla="*/ 92 h 9502"/>
                  <a:gd name="connsiteX3" fmla="*/ 5002 w 7251"/>
                  <a:gd name="connsiteY3" fmla="*/ 225 h 9502"/>
                  <a:gd name="connsiteX4" fmla="*/ 4500 w 7251"/>
                  <a:gd name="connsiteY4" fmla="*/ 498 h 9502"/>
                  <a:gd name="connsiteX5" fmla="*/ 3750 w 7251"/>
                  <a:gd name="connsiteY5" fmla="*/ 768 h 9502"/>
                  <a:gd name="connsiteX6" fmla="*/ 3750 w 7251"/>
                  <a:gd name="connsiteY6" fmla="*/ 995 h 9502"/>
                  <a:gd name="connsiteX7" fmla="*/ 3750 w 7251"/>
                  <a:gd name="connsiteY7" fmla="*/ 1267 h 9502"/>
                  <a:gd name="connsiteX8" fmla="*/ 4500 w 7251"/>
                  <a:gd name="connsiteY8" fmla="*/ 1719 h 9502"/>
                  <a:gd name="connsiteX9" fmla="*/ 5002 w 7251"/>
                  <a:gd name="connsiteY9" fmla="*/ 1855 h 9502"/>
                  <a:gd name="connsiteX10" fmla="*/ 5749 w 7251"/>
                  <a:gd name="connsiteY10" fmla="*/ 1991 h 9502"/>
                  <a:gd name="connsiteX11" fmla="*/ 7001 w 7251"/>
                  <a:gd name="connsiteY11" fmla="*/ 2127 h 9502"/>
                  <a:gd name="connsiteX12" fmla="*/ 7251 w 7251"/>
                  <a:gd name="connsiteY12" fmla="*/ 2127 h 9502"/>
                  <a:gd name="connsiteX13" fmla="*/ 7251 w 7251"/>
                  <a:gd name="connsiteY13" fmla="*/ 2262 h 9502"/>
                  <a:gd name="connsiteX14" fmla="*/ 7251 w 7251"/>
                  <a:gd name="connsiteY14" fmla="*/ 2489 h 9502"/>
                  <a:gd name="connsiteX15" fmla="*/ 6499 w 7251"/>
                  <a:gd name="connsiteY15" fmla="*/ 2760 h 9502"/>
                  <a:gd name="connsiteX16" fmla="*/ 5749 w 7251"/>
                  <a:gd name="connsiteY16" fmla="*/ 2986 h 9502"/>
                  <a:gd name="connsiteX17" fmla="*/ 5249 w 7251"/>
                  <a:gd name="connsiteY17" fmla="*/ 3212 h 9502"/>
                  <a:gd name="connsiteX18" fmla="*/ 5249 w 7251"/>
                  <a:gd name="connsiteY18" fmla="*/ 3256 h 9502"/>
                  <a:gd name="connsiteX19" fmla="*/ 5749 w 7251"/>
                  <a:gd name="connsiteY19" fmla="*/ 3575 h 9502"/>
                  <a:gd name="connsiteX20" fmla="*/ 6499 w 7251"/>
                  <a:gd name="connsiteY20" fmla="*/ 3982 h 9502"/>
                  <a:gd name="connsiteX21" fmla="*/ 6499 w 7251"/>
                  <a:gd name="connsiteY21" fmla="*/ 4253 h 9502"/>
                  <a:gd name="connsiteX22" fmla="*/ 6499 w 7251"/>
                  <a:gd name="connsiteY22" fmla="*/ 4389 h 9502"/>
                  <a:gd name="connsiteX23" fmla="*/ 6249 w 7251"/>
                  <a:gd name="connsiteY23" fmla="*/ 4705 h 9502"/>
                  <a:gd name="connsiteX24" fmla="*/ 5749 w 7251"/>
                  <a:gd name="connsiteY24" fmla="*/ 4841 h 9502"/>
                  <a:gd name="connsiteX25" fmla="*/ 4500 w 7251"/>
                  <a:gd name="connsiteY25" fmla="*/ 5022 h 9502"/>
                  <a:gd name="connsiteX26" fmla="*/ 2500 w 7251"/>
                  <a:gd name="connsiteY26" fmla="*/ 5339 h 9502"/>
                  <a:gd name="connsiteX27" fmla="*/ 1749 w 7251"/>
                  <a:gd name="connsiteY27" fmla="*/ 5385 h 9502"/>
                  <a:gd name="connsiteX28" fmla="*/ 1501 w 7251"/>
                  <a:gd name="connsiteY28" fmla="*/ 5521 h 9502"/>
                  <a:gd name="connsiteX29" fmla="*/ 1000 w 7251"/>
                  <a:gd name="connsiteY29" fmla="*/ 5702 h 9502"/>
                  <a:gd name="connsiteX30" fmla="*/ 1000 w 7251"/>
                  <a:gd name="connsiteY30" fmla="*/ 5972 h 9502"/>
                  <a:gd name="connsiteX31" fmla="*/ 1749 w 7251"/>
                  <a:gd name="connsiteY31" fmla="*/ 6741 h 9502"/>
                  <a:gd name="connsiteX32" fmla="*/ 2250 w 7251"/>
                  <a:gd name="connsiteY32" fmla="*/ 7149 h 9502"/>
                  <a:gd name="connsiteX33" fmla="*/ 2250 w 7251"/>
                  <a:gd name="connsiteY33" fmla="*/ 7329 h 9502"/>
                  <a:gd name="connsiteX34" fmla="*/ 2250 w 7251"/>
                  <a:gd name="connsiteY34" fmla="*/ 7376 h 9502"/>
                  <a:gd name="connsiteX35" fmla="*/ 1000 w 7251"/>
                  <a:gd name="connsiteY35" fmla="*/ 7647 h 9502"/>
                  <a:gd name="connsiteX36" fmla="*/ 250 w 7251"/>
                  <a:gd name="connsiteY36" fmla="*/ 7964 h 9502"/>
                  <a:gd name="connsiteX37" fmla="*/ 250 w 7251"/>
                  <a:gd name="connsiteY37" fmla="*/ 8146 h 9502"/>
                  <a:gd name="connsiteX38" fmla="*/ 0 w 7251"/>
                  <a:gd name="connsiteY38" fmla="*/ 8279 h 9502"/>
                  <a:gd name="connsiteX39" fmla="*/ 0 w 7251"/>
                  <a:gd name="connsiteY39" fmla="*/ 8778 h 9502"/>
                  <a:gd name="connsiteX40" fmla="*/ 0 w 7251"/>
                  <a:gd name="connsiteY40" fmla="*/ 9502 h 9502"/>
                  <a:gd name="connsiteX0" fmla="*/ 7929 w 10000"/>
                  <a:gd name="connsiteY0" fmla="*/ 0 h 10000"/>
                  <a:gd name="connsiteX1" fmla="*/ 7239 w 10000"/>
                  <a:gd name="connsiteY1" fmla="*/ 97 h 10000"/>
                  <a:gd name="connsiteX2" fmla="*/ 6898 w 10000"/>
                  <a:gd name="connsiteY2" fmla="*/ 237 h 10000"/>
                  <a:gd name="connsiteX3" fmla="*/ 6206 w 10000"/>
                  <a:gd name="connsiteY3" fmla="*/ 524 h 10000"/>
                  <a:gd name="connsiteX4" fmla="*/ 5172 w 10000"/>
                  <a:gd name="connsiteY4" fmla="*/ 808 h 10000"/>
                  <a:gd name="connsiteX5" fmla="*/ 5172 w 10000"/>
                  <a:gd name="connsiteY5" fmla="*/ 1047 h 10000"/>
                  <a:gd name="connsiteX6" fmla="*/ 5172 w 10000"/>
                  <a:gd name="connsiteY6" fmla="*/ 1333 h 10000"/>
                  <a:gd name="connsiteX7" fmla="*/ 6206 w 10000"/>
                  <a:gd name="connsiteY7" fmla="*/ 1809 h 10000"/>
                  <a:gd name="connsiteX8" fmla="*/ 6898 w 10000"/>
                  <a:gd name="connsiteY8" fmla="*/ 1952 h 10000"/>
                  <a:gd name="connsiteX9" fmla="*/ 7929 w 10000"/>
                  <a:gd name="connsiteY9" fmla="*/ 2095 h 10000"/>
                  <a:gd name="connsiteX10" fmla="*/ 9655 w 10000"/>
                  <a:gd name="connsiteY10" fmla="*/ 2238 h 10000"/>
                  <a:gd name="connsiteX11" fmla="*/ 10000 w 10000"/>
                  <a:gd name="connsiteY11" fmla="*/ 2238 h 10000"/>
                  <a:gd name="connsiteX12" fmla="*/ 10000 w 10000"/>
                  <a:gd name="connsiteY12" fmla="*/ 2381 h 10000"/>
                  <a:gd name="connsiteX13" fmla="*/ 10000 w 10000"/>
                  <a:gd name="connsiteY13" fmla="*/ 2619 h 10000"/>
                  <a:gd name="connsiteX14" fmla="*/ 8963 w 10000"/>
                  <a:gd name="connsiteY14" fmla="*/ 2905 h 10000"/>
                  <a:gd name="connsiteX15" fmla="*/ 7929 w 10000"/>
                  <a:gd name="connsiteY15" fmla="*/ 3142 h 10000"/>
                  <a:gd name="connsiteX16" fmla="*/ 7239 w 10000"/>
                  <a:gd name="connsiteY16" fmla="*/ 3380 h 10000"/>
                  <a:gd name="connsiteX17" fmla="*/ 7239 w 10000"/>
                  <a:gd name="connsiteY17" fmla="*/ 3427 h 10000"/>
                  <a:gd name="connsiteX18" fmla="*/ 7929 w 10000"/>
                  <a:gd name="connsiteY18" fmla="*/ 3762 h 10000"/>
                  <a:gd name="connsiteX19" fmla="*/ 8963 w 10000"/>
                  <a:gd name="connsiteY19" fmla="*/ 4191 h 10000"/>
                  <a:gd name="connsiteX20" fmla="*/ 8963 w 10000"/>
                  <a:gd name="connsiteY20" fmla="*/ 4476 h 10000"/>
                  <a:gd name="connsiteX21" fmla="*/ 8963 w 10000"/>
                  <a:gd name="connsiteY21" fmla="*/ 4619 h 10000"/>
                  <a:gd name="connsiteX22" fmla="*/ 8618 w 10000"/>
                  <a:gd name="connsiteY22" fmla="*/ 4952 h 10000"/>
                  <a:gd name="connsiteX23" fmla="*/ 7929 w 10000"/>
                  <a:gd name="connsiteY23" fmla="*/ 5095 h 10000"/>
                  <a:gd name="connsiteX24" fmla="*/ 6206 w 10000"/>
                  <a:gd name="connsiteY24" fmla="*/ 5285 h 10000"/>
                  <a:gd name="connsiteX25" fmla="*/ 3448 w 10000"/>
                  <a:gd name="connsiteY25" fmla="*/ 5619 h 10000"/>
                  <a:gd name="connsiteX26" fmla="*/ 2412 w 10000"/>
                  <a:gd name="connsiteY26" fmla="*/ 5667 h 10000"/>
                  <a:gd name="connsiteX27" fmla="*/ 2070 w 10000"/>
                  <a:gd name="connsiteY27" fmla="*/ 5810 h 10000"/>
                  <a:gd name="connsiteX28" fmla="*/ 1379 w 10000"/>
                  <a:gd name="connsiteY28" fmla="*/ 6001 h 10000"/>
                  <a:gd name="connsiteX29" fmla="*/ 1379 w 10000"/>
                  <a:gd name="connsiteY29" fmla="*/ 6285 h 10000"/>
                  <a:gd name="connsiteX30" fmla="*/ 2412 w 10000"/>
                  <a:gd name="connsiteY30" fmla="*/ 7094 h 10000"/>
                  <a:gd name="connsiteX31" fmla="*/ 3103 w 10000"/>
                  <a:gd name="connsiteY31" fmla="*/ 7524 h 10000"/>
                  <a:gd name="connsiteX32" fmla="*/ 3103 w 10000"/>
                  <a:gd name="connsiteY32" fmla="*/ 7713 h 10000"/>
                  <a:gd name="connsiteX33" fmla="*/ 3103 w 10000"/>
                  <a:gd name="connsiteY33" fmla="*/ 7763 h 10000"/>
                  <a:gd name="connsiteX34" fmla="*/ 1379 w 10000"/>
                  <a:gd name="connsiteY34" fmla="*/ 8048 h 10000"/>
                  <a:gd name="connsiteX35" fmla="*/ 345 w 10000"/>
                  <a:gd name="connsiteY35" fmla="*/ 8381 h 10000"/>
                  <a:gd name="connsiteX36" fmla="*/ 345 w 10000"/>
                  <a:gd name="connsiteY36" fmla="*/ 8573 h 10000"/>
                  <a:gd name="connsiteX37" fmla="*/ 0 w 10000"/>
                  <a:gd name="connsiteY37" fmla="*/ 8713 h 10000"/>
                  <a:gd name="connsiteX38" fmla="*/ 0 w 10000"/>
                  <a:gd name="connsiteY38" fmla="*/ 9238 h 10000"/>
                  <a:gd name="connsiteX39" fmla="*/ 0 w 10000"/>
                  <a:gd name="connsiteY39" fmla="*/ 10000 h 10000"/>
                  <a:gd name="connsiteX0" fmla="*/ 7929 w 10000"/>
                  <a:gd name="connsiteY0" fmla="*/ 0 h 10000"/>
                  <a:gd name="connsiteX1" fmla="*/ 7239 w 10000"/>
                  <a:gd name="connsiteY1" fmla="*/ 97 h 10000"/>
                  <a:gd name="connsiteX2" fmla="*/ 6206 w 10000"/>
                  <a:gd name="connsiteY2" fmla="*/ 524 h 10000"/>
                  <a:gd name="connsiteX3" fmla="*/ 5172 w 10000"/>
                  <a:gd name="connsiteY3" fmla="*/ 808 h 10000"/>
                  <a:gd name="connsiteX4" fmla="*/ 5172 w 10000"/>
                  <a:gd name="connsiteY4" fmla="*/ 1047 h 10000"/>
                  <a:gd name="connsiteX5" fmla="*/ 5172 w 10000"/>
                  <a:gd name="connsiteY5" fmla="*/ 1333 h 10000"/>
                  <a:gd name="connsiteX6" fmla="*/ 6206 w 10000"/>
                  <a:gd name="connsiteY6" fmla="*/ 1809 h 10000"/>
                  <a:gd name="connsiteX7" fmla="*/ 6898 w 10000"/>
                  <a:gd name="connsiteY7" fmla="*/ 1952 h 10000"/>
                  <a:gd name="connsiteX8" fmla="*/ 7929 w 10000"/>
                  <a:gd name="connsiteY8" fmla="*/ 2095 h 10000"/>
                  <a:gd name="connsiteX9" fmla="*/ 9655 w 10000"/>
                  <a:gd name="connsiteY9" fmla="*/ 2238 h 10000"/>
                  <a:gd name="connsiteX10" fmla="*/ 10000 w 10000"/>
                  <a:gd name="connsiteY10" fmla="*/ 2238 h 10000"/>
                  <a:gd name="connsiteX11" fmla="*/ 10000 w 10000"/>
                  <a:gd name="connsiteY11" fmla="*/ 2381 h 10000"/>
                  <a:gd name="connsiteX12" fmla="*/ 10000 w 10000"/>
                  <a:gd name="connsiteY12" fmla="*/ 2619 h 10000"/>
                  <a:gd name="connsiteX13" fmla="*/ 8963 w 10000"/>
                  <a:gd name="connsiteY13" fmla="*/ 2905 h 10000"/>
                  <a:gd name="connsiteX14" fmla="*/ 7929 w 10000"/>
                  <a:gd name="connsiteY14" fmla="*/ 3142 h 10000"/>
                  <a:gd name="connsiteX15" fmla="*/ 7239 w 10000"/>
                  <a:gd name="connsiteY15" fmla="*/ 3380 h 10000"/>
                  <a:gd name="connsiteX16" fmla="*/ 7239 w 10000"/>
                  <a:gd name="connsiteY16" fmla="*/ 3427 h 10000"/>
                  <a:gd name="connsiteX17" fmla="*/ 7929 w 10000"/>
                  <a:gd name="connsiteY17" fmla="*/ 3762 h 10000"/>
                  <a:gd name="connsiteX18" fmla="*/ 8963 w 10000"/>
                  <a:gd name="connsiteY18" fmla="*/ 4191 h 10000"/>
                  <a:gd name="connsiteX19" fmla="*/ 8963 w 10000"/>
                  <a:gd name="connsiteY19" fmla="*/ 4476 h 10000"/>
                  <a:gd name="connsiteX20" fmla="*/ 8963 w 10000"/>
                  <a:gd name="connsiteY20" fmla="*/ 4619 h 10000"/>
                  <a:gd name="connsiteX21" fmla="*/ 8618 w 10000"/>
                  <a:gd name="connsiteY21" fmla="*/ 4952 h 10000"/>
                  <a:gd name="connsiteX22" fmla="*/ 7929 w 10000"/>
                  <a:gd name="connsiteY22" fmla="*/ 5095 h 10000"/>
                  <a:gd name="connsiteX23" fmla="*/ 6206 w 10000"/>
                  <a:gd name="connsiteY23" fmla="*/ 5285 h 10000"/>
                  <a:gd name="connsiteX24" fmla="*/ 3448 w 10000"/>
                  <a:gd name="connsiteY24" fmla="*/ 5619 h 10000"/>
                  <a:gd name="connsiteX25" fmla="*/ 2412 w 10000"/>
                  <a:gd name="connsiteY25" fmla="*/ 5667 h 10000"/>
                  <a:gd name="connsiteX26" fmla="*/ 2070 w 10000"/>
                  <a:gd name="connsiteY26" fmla="*/ 5810 h 10000"/>
                  <a:gd name="connsiteX27" fmla="*/ 1379 w 10000"/>
                  <a:gd name="connsiteY27" fmla="*/ 6001 h 10000"/>
                  <a:gd name="connsiteX28" fmla="*/ 1379 w 10000"/>
                  <a:gd name="connsiteY28" fmla="*/ 6285 h 10000"/>
                  <a:gd name="connsiteX29" fmla="*/ 2412 w 10000"/>
                  <a:gd name="connsiteY29" fmla="*/ 7094 h 10000"/>
                  <a:gd name="connsiteX30" fmla="*/ 3103 w 10000"/>
                  <a:gd name="connsiteY30" fmla="*/ 7524 h 10000"/>
                  <a:gd name="connsiteX31" fmla="*/ 3103 w 10000"/>
                  <a:gd name="connsiteY31" fmla="*/ 7713 h 10000"/>
                  <a:gd name="connsiteX32" fmla="*/ 3103 w 10000"/>
                  <a:gd name="connsiteY32" fmla="*/ 7763 h 10000"/>
                  <a:gd name="connsiteX33" fmla="*/ 1379 w 10000"/>
                  <a:gd name="connsiteY33" fmla="*/ 8048 h 10000"/>
                  <a:gd name="connsiteX34" fmla="*/ 345 w 10000"/>
                  <a:gd name="connsiteY34" fmla="*/ 8381 h 10000"/>
                  <a:gd name="connsiteX35" fmla="*/ 345 w 10000"/>
                  <a:gd name="connsiteY35" fmla="*/ 8573 h 10000"/>
                  <a:gd name="connsiteX36" fmla="*/ 0 w 10000"/>
                  <a:gd name="connsiteY36" fmla="*/ 8713 h 10000"/>
                  <a:gd name="connsiteX37" fmla="*/ 0 w 10000"/>
                  <a:gd name="connsiteY37" fmla="*/ 9238 h 10000"/>
                  <a:gd name="connsiteX38" fmla="*/ 0 w 10000"/>
                  <a:gd name="connsiteY38" fmla="*/ 10000 h 10000"/>
                  <a:gd name="connsiteX0" fmla="*/ 7929 w 10000"/>
                  <a:gd name="connsiteY0" fmla="*/ 0 h 10000"/>
                  <a:gd name="connsiteX1" fmla="*/ 6206 w 10000"/>
                  <a:gd name="connsiteY1" fmla="*/ 524 h 10000"/>
                  <a:gd name="connsiteX2" fmla="*/ 5172 w 10000"/>
                  <a:gd name="connsiteY2" fmla="*/ 808 h 10000"/>
                  <a:gd name="connsiteX3" fmla="*/ 5172 w 10000"/>
                  <a:gd name="connsiteY3" fmla="*/ 1047 h 10000"/>
                  <a:gd name="connsiteX4" fmla="*/ 5172 w 10000"/>
                  <a:gd name="connsiteY4" fmla="*/ 1333 h 10000"/>
                  <a:gd name="connsiteX5" fmla="*/ 6206 w 10000"/>
                  <a:gd name="connsiteY5" fmla="*/ 1809 h 10000"/>
                  <a:gd name="connsiteX6" fmla="*/ 6898 w 10000"/>
                  <a:gd name="connsiteY6" fmla="*/ 1952 h 10000"/>
                  <a:gd name="connsiteX7" fmla="*/ 7929 w 10000"/>
                  <a:gd name="connsiteY7" fmla="*/ 2095 h 10000"/>
                  <a:gd name="connsiteX8" fmla="*/ 9655 w 10000"/>
                  <a:gd name="connsiteY8" fmla="*/ 2238 h 10000"/>
                  <a:gd name="connsiteX9" fmla="*/ 10000 w 10000"/>
                  <a:gd name="connsiteY9" fmla="*/ 2238 h 10000"/>
                  <a:gd name="connsiteX10" fmla="*/ 10000 w 10000"/>
                  <a:gd name="connsiteY10" fmla="*/ 2381 h 10000"/>
                  <a:gd name="connsiteX11" fmla="*/ 10000 w 10000"/>
                  <a:gd name="connsiteY11" fmla="*/ 2619 h 10000"/>
                  <a:gd name="connsiteX12" fmla="*/ 8963 w 10000"/>
                  <a:gd name="connsiteY12" fmla="*/ 2905 h 10000"/>
                  <a:gd name="connsiteX13" fmla="*/ 7929 w 10000"/>
                  <a:gd name="connsiteY13" fmla="*/ 3142 h 10000"/>
                  <a:gd name="connsiteX14" fmla="*/ 7239 w 10000"/>
                  <a:gd name="connsiteY14" fmla="*/ 3380 h 10000"/>
                  <a:gd name="connsiteX15" fmla="*/ 7239 w 10000"/>
                  <a:gd name="connsiteY15" fmla="*/ 3427 h 10000"/>
                  <a:gd name="connsiteX16" fmla="*/ 7929 w 10000"/>
                  <a:gd name="connsiteY16" fmla="*/ 3762 h 10000"/>
                  <a:gd name="connsiteX17" fmla="*/ 8963 w 10000"/>
                  <a:gd name="connsiteY17" fmla="*/ 4191 h 10000"/>
                  <a:gd name="connsiteX18" fmla="*/ 8963 w 10000"/>
                  <a:gd name="connsiteY18" fmla="*/ 4476 h 10000"/>
                  <a:gd name="connsiteX19" fmla="*/ 8963 w 10000"/>
                  <a:gd name="connsiteY19" fmla="*/ 4619 h 10000"/>
                  <a:gd name="connsiteX20" fmla="*/ 8618 w 10000"/>
                  <a:gd name="connsiteY20" fmla="*/ 4952 h 10000"/>
                  <a:gd name="connsiteX21" fmla="*/ 7929 w 10000"/>
                  <a:gd name="connsiteY21" fmla="*/ 5095 h 10000"/>
                  <a:gd name="connsiteX22" fmla="*/ 6206 w 10000"/>
                  <a:gd name="connsiteY22" fmla="*/ 5285 h 10000"/>
                  <a:gd name="connsiteX23" fmla="*/ 3448 w 10000"/>
                  <a:gd name="connsiteY23" fmla="*/ 5619 h 10000"/>
                  <a:gd name="connsiteX24" fmla="*/ 2412 w 10000"/>
                  <a:gd name="connsiteY24" fmla="*/ 5667 h 10000"/>
                  <a:gd name="connsiteX25" fmla="*/ 2070 w 10000"/>
                  <a:gd name="connsiteY25" fmla="*/ 5810 h 10000"/>
                  <a:gd name="connsiteX26" fmla="*/ 1379 w 10000"/>
                  <a:gd name="connsiteY26" fmla="*/ 6001 h 10000"/>
                  <a:gd name="connsiteX27" fmla="*/ 1379 w 10000"/>
                  <a:gd name="connsiteY27" fmla="*/ 6285 h 10000"/>
                  <a:gd name="connsiteX28" fmla="*/ 2412 w 10000"/>
                  <a:gd name="connsiteY28" fmla="*/ 7094 h 10000"/>
                  <a:gd name="connsiteX29" fmla="*/ 3103 w 10000"/>
                  <a:gd name="connsiteY29" fmla="*/ 7524 h 10000"/>
                  <a:gd name="connsiteX30" fmla="*/ 3103 w 10000"/>
                  <a:gd name="connsiteY30" fmla="*/ 7713 h 10000"/>
                  <a:gd name="connsiteX31" fmla="*/ 3103 w 10000"/>
                  <a:gd name="connsiteY31" fmla="*/ 7763 h 10000"/>
                  <a:gd name="connsiteX32" fmla="*/ 1379 w 10000"/>
                  <a:gd name="connsiteY32" fmla="*/ 8048 h 10000"/>
                  <a:gd name="connsiteX33" fmla="*/ 345 w 10000"/>
                  <a:gd name="connsiteY33" fmla="*/ 8381 h 10000"/>
                  <a:gd name="connsiteX34" fmla="*/ 345 w 10000"/>
                  <a:gd name="connsiteY34" fmla="*/ 8573 h 10000"/>
                  <a:gd name="connsiteX35" fmla="*/ 0 w 10000"/>
                  <a:gd name="connsiteY35" fmla="*/ 8713 h 10000"/>
                  <a:gd name="connsiteX36" fmla="*/ 0 w 10000"/>
                  <a:gd name="connsiteY36" fmla="*/ 9238 h 10000"/>
                  <a:gd name="connsiteX37" fmla="*/ 0 w 10000"/>
                  <a:gd name="connsiteY37" fmla="*/ 10000 h 10000"/>
                  <a:gd name="connsiteX0" fmla="*/ 6206 w 10000"/>
                  <a:gd name="connsiteY0" fmla="*/ 0 h 9476"/>
                  <a:gd name="connsiteX1" fmla="*/ 5172 w 10000"/>
                  <a:gd name="connsiteY1" fmla="*/ 284 h 9476"/>
                  <a:gd name="connsiteX2" fmla="*/ 5172 w 10000"/>
                  <a:gd name="connsiteY2" fmla="*/ 523 h 9476"/>
                  <a:gd name="connsiteX3" fmla="*/ 5172 w 10000"/>
                  <a:gd name="connsiteY3" fmla="*/ 809 h 9476"/>
                  <a:gd name="connsiteX4" fmla="*/ 6206 w 10000"/>
                  <a:gd name="connsiteY4" fmla="*/ 1285 h 9476"/>
                  <a:gd name="connsiteX5" fmla="*/ 6898 w 10000"/>
                  <a:gd name="connsiteY5" fmla="*/ 1428 h 9476"/>
                  <a:gd name="connsiteX6" fmla="*/ 7929 w 10000"/>
                  <a:gd name="connsiteY6" fmla="*/ 1571 h 9476"/>
                  <a:gd name="connsiteX7" fmla="*/ 9655 w 10000"/>
                  <a:gd name="connsiteY7" fmla="*/ 1714 h 9476"/>
                  <a:gd name="connsiteX8" fmla="*/ 10000 w 10000"/>
                  <a:gd name="connsiteY8" fmla="*/ 1714 h 9476"/>
                  <a:gd name="connsiteX9" fmla="*/ 10000 w 10000"/>
                  <a:gd name="connsiteY9" fmla="*/ 1857 h 9476"/>
                  <a:gd name="connsiteX10" fmla="*/ 10000 w 10000"/>
                  <a:gd name="connsiteY10" fmla="*/ 2095 h 9476"/>
                  <a:gd name="connsiteX11" fmla="*/ 8963 w 10000"/>
                  <a:gd name="connsiteY11" fmla="*/ 2381 h 9476"/>
                  <a:gd name="connsiteX12" fmla="*/ 7929 w 10000"/>
                  <a:gd name="connsiteY12" fmla="*/ 2618 h 9476"/>
                  <a:gd name="connsiteX13" fmla="*/ 7239 w 10000"/>
                  <a:gd name="connsiteY13" fmla="*/ 2856 h 9476"/>
                  <a:gd name="connsiteX14" fmla="*/ 7239 w 10000"/>
                  <a:gd name="connsiteY14" fmla="*/ 2903 h 9476"/>
                  <a:gd name="connsiteX15" fmla="*/ 7929 w 10000"/>
                  <a:gd name="connsiteY15" fmla="*/ 3238 h 9476"/>
                  <a:gd name="connsiteX16" fmla="*/ 8963 w 10000"/>
                  <a:gd name="connsiteY16" fmla="*/ 3667 h 9476"/>
                  <a:gd name="connsiteX17" fmla="*/ 8963 w 10000"/>
                  <a:gd name="connsiteY17" fmla="*/ 3952 h 9476"/>
                  <a:gd name="connsiteX18" fmla="*/ 8963 w 10000"/>
                  <a:gd name="connsiteY18" fmla="*/ 4095 h 9476"/>
                  <a:gd name="connsiteX19" fmla="*/ 8618 w 10000"/>
                  <a:gd name="connsiteY19" fmla="*/ 4428 h 9476"/>
                  <a:gd name="connsiteX20" fmla="*/ 7929 w 10000"/>
                  <a:gd name="connsiteY20" fmla="*/ 4571 h 9476"/>
                  <a:gd name="connsiteX21" fmla="*/ 6206 w 10000"/>
                  <a:gd name="connsiteY21" fmla="*/ 4761 h 9476"/>
                  <a:gd name="connsiteX22" fmla="*/ 3448 w 10000"/>
                  <a:gd name="connsiteY22" fmla="*/ 5095 h 9476"/>
                  <a:gd name="connsiteX23" fmla="*/ 2412 w 10000"/>
                  <a:gd name="connsiteY23" fmla="*/ 5143 h 9476"/>
                  <a:gd name="connsiteX24" fmla="*/ 2070 w 10000"/>
                  <a:gd name="connsiteY24" fmla="*/ 5286 h 9476"/>
                  <a:gd name="connsiteX25" fmla="*/ 1379 w 10000"/>
                  <a:gd name="connsiteY25" fmla="*/ 5477 h 9476"/>
                  <a:gd name="connsiteX26" fmla="*/ 1379 w 10000"/>
                  <a:gd name="connsiteY26" fmla="*/ 5761 h 9476"/>
                  <a:gd name="connsiteX27" fmla="*/ 2412 w 10000"/>
                  <a:gd name="connsiteY27" fmla="*/ 6570 h 9476"/>
                  <a:gd name="connsiteX28" fmla="*/ 3103 w 10000"/>
                  <a:gd name="connsiteY28" fmla="*/ 7000 h 9476"/>
                  <a:gd name="connsiteX29" fmla="*/ 3103 w 10000"/>
                  <a:gd name="connsiteY29" fmla="*/ 7189 h 9476"/>
                  <a:gd name="connsiteX30" fmla="*/ 3103 w 10000"/>
                  <a:gd name="connsiteY30" fmla="*/ 7239 h 9476"/>
                  <a:gd name="connsiteX31" fmla="*/ 1379 w 10000"/>
                  <a:gd name="connsiteY31" fmla="*/ 7524 h 9476"/>
                  <a:gd name="connsiteX32" fmla="*/ 345 w 10000"/>
                  <a:gd name="connsiteY32" fmla="*/ 7857 h 9476"/>
                  <a:gd name="connsiteX33" fmla="*/ 345 w 10000"/>
                  <a:gd name="connsiteY33" fmla="*/ 8049 h 9476"/>
                  <a:gd name="connsiteX34" fmla="*/ 0 w 10000"/>
                  <a:gd name="connsiteY34" fmla="*/ 8189 h 9476"/>
                  <a:gd name="connsiteX35" fmla="*/ 0 w 10000"/>
                  <a:gd name="connsiteY35" fmla="*/ 8714 h 9476"/>
                  <a:gd name="connsiteX36" fmla="*/ 0 w 10000"/>
                  <a:gd name="connsiteY36" fmla="*/ 9476 h 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0" h="9476">
                    <a:moveTo>
                      <a:pt x="6206" y="0"/>
                    </a:moveTo>
                    <a:lnTo>
                      <a:pt x="5172" y="284"/>
                    </a:lnTo>
                    <a:lnTo>
                      <a:pt x="5172" y="523"/>
                    </a:lnTo>
                    <a:lnTo>
                      <a:pt x="5172" y="809"/>
                    </a:lnTo>
                    <a:lnTo>
                      <a:pt x="6206" y="1285"/>
                    </a:lnTo>
                    <a:lnTo>
                      <a:pt x="6898" y="1428"/>
                    </a:lnTo>
                    <a:lnTo>
                      <a:pt x="7929" y="1571"/>
                    </a:lnTo>
                    <a:lnTo>
                      <a:pt x="9655" y="1714"/>
                    </a:lnTo>
                    <a:lnTo>
                      <a:pt x="10000" y="1714"/>
                    </a:lnTo>
                    <a:lnTo>
                      <a:pt x="10000" y="1857"/>
                    </a:lnTo>
                    <a:lnTo>
                      <a:pt x="10000" y="2095"/>
                    </a:lnTo>
                    <a:lnTo>
                      <a:pt x="8963" y="2381"/>
                    </a:lnTo>
                    <a:lnTo>
                      <a:pt x="7929" y="2618"/>
                    </a:lnTo>
                    <a:lnTo>
                      <a:pt x="7239" y="2856"/>
                    </a:lnTo>
                    <a:lnTo>
                      <a:pt x="7239" y="2903"/>
                    </a:lnTo>
                    <a:lnTo>
                      <a:pt x="7929" y="3238"/>
                    </a:lnTo>
                    <a:lnTo>
                      <a:pt x="8963" y="3667"/>
                    </a:lnTo>
                    <a:lnTo>
                      <a:pt x="8963" y="3952"/>
                    </a:lnTo>
                    <a:lnTo>
                      <a:pt x="8963" y="4095"/>
                    </a:lnTo>
                    <a:lnTo>
                      <a:pt x="8618" y="4428"/>
                    </a:lnTo>
                    <a:lnTo>
                      <a:pt x="7929" y="4571"/>
                    </a:lnTo>
                    <a:lnTo>
                      <a:pt x="6206" y="4761"/>
                    </a:lnTo>
                    <a:lnTo>
                      <a:pt x="3448" y="5095"/>
                    </a:lnTo>
                    <a:lnTo>
                      <a:pt x="2412" y="5143"/>
                    </a:lnTo>
                    <a:lnTo>
                      <a:pt x="2070" y="5286"/>
                    </a:lnTo>
                    <a:lnTo>
                      <a:pt x="1379" y="5477"/>
                    </a:lnTo>
                    <a:lnTo>
                      <a:pt x="1379" y="5761"/>
                    </a:lnTo>
                    <a:lnTo>
                      <a:pt x="2412" y="6570"/>
                    </a:lnTo>
                    <a:lnTo>
                      <a:pt x="3103" y="7000"/>
                    </a:lnTo>
                    <a:lnTo>
                      <a:pt x="3103" y="7189"/>
                    </a:lnTo>
                    <a:lnTo>
                      <a:pt x="3103" y="7239"/>
                    </a:lnTo>
                    <a:lnTo>
                      <a:pt x="1379" y="7524"/>
                    </a:lnTo>
                    <a:lnTo>
                      <a:pt x="345" y="7857"/>
                    </a:lnTo>
                    <a:lnTo>
                      <a:pt x="345" y="8049"/>
                    </a:lnTo>
                    <a:lnTo>
                      <a:pt x="0" y="8189"/>
                    </a:lnTo>
                    <a:lnTo>
                      <a:pt x="0" y="8714"/>
                    </a:lnTo>
                    <a:lnTo>
                      <a:pt x="0" y="94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740" tIns="18370" rIns="36740" bIns="18370" anchor="ctr"/>
              <a:lstStyle/>
              <a:p>
                <a:pPr marL="0" marR="0" lvl="0" indent="0" algn="ctr" defTabSz="57953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0" name="Freeform 1615">
              <a:extLst>
                <a:ext uri="{FF2B5EF4-FFF2-40B4-BE49-F238E27FC236}">
                  <a16:creationId xmlns:a16="http://schemas.microsoft.com/office/drawing/2014/main" id="{74F94D5A-5CDB-DE4D-42B0-3153D0BE6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749" y="1875393"/>
              <a:ext cx="98531" cy="270723"/>
            </a:xfrm>
            <a:custGeom>
              <a:avLst/>
              <a:gdLst>
                <a:gd name="T0" fmla="*/ 2147483647 w 86"/>
                <a:gd name="T1" fmla="*/ 0 h 257"/>
                <a:gd name="T2" fmla="*/ 2147483647 w 86"/>
                <a:gd name="T3" fmla="*/ 2147483647 h 257"/>
                <a:gd name="T4" fmla="*/ 2147483647 w 86"/>
                <a:gd name="T5" fmla="*/ 2147483647 h 257"/>
                <a:gd name="T6" fmla="*/ 2147483647 w 86"/>
                <a:gd name="T7" fmla="*/ 2147483647 h 257"/>
                <a:gd name="T8" fmla="*/ 2147483647 w 86"/>
                <a:gd name="T9" fmla="*/ 2147483647 h 257"/>
                <a:gd name="T10" fmla="*/ 2147483647 w 86"/>
                <a:gd name="T11" fmla="*/ 2147483647 h 257"/>
                <a:gd name="T12" fmla="*/ 2147483647 w 86"/>
                <a:gd name="T13" fmla="*/ 2147483647 h 257"/>
                <a:gd name="T14" fmla="*/ 2147483647 w 86"/>
                <a:gd name="T15" fmla="*/ 2147483647 h 257"/>
                <a:gd name="T16" fmla="*/ 2147483647 w 86"/>
                <a:gd name="T17" fmla="*/ 2147483647 h 257"/>
                <a:gd name="T18" fmla="*/ 2147483647 w 86"/>
                <a:gd name="T19" fmla="*/ 2147483647 h 257"/>
                <a:gd name="T20" fmla="*/ 2147483647 w 86"/>
                <a:gd name="T21" fmla="*/ 2147483647 h 257"/>
                <a:gd name="T22" fmla="*/ 2147483647 w 86"/>
                <a:gd name="T23" fmla="*/ 2147483647 h 257"/>
                <a:gd name="T24" fmla="*/ 2147483647 w 86"/>
                <a:gd name="T25" fmla="*/ 2147483647 h 257"/>
                <a:gd name="T26" fmla="*/ 2147483647 w 86"/>
                <a:gd name="T27" fmla="*/ 2147483647 h 257"/>
                <a:gd name="T28" fmla="*/ 2147483647 w 86"/>
                <a:gd name="T29" fmla="*/ 2147483647 h 257"/>
                <a:gd name="T30" fmla="*/ 2147483647 w 86"/>
                <a:gd name="T31" fmla="*/ 2147483647 h 257"/>
                <a:gd name="T32" fmla="*/ 2147483647 w 86"/>
                <a:gd name="T33" fmla="*/ 2147483647 h 257"/>
                <a:gd name="T34" fmla="*/ 2147483647 w 86"/>
                <a:gd name="T35" fmla="*/ 2147483647 h 257"/>
                <a:gd name="T36" fmla="*/ 2147483647 w 86"/>
                <a:gd name="T37" fmla="*/ 2147483647 h 257"/>
                <a:gd name="T38" fmla="*/ 2147483647 w 86"/>
                <a:gd name="T39" fmla="*/ 2147483647 h 257"/>
                <a:gd name="T40" fmla="*/ 2147483647 w 86"/>
                <a:gd name="T41" fmla="*/ 2147483647 h 257"/>
                <a:gd name="T42" fmla="*/ 2147483647 w 86"/>
                <a:gd name="T43" fmla="*/ 2147483647 h 257"/>
                <a:gd name="T44" fmla="*/ 2147483647 w 86"/>
                <a:gd name="T45" fmla="*/ 2147483647 h 257"/>
                <a:gd name="T46" fmla="*/ 2147483647 w 86"/>
                <a:gd name="T47" fmla="*/ 2147483647 h 257"/>
                <a:gd name="T48" fmla="*/ 2147483647 w 86"/>
                <a:gd name="T49" fmla="*/ 2147483647 h 257"/>
                <a:gd name="T50" fmla="*/ 2147483647 w 86"/>
                <a:gd name="T51" fmla="*/ 2147483647 h 257"/>
                <a:gd name="T52" fmla="*/ 2147483647 w 86"/>
                <a:gd name="T53" fmla="*/ 2147483647 h 257"/>
                <a:gd name="T54" fmla="*/ 2147483647 w 86"/>
                <a:gd name="T55" fmla="*/ 2147483647 h 257"/>
                <a:gd name="T56" fmla="*/ 2147483647 w 86"/>
                <a:gd name="T57" fmla="*/ 2147483647 h 257"/>
                <a:gd name="T58" fmla="*/ 2147483647 w 86"/>
                <a:gd name="T59" fmla="*/ 2147483647 h 257"/>
                <a:gd name="T60" fmla="*/ 2147483647 w 86"/>
                <a:gd name="T61" fmla="*/ 2147483647 h 257"/>
                <a:gd name="T62" fmla="*/ 2147483647 w 86"/>
                <a:gd name="T63" fmla="*/ 2147483647 h 257"/>
                <a:gd name="T64" fmla="*/ 2147483647 w 86"/>
                <a:gd name="T65" fmla="*/ 2147483647 h 257"/>
                <a:gd name="T66" fmla="*/ 2147483647 w 86"/>
                <a:gd name="T67" fmla="*/ 2147483647 h 257"/>
                <a:gd name="T68" fmla="*/ 2147483647 w 86"/>
                <a:gd name="T69" fmla="*/ 2147483647 h 257"/>
                <a:gd name="T70" fmla="*/ 2147483647 w 86"/>
                <a:gd name="T71" fmla="*/ 2147483647 h 257"/>
                <a:gd name="T72" fmla="*/ 2147483647 w 86"/>
                <a:gd name="T73" fmla="*/ 2147483647 h 257"/>
                <a:gd name="T74" fmla="*/ 2147483647 w 86"/>
                <a:gd name="T75" fmla="*/ 2147483647 h 257"/>
                <a:gd name="T76" fmla="*/ 2147483647 w 86"/>
                <a:gd name="T77" fmla="*/ 2147483647 h 257"/>
                <a:gd name="T78" fmla="*/ 2147483647 w 86"/>
                <a:gd name="T79" fmla="*/ 2147483647 h 257"/>
                <a:gd name="T80" fmla="*/ 2147483647 w 86"/>
                <a:gd name="T81" fmla="*/ 2147483647 h 257"/>
                <a:gd name="T82" fmla="*/ 2147483647 w 86"/>
                <a:gd name="T83" fmla="*/ 2147483647 h 257"/>
                <a:gd name="T84" fmla="*/ 2147483647 w 86"/>
                <a:gd name="T85" fmla="*/ 2147483647 h 257"/>
                <a:gd name="T86" fmla="*/ 2147483647 w 86"/>
                <a:gd name="T87" fmla="*/ 2147483647 h 257"/>
                <a:gd name="T88" fmla="*/ 2147483647 w 86"/>
                <a:gd name="T89" fmla="*/ 2147483647 h 257"/>
                <a:gd name="T90" fmla="*/ 2147483647 w 86"/>
                <a:gd name="T91" fmla="*/ 2147483647 h 257"/>
                <a:gd name="T92" fmla="*/ 2147483647 w 86"/>
                <a:gd name="T93" fmla="*/ 2147483647 h 257"/>
                <a:gd name="T94" fmla="*/ 2147483647 w 86"/>
                <a:gd name="T95" fmla="*/ 2147483647 h 257"/>
                <a:gd name="T96" fmla="*/ 2147483647 w 86"/>
                <a:gd name="T97" fmla="*/ 2147483647 h 257"/>
                <a:gd name="T98" fmla="*/ 2147483647 w 86"/>
                <a:gd name="T99" fmla="*/ 2147483647 h 257"/>
                <a:gd name="T100" fmla="*/ 2147483647 w 86"/>
                <a:gd name="T101" fmla="*/ 2147483647 h 257"/>
                <a:gd name="T102" fmla="*/ 2147483647 w 86"/>
                <a:gd name="T103" fmla="*/ 2147483647 h 257"/>
                <a:gd name="T104" fmla="*/ 2147483647 w 86"/>
                <a:gd name="T105" fmla="*/ 2147483647 h 257"/>
                <a:gd name="T106" fmla="*/ 2147483647 w 86"/>
                <a:gd name="T107" fmla="*/ 2147483647 h 257"/>
                <a:gd name="T108" fmla="*/ 0 w 86"/>
                <a:gd name="T109" fmla="*/ 2147483647 h 257"/>
                <a:gd name="T110" fmla="*/ 0 w 86"/>
                <a:gd name="T111" fmla="*/ 2147483647 h 257"/>
                <a:gd name="T112" fmla="*/ 0 w 86"/>
                <a:gd name="T113" fmla="*/ 2147483647 h 2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6" h="257">
                  <a:moveTo>
                    <a:pt x="86" y="0"/>
                  </a:moveTo>
                  <a:lnTo>
                    <a:pt x="81" y="8"/>
                  </a:lnTo>
                  <a:lnTo>
                    <a:pt x="78" y="11"/>
                  </a:lnTo>
                  <a:lnTo>
                    <a:pt x="73" y="13"/>
                  </a:lnTo>
                  <a:lnTo>
                    <a:pt x="68" y="14"/>
                  </a:lnTo>
                  <a:lnTo>
                    <a:pt x="65" y="17"/>
                  </a:lnTo>
                  <a:lnTo>
                    <a:pt x="62" y="19"/>
                  </a:lnTo>
                  <a:lnTo>
                    <a:pt x="57" y="22"/>
                  </a:lnTo>
                  <a:lnTo>
                    <a:pt x="51" y="28"/>
                  </a:lnTo>
                  <a:lnTo>
                    <a:pt x="48" y="35"/>
                  </a:lnTo>
                  <a:lnTo>
                    <a:pt x="43" y="36"/>
                  </a:lnTo>
                  <a:lnTo>
                    <a:pt x="40" y="36"/>
                  </a:lnTo>
                  <a:lnTo>
                    <a:pt x="39" y="38"/>
                  </a:lnTo>
                  <a:lnTo>
                    <a:pt x="36" y="43"/>
                  </a:lnTo>
                  <a:lnTo>
                    <a:pt x="32" y="46"/>
                  </a:lnTo>
                  <a:lnTo>
                    <a:pt x="29" y="47"/>
                  </a:lnTo>
                  <a:lnTo>
                    <a:pt x="28" y="47"/>
                  </a:lnTo>
                  <a:lnTo>
                    <a:pt x="23" y="47"/>
                  </a:lnTo>
                  <a:lnTo>
                    <a:pt x="21" y="49"/>
                  </a:lnTo>
                  <a:lnTo>
                    <a:pt x="20" y="52"/>
                  </a:lnTo>
                  <a:lnTo>
                    <a:pt x="18" y="58"/>
                  </a:lnTo>
                  <a:lnTo>
                    <a:pt x="15" y="64"/>
                  </a:lnTo>
                  <a:lnTo>
                    <a:pt x="15" y="69"/>
                  </a:lnTo>
                  <a:lnTo>
                    <a:pt x="15" y="75"/>
                  </a:lnTo>
                  <a:lnTo>
                    <a:pt x="18" y="85"/>
                  </a:lnTo>
                  <a:lnTo>
                    <a:pt x="20" y="88"/>
                  </a:lnTo>
                  <a:lnTo>
                    <a:pt x="23" y="91"/>
                  </a:lnTo>
                  <a:lnTo>
                    <a:pt x="28" y="94"/>
                  </a:lnTo>
                  <a:lnTo>
                    <a:pt x="29" y="94"/>
                  </a:lnTo>
                  <a:lnTo>
                    <a:pt x="29" y="97"/>
                  </a:lnTo>
                  <a:lnTo>
                    <a:pt x="29" y="102"/>
                  </a:lnTo>
                  <a:lnTo>
                    <a:pt x="26" y="108"/>
                  </a:lnTo>
                  <a:lnTo>
                    <a:pt x="23" y="113"/>
                  </a:lnTo>
                  <a:lnTo>
                    <a:pt x="21" y="118"/>
                  </a:lnTo>
                  <a:lnTo>
                    <a:pt x="21" y="119"/>
                  </a:lnTo>
                  <a:lnTo>
                    <a:pt x="23" y="126"/>
                  </a:lnTo>
                  <a:lnTo>
                    <a:pt x="26" y="135"/>
                  </a:lnTo>
                  <a:lnTo>
                    <a:pt x="26" y="141"/>
                  </a:lnTo>
                  <a:lnTo>
                    <a:pt x="26" y="144"/>
                  </a:lnTo>
                  <a:lnTo>
                    <a:pt x="25" y="151"/>
                  </a:lnTo>
                  <a:lnTo>
                    <a:pt x="23" y="154"/>
                  </a:lnTo>
                  <a:lnTo>
                    <a:pt x="18" y="158"/>
                  </a:lnTo>
                  <a:lnTo>
                    <a:pt x="10" y="165"/>
                  </a:lnTo>
                  <a:lnTo>
                    <a:pt x="7" y="166"/>
                  </a:lnTo>
                  <a:lnTo>
                    <a:pt x="6" y="169"/>
                  </a:lnTo>
                  <a:lnTo>
                    <a:pt x="4" y="173"/>
                  </a:lnTo>
                  <a:lnTo>
                    <a:pt x="4" y="179"/>
                  </a:lnTo>
                  <a:lnTo>
                    <a:pt x="7" y="196"/>
                  </a:lnTo>
                  <a:lnTo>
                    <a:pt x="9" y="205"/>
                  </a:lnTo>
                  <a:lnTo>
                    <a:pt x="9" y="209"/>
                  </a:lnTo>
                  <a:lnTo>
                    <a:pt x="9" y="210"/>
                  </a:lnTo>
                  <a:lnTo>
                    <a:pt x="4" y="216"/>
                  </a:lnTo>
                  <a:lnTo>
                    <a:pt x="1" y="223"/>
                  </a:lnTo>
                  <a:lnTo>
                    <a:pt x="1" y="227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0" y="257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Freeform 398">
              <a:extLst>
                <a:ext uri="{FF2B5EF4-FFF2-40B4-BE49-F238E27FC236}">
                  <a16:creationId xmlns:a16="http://schemas.microsoft.com/office/drawing/2014/main" id="{B9B3F77B-94C2-EEF1-0D9A-CF82B2A33EEE}"/>
                </a:ext>
              </a:extLst>
            </p:cNvPr>
            <p:cNvSpPr/>
            <p:nvPr/>
          </p:nvSpPr>
          <p:spPr bwMode="auto">
            <a:xfrm>
              <a:off x="7153006" y="3022596"/>
              <a:ext cx="149438" cy="50854"/>
            </a:xfrm>
            <a:custGeom>
              <a:avLst/>
              <a:gdLst>
                <a:gd name="connsiteX0" fmla="*/ 0 w 335280"/>
                <a:gd name="connsiteY0" fmla="*/ 123825 h 123825"/>
                <a:gd name="connsiteX1" fmla="*/ 60960 w 335280"/>
                <a:gd name="connsiteY1" fmla="*/ 78105 h 123825"/>
                <a:gd name="connsiteX2" fmla="*/ 95250 w 335280"/>
                <a:gd name="connsiteY2" fmla="*/ 68580 h 123825"/>
                <a:gd name="connsiteX3" fmla="*/ 125730 w 335280"/>
                <a:gd name="connsiteY3" fmla="*/ 66675 h 123825"/>
                <a:gd name="connsiteX4" fmla="*/ 165735 w 335280"/>
                <a:gd name="connsiteY4" fmla="*/ 66675 h 123825"/>
                <a:gd name="connsiteX5" fmla="*/ 186690 w 335280"/>
                <a:gd name="connsiteY5" fmla="*/ 60960 h 123825"/>
                <a:gd name="connsiteX6" fmla="*/ 217170 w 335280"/>
                <a:gd name="connsiteY6" fmla="*/ 49530 h 123825"/>
                <a:gd name="connsiteX7" fmla="*/ 240030 w 335280"/>
                <a:gd name="connsiteY7" fmla="*/ 32385 h 123825"/>
                <a:gd name="connsiteX8" fmla="*/ 253365 w 335280"/>
                <a:gd name="connsiteY8" fmla="*/ 20955 h 123825"/>
                <a:gd name="connsiteX9" fmla="*/ 291465 w 335280"/>
                <a:gd name="connsiteY9" fmla="*/ 26670 h 123825"/>
                <a:gd name="connsiteX10" fmla="*/ 316230 w 335280"/>
                <a:gd name="connsiteY10" fmla="*/ 19050 h 123825"/>
                <a:gd name="connsiteX11" fmla="*/ 335280 w 335280"/>
                <a:gd name="connsiteY11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280" h="123825">
                  <a:moveTo>
                    <a:pt x="0" y="123825"/>
                  </a:moveTo>
                  <a:lnTo>
                    <a:pt x="60960" y="78105"/>
                  </a:lnTo>
                  <a:lnTo>
                    <a:pt x="95250" y="68580"/>
                  </a:lnTo>
                  <a:lnTo>
                    <a:pt x="125730" y="66675"/>
                  </a:lnTo>
                  <a:lnTo>
                    <a:pt x="165735" y="66675"/>
                  </a:lnTo>
                  <a:lnTo>
                    <a:pt x="186690" y="60960"/>
                  </a:lnTo>
                  <a:lnTo>
                    <a:pt x="217170" y="49530"/>
                  </a:lnTo>
                  <a:lnTo>
                    <a:pt x="240030" y="32385"/>
                  </a:lnTo>
                  <a:lnTo>
                    <a:pt x="253365" y="20955"/>
                  </a:lnTo>
                  <a:lnTo>
                    <a:pt x="291465" y="26670"/>
                  </a:lnTo>
                  <a:lnTo>
                    <a:pt x="316230" y="19050"/>
                  </a:lnTo>
                  <a:lnTo>
                    <a:pt x="335280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 401">
              <a:extLst>
                <a:ext uri="{FF2B5EF4-FFF2-40B4-BE49-F238E27FC236}">
                  <a16:creationId xmlns:a16="http://schemas.microsoft.com/office/drawing/2014/main" id="{5BFEC768-B305-DC24-95F7-336D826CEE60}"/>
                </a:ext>
              </a:extLst>
            </p:cNvPr>
            <p:cNvSpPr/>
            <p:nvPr/>
          </p:nvSpPr>
          <p:spPr bwMode="auto">
            <a:xfrm>
              <a:off x="7297519" y="2928367"/>
              <a:ext cx="29559" cy="92735"/>
            </a:xfrm>
            <a:custGeom>
              <a:avLst/>
              <a:gdLst>
                <a:gd name="connsiteX0" fmla="*/ 3810 w 66675"/>
                <a:gd name="connsiteY0" fmla="*/ 230505 h 230505"/>
                <a:gd name="connsiteX1" fmla="*/ 0 w 66675"/>
                <a:gd name="connsiteY1" fmla="*/ 186690 h 230505"/>
                <a:gd name="connsiteX2" fmla="*/ 13335 w 66675"/>
                <a:gd name="connsiteY2" fmla="*/ 158115 h 230505"/>
                <a:gd name="connsiteX3" fmla="*/ 32385 w 66675"/>
                <a:gd name="connsiteY3" fmla="*/ 118110 h 230505"/>
                <a:gd name="connsiteX4" fmla="*/ 47625 w 66675"/>
                <a:gd name="connsiteY4" fmla="*/ 85725 h 230505"/>
                <a:gd name="connsiteX5" fmla="*/ 62865 w 66675"/>
                <a:gd name="connsiteY5" fmla="*/ 53340 h 230505"/>
                <a:gd name="connsiteX6" fmla="*/ 66675 w 66675"/>
                <a:gd name="connsiteY6" fmla="*/ 36195 h 230505"/>
                <a:gd name="connsiteX7" fmla="*/ 59055 w 66675"/>
                <a:gd name="connsiteY7" fmla="*/ 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230505">
                  <a:moveTo>
                    <a:pt x="3810" y="230505"/>
                  </a:moveTo>
                  <a:lnTo>
                    <a:pt x="0" y="186690"/>
                  </a:lnTo>
                  <a:lnTo>
                    <a:pt x="13335" y="158115"/>
                  </a:lnTo>
                  <a:lnTo>
                    <a:pt x="32385" y="118110"/>
                  </a:lnTo>
                  <a:lnTo>
                    <a:pt x="47625" y="85725"/>
                  </a:lnTo>
                  <a:lnTo>
                    <a:pt x="62865" y="53340"/>
                  </a:lnTo>
                  <a:lnTo>
                    <a:pt x="66675" y="36195"/>
                  </a:lnTo>
                  <a:lnTo>
                    <a:pt x="59055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3190E13A-B45E-2020-6A2C-BD2457DA1B3C}"/>
                </a:ext>
              </a:extLst>
            </p:cNvPr>
            <p:cNvSpPr/>
            <p:nvPr/>
          </p:nvSpPr>
          <p:spPr bwMode="auto">
            <a:xfrm>
              <a:off x="6931312" y="3969372"/>
              <a:ext cx="83752" cy="41880"/>
            </a:xfrm>
            <a:custGeom>
              <a:avLst/>
              <a:gdLst>
                <a:gd name="connsiteX0" fmla="*/ 0 w 188595"/>
                <a:gd name="connsiteY0" fmla="*/ 102870 h 102870"/>
                <a:gd name="connsiteX1" fmla="*/ 19050 w 188595"/>
                <a:gd name="connsiteY1" fmla="*/ 95250 h 102870"/>
                <a:gd name="connsiteX2" fmla="*/ 43815 w 188595"/>
                <a:gd name="connsiteY2" fmla="*/ 78105 h 102870"/>
                <a:gd name="connsiteX3" fmla="*/ 43815 w 188595"/>
                <a:gd name="connsiteY3" fmla="*/ 78105 h 102870"/>
                <a:gd name="connsiteX4" fmla="*/ 70485 w 188595"/>
                <a:gd name="connsiteY4" fmla="*/ 59055 h 102870"/>
                <a:gd name="connsiteX5" fmla="*/ 99060 w 188595"/>
                <a:gd name="connsiteY5" fmla="*/ 49530 h 102870"/>
                <a:gd name="connsiteX6" fmla="*/ 120015 w 188595"/>
                <a:gd name="connsiteY6" fmla="*/ 41910 h 102870"/>
                <a:gd name="connsiteX7" fmla="*/ 137160 w 188595"/>
                <a:gd name="connsiteY7" fmla="*/ 34290 h 102870"/>
                <a:gd name="connsiteX8" fmla="*/ 152400 w 188595"/>
                <a:gd name="connsiteY8" fmla="*/ 32385 h 102870"/>
                <a:gd name="connsiteX9" fmla="*/ 165735 w 188595"/>
                <a:gd name="connsiteY9" fmla="*/ 19050 h 102870"/>
                <a:gd name="connsiteX10" fmla="*/ 188595 w 188595"/>
                <a:gd name="connsiteY10" fmla="*/ 0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595" h="102870">
                  <a:moveTo>
                    <a:pt x="0" y="102870"/>
                  </a:moveTo>
                  <a:lnTo>
                    <a:pt x="19050" y="95250"/>
                  </a:lnTo>
                  <a:lnTo>
                    <a:pt x="43815" y="78105"/>
                  </a:lnTo>
                  <a:lnTo>
                    <a:pt x="43815" y="78105"/>
                  </a:lnTo>
                  <a:lnTo>
                    <a:pt x="70485" y="59055"/>
                  </a:lnTo>
                  <a:lnTo>
                    <a:pt x="99060" y="49530"/>
                  </a:lnTo>
                  <a:lnTo>
                    <a:pt x="120015" y="41910"/>
                  </a:lnTo>
                  <a:lnTo>
                    <a:pt x="137160" y="34290"/>
                  </a:lnTo>
                  <a:lnTo>
                    <a:pt x="152400" y="32385"/>
                  </a:lnTo>
                  <a:lnTo>
                    <a:pt x="165735" y="19050"/>
                  </a:lnTo>
                  <a:lnTo>
                    <a:pt x="188595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91B3D095-5B3B-F342-ED04-D15F9986E289}"/>
                </a:ext>
              </a:extLst>
            </p:cNvPr>
            <p:cNvSpPr/>
            <p:nvPr/>
          </p:nvSpPr>
          <p:spPr bwMode="auto">
            <a:xfrm>
              <a:off x="7015065" y="3860187"/>
              <a:ext cx="77181" cy="107690"/>
            </a:xfrm>
            <a:custGeom>
              <a:avLst/>
              <a:gdLst>
                <a:gd name="connsiteX0" fmla="*/ 0 w 173355"/>
                <a:gd name="connsiteY0" fmla="*/ 264795 h 264795"/>
                <a:gd name="connsiteX1" fmla="*/ 24765 w 173355"/>
                <a:gd name="connsiteY1" fmla="*/ 219075 h 264795"/>
                <a:gd name="connsiteX2" fmla="*/ 40005 w 173355"/>
                <a:gd name="connsiteY2" fmla="*/ 180975 h 264795"/>
                <a:gd name="connsiteX3" fmla="*/ 57150 w 173355"/>
                <a:gd name="connsiteY3" fmla="*/ 161925 h 264795"/>
                <a:gd name="connsiteX4" fmla="*/ 78105 w 173355"/>
                <a:gd name="connsiteY4" fmla="*/ 133350 h 264795"/>
                <a:gd name="connsiteX5" fmla="*/ 99060 w 173355"/>
                <a:gd name="connsiteY5" fmla="*/ 112395 h 264795"/>
                <a:gd name="connsiteX6" fmla="*/ 102870 w 173355"/>
                <a:gd name="connsiteY6" fmla="*/ 87630 h 264795"/>
                <a:gd name="connsiteX7" fmla="*/ 123825 w 173355"/>
                <a:gd name="connsiteY7" fmla="*/ 76200 h 264795"/>
                <a:gd name="connsiteX8" fmla="*/ 148590 w 173355"/>
                <a:gd name="connsiteY8" fmla="*/ 62865 h 264795"/>
                <a:gd name="connsiteX9" fmla="*/ 165735 w 173355"/>
                <a:gd name="connsiteY9" fmla="*/ 40005 h 264795"/>
                <a:gd name="connsiteX10" fmla="*/ 169545 w 173355"/>
                <a:gd name="connsiteY10" fmla="*/ 15240 h 264795"/>
                <a:gd name="connsiteX11" fmla="*/ 173355 w 173355"/>
                <a:gd name="connsiteY11" fmla="*/ 0 h 26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355" h="264795">
                  <a:moveTo>
                    <a:pt x="0" y="264795"/>
                  </a:moveTo>
                  <a:lnTo>
                    <a:pt x="24765" y="219075"/>
                  </a:lnTo>
                  <a:lnTo>
                    <a:pt x="40005" y="180975"/>
                  </a:lnTo>
                  <a:lnTo>
                    <a:pt x="57150" y="161925"/>
                  </a:lnTo>
                  <a:lnTo>
                    <a:pt x="78105" y="133350"/>
                  </a:lnTo>
                  <a:lnTo>
                    <a:pt x="99060" y="112395"/>
                  </a:lnTo>
                  <a:lnTo>
                    <a:pt x="102870" y="87630"/>
                  </a:lnTo>
                  <a:lnTo>
                    <a:pt x="123825" y="76200"/>
                  </a:lnTo>
                  <a:lnTo>
                    <a:pt x="148590" y="62865"/>
                  </a:lnTo>
                  <a:lnTo>
                    <a:pt x="165735" y="40005"/>
                  </a:lnTo>
                  <a:lnTo>
                    <a:pt x="169545" y="15240"/>
                  </a:lnTo>
                  <a:lnTo>
                    <a:pt x="173355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Freeform 12626">
              <a:extLst>
                <a:ext uri="{FF2B5EF4-FFF2-40B4-BE49-F238E27FC236}">
                  <a16:creationId xmlns:a16="http://schemas.microsoft.com/office/drawing/2014/main" id="{2583A959-CA66-93F5-C4C6-6B660C1E5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556" y="2201455"/>
              <a:ext cx="39413" cy="38888"/>
            </a:xfrm>
            <a:custGeom>
              <a:avLst/>
              <a:gdLst>
                <a:gd name="T0" fmla="*/ 2147483647 w 47"/>
                <a:gd name="T1" fmla="*/ 2147483647 h 221"/>
                <a:gd name="T2" fmla="*/ 2147483647 w 47"/>
                <a:gd name="T3" fmla="*/ 2147483647 h 221"/>
                <a:gd name="T4" fmla="*/ 2147483647 w 47"/>
                <a:gd name="T5" fmla="*/ 2147483647 h 221"/>
                <a:gd name="T6" fmla="*/ 2147483647 w 47"/>
                <a:gd name="T7" fmla="*/ 2147483647 h 221"/>
                <a:gd name="T8" fmla="*/ 2147483647 w 47"/>
                <a:gd name="T9" fmla="*/ 2147483647 h 221"/>
                <a:gd name="T10" fmla="*/ 2147483647 w 47"/>
                <a:gd name="T11" fmla="*/ 2147483647 h 221"/>
                <a:gd name="T12" fmla="*/ 2147483647 w 47"/>
                <a:gd name="T13" fmla="*/ 2147483647 h 221"/>
                <a:gd name="T14" fmla="*/ 2147483647 w 47"/>
                <a:gd name="T15" fmla="*/ 2147483647 h 221"/>
                <a:gd name="T16" fmla="*/ 2147483647 w 47"/>
                <a:gd name="T17" fmla="*/ 2147483647 h 221"/>
                <a:gd name="T18" fmla="*/ 2147483647 w 47"/>
                <a:gd name="T19" fmla="*/ 2147483647 h 221"/>
                <a:gd name="T20" fmla="*/ 2147483647 w 47"/>
                <a:gd name="T21" fmla="*/ 2147483647 h 221"/>
                <a:gd name="T22" fmla="*/ 2147483647 w 47"/>
                <a:gd name="T23" fmla="*/ 2147483647 h 221"/>
                <a:gd name="T24" fmla="*/ 2147483647 w 47"/>
                <a:gd name="T25" fmla="*/ 2147483647 h 221"/>
                <a:gd name="T26" fmla="*/ 2147483647 w 47"/>
                <a:gd name="T27" fmla="*/ 2147483647 h 221"/>
                <a:gd name="T28" fmla="*/ 2147483647 w 47"/>
                <a:gd name="T29" fmla="*/ 2147483647 h 221"/>
                <a:gd name="T30" fmla="*/ 2147483647 w 47"/>
                <a:gd name="T31" fmla="*/ 2147483647 h 221"/>
                <a:gd name="T32" fmla="*/ 2147483647 w 47"/>
                <a:gd name="T33" fmla="*/ 2147483647 h 221"/>
                <a:gd name="T34" fmla="*/ 2147483647 w 47"/>
                <a:gd name="T35" fmla="*/ 2147483647 h 221"/>
                <a:gd name="T36" fmla="*/ 2147483647 w 47"/>
                <a:gd name="T37" fmla="*/ 2147483647 h 221"/>
                <a:gd name="T38" fmla="*/ 2147483647 w 47"/>
                <a:gd name="T39" fmla="*/ 2147483647 h 221"/>
                <a:gd name="T40" fmla="*/ 2147483647 w 47"/>
                <a:gd name="T41" fmla="*/ 2147483647 h 221"/>
                <a:gd name="T42" fmla="*/ 2147483647 w 47"/>
                <a:gd name="T43" fmla="*/ 2147483647 h 221"/>
                <a:gd name="T44" fmla="*/ 0 w 47"/>
                <a:gd name="T45" fmla="*/ 2147483647 h 221"/>
                <a:gd name="T46" fmla="*/ 2147483647 w 47"/>
                <a:gd name="T47" fmla="*/ 2147483647 h 221"/>
                <a:gd name="T48" fmla="*/ 2147483647 w 47"/>
                <a:gd name="T49" fmla="*/ 2147483647 h 221"/>
                <a:gd name="T50" fmla="*/ 2147483647 w 47"/>
                <a:gd name="T51" fmla="*/ 2147483647 h 221"/>
                <a:gd name="T52" fmla="*/ 2147483647 w 47"/>
                <a:gd name="T53" fmla="*/ 2147483647 h 221"/>
                <a:gd name="T54" fmla="*/ 2147483647 w 47"/>
                <a:gd name="T55" fmla="*/ 2147483647 h 221"/>
                <a:gd name="T56" fmla="*/ 2147483647 w 47"/>
                <a:gd name="T57" fmla="*/ 2147483647 h 221"/>
                <a:gd name="T58" fmla="*/ 2147483647 w 47"/>
                <a:gd name="T59" fmla="*/ 2147483647 h 221"/>
                <a:gd name="T60" fmla="*/ 2147483647 w 47"/>
                <a:gd name="T61" fmla="*/ 2147483647 h 221"/>
                <a:gd name="T62" fmla="*/ 2147483647 w 47"/>
                <a:gd name="T63" fmla="*/ 2147483647 h 221"/>
                <a:gd name="T64" fmla="*/ 2147483647 w 47"/>
                <a:gd name="T65" fmla="*/ 2147483647 h 221"/>
                <a:gd name="T66" fmla="*/ 2147483647 w 47"/>
                <a:gd name="T67" fmla="*/ 2147483647 h 221"/>
                <a:gd name="T68" fmla="*/ 2147483647 w 47"/>
                <a:gd name="T69" fmla="*/ 2147483647 h 221"/>
                <a:gd name="T70" fmla="*/ 2147483647 w 47"/>
                <a:gd name="T71" fmla="*/ 2147483647 h 221"/>
                <a:gd name="T72" fmla="*/ 2147483647 w 47"/>
                <a:gd name="T73" fmla="*/ 2147483647 h 221"/>
                <a:gd name="T74" fmla="*/ 2147483647 w 47"/>
                <a:gd name="T75" fmla="*/ 2147483647 h 221"/>
                <a:gd name="T76" fmla="*/ 2147483647 w 47"/>
                <a:gd name="T77" fmla="*/ 2147483647 h 221"/>
                <a:gd name="T78" fmla="*/ 2147483647 w 47"/>
                <a:gd name="T79" fmla="*/ 2147483647 h 221"/>
                <a:gd name="T80" fmla="*/ 2147483647 w 47"/>
                <a:gd name="T81" fmla="*/ 2147483647 h 221"/>
                <a:gd name="T82" fmla="*/ 2147483647 w 47"/>
                <a:gd name="T83" fmla="*/ 2147483647 h 221"/>
                <a:gd name="T84" fmla="*/ 2147483647 w 47"/>
                <a:gd name="T85" fmla="*/ 2147483647 h 221"/>
                <a:gd name="T86" fmla="*/ 2147483647 w 47"/>
                <a:gd name="T87" fmla="*/ 2147483647 h 221"/>
                <a:gd name="T88" fmla="*/ 2147483647 w 47"/>
                <a:gd name="T89" fmla="*/ 0 h 2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064 w 10000"/>
                <a:gd name="connsiteY71" fmla="*/ 3122 h 10000"/>
                <a:gd name="connsiteX72" fmla="*/ 1277 w 10000"/>
                <a:gd name="connsiteY72" fmla="*/ 3077 h 10000"/>
                <a:gd name="connsiteX73" fmla="*/ 1277 w 10000"/>
                <a:gd name="connsiteY73" fmla="*/ 2986 h 10000"/>
                <a:gd name="connsiteX74" fmla="*/ 1277 w 10000"/>
                <a:gd name="connsiteY74" fmla="*/ 2941 h 10000"/>
                <a:gd name="connsiteX75" fmla="*/ 1277 w 10000"/>
                <a:gd name="connsiteY75" fmla="*/ 2851 h 10000"/>
                <a:gd name="connsiteX76" fmla="*/ 1277 w 10000"/>
                <a:gd name="connsiteY76" fmla="*/ 2760 h 10000"/>
                <a:gd name="connsiteX77" fmla="*/ 1702 w 10000"/>
                <a:gd name="connsiteY77" fmla="*/ 2715 h 10000"/>
                <a:gd name="connsiteX78" fmla="*/ 1702 w 10000"/>
                <a:gd name="connsiteY78" fmla="*/ 2624 h 10000"/>
                <a:gd name="connsiteX79" fmla="*/ 1702 w 10000"/>
                <a:gd name="connsiteY79" fmla="*/ 2579 h 10000"/>
                <a:gd name="connsiteX80" fmla="*/ 1915 w 10000"/>
                <a:gd name="connsiteY80" fmla="*/ 2489 h 10000"/>
                <a:gd name="connsiteX81" fmla="*/ 2340 w 10000"/>
                <a:gd name="connsiteY81" fmla="*/ 2443 h 10000"/>
                <a:gd name="connsiteX82" fmla="*/ 2766 w 10000"/>
                <a:gd name="connsiteY82" fmla="*/ 2353 h 10000"/>
                <a:gd name="connsiteX83" fmla="*/ 2766 w 10000"/>
                <a:gd name="connsiteY83" fmla="*/ 2262 h 10000"/>
                <a:gd name="connsiteX84" fmla="*/ 3404 w 10000"/>
                <a:gd name="connsiteY84" fmla="*/ 2217 h 10000"/>
                <a:gd name="connsiteX85" fmla="*/ 3404 w 10000"/>
                <a:gd name="connsiteY85" fmla="*/ 2127 h 10000"/>
                <a:gd name="connsiteX86" fmla="*/ 3617 w 10000"/>
                <a:gd name="connsiteY86" fmla="*/ 1991 h 10000"/>
                <a:gd name="connsiteX87" fmla="*/ 3617 w 10000"/>
                <a:gd name="connsiteY87" fmla="*/ 1946 h 10000"/>
                <a:gd name="connsiteX88" fmla="*/ 3617 w 10000"/>
                <a:gd name="connsiteY88" fmla="*/ 1855 h 10000"/>
                <a:gd name="connsiteX89" fmla="*/ 3617 w 10000"/>
                <a:gd name="connsiteY89" fmla="*/ 1765 h 10000"/>
                <a:gd name="connsiteX90" fmla="*/ 3617 w 10000"/>
                <a:gd name="connsiteY90" fmla="*/ 1719 h 10000"/>
                <a:gd name="connsiteX91" fmla="*/ 3404 w 10000"/>
                <a:gd name="connsiteY91" fmla="*/ 1719 h 10000"/>
                <a:gd name="connsiteX92" fmla="*/ 3404 w 10000"/>
                <a:gd name="connsiteY92" fmla="*/ 1629 h 10000"/>
                <a:gd name="connsiteX93" fmla="*/ 3404 w 10000"/>
                <a:gd name="connsiteY93" fmla="*/ 1584 h 10000"/>
                <a:gd name="connsiteX94" fmla="*/ 3404 w 10000"/>
                <a:gd name="connsiteY94" fmla="*/ 1493 h 10000"/>
                <a:gd name="connsiteX95" fmla="*/ 2979 w 10000"/>
                <a:gd name="connsiteY95" fmla="*/ 1493 h 10000"/>
                <a:gd name="connsiteX96" fmla="*/ 2979 w 10000"/>
                <a:gd name="connsiteY96" fmla="*/ 1448 h 10000"/>
                <a:gd name="connsiteX97" fmla="*/ 2979 w 10000"/>
                <a:gd name="connsiteY97" fmla="*/ 1357 h 10000"/>
                <a:gd name="connsiteX98" fmla="*/ 2979 w 10000"/>
                <a:gd name="connsiteY98" fmla="*/ 1312 h 10000"/>
                <a:gd name="connsiteX99" fmla="*/ 2979 w 10000"/>
                <a:gd name="connsiteY99" fmla="*/ 1222 h 10000"/>
                <a:gd name="connsiteX100" fmla="*/ 3404 w 10000"/>
                <a:gd name="connsiteY100" fmla="*/ 1131 h 10000"/>
                <a:gd name="connsiteX101" fmla="*/ 3404 w 10000"/>
                <a:gd name="connsiteY101" fmla="*/ 1086 h 10000"/>
                <a:gd name="connsiteX102" fmla="*/ 3617 w 10000"/>
                <a:gd name="connsiteY102" fmla="*/ 995 h 10000"/>
                <a:gd name="connsiteX103" fmla="*/ 3617 w 10000"/>
                <a:gd name="connsiteY103" fmla="*/ 950 h 10000"/>
                <a:gd name="connsiteX104" fmla="*/ 4043 w 10000"/>
                <a:gd name="connsiteY104" fmla="*/ 950 h 10000"/>
                <a:gd name="connsiteX105" fmla="*/ 4255 w 10000"/>
                <a:gd name="connsiteY105" fmla="*/ 860 h 10000"/>
                <a:gd name="connsiteX106" fmla="*/ 4681 w 10000"/>
                <a:gd name="connsiteY106" fmla="*/ 814 h 10000"/>
                <a:gd name="connsiteX107" fmla="*/ 4894 w 10000"/>
                <a:gd name="connsiteY107" fmla="*/ 724 h 10000"/>
                <a:gd name="connsiteX108" fmla="*/ 5319 w 10000"/>
                <a:gd name="connsiteY108" fmla="*/ 724 h 10000"/>
                <a:gd name="connsiteX109" fmla="*/ 5957 w 10000"/>
                <a:gd name="connsiteY109" fmla="*/ 724 h 10000"/>
                <a:gd name="connsiteX110" fmla="*/ 6383 w 10000"/>
                <a:gd name="connsiteY110" fmla="*/ 633 h 10000"/>
                <a:gd name="connsiteX111" fmla="*/ 7021 w 10000"/>
                <a:gd name="connsiteY111" fmla="*/ 633 h 10000"/>
                <a:gd name="connsiteX112" fmla="*/ 7234 w 10000"/>
                <a:gd name="connsiteY112" fmla="*/ 588 h 10000"/>
                <a:gd name="connsiteX113" fmla="*/ 7660 w 10000"/>
                <a:gd name="connsiteY113" fmla="*/ 588 h 10000"/>
                <a:gd name="connsiteX114" fmla="*/ 8085 w 10000"/>
                <a:gd name="connsiteY114" fmla="*/ 588 h 10000"/>
                <a:gd name="connsiteX115" fmla="*/ 8298 w 10000"/>
                <a:gd name="connsiteY115" fmla="*/ 588 h 10000"/>
                <a:gd name="connsiteX116" fmla="*/ 8723 w 10000"/>
                <a:gd name="connsiteY116" fmla="*/ 498 h 10000"/>
                <a:gd name="connsiteX117" fmla="*/ 8936 w 10000"/>
                <a:gd name="connsiteY117" fmla="*/ 452 h 10000"/>
                <a:gd name="connsiteX118" fmla="*/ 9362 w 10000"/>
                <a:gd name="connsiteY118" fmla="*/ 362 h 10000"/>
                <a:gd name="connsiteX119" fmla="*/ 9574 w 10000"/>
                <a:gd name="connsiteY119" fmla="*/ 362 h 10000"/>
                <a:gd name="connsiteX120" fmla="*/ 10000 w 10000"/>
                <a:gd name="connsiteY120" fmla="*/ 317 h 10000"/>
                <a:gd name="connsiteX121" fmla="*/ 10000 w 10000"/>
                <a:gd name="connsiteY121" fmla="*/ 226 h 10000"/>
                <a:gd name="connsiteX122" fmla="*/ 10000 w 10000"/>
                <a:gd name="connsiteY122" fmla="*/ 136 h 10000"/>
                <a:gd name="connsiteX123" fmla="*/ 10000 w 10000"/>
                <a:gd name="connsiteY123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064 w 10000"/>
                <a:gd name="connsiteY71" fmla="*/ 3122 h 10000"/>
                <a:gd name="connsiteX72" fmla="*/ 1277 w 10000"/>
                <a:gd name="connsiteY72" fmla="*/ 3077 h 10000"/>
                <a:gd name="connsiteX73" fmla="*/ 1277 w 10000"/>
                <a:gd name="connsiteY73" fmla="*/ 2986 h 10000"/>
                <a:gd name="connsiteX74" fmla="*/ 1277 w 10000"/>
                <a:gd name="connsiteY74" fmla="*/ 2941 h 10000"/>
                <a:gd name="connsiteX75" fmla="*/ 1277 w 10000"/>
                <a:gd name="connsiteY75" fmla="*/ 2851 h 10000"/>
                <a:gd name="connsiteX76" fmla="*/ 1277 w 10000"/>
                <a:gd name="connsiteY76" fmla="*/ 2760 h 10000"/>
                <a:gd name="connsiteX77" fmla="*/ 1702 w 10000"/>
                <a:gd name="connsiteY77" fmla="*/ 2715 h 10000"/>
                <a:gd name="connsiteX78" fmla="*/ 1702 w 10000"/>
                <a:gd name="connsiteY78" fmla="*/ 2579 h 10000"/>
                <a:gd name="connsiteX79" fmla="*/ 1915 w 10000"/>
                <a:gd name="connsiteY79" fmla="*/ 2489 h 10000"/>
                <a:gd name="connsiteX80" fmla="*/ 2340 w 10000"/>
                <a:gd name="connsiteY80" fmla="*/ 2443 h 10000"/>
                <a:gd name="connsiteX81" fmla="*/ 2766 w 10000"/>
                <a:gd name="connsiteY81" fmla="*/ 2353 h 10000"/>
                <a:gd name="connsiteX82" fmla="*/ 2766 w 10000"/>
                <a:gd name="connsiteY82" fmla="*/ 2262 h 10000"/>
                <a:gd name="connsiteX83" fmla="*/ 3404 w 10000"/>
                <a:gd name="connsiteY83" fmla="*/ 2217 h 10000"/>
                <a:gd name="connsiteX84" fmla="*/ 3404 w 10000"/>
                <a:gd name="connsiteY84" fmla="*/ 2127 h 10000"/>
                <a:gd name="connsiteX85" fmla="*/ 3617 w 10000"/>
                <a:gd name="connsiteY85" fmla="*/ 1991 h 10000"/>
                <a:gd name="connsiteX86" fmla="*/ 3617 w 10000"/>
                <a:gd name="connsiteY86" fmla="*/ 1946 h 10000"/>
                <a:gd name="connsiteX87" fmla="*/ 3617 w 10000"/>
                <a:gd name="connsiteY87" fmla="*/ 1855 h 10000"/>
                <a:gd name="connsiteX88" fmla="*/ 3617 w 10000"/>
                <a:gd name="connsiteY88" fmla="*/ 1765 h 10000"/>
                <a:gd name="connsiteX89" fmla="*/ 3617 w 10000"/>
                <a:gd name="connsiteY89" fmla="*/ 1719 h 10000"/>
                <a:gd name="connsiteX90" fmla="*/ 3404 w 10000"/>
                <a:gd name="connsiteY90" fmla="*/ 1719 h 10000"/>
                <a:gd name="connsiteX91" fmla="*/ 3404 w 10000"/>
                <a:gd name="connsiteY91" fmla="*/ 1629 h 10000"/>
                <a:gd name="connsiteX92" fmla="*/ 3404 w 10000"/>
                <a:gd name="connsiteY92" fmla="*/ 1584 h 10000"/>
                <a:gd name="connsiteX93" fmla="*/ 3404 w 10000"/>
                <a:gd name="connsiteY93" fmla="*/ 1493 h 10000"/>
                <a:gd name="connsiteX94" fmla="*/ 2979 w 10000"/>
                <a:gd name="connsiteY94" fmla="*/ 1493 h 10000"/>
                <a:gd name="connsiteX95" fmla="*/ 2979 w 10000"/>
                <a:gd name="connsiteY95" fmla="*/ 1448 h 10000"/>
                <a:gd name="connsiteX96" fmla="*/ 2979 w 10000"/>
                <a:gd name="connsiteY96" fmla="*/ 1357 h 10000"/>
                <a:gd name="connsiteX97" fmla="*/ 2979 w 10000"/>
                <a:gd name="connsiteY97" fmla="*/ 1312 h 10000"/>
                <a:gd name="connsiteX98" fmla="*/ 2979 w 10000"/>
                <a:gd name="connsiteY98" fmla="*/ 1222 h 10000"/>
                <a:gd name="connsiteX99" fmla="*/ 3404 w 10000"/>
                <a:gd name="connsiteY99" fmla="*/ 1131 h 10000"/>
                <a:gd name="connsiteX100" fmla="*/ 3404 w 10000"/>
                <a:gd name="connsiteY100" fmla="*/ 1086 h 10000"/>
                <a:gd name="connsiteX101" fmla="*/ 3617 w 10000"/>
                <a:gd name="connsiteY101" fmla="*/ 995 h 10000"/>
                <a:gd name="connsiteX102" fmla="*/ 3617 w 10000"/>
                <a:gd name="connsiteY102" fmla="*/ 950 h 10000"/>
                <a:gd name="connsiteX103" fmla="*/ 4043 w 10000"/>
                <a:gd name="connsiteY103" fmla="*/ 950 h 10000"/>
                <a:gd name="connsiteX104" fmla="*/ 4255 w 10000"/>
                <a:gd name="connsiteY104" fmla="*/ 860 h 10000"/>
                <a:gd name="connsiteX105" fmla="*/ 4681 w 10000"/>
                <a:gd name="connsiteY105" fmla="*/ 814 h 10000"/>
                <a:gd name="connsiteX106" fmla="*/ 4894 w 10000"/>
                <a:gd name="connsiteY106" fmla="*/ 724 h 10000"/>
                <a:gd name="connsiteX107" fmla="*/ 5319 w 10000"/>
                <a:gd name="connsiteY107" fmla="*/ 724 h 10000"/>
                <a:gd name="connsiteX108" fmla="*/ 5957 w 10000"/>
                <a:gd name="connsiteY108" fmla="*/ 724 h 10000"/>
                <a:gd name="connsiteX109" fmla="*/ 6383 w 10000"/>
                <a:gd name="connsiteY109" fmla="*/ 633 h 10000"/>
                <a:gd name="connsiteX110" fmla="*/ 7021 w 10000"/>
                <a:gd name="connsiteY110" fmla="*/ 633 h 10000"/>
                <a:gd name="connsiteX111" fmla="*/ 7234 w 10000"/>
                <a:gd name="connsiteY111" fmla="*/ 588 h 10000"/>
                <a:gd name="connsiteX112" fmla="*/ 7660 w 10000"/>
                <a:gd name="connsiteY112" fmla="*/ 588 h 10000"/>
                <a:gd name="connsiteX113" fmla="*/ 8085 w 10000"/>
                <a:gd name="connsiteY113" fmla="*/ 588 h 10000"/>
                <a:gd name="connsiteX114" fmla="*/ 8298 w 10000"/>
                <a:gd name="connsiteY114" fmla="*/ 588 h 10000"/>
                <a:gd name="connsiteX115" fmla="*/ 8723 w 10000"/>
                <a:gd name="connsiteY115" fmla="*/ 498 h 10000"/>
                <a:gd name="connsiteX116" fmla="*/ 8936 w 10000"/>
                <a:gd name="connsiteY116" fmla="*/ 452 h 10000"/>
                <a:gd name="connsiteX117" fmla="*/ 9362 w 10000"/>
                <a:gd name="connsiteY117" fmla="*/ 362 h 10000"/>
                <a:gd name="connsiteX118" fmla="*/ 9574 w 10000"/>
                <a:gd name="connsiteY118" fmla="*/ 362 h 10000"/>
                <a:gd name="connsiteX119" fmla="*/ 10000 w 10000"/>
                <a:gd name="connsiteY119" fmla="*/ 317 h 10000"/>
                <a:gd name="connsiteX120" fmla="*/ 10000 w 10000"/>
                <a:gd name="connsiteY120" fmla="*/ 226 h 10000"/>
                <a:gd name="connsiteX121" fmla="*/ 10000 w 10000"/>
                <a:gd name="connsiteY121" fmla="*/ 136 h 10000"/>
                <a:gd name="connsiteX122" fmla="*/ 10000 w 10000"/>
                <a:gd name="connsiteY122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277 w 10000"/>
                <a:gd name="connsiteY71" fmla="*/ 3077 h 10000"/>
                <a:gd name="connsiteX72" fmla="*/ 1277 w 10000"/>
                <a:gd name="connsiteY72" fmla="*/ 2986 h 10000"/>
                <a:gd name="connsiteX73" fmla="*/ 1277 w 10000"/>
                <a:gd name="connsiteY73" fmla="*/ 2941 h 10000"/>
                <a:gd name="connsiteX74" fmla="*/ 1277 w 10000"/>
                <a:gd name="connsiteY74" fmla="*/ 2851 h 10000"/>
                <a:gd name="connsiteX75" fmla="*/ 1277 w 10000"/>
                <a:gd name="connsiteY75" fmla="*/ 2760 h 10000"/>
                <a:gd name="connsiteX76" fmla="*/ 1702 w 10000"/>
                <a:gd name="connsiteY76" fmla="*/ 2715 h 10000"/>
                <a:gd name="connsiteX77" fmla="*/ 1702 w 10000"/>
                <a:gd name="connsiteY77" fmla="*/ 2579 h 10000"/>
                <a:gd name="connsiteX78" fmla="*/ 1915 w 10000"/>
                <a:gd name="connsiteY78" fmla="*/ 2489 h 10000"/>
                <a:gd name="connsiteX79" fmla="*/ 2340 w 10000"/>
                <a:gd name="connsiteY79" fmla="*/ 2443 h 10000"/>
                <a:gd name="connsiteX80" fmla="*/ 2766 w 10000"/>
                <a:gd name="connsiteY80" fmla="*/ 2353 h 10000"/>
                <a:gd name="connsiteX81" fmla="*/ 2766 w 10000"/>
                <a:gd name="connsiteY81" fmla="*/ 2262 h 10000"/>
                <a:gd name="connsiteX82" fmla="*/ 3404 w 10000"/>
                <a:gd name="connsiteY82" fmla="*/ 2217 h 10000"/>
                <a:gd name="connsiteX83" fmla="*/ 3404 w 10000"/>
                <a:gd name="connsiteY83" fmla="*/ 2127 h 10000"/>
                <a:gd name="connsiteX84" fmla="*/ 3617 w 10000"/>
                <a:gd name="connsiteY84" fmla="*/ 1991 h 10000"/>
                <a:gd name="connsiteX85" fmla="*/ 3617 w 10000"/>
                <a:gd name="connsiteY85" fmla="*/ 1946 h 10000"/>
                <a:gd name="connsiteX86" fmla="*/ 3617 w 10000"/>
                <a:gd name="connsiteY86" fmla="*/ 1855 h 10000"/>
                <a:gd name="connsiteX87" fmla="*/ 3617 w 10000"/>
                <a:gd name="connsiteY87" fmla="*/ 1765 h 10000"/>
                <a:gd name="connsiteX88" fmla="*/ 3617 w 10000"/>
                <a:gd name="connsiteY88" fmla="*/ 1719 h 10000"/>
                <a:gd name="connsiteX89" fmla="*/ 3404 w 10000"/>
                <a:gd name="connsiteY89" fmla="*/ 1719 h 10000"/>
                <a:gd name="connsiteX90" fmla="*/ 3404 w 10000"/>
                <a:gd name="connsiteY90" fmla="*/ 1629 h 10000"/>
                <a:gd name="connsiteX91" fmla="*/ 3404 w 10000"/>
                <a:gd name="connsiteY91" fmla="*/ 1584 h 10000"/>
                <a:gd name="connsiteX92" fmla="*/ 3404 w 10000"/>
                <a:gd name="connsiteY92" fmla="*/ 1493 h 10000"/>
                <a:gd name="connsiteX93" fmla="*/ 2979 w 10000"/>
                <a:gd name="connsiteY93" fmla="*/ 1493 h 10000"/>
                <a:gd name="connsiteX94" fmla="*/ 2979 w 10000"/>
                <a:gd name="connsiteY94" fmla="*/ 1448 h 10000"/>
                <a:gd name="connsiteX95" fmla="*/ 2979 w 10000"/>
                <a:gd name="connsiteY95" fmla="*/ 1357 h 10000"/>
                <a:gd name="connsiteX96" fmla="*/ 2979 w 10000"/>
                <a:gd name="connsiteY96" fmla="*/ 1312 h 10000"/>
                <a:gd name="connsiteX97" fmla="*/ 2979 w 10000"/>
                <a:gd name="connsiteY97" fmla="*/ 1222 h 10000"/>
                <a:gd name="connsiteX98" fmla="*/ 3404 w 10000"/>
                <a:gd name="connsiteY98" fmla="*/ 1131 h 10000"/>
                <a:gd name="connsiteX99" fmla="*/ 3404 w 10000"/>
                <a:gd name="connsiteY99" fmla="*/ 1086 h 10000"/>
                <a:gd name="connsiteX100" fmla="*/ 3617 w 10000"/>
                <a:gd name="connsiteY100" fmla="*/ 995 h 10000"/>
                <a:gd name="connsiteX101" fmla="*/ 3617 w 10000"/>
                <a:gd name="connsiteY101" fmla="*/ 950 h 10000"/>
                <a:gd name="connsiteX102" fmla="*/ 4043 w 10000"/>
                <a:gd name="connsiteY102" fmla="*/ 950 h 10000"/>
                <a:gd name="connsiteX103" fmla="*/ 4255 w 10000"/>
                <a:gd name="connsiteY103" fmla="*/ 860 h 10000"/>
                <a:gd name="connsiteX104" fmla="*/ 4681 w 10000"/>
                <a:gd name="connsiteY104" fmla="*/ 814 h 10000"/>
                <a:gd name="connsiteX105" fmla="*/ 4894 w 10000"/>
                <a:gd name="connsiteY105" fmla="*/ 724 h 10000"/>
                <a:gd name="connsiteX106" fmla="*/ 5319 w 10000"/>
                <a:gd name="connsiteY106" fmla="*/ 724 h 10000"/>
                <a:gd name="connsiteX107" fmla="*/ 5957 w 10000"/>
                <a:gd name="connsiteY107" fmla="*/ 724 h 10000"/>
                <a:gd name="connsiteX108" fmla="*/ 6383 w 10000"/>
                <a:gd name="connsiteY108" fmla="*/ 633 h 10000"/>
                <a:gd name="connsiteX109" fmla="*/ 7021 w 10000"/>
                <a:gd name="connsiteY109" fmla="*/ 633 h 10000"/>
                <a:gd name="connsiteX110" fmla="*/ 7234 w 10000"/>
                <a:gd name="connsiteY110" fmla="*/ 588 h 10000"/>
                <a:gd name="connsiteX111" fmla="*/ 7660 w 10000"/>
                <a:gd name="connsiteY111" fmla="*/ 588 h 10000"/>
                <a:gd name="connsiteX112" fmla="*/ 8085 w 10000"/>
                <a:gd name="connsiteY112" fmla="*/ 588 h 10000"/>
                <a:gd name="connsiteX113" fmla="*/ 8298 w 10000"/>
                <a:gd name="connsiteY113" fmla="*/ 588 h 10000"/>
                <a:gd name="connsiteX114" fmla="*/ 8723 w 10000"/>
                <a:gd name="connsiteY114" fmla="*/ 498 h 10000"/>
                <a:gd name="connsiteX115" fmla="*/ 8936 w 10000"/>
                <a:gd name="connsiteY115" fmla="*/ 452 h 10000"/>
                <a:gd name="connsiteX116" fmla="*/ 9362 w 10000"/>
                <a:gd name="connsiteY116" fmla="*/ 362 h 10000"/>
                <a:gd name="connsiteX117" fmla="*/ 9574 w 10000"/>
                <a:gd name="connsiteY117" fmla="*/ 362 h 10000"/>
                <a:gd name="connsiteX118" fmla="*/ 10000 w 10000"/>
                <a:gd name="connsiteY118" fmla="*/ 317 h 10000"/>
                <a:gd name="connsiteX119" fmla="*/ 10000 w 10000"/>
                <a:gd name="connsiteY119" fmla="*/ 226 h 10000"/>
                <a:gd name="connsiteX120" fmla="*/ 10000 w 10000"/>
                <a:gd name="connsiteY120" fmla="*/ 136 h 10000"/>
                <a:gd name="connsiteX121" fmla="*/ 10000 w 10000"/>
                <a:gd name="connsiteY121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277 w 10000"/>
                <a:gd name="connsiteY71" fmla="*/ 3077 h 10000"/>
                <a:gd name="connsiteX72" fmla="*/ 1277 w 10000"/>
                <a:gd name="connsiteY72" fmla="*/ 2986 h 10000"/>
                <a:gd name="connsiteX73" fmla="*/ 1277 w 10000"/>
                <a:gd name="connsiteY73" fmla="*/ 2941 h 10000"/>
                <a:gd name="connsiteX74" fmla="*/ 1277 w 10000"/>
                <a:gd name="connsiteY74" fmla="*/ 2760 h 10000"/>
                <a:gd name="connsiteX75" fmla="*/ 1702 w 10000"/>
                <a:gd name="connsiteY75" fmla="*/ 2715 h 10000"/>
                <a:gd name="connsiteX76" fmla="*/ 1702 w 10000"/>
                <a:gd name="connsiteY76" fmla="*/ 2579 h 10000"/>
                <a:gd name="connsiteX77" fmla="*/ 1915 w 10000"/>
                <a:gd name="connsiteY77" fmla="*/ 2489 h 10000"/>
                <a:gd name="connsiteX78" fmla="*/ 2340 w 10000"/>
                <a:gd name="connsiteY78" fmla="*/ 2443 h 10000"/>
                <a:gd name="connsiteX79" fmla="*/ 2766 w 10000"/>
                <a:gd name="connsiteY79" fmla="*/ 2353 h 10000"/>
                <a:gd name="connsiteX80" fmla="*/ 2766 w 10000"/>
                <a:gd name="connsiteY80" fmla="*/ 2262 h 10000"/>
                <a:gd name="connsiteX81" fmla="*/ 3404 w 10000"/>
                <a:gd name="connsiteY81" fmla="*/ 2217 h 10000"/>
                <a:gd name="connsiteX82" fmla="*/ 3404 w 10000"/>
                <a:gd name="connsiteY82" fmla="*/ 2127 h 10000"/>
                <a:gd name="connsiteX83" fmla="*/ 3617 w 10000"/>
                <a:gd name="connsiteY83" fmla="*/ 1991 h 10000"/>
                <a:gd name="connsiteX84" fmla="*/ 3617 w 10000"/>
                <a:gd name="connsiteY84" fmla="*/ 1946 h 10000"/>
                <a:gd name="connsiteX85" fmla="*/ 3617 w 10000"/>
                <a:gd name="connsiteY85" fmla="*/ 1855 h 10000"/>
                <a:gd name="connsiteX86" fmla="*/ 3617 w 10000"/>
                <a:gd name="connsiteY86" fmla="*/ 1765 h 10000"/>
                <a:gd name="connsiteX87" fmla="*/ 3617 w 10000"/>
                <a:gd name="connsiteY87" fmla="*/ 1719 h 10000"/>
                <a:gd name="connsiteX88" fmla="*/ 3404 w 10000"/>
                <a:gd name="connsiteY88" fmla="*/ 1719 h 10000"/>
                <a:gd name="connsiteX89" fmla="*/ 3404 w 10000"/>
                <a:gd name="connsiteY89" fmla="*/ 1629 h 10000"/>
                <a:gd name="connsiteX90" fmla="*/ 3404 w 10000"/>
                <a:gd name="connsiteY90" fmla="*/ 1584 h 10000"/>
                <a:gd name="connsiteX91" fmla="*/ 3404 w 10000"/>
                <a:gd name="connsiteY91" fmla="*/ 1493 h 10000"/>
                <a:gd name="connsiteX92" fmla="*/ 2979 w 10000"/>
                <a:gd name="connsiteY92" fmla="*/ 1493 h 10000"/>
                <a:gd name="connsiteX93" fmla="*/ 2979 w 10000"/>
                <a:gd name="connsiteY93" fmla="*/ 1448 h 10000"/>
                <a:gd name="connsiteX94" fmla="*/ 2979 w 10000"/>
                <a:gd name="connsiteY94" fmla="*/ 1357 h 10000"/>
                <a:gd name="connsiteX95" fmla="*/ 2979 w 10000"/>
                <a:gd name="connsiteY95" fmla="*/ 1312 h 10000"/>
                <a:gd name="connsiteX96" fmla="*/ 2979 w 10000"/>
                <a:gd name="connsiteY96" fmla="*/ 1222 h 10000"/>
                <a:gd name="connsiteX97" fmla="*/ 3404 w 10000"/>
                <a:gd name="connsiteY97" fmla="*/ 1131 h 10000"/>
                <a:gd name="connsiteX98" fmla="*/ 3404 w 10000"/>
                <a:gd name="connsiteY98" fmla="*/ 1086 h 10000"/>
                <a:gd name="connsiteX99" fmla="*/ 3617 w 10000"/>
                <a:gd name="connsiteY99" fmla="*/ 995 h 10000"/>
                <a:gd name="connsiteX100" fmla="*/ 3617 w 10000"/>
                <a:gd name="connsiteY100" fmla="*/ 950 h 10000"/>
                <a:gd name="connsiteX101" fmla="*/ 4043 w 10000"/>
                <a:gd name="connsiteY101" fmla="*/ 950 h 10000"/>
                <a:gd name="connsiteX102" fmla="*/ 4255 w 10000"/>
                <a:gd name="connsiteY102" fmla="*/ 860 h 10000"/>
                <a:gd name="connsiteX103" fmla="*/ 4681 w 10000"/>
                <a:gd name="connsiteY103" fmla="*/ 814 h 10000"/>
                <a:gd name="connsiteX104" fmla="*/ 4894 w 10000"/>
                <a:gd name="connsiteY104" fmla="*/ 724 h 10000"/>
                <a:gd name="connsiteX105" fmla="*/ 5319 w 10000"/>
                <a:gd name="connsiteY105" fmla="*/ 724 h 10000"/>
                <a:gd name="connsiteX106" fmla="*/ 5957 w 10000"/>
                <a:gd name="connsiteY106" fmla="*/ 724 h 10000"/>
                <a:gd name="connsiteX107" fmla="*/ 6383 w 10000"/>
                <a:gd name="connsiteY107" fmla="*/ 633 h 10000"/>
                <a:gd name="connsiteX108" fmla="*/ 7021 w 10000"/>
                <a:gd name="connsiteY108" fmla="*/ 633 h 10000"/>
                <a:gd name="connsiteX109" fmla="*/ 7234 w 10000"/>
                <a:gd name="connsiteY109" fmla="*/ 588 h 10000"/>
                <a:gd name="connsiteX110" fmla="*/ 7660 w 10000"/>
                <a:gd name="connsiteY110" fmla="*/ 588 h 10000"/>
                <a:gd name="connsiteX111" fmla="*/ 8085 w 10000"/>
                <a:gd name="connsiteY111" fmla="*/ 588 h 10000"/>
                <a:gd name="connsiteX112" fmla="*/ 8298 w 10000"/>
                <a:gd name="connsiteY112" fmla="*/ 588 h 10000"/>
                <a:gd name="connsiteX113" fmla="*/ 8723 w 10000"/>
                <a:gd name="connsiteY113" fmla="*/ 498 h 10000"/>
                <a:gd name="connsiteX114" fmla="*/ 8936 w 10000"/>
                <a:gd name="connsiteY114" fmla="*/ 452 h 10000"/>
                <a:gd name="connsiteX115" fmla="*/ 9362 w 10000"/>
                <a:gd name="connsiteY115" fmla="*/ 362 h 10000"/>
                <a:gd name="connsiteX116" fmla="*/ 9574 w 10000"/>
                <a:gd name="connsiteY116" fmla="*/ 362 h 10000"/>
                <a:gd name="connsiteX117" fmla="*/ 10000 w 10000"/>
                <a:gd name="connsiteY117" fmla="*/ 317 h 10000"/>
                <a:gd name="connsiteX118" fmla="*/ 10000 w 10000"/>
                <a:gd name="connsiteY118" fmla="*/ 226 h 10000"/>
                <a:gd name="connsiteX119" fmla="*/ 10000 w 10000"/>
                <a:gd name="connsiteY119" fmla="*/ 136 h 10000"/>
                <a:gd name="connsiteX120" fmla="*/ 10000 w 10000"/>
                <a:gd name="connsiteY120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277 w 10000"/>
                <a:gd name="connsiteY71" fmla="*/ 3077 h 10000"/>
                <a:gd name="connsiteX72" fmla="*/ 1277 w 10000"/>
                <a:gd name="connsiteY72" fmla="*/ 2986 h 10000"/>
                <a:gd name="connsiteX73" fmla="*/ 1277 w 10000"/>
                <a:gd name="connsiteY73" fmla="*/ 2941 h 10000"/>
                <a:gd name="connsiteX74" fmla="*/ 1277 w 10000"/>
                <a:gd name="connsiteY74" fmla="*/ 2760 h 10000"/>
                <a:gd name="connsiteX75" fmla="*/ 1702 w 10000"/>
                <a:gd name="connsiteY75" fmla="*/ 2579 h 10000"/>
                <a:gd name="connsiteX76" fmla="*/ 1915 w 10000"/>
                <a:gd name="connsiteY76" fmla="*/ 2489 h 10000"/>
                <a:gd name="connsiteX77" fmla="*/ 2340 w 10000"/>
                <a:gd name="connsiteY77" fmla="*/ 2443 h 10000"/>
                <a:gd name="connsiteX78" fmla="*/ 2766 w 10000"/>
                <a:gd name="connsiteY78" fmla="*/ 2353 h 10000"/>
                <a:gd name="connsiteX79" fmla="*/ 2766 w 10000"/>
                <a:gd name="connsiteY79" fmla="*/ 2262 h 10000"/>
                <a:gd name="connsiteX80" fmla="*/ 3404 w 10000"/>
                <a:gd name="connsiteY80" fmla="*/ 2217 h 10000"/>
                <a:gd name="connsiteX81" fmla="*/ 3404 w 10000"/>
                <a:gd name="connsiteY81" fmla="*/ 2127 h 10000"/>
                <a:gd name="connsiteX82" fmla="*/ 3617 w 10000"/>
                <a:gd name="connsiteY82" fmla="*/ 1991 h 10000"/>
                <a:gd name="connsiteX83" fmla="*/ 3617 w 10000"/>
                <a:gd name="connsiteY83" fmla="*/ 1946 h 10000"/>
                <a:gd name="connsiteX84" fmla="*/ 3617 w 10000"/>
                <a:gd name="connsiteY84" fmla="*/ 1855 h 10000"/>
                <a:gd name="connsiteX85" fmla="*/ 3617 w 10000"/>
                <a:gd name="connsiteY85" fmla="*/ 1765 h 10000"/>
                <a:gd name="connsiteX86" fmla="*/ 3617 w 10000"/>
                <a:gd name="connsiteY86" fmla="*/ 1719 h 10000"/>
                <a:gd name="connsiteX87" fmla="*/ 3404 w 10000"/>
                <a:gd name="connsiteY87" fmla="*/ 1719 h 10000"/>
                <a:gd name="connsiteX88" fmla="*/ 3404 w 10000"/>
                <a:gd name="connsiteY88" fmla="*/ 1629 h 10000"/>
                <a:gd name="connsiteX89" fmla="*/ 3404 w 10000"/>
                <a:gd name="connsiteY89" fmla="*/ 1584 h 10000"/>
                <a:gd name="connsiteX90" fmla="*/ 3404 w 10000"/>
                <a:gd name="connsiteY90" fmla="*/ 1493 h 10000"/>
                <a:gd name="connsiteX91" fmla="*/ 2979 w 10000"/>
                <a:gd name="connsiteY91" fmla="*/ 1493 h 10000"/>
                <a:gd name="connsiteX92" fmla="*/ 2979 w 10000"/>
                <a:gd name="connsiteY92" fmla="*/ 1448 h 10000"/>
                <a:gd name="connsiteX93" fmla="*/ 2979 w 10000"/>
                <a:gd name="connsiteY93" fmla="*/ 1357 h 10000"/>
                <a:gd name="connsiteX94" fmla="*/ 2979 w 10000"/>
                <a:gd name="connsiteY94" fmla="*/ 1312 h 10000"/>
                <a:gd name="connsiteX95" fmla="*/ 2979 w 10000"/>
                <a:gd name="connsiteY95" fmla="*/ 1222 h 10000"/>
                <a:gd name="connsiteX96" fmla="*/ 3404 w 10000"/>
                <a:gd name="connsiteY96" fmla="*/ 1131 h 10000"/>
                <a:gd name="connsiteX97" fmla="*/ 3404 w 10000"/>
                <a:gd name="connsiteY97" fmla="*/ 1086 h 10000"/>
                <a:gd name="connsiteX98" fmla="*/ 3617 w 10000"/>
                <a:gd name="connsiteY98" fmla="*/ 995 h 10000"/>
                <a:gd name="connsiteX99" fmla="*/ 3617 w 10000"/>
                <a:gd name="connsiteY99" fmla="*/ 950 h 10000"/>
                <a:gd name="connsiteX100" fmla="*/ 4043 w 10000"/>
                <a:gd name="connsiteY100" fmla="*/ 950 h 10000"/>
                <a:gd name="connsiteX101" fmla="*/ 4255 w 10000"/>
                <a:gd name="connsiteY101" fmla="*/ 860 h 10000"/>
                <a:gd name="connsiteX102" fmla="*/ 4681 w 10000"/>
                <a:gd name="connsiteY102" fmla="*/ 814 h 10000"/>
                <a:gd name="connsiteX103" fmla="*/ 4894 w 10000"/>
                <a:gd name="connsiteY103" fmla="*/ 724 h 10000"/>
                <a:gd name="connsiteX104" fmla="*/ 5319 w 10000"/>
                <a:gd name="connsiteY104" fmla="*/ 724 h 10000"/>
                <a:gd name="connsiteX105" fmla="*/ 5957 w 10000"/>
                <a:gd name="connsiteY105" fmla="*/ 724 h 10000"/>
                <a:gd name="connsiteX106" fmla="*/ 6383 w 10000"/>
                <a:gd name="connsiteY106" fmla="*/ 633 h 10000"/>
                <a:gd name="connsiteX107" fmla="*/ 7021 w 10000"/>
                <a:gd name="connsiteY107" fmla="*/ 633 h 10000"/>
                <a:gd name="connsiteX108" fmla="*/ 7234 w 10000"/>
                <a:gd name="connsiteY108" fmla="*/ 588 h 10000"/>
                <a:gd name="connsiteX109" fmla="*/ 7660 w 10000"/>
                <a:gd name="connsiteY109" fmla="*/ 588 h 10000"/>
                <a:gd name="connsiteX110" fmla="*/ 8085 w 10000"/>
                <a:gd name="connsiteY110" fmla="*/ 588 h 10000"/>
                <a:gd name="connsiteX111" fmla="*/ 8298 w 10000"/>
                <a:gd name="connsiteY111" fmla="*/ 588 h 10000"/>
                <a:gd name="connsiteX112" fmla="*/ 8723 w 10000"/>
                <a:gd name="connsiteY112" fmla="*/ 498 h 10000"/>
                <a:gd name="connsiteX113" fmla="*/ 8936 w 10000"/>
                <a:gd name="connsiteY113" fmla="*/ 452 h 10000"/>
                <a:gd name="connsiteX114" fmla="*/ 9362 w 10000"/>
                <a:gd name="connsiteY114" fmla="*/ 362 h 10000"/>
                <a:gd name="connsiteX115" fmla="*/ 9574 w 10000"/>
                <a:gd name="connsiteY115" fmla="*/ 362 h 10000"/>
                <a:gd name="connsiteX116" fmla="*/ 10000 w 10000"/>
                <a:gd name="connsiteY116" fmla="*/ 317 h 10000"/>
                <a:gd name="connsiteX117" fmla="*/ 10000 w 10000"/>
                <a:gd name="connsiteY117" fmla="*/ 226 h 10000"/>
                <a:gd name="connsiteX118" fmla="*/ 10000 w 10000"/>
                <a:gd name="connsiteY118" fmla="*/ 136 h 10000"/>
                <a:gd name="connsiteX119" fmla="*/ 10000 w 10000"/>
                <a:gd name="connsiteY119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277 w 10000"/>
                <a:gd name="connsiteY71" fmla="*/ 3077 h 10000"/>
                <a:gd name="connsiteX72" fmla="*/ 1277 w 10000"/>
                <a:gd name="connsiteY72" fmla="*/ 2986 h 10000"/>
                <a:gd name="connsiteX73" fmla="*/ 1277 w 10000"/>
                <a:gd name="connsiteY73" fmla="*/ 2760 h 10000"/>
                <a:gd name="connsiteX74" fmla="*/ 1702 w 10000"/>
                <a:gd name="connsiteY74" fmla="*/ 2579 h 10000"/>
                <a:gd name="connsiteX75" fmla="*/ 1915 w 10000"/>
                <a:gd name="connsiteY75" fmla="*/ 2489 h 10000"/>
                <a:gd name="connsiteX76" fmla="*/ 2340 w 10000"/>
                <a:gd name="connsiteY76" fmla="*/ 2443 h 10000"/>
                <a:gd name="connsiteX77" fmla="*/ 2766 w 10000"/>
                <a:gd name="connsiteY77" fmla="*/ 2353 h 10000"/>
                <a:gd name="connsiteX78" fmla="*/ 2766 w 10000"/>
                <a:gd name="connsiteY78" fmla="*/ 2262 h 10000"/>
                <a:gd name="connsiteX79" fmla="*/ 3404 w 10000"/>
                <a:gd name="connsiteY79" fmla="*/ 2217 h 10000"/>
                <a:gd name="connsiteX80" fmla="*/ 3404 w 10000"/>
                <a:gd name="connsiteY80" fmla="*/ 2127 h 10000"/>
                <a:gd name="connsiteX81" fmla="*/ 3617 w 10000"/>
                <a:gd name="connsiteY81" fmla="*/ 1991 h 10000"/>
                <a:gd name="connsiteX82" fmla="*/ 3617 w 10000"/>
                <a:gd name="connsiteY82" fmla="*/ 1946 h 10000"/>
                <a:gd name="connsiteX83" fmla="*/ 3617 w 10000"/>
                <a:gd name="connsiteY83" fmla="*/ 1855 h 10000"/>
                <a:gd name="connsiteX84" fmla="*/ 3617 w 10000"/>
                <a:gd name="connsiteY84" fmla="*/ 1765 h 10000"/>
                <a:gd name="connsiteX85" fmla="*/ 3617 w 10000"/>
                <a:gd name="connsiteY85" fmla="*/ 1719 h 10000"/>
                <a:gd name="connsiteX86" fmla="*/ 3404 w 10000"/>
                <a:gd name="connsiteY86" fmla="*/ 1719 h 10000"/>
                <a:gd name="connsiteX87" fmla="*/ 3404 w 10000"/>
                <a:gd name="connsiteY87" fmla="*/ 1629 h 10000"/>
                <a:gd name="connsiteX88" fmla="*/ 3404 w 10000"/>
                <a:gd name="connsiteY88" fmla="*/ 1584 h 10000"/>
                <a:gd name="connsiteX89" fmla="*/ 3404 w 10000"/>
                <a:gd name="connsiteY89" fmla="*/ 1493 h 10000"/>
                <a:gd name="connsiteX90" fmla="*/ 2979 w 10000"/>
                <a:gd name="connsiteY90" fmla="*/ 1493 h 10000"/>
                <a:gd name="connsiteX91" fmla="*/ 2979 w 10000"/>
                <a:gd name="connsiteY91" fmla="*/ 1448 h 10000"/>
                <a:gd name="connsiteX92" fmla="*/ 2979 w 10000"/>
                <a:gd name="connsiteY92" fmla="*/ 1357 h 10000"/>
                <a:gd name="connsiteX93" fmla="*/ 2979 w 10000"/>
                <a:gd name="connsiteY93" fmla="*/ 1312 h 10000"/>
                <a:gd name="connsiteX94" fmla="*/ 2979 w 10000"/>
                <a:gd name="connsiteY94" fmla="*/ 1222 h 10000"/>
                <a:gd name="connsiteX95" fmla="*/ 3404 w 10000"/>
                <a:gd name="connsiteY95" fmla="*/ 1131 h 10000"/>
                <a:gd name="connsiteX96" fmla="*/ 3404 w 10000"/>
                <a:gd name="connsiteY96" fmla="*/ 1086 h 10000"/>
                <a:gd name="connsiteX97" fmla="*/ 3617 w 10000"/>
                <a:gd name="connsiteY97" fmla="*/ 995 h 10000"/>
                <a:gd name="connsiteX98" fmla="*/ 3617 w 10000"/>
                <a:gd name="connsiteY98" fmla="*/ 950 h 10000"/>
                <a:gd name="connsiteX99" fmla="*/ 4043 w 10000"/>
                <a:gd name="connsiteY99" fmla="*/ 950 h 10000"/>
                <a:gd name="connsiteX100" fmla="*/ 4255 w 10000"/>
                <a:gd name="connsiteY100" fmla="*/ 860 h 10000"/>
                <a:gd name="connsiteX101" fmla="*/ 4681 w 10000"/>
                <a:gd name="connsiteY101" fmla="*/ 814 h 10000"/>
                <a:gd name="connsiteX102" fmla="*/ 4894 w 10000"/>
                <a:gd name="connsiteY102" fmla="*/ 724 h 10000"/>
                <a:gd name="connsiteX103" fmla="*/ 5319 w 10000"/>
                <a:gd name="connsiteY103" fmla="*/ 724 h 10000"/>
                <a:gd name="connsiteX104" fmla="*/ 5957 w 10000"/>
                <a:gd name="connsiteY104" fmla="*/ 724 h 10000"/>
                <a:gd name="connsiteX105" fmla="*/ 6383 w 10000"/>
                <a:gd name="connsiteY105" fmla="*/ 633 h 10000"/>
                <a:gd name="connsiteX106" fmla="*/ 7021 w 10000"/>
                <a:gd name="connsiteY106" fmla="*/ 633 h 10000"/>
                <a:gd name="connsiteX107" fmla="*/ 7234 w 10000"/>
                <a:gd name="connsiteY107" fmla="*/ 588 h 10000"/>
                <a:gd name="connsiteX108" fmla="*/ 7660 w 10000"/>
                <a:gd name="connsiteY108" fmla="*/ 588 h 10000"/>
                <a:gd name="connsiteX109" fmla="*/ 8085 w 10000"/>
                <a:gd name="connsiteY109" fmla="*/ 588 h 10000"/>
                <a:gd name="connsiteX110" fmla="*/ 8298 w 10000"/>
                <a:gd name="connsiteY110" fmla="*/ 588 h 10000"/>
                <a:gd name="connsiteX111" fmla="*/ 8723 w 10000"/>
                <a:gd name="connsiteY111" fmla="*/ 498 h 10000"/>
                <a:gd name="connsiteX112" fmla="*/ 8936 w 10000"/>
                <a:gd name="connsiteY112" fmla="*/ 452 h 10000"/>
                <a:gd name="connsiteX113" fmla="*/ 9362 w 10000"/>
                <a:gd name="connsiteY113" fmla="*/ 362 h 10000"/>
                <a:gd name="connsiteX114" fmla="*/ 9574 w 10000"/>
                <a:gd name="connsiteY114" fmla="*/ 362 h 10000"/>
                <a:gd name="connsiteX115" fmla="*/ 10000 w 10000"/>
                <a:gd name="connsiteY115" fmla="*/ 317 h 10000"/>
                <a:gd name="connsiteX116" fmla="*/ 10000 w 10000"/>
                <a:gd name="connsiteY116" fmla="*/ 226 h 10000"/>
                <a:gd name="connsiteX117" fmla="*/ 10000 w 10000"/>
                <a:gd name="connsiteY117" fmla="*/ 136 h 10000"/>
                <a:gd name="connsiteX118" fmla="*/ 10000 w 10000"/>
                <a:gd name="connsiteY118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277 w 10000"/>
                <a:gd name="connsiteY71" fmla="*/ 3077 h 10000"/>
                <a:gd name="connsiteX72" fmla="*/ 1277 w 10000"/>
                <a:gd name="connsiteY72" fmla="*/ 2986 h 10000"/>
                <a:gd name="connsiteX73" fmla="*/ 1277 w 10000"/>
                <a:gd name="connsiteY73" fmla="*/ 2760 h 10000"/>
                <a:gd name="connsiteX74" fmla="*/ 1915 w 10000"/>
                <a:gd name="connsiteY74" fmla="*/ 2489 h 10000"/>
                <a:gd name="connsiteX75" fmla="*/ 2340 w 10000"/>
                <a:gd name="connsiteY75" fmla="*/ 2443 h 10000"/>
                <a:gd name="connsiteX76" fmla="*/ 2766 w 10000"/>
                <a:gd name="connsiteY76" fmla="*/ 2353 h 10000"/>
                <a:gd name="connsiteX77" fmla="*/ 2766 w 10000"/>
                <a:gd name="connsiteY77" fmla="*/ 2262 h 10000"/>
                <a:gd name="connsiteX78" fmla="*/ 3404 w 10000"/>
                <a:gd name="connsiteY78" fmla="*/ 2217 h 10000"/>
                <a:gd name="connsiteX79" fmla="*/ 3404 w 10000"/>
                <a:gd name="connsiteY79" fmla="*/ 2127 h 10000"/>
                <a:gd name="connsiteX80" fmla="*/ 3617 w 10000"/>
                <a:gd name="connsiteY80" fmla="*/ 1991 h 10000"/>
                <a:gd name="connsiteX81" fmla="*/ 3617 w 10000"/>
                <a:gd name="connsiteY81" fmla="*/ 1946 h 10000"/>
                <a:gd name="connsiteX82" fmla="*/ 3617 w 10000"/>
                <a:gd name="connsiteY82" fmla="*/ 1855 h 10000"/>
                <a:gd name="connsiteX83" fmla="*/ 3617 w 10000"/>
                <a:gd name="connsiteY83" fmla="*/ 1765 h 10000"/>
                <a:gd name="connsiteX84" fmla="*/ 3617 w 10000"/>
                <a:gd name="connsiteY84" fmla="*/ 1719 h 10000"/>
                <a:gd name="connsiteX85" fmla="*/ 3404 w 10000"/>
                <a:gd name="connsiteY85" fmla="*/ 1719 h 10000"/>
                <a:gd name="connsiteX86" fmla="*/ 3404 w 10000"/>
                <a:gd name="connsiteY86" fmla="*/ 1629 h 10000"/>
                <a:gd name="connsiteX87" fmla="*/ 3404 w 10000"/>
                <a:gd name="connsiteY87" fmla="*/ 1584 h 10000"/>
                <a:gd name="connsiteX88" fmla="*/ 3404 w 10000"/>
                <a:gd name="connsiteY88" fmla="*/ 1493 h 10000"/>
                <a:gd name="connsiteX89" fmla="*/ 2979 w 10000"/>
                <a:gd name="connsiteY89" fmla="*/ 1493 h 10000"/>
                <a:gd name="connsiteX90" fmla="*/ 2979 w 10000"/>
                <a:gd name="connsiteY90" fmla="*/ 1448 h 10000"/>
                <a:gd name="connsiteX91" fmla="*/ 2979 w 10000"/>
                <a:gd name="connsiteY91" fmla="*/ 1357 h 10000"/>
                <a:gd name="connsiteX92" fmla="*/ 2979 w 10000"/>
                <a:gd name="connsiteY92" fmla="*/ 1312 h 10000"/>
                <a:gd name="connsiteX93" fmla="*/ 2979 w 10000"/>
                <a:gd name="connsiteY93" fmla="*/ 1222 h 10000"/>
                <a:gd name="connsiteX94" fmla="*/ 3404 w 10000"/>
                <a:gd name="connsiteY94" fmla="*/ 1131 h 10000"/>
                <a:gd name="connsiteX95" fmla="*/ 3404 w 10000"/>
                <a:gd name="connsiteY95" fmla="*/ 1086 h 10000"/>
                <a:gd name="connsiteX96" fmla="*/ 3617 w 10000"/>
                <a:gd name="connsiteY96" fmla="*/ 995 h 10000"/>
                <a:gd name="connsiteX97" fmla="*/ 3617 w 10000"/>
                <a:gd name="connsiteY97" fmla="*/ 950 h 10000"/>
                <a:gd name="connsiteX98" fmla="*/ 4043 w 10000"/>
                <a:gd name="connsiteY98" fmla="*/ 950 h 10000"/>
                <a:gd name="connsiteX99" fmla="*/ 4255 w 10000"/>
                <a:gd name="connsiteY99" fmla="*/ 860 h 10000"/>
                <a:gd name="connsiteX100" fmla="*/ 4681 w 10000"/>
                <a:gd name="connsiteY100" fmla="*/ 814 h 10000"/>
                <a:gd name="connsiteX101" fmla="*/ 4894 w 10000"/>
                <a:gd name="connsiteY101" fmla="*/ 724 h 10000"/>
                <a:gd name="connsiteX102" fmla="*/ 5319 w 10000"/>
                <a:gd name="connsiteY102" fmla="*/ 724 h 10000"/>
                <a:gd name="connsiteX103" fmla="*/ 5957 w 10000"/>
                <a:gd name="connsiteY103" fmla="*/ 724 h 10000"/>
                <a:gd name="connsiteX104" fmla="*/ 6383 w 10000"/>
                <a:gd name="connsiteY104" fmla="*/ 633 h 10000"/>
                <a:gd name="connsiteX105" fmla="*/ 7021 w 10000"/>
                <a:gd name="connsiteY105" fmla="*/ 633 h 10000"/>
                <a:gd name="connsiteX106" fmla="*/ 7234 w 10000"/>
                <a:gd name="connsiteY106" fmla="*/ 588 h 10000"/>
                <a:gd name="connsiteX107" fmla="*/ 7660 w 10000"/>
                <a:gd name="connsiteY107" fmla="*/ 588 h 10000"/>
                <a:gd name="connsiteX108" fmla="*/ 8085 w 10000"/>
                <a:gd name="connsiteY108" fmla="*/ 588 h 10000"/>
                <a:gd name="connsiteX109" fmla="*/ 8298 w 10000"/>
                <a:gd name="connsiteY109" fmla="*/ 588 h 10000"/>
                <a:gd name="connsiteX110" fmla="*/ 8723 w 10000"/>
                <a:gd name="connsiteY110" fmla="*/ 498 h 10000"/>
                <a:gd name="connsiteX111" fmla="*/ 8936 w 10000"/>
                <a:gd name="connsiteY111" fmla="*/ 452 h 10000"/>
                <a:gd name="connsiteX112" fmla="*/ 9362 w 10000"/>
                <a:gd name="connsiteY112" fmla="*/ 362 h 10000"/>
                <a:gd name="connsiteX113" fmla="*/ 9574 w 10000"/>
                <a:gd name="connsiteY113" fmla="*/ 362 h 10000"/>
                <a:gd name="connsiteX114" fmla="*/ 10000 w 10000"/>
                <a:gd name="connsiteY114" fmla="*/ 317 h 10000"/>
                <a:gd name="connsiteX115" fmla="*/ 10000 w 10000"/>
                <a:gd name="connsiteY115" fmla="*/ 226 h 10000"/>
                <a:gd name="connsiteX116" fmla="*/ 10000 w 10000"/>
                <a:gd name="connsiteY116" fmla="*/ 136 h 10000"/>
                <a:gd name="connsiteX117" fmla="*/ 10000 w 10000"/>
                <a:gd name="connsiteY117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277 w 10000"/>
                <a:gd name="connsiteY71" fmla="*/ 3077 h 10000"/>
                <a:gd name="connsiteX72" fmla="*/ 1277 w 10000"/>
                <a:gd name="connsiteY72" fmla="*/ 2986 h 10000"/>
                <a:gd name="connsiteX73" fmla="*/ 1277 w 10000"/>
                <a:gd name="connsiteY73" fmla="*/ 2760 h 10000"/>
                <a:gd name="connsiteX74" fmla="*/ 2340 w 10000"/>
                <a:gd name="connsiteY74" fmla="*/ 2443 h 10000"/>
                <a:gd name="connsiteX75" fmla="*/ 2766 w 10000"/>
                <a:gd name="connsiteY75" fmla="*/ 2353 h 10000"/>
                <a:gd name="connsiteX76" fmla="*/ 2766 w 10000"/>
                <a:gd name="connsiteY76" fmla="*/ 2262 h 10000"/>
                <a:gd name="connsiteX77" fmla="*/ 3404 w 10000"/>
                <a:gd name="connsiteY77" fmla="*/ 2217 h 10000"/>
                <a:gd name="connsiteX78" fmla="*/ 3404 w 10000"/>
                <a:gd name="connsiteY78" fmla="*/ 2127 h 10000"/>
                <a:gd name="connsiteX79" fmla="*/ 3617 w 10000"/>
                <a:gd name="connsiteY79" fmla="*/ 1991 h 10000"/>
                <a:gd name="connsiteX80" fmla="*/ 3617 w 10000"/>
                <a:gd name="connsiteY80" fmla="*/ 1946 h 10000"/>
                <a:gd name="connsiteX81" fmla="*/ 3617 w 10000"/>
                <a:gd name="connsiteY81" fmla="*/ 1855 h 10000"/>
                <a:gd name="connsiteX82" fmla="*/ 3617 w 10000"/>
                <a:gd name="connsiteY82" fmla="*/ 1765 h 10000"/>
                <a:gd name="connsiteX83" fmla="*/ 3617 w 10000"/>
                <a:gd name="connsiteY83" fmla="*/ 1719 h 10000"/>
                <a:gd name="connsiteX84" fmla="*/ 3404 w 10000"/>
                <a:gd name="connsiteY84" fmla="*/ 1719 h 10000"/>
                <a:gd name="connsiteX85" fmla="*/ 3404 w 10000"/>
                <a:gd name="connsiteY85" fmla="*/ 1629 h 10000"/>
                <a:gd name="connsiteX86" fmla="*/ 3404 w 10000"/>
                <a:gd name="connsiteY86" fmla="*/ 1584 h 10000"/>
                <a:gd name="connsiteX87" fmla="*/ 3404 w 10000"/>
                <a:gd name="connsiteY87" fmla="*/ 1493 h 10000"/>
                <a:gd name="connsiteX88" fmla="*/ 2979 w 10000"/>
                <a:gd name="connsiteY88" fmla="*/ 1493 h 10000"/>
                <a:gd name="connsiteX89" fmla="*/ 2979 w 10000"/>
                <a:gd name="connsiteY89" fmla="*/ 1448 h 10000"/>
                <a:gd name="connsiteX90" fmla="*/ 2979 w 10000"/>
                <a:gd name="connsiteY90" fmla="*/ 1357 h 10000"/>
                <a:gd name="connsiteX91" fmla="*/ 2979 w 10000"/>
                <a:gd name="connsiteY91" fmla="*/ 1312 h 10000"/>
                <a:gd name="connsiteX92" fmla="*/ 2979 w 10000"/>
                <a:gd name="connsiteY92" fmla="*/ 1222 h 10000"/>
                <a:gd name="connsiteX93" fmla="*/ 3404 w 10000"/>
                <a:gd name="connsiteY93" fmla="*/ 1131 h 10000"/>
                <a:gd name="connsiteX94" fmla="*/ 3404 w 10000"/>
                <a:gd name="connsiteY94" fmla="*/ 1086 h 10000"/>
                <a:gd name="connsiteX95" fmla="*/ 3617 w 10000"/>
                <a:gd name="connsiteY95" fmla="*/ 995 h 10000"/>
                <a:gd name="connsiteX96" fmla="*/ 3617 w 10000"/>
                <a:gd name="connsiteY96" fmla="*/ 950 h 10000"/>
                <a:gd name="connsiteX97" fmla="*/ 4043 w 10000"/>
                <a:gd name="connsiteY97" fmla="*/ 950 h 10000"/>
                <a:gd name="connsiteX98" fmla="*/ 4255 w 10000"/>
                <a:gd name="connsiteY98" fmla="*/ 860 h 10000"/>
                <a:gd name="connsiteX99" fmla="*/ 4681 w 10000"/>
                <a:gd name="connsiteY99" fmla="*/ 814 h 10000"/>
                <a:gd name="connsiteX100" fmla="*/ 4894 w 10000"/>
                <a:gd name="connsiteY100" fmla="*/ 724 h 10000"/>
                <a:gd name="connsiteX101" fmla="*/ 5319 w 10000"/>
                <a:gd name="connsiteY101" fmla="*/ 724 h 10000"/>
                <a:gd name="connsiteX102" fmla="*/ 5957 w 10000"/>
                <a:gd name="connsiteY102" fmla="*/ 724 h 10000"/>
                <a:gd name="connsiteX103" fmla="*/ 6383 w 10000"/>
                <a:gd name="connsiteY103" fmla="*/ 633 h 10000"/>
                <a:gd name="connsiteX104" fmla="*/ 7021 w 10000"/>
                <a:gd name="connsiteY104" fmla="*/ 633 h 10000"/>
                <a:gd name="connsiteX105" fmla="*/ 7234 w 10000"/>
                <a:gd name="connsiteY105" fmla="*/ 588 h 10000"/>
                <a:gd name="connsiteX106" fmla="*/ 7660 w 10000"/>
                <a:gd name="connsiteY106" fmla="*/ 588 h 10000"/>
                <a:gd name="connsiteX107" fmla="*/ 8085 w 10000"/>
                <a:gd name="connsiteY107" fmla="*/ 588 h 10000"/>
                <a:gd name="connsiteX108" fmla="*/ 8298 w 10000"/>
                <a:gd name="connsiteY108" fmla="*/ 588 h 10000"/>
                <a:gd name="connsiteX109" fmla="*/ 8723 w 10000"/>
                <a:gd name="connsiteY109" fmla="*/ 498 h 10000"/>
                <a:gd name="connsiteX110" fmla="*/ 8936 w 10000"/>
                <a:gd name="connsiteY110" fmla="*/ 452 h 10000"/>
                <a:gd name="connsiteX111" fmla="*/ 9362 w 10000"/>
                <a:gd name="connsiteY111" fmla="*/ 362 h 10000"/>
                <a:gd name="connsiteX112" fmla="*/ 9574 w 10000"/>
                <a:gd name="connsiteY112" fmla="*/ 362 h 10000"/>
                <a:gd name="connsiteX113" fmla="*/ 10000 w 10000"/>
                <a:gd name="connsiteY113" fmla="*/ 317 h 10000"/>
                <a:gd name="connsiteX114" fmla="*/ 10000 w 10000"/>
                <a:gd name="connsiteY114" fmla="*/ 226 h 10000"/>
                <a:gd name="connsiteX115" fmla="*/ 10000 w 10000"/>
                <a:gd name="connsiteY115" fmla="*/ 136 h 10000"/>
                <a:gd name="connsiteX116" fmla="*/ 10000 w 10000"/>
                <a:gd name="connsiteY116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277 w 10000"/>
                <a:gd name="connsiteY71" fmla="*/ 3077 h 10000"/>
                <a:gd name="connsiteX72" fmla="*/ 1277 w 10000"/>
                <a:gd name="connsiteY72" fmla="*/ 2986 h 10000"/>
                <a:gd name="connsiteX73" fmla="*/ 1277 w 10000"/>
                <a:gd name="connsiteY73" fmla="*/ 2760 h 10000"/>
                <a:gd name="connsiteX74" fmla="*/ 2340 w 10000"/>
                <a:gd name="connsiteY74" fmla="*/ 2443 h 10000"/>
                <a:gd name="connsiteX75" fmla="*/ 2766 w 10000"/>
                <a:gd name="connsiteY75" fmla="*/ 2353 h 10000"/>
                <a:gd name="connsiteX76" fmla="*/ 3404 w 10000"/>
                <a:gd name="connsiteY76" fmla="*/ 2217 h 10000"/>
                <a:gd name="connsiteX77" fmla="*/ 3404 w 10000"/>
                <a:gd name="connsiteY77" fmla="*/ 2127 h 10000"/>
                <a:gd name="connsiteX78" fmla="*/ 3617 w 10000"/>
                <a:gd name="connsiteY78" fmla="*/ 1991 h 10000"/>
                <a:gd name="connsiteX79" fmla="*/ 3617 w 10000"/>
                <a:gd name="connsiteY79" fmla="*/ 1946 h 10000"/>
                <a:gd name="connsiteX80" fmla="*/ 3617 w 10000"/>
                <a:gd name="connsiteY80" fmla="*/ 1855 h 10000"/>
                <a:gd name="connsiteX81" fmla="*/ 3617 w 10000"/>
                <a:gd name="connsiteY81" fmla="*/ 1765 h 10000"/>
                <a:gd name="connsiteX82" fmla="*/ 3617 w 10000"/>
                <a:gd name="connsiteY82" fmla="*/ 1719 h 10000"/>
                <a:gd name="connsiteX83" fmla="*/ 3404 w 10000"/>
                <a:gd name="connsiteY83" fmla="*/ 1719 h 10000"/>
                <a:gd name="connsiteX84" fmla="*/ 3404 w 10000"/>
                <a:gd name="connsiteY84" fmla="*/ 1629 h 10000"/>
                <a:gd name="connsiteX85" fmla="*/ 3404 w 10000"/>
                <a:gd name="connsiteY85" fmla="*/ 1584 h 10000"/>
                <a:gd name="connsiteX86" fmla="*/ 3404 w 10000"/>
                <a:gd name="connsiteY86" fmla="*/ 1493 h 10000"/>
                <a:gd name="connsiteX87" fmla="*/ 2979 w 10000"/>
                <a:gd name="connsiteY87" fmla="*/ 1493 h 10000"/>
                <a:gd name="connsiteX88" fmla="*/ 2979 w 10000"/>
                <a:gd name="connsiteY88" fmla="*/ 1448 h 10000"/>
                <a:gd name="connsiteX89" fmla="*/ 2979 w 10000"/>
                <a:gd name="connsiteY89" fmla="*/ 1357 h 10000"/>
                <a:gd name="connsiteX90" fmla="*/ 2979 w 10000"/>
                <a:gd name="connsiteY90" fmla="*/ 1312 h 10000"/>
                <a:gd name="connsiteX91" fmla="*/ 2979 w 10000"/>
                <a:gd name="connsiteY91" fmla="*/ 1222 h 10000"/>
                <a:gd name="connsiteX92" fmla="*/ 3404 w 10000"/>
                <a:gd name="connsiteY92" fmla="*/ 1131 h 10000"/>
                <a:gd name="connsiteX93" fmla="*/ 3404 w 10000"/>
                <a:gd name="connsiteY93" fmla="*/ 1086 h 10000"/>
                <a:gd name="connsiteX94" fmla="*/ 3617 w 10000"/>
                <a:gd name="connsiteY94" fmla="*/ 995 h 10000"/>
                <a:gd name="connsiteX95" fmla="*/ 3617 w 10000"/>
                <a:gd name="connsiteY95" fmla="*/ 950 h 10000"/>
                <a:gd name="connsiteX96" fmla="*/ 4043 w 10000"/>
                <a:gd name="connsiteY96" fmla="*/ 950 h 10000"/>
                <a:gd name="connsiteX97" fmla="*/ 4255 w 10000"/>
                <a:gd name="connsiteY97" fmla="*/ 860 h 10000"/>
                <a:gd name="connsiteX98" fmla="*/ 4681 w 10000"/>
                <a:gd name="connsiteY98" fmla="*/ 814 h 10000"/>
                <a:gd name="connsiteX99" fmla="*/ 4894 w 10000"/>
                <a:gd name="connsiteY99" fmla="*/ 724 h 10000"/>
                <a:gd name="connsiteX100" fmla="*/ 5319 w 10000"/>
                <a:gd name="connsiteY100" fmla="*/ 724 h 10000"/>
                <a:gd name="connsiteX101" fmla="*/ 5957 w 10000"/>
                <a:gd name="connsiteY101" fmla="*/ 724 h 10000"/>
                <a:gd name="connsiteX102" fmla="*/ 6383 w 10000"/>
                <a:gd name="connsiteY102" fmla="*/ 633 h 10000"/>
                <a:gd name="connsiteX103" fmla="*/ 7021 w 10000"/>
                <a:gd name="connsiteY103" fmla="*/ 633 h 10000"/>
                <a:gd name="connsiteX104" fmla="*/ 7234 w 10000"/>
                <a:gd name="connsiteY104" fmla="*/ 588 h 10000"/>
                <a:gd name="connsiteX105" fmla="*/ 7660 w 10000"/>
                <a:gd name="connsiteY105" fmla="*/ 588 h 10000"/>
                <a:gd name="connsiteX106" fmla="*/ 8085 w 10000"/>
                <a:gd name="connsiteY106" fmla="*/ 588 h 10000"/>
                <a:gd name="connsiteX107" fmla="*/ 8298 w 10000"/>
                <a:gd name="connsiteY107" fmla="*/ 588 h 10000"/>
                <a:gd name="connsiteX108" fmla="*/ 8723 w 10000"/>
                <a:gd name="connsiteY108" fmla="*/ 498 h 10000"/>
                <a:gd name="connsiteX109" fmla="*/ 8936 w 10000"/>
                <a:gd name="connsiteY109" fmla="*/ 452 h 10000"/>
                <a:gd name="connsiteX110" fmla="*/ 9362 w 10000"/>
                <a:gd name="connsiteY110" fmla="*/ 362 h 10000"/>
                <a:gd name="connsiteX111" fmla="*/ 9574 w 10000"/>
                <a:gd name="connsiteY111" fmla="*/ 362 h 10000"/>
                <a:gd name="connsiteX112" fmla="*/ 10000 w 10000"/>
                <a:gd name="connsiteY112" fmla="*/ 317 h 10000"/>
                <a:gd name="connsiteX113" fmla="*/ 10000 w 10000"/>
                <a:gd name="connsiteY113" fmla="*/ 226 h 10000"/>
                <a:gd name="connsiteX114" fmla="*/ 10000 w 10000"/>
                <a:gd name="connsiteY114" fmla="*/ 136 h 10000"/>
                <a:gd name="connsiteX115" fmla="*/ 10000 w 10000"/>
                <a:gd name="connsiteY115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277 w 10000"/>
                <a:gd name="connsiteY71" fmla="*/ 3077 h 10000"/>
                <a:gd name="connsiteX72" fmla="*/ 1277 w 10000"/>
                <a:gd name="connsiteY72" fmla="*/ 2986 h 10000"/>
                <a:gd name="connsiteX73" fmla="*/ 1277 w 10000"/>
                <a:gd name="connsiteY73" fmla="*/ 2760 h 10000"/>
                <a:gd name="connsiteX74" fmla="*/ 2028 w 10000"/>
                <a:gd name="connsiteY74" fmla="*/ 2554 h 10000"/>
                <a:gd name="connsiteX75" fmla="*/ 2340 w 10000"/>
                <a:gd name="connsiteY75" fmla="*/ 2443 h 10000"/>
                <a:gd name="connsiteX76" fmla="*/ 2766 w 10000"/>
                <a:gd name="connsiteY76" fmla="*/ 2353 h 10000"/>
                <a:gd name="connsiteX77" fmla="*/ 3404 w 10000"/>
                <a:gd name="connsiteY77" fmla="*/ 2217 h 10000"/>
                <a:gd name="connsiteX78" fmla="*/ 3404 w 10000"/>
                <a:gd name="connsiteY78" fmla="*/ 2127 h 10000"/>
                <a:gd name="connsiteX79" fmla="*/ 3617 w 10000"/>
                <a:gd name="connsiteY79" fmla="*/ 1991 h 10000"/>
                <a:gd name="connsiteX80" fmla="*/ 3617 w 10000"/>
                <a:gd name="connsiteY80" fmla="*/ 1946 h 10000"/>
                <a:gd name="connsiteX81" fmla="*/ 3617 w 10000"/>
                <a:gd name="connsiteY81" fmla="*/ 1855 h 10000"/>
                <a:gd name="connsiteX82" fmla="*/ 3617 w 10000"/>
                <a:gd name="connsiteY82" fmla="*/ 1765 h 10000"/>
                <a:gd name="connsiteX83" fmla="*/ 3617 w 10000"/>
                <a:gd name="connsiteY83" fmla="*/ 1719 h 10000"/>
                <a:gd name="connsiteX84" fmla="*/ 3404 w 10000"/>
                <a:gd name="connsiteY84" fmla="*/ 1719 h 10000"/>
                <a:gd name="connsiteX85" fmla="*/ 3404 w 10000"/>
                <a:gd name="connsiteY85" fmla="*/ 1629 h 10000"/>
                <a:gd name="connsiteX86" fmla="*/ 3404 w 10000"/>
                <a:gd name="connsiteY86" fmla="*/ 1584 h 10000"/>
                <a:gd name="connsiteX87" fmla="*/ 3404 w 10000"/>
                <a:gd name="connsiteY87" fmla="*/ 1493 h 10000"/>
                <a:gd name="connsiteX88" fmla="*/ 2979 w 10000"/>
                <a:gd name="connsiteY88" fmla="*/ 1493 h 10000"/>
                <a:gd name="connsiteX89" fmla="*/ 2979 w 10000"/>
                <a:gd name="connsiteY89" fmla="*/ 1448 h 10000"/>
                <a:gd name="connsiteX90" fmla="*/ 2979 w 10000"/>
                <a:gd name="connsiteY90" fmla="*/ 1357 h 10000"/>
                <a:gd name="connsiteX91" fmla="*/ 2979 w 10000"/>
                <a:gd name="connsiteY91" fmla="*/ 1312 h 10000"/>
                <a:gd name="connsiteX92" fmla="*/ 2979 w 10000"/>
                <a:gd name="connsiteY92" fmla="*/ 1222 h 10000"/>
                <a:gd name="connsiteX93" fmla="*/ 3404 w 10000"/>
                <a:gd name="connsiteY93" fmla="*/ 1131 h 10000"/>
                <a:gd name="connsiteX94" fmla="*/ 3404 w 10000"/>
                <a:gd name="connsiteY94" fmla="*/ 1086 h 10000"/>
                <a:gd name="connsiteX95" fmla="*/ 3617 w 10000"/>
                <a:gd name="connsiteY95" fmla="*/ 995 h 10000"/>
                <a:gd name="connsiteX96" fmla="*/ 3617 w 10000"/>
                <a:gd name="connsiteY96" fmla="*/ 950 h 10000"/>
                <a:gd name="connsiteX97" fmla="*/ 4043 w 10000"/>
                <a:gd name="connsiteY97" fmla="*/ 950 h 10000"/>
                <a:gd name="connsiteX98" fmla="*/ 4255 w 10000"/>
                <a:gd name="connsiteY98" fmla="*/ 860 h 10000"/>
                <a:gd name="connsiteX99" fmla="*/ 4681 w 10000"/>
                <a:gd name="connsiteY99" fmla="*/ 814 h 10000"/>
                <a:gd name="connsiteX100" fmla="*/ 4894 w 10000"/>
                <a:gd name="connsiteY100" fmla="*/ 724 h 10000"/>
                <a:gd name="connsiteX101" fmla="*/ 5319 w 10000"/>
                <a:gd name="connsiteY101" fmla="*/ 724 h 10000"/>
                <a:gd name="connsiteX102" fmla="*/ 5957 w 10000"/>
                <a:gd name="connsiteY102" fmla="*/ 724 h 10000"/>
                <a:gd name="connsiteX103" fmla="*/ 6383 w 10000"/>
                <a:gd name="connsiteY103" fmla="*/ 633 h 10000"/>
                <a:gd name="connsiteX104" fmla="*/ 7021 w 10000"/>
                <a:gd name="connsiteY104" fmla="*/ 633 h 10000"/>
                <a:gd name="connsiteX105" fmla="*/ 7234 w 10000"/>
                <a:gd name="connsiteY105" fmla="*/ 588 h 10000"/>
                <a:gd name="connsiteX106" fmla="*/ 7660 w 10000"/>
                <a:gd name="connsiteY106" fmla="*/ 588 h 10000"/>
                <a:gd name="connsiteX107" fmla="*/ 8085 w 10000"/>
                <a:gd name="connsiteY107" fmla="*/ 588 h 10000"/>
                <a:gd name="connsiteX108" fmla="*/ 8298 w 10000"/>
                <a:gd name="connsiteY108" fmla="*/ 588 h 10000"/>
                <a:gd name="connsiteX109" fmla="*/ 8723 w 10000"/>
                <a:gd name="connsiteY109" fmla="*/ 498 h 10000"/>
                <a:gd name="connsiteX110" fmla="*/ 8936 w 10000"/>
                <a:gd name="connsiteY110" fmla="*/ 452 h 10000"/>
                <a:gd name="connsiteX111" fmla="*/ 9362 w 10000"/>
                <a:gd name="connsiteY111" fmla="*/ 362 h 10000"/>
                <a:gd name="connsiteX112" fmla="*/ 9574 w 10000"/>
                <a:gd name="connsiteY112" fmla="*/ 362 h 10000"/>
                <a:gd name="connsiteX113" fmla="*/ 10000 w 10000"/>
                <a:gd name="connsiteY113" fmla="*/ 317 h 10000"/>
                <a:gd name="connsiteX114" fmla="*/ 10000 w 10000"/>
                <a:gd name="connsiteY114" fmla="*/ 226 h 10000"/>
                <a:gd name="connsiteX115" fmla="*/ 10000 w 10000"/>
                <a:gd name="connsiteY115" fmla="*/ 136 h 10000"/>
                <a:gd name="connsiteX116" fmla="*/ 10000 w 10000"/>
                <a:gd name="connsiteY116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277 w 10000"/>
                <a:gd name="connsiteY71" fmla="*/ 3077 h 10000"/>
                <a:gd name="connsiteX72" fmla="*/ 1277 w 10000"/>
                <a:gd name="connsiteY72" fmla="*/ 2986 h 10000"/>
                <a:gd name="connsiteX73" fmla="*/ 1277 w 10000"/>
                <a:gd name="connsiteY73" fmla="*/ 2760 h 10000"/>
                <a:gd name="connsiteX74" fmla="*/ 2028 w 10000"/>
                <a:gd name="connsiteY74" fmla="*/ 2554 h 10000"/>
                <a:gd name="connsiteX75" fmla="*/ 2340 w 10000"/>
                <a:gd name="connsiteY75" fmla="*/ 2443 h 10000"/>
                <a:gd name="connsiteX76" fmla="*/ 3404 w 10000"/>
                <a:gd name="connsiteY76" fmla="*/ 2217 h 10000"/>
                <a:gd name="connsiteX77" fmla="*/ 3404 w 10000"/>
                <a:gd name="connsiteY77" fmla="*/ 2127 h 10000"/>
                <a:gd name="connsiteX78" fmla="*/ 3617 w 10000"/>
                <a:gd name="connsiteY78" fmla="*/ 1991 h 10000"/>
                <a:gd name="connsiteX79" fmla="*/ 3617 w 10000"/>
                <a:gd name="connsiteY79" fmla="*/ 1946 h 10000"/>
                <a:gd name="connsiteX80" fmla="*/ 3617 w 10000"/>
                <a:gd name="connsiteY80" fmla="*/ 1855 h 10000"/>
                <a:gd name="connsiteX81" fmla="*/ 3617 w 10000"/>
                <a:gd name="connsiteY81" fmla="*/ 1765 h 10000"/>
                <a:gd name="connsiteX82" fmla="*/ 3617 w 10000"/>
                <a:gd name="connsiteY82" fmla="*/ 1719 h 10000"/>
                <a:gd name="connsiteX83" fmla="*/ 3404 w 10000"/>
                <a:gd name="connsiteY83" fmla="*/ 1719 h 10000"/>
                <a:gd name="connsiteX84" fmla="*/ 3404 w 10000"/>
                <a:gd name="connsiteY84" fmla="*/ 1629 h 10000"/>
                <a:gd name="connsiteX85" fmla="*/ 3404 w 10000"/>
                <a:gd name="connsiteY85" fmla="*/ 1584 h 10000"/>
                <a:gd name="connsiteX86" fmla="*/ 3404 w 10000"/>
                <a:gd name="connsiteY86" fmla="*/ 1493 h 10000"/>
                <a:gd name="connsiteX87" fmla="*/ 2979 w 10000"/>
                <a:gd name="connsiteY87" fmla="*/ 1493 h 10000"/>
                <a:gd name="connsiteX88" fmla="*/ 2979 w 10000"/>
                <a:gd name="connsiteY88" fmla="*/ 1448 h 10000"/>
                <a:gd name="connsiteX89" fmla="*/ 2979 w 10000"/>
                <a:gd name="connsiteY89" fmla="*/ 1357 h 10000"/>
                <a:gd name="connsiteX90" fmla="*/ 2979 w 10000"/>
                <a:gd name="connsiteY90" fmla="*/ 1312 h 10000"/>
                <a:gd name="connsiteX91" fmla="*/ 2979 w 10000"/>
                <a:gd name="connsiteY91" fmla="*/ 1222 h 10000"/>
                <a:gd name="connsiteX92" fmla="*/ 3404 w 10000"/>
                <a:gd name="connsiteY92" fmla="*/ 1131 h 10000"/>
                <a:gd name="connsiteX93" fmla="*/ 3404 w 10000"/>
                <a:gd name="connsiteY93" fmla="*/ 1086 h 10000"/>
                <a:gd name="connsiteX94" fmla="*/ 3617 w 10000"/>
                <a:gd name="connsiteY94" fmla="*/ 995 h 10000"/>
                <a:gd name="connsiteX95" fmla="*/ 3617 w 10000"/>
                <a:gd name="connsiteY95" fmla="*/ 950 h 10000"/>
                <a:gd name="connsiteX96" fmla="*/ 4043 w 10000"/>
                <a:gd name="connsiteY96" fmla="*/ 950 h 10000"/>
                <a:gd name="connsiteX97" fmla="*/ 4255 w 10000"/>
                <a:gd name="connsiteY97" fmla="*/ 860 h 10000"/>
                <a:gd name="connsiteX98" fmla="*/ 4681 w 10000"/>
                <a:gd name="connsiteY98" fmla="*/ 814 h 10000"/>
                <a:gd name="connsiteX99" fmla="*/ 4894 w 10000"/>
                <a:gd name="connsiteY99" fmla="*/ 724 h 10000"/>
                <a:gd name="connsiteX100" fmla="*/ 5319 w 10000"/>
                <a:gd name="connsiteY100" fmla="*/ 724 h 10000"/>
                <a:gd name="connsiteX101" fmla="*/ 5957 w 10000"/>
                <a:gd name="connsiteY101" fmla="*/ 724 h 10000"/>
                <a:gd name="connsiteX102" fmla="*/ 6383 w 10000"/>
                <a:gd name="connsiteY102" fmla="*/ 633 h 10000"/>
                <a:gd name="connsiteX103" fmla="*/ 7021 w 10000"/>
                <a:gd name="connsiteY103" fmla="*/ 633 h 10000"/>
                <a:gd name="connsiteX104" fmla="*/ 7234 w 10000"/>
                <a:gd name="connsiteY104" fmla="*/ 588 h 10000"/>
                <a:gd name="connsiteX105" fmla="*/ 7660 w 10000"/>
                <a:gd name="connsiteY105" fmla="*/ 588 h 10000"/>
                <a:gd name="connsiteX106" fmla="*/ 8085 w 10000"/>
                <a:gd name="connsiteY106" fmla="*/ 588 h 10000"/>
                <a:gd name="connsiteX107" fmla="*/ 8298 w 10000"/>
                <a:gd name="connsiteY107" fmla="*/ 588 h 10000"/>
                <a:gd name="connsiteX108" fmla="*/ 8723 w 10000"/>
                <a:gd name="connsiteY108" fmla="*/ 498 h 10000"/>
                <a:gd name="connsiteX109" fmla="*/ 8936 w 10000"/>
                <a:gd name="connsiteY109" fmla="*/ 452 h 10000"/>
                <a:gd name="connsiteX110" fmla="*/ 9362 w 10000"/>
                <a:gd name="connsiteY110" fmla="*/ 362 h 10000"/>
                <a:gd name="connsiteX111" fmla="*/ 9574 w 10000"/>
                <a:gd name="connsiteY111" fmla="*/ 362 h 10000"/>
                <a:gd name="connsiteX112" fmla="*/ 10000 w 10000"/>
                <a:gd name="connsiteY112" fmla="*/ 317 h 10000"/>
                <a:gd name="connsiteX113" fmla="*/ 10000 w 10000"/>
                <a:gd name="connsiteY113" fmla="*/ 226 h 10000"/>
                <a:gd name="connsiteX114" fmla="*/ 10000 w 10000"/>
                <a:gd name="connsiteY114" fmla="*/ 136 h 10000"/>
                <a:gd name="connsiteX115" fmla="*/ 10000 w 10000"/>
                <a:gd name="connsiteY115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277 w 10000"/>
                <a:gd name="connsiteY71" fmla="*/ 3077 h 10000"/>
                <a:gd name="connsiteX72" fmla="*/ 1277 w 10000"/>
                <a:gd name="connsiteY72" fmla="*/ 2986 h 10000"/>
                <a:gd name="connsiteX73" fmla="*/ 1277 w 10000"/>
                <a:gd name="connsiteY73" fmla="*/ 2760 h 10000"/>
                <a:gd name="connsiteX74" fmla="*/ 2028 w 10000"/>
                <a:gd name="connsiteY74" fmla="*/ 2554 h 10000"/>
                <a:gd name="connsiteX75" fmla="*/ 3404 w 10000"/>
                <a:gd name="connsiteY75" fmla="*/ 2217 h 10000"/>
                <a:gd name="connsiteX76" fmla="*/ 3404 w 10000"/>
                <a:gd name="connsiteY76" fmla="*/ 2127 h 10000"/>
                <a:gd name="connsiteX77" fmla="*/ 3617 w 10000"/>
                <a:gd name="connsiteY77" fmla="*/ 1991 h 10000"/>
                <a:gd name="connsiteX78" fmla="*/ 3617 w 10000"/>
                <a:gd name="connsiteY78" fmla="*/ 1946 h 10000"/>
                <a:gd name="connsiteX79" fmla="*/ 3617 w 10000"/>
                <a:gd name="connsiteY79" fmla="*/ 1855 h 10000"/>
                <a:gd name="connsiteX80" fmla="*/ 3617 w 10000"/>
                <a:gd name="connsiteY80" fmla="*/ 1765 h 10000"/>
                <a:gd name="connsiteX81" fmla="*/ 3617 w 10000"/>
                <a:gd name="connsiteY81" fmla="*/ 1719 h 10000"/>
                <a:gd name="connsiteX82" fmla="*/ 3404 w 10000"/>
                <a:gd name="connsiteY82" fmla="*/ 1719 h 10000"/>
                <a:gd name="connsiteX83" fmla="*/ 3404 w 10000"/>
                <a:gd name="connsiteY83" fmla="*/ 1629 h 10000"/>
                <a:gd name="connsiteX84" fmla="*/ 3404 w 10000"/>
                <a:gd name="connsiteY84" fmla="*/ 1584 h 10000"/>
                <a:gd name="connsiteX85" fmla="*/ 3404 w 10000"/>
                <a:gd name="connsiteY85" fmla="*/ 1493 h 10000"/>
                <a:gd name="connsiteX86" fmla="*/ 2979 w 10000"/>
                <a:gd name="connsiteY86" fmla="*/ 1493 h 10000"/>
                <a:gd name="connsiteX87" fmla="*/ 2979 w 10000"/>
                <a:gd name="connsiteY87" fmla="*/ 1448 h 10000"/>
                <a:gd name="connsiteX88" fmla="*/ 2979 w 10000"/>
                <a:gd name="connsiteY88" fmla="*/ 1357 h 10000"/>
                <a:gd name="connsiteX89" fmla="*/ 2979 w 10000"/>
                <a:gd name="connsiteY89" fmla="*/ 1312 h 10000"/>
                <a:gd name="connsiteX90" fmla="*/ 2979 w 10000"/>
                <a:gd name="connsiteY90" fmla="*/ 1222 h 10000"/>
                <a:gd name="connsiteX91" fmla="*/ 3404 w 10000"/>
                <a:gd name="connsiteY91" fmla="*/ 1131 h 10000"/>
                <a:gd name="connsiteX92" fmla="*/ 3404 w 10000"/>
                <a:gd name="connsiteY92" fmla="*/ 1086 h 10000"/>
                <a:gd name="connsiteX93" fmla="*/ 3617 w 10000"/>
                <a:gd name="connsiteY93" fmla="*/ 995 h 10000"/>
                <a:gd name="connsiteX94" fmla="*/ 3617 w 10000"/>
                <a:gd name="connsiteY94" fmla="*/ 950 h 10000"/>
                <a:gd name="connsiteX95" fmla="*/ 4043 w 10000"/>
                <a:gd name="connsiteY95" fmla="*/ 950 h 10000"/>
                <a:gd name="connsiteX96" fmla="*/ 4255 w 10000"/>
                <a:gd name="connsiteY96" fmla="*/ 860 h 10000"/>
                <a:gd name="connsiteX97" fmla="*/ 4681 w 10000"/>
                <a:gd name="connsiteY97" fmla="*/ 814 h 10000"/>
                <a:gd name="connsiteX98" fmla="*/ 4894 w 10000"/>
                <a:gd name="connsiteY98" fmla="*/ 724 h 10000"/>
                <a:gd name="connsiteX99" fmla="*/ 5319 w 10000"/>
                <a:gd name="connsiteY99" fmla="*/ 724 h 10000"/>
                <a:gd name="connsiteX100" fmla="*/ 5957 w 10000"/>
                <a:gd name="connsiteY100" fmla="*/ 724 h 10000"/>
                <a:gd name="connsiteX101" fmla="*/ 6383 w 10000"/>
                <a:gd name="connsiteY101" fmla="*/ 633 h 10000"/>
                <a:gd name="connsiteX102" fmla="*/ 7021 w 10000"/>
                <a:gd name="connsiteY102" fmla="*/ 633 h 10000"/>
                <a:gd name="connsiteX103" fmla="*/ 7234 w 10000"/>
                <a:gd name="connsiteY103" fmla="*/ 588 h 10000"/>
                <a:gd name="connsiteX104" fmla="*/ 7660 w 10000"/>
                <a:gd name="connsiteY104" fmla="*/ 588 h 10000"/>
                <a:gd name="connsiteX105" fmla="*/ 8085 w 10000"/>
                <a:gd name="connsiteY105" fmla="*/ 588 h 10000"/>
                <a:gd name="connsiteX106" fmla="*/ 8298 w 10000"/>
                <a:gd name="connsiteY106" fmla="*/ 588 h 10000"/>
                <a:gd name="connsiteX107" fmla="*/ 8723 w 10000"/>
                <a:gd name="connsiteY107" fmla="*/ 498 h 10000"/>
                <a:gd name="connsiteX108" fmla="*/ 8936 w 10000"/>
                <a:gd name="connsiteY108" fmla="*/ 452 h 10000"/>
                <a:gd name="connsiteX109" fmla="*/ 9362 w 10000"/>
                <a:gd name="connsiteY109" fmla="*/ 362 h 10000"/>
                <a:gd name="connsiteX110" fmla="*/ 9574 w 10000"/>
                <a:gd name="connsiteY110" fmla="*/ 362 h 10000"/>
                <a:gd name="connsiteX111" fmla="*/ 10000 w 10000"/>
                <a:gd name="connsiteY111" fmla="*/ 317 h 10000"/>
                <a:gd name="connsiteX112" fmla="*/ 10000 w 10000"/>
                <a:gd name="connsiteY112" fmla="*/ 226 h 10000"/>
                <a:gd name="connsiteX113" fmla="*/ 10000 w 10000"/>
                <a:gd name="connsiteY113" fmla="*/ 136 h 10000"/>
                <a:gd name="connsiteX114" fmla="*/ 10000 w 10000"/>
                <a:gd name="connsiteY114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277 w 10000"/>
                <a:gd name="connsiteY71" fmla="*/ 3077 h 10000"/>
                <a:gd name="connsiteX72" fmla="*/ 1277 w 10000"/>
                <a:gd name="connsiteY72" fmla="*/ 2986 h 10000"/>
                <a:gd name="connsiteX73" fmla="*/ 1277 w 10000"/>
                <a:gd name="connsiteY73" fmla="*/ 2760 h 10000"/>
                <a:gd name="connsiteX74" fmla="*/ 2028 w 10000"/>
                <a:gd name="connsiteY74" fmla="*/ 2554 h 10000"/>
                <a:gd name="connsiteX75" fmla="*/ 3404 w 10000"/>
                <a:gd name="connsiteY75" fmla="*/ 2217 h 10000"/>
                <a:gd name="connsiteX76" fmla="*/ 3617 w 10000"/>
                <a:gd name="connsiteY76" fmla="*/ 1991 h 10000"/>
                <a:gd name="connsiteX77" fmla="*/ 3617 w 10000"/>
                <a:gd name="connsiteY77" fmla="*/ 1946 h 10000"/>
                <a:gd name="connsiteX78" fmla="*/ 3617 w 10000"/>
                <a:gd name="connsiteY78" fmla="*/ 1855 h 10000"/>
                <a:gd name="connsiteX79" fmla="*/ 3617 w 10000"/>
                <a:gd name="connsiteY79" fmla="*/ 1765 h 10000"/>
                <a:gd name="connsiteX80" fmla="*/ 3617 w 10000"/>
                <a:gd name="connsiteY80" fmla="*/ 1719 h 10000"/>
                <a:gd name="connsiteX81" fmla="*/ 3404 w 10000"/>
                <a:gd name="connsiteY81" fmla="*/ 1719 h 10000"/>
                <a:gd name="connsiteX82" fmla="*/ 3404 w 10000"/>
                <a:gd name="connsiteY82" fmla="*/ 1629 h 10000"/>
                <a:gd name="connsiteX83" fmla="*/ 3404 w 10000"/>
                <a:gd name="connsiteY83" fmla="*/ 1584 h 10000"/>
                <a:gd name="connsiteX84" fmla="*/ 3404 w 10000"/>
                <a:gd name="connsiteY84" fmla="*/ 1493 h 10000"/>
                <a:gd name="connsiteX85" fmla="*/ 2979 w 10000"/>
                <a:gd name="connsiteY85" fmla="*/ 1493 h 10000"/>
                <a:gd name="connsiteX86" fmla="*/ 2979 w 10000"/>
                <a:gd name="connsiteY86" fmla="*/ 1448 h 10000"/>
                <a:gd name="connsiteX87" fmla="*/ 2979 w 10000"/>
                <a:gd name="connsiteY87" fmla="*/ 1357 h 10000"/>
                <a:gd name="connsiteX88" fmla="*/ 2979 w 10000"/>
                <a:gd name="connsiteY88" fmla="*/ 1312 h 10000"/>
                <a:gd name="connsiteX89" fmla="*/ 2979 w 10000"/>
                <a:gd name="connsiteY89" fmla="*/ 1222 h 10000"/>
                <a:gd name="connsiteX90" fmla="*/ 3404 w 10000"/>
                <a:gd name="connsiteY90" fmla="*/ 1131 h 10000"/>
                <a:gd name="connsiteX91" fmla="*/ 3404 w 10000"/>
                <a:gd name="connsiteY91" fmla="*/ 1086 h 10000"/>
                <a:gd name="connsiteX92" fmla="*/ 3617 w 10000"/>
                <a:gd name="connsiteY92" fmla="*/ 995 h 10000"/>
                <a:gd name="connsiteX93" fmla="*/ 3617 w 10000"/>
                <a:gd name="connsiteY93" fmla="*/ 950 h 10000"/>
                <a:gd name="connsiteX94" fmla="*/ 4043 w 10000"/>
                <a:gd name="connsiteY94" fmla="*/ 950 h 10000"/>
                <a:gd name="connsiteX95" fmla="*/ 4255 w 10000"/>
                <a:gd name="connsiteY95" fmla="*/ 860 h 10000"/>
                <a:gd name="connsiteX96" fmla="*/ 4681 w 10000"/>
                <a:gd name="connsiteY96" fmla="*/ 814 h 10000"/>
                <a:gd name="connsiteX97" fmla="*/ 4894 w 10000"/>
                <a:gd name="connsiteY97" fmla="*/ 724 h 10000"/>
                <a:gd name="connsiteX98" fmla="*/ 5319 w 10000"/>
                <a:gd name="connsiteY98" fmla="*/ 724 h 10000"/>
                <a:gd name="connsiteX99" fmla="*/ 5957 w 10000"/>
                <a:gd name="connsiteY99" fmla="*/ 724 h 10000"/>
                <a:gd name="connsiteX100" fmla="*/ 6383 w 10000"/>
                <a:gd name="connsiteY100" fmla="*/ 633 h 10000"/>
                <a:gd name="connsiteX101" fmla="*/ 7021 w 10000"/>
                <a:gd name="connsiteY101" fmla="*/ 633 h 10000"/>
                <a:gd name="connsiteX102" fmla="*/ 7234 w 10000"/>
                <a:gd name="connsiteY102" fmla="*/ 588 h 10000"/>
                <a:gd name="connsiteX103" fmla="*/ 7660 w 10000"/>
                <a:gd name="connsiteY103" fmla="*/ 588 h 10000"/>
                <a:gd name="connsiteX104" fmla="*/ 8085 w 10000"/>
                <a:gd name="connsiteY104" fmla="*/ 588 h 10000"/>
                <a:gd name="connsiteX105" fmla="*/ 8298 w 10000"/>
                <a:gd name="connsiteY105" fmla="*/ 588 h 10000"/>
                <a:gd name="connsiteX106" fmla="*/ 8723 w 10000"/>
                <a:gd name="connsiteY106" fmla="*/ 498 h 10000"/>
                <a:gd name="connsiteX107" fmla="*/ 8936 w 10000"/>
                <a:gd name="connsiteY107" fmla="*/ 452 h 10000"/>
                <a:gd name="connsiteX108" fmla="*/ 9362 w 10000"/>
                <a:gd name="connsiteY108" fmla="*/ 362 h 10000"/>
                <a:gd name="connsiteX109" fmla="*/ 9574 w 10000"/>
                <a:gd name="connsiteY109" fmla="*/ 362 h 10000"/>
                <a:gd name="connsiteX110" fmla="*/ 10000 w 10000"/>
                <a:gd name="connsiteY110" fmla="*/ 317 h 10000"/>
                <a:gd name="connsiteX111" fmla="*/ 10000 w 10000"/>
                <a:gd name="connsiteY111" fmla="*/ 226 h 10000"/>
                <a:gd name="connsiteX112" fmla="*/ 10000 w 10000"/>
                <a:gd name="connsiteY112" fmla="*/ 136 h 10000"/>
                <a:gd name="connsiteX113" fmla="*/ 10000 w 10000"/>
                <a:gd name="connsiteY113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426 w 10000"/>
                <a:gd name="connsiteY68" fmla="*/ 3348 h 10000"/>
                <a:gd name="connsiteX69" fmla="*/ 638 w 10000"/>
                <a:gd name="connsiteY69" fmla="*/ 3258 h 10000"/>
                <a:gd name="connsiteX70" fmla="*/ 638 w 10000"/>
                <a:gd name="connsiteY70" fmla="*/ 3213 h 10000"/>
                <a:gd name="connsiteX71" fmla="*/ 1277 w 10000"/>
                <a:gd name="connsiteY71" fmla="*/ 3077 h 10000"/>
                <a:gd name="connsiteX72" fmla="*/ 1277 w 10000"/>
                <a:gd name="connsiteY72" fmla="*/ 2760 h 10000"/>
                <a:gd name="connsiteX73" fmla="*/ 2028 w 10000"/>
                <a:gd name="connsiteY73" fmla="*/ 2554 h 10000"/>
                <a:gd name="connsiteX74" fmla="*/ 3404 w 10000"/>
                <a:gd name="connsiteY74" fmla="*/ 2217 h 10000"/>
                <a:gd name="connsiteX75" fmla="*/ 3617 w 10000"/>
                <a:gd name="connsiteY75" fmla="*/ 1991 h 10000"/>
                <a:gd name="connsiteX76" fmla="*/ 3617 w 10000"/>
                <a:gd name="connsiteY76" fmla="*/ 1946 h 10000"/>
                <a:gd name="connsiteX77" fmla="*/ 3617 w 10000"/>
                <a:gd name="connsiteY77" fmla="*/ 1855 h 10000"/>
                <a:gd name="connsiteX78" fmla="*/ 3617 w 10000"/>
                <a:gd name="connsiteY78" fmla="*/ 1765 h 10000"/>
                <a:gd name="connsiteX79" fmla="*/ 3617 w 10000"/>
                <a:gd name="connsiteY79" fmla="*/ 1719 h 10000"/>
                <a:gd name="connsiteX80" fmla="*/ 3404 w 10000"/>
                <a:gd name="connsiteY80" fmla="*/ 1719 h 10000"/>
                <a:gd name="connsiteX81" fmla="*/ 3404 w 10000"/>
                <a:gd name="connsiteY81" fmla="*/ 1629 h 10000"/>
                <a:gd name="connsiteX82" fmla="*/ 3404 w 10000"/>
                <a:gd name="connsiteY82" fmla="*/ 1584 h 10000"/>
                <a:gd name="connsiteX83" fmla="*/ 3404 w 10000"/>
                <a:gd name="connsiteY83" fmla="*/ 1493 h 10000"/>
                <a:gd name="connsiteX84" fmla="*/ 2979 w 10000"/>
                <a:gd name="connsiteY84" fmla="*/ 1493 h 10000"/>
                <a:gd name="connsiteX85" fmla="*/ 2979 w 10000"/>
                <a:gd name="connsiteY85" fmla="*/ 1448 h 10000"/>
                <a:gd name="connsiteX86" fmla="*/ 2979 w 10000"/>
                <a:gd name="connsiteY86" fmla="*/ 1357 h 10000"/>
                <a:gd name="connsiteX87" fmla="*/ 2979 w 10000"/>
                <a:gd name="connsiteY87" fmla="*/ 1312 h 10000"/>
                <a:gd name="connsiteX88" fmla="*/ 2979 w 10000"/>
                <a:gd name="connsiteY88" fmla="*/ 1222 h 10000"/>
                <a:gd name="connsiteX89" fmla="*/ 3404 w 10000"/>
                <a:gd name="connsiteY89" fmla="*/ 1131 h 10000"/>
                <a:gd name="connsiteX90" fmla="*/ 3404 w 10000"/>
                <a:gd name="connsiteY90" fmla="*/ 1086 h 10000"/>
                <a:gd name="connsiteX91" fmla="*/ 3617 w 10000"/>
                <a:gd name="connsiteY91" fmla="*/ 995 h 10000"/>
                <a:gd name="connsiteX92" fmla="*/ 3617 w 10000"/>
                <a:gd name="connsiteY92" fmla="*/ 950 h 10000"/>
                <a:gd name="connsiteX93" fmla="*/ 4043 w 10000"/>
                <a:gd name="connsiteY93" fmla="*/ 950 h 10000"/>
                <a:gd name="connsiteX94" fmla="*/ 4255 w 10000"/>
                <a:gd name="connsiteY94" fmla="*/ 860 h 10000"/>
                <a:gd name="connsiteX95" fmla="*/ 4681 w 10000"/>
                <a:gd name="connsiteY95" fmla="*/ 814 h 10000"/>
                <a:gd name="connsiteX96" fmla="*/ 4894 w 10000"/>
                <a:gd name="connsiteY96" fmla="*/ 724 h 10000"/>
                <a:gd name="connsiteX97" fmla="*/ 5319 w 10000"/>
                <a:gd name="connsiteY97" fmla="*/ 724 h 10000"/>
                <a:gd name="connsiteX98" fmla="*/ 5957 w 10000"/>
                <a:gd name="connsiteY98" fmla="*/ 724 h 10000"/>
                <a:gd name="connsiteX99" fmla="*/ 6383 w 10000"/>
                <a:gd name="connsiteY99" fmla="*/ 633 h 10000"/>
                <a:gd name="connsiteX100" fmla="*/ 7021 w 10000"/>
                <a:gd name="connsiteY100" fmla="*/ 633 h 10000"/>
                <a:gd name="connsiteX101" fmla="*/ 7234 w 10000"/>
                <a:gd name="connsiteY101" fmla="*/ 588 h 10000"/>
                <a:gd name="connsiteX102" fmla="*/ 7660 w 10000"/>
                <a:gd name="connsiteY102" fmla="*/ 588 h 10000"/>
                <a:gd name="connsiteX103" fmla="*/ 8085 w 10000"/>
                <a:gd name="connsiteY103" fmla="*/ 588 h 10000"/>
                <a:gd name="connsiteX104" fmla="*/ 8298 w 10000"/>
                <a:gd name="connsiteY104" fmla="*/ 588 h 10000"/>
                <a:gd name="connsiteX105" fmla="*/ 8723 w 10000"/>
                <a:gd name="connsiteY105" fmla="*/ 498 h 10000"/>
                <a:gd name="connsiteX106" fmla="*/ 8936 w 10000"/>
                <a:gd name="connsiteY106" fmla="*/ 452 h 10000"/>
                <a:gd name="connsiteX107" fmla="*/ 9362 w 10000"/>
                <a:gd name="connsiteY107" fmla="*/ 362 h 10000"/>
                <a:gd name="connsiteX108" fmla="*/ 9574 w 10000"/>
                <a:gd name="connsiteY108" fmla="*/ 362 h 10000"/>
                <a:gd name="connsiteX109" fmla="*/ 10000 w 10000"/>
                <a:gd name="connsiteY109" fmla="*/ 317 h 10000"/>
                <a:gd name="connsiteX110" fmla="*/ 10000 w 10000"/>
                <a:gd name="connsiteY110" fmla="*/ 226 h 10000"/>
                <a:gd name="connsiteX111" fmla="*/ 10000 w 10000"/>
                <a:gd name="connsiteY111" fmla="*/ 136 h 10000"/>
                <a:gd name="connsiteX112" fmla="*/ 10000 w 10000"/>
                <a:gd name="connsiteY112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575 h 10000"/>
                <a:gd name="connsiteX65" fmla="*/ 0 w 10000"/>
                <a:gd name="connsiteY65" fmla="*/ 3484 h 10000"/>
                <a:gd name="connsiteX66" fmla="*/ 0 w 10000"/>
                <a:gd name="connsiteY66" fmla="*/ 3439 h 10000"/>
                <a:gd name="connsiteX67" fmla="*/ 0 w 10000"/>
                <a:gd name="connsiteY67" fmla="*/ 3348 h 10000"/>
                <a:gd name="connsiteX68" fmla="*/ 638 w 10000"/>
                <a:gd name="connsiteY68" fmla="*/ 3258 h 10000"/>
                <a:gd name="connsiteX69" fmla="*/ 638 w 10000"/>
                <a:gd name="connsiteY69" fmla="*/ 3213 h 10000"/>
                <a:gd name="connsiteX70" fmla="*/ 1277 w 10000"/>
                <a:gd name="connsiteY70" fmla="*/ 3077 h 10000"/>
                <a:gd name="connsiteX71" fmla="*/ 1277 w 10000"/>
                <a:gd name="connsiteY71" fmla="*/ 2760 h 10000"/>
                <a:gd name="connsiteX72" fmla="*/ 2028 w 10000"/>
                <a:gd name="connsiteY72" fmla="*/ 2554 h 10000"/>
                <a:gd name="connsiteX73" fmla="*/ 3404 w 10000"/>
                <a:gd name="connsiteY73" fmla="*/ 2217 h 10000"/>
                <a:gd name="connsiteX74" fmla="*/ 3617 w 10000"/>
                <a:gd name="connsiteY74" fmla="*/ 1991 h 10000"/>
                <a:gd name="connsiteX75" fmla="*/ 3617 w 10000"/>
                <a:gd name="connsiteY75" fmla="*/ 1946 h 10000"/>
                <a:gd name="connsiteX76" fmla="*/ 3617 w 10000"/>
                <a:gd name="connsiteY76" fmla="*/ 1855 h 10000"/>
                <a:gd name="connsiteX77" fmla="*/ 3617 w 10000"/>
                <a:gd name="connsiteY77" fmla="*/ 1765 h 10000"/>
                <a:gd name="connsiteX78" fmla="*/ 3617 w 10000"/>
                <a:gd name="connsiteY78" fmla="*/ 1719 h 10000"/>
                <a:gd name="connsiteX79" fmla="*/ 3404 w 10000"/>
                <a:gd name="connsiteY79" fmla="*/ 1719 h 10000"/>
                <a:gd name="connsiteX80" fmla="*/ 3404 w 10000"/>
                <a:gd name="connsiteY80" fmla="*/ 1629 h 10000"/>
                <a:gd name="connsiteX81" fmla="*/ 3404 w 10000"/>
                <a:gd name="connsiteY81" fmla="*/ 1584 h 10000"/>
                <a:gd name="connsiteX82" fmla="*/ 3404 w 10000"/>
                <a:gd name="connsiteY82" fmla="*/ 1493 h 10000"/>
                <a:gd name="connsiteX83" fmla="*/ 2979 w 10000"/>
                <a:gd name="connsiteY83" fmla="*/ 1493 h 10000"/>
                <a:gd name="connsiteX84" fmla="*/ 2979 w 10000"/>
                <a:gd name="connsiteY84" fmla="*/ 1448 h 10000"/>
                <a:gd name="connsiteX85" fmla="*/ 2979 w 10000"/>
                <a:gd name="connsiteY85" fmla="*/ 1357 h 10000"/>
                <a:gd name="connsiteX86" fmla="*/ 2979 w 10000"/>
                <a:gd name="connsiteY86" fmla="*/ 1312 h 10000"/>
                <a:gd name="connsiteX87" fmla="*/ 2979 w 10000"/>
                <a:gd name="connsiteY87" fmla="*/ 1222 h 10000"/>
                <a:gd name="connsiteX88" fmla="*/ 3404 w 10000"/>
                <a:gd name="connsiteY88" fmla="*/ 1131 h 10000"/>
                <a:gd name="connsiteX89" fmla="*/ 3404 w 10000"/>
                <a:gd name="connsiteY89" fmla="*/ 1086 h 10000"/>
                <a:gd name="connsiteX90" fmla="*/ 3617 w 10000"/>
                <a:gd name="connsiteY90" fmla="*/ 995 h 10000"/>
                <a:gd name="connsiteX91" fmla="*/ 3617 w 10000"/>
                <a:gd name="connsiteY91" fmla="*/ 950 h 10000"/>
                <a:gd name="connsiteX92" fmla="*/ 4043 w 10000"/>
                <a:gd name="connsiteY92" fmla="*/ 950 h 10000"/>
                <a:gd name="connsiteX93" fmla="*/ 4255 w 10000"/>
                <a:gd name="connsiteY93" fmla="*/ 860 h 10000"/>
                <a:gd name="connsiteX94" fmla="*/ 4681 w 10000"/>
                <a:gd name="connsiteY94" fmla="*/ 814 h 10000"/>
                <a:gd name="connsiteX95" fmla="*/ 4894 w 10000"/>
                <a:gd name="connsiteY95" fmla="*/ 724 h 10000"/>
                <a:gd name="connsiteX96" fmla="*/ 5319 w 10000"/>
                <a:gd name="connsiteY96" fmla="*/ 724 h 10000"/>
                <a:gd name="connsiteX97" fmla="*/ 5957 w 10000"/>
                <a:gd name="connsiteY97" fmla="*/ 724 h 10000"/>
                <a:gd name="connsiteX98" fmla="*/ 6383 w 10000"/>
                <a:gd name="connsiteY98" fmla="*/ 633 h 10000"/>
                <a:gd name="connsiteX99" fmla="*/ 7021 w 10000"/>
                <a:gd name="connsiteY99" fmla="*/ 633 h 10000"/>
                <a:gd name="connsiteX100" fmla="*/ 7234 w 10000"/>
                <a:gd name="connsiteY100" fmla="*/ 588 h 10000"/>
                <a:gd name="connsiteX101" fmla="*/ 7660 w 10000"/>
                <a:gd name="connsiteY101" fmla="*/ 588 h 10000"/>
                <a:gd name="connsiteX102" fmla="*/ 8085 w 10000"/>
                <a:gd name="connsiteY102" fmla="*/ 588 h 10000"/>
                <a:gd name="connsiteX103" fmla="*/ 8298 w 10000"/>
                <a:gd name="connsiteY103" fmla="*/ 588 h 10000"/>
                <a:gd name="connsiteX104" fmla="*/ 8723 w 10000"/>
                <a:gd name="connsiteY104" fmla="*/ 498 h 10000"/>
                <a:gd name="connsiteX105" fmla="*/ 8936 w 10000"/>
                <a:gd name="connsiteY105" fmla="*/ 452 h 10000"/>
                <a:gd name="connsiteX106" fmla="*/ 9362 w 10000"/>
                <a:gd name="connsiteY106" fmla="*/ 362 h 10000"/>
                <a:gd name="connsiteX107" fmla="*/ 9574 w 10000"/>
                <a:gd name="connsiteY107" fmla="*/ 362 h 10000"/>
                <a:gd name="connsiteX108" fmla="*/ 10000 w 10000"/>
                <a:gd name="connsiteY108" fmla="*/ 317 h 10000"/>
                <a:gd name="connsiteX109" fmla="*/ 10000 w 10000"/>
                <a:gd name="connsiteY109" fmla="*/ 226 h 10000"/>
                <a:gd name="connsiteX110" fmla="*/ 10000 w 10000"/>
                <a:gd name="connsiteY110" fmla="*/ 136 h 10000"/>
                <a:gd name="connsiteX111" fmla="*/ 10000 w 10000"/>
                <a:gd name="connsiteY111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710 h 10000"/>
                <a:gd name="connsiteX63" fmla="*/ 426 w 10000"/>
                <a:gd name="connsiteY63" fmla="*/ 3620 h 10000"/>
                <a:gd name="connsiteX64" fmla="*/ 0 w 10000"/>
                <a:gd name="connsiteY64" fmla="*/ 3484 h 10000"/>
                <a:gd name="connsiteX65" fmla="*/ 0 w 10000"/>
                <a:gd name="connsiteY65" fmla="*/ 3439 h 10000"/>
                <a:gd name="connsiteX66" fmla="*/ 0 w 10000"/>
                <a:gd name="connsiteY66" fmla="*/ 3348 h 10000"/>
                <a:gd name="connsiteX67" fmla="*/ 638 w 10000"/>
                <a:gd name="connsiteY67" fmla="*/ 3258 h 10000"/>
                <a:gd name="connsiteX68" fmla="*/ 638 w 10000"/>
                <a:gd name="connsiteY68" fmla="*/ 3213 h 10000"/>
                <a:gd name="connsiteX69" fmla="*/ 1277 w 10000"/>
                <a:gd name="connsiteY69" fmla="*/ 3077 h 10000"/>
                <a:gd name="connsiteX70" fmla="*/ 1277 w 10000"/>
                <a:gd name="connsiteY70" fmla="*/ 2760 h 10000"/>
                <a:gd name="connsiteX71" fmla="*/ 2028 w 10000"/>
                <a:gd name="connsiteY71" fmla="*/ 2554 h 10000"/>
                <a:gd name="connsiteX72" fmla="*/ 3404 w 10000"/>
                <a:gd name="connsiteY72" fmla="*/ 2217 h 10000"/>
                <a:gd name="connsiteX73" fmla="*/ 3617 w 10000"/>
                <a:gd name="connsiteY73" fmla="*/ 1991 h 10000"/>
                <a:gd name="connsiteX74" fmla="*/ 3617 w 10000"/>
                <a:gd name="connsiteY74" fmla="*/ 1946 h 10000"/>
                <a:gd name="connsiteX75" fmla="*/ 3617 w 10000"/>
                <a:gd name="connsiteY75" fmla="*/ 1855 h 10000"/>
                <a:gd name="connsiteX76" fmla="*/ 3617 w 10000"/>
                <a:gd name="connsiteY76" fmla="*/ 1765 h 10000"/>
                <a:gd name="connsiteX77" fmla="*/ 3617 w 10000"/>
                <a:gd name="connsiteY77" fmla="*/ 1719 h 10000"/>
                <a:gd name="connsiteX78" fmla="*/ 3404 w 10000"/>
                <a:gd name="connsiteY78" fmla="*/ 1719 h 10000"/>
                <a:gd name="connsiteX79" fmla="*/ 3404 w 10000"/>
                <a:gd name="connsiteY79" fmla="*/ 1629 h 10000"/>
                <a:gd name="connsiteX80" fmla="*/ 3404 w 10000"/>
                <a:gd name="connsiteY80" fmla="*/ 1584 h 10000"/>
                <a:gd name="connsiteX81" fmla="*/ 3404 w 10000"/>
                <a:gd name="connsiteY81" fmla="*/ 1493 h 10000"/>
                <a:gd name="connsiteX82" fmla="*/ 2979 w 10000"/>
                <a:gd name="connsiteY82" fmla="*/ 1493 h 10000"/>
                <a:gd name="connsiteX83" fmla="*/ 2979 w 10000"/>
                <a:gd name="connsiteY83" fmla="*/ 1448 h 10000"/>
                <a:gd name="connsiteX84" fmla="*/ 2979 w 10000"/>
                <a:gd name="connsiteY84" fmla="*/ 1357 h 10000"/>
                <a:gd name="connsiteX85" fmla="*/ 2979 w 10000"/>
                <a:gd name="connsiteY85" fmla="*/ 1312 h 10000"/>
                <a:gd name="connsiteX86" fmla="*/ 2979 w 10000"/>
                <a:gd name="connsiteY86" fmla="*/ 1222 h 10000"/>
                <a:gd name="connsiteX87" fmla="*/ 3404 w 10000"/>
                <a:gd name="connsiteY87" fmla="*/ 1131 h 10000"/>
                <a:gd name="connsiteX88" fmla="*/ 3404 w 10000"/>
                <a:gd name="connsiteY88" fmla="*/ 1086 h 10000"/>
                <a:gd name="connsiteX89" fmla="*/ 3617 w 10000"/>
                <a:gd name="connsiteY89" fmla="*/ 995 h 10000"/>
                <a:gd name="connsiteX90" fmla="*/ 3617 w 10000"/>
                <a:gd name="connsiteY90" fmla="*/ 950 h 10000"/>
                <a:gd name="connsiteX91" fmla="*/ 4043 w 10000"/>
                <a:gd name="connsiteY91" fmla="*/ 950 h 10000"/>
                <a:gd name="connsiteX92" fmla="*/ 4255 w 10000"/>
                <a:gd name="connsiteY92" fmla="*/ 860 h 10000"/>
                <a:gd name="connsiteX93" fmla="*/ 4681 w 10000"/>
                <a:gd name="connsiteY93" fmla="*/ 814 h 10000"/>
                <a:gd name="connsiteX94" fmla="*/ 4894 w 10000"/>
                <a:gd name="connsiteY94" fmla="*/ 724 h 10000"/>
                <a:gd name="connsiteX95" fmla="*/ 5319 w 10000"/>
                <a:gd name="connsiteY95" fmla="*/ 724 h 10000"/>
                <a:gd name="connsiteX96" fmla="*/ 5957 w 10000"/>
                <a:gd name="connsiteY96" fmla="*/ 724 h 10000"/>
                <a:gd name="connsiteX97" fmla="*/ 6383 w 10000"/>
                <a:gd name="connsiteY97" fmla="*/ 633 h 10000"/>
                <a:gd name="connsiteX98" fmla="*/ 7021 w 10000"/>
                <a:gd name="connsiteY98" fmla="*/ 633 h 10000"/>
                <a:gd name="connsiteX99" fmla="*/ 7234 w 10000"/>
                <a:gd name="connsiteY99" fmla="*/ 588 h 10000"/>
                <a:gd name="connsiteX100" fmla="*/ 7660 w 10000"/>
                <a:gd name="connsiteY100" fmla="*/ 588 h 10000"/>
                <a:gd name="connsiteX101" fmla="*/ 8085 w 10000"/>
                <a:gd name="connsiteY101" fmla="*/ 588 h 10000"/>
                <a:gd name="connsiteX102" fmla="*/ 8298 w 10000"/>
                <a:gd name="connsiteY102" fmla="*/ 588 h 10000"/>
                <a:gd name="connsiteX103" fmla="*/ 8723 w 10000"/>
                <a:gd name="connsiteY103" fmla="*/ 498 h 10000"/>
                <a:gd name="connsiteX104" fmla="*/ 8936 w 10000"/>
                <a:gd name="connsiteY104" fmla="*/ 452 h 10000"/>
                <a:gd name="connsiteX105" fmla="*/ 9362 w 10000"/>
                <a:gd name="connsiteY105" fmla="*/ 362 h 10000"/>
                <a:gd name="connsiteX106" fmla="*/ 9574 w 10000"/>
                <a:gd name="connsiteY106" fmla="*/ 362 h 10000"/>
                <a:gd name="connsiteX107" fmla="*/ 10000 w 10000"/>
                <a:gd name="connsiteY107" fmla="*/ 317 h 10000"/>
                <a:gd name="connsiteX108" fmla="*/ 10000 w 10000"/>
                <a:gd name="connsiteY108" fmla="*/ 226 h 10000"/>
                <a:gd name="connsiteX109" fmla="*/ 10000 w 10000"/>
                <a:gd name="connsiteY109" fmla="*/ 136 h 10000"/>
                <a:gd name="connsiteX110" fmla="*/ 10000 w 10000"/>
                <a:gd name="connsiteY110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638 w 10000"/>
                <a:gd name="connsiteY60" fmla="*/ 3846 h 10000"/>
                <a:gd name="connsiteX61" fmla="*/ 426 w 10000"/>
                <a:gd name="connsiteY61" fmla="*/ 3756 h 10000"/>
                <a:gd name="connsiteX62" fmla="*/ 426 w 10000"/>
                <a:gd name="connsiteY62" fmla="*/ 3620 h 10000"/>
                <a:gd name="connsiteX63" fmla="*/ 0 w 10000"/>
                <a:gd name="connsiteY63" fmla="*/ 3484 h 10000"/>
                <a:gd name="connsiteX64" fmla="*/ 0 w 10000"/>
                <a:gd name="connsiteY64" fmla="*/ 3439 h 10000"/>
                <a:gd name="connsiteX65" fmla="*/ 0 w 10000"/>
                <a:gd name="connsiteY65" fmla="*/ 3348 h 10000"/>
                <a:gd name="connsiteX66" fmla="*/ 638 w 10000"/>
                <a:gd name="connsiteY66" fmla="*/ 3258 h 10000"/>
                <a:gd name="connsiteX67" fmla="*/ 638 w 10000"/>
                <a:gd name="connsiteY67" fmla="*/ 3213 h 10000"/>
                <a:gd name="connsiteX68" fmla="*/ 1277 w 10000"/>
                <a:gd name="connsiteY68" fmla="*/ 3077 h 10000"/>
                <a:gd name="connsiteX69" fmla="*/ 1277 w 10000"/>
                <a:gd name="connsiteY69" fmla="*/ 2760 h 10000"/>
                <a:gd name="connsiteX70" fmla="*/ 2028 w 10000"/>
                <a:gd name="connsiteY70" fmla="*/ 2554 h 10000"/>
                <a:gd name="connsiteX71" fmla="*/ 3404 w 10000"/>
                <a:gd name="connsiteY71" fmla="*/ 2217 h 10000"/>
                <a:gd name="connsiteX72" fmla="*/ 3617 w 10000"/>
                <a:gd name="connsiteY72" fmla="*/ 1991 h 10000"/>
                <a:gd name="connsiteX73" fmla="*/ 3617 w 10000"/>
                <a:gd name="connsiteY73" fmla="*/ 1946 h 10000"/>
                <a:gd name="connsiteX74" fmla="*/ 3617 w 10000"/>
                <a:gd name="connsiteY74" fmla="*/ 1855 h 10000"/>
                <a:gd name="connsiteX75" fmla="*/ 3617 w 10000"/>
                <a:gd name="connsiteY75" fmla="*/ 1765 h 10000"/>
                <a:gd name="connsiteX76" fmla="*/ 3617 w 10000"/>
                <a:gd name="connsiteY76" fmla="*/ 1719 h 10000"/>
                <a:gd name="connsiteX77" fmla="*/ 3404 w 10000"/>
                <a:gd name="connsiteY77" fmla="*/ 1719 h 10000"/>
                <a:gd name="connsiteX78" fmla="*/ 3404 w 10000"/>
                <a:gd name="connsiteY78" fmla="*/ 1629 h 10000"/>
                <a:gd name="connsiteX79" fmla="*/ 3404 w 10000"/>
                <a:gd name="connsiteY79" fmla="*/ 1584 h 10000"/>
                <a:gd name="connsiteX80" fmla="*/ 3404 w 10000"/>
                <a:gd name="connsiteY80" fmla="*/ 1493 h 10000"/>
                <a:gd name="connsiteX81" fmla="*/ 2979 w 10000"/>
                <a:gd name="connsiteY81" fmla="*/ 1493 h 10000"/>
                <a:gd name="connsiteX82" fmla="*/ 2979 w 10000"/>
                <a:gd name="connsiteY82" fmla="*/ 1448 h 10000"/>
                <a:gd name="connsiteX83" fmla="*/ 2979 w 10000"/>
                <a:gd name="connsiteY83" fmla="*/ 1357 h 10000"/>
                <a:gd name="connsiteX84" fmla="*/ 2979 w 10000"/>
                <a:gd name="connsiteY84" fmla="*/ 1312 h 10000"/>
                <a:gd name="connsiteX85" fmla="*/ 2979 w 10000"/>
                <a:gd name="connsiteY85" fmla="*/ 1222 h 10000"/>
                <a:gd name="connsiteX86" fmla="*/ 3404 w 10000"/>
                <a:gd name="connsiteY86" fmla="*/ 1131 h 10000"/>
                <a:gd name="connsiteX87" fmla="*/ 3404 w 10000"/>
                <a:gd name="connsiteY87" fmla="*/ 1086 h 10000"/>
                <a:gd name="connsiteX88" fmla="*/ 3617 w 10000"/>
                <a:gd name="connsiteY88" fmla="*/ 995 h 10000"/>
                <a:gd name="connsiteX89" fmla="*/ 3617 w 10000"/>
                <a:gd name="connsiteY89" fmla="*/ 950 h 10000"/>
                <a:gd name="connsiteX90" fmla="*/ 4043 w 10000"/>
                <a:gd name="connsiteY90" fmla="*/ 950 h 10000"/>
                <a:gd name="connsiteX91" fmla="*/ 4255 w 10000"/>
                <a:gd name="connsiteY91" fmla="*/ 860 h 10000"/>
                <a:gd name="connsiteX92" fmla="*/ 4681 w 10000"/>
                <a:gd name="connsiteY92" fmla="*/ 814 h 10000"/>
                <a:gd name="connsiteX93" fmla="*/ 4894 w 10000"/>
                <a:gd name="connsiteY93" fmla="*/ 724 h 10000"/>
                <a:gd name="connsiteX94" fmla="*/ 5319 w 10000"/>
                <a:gd name="connsiteY94" fmla="*/ 724 h 10000"/>
                <a:gd name="connsiteX95" fmla="*/ 5957 w 10000"/>
                <a:gd name="connsiteY95" fmla="*/ 724 h 10000"/>
                <a:gd name="connsiteX96" fmla="*/ 6383 w 10000"/>
                <a:gd name="connsiteY96" fmla="*/ 633 h 10000"/>
                <a:gd name="connsiteX97" fmla="*/ 7021 w 10000"/>
                <a:gd name="connsiteY97" fmla="*/ 633 h 10000"/>
                <a:gd name="connsiteX98" fmla="*/ 7234 w 10000"/>
                <a:gd name="connsiteY98" fmla="*/ 588 h 10000"/>
                <a:gd name="connsiteX99" fmla="*/ 7660 w 10000"/>
                <a:gd name="connsiteY99" fmla="*/ 588 h 10000"/>
                <a:gd name="connsiteX100" fmla="*/ 8085 w 10000"/>
                <a:gd name="connsiteY100" fmla="*/ 588 h 10000"/>
                <a:gd name="connsiteX101" fmla="*/ 8298 w 10000"/>
                <a:gd name="connsiteY101" fmla="*/ 588 h 10000"/>
                <a:gd name="connsiteX102" fmla="*/ 8723 w 10000"/>
                <a:gd name="connsiteY102" fmla="*/ 498 h 10000"/>
                <a:gd name="connsiteX103" fmla="*/ 8936 w 10000"/>
                <a:gd name="connsiteY103" fmla="*/ 452 h 10000"/>
                <a:gd name="connsiteX104" fmla="*/ 9362 w 10000"/>
                <a:gd name="connsiteY104" fmla="*/ 362 h 10000"/>
                <a:gd name="connsiteX105" fmla="*/ 9574 w 10000"/>
                <a:gd name="connsiteY105" fmla="*/ 362 h 10000"/>
                <a:gd name="connsiteX106" fmla="*/ 10000 w 10000"/>
                <a:gd name="connsiteY106" fmla="*/ 317 h 10000"/>
                <a:gd name="connsiteX107" fmla="*/ 10000 w 10000"/>
                <a:gd name="connsiteY107" fmla="*/ 226 h 10000"/>
                <a:gd name="connsiteX108" fmla="*/ 10000 w 10000"/>
                <a:gd name="connsiteY108" fmla="*/ 136 h 10000"/>
                <a:gd name="connsiteX109" fmla="*/ 10000 w 10000"/>
                <a:gd name="connsiteY109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1064 w 10000"/>
                <a:gd name="connsiteY58" fmla="*/ 4072 h 10000"/>
                <a:gd name="connsiteX59" fmla="*/ 638 w 10000"/>
                <a:gd name="connsiteY59" fmla="*/ 3937 h 10000"/>
                <a:gd name="connsiteX60" fmla="*/ 426 w 10000"/>
                <a:gd name="connsiteY60" fmla="*/ 3756 h 10000"/>
                <a:gd name="connsiteX61" fmla="*/ 426 w 10000"/>
                <a:gd name="connsiteY61" fmla="*/ 3620 h 10000"/>
                <a:gd name="connsiteX62" fmla="*/ 0 w 10000"/>
                <a:gd name="connsiteY62" fmla="*/ 3484 h 10000"/>
                <a:gd name="connsiteX63" fmla="*/ 0 w 10000"/>
                <a:gd name="connsiteY63" fmla="*/ 3439 h 10000"/>
                <a:gd name="connsiteX64" fmla="*/ 0 w 10000"/>
                <a:gd name="connsiteY64" fmla="*/ 3348 h 10000"/>
                <a:gd name="connsiteX65" fmla="*/ 638 w 10000"/>
                <a:gd name="connsiteY65" fmla="*/ 3258 h 10000"/>
                <a:gd name="connsiteX66" fmla="*/ 638 w 10000"/>
                <a:gd name="connsiteY66" fmla="*/ 3213 h 10000"/>
                <a:gd name="connsiteX67" fmla="*/ 1277 w 10000"/>
                <a:gd name="connsiteY67" fmla="*/ 3077 h 10000"/>
                <a:gd name="connsiteX68" fmla="*/ 1277 w 10000"/>
                <a:gd name="connsiteY68" fmla="*/ 2760 h 10000"/>
                <a:gd name="connsiteX69" fmla="*/ 2028 w 10000"/>
                <a:gd name="connsiteY69" fmla="*/ 2554 h 10000"/>
                <a:gd name="connsiteX70" fmla="*/ 3404 w 10000"/>
                <a:gd name="connsiteY70" fmla="*/ 2217 h 10000"/>
                <a:gd name="connsiteX71" fmla="*/ 3617 w 10000"/>
                <a:gd name="connsiteY71" fmla="*/ 1991 h 10000"/>
                <a:gd name="connsiteX72" fmla="*/ 3617 w 10000"/>
                <a:gd name="connsiteY72" fmla="*/ 1946 h 10000"/>
                <a:gd name="connsiteX73" fmla="*/ 3617 w 10000"/>
                <a:gd name="connsiteY73" fmla="*/ 1855 h 10000"/>
                <a:gd name="connsiteX74" fmla="*/ 3617 w 10000"/>
                <a:gd name="connsiteY74" fmla="*/ 1765 h 10000"/>
                <a:gd name="connsiteX75" fmla="*/ 3617 w 10000"/>
                <a:gd name="connsiteY75" fmla="*/ 1719 h 10000"/>
                <a:gd name="connsiteX76" fmla="*/ 3404 w 10000"/>
                <a:gd name="connsiteY76" fmla="*/ 1719 h 10000"/>
                <a:gd name="connsiteX77" fmla="*/ 3404 w 10000"/>
                <a:gd name="connsiteY77" fmla="*/ 1629 h 10000"/>
                <a:gd name="connsiteX78" fmla="*/ 3404 w 10000"/>
                <a:gd name="connsiteY78" fmla="*/ 1584 h 10000"/>
                <a:gd name="connsiteX79" fmla="*/ 3404 w 10000"/>
                <a:gd name="connsiteY79" fmla="*/ 1493 h 10000"/>
                <a:gd name="connsiteX80" fmla="*/ 2979 w 10000"/>
                <a:gd name="connsiteY80" fmla="*/ 1493 h 10000"/>
                <a:gd name="connsiteX81" fmla="*/ 2979 w 10000"/>
                <a:gd name="connsiteY81" fmla="*/ 1448 h 10000"/>
                <a:gd name="connsiteX82" fmla="*/ 2979 w 10000"/>
                <a:gd name="connsiteY82" fmla="*/ 1357 h 10000"/>
                <a:gd name="connsiteX83" fmla="*/ 2979 w 10000"/>
                <a:gd name="connsiteY83" fmla="*/ 1312 h 10000"/>
                <a:gd name="connsiteX84" fmla="*/ 2979 w 10000"/>
                <a:gd name="connsiteY84" fmla="*/ 1222 h 10000"/>
                <a:gd name="connsiteX85" fmla="*/ 3404 w 10000"/>
                <a:gd name="connsiteY85" fmla="*/ 1131 h 10000"/>
                <a:gd name="connsiteX86" fmla="*/ 3404 w 10000"/>
                <a:gd name="connsiteY86" fmla="*/ 1086 h 10000"/>
                <a:gd name="connsiteX87" fmla="*/ 3617 w 10000"/>
                <a:gd name="connsiteY87" fmla="*/ 995 h 10000"/>
                <a:gd name="connsiteX88" fmla="*/ 3617 w 10000"/>
                <a:gd name="connsiteY88" fmla="*/ 950 h 10000"/>
                <a:gd name="connsiteX89" fmla="*/ 4043 w 10000"/>
                <a:gd name="connsiteY89" fmla="*/ 950 h 10000"/>
                <a:gd name="connsiteX90" fmla="*/ 4255 w 10000"/>
                <a:gd name="connsiteY90" fmla="*/ 860 h 10000"/>
                <a:gd name="connsiteX91" fmla="*/ 4681 w 10000"/>
                <a:gd name="connsiteY91" fmla="*/ 814 h 10000"/>
                <a:gd name="connsiteX92" fmla="*/ 4894 w 10000"/>
                <a:gd name="connsiteY92" fmla="*/ 724 h 10000"/>
                <a:gd name="connsiteX93" fmla="*/ 5319 w 10000"/>
                <a:gd name="connsiteY93" fmla="*/ 724 h 10000"/>
                <a:gd name="connsiteX94" fmla="*/ 5957 w 10000"/>
                <a:gd name="connsiteY94" fmla="*/ 724 h 10000"/>
                <a:gd name="connsiteX95" fmla="*/ 6383 w 10000"/>
                <a:gd name="connsiteY95" fmla="*/ 633 h 10000"/>
                <a:gd name="connsiteX96" fmla="*/ 7021 w 10000"/>
                <a:gd name="connsiteY96" fmla="*/ 633 h 10000"/>
                <a:gd name="connsiteX97" fmla="*/ 7234 w 10000"/>
                <a:gd name="connsiteY97" fmla="*/ 588 h 10000"/>
                <a:gd name="connsiteX98" fmla="*/ 7660 w 10000"/>
                <a:gd name="connsiteY98" fmla="*/ 588 h 10000"/>
                <a:gd name="connsiteX99" fmla="*/ 8085 w 10000"/>
                <a:gd name="connsiteY99" fmla="*/ 588 h 10000"/>
                <a:gd name="connsiteX100" fmla="*/ 8298 w 10000"/>
                <a:gd name="connsiteY100" fmla="*/ 588 h 10000"/>
                <a:gd name="connsiteX101" fmla="*/ 8723 w 10000"/>
                <a:gd name="connsiteY101" fmla="*/ 498 h 10000"/>
                <a:gd name="connsiteX102" fmla="*/ 8936 w 10000"/>
                <a:gd name="connsiteY102" fmla="*/ 452 h 10000"/>
                <a:gd name="connsiteX103" fmla="*/ 9362 w 10000"/>
                <a:gd name="connsiteY103" fmla="*/ 362 h 10000"/>
                <a:gd name="connsiteX104" fmla="*/ 9574 w 10000"/>
                <a:gd name="connsiteY104" fmla="*/ 362 h 10000"/>
                <a:gd name="connsiteX105" fmla="*/ 10000 w 10000"/>
                <a:gd name="connsiteY105" fmla="*/ 317 h 10000"/>
                <a:gd name="connsiteX106" fmla="*/ 10000 w 10000"/>
                <a:gd name="connsiteY106" fmla="*/ 226 h 10000"/>
                <a:gd name="connsiteX107" fmla="*/ 10000 w 10000"/>
                <a:gd name="connsiteY107" fmla="*/ 136 h 10000"/>
                <a:gd name="connsiteX108" fmla="*/ 10000 w 10000"/>
                <a:gd name="connsiteY108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277 w 10000"/>
                <a:gd name="connsiteY56" fmla="*/ 4208 h 10000"/>
                <a:gd name="connsiteX57" fmla="*/ 1064 w 10000"/>
                <a:gd name="connsiteY57" fmla="*/ 4118 h 10000"/>
                <a:gd name="connsiteX58" fmla="*/ 638 w 10000"/>
                <a:gd name="connsiteY58" fmla="*/ 3937 h 10000"/>
                <a:gd name="connsiteX59" fmla="*/ 426 w 10000"/>
                <a:gd name="connsiteY59" fmla="*/ 3756 h 10000"/>
                <a:gd name="connsiteX60" fmla="*/ 426 w 10000"/>
                <a:gd name="connsiteY60" fmla="*/ 3620 h 10000"/>
                <a:gd name="connsiteX61" fmla="*/ 0 w 10000"/>
                <a:gd name="connsiteY61" fmla="*/ 3484 h 10000"/>
                <a:gd name="connsiteX62" fmla="*/ 0 w 10000"/>
                <a:gd name="connsiteY62" fmla="*/ 3439 h 10000"/>
                <a:gd name="connsiteX63" fmla="*/ 0 w 10000"/>
                <a:gd name="connsiteY63" fmla="*/ 3348 h 10000"/>
                <a:gd name="connsiteX64" fmla="*/ 638 w 10000"/>
                <a:gd name="connsiteY64" fmla="*/ 3258 h 10000"/>
                <a:gd name="connsiteX65" fmla="*/ 638 w 10000"/>
                <a:gd name="connsiteY65" fmla="*/ 3213 h 10000"/>
                <a:gd name="connsiteX66" fmla="*/ 1277 w 10000"/>
                <a:gd name="connsiteY66" fmla="*/ 3077 h 10000"/>
                <a:gd name="connsiteX67" fmla="*/ 1277 w 10000"/>
                <a:gd name="connsiteY67" fmla="*/ 2760 h 10000"/>
                <a:gd name="connsiteX68" fmla="*/ 2028 w 10000"/>
                <a:gd name="connsiteY68" fmla="*/ 2554 h 10000"/>
                <a:gd name="connsiteX69" fmla="*/ 3404 w 10000"/>
                <a:gd name="connsiteY69" fmla="*/ 2217 h 10000"/>
                <a:gd name="connsiteX70" fmla="*/ 3617 w 10000"/>
                <a:gd name="connsiteY70" fmla="*/ 1991 h 10000"/>
                <a:gd name="connsiteX71" fmla="*/ 3617 w 10000"/>
                <a:gd name="connsiteY71" fmla="*/ 1946 h 10000"/>
                <a:gd name="connsiteX72" fmla="*/ 3617 w 10000"/>
                <a:gd name="connsiteY72" fmla="*/ 1855 h 10000"/>
                <a:gd name="connsiteX73" fmla="*/ 3617 w 10000"/>
                <a:gd name="connsiteY73" fmla="*/ 1765 h 10000"/>
                <a:gd name="connsiteX74" fmla="*/ 3617 w 10000"/>
                <a:gd name="connsiteY74" fmla="*/ 1719 h 10000"/>
                <a:gd name="connsiteX75" fmla="*/ 3404 w 10000"/>
                <a:gd name="connsiteY75" fmla="*/ 1719 h 10000"/>
                <a:gd name="connsiteX76" fmla="*/ 3404 w 10000"/>
                <a:gd name="connsiteY76" fmla="*/ 1629 h 10000"/>
                <a:gd name="connsiteX77" fmla="*/ 3404 w 10000"/>
                <a:gd name="connsiteY77" fmla="*/ 1584 h 10000"/>
                <a:gd name="connsiteX78" fmla="*/ 3404 w 10000"/>
                <a:gd name="connsiteY78" fmla="*/ 1493 h 10000"/>
                <a:gd name="connsiteX79" fmla="*/ 2979 w 10000"/>
                <a:gd name="connsiteY79" fmla="*/ 1493 h 10000"/>
                <a:gd name="connsiteX80" fmla="*/ 2979 w 10000"/>
                <a:gd name="connsiteY80" fmla="*/ 1448 h 10000"/>
                <a:gd name="connsiteX81" fmla="*/ 2979 w 10000"/>
                <a:gd name="connsiteY81" fmla="*/ 1357 h 10000"/>
                <a:gd name="connsiteX82" fmla="*/ 2979 w 10000"/>
                <a:gd name="connsiteY82" fmla="*/ 1312 h 10000"/>
                <a:gd name="connsiteX83" fmla="*/ 2979 w 10000"/>
                <a:gd name="connsiteY83" fmla="*/ 1222 h 10000"/>
                <a:gd name="connsiteX84" fmla="*/ 3404 w 10000"/>
                <a:gd name="connsiteY84" fmla="*/ 1131 h 10000"/>
                <a:gd name="connsiteX85" fmla="*/ 3404 w 10000"/>
                <a:gd name="connsiteY85" fmla="*/ 1086 h 10000"/>
                <a:gd name="connsiteX86" fmla="*/ 3617 w 10000"/>
                <a:gd name="connsiteY86" fmla="*/ 995 h 10000"/>
                <a:gd name="connsiteX87" fmla="*/ 3617 w 10000"/>
                <a:gd name="connsiteY87" fmla="*/ 950 h 10000"/>
                <a:gd name="connsiteX88" fmla="*/ 4043 w 10000"/>
                <a:gd name="connsiteY88" fmla="*/ 950 h 10000"/>
                <a:gd name="connsiteX89" fmla="*/ 4255 w 10000"/>
                <a:gd name="connsiteY89" fmla="*/ 860 h 10000"/>
                <a:gd name="connsiteX90" fmla="*/ 4681 w 10000"/>
                <a:gd name="connsiteY90" fmla="*/ 814 h 10000"/>
                <a:gd name="connsiteX91" fmla="*/ 4894 w 10000"/>
                <a:gd name="connsiteY91" fmla="*/ 724 h 10000"/>
                <a:gd name="connsiteX92" fmla="*/ 5319 w 10000"/>
                <a:gd name="connsiteY92" fmla="*/ 724 h 10000"/>
                <a:gd name="connsiteX93" fmla="*/ 5957 w 10000"/>
                <a:gd name="connsiteY93" fmla="*/ 724 h 10000"/>
                <a:gd name="connsiteX94" fmla="*/ 6383 w 10000"/>
                <a:gd name="connsiteY94" fmla="*/ 633 h 10000"/>
                <a:gd name="connsiteX95" fmla="*/ 7021 w 10000"/>
                <a:gd name="connsiteY95" fmla="*/ 633 h 10000"/>
                <a:gd name="connsiteX96" fmla="*/ 7234 w 10000"/>
                <a:gd name="connsiteY96" fmla="*/ 588 h 10000"/>
                <a:gd name="connsiteX97" fmla="*/ 7660 w 10000"/>
                <a:gd name="connsiteY97" fmla="*/ 588 h 10000"/>
                <a:gd name="connsiteX98" fmla="*/ 8085 w 10000"/>
                <a:gd name="connsiteY98" fmla="*/ 588 h 10000"/>
                <a:gd name="connsiteX99" fmla="*/ 8298 w 10000"/>
                <a:gd name="connsiteY99" fmla="*/ 588 h 10000"/>
                <a:gd name="connsiteX100" fmla="*/ 8723 w 10000"/>
                <a:gd name="connsiteY100" fmla="*/ 498 h 10000"/>
                <a:gd name="connsiteX101" fmla="*/ 8936 w 10000"/>
                <a:gd name="connsiteY101" fmla="*/ 452 h 10000"/>
                <a:gd name="connsiteX102" fmla="*/ 9362 w 10000"/>
                <a:gd name="connsiteY102" fmla="*/ 362 h 10000"/>
                <a:gd name="connsiteX103" fmla="*/ 9574 w 10000"/>
                <a:gd name="connsiteY103" fmla="*/ 362 h 10000"/>
                <a:gd name="connsiteX104" fmla="*/ 10000 w 10000"/>
                <a:gd name="connsiteY104" fmla="*/ 317 h 10000"/>
                <a:gd name="connsiteX105" fmla="*/ 10000 w 10000"/>
                <a:gd name="connsiteY105" fmla="*/ 226 h 10000"/>
                <a:gd name="connsiteX106" fmla="*/ 10000 w 10000"/>
                <a:gd name="connsiteY106" fmla="*/ 136 h 10000"/>
                <a:gd name="connsiteX107" fmla="*/ 10000 w 10000"/>
                <a:gd name="connsiteY107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344 h 10000"/>
                <a:gd name="connsiteX55" fmla="*/ 1277 w 10000"/>
                <a:gd name="connsiteY55" fmla="*/ 4253 h 10000"/>
                <a:gd name="connsiteX56" fmla="*/ 1064 w 10000"/>
                <a:gd name="connsiteY56" fmla="*/ 4118 h 10000"/>
                <a:gd name="connsiteX57" fmla="*/ 638 w 10000"/>
                <a:gd name="connsiteY57" fmla="*/ 3937 h 10000"/>
                <a:gd name="connsiteX58" fmla="*/ 426 w 10000"/>
                <a:gd name="connsiteY58" fmla="*/ 3756 h 10000"/>
                <a:gd name="connsiteX59" fmla="*/ 426 w 10000"/>
                <a:gd name="connsiteY59" fmla="*/ 3620 h 10000"/>
                <a:gd name="connsiteX60" fmla="*/ 0 w 10000"/>
                <a:gd name="connsiteY60" fmla="*/ 3484 h 10000"/>
                <a:gd name="connsiteX61" fmla="*/ 0 w 10000"/>
                <a:gd name="connsiteY61" fmla="*/ 3439 h 10000"/>
                <a:gd name="connsiteX62" fmla="*/ 0 w 10000"/>
                <a:gd name="connsiteY62" fmla="*/ 3348 h 10000"/>
                <a:gd name="connsiteX63" fmla="*/ 638 w 10000"/>
                <a:gd name="connsiteY63" fmla="*/ 3258 h 10000"/>
                <a:gd name="connsiteX64" fmla="*/ 638 w 10000"/>
                <a:gd name="connsiteY64" fmla="*/ 3213 h 10000"/>
                <a:gd name="connsiteX65" fmla="*/ 1277 w 10000"/>
                <a:gd name="connsiteY65" fmla="*/ 3077 h 10000"/>
                <a:gd name="connsiteX66" fmla="*/ 1277 w 10000"/>
                <a:gd name="connsiteY66" fmla="*/ 2760 h 10000"/>
                <a:gd name="connsiteX67" fmla="*/ 2028 w 10000"/>
                <a:gd name="connsiteY67" fmla="*/ 2554 h 10000"/>
                <a:gd name="connsiteX68" fmla="*/ 3404 w 10000"/>
                <a:gd name="connsiteY68" fmla="*/ 2217 h 10000"/>
                <a:gd name="connsiteX69" fmla="*/ 3617 w 10000"/>
                <a:gd name="connsiteY69" fmla="*/ 1991 h 10000"/>
                <a:gd name="connsiteX70" fmla="*/ 3617 w 10000"/>
                <a:gd name="connsiteY70" fmla="*/ 1946 h 10000"/>
                <a:gd name="connsiteX71" fmla="*/ 3617 w 10000"/>
                <a:gd name="connsiteY71" fmla="*/ 1855 h 10000"/>
                <a:gd name="connsiteX72" fmla="*/ 3617 w 10000"/>
                <a:gd name="connsiteY72" fmla="*/ 1765 h 10000"/>
                <a:gd name="connsiteX73" fmla="*/ 3617 w 10000"/>
                <a:gd name="connsiteY73" fmla="*/ 1719 h 10000"/>
                <a:gd name="connsiteX74" fmla="*/ 3404 w 10000"/>
                <a:gd name="connsiteY74" fmla="*/ 1719 h 10000"/>
                <a:gd name="connsiteX75" fmla="*/ 3404 w 10000"/>
                <a:gd name="connsiteY75" fmla="*/ 1629 h 10000"/>
                <a:gd name="connsiteX76" fmla="*/ 3404 w 10000"/>
                <a:gd name="connsiteY76" fmla="*/ 1584 h 10000"/>
                <a:gd name="connsiteX77" fmla="*/ 3404 w 10000"/>
                <a:gd name="connsiteY77" fmla="*/ 1493 h 10000"/>
                <a:gd name="connsiteX78" fmla="*/ 2979 w 10000"/>
                <a:gd name="connsiteY78" fmla="*/ 1493 h 10000"/>
                <a:gd name="connsiteX79" fmla="*/ 2979 w 10000"/>
                <a:gd name="connsiteY79" fmla="*/ 1448 h 10000"/>
                <a:gd name="connsiteX80" fmla="*/ 2979 w 10000"/>
                <a:gd name="connsiteY80" fmla="*/ 1357 h 10000"/>
                <a:gd name="connsiteX81" fmla="*/ 2979 w 10000"/>
                <a:gd name="connsiteY81" fmla="*/ 1312 h 10000"/>
                <a:gd name="connsiteX82" fmla="*/ 2979 w 10000"/>
                <a:gd name="connsiteY82" fmla="*/ 1222 h 10000"/>
                <a:gd name="connsiteX83" fmla="*/ 3404 w 10000"/>
                <a:gd name="connsiteY83" fmla="*/ 1131 h 10000"/>
                <a:gd name="connsiteX84" fmla="*/ 3404 w 10000"/>
                <a:gd name="connsiteY84" fmla="*/ 1086 h 10000"/>
                <a:gd name="connsiteX85" fmla="*/ 3617 w 10000"/>
                <a:gd name="connsiteY85" fmla="*/ 995 h 10000"/>
                <a:gd name="connsiteX86" fmla="*/ 3617 w 10000"/>
                <a:gd name="connsiteY86" fmla="*/ 950 h 10000"/>
                <a:gd name="connsiteX87" fmla="*/ 4043 w 10000"/>
                <a:gd name="connsiteY87" fmla="*/ 950 h 10000"/>
                <a:gd name="connsiteX88" fmla="*/ 4255 w 10000"/>
                <a:gd name="connsiteY88" fmla="*/ 860 h 10000"/>
                <a:gd name="connsiteX89" fmla="*/ 4681 w 10000"/>
                <a:gd name="connsiteY89" fmla="*/ 814 h 10000"/>
                <a:gd name="connsiteX90" fmla="*/ 4894 w 10000"/>
                <a:gd name="connsiteY90" fmla="*/ 724 h 10000"/>
                <a:gd name="connsiteX91" fmla="*/ 5319 w 10000"/>
                <a:gd name="connsiteY91" fmla="*/ 724 h 10000"/>
                <a:gd name="connsiteX92" fmla="*/ 5957 w 10000"/>
                <a:gd name="connsiteY92" fmla="*/ 724 h 10000"/>
                <a:gd name="connsiteX93" fmla="*/ 6383 w 10000"/>
                <a:gd name="connsiteY93" fmla="*/ 633 h 10000"/>
                <a:gd name="connsiteX94" fmla="*/ 7021 w 10000"/>
                <a:gd name="connsiteY94" fmla="*/ 633 h 10000"/>
                <a:gd name="connsiteX95" fmla="*/ 7234 w 10000"/>
                <a:gd name="connsiteY95" fmla="*/ 588 h 10000"/>
                <a:gd name="connsiteX96" fmla="*/ 7660 w 10000"/>
                <a:gd name="connsiteY96" fmla="*/ 588 h 10000"/>
                <a:gd name="connsiteX97" fmla="*/ 8085 w 10000"/>
                <a:gd name="connsiteY97" fmla="*/ 588 h 10000"/>
                <a:gd name="connsiteX98" fmla="*/ 8298 w 10000"/>
                <a:gd name="connsiteY98" fmla="*/ 588 h 10000"/>
                <a:gd name="connsiteX99" fmla="*/ 8723 w 10000"/>
                <a:gd name="connsiteY99" fmla="*/ 498 h 10000"/>
                <a:gd name="connsiteX100" fmla="*/ 8936 w 10000"/>
                <a:gd name="connsiteY100" fmla="*/ 452 h 10000"/>
                <a:gd name="connsiteX101" fmla="*/ 9362 w 10000"/>
                <a:gd name="connsiteY101" fmla="*/ 362 h 10000"/>
                <a:gd name="connsiteX102" fmla="*/ 9574 w 10000"/>
                <a:gd name="connsiteY102" fmla="*/ 362 h 10000"/>
                <a:gd name="connsiteX103" fmla="*/ 10000 w 10000"/>
                <a:gd name="connsiteY103" fmla="*/ 317 h 10000"/>
                <a:gd name="connsiteX104" fmla="*/ 10000 w 10000"/>
                <a:gd name="connsiteY104" fmla="*/ 226 h 10000"/>
                <a:gd name="connsiteX105" fmla="*/ 10000 w 10000"/>
                <a:gd name="connsiteY105" fmla="*/ 136 h 10000"/>
                <a:gd name="connsiteX106" fmla="*/ 10000 w 10000"/>
                <a:gd name="connsiteY106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480 h 10000"/>
                <a:gd name="connsiteX54" fmla="*/ 1277 w 10000"/>
                <a:gd name="connsiteY54" fmla="*/ 4253 h 10000"/>
                <a:gd name="connsiteX55" fmla="*/ 1064 w 10000"/>
                <a:gd name="connsiteY55" fmla="*/ 4118 h 10000"/>
                <a:gd name="connsiteX56" fmla="*/ 638 w 10000"/>
                <a:gd name="connsiteY56" fmla="*/ 3937 h 10000"/>
                <a:gd name="connsiteX57" fmla="*/ 426 w 10000"/>
                <a:gd name="connsiteY57" fmla="*/ 3756 h 10000"/>
                <a:gd name="connsiteX58" fmla="*/ 426 w 10000"/>
                <a:gd name="connsiteY58" fmla="*/ 3620 h 10000"/>
                <a:gd name="connsiteX59" fmla="*/ 0 w 10000"/>
                <a:gd name="connsiteY59" fmla="*/ 3484 h 10000"/>
                <a:gd name="connsiteX60" fmla="*/ 0 w 10000"/>
                <a:gd name="connsiteY60" fmla="*/ 3439 h 10000"/>
                <a:gd name="connsiteX61" fmla="*/ 0 w 10000"/>
                <a:gd name="connsiteY61" fmla="*/ 3348 h 10000"/>
                <a:gd name="connsiteX62" fmla="*/ 638 w 10000"/>
                <a:gd name="connsiteY62" fmla="*/ 3258 h 10000"/>
                <a:gd name="connsiteX63" fmla="*/ 638 w 10000"/>
                <a:gd name="connsiteY63" fmla="*/ 3213 h 10000"/>
                <a:gd name="connsiteX64" fmla="*/ 1277 w 10000"/>
                <a:gd name="connsiteY64" fmla="*/ 3077 h 10000"/>
                <a:gd name="connsiteX65" fmla="*/ 1277 w 10000"/>
                <a:gd name="connsiteY65" fmla="*/ 2760 h 10000"/>
                <a:gd name="connsiteX66" fmla="*/ 2028 w 10000"/>
                <a:gd name="connsiteY66" fmla="*/ 2554 h 10000"/>
                <a:gd name="connsiteX67" fmla="*/ 3404 w 10000"/>
                <a:gd name="connsiteY67" fmla="*/ 2217 h 10000"/>
                <a:gd name="connsiteX68" fmla="*/ 3617 w 10000"/>
                <a:gd name="connsiteY68" fmla="*/ 1991 h 10000"/>
                <a:gd name="connsiteX69" fmla="*/ 3617 w 10000"/>
                <a:gd name="connsiteY69" fmla="*/ 1946 h 10000"/>
                <a:gd name="connsiteX70" fmla="*/ 3617 w 10000"/>
                <a:gd name="connsiteY70" fmla="*/ 1855 h 10000"/>
                <a:gd name="connsiteX71" fmla="*/ 3617 w 10000"/>
                <a:gd name="connsiteY71" fmla="*/ 1765 h 10000"/>
                <a:gd name="connsiteX72" fmla="*/ 3617 w 10000"/>
                <a:gd name="connsiteY72" fmla="*/ 1719 h 10000"/>
                <a:gd name="connsiteX73" fmla="*/ 3404 w 10000"/>
                <a:gd name="connsiteY73" fmla="*/ 1719 h 10000"/>
                <a:gd name="connsiteX74" fmla="*/ 3404 w 10000"/>
                <a:gd name="connsiteY74" fmla="*/ 1629 h 10000"/>
                <a:gd name="connsiteX75" fmla="*/ 3404 w 10000"/>
                <a:gd name="connsiteY75" fmla="*/ 1584 h 10000"/>
                <a:gd name="connsiteX76" fmla="*/ 3404 w 10000"/>
                <a:gd name="connsiteY76" fmla="*/ 1493 h 10000"/>
                <a:gd name="connsiteX77" fmla="*/ 2979 w 10000"/>
                <a:gd name="connsiteY77" fmla="*/ 1493 h 10000"/>
                <a:gd name="connsiteX78" fmla="*/ 2979 w 10000"/>
                <a:gd name="connsiteY78" fmla="*/ 1448 h 10000"/>
                <a:gd name="connsiteX79" fmla="*/ 2979 w 10000"/>
                <a:gd name="connsiteY79" fmla="*/ 1357 h 10000"/>
                <a:gd name="connsiteX80" fmla="*/ 2979 w 10000"/>
                <a:gd name="connsiteY80" fmla="*/ 1312 h 10000"/>
                <a:gd name="connsiteX81" fmla="*/ 2979 w 10000"/>
                <a:gd name="connsiteY81" fmla="*/ 1222 h 10000"/>
                <a:gd name="connsiteX82" fmla="*/ 3404 w 10000"/>
                <a:gd name="connsiteY82" fmla="*/ 1131 h 10000"/>
                <a:gd name="connsiteX83" fmla="*/ 3404 w 10000"/>
                <a:gd name="connsiteY83" fmla="*/ 1086 h 10000"/>
                <a:gd name="connsiteX84" fmla="*/ 3617 w 10000"/>
                <a:gd name="connsiteY84" fmla="*/ 995 h 10000"/>
                <a:gd name="connsiteX85" fmla="*/ 3617 w 10000"/>
                <a:gd name="connsiteY85" fmla="*/ 950 h 10000"/>
                <a:gd name="connsiteX86" fmla="*/ 4043 w 10000"/>
                <a:gd name="connsiteY86" fmla="*/ 950 h 10000"/>
                <a:gd name="connsiteX87" fmla="*/ 4255 w 10000"/>
                <a:gd name="connsiteY87" fmla="*/ 860 h 10000"/>
                <a:gd name="connsiteX88" fmla="*/ 4681 w 10000"/>
                <a:gd name="connsiteY88" fmla="*/ 814 h 10000"/>
                <a:gd name="connsiteX89" fmla="*/ 4894 w 10000"/>
                <a:gd name="connsiteY89" fmla="*/ 724 h 10000"/>
                <a:gd name="connsiteX90" fmla="*/ 5319 w 10000"/>
                <a:gd name="connsiteY90" fmla="*/ 724 h 10000"/>
                <a:gd name="connsiteX91" fmla="*/ 5957 w 10000"/>
                <a:gd name="connsiteY91" fmla="*/ 724 h 10000"/>
                <a:gd name="connsiteX92" fmla="*/ 6383 w 10000"/>
                <a:gd name="connsiteY92" fmla="*/ 633 h 10000"/>
                <a:gd name="connsiteX93" fmla="*/ 7021 w 10000"/>
                <a:gd name="connsiteY93" fmla="*/ 633 h 10000"/>
                <a:gd name="connsiteX94" fmla="*/ 7234 w 10000"/>
                <a:gd name="connsiteY94" fmla="*/ 588 h 10000"/>
                <a:gd name="connsiteX95" fmla="*/ 7660 w 10000"/>
                <a:gd name="connsiteY95" fmla="*/ 588 h 10000"/>
                <a:gd name="connsiteX96" fmla="*/ 8085 w 10000"/>
                <a:gd name="connsiteY96" fmla="*/ 588 h 10000"/>
                <a:gd name="connsiteX97" fmla="*/ 8298 w 10000"/>
                <a:gd name="connsiteY97" fmla="*/ 588 h 10000"/>
                <a:gd name="connsiteX98" fmla="*/ 8723 w 10000"/>
                <a:gd name="connsiteY98" fmla="*/ 498 h 10000"/>
                <a:gd name="connsiteX99" fmla="*/ 8936 w 10000"/>
                <a:gd name="connsiteY99" fmla="*/ 452 h 10000"/>
                <a:gd name="connsiteX100" fmla="*/ 9362 w 10000"/>
                <a:gd name="connsiteY100" fmla="*/ 362 h 10000"/>
                <a:gd name="connsiteX101" fmla="*/ 9574 w 10000"/>
                <a:gd name="connsiteY101" fmla="*/ 362 h 10000"/>
                <a:gd name="connsiteX102" fmla="*/ 10000 w 10000"/>
                <a:gd name="connsiteY102" fmla="*/ 317 h 10000"/>
                <a:gd name="connsiteX103" fmla="*/ 10000 w 10000"/>
                <a:gd name="connsiteY103" fmla="*/ 226 h 10000"/>
                <a:gd name="connsiteX104" fmla="*/ 10000 w 10000"/>
                <a:gd name="connsiteY104" fmla="*/ 136 h 10000"/>
                <a:gd name="connsiteX105" fmla="*/ 10000 w 10000"/>
                <a:gd name="connsiteY105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570 h 10000"/>
                <a:gd name="connsiteX53" fmla="*/ 1277 w 10000"/>
                <a:gd name="connsiteY53" fmla="*/ 4253 h 10000"/>
                <a:gd name="connsiteX54" fmla="*/ 1064 w 10000"/>
                <a:gd name="connsiteY54" fmla="*/ 4118 h 10000"/>
                <a:gd name="connsiteX55" fmla="*/ 638 w 10000"/>
                <a:gd name="connsiteY55" fmla="*/ 3937 h 10000"/>
                <a:gd name="connsiteX56" fmla="*/ 426 w 10000"/>
                <a:gd name="connsiteY56" fmla="*/ 3756 h 10000"/>
                <a:gd name="connsiteX57" fmla="*/ 426 w 10000"/>
                <a:gd name="connsiteY57" fmla="*/ 3620 h 10000"/>
                <a:gd name="connsiteX58" fmla="*/ 0 w 10000"/>
                <a:gd name="connsiteY58" fmla="*/ 3484 h 10000"/>
                <a:gd name="connsiteX59" fmla="*/ 0 w 10000"/>
                <a:gd name="connsiteY59" fmla="*/ 3439 h 10000"/>
                <a:gd name="connsiteX60" fmla="*/ 0 w 10000"/>
                <a:gd name="connsiteY60" fmla="*/ 3348 h 10000"/>
                <a:gd name="connsiteX61" fmla="*/ 638 w 10000"/>
                <a:gd name="connsiteY61" fmla="*/ 3258 h 10000"/>
                <a:gd name="connsiteX62" fmla="*/ 638 w 10000"/>
                <a:gd name="connsiteY62" fmla="*/ 3213 h 10000"/>
                <a:gd name="connsiteX63" fmla="*/ 1277 w 10000"/>
                <a:gd name="connsiteY63" fmla="*/ 3077 h 10000"/>
                <a:gd name="connsiteX64" fmla="*/ 1277 w 10000"/>
                <a:gd name="connsiteY64" fmla="*/ 2760 h 10000"/>
                <a:gd name="connsiteX65" fmla="*/ 2028 w 10000"/>
                <a:gd name="connsiteY65" fmla="*/ 2554 h 10000"/>
                <a:gd name="connsiteX66" fmla="*/ 3404 w 10000"/>
                <a:gd name="connsiteY66" fmla="*/ 2217 h 10000"/>
                <a:gd name="connsiteX67" fmla="*/ 3617 w 10000"/>
                <a:gd name="connsiteY67" fmla="*/ 1991 h 10000"/>
                <a:gd name="connsiteX68" fmla="*/ 3617 w 10000"/>
                <a:gd name="connsiteY68" fmla="*/ 1946 h 10000"/>
                <a:gd name="connsiteX69" fmla="*/ 3617 w 10000"/>
                <a:gd name="connsiteY69" fmla="*/ 1855 h 10000"/>
                <a:gd name="connsiteX70" fmla="*/ 3617 w 10000"/>
                <a:gd name="connsiteY70" fmla="*/ 1765 h 10000"/>
                <a:gd name="connsiteX71" fmla="*/ 3617 w 10000"/>
                <a:gd name="connsiteY71" fmla="*/ 1719 h 10000"/>
                <a:gd name="connsiteX72" fmla="*/ 3404 w 10000"/>
                <a:gd name="connsiteY72" fmla="*/ 1719 h 10000"/>
                <a:gd name="connsiteX73" fmla="*/ 3404 w 10000"/>
                <a:gd name="connsiteY73" fmla="*/ 1629 h 10000"/>
                <a:gd name="connsiteX74" fmla="*/ 3404 w 10000"/>
                <a:gd name="connsiteY74" fmla="*/ 1584 h 10000"/>
                <a:gd name="connsiteX75" fmla="*/ 3404 w 10000"/>
                <a:gd name="connsiteY75" fmla="*/ 1493 h 10000"/>
                <a:gd name="connsiteX76" fmla="*/ 2979 w 10000"/>
                <a:gd name="connsiteY76" fmla="*/ 1493 h 10000"/>
                <a:gd name="connsiteX77" fmla="*/ 2979 w 10000"/>
                <a:gd name="connsiteY77" fmla="*/ 1448 h 10000"/>
                <a:gd name="connsiteX78" fmla="*/ 2979 w 10000"/>
                <a:gd name="connsiteY78" fmla="*/ 1357 h 10000"/>
                <a:gd name="connsiteX79" fmla="*/ 2979 w 10000"/>
                <a:gd name="connsiteY79" fmla="*/ 1312 h 10000"/>
                <a:gd name="connsiteX80" fmla="*/ 2979 w 10000"/>
                <a:gd name="connsiteY80" fmla="*/ 1222 h 10000"/>
                <a:gd name="connsiteX81" fmla="*/ 3404 w 10000"/>
                <a:gd name="connsiteY81" fmla="*/ 1131 h 10000"/>
                <a:gd name="connsiteX82" fmla="*/ 3404 w 10000"/>
                <a:gd name="connsiteY82" fmla="*/ 1086 h 10000"/>
                <a:gd name="connsiteX83" fmla="*/ 3617 w 10000"/>
                <a:gd name="connsiteY83" fmla="*/ 995 h 10000"/>
                <a:gd name="connsiteX84" fmla="*/ 3617 w 10000"/>
                <a:gd name="connsiteY84" fmla="*/ 950 h 10000"/>
                <a:gd name="connsiteX85" fmla="*/ 4043 w 10000"/>
                <a:gd name="connsiteY85" fmla="*/ 950 h 10000"/>
                <a:gd name="connsiteX86" fmla="*/ 4255 w 10000"/>
                <a:gd name="connsiteY86" fmla="*/ 860 h 10000"/>
                <a:gd name="connsiteX87" fmla="*/ 4681 w 10000"/>
                <a:gd name="connsiteY87" fmla="*/ 814 h 10000"/>
                <a:gd name="connsiteX88" fmla="*/ 4894 w 10000"/>
                <a:gd name="connsiteY88" fmla="*/ 724 h 10000"/>
                <a:gd name="connsiteX89" fmla="*/ 5319 w 10000"/>
                <a:gd name="connsiteY89" fmla="*/ 724 h 10000"/>
                <a:gd name="connsiteX90" fmla="*/ 5957 w 10000"/>
                <a:gd name="connsiteY90" fmla="*/ 724 h 10000"/>
                <a:gd name="connsiteX91" fmla="*/ 6383 w 10000"/>
                <a:gd name="connsiteY91" fmla="*/ 633 h 10000"/>
                <a:gd name="connsiteX92" fmla="*/ 7021 w 10000"/>
                <a:gd name="connsiteY92" fmla="*/ 633 h 10000"/>
                <a:gd name="connsiteX93" fmla="*/ 7234 w 10000"/>
                <a:gd name="connsiteY93" fmla="*/ 588 h 10000"/>
                <a:gd name="connsiteX94" fmla="*/ 7660 w 10000"/>
                <a:gd name="connsiteY94" fmla="*/ 588 h 10000"/>
                <a:gd name="connsiteX95" fmla="*/ 8085 w 10000"/>
                <a:gd name="connsiteY95" fmla="*/ 588 h 10000"/>
                <a:gd name="connsiteX96" fmla="*/ 8298 w 10000"/>
                <a:gd name="connsiteY96" fmla="*/ 588 h 10000"/>
                <a:gd name="connsiteX97" fmla="*/ 8723 w 10000"/>
                <a:gd name="connsiteY97" fmla="*/ 498 h 10000"/>
                <a:gd name="connsiteX98" fmla="*/ 8936 w 10000"/>
                <a:gd name="connsiteY98" fmla="*/ 452 h 10000"/>
                <a:gd name="connsiteX99" fmla="*/ 9362 w 10000"/>
                <a:gd name="connsiteY99" fmla="*/ 362 h 10000"/>
                <a:gd name="connsiteX100" fmla="*/ 9574 w 10000"/>
                <a:gd name="connsiteY100" fmla="*/ 362 h 10000"/>
                <a:gd name="connsiteX101" fmla="*/ 10000 w 10000"/>
                <a:gd name="connsiteY101" fmla="*/ 317 h 10000"/>
                <a:gd name="connsiteX102" fmla="*/ 10000 w 10000"/>
                <a:gd name="connsiteY102" fmla="*/ 226 h 10000"/>
                <a:gd name="connsiteX103" fmla="*/ 10000 w 10000"/>
                <a:gd name="connsiteY103" fmla="*/ 136 h 10000"/>
                <a:gd name="connsiteX104" fmla="*/ 10000 w 10000"/>
                <a:gd name="connsiteY104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751 h 10000"/>
                <a:gd name="connsiteX51" fmla="*/ 1277 w 10000"/>
                <a:gd name="connsiteY51" fmla="*/ 4615 h 10000"/>
                <a:gd name="connsiteX52" fmla="*/ 1277 w 10000"/>
                <a:gd name="connsiteY52" fmla="*/ 4253 h 10000"/>
                <a:gd name="connsiteX53" fmla="*/ 1064 w 10000"/>
                <a:gd name="connsiteY53" fmla="*/ 4118 h 10000"/>
                <a:gd name="connsiteX54" fmla="*/ 638 w 10000"/>
                <a:gd name="connsiteY54" fmla="*/ 3937 h 10000"/>
                <a:gd name="connsiteX55" fmla="*/ 426 w 10000"/>
                <a:gd name="connsiteY55" fmla="*/ 3756 h 10000"/>
                <a:gd name="connsiteX56" fmla="*/ 426 w 10000"/>
                <a:gd name="connsiteY56" fmla="*/ 3620 h 10000"/>
                <a:gd name="connsiteX57" fmla="*/ 0 w 10000"/>
                <a:gd name="connsiteY57" fmla="*/ 3484 h 10000"/>
                <a:gd name="connsiteX58" fmla="*/ 0 w 10000"/>
                <a:gd name="connsiteY58" fmla="*/ 3439 h 10000"/>
                <a:gd name="connsiteX59" fmla="*/ 0 w 10000"/>
                <a:gd name="connsiteY59" fmla="*/ 3348 h 10000"/>
                <a:gd name="connsiteX60" fmla="*/ 638 w 10000"/>
                <a:gd name="connsiteY60" fmla="*/ 3258 h 10000"/>
                <a:gd name="connsiteX61" fmla="*/ 638 w 10000"/>
                <a:gd name="connsiteY61" fmla="*/ 3213 h 10000"/>
                <a:gd name="connsiteX62" fmla="*/ 1277 w 10000"/>
                <a:gd name="connsiteY62" fmla="*/ 3077 h 10000"/>
                <a:gd name="connsiteX63" fmla="*/ 1277 w 10000"/>
                <a:gd name="connsiteY63" fmla="*/ 2760 h 10000"/>
                <a:gd name="connsiteX64" fmla="*/ 2028 w 10000"/>
                <a:gd name="connsiteY64" fmla="*/ 2554 h 10000"/>
                <a:gd name="connsiteX65" fmla="*/ 3404 w 10000"/>
                <a:gd name="connsiteY65" fmla="*/ 2217 h 10000"/>
                <a:gd name="connsiteX66" fmla="*/ 3617 w 10000"/>
                <a:gd name="connsiteY66" fmla="*/ 1991 h 10000"/>
                <a:gd name="connsiteX67" fmla="*/ 3617 w 10000"/>
                <a:gd name="connsiteY67" fmla="*/ 1946 h 10000"/>
                <a:gd name="connsiteX68" fmla="*/ 3617 w 10000"/>
                <a:gd name="connsiteY68" fmla="*/ 1855 h 10000"/>
                <a:gd name="connsiteX69" fmla="*/ 3617 w 10000"/>
                <a:gd name="connsiteY69" fmla="*/ 1765 h 10000"/>
                <a:gd name="connsiteX70" fmla="*/ 3617 w 10000"/>
                <a:gd name="connsiteY70" fmla="*/ 1719 h 10000"/>
                <a:gd name="connsiteX71" fmla="*/ 3404 w 10000"/>
                <a:gd name="connsiteY71" fmla="*/ 1719 h 10000"/>
                <a:gd name="connsiteX72" fmla="*/ 3404 w 10000"/>
                <a:gd name="connsiteY72" fmla="*/ 1629 h 10000"/>
                <a:gd name="connsiteX73" fmla="*/ 3404 w 10000"/>
                <a:gd name="connsiteY73" fmla="*/ 1584 h 10000"/>
                <a:gd name="connsiteX74" fmla="*/ 3404 w 10000"/>
                <a:gd name="connsiteY74" fmla="*/ 1493 h 10000"/>
                <a:gd name="connsiteX75" fmla="*/ 2979 w 10000"/>
                <a:gd name="connsiteY75" fmla="*/ 1493 h 10000"/>
                <a:gd name="connsiteX76" fmla="*/ 2979 w 10000"/>
                <a:gd name="connsiteY76" fmla="*/ 1448 h 10000"/>
                <a:gd name="connsiteX77" fmla="*/ 2979 w 10000"/>
                <a:gd name="connsiteY77" fmla="*/ 1357 h 10000"/>
                <a:gd name="connsiteX78" fmla="*/ 2979 w 10000"/>
                <a:gd name="connsiteY78" fmla="*/ 1312 h 10000"/>
                <a:gd name="connsiteX79" fmla="*/ 2979 w 10000"/>
                <a:gd name="connsiteY79" fmla="*/ 1222 h 10000"/>
                <a:gd name="connsiteX80" fmla="*/ 3404 w 10000"/>
                <a:gd name="connsiteY80" fmla="*/ 1131 h 10000"/>
                <a:gd name="connsiteX81" fmla="*/ 3404 w 10000"/>
                <a:gd name="connsiteY81" fmla="*/ 1086 h 10000"/>
                <a:gd name="connsiteX82" fmla="*/ 3617 w 10000"/>
                <a:gd name="connsiteY82" fmla="*/ 995 h 10000"/>
                <a:gd name="connsiteX83" fmla="*/ 3617 w 10000"/>
                <a:gd name="connsiteY83" fmla="*/ 950 h 10000"/>
                <a:gd name="connsiteX84" fmla="*/ 4043 w 10000"/>
                <a:gd name="connsiteY84" fmla="*/ 950 h 10000"/>
                <a:gd name="connsiteX85" fmla="*/ 4255 w 10000"/>
                <a:gd name="connsiteY85" fmla="*/ 860 h 10000"/>
                <a:gd name="connsiteX86" fmla="*/ 4681 w 10000"/>
                <a:gd name="connsiteY86" fmla="*/ 814 h 10000"/>
                <a:gd name="connsiteX87" fmla="*/ 4894 w 10000"/>
                <a:gd name="connsiteY87" fmla="*/ 724 h 10000"/>
                <a:gd name="connsiteX88" fmla="*/ 5319 w 10000"/>
                <a:gd name="connsiteY88" fmla="*/ 724 h 10000"/>
                <a:gd name="connsiteX89" fmla="*/ 5957 w 10000"/>
                <a:gd name="connsiteY89" fmla="*/ 724 h 10000"/>
                <a:gd name="connsiteX90" fmla="*/ 6383 w 10000"/>
                <a:gd name="connsiteY90" fmla="*/ 633 h 10000"/>
                <a:gd name="connsiteX91" fmla="*/ 7021 w 10000"/>
                <a:gd name="connsiteY91" fmla="*/ 633 h 10000"/>
                <a:gd name="connsiteX92" fmla="*/ 7234 w 10000"/>
                <a:gd name="connsiteY92" fmla="*/ 588 h 10000"/>
                <a:gd name="connsiteX93" fmla="*/ 7660 w 10000"/>
                <a:gd name="connsiteY93" fmla="*/ 588 h 10000"/>
                <a:gd name="connsiteX94" fmla="*/ 8085 w 10000"/>
                <a:gd name="connsiteY94" fmla="*/ 588 h 10000"/>
                <a:gd name="connsiteX95" fmla="*/ 8298 w 10000"/>
                <a:gd name="connsiteY95" fmla="*/ 588 h 10000"/>
                <a:gd name="connsiteX96" fmla="*/ 8723 w 10000"/>
                <a:gd name="connsiteY96" fmla="*/ 498 h 10000"/>
                <a:gd name="connsiteX97" fmla="*/ 8936 w 10000"/>
                <a:gd name="connsiteY97" fmla="*/ 452 h 10000"/>
                <a:gd name="connsiteX98" fmla="*/ 9362 w 10000"/>
                <a:gd name="connsiteY98" fmla="*/ 362 h 10000"/>
                <a:gd name="connsiteX99" fmla="*/ 9574 w 10000"/>
                <a:gd name="connsiteY99" fmla="*/ 362 h 10000"/>
                <a:gd name="connsiteX100" fmla="*/ 10000 w 10000"/>
                <a:gd name="connsiteY100" fmla="*/ 317 h 10000"/>
                <a:gd name="connsiteX101" fmla="*/ 10000 w 10000"/>
                <a:gd name="connsiteY101" fmla="*/ 226 h 10000"/>
                <a:gd name="connsiteX102" fmla="*/ 10000 w 10000"/>
                <a:gd name="connsiteY102" fmla="*/ 136 h 10000"/>
                <a:gd name="connsiteX103" fmla="*/ 10000 w 10000"/>
                <a:gd name="connsiteY103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702 w 10000"/>
                <a:gd name="connsiteY49" fmla="*/ 4842 h 10000"/>
                <a:gd name="connsiteX50" fmla="*/ 1277 w 10000"/>
                <a:gd name="connsiteY50" fmla="*/ 4615 h 10000"/>
                <a:gd name="connsiteX51" fmla="*/ 1277 w 10000"/>
                <a:gd name="connsiteY51" fmla="*/ 4253 h 10000"/>
                <a:gd name="connsiteX52" fmla="*/ 1064 w 10000"/>
                <a:gd name="connsiteY52" fmla="*/ 4118 h 10000"/>
                <a:gd name="connsiteX53" fmla="*/ 638 w 10000"/>
                <a:gd name="connsiteY53" fmla="*/ 3937 h 10000"/>
                <a:gd name="connsiteX54" fmla="*/ 426 w 10000"/>
                <a:gd name="connsiteY54" fmla="*/ 3756 h 10000"/>
                <a:gd name="connsiteX55" fmla="*/ 426 w 10000"/>
                <a:gd name="connsiteY55" fmla="*/ 3620 h 10000"/>
                <a:gd name="connsiteX56" fmla="*/ 0 w 10000"/>
                <a:gd name="connsiteY56" fmla="*/ 3484 h 10000"/>
                <a:gd name="connsiteX57" fmla="*/ 0 w 10000"/>
                <a:gd name="connsiteY57" fmla="*/ 3439 h 10000"/>
                <a:gd name="connsiteX58" fmla="*/ 0 w 10000"/>
                <a:gd name="connsiteY58" fmla="*/ 3348 h 10000"/>
                <a:gd name="connsiteX59" fmla="*/ 638 w 10000"/>
                <a:gd name="connsiteY59" fmla="*/ 3258 h 10000"/>
                <a:gd name="connsiteX60" fmla="*/ 638 w 10000"/>
                <a:gd name="connsiteY60" fmla="*/ 3213 h 10000"/>
                <a:gd name="connsiteX61" fmla="*/ 1277 w 10000"/>
                <a:gd name="connsiteY61" fmla="*/ 3077 h 10000"/>
                <a:gd name="connsiteX62" fmla="*/ 1277 w 10000"/>
                <a:gd name="connsiteY62" fmla="*/ 2760 h 10000"/>
                <a:gd name="connsiteX63" fmla="*/ 2028 w 10000"/>
                <a:gd name="connsiteY63" fmla="*/ 2554 h 10000"/>
                <a:gd name="connsiteX64" fmla="*/ 3404 w 10000"/>
                <a:gd name="connsiteY64" fmla="*/ 2217 h 10000"/>
                <a:gd name="connsiteX65" fmla="*/ 3617 w 10000"/>
                <a:gd name="connsiteY65" fmla="*/ 1991 h 10000"/>
                <a:gd name="connsiteX66" fmla="*/ 3617 w 10000"/>
                <a:gd name="connsiteY66" fmla="*/ 1946 h 10000"/>
                <a:gd name="connsiteX67" fmla="*/ 3617 w 10000"/>
                <a:gd name="connsiteY67" fmla="*/ 1855 h 10000"/>
                <a:gd name="connsiteX68" fmla="*/ 3617 w 10000"/>
                <a:gd name="connsiteY68" fmla="*/ 1765 h 10000"/>
                <a:gd name="connsiteX69" fmla="*/ 3617 w 10000"/>
                <a:gd name="connsiteY69" fmla="*/ 1719 h 10000"/>
                <a:gd name="connsiteX70" fmla="*/ 3404 w 10000"/>
                <a:gd name="connsiteY70" fmla="*/ 1719 h 10000"/>
                <a:gd name="connsiteX71" fmla="*/ 3404 w 10000"/>
                <a:gd name="connsiteY71" fmla="*/ 1629 h 10000"/>
                <a:gd name="connsiteX72" fmla="*/ 3404 w 10000"/>
                <a:gd name="connsiteY72" fmla="*/ 1584 h 10000"/>
                <a:gd name="connsiteX73" fmla="*/ 3404 w 10000"/>
                <a:gd name="connsiteY73" fmla="*/ 1493 h 10000"/>
                <a:gd name="connsiteX74" fmla="*/ 2979 w 10000"/>
                <a:gd name="connsiteY74" fmla="*/ 1493 h 10000"/>
                <a:gd name="connsiteX75" fmla="*/ 2979 w 10000"/>
                <a:gd name="connsiteY75" fmla="*/ 1448 h 10000"/>
                <a:gd name="connsiteX76" fmla="*/ 2979 w 10000"/>
                <a:gd name="connsiteY76" fmla="*/ 1357 h 10000"/>
                <a:gd name="connsiteX77" fmla="*/ 2979 w 10000"/>
                <a:gd name="connsiteY77" fmla="*/ 1312 h 10000"/>
                <a:gd name="connsiteX78" fmla="*/ 2979 w 10000"/>
                <a:gd name="connsiteY78" fmla="*/ 1222 h 10000"/>
                <a:gd name="connsiteX79" fmla="*/ 3404 w 10000"/>
                <a:gd name="connsiteY79" fmla="*/ 1131 h 10000"/>
                <a:gd name="connsiteX80" fmla="*/ 3404 w 10000"/>
                <a:gd name="connsiteY80" fmla="*/ 1086 h 10000"/>
                <a:gd name="connsiteX81" fmla="*/ 3617 w 10000"/>
                <a:gd name="connsiteY81" fmla="*/ 995 h 10000"/>
                <a:gd name="connsiteX82" fmla="*/ 3617 w 10000"/>
                <a:gd name="connsiteY82" fmla="*/ 950 h 10000"/>
                <a:gd name="connsiteX83" fmla="*/ 4043 w 10000"/>
                <a:gd name="connsiteY83" fmla="*/ 950 h 10000"/>
                <a:gd name="connsiteX84" fmla="*/ 4255 w 10000"/>
                <a:gd name="connsiteY84" fmla="*/ 860 h 10000"/>
                <a:gd name="connsiteX85" fmla="*/ 4681 w 10000"/>
                <a:gd name="connsiteY85" fmla="*/ 814 h 10000"/>
                <a:gd name="connsiteX86" fmla="*/ 4894 w 10000"/>
                <a:gd name="connsiteY86" fmla="*/ 724 h 10000"/>
                <a:gd name="connsiteX87" fmla="*/ 5319 w 10000"/>
                <a:gd name="connsiteY87" fmla="*/ 724 h 10000"/>
                <a:gd name="connsiteX88" fmla="*/ 5957 w 10000"/>
                <a:gd name="connsiteY88" fmla="*/ 724 h 10000"/>
                <a:gd name="connsiteX89" fmla="*/ 6383 w 10000"/>
                <a:gd name="connsiteY89" fmla="*/ 633 h 10000"/>
                <a:gd name="connsiteX90" fmla="*/ 7021 w 10000"/>
                <a:gd name="connsiteY90" fmla="*/ 633 h 10000"/>
                <a:gd name="connsiteX91" fmla="*/ 7234 w 10000"/>
                <a:gd name="connsiteY91" fmla="*/ 588 h 10000"/>
                <a:gd name="connsiteX92" fmla="*/ 7660 w 10000"/>
                <a:gd name="connsiteY92" fmla="*/ 588 h 10000"/>
                <a:gd name="connsiteX93" fmla="*/ 8085 w 10000"/>
                <a:gd name="connsiteY93" fmla="*/ 588 h 10000"/>
                <a:gd name="connsiteX94" fmla="*/ 8298 w 10000"/>
                <a:gd name="connsiteY94" fmla="*/ 588 h 10000"/>
                <a:gd name="connsiteX95" fmla="*/ 8723 w 10000"/>
                <a:gd name="connsiteY95" fmla="*/ 498 h 10000"/>
                <a:gd name="connsiteX96" fmla="*/ 8936 w 10000"/>
                <a:gd name="connsiteY96" fmla="*/ 452 h 10000"/>
                <a:gd name="connsiteX97" fmla="*/ 9362 w 10000"/>
                <a:gd name="connsiteY97" fmla="*/ 362 h 10000"/>
                <a:gd name="connsiteX98" fmla="*/ 9574 w 10000"/>
                <a:gd name="connsiteY98" fmla="*/ 362 h 10000"/>
                <a:gd name="connsiteX99" fmla="*/ 10000 w 10000"/>
                <a:gd name="connsiteY99" fmla="*/ 317 h 10000"/>
                <a:gd name="connsiteX100" fmla="*/ 10000 w 10000"/>
                <a:gd name="connsiteY100" fmla="*/ 226 h 10000"/>
                <a:gd name="connsiteX101" fmla="*/ 10000 w 10000"/>
                <a:gd name="connsiteY101" fmla="*/ 136 h 10000"/>
                <a:gd name="connsiteX102" fmla="*/ 10000 w 10000"/>
                <a:gd name="connsiteY102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277 w 10000"/>
                <a:gd name="connsiteY47" fmla="*/ 5068 h 10000"/>
                <a:gd name="connsiteX48" fmla="*/ 1702 w 10000"/>
                <a:gd name="connsiteY48" fmla="*/ 4887 h 10000"/>
                <a:gd name="connsiteX49" fmla="*/ 1277 w 10000"/>
                <a:gd name="connsiteY49" fmla="*/ 4615 h 10000"/>
                <a:gd name="connsiteX50" fmla="*/ 1277 w 10000"/>
                <a:gd name="connsiteY50" fmla="*/ 4253 h 10000"/>
                <a:gd name="connsiteX51" fmla="*/ 1064 w 10000"/>
                <a:gd name="connsiteY51" fmla="*/ 4118 h 10000"/>
                <a:gd name="connsiteX52" fmla="*/ 638 w 10000"/>
                <a:gd name="connsiteY52" fmla="*/ 3937 h 10000"/>
                <a:gd name="connsiteX53" fmla="*/ 426 w 10000"/>
                <a:gd name="connsiteY53" fmla="*/ 3756 h 10000"/>
                <a:gd name="connsiteX54" fmla="*/ 426 w 10000"/>
                <a:gd name="connsiteY54" fmla="*/ 3620 h 10000"/>
                <a:gd name="connsiteX55" fmla="*/ 0 w 10000"/>
                <a:gd name="connsiteY55" fmla="*/ 3484 h 10000"/>
                <a:gd name="connsiteX56" fmla="*/ 0 w 10000"/>
                <a:gd name="connsiteY56" fmla="*/ 3439 h 10000"/>
                <a:gd name="connsiteX57" fmla="*/ 0 w 10000"/>
                <a:gd name="connsiteY57" fmla="*/ 3348 h 10000"/>
                <a:gd name="connsiteX58" fmla="*/ 638 w 10000"/>
                <a:gd name="connsiteY58" fmla="*/ 3258 h 10000"/>
                <a:gd name="connsiteX59" fmla="*/ 638 w 10000"/>
                <a:gd name="connsiteY59" fmla="*/ 3213 h 10000"/>
                <a:gd name="connsiteX60" fmla="*/ 1277 w 10000"/>
                <a:gd name="connsiteY60" fmla="*/ 3077 h 10000"/>
                <a:gd name="connsiteX61" fmla="*/ 1277 w 10000"/>
                <a:gd name="connsiteY61" fmla="*/ 2760 h 10000"/>
                <a:gd name="connsiteX62" fmla="*/ 2028 w 10000"/>
                <a:gd name="connsiteY62" fmla="*/ 2554 h 10000"/>
                <a:gd name="connsiteX63" fmla="*/ 3404 w 10000"/>
                <a:gd name="connsiteY63" fmla="*/ 2217 h 10000"/>
                <a:gd name="connsiteX64" fmla="*/ 3617 w 10000"/>
                <a:gd name="connsiteY64" fmla="*/ 1991 h 10000"/>
                <a:gd name="connsiteX65" fmla="*/ 3617 w 10000"/>
                <a:gd name="connsiteY65" fmla="*/ 1946 h 10000"/>
                <a:gd name="connsiteX66" fmla="*/ 3617 w 10000"/>
                <a:gd name="connsiteY66" fmla="*/ 1855 h 10000"/>
                <a:gd name="connsiteX67" fmla="*/ 3617 w 10000"/>
                <a:gd name="connsiteY67" fmla="*/ 1765 h 10000"/>
                <a:gd name="connsiteX68" fmla="*/ 3617 w 10000"/>
                <a:gd name="connsiteY68" fmla="*/ 1719 h 10000"/>
                <a:gd name="connsiteX69" fmla="*/ 3404 w 10000"/>
                <a:gd name="connsiteY69" fmla="*/ 1719 h 10000"/>
                <a:gd name="connsiteX70" fmla="*/ 3404 w 10000"/>
                <a:gd name="connsiteY70" fmla="*/ 1629 h 10000"/>
                <a:gd name="connsiteX71" fmla="*/ 3404 w 10000"/>
                <a:gd name="connsiteY71" fmla="*/ 1584 h 10000"/>
                <a:gd name="connsiteX72" fmla="*/ 3404 w 10000"/>
                <a:gd name="connsiteY72" fmla="*/ 1493 h 10000"/>
                <a:gd name="connsiteX73" fmla="*/ 2979 w 10000"/>
                <a:gd name="connsiteY73" fmla="*/ 1493 h 10000"/>
                <a:gd name="connsiteX74" fmla="*/ 2979 w 10000"/>
                <a:gd name="connsiteY74" fmla="*/ 1448 h 10000"/>
                <a:gd name="connsiteX75" fmla="*/ 2979 w 10000"/>
                <a:gd name="connsiteY75" fmla="*/ 1357 h 10000"/>
                <a:gd name="connsiteX76" fmla="*/ 2979 w 10000"/>
                <a:gd name="connsiteY76" fmla="*/ 1312 h 10000"/>
                <a:gd name="connsiteX77" fmla="*/ 2979 w 10000"/>
                <a:gd name="connsiteY77" fmla="*/ 1222 h 10000"/>
                <a:gd name="connsiteX78" fmla="*/ 3404 w 10000"/>
                <a:gd name="connsiteY78" fmla="*/ 1131 h 10000"/>
                <a:gd name="connsiteX79" fmla="*/ 3404 w 10000"/>
                <a:gd name="connsiteY79" fmla="*/ 1086 h 10000"/>
                <a:gd name="connsiteX80" fmla="*/ 3617 w 10000"/>
                <a:gd name="connsiteY80" fmla="*/ 995 h 10000"/>
                <a:gd name="connsiteX81" fmla="*/ 3617 w 10000"/>
                <a:gd name="connsiteY81" fmla="*/ 950 h 10000"/>
                <a:gd name="connsiteX82" fmla="*/ 4043 w 10000"/>
                <a:gd name="connsiteY82" fmla="*/ 950 h 10000"/>
                <a:gd name="connsiteX83" fmla="*/ 4255 w 10000"/>
                <a:gd name="connsiteY83" fmla="*/ 860 h 10000"/>
                <a:gd name="connsiteX84" fmla="*/ 4681 w 10000"/>
                <a:gd name="connsiteY84" fmla="*/ 814 h 10000"/>
                <a:gd name="connsiteX85" fmla="*/ 4894 w 10000"/>
                <a:gd name="connsiteY85" fmla="*/ 724 h 10000"/>
                <a:gd name="connsiteX86" fmla="*/ 5319 w 10000"/>
                <a:gd name="connsiteY86" fmla="*/ 724 h 10000"/>
                <a:gd name="connsiteX87" fmla="*/ 5957 w 10000"/>
                <a:gd name="connsiteY87" fmla="*/ 724 h 10000"/>
                <a:gd name="connsiteX88" fmla="*/ 6383 w 10000"/>
                <a:gd name="connsiteY88" fmla="*/ 633 h 10000"/>
                <a:gd name="connsiteX89" fmla="*/ 7021 w 10000"/>
                <a:gd name="connsiteY89" fmla="*/ 633 h 10000"/>
                <a:gd name="connsiteX90" fmla="*/ 7234 w 10000"/>
                <a:gd name="connsiteY90" fmla="*/ 588 h 10000"/>
                <a:gd name="connsiteX91" fmla="*/ 7660 w 10000"/>
                <a:gd name="connsiteY91" fmla="*/ 588 h 10000"/>
                <a:gd name="connsiteX92" fmla="*/ 8085 w 10000"/>
                <a:gd name="connsiteY92" fmla="*/ 588 h 10000"/>
                <a:gd name="connsiteX93" fmla="*/ 8298 w 10000"/>
                <a:gd name="connsiteY93" fmla="*/ 588 h 10000"/>
                <a:gd name="connsiteX94" fmla="*/ 8723 w 10000"/>
                <a:gd name="connsiteY94" fmla="*/ 498 h 10000"/>
                <a:gd name="connsiteX95" fmla="*/ 8936 w 10000"/>
                <a:gd name="connsiteY95" fmla="*/ 452 h 10000"/>
                <a:gd name="connsiteX96" fmla="*/ 9362 w 10000"/>
                <a:gd name="connsiteY96" fmla="*/ 362 h 10000"/>
                <a:gd name="connsiteX97" fmla="*/ 9574 w 10000"/>
                <a:gd name="connsiteY97" fmla="*/ 362 h 10000"/>
                <a:gd name="connsiteX98" fmla="*/ 10000 w 10000"/>
                <a:gd name="connsiteY98" fmla="*/ 317 h 10000"/>
                <a:gd name="connsiteX99" fmla="*/ 10000 w 10000"/>
                <a:gd name="connsiteY99" fmla="*/ 226 h 10000"/>
                <a:gd name="connsiteX100" fmla="*/ 10000 w 10000"/>
                <a:gd name="connsiteY100" fmla="*/ 136 h 10000"/>
                <a:gd name="connsiteX101" fmla="*/ 10000 w 10000"/>
                <a:gd name="connsiteY101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277 w 10000"/>
                <a:gd name="connsiteY46" fmla="*/ 5113 h 10000"/>
                <a:gd name="connsiteX47" fmla="*/ 1702 w 10000"/>
                <a:gd name="connsiteY47" fmla="*/ 4887 h 10000"/>
                <a:gd name="connsiteX48" fmla="*/ 1277 w 10000"/>
                <a:gd name="connsiteY48" fmla="*/ 4615 h 10000"/>
                <a:gd name="connsiteX49" fmla="*/ 1277 w 10000"/>
                <a:gd name="connsiteY49" fmla="*/ 4253 h 10000"/>
                <a:gd name="connsiteX50" fmla="*/ 1064 w 10000"/>
                <a:gd name="connsiteY50" fmla="*/ 4118 h 10000"/>
                <a:gd name="connsiteX51" fmla="*/ 638 w 10000"/>
                <a:gd name="connsiteY51" fmla="*/ 3937 h 10000"/>
                <a:gd name="connsiteX52" fmla="*/ 426 w 10000"/>
                <a:gd name="connsiteY52" fmla="*/ 3756 h 10000"/>
                <a:gd name="connsiteX53" fmla="*/ 426 w 10000"/>
                <a:gd name="connsiteY53" fmla="*/ 3620 h 10000"/>
                <a:gd name="connsiteX54" fmla="*/ 0 w 10000"/>
                <a:gd name="connsiteY54" fmla="*/ 3484 h 10000"/>
                <a:gd name="connsiteX55" fmla="*/ 0 w 10000"/>
                <a:gd name="connsiteY55" fmla="*/ 3439 h 10000"/>
                <a:gd name="connsiteX56" fmla="*/ 0 w 10000"/>
                <a:gd name="connsiteY56" fmla="*/ 3348 h 10000"/>
                <a:gd name="connsiteX57" fmla="*/ 638 w 10000"/>
                <a:gd name="connsiteY57" fmla="*/ 3258 h 10000"/>
                <a:gd name="connsiteX58" fmla="*/ 638 w 10000"/>
                <a:gd name="connsiteY58" fmla="*/ 3213 h 10000"/>
                <a:gd name="connsiteX59" fmla="*/ 1277 w 10000"/>
                <a:gd name="connsiteY59" fmla="*/ 3077 h 10000"/>
                <a:gd name="connsiteX60" fmla="*/ 1277 w 10000"/>
                <a:gd name="connsiteY60" fmla="*/ 2760 h 10000"/>
                <a:gd name="connsiteX61" fmla="*/ 2028 w 10000"/>
                <a:gd name="connsiteY61" fmla="*/ 2554 h 10000"/>
                <a:gd name="connsiteX62" fmla="*/ 3404 w 10000"/>
                <a:gd name="connsiteY62" fmla="*/ 2217 h 10000"/>
                <a:gd name="connsiteX63" fmla="*/ 3617 w 10000"/>
                <a:gd name="connsiteY63" fmla="*/ 1991 h 10000"/>
                <a:gd name="connsiteX64" fmla="*/ 3617 w 10000"/>
                <a:gd name="connsiteY64" fmla="*/ 1946 h 10000"/>
                <a:gd name="connsiteX65" fmla="*/ 3617 w 10000"/>
                <a:gd name="connsiteY65" fmla="*/ 1855 h 10000"/>
                <a:gd name="connsiteX66" fmla="*/ 3617 w 10000"/>
                <a:gd name="connsiteY66" fmla="*/ 1765 h 10000"/>
                <a:gd name="connsiteX67" fmla="*/ 3617 w 10000"/>
                <a:gd name="connsiteY67" fmla="*/ 1719 h 10000"/>
                <a:gd name="connsiteX68" fmla="*/ 3404 w 10000"/>
                <a:gd name="connsiteY68" fmla="*/ 1719 h 10000"/>
                <a:gd name="connsiteX69" fmla="*/ 3404 w 10000"/>
                <a:gd name="connsiteY69" fmla="*/ 1629 h 10000"/>
                <a:gd name="connsiteX70" fmla="*/ 3404 w 10000"/>
                <a:gd name="connsiteY70" fmla="*/ 1584 h 10000"/>
                <a:gd name="connsiteX71" fmla="*/ 3404 w 10000"/>
                <a:gd name="connsiteY71" fmla="*/ 1493 h 10000"/>
                <a:gd name="connsiteX72" fmla="*/ 2979 w 10000"/>
                <a:gd name="connsiteY72" fmla="*/ 1493 h 10000"/>
                <a:gd name="connsiteX73" fmla="*/ 2979 w 10000"/>
                <a:gd name="connsiteY73" fmla="*/ 1448 h 10000"/>
                <a:gd name="connsiteX74" fmla="*/ 2979 w 10000"/>
                <a:gd name="connsiteY74" fmla="*/ 1357 h 10000"/>
                <a:gd name="connsiteX75" fmla="*/ 2979 w 10000"/>
                <a:gd name="connsiteY75" fmla="*/ 1312 h 10000"/>
                <a:gd name="connsiteX76" fmla="*/ 2979 w 10000"/>
                <a:gd name="connsiteY76" fmla="*/ 1222 h 10000"/>
                <a:gd name="connsiteX77" fmla="*/ 3404 w 10000"/>
                <a:gd name="connsiteY77" fmla="*/ 1131 h 10000"/>
                <a:gd name="connsiteX78" fmla="*/ 3404 w 10000"/>
                <a:gd name="connsiteY78" fmla="*/ 1086 h 10000"/>
                <a:gd name="connsiteX79" fmla="*/ 3617 w 10000"/>
                <a:gd name="connsiteY79" fmla="*/ 995 h 10000"/>
                <a:gd name="connsiteX80" fmla="*/ 3617 w 10000"/>
                <a:gd name="connsiteY80" fmla="*/ 950 h 10000"/>
                <a:gd name="connsiteX81" fmla="*/ 4043 w 10000"/>
                <a:gd name="connsiteY81" fmla="*/ 950 h 10000"/>
                <a:gd name="connsiteX82" fmla="*/ 4255 w 10000"/>
                <a:gd name="connsiteY82" fmla="*/ 860 h 10000"/>
                <a:gd name="connsiteX83" fmla="*/ 4681 w 10000"/>
                <a:gd name="connsiteY83" fmla="*/ 814 h 10000"/>
                <a:gd name="connsiteX84" fmla="*/ 4894 w 10000"/>
                <a:gd name="connsiteY84" fmla="*/ 724 h 10000"/>
                <a:gd name="connsiteX85" fmla="*/ 5319 w 10000"/>
                <a:gd name="connsiteY85" fmla="*/ 724 h 10000"/>
                <a:gd name="connsiteX86" fmla="*/ 5957 w 10000"/>
                <a:gd name="connsiteY86" fmla="*/ 724 h 10000"/>
                <a:gd name="connsiteX87" fmla="*/ 6383 w 10000"/>
                <a:gd name="connsiteY87" fmla="*/ 633 h 10000"/>
                <a:gd name="connsiteX88" fmla="*/ 7021 w 10000"/>
                <a:gd name="connsiteY88" fmla="*/ 633 h 10000"/>
                <a:gd name="connsiteX89" fmla="*/ 7234 w 10000"/>
                <a:gd name="connsiteY89" fmla="*/ 588 h 10000"/>
                <a:gd name="connsiteX90" fmla="*/ 7660 w 10000"/>
                <a:gd name="connsiteY90" fmla="*/ 588 h 10000"/>
                <a:gd name="connsiteX91" fmla="*/ 8085 w 10000"/>
                <a:gd name="connsiteY91" fmla="*/ 588 h 10000"/>
                <a:gd name="connsiteX92" fmla="*/ 8298 w 10000"/>
                <a:gd name="connsiteY92" fmla="*/ 588 h 10000"/>
                <a:gd name="connsiteX93" fmla="*/ 8723 w 10000"/>
                <a:gd name="connsiteY93" fmla="*/ 498 h 10000"/>
                <a:gd name="connsiteX94" fmla="*/ 8936 w 10000"/>
                <a:gd name="connsiteY94" fmla="*/ 452 h 10000"/>
                <a:gd name="connsiteX95" fmla="*/ 9362 w 10000"/>
                <a:gd name="connsiteY95" fmla="*/ 362 h 10000"/>
                <a:gd name="connsiteX96" fmla="*/ 9574 w 10000"/>
                <a:gd name="connsiteY96" fmla="*/ 362 h 10000"/>
                <a:gd name="connsiteX97" fmla="*/ 10000 w 10000"/>
                <a:gd name="connsiteY97" fmla="*/ 317 h 10000"/>
                <a:gd name="connsiteX98" fmla="*/ 10000 w 10000"/>
                <a:gd name="connsiteY98" fmla="*/ 226 h 10000"/>
                <a:gd name="connsiteX99" fmla="*/ 10000 w 10000"/>
                <a:gd name="connsiteY99" fmla="*/ 136 h 10000"/>
                <a:gd name="connsiteX100" fmla="*/ 10000 w 10000"/>
                <a:gd name="connsiteY100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339 h 10000"/>
                <a:gd name="connsiteX44" fmla="*/ 1277 w 10000"/>
                <a:gd name="connsiteY44" fmla="*/ 5249 h 10000"/>
                <a:gd name="connsiteX45" fmla="*/ 1277 w 10000"/>
                <a:gd name="connsiteY45" fmla="*/ 5204 h 10000"/>
                <a:gd name="connsiteX46" fmla="*/ 1702 w 10000"/>
                <a:gd name="connsiteY46" fmla="*/ 4887 h 10000"/>
                <a:gd name="connsiteX47" fmla="*/ 1277 w 10000"/>
                <a:gd name="connsiteY47" fmla="*/ 4615 h 10000"/>
                <a:gd name="connsiteX48" fmla="*/ 1277 w 10000"/>
                <a:gd name="connsiteY48" fmla="*/ 4253 h 10000"/>
                <a:gd name="connsiteX49" fmla="*/ 1064 w 10000"/>
                <a:gd name="connsiteY49" fmla="*/ 4118 h 10000"/>
                <a:gd name="connsiteX50" fmla="*/ 638 w 10000"/>
                <a:gd name="connsiteY50" fmla="*/ 3937 h 10000"/>
                <a:gd name="connsiteX51" fmla="*/ 426 w 10000"/>
                <a:gd name="connsiteY51" fmla="*/ 3756 h 10000"/>
                <a:gd name="connsiteX52" fmla="*/ 426 w 10000"/>
                <a:gd name="connsiteY52" fmla="*/ 3620 h 10000"/>
                <a:gd name="connsiteX53" fmla="*/ 0 w 10000"/>
                <a:gd name="connsiteY53" fmla="*/ 3484 h 10000"/>
                <a:gd name="connsiteX54" fmla="*/ 0 w 10000"/>
                <a:gd name="connsiteY54" fmla="*/ 3439 h 10000"/>
                <a:gd name="connsiteX55" fmla="*/ 0 w 10000"/>
                <a:gd name="connsiteY55" fmla="*/ 3348 h 10000"/>
                <a:gd name="connsiteX56" fmla="*/ 638 w 10000"/>
                <a:gd name="connsiteY56" fmla="*/ 3258 h 10000"/>
                <a:gd name="connsiteX57" fmla="*/ 638 w 10000"/>
                <a:gd name="connsiteY57" fmla="*/ 3213 h 10000"/>
                <a:gd name="connsiteX58" fmla="*/ 1277 w 10000"/>
                <a:gd name="connsiteY58" fmla="*/ 3077 h 10000"/>
                <a:gd name="connsiteX59" fmla="*/ 1277 w 10000"/>
                <a:gd name="connsiteY59" fmla="*/ 2760 h 10000"/>
                <a:gd name="connsiteX60" fmla="*/ 2028 w 10000"/>
                <a:gd name="connsiteY60" fmla="*/ 2554 h 10000"/>
                <a:gd name="connsiteX61" fmla="*/ 3404 w 10000"/>
                <a:gd name="connsiteY61" fmla="*/ 2217 h 10000"/>
                <a:gd name="connsiteX62" fmla="*/ 3617 w 10000"/>
                <a:gd name="connsiteY62" fmla="*/ 1991 h 10000"/>
                <a:gd name="connsiteX63" fmla="*/ 3617 w 10000"/>
                <a:gd name="connsiteY63" fmla="*/ 1946 h 10000"/>
                <a:gd name="connsiteX64" fmla="*/ 3617 w 10000"/>
                <a:gd name="connsiteY64" fmla="*/ 1855 h 10000"/>
                <a:gd name="connsiteX65" fmla="*/ 3617 w 10000"/>
                <a:gd name="connsiteY65" fmla="*/ 1765 h 10000"/>
                <a:gd name="connsiteX66" fmla="*/ 3617 w 10000"/>
                <a:gd name="connsiteY66" fmla="*/ 1719 h 10000"/>
                <a:gd name="connsiteX67" fmla="*/ 3404 w 10000"/>
                <a:gd name="connsiteY67" fmla="*/ 1719 h 10000"/>
                <a:gd name="connsiteX68" fmla="*/ 3404 w 10000"/>
                <a:gd name="connsiteY68" fmla="*/ 1629 h 10000"/>
                <a:gd name="connsiteX69" fmla="*/ 3404 w 10000"/>
                <a:gd name="connsiteY69" fmla="*/ 1584 h 10000"/>
                <a:gd name="connsiteX70" fmla="*/ 3404 w 10000"/>
                <a:gd name="connsiteY70" fmla="*/ 1493 h 10000"/>
                <a:gd name="connsiteX71" fmla="*/ 2979 w 10000"/>
                <a:gd name="connsiteY71" fmla="*/ 1493 h 10000"/>
                <a:gd name="connsiteX72" fmla="*/ 2979 w 10000"/>
                <a:gd name="connsiteY72" fmla="*/ 1448 h 10000"/>
                <a:gd name="connsiteX73" fmla="*/ 2979 w 10000"/>
                <a:gd name="connsiteY73" fmla="*/ 1357 h 10000"/>
                <a:gd name="connsiteX74" fmla="*/ 2979 w 10000"/>
                <a:gd name="connsiteY74" fmla="*/ 1312 h 10000"/>
                <a:gd name="connsiteX75" fmla="*/ 2979 w 10000"/>
                <a:gd name="connsiteY75" fmla="*/ 1222 h 10000"/>
                <a:gd name="connsiteX76" fmla="*/ 3404 w 10000"/>
                <a:gd name="connsiteY76" fmla="*/ 1131 h 10000"/>
                <a:gd name="connsiteX77" fmla="*/ 3404 w 10000"/>
                <a:gd name="connsiteY77" fmla="*/ 1086 h 10000"/>
                <a:gd name="connsiteX78" fmla="*/ 3617 w 10000"/>
                <a:gd name="connsiteY78" fmla="*/ 995 h 10000"/>
                <a:gd name="connsiteX79" fmla="*/ 3617 w 10000"/>
                <a:gd name="connsiteY79" fmla="*/ 950 h 10000"/>
                <a:gd name="connsiteX80" fmla="*/ 4043 w 10000"/>
                <a:gd name="connsiteY80" fmla="*/ 950 h 10000"/>
                <a:gd name="connsiteX81" fmla="*/ 4255 w 10000"/>
                <a:gd name="connsiteY81" fmla="*/ 860 h 10000"/>
                <a:gd name="connsiteX82" fmla="*/ 4681 w 10000"/>
                <a:gd name="connsiteY82" fmla="*/ 814 h 10000"/>
                <a:gd name="connsiteX83" fmla="*/ 4894 w 10000"/>
                <a:gd name="connsiteY83" fmla="*/ 724 h 10000"/>
                <a:gd name="connsiteX84" fmla="*/ 5319 w 10000"/>
                <a:gd name="connsiteY84" fmla="*/ 724 h 10000"/>
                <a:gd name="connsiteX85" fmla="*/ 5957 w 10000"/>
                <a:gd name="connsiteY85" fmla="*/ 724 h 10000"/>
                <a:gd name="connsiteX86" fmla="*/ 6383 w 10000"/>
                <a:gd name="connsiteY86" fmla="*/ 633 h 10000"/>
                <a:gd name="connsiteX87" fmla="*/ 7021 w 10000"/>
                <a:gd name="connsiteY87" fmla="*/ 633 h 10000"/>
                <a:gd name="connsiteX88" fmla="*/ 7234 w 10000"/>
                <a:gd name="connsiteY88" fmla="*/ 588 h 10000"/>
                <a:gd name="connsiteX89" fmla="*/ 7660 w 10000"/>
                <a:gd name="connsiteY89" fmla="*/ 588 h 10000"/>
                <a:gd name="connsiteX90" fmla="*/ 8085 w 10000"/>
                <a:gd name="connsiteY90" fmla="*/ 588 h 10000"/>
                <a:gd name="connsiteX91" fmla="*/ 8298 w 10000"/>
                <a:gd name="connsiteY91" fmla="*/ 588 h 10000"/>
                <a:gd name="connsiteX92" fmla="*/ 8723 w 10000"/>
                <a:gd name="connsiteY92" fmla="*/ 498 h 10000"/>
                <a:gd name="connsiteX93" fmla="*/ 8936 w 10000"/>
                <a:gd name="connsiteY93" fmla="*/ 452 h 10000"/>
                <a:gd name="connsiteX94" fmla="*/ 9362 w 10000"/>
                <a:gd name="connsiteY94" fmla="*/ 362 h 10000"/>
                <a:gd name="connsiteX95" fmla="*/ 9574 w 10000"/>
                <a:gd name="connsiteY95" fmla="*/ 362 h 10000"/>
                <a:gd name="connsiteX96" fmla="*/ 10000 w 10000"/>
                <a:gd name="connsiteY96" fmla="*/ 317 h 10000"/>
                <a:gd name="connsiteX97" fmla="*/ 10000 w 10000"/>
                <a:gd name="connsiteY97" fmla="*/ 226 h 10000"/>
                <a:gd name="connsiteX98" fmla="*/ 10000 w 10000"/>
                <a:gd name="connsiteY98" fmla="*/ 136 h 10000"/>
                <a:gd name="connsiteX99" fmla="*/ 10000 w 10000"/>
                <a:gd name="connsiteY99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475 h 10000"/>
                <a:gd name="connsiteX43" fmla="*/ 1277 w 10000"/>
                <a:gd name="connsiteY43" fmla="*/ 5249 h 10000"/>
                <a:gd name="connsiteX44" fmla="*/ 1277 w 10000"/>
                <a:gd name="connsiteY44" fmla="*/ 5204 h 10000"/>
                <a:gd name="connsiteX45" fmla="*/ 1702 w 10000"/>
                <a:gd name="connsiteY45" fmla="*/ 4887 h 10000"/>
                <a:gd name="connsiteX46" fmla="*/ 1277 w 10000"/>
                <a:gd name="connsiteY46" fmla="*/ 4615 h 10000"/>
                <a:gd name="connsiteX47" fmla="*/ 1277 w 10000"/>
                <a:gd name="connsiteY47" fmla="*/ 4253 h 10000"/>
                <a:gd name="connsiteX48" fmla="*/ 1064 w 10000"/>
                <a:gd name="connsiteY48" fmla="*/ 4118 h 10000"/>
                <a:gd name="connsiteX49" fmla="*/ 638 w 10000"/>
                <a:gd name="connsiteY49" fmla="*/ 3937 h 10000"/>
                <a:gd name="connsiteX50" fmla="*/ 426 w 10000"/>
                <a:gd name="connsiteY50" fmla="*/ 3756 h 10000"/>
                <a:gd name="connsiteX51" fmla="*/ 426 w 10000"/>
                <a:gd name="connsiteY51" fmla="*/ 3620 h 10000"/>
                <a:gd name="connsiteX52" fmla="*/ 0 w 10000"/>
                <a:gd name="connsiteY52" fmla="*/ 3484 h 10000"/>
                <a:gd name="connsiteX53" fmla="*/ 0 w 10000"/>
                <a:gd name="connsiteY53" fmla="*/ 3439 h 10000"/>
                <a:gd name="connsiteX54" fmla="*/ 0 w 10000"/>
                <a:gd name="connsiteY54" fmla="*/ 3348 h 10000"/>
                <a:gd name="connsiteX55" fmla="*/ 638 w 10000"/>
                <a:gd name="connsiteY55" fmla="*/ 3258 h 10000"/>
                <a:gd name="connsiteX56" fmla="*/ 638 w 10000"/>
                <a:gd name="connsiteY56" fmla="*/ 3213 h 10000"/>
                <a:gd name="connsiteX57" fmla="*/ 1277 w 10000"/>
                <a:gd name="connsiteY57" fmla="*/ 3077 h 10000"/>
                <a:gd name="connsiteX58" fmla="*/ 1277 w 10000"/>
                <a:gd name="connsiteY58" fmla="*/ 2760 h 10000"/>
                <a:gd name="connsiteX59" fmla="*/ 2028 w 10000"/>
                <a:gd name="connsiteY59" fmla="*/ 2554 h 10000"/>
                <a:gd name="connsiteX60" fmla="*/ 3404 w 10000"/>
                <a:gd name="connsiteY60" fmla="*/ 2217 h 10000"/>
                <a:gd name="connsiteX61" fmla="*/ 3617 w 10000"/>
                <a:gd name="connsiteY61" fmla="*/ 1991 h 10000"/>
                <a:gd name="connsiteX62" fmla="*/ 3617 w 10000"/>
                <a:gd name="connsiteY62" fmla="*/ 1946 h 10000"/>
                <a:gd name="connsiteX63" fmla="*/ 3617 w 10000"/>
                <a:gd name="connsiteY63" fmla="*/ 1855 h 10000"/>
                <a:gd name="connsiteX64" fmla="*/ 3617 w 10000"/>
                <a:gd name="connsiteY64" fmla="*/ 1765 h 10000"/>
                <a:gd name="connsiteX65" fmla="*/ 3617 w 10000"/>
                <a:gd name="connsiteY65" fmla="*/ 1719 h 10000"/>
                <a:gd name="connsiteX66" fmla="*/ 3404 w 10000"/>
                <a:gd name="connsiteY66" fmla="*/ 1719 h 10000"/>
                <a:gd name="connsiteX67" fmla="*/ 3404 w 10000"/>
                <a:gd name="connsiteY67" fmla="*/ 1629 h 10000"/>
                <a:gd name="connsiteX68" fmla="*/ 3404 w 10000"/>
                <a:gd name="connsiteY68" fmla="*/ 1584 h 10000"/>
                <a:gd name="connsiteX69" fmla="*/ 3404 w 10000"/>
                <a:gd name="connsiteY69" fmla="*/ 1493 h 10000"/>
                <a:gd name="connsiteX70" fmla="*/ 2979 w 10000"/>
                <a:gd name="connsiteY70" fmla="*/ 1493 h 10000"/>
                <a:gd name="connsiteX71" fmla="*/ 2979 w 10000"/>
                <a:gd name="connsiteY71" fmla="*/ 1448 h 10000"/>
                <a:gd name="connsiteX72" fmla="*/ 2979 w 10000"/>
                <a:gd name="connsiteY72" fmla="*/ 1357 h 10000"/>
                <a:gd name="connsiteX73" fmla="*/ 2979 w 10000"/>
                <a:gd name="connsiteY73" fmla="*/ 1312 h 10000"/>
                <a:gd name="connsiteX74" fmla="*/ 2979 w 10000"/>
                <a:gd name="connsiteY74" fmla="*/ 1222 h 10000"/>
                <a:gd name="connsiteX75" fmla="*/ 3404 w 10000"/>
                <a:gd name="connsiteY75" fmla="*/ 1131 h 10000"/>
                <a:gd name="connsiteX76" fmla="*/ 3404 w 10000"/>
                <a:gd name="connsiteY76" fmla="*/ 1086 h 10000"/>
                <a:gd name="connsiteX77" fmla="*/ 3617 w 10000"/>
                <a:gd name="connsiteY77" fmla="*/ 995 h 10000"/>
                <a:gd name="connsiteX78" fmla="*/ 3617 w 10000"/>
                <a:gd name="connsiteY78" fmla="*/ 950 h 10000"/>
                <a:gd name="connsiteX79" fmla="*/ 4043 w 10000"/>
                <a:gd name="connsiteY79" fmla="*/ 950 h 10000"/>
                <a:gd name="connsiteX80" fmla="*/ 4255 w 10000"/>
                <a:gd name="connsiteY80" fmla="*/ 860 h 10000"/>
                <a:gd name="connsiteX81" fmla="*/ 4681 w 10000"/>
                <a:gd name="connsiteY81" fmla="*/ 814 h 10000"/>
                <a:gd name="connsiteX82" fmla="*/ 4894 w 10000"/>
                <a:gd name="connsiteY82" fmla="*/ 724 h 10000"/>
                <a:gd name="connsiteX83" fmla="*/ 5319 w 10000"/>
                <a:gd name="connsiteY83" fmla="*/ 724 h 10000"/>
                <a:gd name="connsiteX84" fmla="*/ 5957 w 10000"/>
                <a:gd name="connsiteY84" fmla="*/ 724 h 10000"/>
                <a:gd name="connsiteX85" fmla="*/ 6383 w 10000"/>
                <a:gd name="connsiteY85" fmla="*/ 633 h 10000"/>
                <a:gd name="connsiteX86" fmla="*/ 7021 w 10000"/>
                <a:gd name="connsiteY86" fmla="*/ 633 h 10000"/>
                <a:gd name="connsiteX87" fmla="*/ 7234 w 10000"/>
                <a:gd name="connsiteY87" fmla="*/ 588 h 10000"/>
                <a:gd name="connsiteX88" fmla="*/ 7660 w 10000"/>
                <a:gd name="connsiteY88" fmla="*/ 588 h 10000"/>
                <a:gd name="connsiteX89" fmla="*/ 8085 w 10000"/>
                <a:gd name="connsiteY89" fmla="*/ 588 h 10000"/>
                <a:gd name="connsiteX90" fmla="*/ 8298 w 10000"/>
                <a:gd name="connsiteY90" fmla="*/ 588 h 10000"/>
                <a:gd name="connsiteX91" fmla="*/ 8723 w 10000"/>
                <a:gd name="connsiteY91" fmla="*/ 498 h 10000"/>
                <a:gd name="connsiteX92" fmla="*/ 8936 w 10000"/>
                <a:gd name="connsiteY92" fmla="*/ 452 h 10000"/>
                <a:gd name="connsiteX93" fmla="*/ 9362 w 10000"/>
                <a:gd name="connsiteY93" fmla="*/ 362 h 10000"/>
                <a:gd name="connsiteX94" fmla="*/ 9574 w 10000"/>
                <a:gd name="connsiteY94" fmla="*/ 362 h 10000"/>
                <a:gd name="connsiteX95" fmla="*/ 10000 w 10000"/>
                <a:gd name="connsiteY95" fmla="*/ 317 h 10000"/>
                <a:gd name="connsiteX96" fmla="*/ 10000 w 10000"/>
                <a:gd name="connsiteY96" fmla="*/ 226 h 10000"/>
                <a:gd name="connsiteX97" fmla="*/ 10000 w 10000"/>
                <a:gd name="connsiteY97" fmla="*/ 136 h 10000"/>
                <a:gd name="connsiteX98" fmla="*/ 10000 w 10000"/>
                <a:gd name="connsiteY98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77 w 10000"/>
                <a:gd name="connsiteY43" fmla="*/ 5204 h 10000"/>
                <a:gd name="connsiteX44" fmla="*/ 1702 w 10000"/>
                <a:gd name="connsiteY44" fmla="*/ 4887 h 10000"/>
                <a:gd name="connsiteX45" fmla="*/ 1277 w 10000"/>
                <a:gd name="connsiteY45" fmla="*/ 4615 h 10000"/>
                <a:gd name="connsiteX46" fmla="*/ 1277 w 10000"/>
                <a:gd name="connsiteY46" fmla="*/ 4253 h 10000"/>
                <a:gd name="connsiteX47" fmla="*/ 1064 w 10000"/>
                <a:gd name="connsiteY47" fmla="*/ 4118 h 10000"/>
                <a:gd name="connsiteX48" fmla="*/ 638 w 10000"/>
                <a:gd name="connsiteY48" fmla="*/ 3937 h 10000"/>
                <a:gd name="connsiteX49" fmla="*/ 426 w 10000"/>
                <a:gd name="connsiteY49" fmla="*/ 3756 h 10000"/>
                <a:gd name="connsiteX50" fmla="*/ 426 w 10000"/>
                <a:gd name="connsiteY50" fmla="*/ 3620 h 10000"/>
                <a:gd name="connsiteX51" fmla="*/ 0 w 10000"/>
                <a:gd name="connsiteY51" fmla="*/ 3484 h 10000"/>
                <a:gd name="connsiteX52" fmla="*/ 0 w 10000"/>
                <a:gd name="connsiteY52" fmla="*/ 3439 h 10000"/>
                <a:gd name="connsiteX53" fmla="*/ 0 w 10000"/>
                <a:gd name="connsiteY53" fmla="*/ 3348 h 10000"/>
                <a:gd name="connsiteX54" fmla="*/ 638 w 10000"/>
                <a:gd name="connsiteY54" fmla="*/ 3258 h 10000"/>
                <a:gd name="connsiteX55" fmla="*/ 638 w 10000"/>
                <a:gd name="connsiteY55" fmla="*/ 3213 h 10000"/>
                <a:gd name="connsiteX56" fmla="*/ 1277 w 10000"/>
                <a:gd name="connsiteY56" fmla="*/ 3077 h 10000"/>
                <a:gd name="connsiteX57" fmla="*/ 1277 w 10000"/>
                <a:gd name="connsiteY57" fmla="*/ 2760 h 10000"/>
                <a:gd name="connsiteX58" fmla="*/ 2028 w 10000"/>
                <a:gd name="connsiteY58" fmla="*/ 2554 h 10000"/>
                <a:gd name="connsiteX59" fmla="*/ 3404 w 10000"/>
                <a:gd name="connsiteY59" fmla="*/ 2217 h 10000"/>
                <a:gd name="connsiteX60" fmla="*/ 3617 w 10000"/>
                <a:gd name="connsiteY60" fmla="*/ 1991 h 10000"/>
                <a:gd name="connsiteX61" fmla="*/ 3617 w 10000"/>
                <a:gd name="connsiteY61" fmla="*/ 1946 h 10000"/>
                <a:gd name="connsiteX62" fmla="*/ 3617 w 10000"/>
                <a:gd name="connsiteY62" fmla="*/ 1855 h 10000"/>
                <a:gd name="connsiteX63" fmla="*/ 3617 w 10000"/>
                <a:gd name="connsiteY63" fmla="*/ 1765 h 10000"/>
                <a:gd name="connsiteX64" fmla="*/ 3617 w 10000"/>
                <a:gd name="connsiteY64" fmla="*/ 1719 h 10000"/>
                <a:gd name="connsiteX65" fmla="*/ 3404 w 10000"/>
                <a:gd name="connsiteY65" fmla="*/ 1719 h 10000"/>
                <a:gd name="connsiteX66" fmla="*/ 3404 w 10000"/>
                <a:gd name="connsiteY66" fmla="*/ 1629 h 10000"/>
                <a:gd name="connsiteX67" fmla="*/ 3404 w 10000"/>
                <a:gd name="connsiteY67" fmla="*/ 1584 h 10000"/>
                <a:gd name="connsiteX68" fmla="*/ 3404 w 10000"/>
                <a:gd name="connsiteY68" fmla="*/ 1493 h 10000"/>
                <a:gd name="connsiteX69" fmla="*/ 2979 w 10000"/>
                <a:gd name="connsiteY69" fmla="*/ 1493 h 10000"/>
                <a:gd name="connsiteX70" fmla="*/ 2979 w 10000"/>
                <a:gd name="connsiteY70" fmla="*/ 1448 h 10000"/>
                <a:gd name="connsiteX71" fmla="*/ 2979 w 10000"/>
                <a:gd name="connsiteY71" fmla="*/ 1357 h 10000"/>
                <a:gd name="connsiteX72" fmla="*/ 2979 w 10000"/>
                <a:gd name="connsiteY72" fmla="*/ 1312 h 10000"/>
                <a:gd name="connsiteX73" fmla="*/ 2979 w 10000"/>
                <a:gd name="connsiteY73" fmla="*/ 1222 h 10000"/>
                <a:gd name="connsiteX74" fmla="*/ 3404 w 10000"/>
                <a:gd name="connsiteY74" fmla="*/ 1131 h 10000"/>
                <a:gd name="connsiteX75" fmla="*/ 3404 w 10000"/>
                <a:gd name="connsiteY75" fmla="*/ 1086 h 10000"/>
                <a:gd name="connsiteX76" fmla="*/ 3617 w 10000"/>
                <a:gd name="connsiteY76" fmla="*/ 995 h 10000"/>
                <a:gd name="connsiteX77" fmla="*/ 3617 w 10000"/>
                <a:gd name="connsiteY77" fmla="*/ 950 h 10000"/>
                <a:gd name="connsiteX78" fmla="*/ 4043 w 10000"/>
                <a:gd name="connsiteY78" fmla="*/ 950 h 10000"/>
                <a:gd name="connsiteX79" fmla="*/ 4255 w 10000"/>
                <a:gd name="connsiteY79" fmla="*/ 860 h 10000"/>
                <a:gd name="connsiteX80" fmla="*/ 4681 w 10000"/>
                <a:gd name="connsiteY80" fmla="*/ 814 h 10000"/>
                <a:gd name="connsiteX81" fmla="*/ 4894 w 10000"/>
                <a:gd name="connsiteY81" fmla="*/ 724 h 10000"/>
                <a:gd name="connsiteX82" fmla="*/ 5319 w 10000"/>
                <a:gd name="connsiteY82" fmla="*/ 724 h 10000"/>
                <a:gd name="connsiteX83" fmla="*/ 5957 w 10000"/>
                <a:gd name="connsiteY83" fmla="*/ 724 h 10000"/>
                <a:gd name="connsiteX84" fmla="*/ 6383 w 10000"/>
                <a:gd name="connsiteY84" fmla="*/ 633 h 10000"/>
                <a:gd name="connsiteX85" fmla="*/ 7021 w 10000"/>
                <a:gd name="connsiteY85" fmla="*/ 633 h 10000"/>
                <a:gd name="connsiteX86" fmla="*/ 7234 w 10000"/>
                <a:gd name="connsiteY86" fmla="*/ 588 h 10000"/>
                <a:gd name="connsiteX87" fmla="*/ 7660 w 10000"/>
                <a:gd name="connsiteY87" fmla="*/ 588 h 10000"/>
                <a:gd name="connsiteX88" fmla="*/ 8085 w 10000"/>
                <a:gd name="connsiteY88" fmla="*/ 588 h 10000"/>
                <a:gd name="connsiteX89" fmla="*/ 8298 w 10000"/>
                <a:gd name="connsiteY89" fmla="*/ 588 h 10000"/>
                <a:gd name="connsiteX90" fmla="*/ 8723 w 10000"/>
                <a:gd name="connsiteY90" fmla="*/ 498 h 10000"/>
                <a:gd name="connsiteX91" fmla="*/ 8936 w 10000"/>
                <a:gd name="connsiteY91" fmla="*/ 452 h 10000"/>
                <a:gd name="connsiteX92" fmla="*/ 9362 w 10000"/>
                <a:gd name="connsiteY92" fmla="*/ 362 h 10000"/>
                <a:gd name="connsiteX93" fmla="*/ 9574 w 10000"/>
                <a:gd name="connsiteY93" fmla="*/ 362 h 10000"/>
                <a:gd name="connsiteX94" fmla="*/ 10000 w 10000"/>
                <a:gd name="connsiteY94" fmla="*/ 317 h 10000"/>
                <a:gd name="connsiteX95" fmla="*/ 10000 w 10000"/>
                <a:gd name="connsiteY95" fmla="*/ 226 h 10000"/>
                <a:gd name="connsiteX96" fmla="*/ 10000 w 10000"/>
                <a:gd name="connsiteY96" fmla="*/ 136 h 10000"/>
                <a:gd name="connsiteX97" fmla="*/ 10000 w 10000"/>
                <a:gd name="connsiteY97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77 w 10000"/>
                <a:gd name="connsiteY43" fmla="*/ 5204 h 10000"/>
                <a:gd name="connsiteX44" fmla="*/ 1277 w 10000"/>
                <a:gd name="connsiteY44" fmla="*/ 4615 h 10000"/>
                <a:gd name="connsiteX45" fmla="*/ 1277 w 10000"/>
                <a:gd name="connsiteY45" fmla="*/ 4253 h 10000"/>
                <a:gd name="connsiteX46" fmla="*/ 1064 w 10000"/>
                <a:gd name="connsiteY46" fmla="*/ 4118 h 10000"/>
                <a:gd name="connsiteX47" fmla="*/ 638 w 10000"/>
                <a:gd name="connsiteY47" fmla="*/ 3937 h 10000"/>
                <a:gd name="connsiteX48" fmla="*/ 426 w 10000"/>
                <a:gd name="connsiteY48" fmla="*/ 3756 h 10000"/>
                <a:gd name="connsiteX49" fmla="*/ 426 w 10000"/>
                <a:gd name="connsiteY49" fmla="*/ 3620 h 10000"/>
                <a:gd name="connsiteX50" fmla="*/ 0 w 10000"/>
                <a:gd name="connsiteY50" fmla="*/ 3484 h 10000"/>
                <a:gd name="connsiteX51" fmla="*/ 0 w 10000"/>
                <a:gd name="connsiteY51" fmla="*/ 3439 h 10000"/>
                <a:gd name="connsiteX52" fmla="*/ 0 w 10000"/>
                <a:gd name="connsiteY52" fmla="*/ 3348 h 10000"/>
                <a:gd name="connsiteX53" fmla="*/ 638 w 10000"/>
                <a:gd name="connsiteY53" fmla="*/ 3258 h 10000"/>
                <a:gd name="connsiteX54" fmla="*/ 638 w 10000"/>
                <a:gd name="connsiteY54" fmla="*/ 3213 h 10000"/>
                <a:gd name="connsiteX55" fmla="*/ 1277 w 10000"/>
                <a:gd name="connsiteY55" fmla="*/ 3077 h 10000"/>
                <a:gd name="connsiteX56" fmla="*/ 1277 w 10000"/>
                <a:gd name="connsiteY56" fmla="*/ 2760 h 10000"/>
                <a:gd name="connsiteX57" fmla="*/ 2028 w 10000"/>
                <a:gd name="connsiteY57" fmla="*/ 2554 h 10000"/>
                <a:gd name="connsiteX58" fmla="*/ 3404 w 10000"/>
                <a:gd name="connsiteY58" fmla="*/ 2217 h 10000"/>
                <a:gd name="connsiteX59" fmla="*/ 3617 w 10000"/>
                <a:gd name="connsiteY59" fmla="*/ 1991 h 10000"/>
                <a:gd name="connsiteX60" fmla="*/ 3617 w 10000"/>
                <a:gd name="connsiteY60" fmla="*/ 1946 h 10000"/>
                <a:gd name="connsiteX61" fmla="*/ 3617 w 10000"/>
                <a:gd name="connsiteY61" fmla="*/ 1855 h 10000"/>
                <a:gd name="connsiteX62" fmla="*/ 3617 w 10000"/>
                <a:gd name="connsiteY62" fmla="*/ 1765 h 10000"/>
                <a:gd name="connsiteX63" fmla="*/ 3617 w 10000"/>
                <a:gd name="connsiteY63" fmla="*/ 1719 h 10000"/>
                <a:gd name="connsiteX64" fmla="*/ 3404 w 10000"/>
                <a:gd name="connsiteY64" fmla="*/ 1719 h 10000"/>
                <a:gd name="connsiteX65" fmla="*/ 3404 w 10000"/>
                <a:gd name="connsiteY65" fmla="*/ 1629 h 10000"/>
                <a:gd name="connsiteX66" fmla="*/ 3404 w 10000"/>
                <a:gd name="connsiteY66" fmla="*/ 1584 h 10000"/>
                <a:gd name="connsiteX67" fmla="*/ 3404 w 10000"/>
                <a:gd name="connsiteY67" fmla="*/ 1493 h 10000"/>
                <a:gd name="connsiteX68" fmla="*/ 2979 w 10000"/>
                <a:gd name="connsiteY68" fmla="*/ 1493 h 10000"/>
                <a:gd name="connsiteX69" fmla="*/ 2979 w 10000"/>
                <a:gd name="connsiteY69" fmla="*/ 1448 h 10000"/>
                <a:gd name="connsiteX70" fmla="*/ 2979 w 10000"/>
                <a:gd name="connsiteY70" fmla="*/ 1357 h 10000"/>
                <a:gd name="connsiteX71" fmla="*/ 2979 w 10000"/>
                <a:gd name="connsiteY71" fmla="*/ 1312 h 10000"/>
                <a:gd name="connsiteX72" fmla="*/ 2979 w 10000"/>
                <a:gd name="connsiteY72" fmla="*/ 1222 h 10000"/>
                <a:gd name="connsiteX73" fmla="*/ 3404 w 10000"/>
                <a:gd name="connsiteY73" fmla="*/ 1131 h 10000"/>
                <a:gd name="connsiteX74" fmla="*/ 3404 w 10000"/>
                <a:gd name="connsiteY74" fmla="*/ 1086 h 10000"/>
                <a:gd name="connsiteX75" fmla="*/ 3617 w 10000"/>
                <a:gd name="connsiteY75" fmla="*/ 995 h 10000"/>
                <a:gd name="connsiteX76" fmla="*/ 3617 w 10000"/>
                <a:gd name="connsiteY76" fmla="*/ 950 h 10000"/>
                <a:gd name="connsiteX77" fmla="*/ 4043 w 10000"/>
                <a:gd name="connsiteY77" fmla="*/ 950 h 10000"/>
                <a:gd name="connsiteX78" fmla="*/ 4255 w 10000"/>
                <a:gd name="connsiteY78" fmla="*/ 860 h 10000"/>
                <a:gd name="connsiteX79" fmla="*/ 4681 w 10000"/>
                <a:gd name="connsiteY79" fmla="*/ 814 h 10000"/>
                <a:gd name="connsiteX80" fmla="*/ 4894 w 10000"/>
                <a:gd name="connsiteY80" fmla="*/ 724 h 10000"/>
                <a:gd name="connsiteX81" fmla="*/ 5319 w 10000"/>
                <a:gd name="connsiteY81" fmla="*/ 724 h 10000"/>
                <a:gd name="connsiteX82" fmla="*/ 5957 w 10000"/>
                <a:gd name="connsiteY82" fmla="*/ 724 h 10000"/>
                <a:gd name="connsiteX83" fmla="*/ 6383 w 10000"/>
                <a:gd name="connsiteY83" fmla="*/ 633 h 10000"/>
                <a:gd name="connsiteX84" fmla="*/ 7021 w 10000"/>
                <a:gd name="connsiteY84" fmla="*/ 633 h 10000"/>
                <a:gd name="connsiteX85" fmla="*/ 7234 w 10000"/>
                <a:gd name="connsiteY85" fmla="*/ 588 h 10000"/>
                <a:gd name="connsiteX86" fmla="*/ 7660 w 10000"/>
                <a:gd name="connsiteY86" fmla="*/ 588 h 10000"/>
                <a:gd name="connsiteX87" fmla="*/ 8085 w 10000"/>
                <a:gd name="connsiteY87" fmla="*/ 588 h 10000"/>
                <a:gd name="connsiteX88" fmla="*/ 8298 w 10000"/>
                <a:gd name="connsiteY88" fmla="*/ 588 h 10000"/>
                <a:gd name="connsiteX89" fmla="*/ 8723 w 10000"/>
                <a:gd name="connsiteY89" fmla="*/ 498 h 10000"/>
                <a:gd name="connsiteX90" fmla="*/ 8936 w 10000"/>
                <a:gd name="connsiteY90" fmla="*/ 452 h 10000"/>
                <a:gd name="connsiteX91" fmla="*/ 9362 w 10000"/>
                <a:gd name="connsiteY91" fmla="*/ 362 h 10000"/>
                <a:gd name="connsiteX92" fmla="*/ 9574 w 10000"/>
                <a:gd name="connsiteY92" fmla="*/ 362 h 10000"/>
                <a:gd name="connsiteX93" fmla="*/ 10000 w 10000"/>
                <a:gd name="connsiteY93" fmla="*/ 317 h 10000"/>
                <a:gd name="connsiteX94" fmla="*/ 10000 w 10000"/>
                <a:gd name="connsiteY94" fmla="*/ 226 h 10000"/>
                <a:gd name="connsiteX95" fmla="*/ 10000 w 10000"/>
                <a:gd name="connsiteY95" fmla="*/ 136 h 10000"/>
                <a:gd name="connsiteX96" fmla="*/ 10000 w 10000"/>
                <a:gd name="connsiteY96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77 w 10000"/>
                <a:gd name="connsiteY43" fmla="*/ 4615 h 10000"/>
                <a:gd name="connsiteX44" fmla="*/ 1277 w 10000"/>
                <a:gd name="connsiteY44" fmla="*/ 4253 h 10000"/>
                <a:gd name="connsiteX45" fmla="*/ 1064 w 10000"/>
                <a:gd name="connsiteY45" fmla="*/ 4118 h 10000"/>
                <a:gd name="connsiteX46" fmla="*/ 638 w 10000"/>
                <a:gd name="connsiteY46" fmla="*/ 3937 h 10000"/>
                <a:gd name="connsiteX47" fmla="*/ 426 w 10000"/>
                <a:gd name="connsiteY47" fmla="*/ 3756 h 10000"/>
                <a:gd name="connsiteX48" fmla="*/ 426 w 10000"/>
                <a:gd name="connsiteY48" fmla="*/ 3620 h 10000"/>
                <a:gd name="connsiteX49" fmla="*/ 0 w 10000"/>
                <a:gd name="connsiteY49" fmla="*/ 3484 h 10000"/>
                <a:gd name="connsiteX50" fmla="*/ 0 w 10000"/>
                <a:gd name="connsiteY50" fmla="*/ 3439 h 10000"/>
                <a:gd name="connsiteX51" fmla="*/ 0 w 10000"/>
                <a:gd name="connsiteY51" fmla="*/ 3348 h 10000"/>
                <a:gd name="connsiteX52" fmla="*/ 638 w 10000"/>
                <a:gd name="connsiteY52" fmla="*/ 3258 h 10000"/>
                <a:gd name="connsiteX53" fmla="*/ 638 w 10000"/>
                <a:gd name="connsiteY53" fmla="*/ 3213 h 10000"/>
                <a:gd name="connsiteX54" fmla="*/ 1277 w 10000"/>
                <a:gd name="connsiteY54" fmla="*/ 3077 h 10000"/>
                <a:gd name="connsiteX55" fmla="*/ 1277 w 10000"/>
                <a:gd name="connsiteY55" fmla="*/ 2760 h 10000"/>
                <a:gd name="connsiteX56" fmla="*/ 2028 w 10000"/>
                <a:gd name="connsiteY56" fmla="*/ 2554 h 10000"/>
                <a:gd name="connsiteX57" fmla="*/ 3404 w 10000"/>
                <a:gd name="connsiteY57" fmla="*/ 2217 h 10000"/>
                <a:gd name="connsiteX58" fmla="*/ 3617 w 10000"/>
                <a:gd name="connsiteY58" fmla="*/ 1991 h 10000"/>
                <a:gd name="connsiteX59" fmla="*/ 3617 w 10000"/>
                <a:gd name="connsiteY59" fmla="*/ 1946 h 10000"/>
                <a:gd name="connsiteX60" fmla="*/ 3617 w 10000"/>
                <a:gd name="connsiteY60" fmla="*/ 1855 h 10000"/>
                <a:gd name="connsiteX61" fmla="*/ 3617 w 10000"/>
                <a:gd name="connsiteY61" fmla="*/ 1765 h 10000"/>
                <a:gd name="connsiteX62" fmla="*/ 3617 w 10000"/>
                <a:gd name="connsiteY62" fmla="*/ 1719 h 10000"/>
                <a:gd name="connsiteX63" fmla="*/ 3404 w 10000"/>
                <a:gd name="connsiteY63" fmla="*/ 1719 h 10000"/>
                <a:gd name="connsiteX64" fmla="*/ 3404 w 10000"/>
                <a:gd name="connsiteY64" fmla="*/ 1629 h 10000"/>
                <a:gd name="connsiteX65" fmla="*/ 3404 w 10000"/>
                <a:gd name="connsiteY65" fmla="*/ 1584 h 10000"/>
                <a:gd name="connsiteX66" fmla="*/ 3404 w 10000"/>
                <a:gd name="connsiteY66" fmla="*/ 1493 h 10000"/>
                <a:gd name="connsiteX67" fmla="*/ 2979 w 10000"/>
                <a:gd name="connsiteY67" fmla="*/ 1493 h 10000"/>
                <a:gd name="connsiteX68" fmla="*/ 2979 w 10000"/>
                <a:gd name="connsiteY68" fmla="*/ 1448 h 10000"/>
                <a:gd name="connsiteX69" fmla="*/ 2979 w 10000"/>
                <a:gd name="connsiteY69" fmla="*/ 1357 h 10000"/>
                <a:gd name="connsiteX70" fmla="*/ 2979 w 10000"/>
                <a:gd name="connsiteY70" fmla="*/ 1312 h 10000"/>
                <a:gd name="connsiteX71" fmla="*/ 2979 w 10000"/>
                <a:gd name="connsiteY71" fmla="*/ 1222 h 10000"/>
                <a:gd name="connsiteX72" fmla="*/ 3404 w 10000"/>
                <a:gd name="connsiteY72" fmla="*/ 1131 h 10000"/>
                <a:gd name="connsiteX73" fmla="*/ 3404 w 10000"/>
                <a:gd name="connsiteY73" fmla="*/ 1086 h 10000"/>
                <a:gd name="connsiteX74" fmla="*/ 3617 w 10000"/>
                <a:gd name="connsiteY74" fmla="*/ 995 h 10000"/>
                <a:gd name="connsiteX75" fmla="*/ 3617 w 10000"/>
                <a:gd name="connsiteY75" fmla="*/ 950 h 10000"/>
                <a:gd name="connsiteX76" fmla="*/ 4043 w 10000"/>
                <a:gd name="connsiteY76" fmla="*/ 950 h 10000"/>
                <a:gd name="connsiteX77" fmla="*/ 4255 w 10000"/>
                <a:gd name="connsiteY77" fmla="*/ 860 h 10000"/>
                <a:gd name="connsiteX78" fmla="*/ 4681 w 10000"/>
                <a:gd name="connsiteY78" fmla="*/ 814 h 10000"/>
                <a:gd name="connsiteX79" fmla="*/ 4894 w 10000"/>
                <a:gd name="connsiteY79" fmla="*/ 724 h 10000"/>
                <a:gd name="connsiteX80" fmla="*/ 5319 w 10000"/>
                <a:gd name="connsiteY80" fmla="*/ 724 h 10000"/>
                <a:gd name="connsiteX81" fmla="*/ 5957 w 10000"/>
                <a:gd name="connsiteY81" fmla="*/ 724 h 10000"/>
                <a:gd name="connsiteX82" fmla="*/ 6383 w 10000"/>
                <a:gd name="connsiteY82" fmla="*/ 633 h 10000"/>
                <a:gd name="connsiteX83" fmla="*/ 7021 w 10000"/>
                <a:gd name="connsiteY83" fmla="*/ 633 h 10000"/>
                <a:gd name="connsiteX84" fmla="*/ 7234 w 10000"/>
                <a:gd name="connsiteY84" fmla="*/ 588 h 10000"/>
                <a:gd name="connsiteX85" fmla="*/ 7660 w 10000"/>
                <a:gd name="connsiteY85" fmla="*/ 588 h 10000"/>
                <a:gd name="connsiteX86" fmla="*/ 8085 w 10000"/>
                <a:gd name="connsiteY86" fmla="*/ 588 h 10000"/>
                <a:gd name="connsiteX87" fmla="*/ 8298 w 10000"/>
                <a:gd name="connsiteY87" fmla="*/ 588 h 10000"/>
                <a:gd name="connsiteX88" fmla="*/ 8723 w 10000"/>
                <a:gd name="connsiteY88" fmla="*/ 498 h 10000"/>
                <a:gd name="connsiteX89" fmla="*/ 8936 w 10000"/>
                <a:gd name="connsiteY89" fmla="*/ 452 h 10000"/>
                <a:gd name="connsiteX90" fmla="*/ 9362 w 10000"/>
                <a:gd name="connsiteY90" fmla="*/ 362 h 10000"/>
                <a:gd name="connsiteX91" fmla="*/ 9574 w 10000"/>
                <a:gd name="connsiteY91" fmla="*/ 362 h 10000"/>
                <a:gd name="connsiteX92" fmla="*/ 10000 w 10000"/>
                <a:gd name="connsiteY92" fmla="*/ 317 h 10000"/>
                <a:gd name="connsiteX93" fmla="*/ 10000 w 10000"/>
                <a:gd name="connsiteY93" fmla="*/ 226 h 10000"/>
                <a:gd name="connsiteX94" fmla="*/ 10000 w 10000"/>
                <a:gd name="connsiteY94" fmla="*/ 136 h 10000"/>
                <a:gd name="connsiteX95" fmla="*/ 10000 w 10000"/>
                <a:gd name="connsiteY95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77 w 10000"/>
                <a:gd name="connsiteY43" fmla="*/ 4253 h 10000"/>
                <a:gd name="connsiteX44" fmla="*/ 1064 w 10000"/>
                <a:gd name="connsiteY44" fmla="*/ 4118 h 10000"/>
                <a:gd name="connsiteX45" fmla="*/ 638 w 10000"/>
                <a:gd name="connsiteY45" fmla="*/ 3937 h 10000"/>
                <a:gd name="connsiteX46" fmla="*/ 426 w 10000"/>
                <a:gd name="connsiteY46" fmla="*/ 3756 h 10000"/>
                <a:gd name="connsiteX47" fmla="*/ 426 w 10000"/>
                <a:gd name="connsiteY47" fmla="*/ 3620 h 10000"/>
                <a:gd name="connsiteX48" fmla="*/ 0 w 10000"/>
                <a:gd name="connsiteY48" fmla="*/ 3484 h 10000"/>
                <a:gd name="connsiteX49" fmla="*/ 0 w 10000"/>
                <a:gd name="connsiteY49" fmla="*/ 3439 h 10000"/>
                <a:gd name="connsiteX50" fmla="*/ 0 w 10000"/>
                <a:gd name="connsiteY50" fmla="*/ 3348 h 10000"/>
                <a:gd name="connsiteX51" fmla="*/ 638 w 10000"/>
                <a:gd name="connsiteY51" fmla="*/ 3258 h 10000"/>
                <a:gd name="connsiteX52" fmla="*/ 638 w 10000"/>
                <a:gd name="connsiteY52" fmla="*/ 3213 h 10000"/>
                <a:gd name="connsiteX53" fmla="*/ 1277 w 10000"/>
                <a:gd name="connsiteY53" fmla="*/ 3077 h 10000"/>
                <a:gd name="connsiteX54" fmla="*/ 1277 w 10000"/>
                <a:gd name="connsiteY54" fmla="*/ 2760 h 10000"/>
                <a:gd name="connsiteX55" fmla="*/ 2028 w 10000"/>
                <a:gd name="connsiteY55" fmla="*/ 2554 h 10000"/>
                <a:gd name="connsiteX56" fmla="*/ 3404 w 10000"/>
                <a:gd name="connsiteY56" fmla="*/ 2217 h 10000"/>
                <a:gd name="connsiteX57" fmla="*/ 3617 w 10000"/>
                <a:gd name="connsiteY57" fmla="*/ 1991 h 10000"/>
                <a:gd name="connsiteX58" fmla="*/ 3617 w 10000"/>
                <a:gd name="connsiteY58" fmla="*/ 1946 h 10000"/>
                <a:gd name="connsiteX59" fmla="*/ 3617 w 10000"/>
                <a:gd name="connsiteY59" fmla="*/ 1855 h 10000"/>
                <a:gd name="connsiteX60" fmla="*/ 3617 w 10000"/>
                <a:gd name="connsiteY60" fmla="*/ 1765 h 10000"/>
                <a:gd name="connsiteX61" fmla="*/ 3617 w 10000"/>
                <a:gd name="connsiteY61" fmla="*/ 1719 h 10000"/>
                <a:gd name="connsiteX62" fmla="*/ 3404 w 10000"/>
                <a:gd name="connsiteY62" fmla="*/ 1719 h 10000"/>
                <a:gd name="connsiteX63" fmla="*/ 3404 w 10000"/>
                <a:gd name="connsiteY63" fmla="*/ 1629 h 10000"/>
                <a:gd name="connsiteX64" fmla="*/ 3404 w 10000"/>
                <a:gd name="connsiteY64" fmla="*/ 1584 h 10000"/>
                <a:gd name="connsiteX65" fmla="*/ 3404 w 10000"/>
                <a:gd name="connsiteY65" fmla="*/ 1493 h 10000"/>
                <a:gd name="connsiteX66" fmla="*/ 2979 w 10000"/>
                <a:gd name="connsiteY66" fmla="*/ 1493 h 10000"/>
                <a:gd name="connsiteX67" fmla="*/ 2979 w 10000"/>
                <a:gd name="connsiteY67" fmla="*/ 1448 h 10000"/>
                <a:gd name="connsiteX68" fmla="*/ 2979 w 10000"/>
                <a:gd name="connsiteY68" fmla="*/ 1357 h 10000"/>
                <a:gd name="connsiteX69" fmla="*/ 2979 w 10000"/>
                <a:gd name="connsiteY69" fmla="*/ 1312 h 10000"/>
                <a:gd name="connsiteX70" fmla="*/ 2979 w 10000"/>
                <a:gd name="connsiteY70" fmla="*/ 1222 h 10000"/>
                <a:gd name="connsiteX71" fmla="*/ 3404 w 10000"/>
                <a:gd name="connsiteY71" fmla="*/ 1131 h 10000"/>
                <a:gd name="connsiteX72" fmla="*/ 3404 w 10000"/>
                <a:gd name="connsiteY72" fmla="*/ 1086 h 10000"/>
                <a:gd name="connsiteX73" fmla="*/ 3617 w 10000"/>
                <a:gd name="connsiteY73" fmla="*/ 995 h 10000"/>
                <a:gd name="connsiteX74" fmla="*/ 3617 w 10000"/>
                <a:gd name="connsiteY74" fmla="*/ 950 h 10000"/>
                <a:gd name="connsiteX75" fmla="*/ 4043 w 10000"/>
                <a:gd name="connsiteY75" fmla="*/ 950 h 10000"/>
                <a:gd name="connsiteX76" fmla="*/ 4255 w 10000"/>
                <a:gd name="connsiteY76" fmla="*/ 860 h 10000"/>
                <a:gd name="connsiteX77" fmla="*/ 4681 w 10000"/>
                <a:gd name="connsiteY77" fmla="*/ 814 h 10000"/>
                <a:gd name="connsiteX78" fmla="*/ 4894 w 10000"/>
                <a:gd name="connsiteY78" fmla="*/ 724 h 10000"/>
                <a:gd name="connsiteX79" fmla="*/ 5319 w 10000"/>
                <a:gd name="connsiteY79" fmla="*/ 724 h 10000"/>
                <a:gd name="connsiteX80" fmla="*/ 5957 w 10000"/>
                <a:gd name="connsiteY80" fmla="*/ 724 h 10000"/>
                <a:gd name="connsiteX81" fmla="*/ 6383 w 10000"/>
                <a:gd name="connsiteY81" fmla="*/ 633 h 10000"/>
                <a:gd name="connsiteX82" fmla="*/ 7021 w 10000"/>
                <a:gd name="connsiteY82" fmla="*/ 633 h 10000"/>
                <a:gd name="connsiteX83" fmla="*/ 7234 w 10000"/>
                <a:gd name="connsiteY83" fmla="*/ 588 h 10000"/>
                <a:gd name="connsiteX84" fmla="*/ 7660 w 10000"/>
                <a:gd name="connsiteY84" fmla="*/ 588 h 10000"/>
                <a:gd name="connsiteX85" fmla="*/ 8085 w 10000"/>
                <a:gd name="connsiteY85" fmla="*/ 588 h 10000"/>
                <a:gd name="connsiteX86" fmla="*/ 8298 w 10000"/>
                <a:gd name="connsiteY86" fmla="*/ 588 h 10000"/>
                <a:gd name="connsiteX87" fmla="*/ 8723 w 10000"/>
                <a:gd name="connsiteY87" fmla="*/ 498 h 10000"/>
                <a:gd name="connsiteX88" fmla="*/ 8936 w 10000"/>
                <a:gd name="connsiteY88" fmla="*/ 452 h 10000"/>
                <a:gd name="connsiteX89" fmla="*/ 9362 w 10000"/>
                <a:gd name="connsiteY89" fmla="*/ 362 h 10000"/>
                <a:gd name="connsiteX90" fmla="*/ 9574 w 10000"/>
                <a:gd name="connsiteY90" fmla="*/ 362 h 10000"/>
                <a:gd name="connsiteX91" fmla="*/ 10000 w 10000"/>
                <a:gd name="connsiteY91" fmla="*/ 317 h 10000"/>
                <a:gd name="connsiteX92" fmla="*/ 10000 w 10000"/>
                <a:gd name="connsiteY92" fmla="*/ 226 h 10000"/>
                <a:gd name="connsiteX93" fmla="*/ 10000 w 10000"/>
                <a:gd name="connsiteY93" fmla="*/ 136 h 10000"/>
                <a:gd name="connsiteX94" fmla="*/ 10000 w 10000"/>
                <a:gd name="connsiteY94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47 w 10000"/>
                <a:gd name="connsiteY43" fmla="*/ 4487 h 10000"/>
                <a:gd name="connsiteX44" fmla="*/ 1277 w 10000"/>
                <a:gd name="connsiteY44" fmla="*/ 4253 h 10000"/>
                <a:gd name="connsiteX45" fmla="*/ 1064 w 10000"/>
                <a:gd name="connsiteY45" fmla="*/ 4118 h 10000"/>
                <a:gd name="connsiteX46" fmla="*/ 638 w 10000"/>
                <a:gd name="connsiteY46" fmla="*/ 3937 h 10000"/>
                <a:gd name="connsiteX47" fmla="*/ 426 w 10000"/>
                <a:gd name="connsiteY47" fmla="*/ 3756 h 10000"/>
                <a:gd name="connsiteX48" fmla="*/ 426 w 10000"/>
                <a:gd name="connsiteY48" fmla="*/ 3620 h 10000"/>
                <a:gd name="connsiteX49" fmla="*/ 0 w 10000"/>
                <a:gd name="connsiteY49" fmla="*/ 3484 h 10000"/>
                <a:gd name="connsiteX50" fmla="*/ 0 w 10000"/>
                <a:gd name="connsiteY50" fmla="*/ 3439 h 10000"/>
                <a:gd name="connsiteX51" fmla="*/ 0 w 10000"/>
                <a:gd name="connsiteY51" fmla="*/ 3348 h 10000"/>
                <a:gd name="connsiteX52" fmla="*/ 638 w 10000"/>
                <a:gd name="connsiteY52" fmla="*/ 3258 h 10000"/>
                <a:gd name="connsiteX53" fmla="*/ 638 w 10000"/>
                <a:gd name="connsiteY53" fmla="*/ 3213 h 10000"/>
                <a:gd name="connsiteX54" fmla="*/ 1277 w 10000"/>
                <a:gd name="connsiteY54" fmla="*/ 3077 h 10000"/>
                <a:gd name="connsiteX55" fmla="*/ 1277 w 10000"/>
                <a:gd name="connsiteY55" fmla="*/ 2760 h 10000"/>
                <a:gd name="connsiteX56" fmla="*/ 2028 w 10000"/>
                <a:gd name="connsiteY56" fmla="*/ 2554 h 10000"/>
                <a:gd name="connsiteX57" fmla="*/ 3404 w 10000"/>
                <a:gd name="connsiteY57" fmla="*/ 2217 h 10000"/>
                <a:gd name="connsiteX58" fmla="*/ 3617 w 10000"/>
                <a:gd name="connsiteY58" fmla="*/ 1991 h 10000"/>
                <a:gd name="connsiteX59" fmla="*/ 3617 w 10000"/>
                <a:gd name="connsiteY59" fmla="*/ 1946 h 10000"/>
                <a:gd name="connsiteX60" fmla="*/ 3617 w 10000"/>
                <a:gd name="connsiteY60" fmla="*/ 1855 h 10000"/>
                <a:gd name="connsiteX61" fmla="*/ 3617 w 10000"/>
                <a:gd name="connsiteY61" fmla="*/ 1765 h 10000"/>
                <a:gd name="connsiteX62" fmla="*/ 3617 w 10000"/>
                <a:gd name="connsiteY62" fmla="*/ 1719 h 10000"/>
                <a:gd name="connsiteX63" fmla="*/ 3404 w 10000"/>
                <a:gd name="connsiteY63" fmla="*/ 1719 h 10000"/>
                <a:gd name="connsiteX64" fmla="*/ 3404 w 10000"/>
                <a:gd name="connsiteY64" fmla="*/ 1629 h 10000"/>
                <a:gd name="connsiteX65" fmla="*/ 3404 w 10000"/>
                <a:gd name="connsiteY65" fmla="*/ 1584 h 10000"/>
                <a:gd name="connsiteX66" fmla="*/ 3404 w 10000"/>
                <a:gd name="connsiteY66" fmla="*/ 1493 h 10000"/>
                <a:gd name="connsiteX67" fmla="*/ 2979 w 10000"/>
                <a:gd name="connsiteY67" fmla="*/ 1493 h 10000"/>
                <a:gd name="connsiteX68" fmla="*/ 2979 w 10000"/>
                <a:gd name="connsiteY68" fmla="*/ 1448 h 10000"/>
                <a:gd name="connsiteX69" fmla="*/ 2979 w 10000"/>
                <a:gd name="connsiteY69" fmla="*/ 1357 h 10000"/>
                <a:gd name="connsiteX70" fmla="*/ 2979 w 10000"/>
                <a:gd name="connsiteY70" fmla="*/ 1312 h 10000"/>
                <a:gd name="connsiteX71" fmla="*/ 2979 w 10000"/>
                <a:gd name="connsiteY71" fmla="*/ 1222 h 10000"/>
                <a:gd name="connsiteX72" fmla="*/ 3404 w 10000"/>
                <a:gd name="connsiteY72" fmla="*/ 1131 h 10000"/>
                <a:gd name="connsiteX73" fmla="*/ 3404 w 10000"/>
                <a:gd name="connsiteY73" fmla="*/ 1086 h 10000"/>
                <a:gd name="connsiteX74" fmla="*/ 3617 w 10000"/>
                <a:gd name="connsiteY74" fmla="*/ 995 h 10000"/>
                <a:gd name="connsiteX75" fmla="*/ 3617 w 10000"/>
                <a:gd name="connsiteY75" fmla="*/ 950 h 10000"/>
                <a:gd name="connsiteX76" fmla="*/ 4043 w 10000"/>
                <a:gd name="connsiteY76" fmla="*/ 950 h 10000"/>
                <a:gd name="connsiteX77" fmla="*/ 4255 w 10000"/>
                <a:gd name="connsiteY77" fmla="*/ 860 h 10000"/>
                <a:gd name="connsiteX78" fmla="*/ 4681 w 10000"/>
                <a:gd name="connsiteY78" fmla="*/ 814 h 10000"/>
                <a:gd name="connsiteX79" fmla="*/ 4894 w 10000"/>
                <a:gd name="connsiteY79" fmla="*/ 724 h 10000"/>
                <a:gd name="connsiteX80" fmla="*/ 5319 w 10000"/>
                <a:gd name="connsiteY80" fmla="*/ 724 h 10000"/>
                <a:gd name="connsiteX81" fmla="*/ 5957 w 10000"/>
                <a:gd name="connsiteY81" fmla="*/ 724 h 10000"/>
                <a:gd name="connsiteX82" fmla="*/ 6383 w 10000"/>
                <a:gd name="connsiteY82" fmla="*/ 633 h 10000"/>
                <a:gd name="connsiteX83" fmla="*/ 7021 w 10000"/>
                <a:gd name="connsiteY83" fmla="*/ 633 h 10000"/>
                <a:gd name="connsiteX84" fmla="*/ 7234 w 10000"/>
                <a:gd name="connsiteY84" fmla="*/ 588 h 10000"/>
                <a:gd name="connsiteX85" fmla="*/ 7660 w 10000"/>
                <a:gd name="connsiteY85" fmla="*/ 588 h 10000"/>
                <a:gd name="connsiteX86" fmla="*/ 8085 w 10000"/>
                <a:gd name="connsiteY86" fmla="*/ 588 h 10000"/>
                <a:gd name="connsiteX87" fmla="*/ 8298 w 10000"/>
                <a:gd name="connsiteY87" fmla="*/ 588 h 10000"/>
                <a:gd name="connsiteX88" fmla="*/ 8723 w 10000"/>
                <a:gd name="connsiteY88" fmla="*/ 498 h 10000"/>
                <a:gd name="connsiteX89" fmla="*/ 8936 w 10000"/>
                <a:gd name="connsiteY89" fmla="*/ 452 h 10000"/>
                <a:gd name="connsiteX90" fmla="*/ 9362 w 10000"/>
                <a:gd name="connsiteY90" fmla="*/ 362 h 10000"/>
                <a:gd name="connsiteX91" fmla="*/ 9574 w 10000"/>
                <a:gd name="connsiteY91" fmla="*/ 362 h 10000"/>
                <a:gd name="connsiteX92" fmla="*/ 10000 w 10000"/>
                <a:gd name="connsiteY92" fmla="*/ 317 h 10000"/>
                <a:gd name="connsiteX93" fmla="*/ 10000 w 10000"/>
                <a:gd name="connsiteY93" fmla="*/ 226 h 10000"/>
                <a:gd name="connsiteX94" fmla="*/ 10000 w 10000"/>
                <a:gd name="connsiteY94" fmla="*/ 136 h 10000"/>
                <a:gd name="connsiteX95" fmla="*/ 10000 w 10000"/>
                <a:gd name="connsiteY95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47 w 10000"/>
                <a:gd name="connsiteY43" fmla="*/ 4487 h 10000"/>
                <a:gd name="connsiteX44" fmla="*/ 1064 w 10000"/>
                <a:gd name="connsiteY44" fmla="*/ 4118 h 10000"/>
                <a:gd name="connsiteX45" fmla="*/ 638 w 10000"/>
                <a:gd name="connsiteY45" fmla="*/ 3937 h 10000"/>
                <a:gd name="connsiteX46" fmla="*/ 426 w 10000"/>
                <a:gd name="connsiteY46" fmla="*/ 3756 h 10000"/>
                <a:gd name="connsiteX47" fmla="*/ 426 w 10000"/>
                <a:gd name="connsiteY47" fmla="*/ 3620 h 10000"/>
                <a:gd name="connsiteX48" fmla="*/ 0 w 10000"/>
                <a:gd name="connsiteY48" fmla="*/ 3484 h 10000"/>
                <a:gd name="connsiteX49" fmla="*/ 0 w 10000"/>
                <a:gd name="connsiteY49" fmla="*/ 3439 h 10000"/>
                <a:gd name="connsiteX50" fmla="*/ 0 w 10000"/>
                <a:gd name="connsiteY50" fmla="*/ 3348 h 10000"/>
                <a:gd name="connsiteX51" fmla="*/ 638 w 10000"/>
                <a:gd name="connsiteY51" fmla="*/ 3258 h 10000"/>
                <a:gd name="connsiteX52" fmla="*/ 638 w 10000"/>
                <a:gd name="connsiteY52" fmla="*/ 3213 h 10000"/>
                <a:gd name="connsiteX53" fmla="*/ 1277 w 10000"/>
                <a:gd name="connsiteY53" fmla="*/ 3077 h 10000"/>
                <a:gd name="connsiteX54" fmla="*/ 1277 w 10000"/>
                <a:gd name="connsiteY54" fmla="*/ 2760 h 10000"/>
                <a:gd name="connsiteX55" fmla="*/ 2028 w 10000"/>
                <a:gd name="connsiteY55" fmla="*/ 2554 h 10000"/>
                <a:gd name="connsiteX56" fmla="*/ 3404 w 10000"/>
                <a:gd name="connsiteY56" fmla="*/ 2217 h 10000"/>
                <a:gd name="connsiteX57" fmla="*/ 3617 w 10000"/>
                <a:gd name="connsiteY57" fmla="*/ 1991 h 10000"/>
                <a:gd name="connsiteX58" fmla="*/ 3617 w 10000"/>
                <a:gd name="connsiteY58" fmla="*/ 1946 h 10000"/>
                <a:gd name="connsiteX59" fmla="*/ 3617 w 10000"/>
                <a:gd name="connsiteY59" fmla="*/ 1855 h 10000"/>
                <a:gd name="connsiteX60" fmla="*/ 3617 w 10000"/>
                <a:gd name="connsiteY60" fmla="*/ 1765 h 10000"/>
                <a:gd name="connsiteX61" fmla="*/ 3617 w 10000"/>
                <a:gd name="connsiteY61" fmla="*/ 1719 h 10000"/>
                <a:gd name="connsiteX62" fmla="*/ 3404 w 10000"/>
                <a:gd name="connsiteY62" fmla="*/ 1719 h 10000"/>
                <a:gd name="connsiteX63" fmla="*/ 3404 w 10000"/>
                <a:gd name="connsiteY63" fmla="*/ 1629 h 10000"/>
                <a:gd name="connsiteX64" fmla="*/ 3404 w 10000"/>
                <a:gd name="connsiteY64" fmla="*/ 1584 h 10000"/>
                <a:gd name="connsiteX65" fmla="*/ 3404 w 10000"/>
                <a:gd name="connsiteY65" fmla="*/ 1493 h 10000"/>
                <a:gd name="connsiteX66" fmla="*/ 2979 w 10000"/>
                <a:gd name="connsiteY66" fmla="*/ 1493 h 10000"/>
                <a:gd name="connsiteX67" fmla="*/ 2979 w 10000"/>
                <a:gd name="connsiteY67" fmla="*/ 1448 h 10000"/>
                <a:gd name="connsiteX68" fmla="*/ 2979 w 10000"/>
                <a:gd name="connsiteY68" fmla="*/ 1357 h 10000"/>
                <a:gd name="connsiteX69" fmla="*/ 2979 w 10000"/>
                <a:gd name="connsiteY69" fmla="*/ 1312 h 10000"/>
                <a:gd name="connsiteX70" fmla="*/ 2979 w 10000"/>
                <a:gd name="connsiteY70" fmla="*/ 1222 h 10000"/>
                <a:gd name="connsiteX71" fmla="*/ 3404 w 10000"/>
                <a:gd name="connsiteY71" fmla="*/ 1131 h 10000"/>
                <a:gd name="connsiteX72" fmla="*/ 3404 w 10000"/>
                <a:gd name="connsiteY72" fmla="*/ 1086 h 10000"/>
                <a:gd name="connsiteX73" fmla="*/ 3617 w 10000"/>
                <a:gd name="connsiteY73" fmla="*/ 995 h 10000"/>
                <a:gd name="connsiteX74" fmla="*/ 3617 w 10000"/>
                <a:gd name="connsiteY74" fmla="*/ 950 h 10000"/>
                <a:gd name="connsiteX75" fmla="*/ 4043 w 10000"/>
                <a:gd name="connsiteY75" fmla="*/ 950 h 10000"/>
                <a:gd name="connsiteX76" fmla="*/ 4255 w 10000"/>
                <a:gd name="connsiteY76" fmla="*/ 860 h 10000"/>
                <a:gd name="connsiteX77" fmla="*/ 4681 w 10000"/>
                <a:gd name="connsiteY77" fmla="*/ 814 h 10000"/>
                <a:gd name="connsiteX78" fmla="*/ 4894 w 10000"/>
                <a:gd name="connsiteY78" fmla="*/ 724 h 10000"/>
                <a:gd name="connsiteX79" fmla="*/ 5319 w 10000"/>
                <a:gd name="connsiteY79" fmla="*/ 724 h 10000"/>
                <a:gd name="connsiteX80" fmla="*/ 5957 w 10000"/>
                <a:gd name="connsiteY80" fmla="*/ 724 h 10000"/>
                <a:gd name="connsiteX81" fmla="*/ 6383 w 10000"/>
                <a:gd name="connsiteY81" fmla="*/ 633 h 10000"/>
                <a:gd name="connsiteX82" fmla="*/ 7021 w 10000"/>
                <a:gd name="connsiteY82" fmla="*/ 633 h 10000"/>
                <a:gd name="connsiteX83" fmla="*/ 7234 w 10000"/>
                <a:gd name="connsiteY83" fmla="*/ 588 h 10000"/>
                <a:gd name="connsiteX84" fmla="*/ 7660 w 10000"/>
                <a:gd name="connsiteY84" fmla="*/ 588 h 10000"/>
                <a:gd name="connsiteX85" fmla="*/ 8085 w 10000"/>
                <a:gd name="connsiteY85" fmla="*/ 588 h 10000"/>
                <a:gd name="connsiteX86" fmla="*/ 8298 w 10000"/>
                <a:gd name="connsiteY86" fmla="*/ 588 h 10000"/>
                <a:gd name="connsiteX87" fmla="*/ 8723 w 10000"/>
                <a:gd name="connsiteY87" fmla="*/ 498 h 10000"/>
                <a:gd name="connsiteX88" fmla="*/ 8936 w 10000"/>
                <a:gd name="connsiteY88" fmla="*/ 452 h 10000"/>
                <a:gd name="connsiteX89" fmla="*/ 9362 w 10000"/>
                <a:gd name="connsiteY89" fmla="*/ 362 h 10000"/>
                <a:gd name="connsiteX90" fmla="*/ 9574 w 10000"/>
                <a:gd name="connsiteY90" fmla="*/ 362 h 10000"/>
                <a:gd name="connsiteX91" fmla="*/ 10000 w 10000"/>
                <a:gd name="connsiteY91" fmla="*/ 317 h 10000"/>
                <a:gd name="connsiteX92" fmla="*/ 10000 w 10000"/>
                <a:gd name="connsiteY92" fmla="*/ 226 h 10000"/>
                <a:gd name="connsiteX93" fmla="*/ 10000 w 10000"/>
                <a:gd name="connsiteY93" fmla="*/ 136 h 10000"/>
                <a:gd name="connsiteX94" fmla="*/ 10000 w 10000"/>
                <a:gd name="connsiteY94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47 w 10000"/>
                <a:gd name="connsiteY43" fmla="*/ 4487 h 10000"/>
                <a:gd name="connsiteX44" fmla="*/ 638 w 10000"/>
                <a:gd name="connsiteY44" fmla="*/ 3937 h 10000"/>
                <a:gd name="connsiteX45" fmla="*/ 426 w 10000"/>
                <a:gd name="connsiteY45" fmla="*/ 3756 h 10000"/>
                <a:gd name="connsiteX46" fmla="*/ 426 w 10000"/>
                <a:gd name="connsiteY46" fmla="*/ 3620 h 10000"/>
                <a:gd name="connsiteX47" fmla="*/ 0 w 10000"/>
                <a:gd name="connsiteY47" fmla="*/ 3484 h 10000"/>
                <a:gd name="connsiteX48" fmla="*/ 0 w 10000"/>
                <a:gd name="connsiteY48" fmla="*/ 3439 h 10000"/>
                <a:gd name="connsiteX49" fmla="*/ 0 w 10000"/>
                <a:gd name="connsiteY49" fmla="*/ 3348 h 10000"/>
                <a:gd name="connsiteX50" fmla="*/ 638 w 10000"/>
                <a:gd name="connsiteY50" fmla="*/ 3258 h 10000"/>
                <a:gd name="connsiteX51" fmla="*/ 638 w 10000"/>
                <a:gd name="connsiteY51" fmla="*/ 3213 h 10000"/>
                <a:gd name="connsiteX52" fmla="*/ 1277 w 10000"/>
                <a:gd name="connsiteY52" fmla="*/ 3077 h 10000"/>
                <a:gd name="connsiteX53" fmla="*/ 1277 w 10000"/>
                <a:gd name="connsiteY53" fmla="*/ 2760 h 10000"/>
                <a:gd name="connsiteX54" fmla="*/ 2028 w 10000"/>
                <a:gd name="connsiteY54" fmla="*/ 2554 h 10000"/>
                <a:gd name="connsiteX55" fmla="*/ 3404 w 10000"/>
                <a:gd name="connsiteY55" fmla="*/ 2217 h 10000"/>
                <a:gd name="connsiteX56" fmla="*/ 3617 w 10000"/>
                <a:gd name="connsiteY56" fmla="*/ 1991 h 10000"/>
                <a:gd name="connsiteX57" fmla="*/ 3617 w 10000"/>
                <a:gd name="connsiteY57" fmla="*/ 1946 h 10000"/>
                <a:gd name="connsiteX58" fmla="*/ 3617 w 10000"/>
                <a:gd name="connsiteY58" fmla="*/ 1855 h 10000"/>
                <a:gd name="connsiteX59" fmla="*/ 3617 w 10000"/>
                <a:gd name="connsiteY59" fmla="*/ 1765 h 10000"/>
                <a:gd name="connsiteX60" fmla="*/ 3617 w 10000"/>
                <a:gd name="connsiteY60" fmla="*/ 1719 h 10000"/>
                <a:gd name="connsiteX61" fmla="*/ 3404 w 10000"/>
                <a:gd name="connsiteY61" fmla="*/ 1719 h 10000"/>
                <a:gd name="connsiteX62" fmla="*/ 3404 w 10000"/>
                <a:gd name="connsiteY62" fmla="*/ 1629 h 10000"/>
                <a:gd name="connsiteX63" fmla="*/ 3404 w 10000"/>
                <a:gd name="connsiteY63" fmla="*/ 1584 h 10000"/>
                <a:gd name="connsiteX64" fmla="*/ 3404 w 10000"/>
                <a:gd name="connsiteY64" fmla="*/ 1493 h 10000"/>
                <a:gd name="connsiteX65" fmla="*/ 2979 w 10000"/>
                <a:gd name="connsiteY65" fmla="*/ 1493 h 10000"/>
                <a:gd name="connsiteX66" fmla="*/ 2979 w 10000"/>
                <a:gd name="connsiteY66" fmla="*/ 1448 h 10000"/>
                <a:gd name="connsiteX67" fmla="*/ 2979 w 10000"/>
                <a:gd name="connsiteY67" fmla="*/ 1357 h 10000"/>
                <a:gd name="connsiteX68" fmla="*/ 2979 w 10000"/>
                <a:gd name="connsiteY68" fmla="*/ 1312 h 10000"/>
                <a:gd name="connsiteX69" fmla="*/ 2979 w 10000"/>
                <a:gd name="connsiteY69" fmla="*/ 1222 h 10000"/>
                <a:gd name="connsiteX70" fmla="*/ 3404 w 10000"/>
                <a:gd name="connsiteY70" fmla="*/ 1131 h 10000"/>
                <a:gd name="connsiteX71" fmla="*/ 3404 w 10000"/>
                <a:gd name="connsiteY71" fmla="*/ 1086 h 10000"/>
                <a:gd name="connsiteX72" fmla="*/ 3617 w 10000"/>
                <a:gd name="connsiteY72" fmla="*/ 995 h 10000"/>
                <a:gd name="connsiteX73" fmla="*/ 3617 w 10000"/>
                <a:gd name="connsiteY73" fmla="*/ 950 h 10000"/>
                <a:gd name="connsiteX74" fmla="*/ 4043 w 10000"/>
                <a:gd name="connsiteY74" fmla="*/ 950 h 10000"/>
                <a:gd name="connsiteX75" fmla="*/ 4255 w 10000"/>
                <a:gd name="connsiteY75" fmla="*/ 860 h 10000"/>
                <a:gd name="connsiteX76" fmla="*/ 4681 w 10000"/>
                <a:gd name="connsiteY76" fmla="*/ 814 h 10000"/>
                <a:gd name="connsiteX77" fmla="*/ 4894 w 10000"/>
                <a:gd name="connsiteY77" fmla="*/ 724 h 10000"/>
                <a:gd name="connsiteX78" fmla="*/ 5319 w 10000"/>
                <a:gd name="connsiteY78" fmla="*/ 724 h 10000"/>
                <a:gd name="connsiteX79" fmla="*/ 5957 w 10000"/>
                <a:gd name="connsiteY79" fmla="*/ 724 h 10000"/>
                <a:gd name="connsiteX80" fmla="*/ 6383 w 10000"/>
                <a:gd name="connsiteY80" fmla="*/ 633 h 10000"/>
                <a:gd name="connsiteX81" fmla="*/ 7021 w 10000"/>
                <a:gd name="connsiteY81" fmla="*/ 633 h 10000"/>
                <a:gd name="connsiteX82" fmla="*/ 7234 w 10000"/>
                <a:gd name="connsiteY82" fmla="*/ 588 h 10000"/>
                <a:gd name="connsiteX83" fmla="*/ 7660 w 10000"/>
                <a:gd name="connsiteY83" fmla="*/ 588 h 10000"/>
                <a:gd name="connsiteX84" fmla="*/ 8085 w 10000"/>
                <a:gd name="connsiteY84" fmla="*/ 588 h 10000"/>
                <a:gd name="connsiteX85" fmla="*/ 8298 w 10000"/>
                <a:gd name="connsiteY85" fmla="*/ 588 h 10000"/>
                <a:gd name="connsiteX86" fmla="*/ 8723 w 10000"/>
                <a:gd name="connsiteY86" fmla="*/ 498 h 10000"/>
                <a:gd name="connsiteX87" fmla="*/ 8936 w 10000"/>
                <a:gd name="connsiteY87" fmla="*/ 452 h 10000"/>
                <a:gd name="connsiteX88" fmla="*/ 9362 w 10000"/>
                <a:gd name="connsiteY88" fmla="*/ 362 h 10000"/>
                <a:gd name="connsiteX89" fmla="*/ 9574 w 10000"/>
                <a:gd name="connsiteY89" fmla="*/ 362 h 10000"/>
                <a:gd name="connsiteX90" fmla="*/ 10000 w 10000"/>
                <a:gd name="connsiteY90" fmla="*/ 317 h 10000"/>
                <a:gd name="connsiteX91" fmla="*/ 10000 w 10000"/>
                <a:gd name="connsiteY91" fmla="*/ 226 h 10000"/>
                <a:gd name="connsiteX92" fmla="*/ 10000 w 10000"/>
                <a:gd name="connsiteY92" fmla="*/ 136 h 10000"/>
                <a:gd name="connsiteX93" fmla="*/ 10000 w 10000"/>
                <a:gd name="connsiteY93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47 w 10000"/>
                <a:gd name="connsiteY43" fmla="*/ 4487 h 10000"/>
                <a:gd name="connsiteX44" fmla="*/ 426 w 10000"/>
                <a:gd name="connsiteY44" fmla="*/ 3756 h 10000"/>
                <a:gd name="connsiteX45" fmla="*/ 426 w 10000"/>
                <a:gd name="connsiteY45" fmla="*/ 3620 h 10000"/>
                <a:gd name="connsiteX46" fmla="*/ 0 w 10000"/>
                <a:gd name="connsiteY46" fmla="*/ 3484 h 10000"/>
                <a:gd name="connsiteX47" fmla="*/ 0 w 10000"/>
                <a:gd name="connsiteY47" fmla="*/ 3439 h 10000"/>
                <a:gd name="connsiteX48" fmla="*/ 0 w 10000"/>
                <a:gd name="connsiteY48" fmla="*/ 3348 h 10000"/>
                <a:gd name="connsiteX49" fmla="*/ 638 w 10000"/>
                <a:gd name="connsiteY49" fmla="*/ 3258 h 10000"/>
                <a:gd name="connsiteX50" fmla="*/ 638 w 10000"/>
                <a:gd name="connsiteY50" fmla="*/ 3213 h 10000"/>
                <a:gd name="connsiteX51" fmla="*/ 1277 w 10000"/>
                <a:gd name="connsiteY51" fmla="*/ 3077 h 10000"/>
                <a:gd name="connsiteX52" fmla="*/ 1277 w 10000"/>
                <a:gd name="connsiteY52" fmla="*/ 2760 h 10000"/>
                <a:gd name="connsiteX53" fmla="*/ 2028 w 10000"/>
                <a:gd name="connsiteY53" fmla="*/ 2554 h 10000"/>
                <a:gd name="connsiteX54" fmla="*/ 3404 w 10000"/>
                <a:gd name="connsiteY54" fmla="*/ 2217 h 10000"/>
                <a:gd name="connsiteX55" fmla="*/ 3617 w 10000"/>
                <a:gd name="connsiteY55" fmla="*/ 1991 h 10000"/>
                <a:gd name="connsiteX56" fmla="*/ 3617 w 10000"/>
                <a:gd name="connsiteY56" fmla="*/ 1946 h 10000"/>
                <a:gd name="connsiteX57" fmla="*/ 3617 w 10000"/>
                <a:gd name="connsiteY57" fmla="*/ 1855 h 10000"/>
                <a:gd name="connsiteX58" fmla="*/ 3617 w 10000"/>
                <a:gd name="connsiteY58" fmla="*/ 1765 h 10000"/>
                <a:gd name="connsiteX59" fmla="*/ 3617 w 10000"/>
                <a:gd name="connsiteY59" fmla="*/ 1719 h 10000"/>
                <a:gd name="connsiteX60" fmla="*/ 3404 w 10000"/>
                <a:gd name="connsiteY60" fmla="*/ 1719 h 10000"/>
                <a:gd name="connsiteX61" fmla="*/ 3404 w 10000"/>
                <a:gd name="connsiteY61" fmla="*/ 1629 h 10000"/>
                <a:gd name="connsiteX62" fmla="*/ 3404 w 10000"/>
                <a:gd name="connsiteY62" fmla="*/ 1584 h 10000"/>
                <a:gd name="connsiteX63" fmla="*/ 3404 w 10000"/>
                <a:gd name="connsiteY63" fmla="*/ 1493 h 10000"/>
                <a:gd name="connsiteX64" fmla="*/ 2979 w 10000"/>
                <a:gd name="connsiteY64" fmla="*/ 1493 h 10000"/>
                <a:gd name="connsiteX65" fmla="*/ 2979 w 10000"/>
                <a:gd name="connsiteY65" fmla="*/ 1448 h 10000"/>
                <a:gd name="connsiteX66" fmla="*/ 2979 w 10000"/>
                <a:gd name="connsiteY66" fmla="*/ 1357 h 10000"/>
                <a:gd name="connsiteX67" fmla="*/ 2979 w 10000"/>
                <a:gd name="connsiteY67" fmla="*/ 1312 h 10000"/>
                <a:gd name="connsiteX68" fmla="*/ 2979 w 10000"/>
                <a:gd name="connsiteY68" fmla="*/ 1222 h 10000"/>
                <a:gd name="connsiteX69" fmla="*/ 3404 w 10000"/>
                <a:gd name="connsiteY69" fmla="*/ 1131 h 10000"/>
                <a:gd name="connsiteX70" fmla="*/ 3404 w 10000"/>
                <a:gd name="connsiteY70" fmla="*/ 1086 h 10000"/>
                <a:gd name="connsiteX71" fmla="*/ 3617 w 10000"/>
                <a:gd name="connsiteY71" fmla="*/ 995 h 10000"/>
                <a:gd name="connsiteX72" fmla="*/ 3617 w 10000"/>
                <a:gd name="connsiteY72" fmla="*/ 950 h 10000"/>
                <a:gd name="connsiteX73" fmla="*/ 4043 w 10000"/>
                <a:gd name="connsiteY73" fmla="*/ 950 h 10000"/>
                <a:gd name="connsiteX74" fmla="*/ 4255 w 10000"/>
                <a:gd name="connsiteY74" fmla="*/ 860 h 10000"/>
                <a:gd name="connsiteX75" fmla="*/ 4681 w 10000"/>
                <a:gd name="connsiteY75" fmla="*/ 814 h 10000"/>
                <a:gd name="connsiteX76" fmla="*/ 4894 w 10000"/>
                <a:gd name="connsiteY76" fmla="*/ 724 h 10000"/>
                <a:gd name="connsiteX77" fmla="*/ 5319 w 10000"/>
                <a:gd name="connsiteY77" fmla="*/ 724 h 10000"/>
                <a:gd name="connsiteX78" fmla="*/ 5957 w 10000"/>
                <a:gd name="connsiteY78" fmla="*/ 724 h 10000"/>
                <a:gd name="connsiteX79" fmla="*/ 6383 w 10000"/>
                <a:gd name="connsiteY79" fmla="*/ 633 h 10000"/>
                <a:gd name="connsiteX80" fmla="*/ 7021 w 10000"/>
                <a:gd name="connsiteY80" fmla="*/ 633 h 10000"/>
                <a:gd name="connsiteX81" fmla="*/ 7234 w 10000"/>
                <a:gd name="connsiteY81" fmla="*/ 588 h 10000"/>
                <a:gd name="connsiteX82" fmla="*/ 7660 w 10000"/>
                <a:gd name="connsiteY82" fmla="*/ 588 h 10000"/>
                <a:gd name="connsiteX83" fmla="*/ 8085 w 10000"/>
                <a:gd name="connsiteY83" fmla="*/ 588 h 10000"/>
                <a:gd name="connsiteX84" fmla="*/ 8298 w 10000"/>
                <a:gd name="connsiteY84" fmla="*/ 588 h 10000"/>
                <a:gd name="connsiteX85" fmla="*/ 8723 w 10000"/>
                <a:gd name="connsiteY85" fmla="*/ 498 h 10000"/>
                <a:gd name="connsiteX86" fmla="*/ 8936 w 10000"/>
                <a:gd name="connsiteY86" fmla="*/ 452 h 10000"/>
                <a:gd name="connsiteX87" fmla="*/ 9362 w 10000"/>
                <a:gd name="connsiteY87" fmla="*/ 362 h 10000"/>
                <a:gd name="connsiteX88" fmla="*/ 9574 w 10000"/>
                <a:gd name="connsiteY88" fmla="*/ 362 h 10000"/>
                <a:gd name="connsiteX89" fmla="*/ 10000 w 10000"/>
                <a:gd name="connsiteY89" fmla="*/ 317 h 10000"/>
                <a:gd name="connsiteX90" fmla="*/ 10000 w 10000"/>
                <a:gd name="connsiteY90" fmla="*/ 226 h 10000"/>
                <a:gd name="connsiteX91" fmla="*/ 10000 w 10000"/>
                <a:gd name="connsiteY91" fmla="*/ 136 h 10000"/>
                <a:gd name="connsiteX92" fmla="*/ 10000 w 10000"/>
                <a:gd name="connsiteY92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47 w 10000"/>
                <a:gd name="connsiteY43" fmla="*/ 4487 h 10000"/>
                <a:gd name="connsiteX44" fmla="*/ 426 w 10000"/>
                <a:gd name="connsiteY44" fmla="*/ 3620 h 10000"/>
                <a:gd name="connsiteX45" fmla="*/ 0 w 10000"/>
                <a:gd name="connsiteY45" fmla="*/ 3484 h 10000"/>
                <a:gd name="connsiteX46" fmla="*/ 0 w 10000"/>
                <a:gd name="connsiteY46" fmla="*/ 3439 h 10000"/>
                <a:gd name="connsiteX47" fmla="*/ 0 w 10000"/>
                <a:gd name="connsiteY47" fmla="*/ 3348 h 10000"/>
                <a:gd name="connsiteX48" fmla="*/ 638 w 10000"/>
                <a:gd name="connsiteY48" fmla="*/ 3258 h 10000"/>
                <a:gd name="connsiteX49" fmla="*/ 638 w 10000"/>
                <a:gd name="connsiteY49" fmla="*/ 3213 h 10000"/>
                <a:gd name="connsiteX50" fmla="*/ 1277 w 10000"/>
                <a:gd name="connsiteY50" fmla="*/ 3077 h 10000"/>
                <a:gd name="connsiteX51" fmla="*/ 1277 w 10000"/>
                <a:gd name="connsiteY51" fmla="*/ 2760 h 10000"/>
                <a:gd name="connsiteX52" fmla="*/ 2028 w 10000"/>
                <a:gd name="connsiteY52" fmla="*/ 2554 h 10000"/>
                <a:gd name="connsiteX53" fmla="*/ 3404 w 10000"/>
                <a:gd name="connsiteY53" fmla="*/ 2217 h 10000"/>
                <a:gd name="connsiteX54" fmla="*/ 3617 w 10000"/>
                <a:gd name="connsiteY54" fmla="*/ 1991 h 10000"/>
                <a:gd name="connsiteX55" fmla="*/ 3617 w 10000"/>
                <a:gd name="connsiteY55" fmla="*/ 1946 h 10000"/>
                <a:gd name="connsiteX56" fmla="*/ 3617 w 10000"/>
                <a:gd name="connsiteY56" fmla="*/ 1855 h 10000"/>
                <a:gd name="connsiteX57" fmla="*/ 3617 w 10000"/>
                <a:gd name="connsiteY57" fmla="*/ 1765 h 10000"/>
                <a:gd name="connsiteX58" fmla="*/ 3617 w 10000"/>
                <a:gd name="connsiteY58" fmla="*/ 1719 h 10000"/>
                <a:gd name="connsiteX59" fmla="*/ 3404 w 10000"/>
                <a:gd name="connsiteY59" fmla="*/ 1719 h 10000"/>
                <a:gd name="connsiteX60" fmla="*/ 3404 w 10000"/>
                <a:gd name="connsiteY60" fmla="*/ 1629 h 10000"/>
                <a:gd name="connsiteX61" fmla="*/ 3404 w 10000"/>
                <a:gd name="connsiteY61" fmla="*/ 1584 h 10000"/>
                <a:gd name="connsiteX62" fmla="*/ 3404 w 10000"/>
                <a:gd name="connsiteY62" fmla="*/ 1493 h 10000"/>
                <a:gd name="connsiteX63" fmla="*/ 2979 w 10000"/>
                <a:gd name="connsiteY63" fmla="*/ 1493 h 10000"/>
                <a:gd name="connsiteX64" fmla="*/ 2979 w 10000"/>
                <a:gd name="connsiteY64" fmla="*/ 1448 h 10000"/>
                <a:gd name="connsiteX65" fmla="*/ 2979 w 10000"/>
                <a:gd name="connsiteY65" fmla="*/ 1357 h 10000"/>
                <a:gd name="connsiteX66" fmla="*/ 2979 w 10000"/>
                <a:gd name="connsiteY66" fmla="*/ 1312 h 10000"/>
                <a:gd name="connsiteX67" fmla="*/ 2979 w 10000"/>
                <a:gd name="connsiteY67" fmla="*/ 1222 h 10000"/>
                <a:gd name="connsiteX68" fmla="*/ 3404 w 10000"/>
                <a:gd name="connsiteY68" fmla="*/ 1131 h 10000"/>
                <a:gd name="connsiteX69" fmla="*/ 3404 w 10000"/>
                <a:gd name="connsiteY69" fmla="*/ 1086 h 10000"/>
                <a:gd name="connsiteX70" fmla="*/ 3617 w 10000"/>
                <a:gd name="connsiteY70" fmla="*/ 995 h 10000"/>
                <a:gd name="connsiteX71" fmla="*/ 3617 w 10000"/>
                <a:gd name="connsiteY71" fmla="*/ 950 h 10000"/>
                <a:gd name="connsiteX72" fmla="*/ 4043 w 10000"/>
                <a:gd name="connsiteY72" fmla="*/ 950 h 10000"/>
                <a:gd name="connsiteX73" fmla="*/ 4255 w 10000"/>
                <a:gd name="connsiteY73" fmla="*/ 860 h 10000"/>
                <a:gd name="connsiteX74" fmla="*/ 4681 w 10000"/>
                <a:gd name="connsiteY74" fmla="*/ 814 h 10000"/>
                <a:gd name="connsiteX75" fmla="*/ 4894 w 10000"/>
                <a:gd name="connsiteY75" fmla="*/ 724 h 10000"/>
                <a:gd name="connsiteX76" fmla="*/ 5319 w 10000"/>
                <a:gd name="connsiteY76" fmla="*/ 724 h 10000"/>
                <a:gd name="connsiteX77" fmla="*/ 5957 w 10000"/>
                <a:gd name="connsiteY77" fmla="*/ 724 h 10000"/>
                <a:gd name="connsiteX78" fmla="*/ 6383 w 10000"/>
                <a:gd name="connsiteY78" fmla="*/ 633 h 10000"/>
                <a:gd name="connsiteX79" fmla="*/ 7021 w 10000"/>
                <a:gd name="connsiteY79" fmla="*/ 633 h 10000"/>
                <a:gd name="connsiteX80" fmla="*/ 7234 w 10000"/>
                <a:gd name="connsiteY80" fmla="*/ 588 h 10000"/>
                <a:gd name="connsiteX81" fmla="*/ 7660 w 10000"/>
                <a:gd name="connsiteY81" fmla="*/ 588 h 10000"/>
                <a:gd name="connsiteX82" fmla="*/ 8085 w 10000"/>
                <a:gd name="connsiteY82" fmla="*/ 588 h 10000"/>
                <a:gd name="connsiteX83" fmla="*/ 8298 w 10000"/>
                <a:gd name="connsiteY83" fmla="*/ 588 h 10000"/>
                <a:gd name="connsiteX84" fmla="*/ 8723 w 10000"/>
                <a:gd name="connsiteY84" fmla="*/ 498 h 10000"/>
                <a:gd name="connsiteX85" fmla="*/ 8936 w 10000"/>
                <a:gd name="connsiteY85" fmla="*/ 452 h 10000"/>
                <a:gd name="connsiteX86" fmla="*/ 9362 w 10000"/>
                <a:gd name="connsiteY86" fmla="*/ 362 h 10000"/>
                <a:gd name="connsiteX87" fmla="*/ 9574 w 10000"/>
                <a:gd name="connsiteY87" fmla="*/ 362 h 10000"/>
                <a:gd name="connsiteX88" fmla="*/ 10000 w 10000"/>
                <a:gd name="connsiteY88" fmla="*/ 317 h 10000"/>
                <a:gd name="connsiteX89" fmla="*/ 10000 w 10000"/>
                <a:gd name="connsiteY89" fmla="*/ 226 h 10000"/>
                <a:gd name="connsiteX90" fmla="*/ 10000 w 10000"/>
                <a:gd name="connsiteY90" fmla="*/ 136 h 10000"/>
                <a:gd name="connsiteX91" fmla="*/ 10000 w 10000"/>
                <a:gd name="connsiteY91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47 w 10000"/>
                <a:gd name="connsiteY43" fmla="*/ 4487 h 10000"/>
                <a:gd name="connsiteX44" fmla="*/ 0 w 10000"/>
                <a:gd name="connsiteY44" fmla="*/ 3484 h 10000"/>
                <a:gd name="connsiteX45" fmla="*/ 0 w 10000"/>
                <a:gd name="connsiteY45" fmla="*/ 3439 h 10000"/>
                <a:gd name="connsiteX46" fmla="*/ 0 w 10000"/>
                <a:gd name="connsiteY46" fmla="*/ 3348 h 10000"/>
                <a:gd name="connsiteX47" fmla="*/ 638 w 10000"/>
                <a:gd name="connsiteY47" fmla="*/ 3258 h 10000"/>
                <a:gd name="connsiteX48" fmla="*/ 638 w 10000"/>
                <a:gd name="connsiteY48" fmla="*/ 3213 h 10000"/>
                <a:gd name="connsiteX49" fmla="*/ 1277 w 10000"/>
                <a:gd name="connsiteY49" fmla="*/ 3077 h 10000"/>
                <a:gd name="connsiteX50" fmla="*/ 1277 w 10000"/>
                <a:gd name="connsiteY50" fmla="*/ 2760 h 10000"/>
                <a:gd name="connsiteX51" fmla="*/ 2028 w 10000"/>
                <a:gd name="connsiteY51" fmla="*/ 2554 h 10000"/>
                <a:gd name="connsiteX52" fmla="*/ 3404 w 10000"/>
                <a:gd name="connsiteY52" fmla="*/ 2217 h 10000"/>
                <a:gd name="connsiteX53" fmla="*/ 3617 w 10000"/>
                <a:gd name="connsiteY53" fmla="*/ 1991 h 10000"/>
                <a:gd name="connsiteX54" fmla="*/ 3617 w 10000"/>
                <a:gd name="connsiteY54" fmla="*/ 1946 h 10000"/>
                <a:gd name="connsiteX55" fmla="*/ 3617 w 10000"/>
                <a:gd name="connsiteY55" fmla="*/ 1855 h 10000"/>
                <a:gd name="connsiteX56" fmla="*/ 3617 w 10000"/>
                <a:gd name="connsiteY56" fmla="*/ 1765 h 10000"/>
                <a:gd name="connsiteX57" fmla="*/ 3617 w 10000"/>
                <a:gd name="connsiteY57" fmla="*/ 1719 h 10000"/>
                <a:gd name="connsiteX58" fmla="*/ 3404 w 10000"/>
                <a:gd name="connsiteY58" fmla="*/ 1719 h 10000"/>
                <a:gd name="connsiteX59" fmla="*/ 3404 w 10000"/>
                <a:gd name="connsiteY59" fmla="*/ 1629 h 10000"/>
                <a:gd name="connsiteX60" fmla="*/ 3404 w 10000"/>
                <a:gd name="connsiteY60" fmla="*/ 1584 h 10000"/>
                <a:gd name="connsiteX61" fmla="*/ 3404 w 10000"/>
                <a:gd name="connsiteY61" fmla="*/ 1493 h 10000"/>
                <a:gd name="connsiteX62" fmla="*/ 2979 w 10000"/>
                <a:gd name="connsiteY62" fmla="*/ 1493 h 10000"/>
                <a:gd name="connsiteX63" fmla="*/ 2979 w 10000"/>
                <a:gd name="connsiteY63" fmla="*/ 1448 h 10000"/>
                <a:gd name="connsiteX64" fmla="*/ 2979 w 10000"/>
                <a:gd name="connsiteY64" fmla="*/ 1357 h 10000"/>
                <a:gd name="connsiteX65" fmla="*/ 2979 w 10000"/>
                <a:gd name="connsiteY65" fmla="*/ 1312 h 10000"/>
                <a:gd name="connsiteX66" fmla="*/ 2979 w 10000"/>
                <a:gd name="connsiteY66" fmla="*/ 1222 h 10000"/>
                <a:gd name="connsiteX67" fmla="*/ 3404 w 10000"/>
                <a:gd name="connsiteY67" fmla="*/ 1131 h 10000"/>
                <a:gd name="connsiteX68" fmla="*/ 3404 w 10000"/>
                <a:gd name="connsiteY68" fmla="*/ 1086 h 10000"/>
                <a:gd name="connsiteX69" fmla="*/ 3617 w 10000"/>
                <a:gd name="connsiteY69" fmla="*/ 995 h 10000"/>
                <a:gd name="connsiteX70" fmla="*/ 3617 w 10000"/>
                <a:gd name="connsiteY70" fmla="*/ 950 h 10000"/>
                <a:gd name="connsiteX71" fmla="*/ 4043 w 10000"/>
                <a:gd name="connsiteY71" fmla="*/ 950 h 10000"/>
                <a:gd name="connsiteX72" fmla="*/ 4255 w 10000"/>
                <a:gd name="connsiteY72" fmla="*/ 860 h 10000"/>
                <a:gd name="connsiteX73" fmla="*/ 4681 w 10000"/>
                <a:gd name="connsiteY73" fmla="*/ 814 h 10000"/>
                <a:gd name="connsiteX74" fmla="*/ 4894 w 10000"/>
                <a:gd name="connsiteY74" fmla="*/ 724 h 10000"/>
                <a:gd name="connsiteX75" fmla="*/ 5319 w 10000"/>
                <a:gd name="connsiteY75" fmla="*/ 724 h 10000"/>
                <a:gd name="connsiteX76" fmla="*/ 5957 w 10000"/>
                <a:gd name="connsiteY76" fmla="*/ 724 h 10000"/>
                <a:gd name="connsiteX77" fmla="*/ 6383 w 10000"/>
                <a:gd name="connsiteY77" fmla="*/ 633 h 10000"/>
                <a:gd name="connsiteX78" fmla="*/ 7021 w 10000"/>
                <a:gd name="connsiteY78" fmla="*/ 633 h 10000"/>
                <a:gd name="connsiteX79" fmla="*/ 7234 w 10000"/>
                <a:gd name="connsiteY79" fmla="*/ 588 h 10000"/>
                <a:gd name="connsiteX80" fmla="*/ 7660 w 10000"/>
                <a:gd name="connsiteY80" fmla="*/ 588 h 10000"/>
                <a:gd name="connsiteX81" fmla="*/ 8085 w 10000"/>
                <a:gd name="connsiteY81" fmla="*/ 588 h 10000"/>
                <a:gd name="connsiteX82" fmla="*/ 8298 w 10000"/>
                <a:gd name="connsiteY82" fmla="*/ 588 h 10000"/>
                <a:gd name="connsiteX83" fmla="*/ 8723 w 10000"/>
                <a:gd name="connsiteY83" fmla="*/ 498 h 10000"/>
                <a:gd name="connsiteX84" fmla="*/ 8936 w 10000"/>
                <a:gd name="connsiteY84" fmla="*/ 452 h 10000"/>
                <a:gd name="connsiteX85" fmla="*/ 9362 w 10000"/>
                <a:gd name="connsiteY85" fmla="*/ 362 h 10000"/>
                <a:gd name="connsiteX86" fmla="*/ 9574 w 10000"/>
                <a:gd name="connsiteY86" fmla="*/ 362 h 10000"/>
                <a:gd name="connsiteX87" fmla="*/ 10000 w 10000"/>
                <a:gd name="connsiteY87" fmla="*/ 317 h 10000"/>
                <a:gd name="connsiteX88" fmla="*/ 10000 w 10000"/>
                <a:gd name="connsiteY88" fmla="*/ 226 h 10000"/>
                <a:gd name="connsiteX89" fmla="*/ 10000 w 10000"/>
                <a:gd name="connsiteY89" fmla="*/ 136 h 10000"/>
                <a:gd name="connsiteX90" fmla="*/ 10000 w 10000"/>
                <a:gd name="connsiteY90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47 w 10000"/>
                <a:gd name="connsiteY43" fmla="*/ 4487 h 10000"/>
                <a:gd name="connsiteX44" fmla="*/ 0 w 10000"/>
                <a:gd name="connsiteY44" fmla="*/ 3484 h 10000"/>
                <a:gd name="connsiteX45" fmla="*/ 0 w 10000"/>
                <a:gd name="connsiteY45" fmla="*/ 3348 h 10000"/>
                <a:gd name="connsiteX46" fmla="*/ 638 w 10000"/>
                <a:gd name="connsiteY46" fmla="*/ 3258 h 10000"/>
                <a:gd name="connsiteX47" fmla="*/ 638 w 10000"/>
                <a:gd name="connsiteY47" fmla="*/ 3213 h 10000"/>
                <a:gd name="connsiteX48" fmla="*/ 1277 w 10000"/>
                <a:gd name="connsiteY48" fmla="*/ 3077 h 10000"/>
                <a:gd name="connsiteX49" fmla="*/ 1277 w 10000"/>
                <a:gd name="connsiteY49" fmla="*/ 2760 h 10000"/>
                <a:gd name="connsiteX50" fmla="*/ 2028 w 10000"/>
                <a:gd name="connsiteY50" fmla="*/ 2554 h 10000"/>
                <a:gd name="connsiteX51" fmla="*/ 3404 w 10000"/>
                <a:gd name="connsiteY51" fmla="*/ 2217 h 10000"/>
                <a:gd name="connsiteX52" fmla="*/ 3617 w 10000"/>
                <a:gd name="connsiteY52" fmla="*/ 1991 h 10000"/>
                <a:gd name="connsiteX53" fmla="*/ 3617 w 10000"/>
                <a:gd name="connsiteY53" fmla="*/ 1946 h 10000"/>
                <a:gd name="connsiteX54" fmla="*/ 3617 w 10000"/>
                <a:gd name="connsiteY54" fmla="*/ 1855 h 10000"/>
                <a:gd name="connsiteX55" fmla="*/ 3617 w 10000"/>
                <a:gd name="connsiteY55" fmla="*/ 1765 h 10000"/>
                <a:gd name="connsiteX56" fmla="*/ 3617 w 10000"/>
                <a:gd name="connsiteY56" fmla="*/ 1719 h 10000"/>
                <a:gd name="connsiteX57" fmla="*/ 3404 w 10000"/>
                <a:gd name="connsiteY57" fmla="*/ 1719 h 10000"/>
                <a:gd name="connsiteX58" fmla="*/ 3404 w 10000"/>
                <a:gd name="connsiteY58" fmla="*/ 1629 h 10000"/>
                <a:gd name="connsiteX59" fmla="*/ 3404 w 10000"/>
                <a:gd name="connsiteY59" fmla="*/ 1584 h 10000"/>
                <a:gd name="connsiteX60" fmla="*/ 3404 w 10000"/>
                <a:gd name="connsiteY60" fmla="*/ 1493 h 10000"/>
                <a:gd name="connsiteX61" fmla="*/ 2979 w 10000"/>
                <a:gd name="connsiteY61" fmla="*/ 1493 h 10000"/>
                <a:gd name="connsiteX62" fmla="*/ 2979 w 10000"/>
                <a:gd name="connsiteY62" fmla="*/ 1448 h 10000"/>
                <a:gd name="connsiteX63" fmla="*/ 2979 w 10000"/>
                <a:gd name="connsiteY63" fmla="*/ 1357 h 10000"/>
                <a:gd name="connsiteX64" fmla="*/ 2979 w 10000"/>
                <a:gd name="connsiteY64" fmla="*/ 1312 h 10000"/>
                <a:gd name="connsiteX65" fmla="*/ 2979 w 10000"/>
                <a:gd name="connsiteY65" fmla="*/ 1222 h 10000"/>
                <a:gd name="connsiteX66" fmla="*/ 3404 w 10000"/>
                <a:gd name="connsiteY66" fmla="*/ 1131 h 10000"/>
                <a:gd name="connsiteX67" fmla="*/ 3404 w 10000"/>
                <a:gd name="connsiteY67" fmla="*/ 1086 h 10000"/>
                <a:gd name="connsiteX68" fmla="*/ 3617 w 10000"/>
                <a:gd name="connsiteY68" fmla="*/ 995 h 10000"/>
                <a:gd name="connsiteX69" fmla="*/ 3617 w 10000"/>
                <a:gd name="connsiteY69" fmla="*/ 950 h 10000"/>
                <a:gd name="connsiteX70" fmla="*/ 4043 w 10000"/>
                <a:gd name="connsiteY70" fmla="*/ 950 h 10000"/>
                <a:gd name="connsiteX71" fmla="*/ 4255 w 10000"/>
                <a:gd name="connsiteY71" fmla="*/ 860 h 10000"/>
                <a:gd name="connsiteX72" fmla="*/ 4681 w 10000"/>
                <a:gd name="connsiteY72" fmla="*/ 814 h 10000"/>
                <a:gd name="connsiteX73" fmla="*/ 4894 w 10000"/>
                <a:gd name="connsiteY73" fmla="*/ 724 h 10000"/>
                <a:gd name="connsiteX74" fmla="*/ 5319 w 10000"/>
                <a:gd name="connsiteY74" fmla="*/ 724 h 10000"/>
                <a:gd name="connsiteX75" fmla="*/ 5957 w 10000"/>
                <a:gd name="connsiteY75" fmla="*/ 724 h 10000"/>
                <a:gd name="connsiteX76" fmla="*/ 6383 w 10000"/>
                <a:gd name="connsiteY76" fmla="*/ 633 h 10000"/>
                <a:gd name="connsiteX77" fmla="*/ 7021 w 10000"/>
                <a:gd name="connsiteY77" fmla="*/ 633 h 10000"/>
                <a:gd name="connsiteX78" fmla="*/ 7234 w 10000"/>
                <a:gd name="connsiteY78" fmla="*/ 588 h 10000"/>
                <a:gd name="connsiteX79" fmla="*/ 7660 w 10000"/>
                <a:gd name="connsiteY79" fmla="*/ 588 h 10000"/>
                <a:gd name="connsiteX80" fmla="*/ 8085 w 10000"/>
                <a:gd name="connsiteY80" fmla="*/ 588 h 10000"/>
                <a:gd name="connsiteX81" fmla="*/ 8298 w 10000"/>
                <a:gd name="connsiteY81" fmla="*/ 588 h 10000"/>
                <a:gd name="connsiteX82" fmla="*/ 8723 w 10000"/>
                <a:gd name="connsiteY82" fmla="*/ 498 h 10000"/>
                <a:gd name="connsiteX83" fmla="*/ 8936 w 10000"/>
                <a:gd name="connsiteY83" fmla="*/ 452 h 10000"/>
                <a:gd name="connsiteX84" fmla="*/ 9362 w 10000"/>
                <a:gd name="connsiteY84" fmla="*/ 362 h 10000"/>
                <a:gd name="connsiteX85" fmla="*/ 9574 w 10000"/>
                <a:gd name="connsiteY85" fmla="*/ 362 h 10000"/>
                <a:gd name="connsiteX86" fmla="*/ 10000 w 10000"/>
                <a:gd name="connsiteY86" fmla="*/ 317 h 10000"/>
                <a:gd name="connsiteX87" fmla="*/ 10000 w 10000"/>
                <a:gd name="connsiteY87" fmla="*/ 226 h 10000"/>
                <a:gd name="connsiteX88" fmla="*/ 10000 w 10000"/>
                <a:gd name="connsiteY88" fmla="*/ 136 h 10000"/>
                <a:gd name="connsiteX89" fmla="*/ 10000 w 10000"/>
                <a:gd name="connsiteY89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47 w 10000"/>
                <a:gd name="connsiteY43" fmla="*/ 4487 h 10000"/>
                <a:gd name="connsiteX44" fmla="*/ 0 w 10000"/>
                <a:gd name="connsiteY44" fmla="*/ 3484 h 10000"/>
                <a:gd name="connsiteX45" fmla="*/ 638 w 10000"/>
                <a:gd name="connsiteY45" fmla="*/ 3258 h 10000"/>
                <a:gd name="connsiteX46" fmla="*/ 638 w 10000"/>
                <a:gd name="connsiteY46" fmla="*/ 3213 h 10000"/>
                <a:gd name="connsiteX47" fmla="*/ 1277 w 10000"/>
                <a:gd name="connsiteY47" fmla="*/ 3077 h 10000"/>
                <a:gd name="connsiteX48" fmla="*/ 1277 w 10000"/>
                <a:gd name="connsiteY48" fmla="*/ 2760 h 10000"/>
                <a:gd name="connsiteX49" fmla="*/ 2028 w 10000"/>
                <a:gd name="connsiteY49" fmla="*/ 2554 h 10000"/>
                <a:gd name="connsiteX50" fmla="*/ 3404 w 10000"/>
                <a:gd name="connsiteY50" fmla="*/ 2217 h 10000"/>
                <a:gd name="connsiteX51" fmla="*/ 3617 w 10000"/>
                <a:gd name="connsiteY51" fmla="*/ 1991 h 10000"/>
                <a:gd name="connsiteX52" fmla="*/ 3617 w 10000"/>
                <a:gd name="connsiteY52" fmla="*/ 1946 h 10000"/>
                <a:gd name="connsiteX53" fmla="*/ 3617 w 10000"/>
                <a:gd name="connsiteY53" fmla="*/ 1855 h 10000"/>
                <a:gd name="connsiteX54" fmla="*/ 3617 w 10000"/>
                <a:gd name="connsiteY54" fmla="*/ 1765 h 10000"/>
                <a:gd name="connsiteX55" fmla="*/ 3617 w 10000"/>
                <a:gd name="connsiteY55" fmla="*/ 1719 h 10000"/>
                <a:gd name="connsiteX56" fmla="*/ 3404 w 10000"/>
                <a:gd name="connsiteY56" fmla="*/ 1719 h 10000"/>
                <a:gd name="connsiteX57" fmla="*/ 3404 w 10000"/>
                <a:gd name="connsiteY57" fmla="*/ 1629 h 10000"/>
                <a:gd name="connsiteX58" fmla="*/ 3404 w 10000"/>
                <a:gd name="connsiteY58" fmla="*/ 1584 h 10000"/>
                <a:gd name="connsiteX59" fmla="*/ 3404 w 10000"/>
                <a:gd name="connsiteY59" fmla="*/ 1493 h 10000"/>
                <a:gd name="connsiteX60" fmla="*/ 2979 w 10000"/>
                <a:gd name="connsiteY60" fmla="*/ 1493 h 10000"/>
                <a:gd name="connsiteX61" fmla="*/ 2979 w 10000"/>
                <a:gd name="connsiteY61" fmla="*/ 1448 h 10000"/>
                <a:gd name="connsiteX62" fmla="*/ 2979 w 10000"/>
                <a:gd name="connsiteY62" fmla="*/ 1357 h 10000"/>
                <a:gd name="connsiteX63" fmla="*/ 2979 w 10000"/>
                <a:gd name="connsiteY63" fmla="*/ 1312 h 10000"/>
                <a:gd name="connsiteX64" fmla="*/ 2979 w 10000"/>
                <a:gd name="connsiteY64" fmla="*/ 1222 h 10000"/>
                <a:gd name="connsiteX65" fmla="*/ 3404 w 10000"/>
                <a:gd name="connsiteY65" fmla="*/ 1131 h 10000"/>
                <a:gd name="connsiteX66" fmla="*/ 3404 w 10000"/>
                <a:gd name="connsiteY66" fmla="*/ 1086 h 10000"/>
                <a:gd name="connsiteX67" fmla="*/ 3617 w 10000"/>
                <a:gd name="connsiteY67" fmla="*/ 995 h 10000"/>
                <a:gd name="connsiteX68" fmla="*/ 3617 w 10000"/>
                <a:gd name="connsiteY68" fmla="*/ 950 h 10000"/>
                <a:gd name="connsiteX69" fmla="*/ 4043 w 10000"/>
                <a:gd name="connsiteY69" fmla="*/ 950 h 10000"/>
                <a:gd name="connsiteX70" fmla="*/ 4255 w 10000"/>
                <a:gd name="connsiteY70" fmla="*/ 860 h 10000"/>
                <a:gd name="connsiteX71" fmla="*/ 4681 w 10000"/>
                <a:gd name="connsiteY71" fmla="*/ 814 h 10000"/>
                <a:gd name="connsiteX72" fmla="*/ 4894 w 10000"/>
                <a:gd name="connsiteY72" fmla="*/ 724 h 10000"/>
                <a:gd name="connsiteX73" fmla="*/ 5319 w 10000"/>
                <a:gd name="connsiteY73" fmla="*/ 724 h 10000"/>
                <a:gd name="connsiteX74" fmla="*/ 5957 w 10000"/>
                <a:gd name="connsiteY74" fmla="*/ 724 h 10000"/>
                <a:gd name="connsiteX75" fmla="*/ 6383 w 10000"/>
                <a:gd name="connsiteY75" fmla="*/ 633 h 10000"/>
                <a:gd name="connsiteX76" fmla="*/ 7021 w 10000"/>
                <a:gd name="connsiteY76" fmla="*/ 633 h 10000"/>
                <a:gd name="connsiteX77" fmla="*/ 7234 w 10000"/>
                <a:gd name="connsiteY77" fmla="*/ 588 h 10000"/>
                <a:gd name="connsiteX78" fmla="*/ 7660 w 10000"/>
                <a:gd name="connsiteY78" fmla="*/ 588 h 10000"/>
                <a:gd name="connsiteX79" fmla="*/ 8085 w 10000"/>
                <a:gd name="connsiteY79" fmla="*/ 588 h 10000"/>
                <a:gd name="connsiteX80" fmla="*/ 8298 w 10000"/>
                <a:gd name="connsiteY80" fmla="*/ 588 h 10000"/>
                <a:gd name="connsiteX81" fmla="*/ 8723 w 10000"/>
                <a:gd name="connsiteY81" fmla="*/ 498 h 10000"/>
                <a:gd name="connsiteX82" fmla="*/ 8936 w 10000"/>
                <a:gd name="connsiteY82" fmla="*/ 452 h 10000"/>
                <a:gd name="connsiteX83" fmla="*/ 9362 w 10000"/>
                <a:gd name="connsiteY83" fmla="*/ 362 h 10000"/>
                <a:gd name="connsiteX84" fmla="*/ 9574 w 10000"/>
                <a:gd name="connsiteY84" fmla="*/ 362 h 10000"/>
                <a:gd name="connsiteX85" fmla="*/ 10000 w 10000"/>
                <a:gd name="connsiteY85" fmla="*/ 317 h 10000"/>
                <a:gd name="connsiteX86" fmla="*/ 10000 w 10000"/>
                <a:gd name="connsiteY86" fmla="*/ 226 h 10000"/>
                <a:gd name="connsiteX87" fmla="*/ 10000 w 10000"/>
                <a:gd name="connsiteY87" fmla="*/ 136 h 10000"/>
                <a:gd name="connsiteX88" fmla="*/ 10000 w 10000"/>
                <a:gd name="connsiteY88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47 w 10000"/>
                <a:gd name="connsiteY43" fmla="*/ 4487 h 10000"/>
                <a:gd name="connsiteX44" fmla="*/ 0 w 10000"/>
                <a:gd name="connsiteY44" fmla="*/ 3484 h 10000"/>
                <a:gd name="connsiteX45" fmla="*/ 638 w 10000"/>
                <a:gd name="connsiteY45" fmla="*/ 3258 h 10000"/>
                <a:gd name="connsiteX46" fmla="*/ 1277 w 10000"/>
                <a:gd name="connsiteY46" fmla="*/ 3077 h 10000"/>
                <a:gd name="connsiteX47" fmla="*/ 1277 w 10000"/>
                <a:gd name="connsiteY47" fmla="*/ 2760 h 10000"/>
                <a:gd name="connsiteX48" fmla="*/ 2028 w 10000"/>
                <a:gd name="connsiteY48" fmla="*/ 2554 h 10000"/>
                <a:gd name="connsiteX49" fmla="*/ 3404 w 10000"/>
                <a:gd name="connsiteY49" fmla="*/ 2217 h 10000"/>
                <a:gd name="connsiteX50" fmla="*/ 3617 w 10000"/>
                <a:gd name="connsiteY50" fmla="*/ 1991 h 10000"/>
                <a:gd name="connsiteX51" fmla="*/ 3617 w 10000"/>
                <a:gd name="connsiteY51" fmla="*/ 1946 h 10000"/>
                <a:gd name="connsiteX52" fmla="*/ 3617 w 10000"/>
                <a:gd name="connsiteY52" fmla="*/ 1855 h 10000"/>
                <a:gd name="connsiteX53" fmla="*/ 3617 w 10000"/>
                <a:gd name="connsiteY53" fmla="*/ 1765 h 10000"/>
                <a:gd name="connsiteX54" fmla="*/ 3617 w 10000"/>
                <a:gd name="connsiteY54" fmla="*/ 1719 h 10000"/>
                <a:gd name="connsiteX55" fmla="*/ 3404 w 10000"/>
                <a:gd name="connsiteY55" fmla="*/ 1719 h 10000"/>
                <a:gd name="connsiteX56" fmla="*/ 3404 w 10000"/>
                <a:gd name="connsiteY56" fmla="*/ 1629 h 10000"/>
                <a:gd name="connsiteX57" fmla="*/ 3404 w 10000"/>
                <a:gd name="connsiteY57" fmla="*/ 1584 h 10000"/>
                <a:gd name="connsiteX58" fmla="*/ 3404 w 10000"/>
                <a:gd name="connsiteY58" fmla="*/ 1493 h 10000"/>
                <a:gd name="connsiteX59" fmla="*/ 2979 w 10000"/>
                <a:gd name="connsiteY59" fmla="*/ 1493 h 10000"/>
                <a:gd name="connsiteX60" fmla="*/ 2979 w 10000"/>
                <a:gd name="connsiteY60" fmla="*/ 1448 h 10000"/>
                <a:gd name="connsiteX61" fmla="*/ 2979 w 10000"/>
                <a:gd name="connsiteY61" fmla="*/ 1357 h 10000"/>
                <a:gd name="connsiteX62" fmla="*/ 2979 w 10000"/>
                <a:gd name="connsiteY62" fmla="*/ 1312 h 10000"/>
                <a:gd name="connsiteX63" fmla="*/ 2979 w 10000"/>
                <a:gd name="connsiteY63" fmla="*/ 1222 h 10000"/>
                <a:gd name="connsiteX64" fmla="*/ 3404 w 10000"/>
                <a:gd name="connsiteY64" fmla="*/ 1131 h 10000"/>
                <a:gd name="connsiteX65" fmla="*/ 3404 w 10000"/>
                <a:gd name="connsiteY65" fmla="*/ 1086 h 10000"/>
                <a:gd name="connsiteX66" fmla="*/ 3617 w 10000"/>
                <a:gd name="connsiteY66" fmla="*/ 995 h 10000"/>
                <a:gd name="connsiteX67" fmla="*/ 3617 w 10000"/>
                <a:gd name="connsiteY67" fmla="*/ 950 h 10000"/>
                <a:gd name="connsiteX68" fmla="*/ 4043 w 10000"/>
                <a:gd name="connsiteY68" fmla="*/ 950 h 10000"/>
                <a:gd name="connsiteX69" fmla="*/ 4255 w 10000"/>
                <a:gd name="connsiteY69" fmla="*/ 860 h 10000"/>
                <a:gd name="connsiteX70" fmla="*/ 4681 w 10000"/>
                <a:gd name="connsiteY70" fmla="*/ 814 h 10000"/>
                <a:gd name="connsiteX71" fmla="*/ 4894 w 10000"/>
                <a:gd name="connsiteY71" fmla="*/ 724 h 10000"/>
                <a:gd name="connsiteX72" fmla="*/ 5319 w 10000"/>
                <a:gd name="connsiteY72" fmla="*/ 724 h 10000"/>
                <a:gd name="connsiteX73" fmla="*/ 5957 w 10000"/>
                <a:gd name="connsiteY73" fmla="*/ 724 h 10000"/>
                <a:gd name="connsiteX74" fmla="*/ 6383 w 10000"/>
                <a:gd name="connsiteY74" fmla="*/ 633 h 10000"/>
                <a:gd name="connsiteX75" fmla="*/ 7021 w 10000"/>
                <a:gd name="connsiteY75" fmla="*/ 633 h 10000"/>
                <a:gd name="connsiteX76" fmla="*/ 7234 w 10000"/>
                <a:gd name="connsiteY76" fmla="*/ 588 h 10000"/>
                <a:gd name="connsiteX77" fmla="*/ 7660 w 10000"/>
                <a:gd name="connsiteY77" fmla="*/ 588 h 10000"/>
                <a:gd name="connsiteX78" fmla="*/ 8085 w 10000"/>
                <a:gd name="connsiteY78" fmla="*/ 588 h 10000"/>
                <a:gd name="connsiteX79" fmla="*/ 8298 w 10000"/>
                <a:gd name="connsiteY79" fmla="*/ 588 h 10000"/>
                <a:gd name="connsiteX80" fmla="*/ 8723 w 10000"/>
                <a:gd name="connsiteY80" fmla="*/ 498 h 10000"/>
                <a:gd name="connsiteX81" fmla="*/ 8936 w 10000"/>
                <a:gd name="connsiteY81" fmla="*/ 452 h 10000"/>
                <a:gd name="connsiteX82" fmla="*/ 9362 w 10000"/>
                <a:gd name="connsiteY82" fmla="*/ 362 h 10000"/>
                <a:gd name="connsiteX83" fmla="*/ 9574 w 10000"/>
                <a:gd name="connsiteY83" fmla="*/ 362 h 10000"/>
                <a:gd name="connsiteX84" fmla="*/ 10000 w 10000"/>
                <a:gd name="connsiteY84" fmla="*/ 317 h 10000"/>
                <a:gd name="connsiteX85" fmla="*/ 10000 w 10000"/>
                <a:gd name="connsiteY85" fmla="*/ 226 h 10000"/>
                <a:gd name="connsiteX86" fmla="*/ 10000 w 10000"/>
                <a:gd name="connsiteY86" fmla="*/ 136 h 10000"/>
                <a:gd name="connsiteX87" fmla="*/ 10000 w 10000"/>
                <a:gd name="connsiteY87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47 w 10000"/>
                <a:gd name="connsiteY43" fmla="*/ 4487 h 10000"/>
                <a:gd name="connsiteX44" fmla="*/ 0 w 10000"/>
                <a:gd name="connsiteY44" fmla="*/ 3484 h 10000"/>
                <a:gd name="connsiteX45" fmla="*/ 638 w 10000"/>
                <a:gd name="connsiteY45" fmla="*/ 3258 h 10000"/>
                <a:gd name="connsiteX46" fmla="*/ 623 w 10000"/>
                <a:gd name="connsiteY46" fmla="*/ 3111 h 10000"/>
                <a:gd name="connsiteX47" fmla="*/ 1277 w 10000"/>
                <a:gd name="connsiteY47" fmla="*/ 3077 h 10000"/>
                <a:gd name="connsiteX48" fmla="*/ 1277 w 10000"/>
                <a:gd name="connsiteY48" fmla="*/ 2760 h 10000"/>
                <a:gd name="connsiteX49" fmla="*/ 2028 w 10000"/>
                <a:gd name="connsiteY49" fmla="*/ 2554 h 10000"/>
                <a:gd name="connsiteX50" fmla="*/ 3404 w 10000"/>
                <a:gd name="connsiteY50" fmla="*/ 2217 h 10000"/>
                <a:gd name="connsiteX51" fmla="*/ 3617 w 10000"/>
                <a:gd name="connsiteY51" fmla="*/ 1991 h 10000"/>
                <a:gd name="connsiteX52" fmla="*/ 3617 w 10000"/>
                <a:gd name="connsiteY52" fmla="*/ 1946 h 10000"/>
                <a:gd name="connsiteX53" fmla="*/ 3617 w 10000"/>
                <a:gd name="connsiteY53" fmla="*/ 1855 h 10000"/>
                <a:gd name="connsiteX54" fmla="*/ 3617 w 10000"/>
                <a:gd name="connsiteY54" fmla="*/ 1765 h 10000"/>
                <a:gd name="connsiteX55" fmla="*/ 3617 w 10000"/>
                <a:gd name="connsiteY55" fmla="*/ 1719 h 10000"/>
                <a:gd name="connsiteX56" fmla="*/ 3404 w 10000"/>
                <a:gd name="connsiteY56" fmla="*/ 1719 h 10000"/>
                <a:gd name="connsiteX57" fmla="*/ 3404 w 10000"/>
                <a:gd name="connsiteY57" fmla="*/ 1629 h 10000"/>
                <a:gd name="connsiteX58" fmla="*/ 3404 w 10000"/>
                <a:gd name="connsiteY58" fmla="*/ 1584 h 10000"/>
                <a:gd name="connsiteX59" fmla="*/ 3404 w 10000"/>
                <a:gd name="connsiteY59" fmla="*/ 1493 h 10000"/>
                <a:gd name="connsiteX60" fmla="*/ 2979 w 10000"/>
                <a:gd name="connsiteY60" fmla="*/ 1493 h 10000"/>
                <a:gd name="connsiteX61" fmla="*/ 2979 w 10000"/>
                <a:gd name="connsiteY61" fmla="*/ 1448 h 10000"/>
                <a:gd name="connsiteX62" fmla="*/ 2979 w 10000"/>
                <a:gd name="connsiteY62" fmla="*/ 1357 h 10000"/>
                <a:gd name="connsiteX63" fmla="*/ 2979 w 10000"/>
                <a:gd name="connsiteY63" fmla="*/ 1312 h 10000"/>
                <a:gd name="connsiteX64" fmla="*/ 2979 w 10000"/>
                <a:gd name="connsiteY64" fmla="*/ 1222 h 10000"/>
                <a:gd name="connsiteX65" fmla="*/ 3404 w 10000"/>
                <a:gd name="connsiteY65" fmla="*/ 1131 h 10000"/>
                <a:gd name="connsiteX66" fmla="*/ 3404 w 10000"/>
                <a:gd name="connsiteY66" fmla="*/ 1086 h 10000"/>
                <a:gd name="connsiteX67" fmla="*/ 3617 w 10000"/>
                <a:gd name="connsiteY67" fmla="*/ 995 h 10000"/>
                <a:gd name="connsiteX68" fmla="*/ 3617 w 10000"/>
                <a:gd name="connsiteY68" fmla="*/ 950 h 10000"/>
                <a:gd name="connsiteX69" fmla="*/ 4043 w 10000"/>
                <a:gd name="connsiteY69" fmla="*/ 950 h 10000"/>
                <a:gd name="connsiteX70" fmla="*/ 4255 w 10000"/>
                <a:gd name="connsiteY70" fmla="*/ 860 h 10000"/>
                <a:gd name="connsiteX71" fmla="*/ 4681 w 10000"/>
                <a:gd name="connsiteY71" fmla="*/ 814 h 10000"/>
                <a:gd name="connsiteX72" fmla="*/ 4894 w 10000"/>
                <a:gd name="connsiteY72" fmla="*/ 724 h 10000"/>
                <a:gd name="connsiteX73" fmla="*/ 5319 w 10000"/>
                <a:gd name="connsiteY73" fmla="*/ 724 h 10000"/>
                <a:gd name="connsiteX74" fmla="*/ 5957 w 10000"/>
                <a:gd name="connsiteY74" fmla="*/ 724 h 10000"/>
                <a:gd name="connsiteX75" fmla="*/ 6383 w 10000"/>
                <a:gd name="connsiteY75" fmla="*/ 633 h 10000"/>
                <a:gd name="connsiteX76" fmla="*/ 7021 w 10000"/>
                <a:gd name="connsiteY76" fmla="*/ 633 h 10000"/>
                <a:gd name="connsiteX77" fmla="*/ 7234 w 10000"/>
                <a:gd name="connsiteY77" fmla="*/ 588 h 10000"/>
                <a:gd name="connsiteX78" fmla="*/ 7660 w 10000"/>
                <a:gd name="connsiteY78" fmla="*/ 588 h 10000"/>
                <a:gd name="connsiteX79" fmla="*/ 8085 w 10000"/>
                <a:gd name="connsiteY79" fmla="*/ 588 h 10000"/>
                <a:gd name="connsiteX80" fmla="*/ 8298 w 10000"/>
                <a:gd name="connsiteY80" fmla="*/ 588 h 10000"/>
                <a:gd name="connsiteX81" fmla="*/ 8723 w 10000"/>
                <a:gd name="connsiteY81" fmla="*/ 498 h 10000"/>
                <a:gd name="connsiteX82" fmla="*/ 8936 w 10000"/>
                <a:gd name="connsiteY82" fmla="*/ 452 h 10000"/>
                <a:gd name="connsiteX83" fmla="*/ 9362 w 10000"/>
                <a:gd name="connsiteY83" fmla="*/ 362 h 10000"/>
                <a:gd name="connsiteX84" fmla="*/ 9574 w 10000"/>
                <a:gd name="connsiteY84" fmla="*/ 362 h 10000"/>
                <a:gd name="connsiteX85" fmla="*/ 10000 w 10000"/>
                <a:gd name="connsiteY85" fmla="*/ 317 h 10000"/>
                <a:gd name="connsiteX86" fmla="*/ 10000 w 10000"/>
                <a:gd name="connsiteY86" fmla="*/ 226 h 10000"/>
                <a:gd name="connsiteX87" fmla="*/ 10000 w 10000"/>
                <a:gd name="connsiteY87" fmla="*/ 136 h 10000"/>
                <a:gd name="connsiteX88" fmla="*/ 10000 w 10000"/>
                <a:gd name="connsiteY88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47 w 10000"/>
                <a:gd name="connsiteY43" fmla="*/ 4487 h 10000"/>
                <a:gd name="connsiteX44" fmla="*/ 0 w 10000"/>
                <a:gd name="connsiteY44" fmla="*/ 3484 h 10000"/>
                <a:gd name="connsiteX45" fmla="*/ 638 w 10000"/>
                <a:gd name="connsiteY45" fmla="*/ 3258 h 10000"/>
                <a:gd name="connsiteX46" fmla="*/ 623 w 10000"/>
                <a:gd name="connsiteY46" fmla="*/ 3111 h 10000"/>
                <a:gd name="connsiteX47" fmla="*/ 1277 w 10000"/>
                <a:gd name="connsiteY47" fmla="*/ 2760 h 10000"/>
                <a:gd name="connsiteX48" fmla="*/ 2028 w 10000"/>
                <a:gd name="connsiteY48" fmla="*/ 2554 h 10000"/>
                <a:gd name="connsiteX49" fmla="*/ 3404 w 10000"/>
                <a:gd name="connsiteY49" fmla="*/ 2217 h 10000"/>
                <a:gd name="connsiteX50" fmla="*/ 3617 w 10000"/>
                <a:gd name="connsiteY50" fmla="*/ 1991 h 10000"/>
                <a:gd name="connsiteX51" fmla="*/ 3617 w 10000"/>
                <a:gd name="connsiteY51" fmla="*/ 1946 h 10000"/>
                <a:gd name="connsiteX52" fmla="*/ 3617 w 10000"/>
                <a:gd name="connsiteY52" fmla="*/ 1855 h 10000"/>
                <a:gd name="connsiteX53" fmla="*/ 3617 w 10000"/>
                <a:gd name="connsiteY53" fmla="*/ 1765 h 10000"/>
                <a:gd name="connsiteX54" fmla="*/ 3617 w 10000"/>
                <a:gd name="connsiteY54" fmla="*/ 1719 h 10000"/>
                <a:gd name="connsiteX55" fmla="*/ 3404 w 10000"/>
                <a:gd name="connsiteY55" fmla="*/ 1719 h 10000"/>
                <a:gd name="connsiteX56" fmla="*/ 3404 w 10000"/>
                <a:gd name="connsiteY56" fmla="*/ 1629 h 10000"/>
                <a:gd name="connsiteX57" fmla="*/ 3404 w 10000"/>
                <a:gd name="connsiteY57" fmla="*/ 1584 h 10000"/>
                <a:gd name="connsiteX58" fmla="*/ 3404 w 10000"/>
                <a:gd name="connsiteY58" fmla="*/ 1493 h 10000"/>
                <a:gd name="connsiteX59" fmla="*/ 2979 w 10000"/>
                <a:gd name="connsiteY59" fmla="*/ 1493 h 10000"/>
                <a:gd name="connsiteX60" fmla="*/ 2979 w 10000"/>
                <a:gd name="connsiteY60" fmla="*/ 1448 h 10000"/>
                <a:gd name="connsiteX61" fmla="*/ 2979 w 10000"/>
                <a:gd name="connsiteY61" fmla="*/ 1357 h 10000"/>
                <a:gd name="connsiteX62" fmla="*/ 2979 w 10000"/>
                <a:gd name="connsiteY62" fmla="*/ 1312 h 10000"/>
                <a:gd name="connsiteX63" fmla="*/ 2979 w 10000"/>
                <a:gd name="connsiteY63" fmla="*/ 1222 h 10000"/>
                <a:gd name="connsiteX64" fmla="*/ 3404 w 10000"/>
                <a:gd name="connsiteY64" fmla="*/ 1131 h 10000"/>
                <a:gd name="connsiteX65" fmla="*/ 3404 w 10000"/>
                <a:gd name="connsiteY65" fmla="*/ 1086 h 10000"/>
                <a:gd name="connsiteX66" fmla="*/ 3617 w 10000"/>
                <a:gd name="connsiteY66" fmla="*/ 995 h 10000"/>
                <a:gd name="connsiteX67" fmla="*/ 3617 w 10000"/>
                <a:gd name="connsiteY67" fmla="*/ 950 h 10000"/>
                <a:gd name="connsiteX68" fmla="*/ 4043 w 10000"/>
                <a:gd name="connsiteY68" fmla="*/ 950 h 10000"/>
                <a:gd name="connsiteX69" fmla="*/ 4255 w 10000"/>
                <a:gd name="connsiteY69" fmla="*/ 860 h 10000"/>
                <a:gd name="connsiteX70" fmla="*/ 4681 w 10000"/>
                <a:gd name="connsiteY70" fmla="*/ 814 h 10000"/>
                <a:gd name="connsiteX71" fmla="*/ 4894 w 10000"/>
                <a:gd name="connsiteY71" fmla="*/ 724 h 10000"/>
                <a:gd name="connsiteX72" fmla="*/ 5319 w 10000"/>
                <a:gd name="connsiteY72" fmla="*/ 724 h 10000"/>
                <a:gd name="connsiteX73" fmla="*/ 5957 w 10000"/>
                <a:gd name="connsiteY73" fmla="*/ 724 h 10000"/>
                <a:gd name="connsiteX74" fmla="*/ 6383 w 10000"/>
                <a:gd name="connsiteY74" fmla="*/ 633 h 10000"/>
                <a:gd name="connsiteX75" fmla="*/ 7021 w 10000"/>
                <a:gd name="connsiteY75" fmla="*/ 633 h 10000"/>
                <a:gd name="connsiteX76" fmla="*/ 7234 w 10000"/>
                <a:gd name="connsiteY76" fmla="*/ 588 h 10000"/>
                <a:gd name="connsiteX77" fmla="*/ 7660 w 10000"/>
                <a:gd name="connsiteY77" fmla="*/ 588 h 10000"/>
                <a:gd name="connsiteX78" fmla="*/ 8085 w 10000"/>
                <a:gd name="connsiteY78" fmla="*/ 588 h 10000"/>
                <a:gd name="connsiteX79" fmla="*/ 8298 w 10000"/>
                <a:gd name="connsiteY79" fmla="*/ 588 h 10000"/>
                <a:gd name="connsiteX80" fmla="*/ 8723 w 10000"/>
                <a:gd name="connsiteY80" fmla="*/ 498 h 10000"/>
                <a:gd name="connsiteX81" fmla="*/ 8936 w 10000"/>
                <a:gd name="connsiteY81" fmla="*/ 452 h 10000"/>
                <a:gd name="connsiteX82" fmla="*/ 9362 w 10000"/>
                <a:gd name="connsiteY82" fmla="*/ 362 h 10000"/>
                <a:gd name="connsiteX83" fmla="*/ 9574 w 10000"/>
                <a:gd name="connsiteY83" fmla="*/ 362 h 10000"/>
                <a:gd name="connsiteX84" fmla="*/ 10000 w 10000"/>
                <a:gd name="connsiteY84" fmla="*/ 317 h 10000"/>
                <a:gd name="connsiteX85" fmla="*/ 10000 w 10000"/>
                <a:gd name="connsiteY85" fmla="*/ 226 h 10000"/>
                <a:gd name="connsiteX86" fmla="*/ 10000 w 10000"/>
                <a:gd name="connsiteY86" fmla="*/ 136 h 10000"/>
                <a:gd name="connsiteX87" fmla="*/ 10000 w 10000"/>
                <a:gd name="connsiteY87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47 w 10000"/>
                <a:gd name="connsiteY43" fmla="*/ 4487 h 10000"/>
                <a:gd name="connsiteX44" fmla="*/ 0 w 10000"/>
                <a:gd name="connsiteY44" fmla="*/ 3484 h 10000"/>
                <a:gd name="connsiteX45" fmla="*/ 638 w 10000"/>
                <a:gd name="connsiteY45" fmla="*/ 3258 h 10000"/>
                <a:gd name="connsiteX46" fmla="*/ 1277 w 10000"/>
                <a:gd name="connsiteY46" fmla="*/ 2760 h 10000"/>
                <a:gd name="connsiteX47" fmla="*/ 2028 w 10000"/>
                <a:gd name="connsiteY47" fmla="*/ 2554 h 10000"/>
                <a:gd name="connsiteX48" fmla="*/ 3404 w 10000"/>
                <a:gd name="connsiteY48" fmla="*/ 2217 h 10000"/>
                <a:gd name="connsiteX49" fmla="*/ 3617 w 10000"/>
                <a:gd name="connsiteY49" fmla="*/ 1991 h 10000"/>
                <a:gd name="connsiteX50" fmla="*/ 3617 w 10000"/>
                <a:gd name="connsiteY50" fmla="*/ 1946 h 10000"/>
                <a:gd name="connsiteX51" fmla="*/ 3617 w 10000"/>
                <a:gd name="connsiteY51" fmla="*/ 1855 h 10000"/>
                <a:gd name="connsiteX52" fmla="*/ 3617 w 10000"/>
                <a:gd name="connsiteY52" fmla="*/ 1765 h 10000"/>
                <a:gd name="connsiteX53" fmla="*/ 3617 w 10000"/>
                <a:gd name="connsiteY53" fmla="*/ 1719 h 10000"/>
                <a:gd name="connsiteX54" fmla="*/ 3404 w 10000"/>
                <a:gd name="connsiteY54" fmla="*/ 1719 h 10000"/>
                <a:gd name="connsiteX55" fmla="*/ 3404 w 10000"/>
                <a:gd name="connsiteY55" fmla="*/ 1629 h 10000"/>
                <a:gd name="connsiteX56" fmla="*/ 3404 w 10000"/>
                <a:gd name="connsiteY56" fmla="*/ 1584 h 10000"/>
                <a:gd name="connsiteX57" fmla="*/ 3404 w 10000"/>
                <a:gd name="connsiteY57" fmla="*/ 1493 h 10000"/>
                <a:gd name="connsiteX58" fmla="*/ 2979 w 10000"/>
                <a:gd name="connsiteY58" fmla="*/ 1493 h 10000"/>
                <a:gd name="connsiteX59" fmla="*/ 2979 w 10000"/>
                <a:gd name="connsiteY59" fmla="*/ 1448 h 10000"/>
                <a:gd name="connsiteX60" fmla="*/ 2979 w 10000"/>
                <a:gd name="connsiteY60" fmla="*/ 1357 h 10000"/>
                <a:gd name="connsiteX61" fmla="*/ 2979 w 10000"/>
                <a:gd name="connsiteY61" fmla="*/ 1312 h 10000"/>
                <a:gd name="connsiteX62" fmla="*/ 2979 w 10000"/>
                <a:gd name="connsiteY62" fmla="*/ 1222 h 10000"/>
                <a:gd name="connsiteX63" fmla="*/ 3404 w 10000"/>
                <a:gd name="connsiteY63" fmla="*/ 1131 h 10000"/>
                <a:gd name="connsiteX64" fmla="*/ 3404 w 10000"/>
                <a:gd name="connsiteY64" fmla="*/ 1086 h 10000"/>
                <a:gd name="connsiteX65" fmla="*/ 3617 w 10000"/>
                <a:gd name="connsiteY65" fmla="*/ 995 h 10000"/>
                <a:gd name="connsiteX66" fmla="*/ 3617 w 10000"/>
                <a:gd name="connsiteY66" fmla="*/ 950 h 10000"/>
                <a:gd name="connsiteX67" fmla="*/ 4043 w 10000"/>
                <a:gd name="connsiteY67" fmla="*/ 950 h 10000"/>
                <a:gd name="connsiteX68" fmla="*/ 4255 w 10000"/>
                <a:gd name="connsiteY68" fmla="*/ 860 h 10000"/>
                <a:gd name="connsiteX69" fmla="*/ 4681 w 10000"/>
                <a:gd name="connsiteY69" fmla="*/ 814 h 10000"/>
                <a:gd name="connsiteX70" fmla="*/ 4894 w 10000"/>
                <a:gd name="connsiteY70" fmla="*/ 724 h 10000"/>
                <a:gd name="connsiteX71" fmla="*/ 5319 w 10000"/>
                <a:gd name="connsiteY71" fmla="*/ 724 h 10000"/>
                <a:gd name="connsiteX72" fmla="*/ 5957 w 10000"/>
                <a:gd name="connsiteY72" fmla="*/ 724 h 10000"/>
                <a:gd name="connsiteX73" fmla="*/ 6383 w 10000"/>
                <a:gd name="connsiteY73" fmla="*/ 633 h 10000"/>
                <a:gd name="connsiteX74" fmla="*/ 7021 w 10000"/>
                <a:gd name="connsiteY74" fmla="*/ 633 h 10000"/>
                <a:gd name="connsiteX75" fmla="*/ 7234 w 10000"/>
                <a:gd name="connsiteY75" fmla="*/ 588 h 10000"/>
                <a:gd name="connsiteX76" fmla="*/ 7660 w 10000"/>
                <a:gd name="connsiteY76" fmla="*/ 588 h 10000"/>
                <a:gd name="connsiteX77" fmla="*/ 8085 w 10000"/>
                <a:gd name="connsiteY77" fmla="*/ 588 h 10000"/>
                <a:gd name="connsiteX78" fmla="*/ 8298 w 10000"/>
                <a:gd name="connsiteY78" fmla="*/ 588 h 10000"/>
                <a:gd name="connsiteX79" fmla="*/ 8723 w 10000"/>
                <a:gd name="connsiteY79" fmla="*/ 498 h 10000"/>
                <a:gd name="connsiteX80" fmla="*/ 8936 w 10000"/>
                <a:gd name="connsiteY80" fmla="*/ 452 h 10000"/>
                <a:gd name="connsiteX81" fmla="*/ 9362 w 10000"/>
                <a:gd name="connsiteY81" fmla="*/ 362 h 10000"/>
                <a:gd name="connsiteX82" fmla="*/ 9574 w 10000"/>
                <a:gd name="connsiteY82" fmla="*/ 362 h 10000"/>
                <a:gd name="connsiteX83" fmla="*/ 10000 w 10000"/>
                <a:gd name="connsiteY83" fmla="*/ 317 h 10000"/>
                <a:gd name="connsiteX84" fmla="*/ 10000 w 10000"/>
                <a:gd name="connsiteY84" fmla="*/ 226 h 10000"/>
                <a:gd name="connsiteX85" fmla="*/ 10000 w 10000"/>
                <a:gd name="connsiteY85" fmla="*/ 136 h 10000"/>
                <a:gd name="connsiteX86" fmla="*/ 10000 w 10000"/>
                <a:gd name="connsiteY86" fmla="*/ 0 h 10000"/>
                <a:gd name="connsiteX0" fmla="*/ 3617 w 10000"/>
                <a:gd name="connsiteY0" fmla="*/ 10000 h 10000"/>
                <a:gd name="connsiteX1" fmla="*/ 3617 w 10000"/>
                <a:gd name="connsiteY1" fmla="*/ 9955 h 10000"/>
                <a:gd name="connsiteX2" fmla="*/ 3404 w 10000"/>
                <a:gd name="connsiteY2" fmla="*/ 9819 h 10000"/>
                <a:gd name="connsiteX3" fmla="*/ 3404 w 10000"/>
                <a:gd name="connsiteY3" fmla="*/ 9729 h 10000"/>
                <a:gd name="connsiteX4" fmla="*/ 3617 w 10000"/>
                <a:gd name="connsiteY4" fmla="*/ 9593 h 10000"/>
                <a:gd name="connsiteX5" fmla="*/ 3617 w 10000"/>
                <a:gd name="connsiteY5" fmla="*/ 9457 h 10000"/>
                <a:gd name="connsiteX6" fmla="*/ 3617 w 10000"/>
                <a:gd name="connsiteY6" fmla="*/ 9231 h 10000"/>
                <a:gd name="connsiteX7" fmla="*/ 3617 w 10000"/>
                <a:gd name="connsiteY7" fmla="*/ 9095 h 10000"/>
                <a:gd name="connsiteX8" fmla="*/ 3617 w 10000"/>
                <a:gd name="connsiteY8" fmla="*/ 8869 h 10000"/>
                <a:gd name="connsiteX9" fmla="*/ 3404 w 10000"/>
                <a:gd name="connsiteY9" fmla="*/ 8824 h 10000"/>
                <a:gd name="connsiteX10" fmla="*/ 3404 w 10000"/>
                <a:gd name="connsiteY10" fmla="*/ 8688 h 10000"/>
                <a:gd name="connsiteX11" fmla="*/ 3404 w 10000"/>
                <a:gd name="connsiteY11" fmla="*/ 8507 h 10000"/>
                <a:gd name="connsiteX12" fmla="*/ 3404 w 10000"/>
                <a:gd name="connsiteY12" fmla="*/ 8462 h 10000"/>
                <a:gd name="connsiteX13" fmla="*/ 3404 w 10000"/>
                <a:gd name="connsiteY13" fmla="*/ 8371 h 10000"/>
                <a:gd name="connsiteX14" fmla="*/ 3404 w 10000"/>
                <a:gd name="connsiteY14" fmla="*/ 8235 h 10000"/>
                <a:gd name="connsiteX15" fmla="*/ 2979 w 10000"/>
                <a:gd name="connsiteY15" fmla="*/ 8100 h 10000"/>
                <a:gd name="connsiteX16" fmla="*/ 2979 w 10000"/>
                <a:gd name="connsiteY16" fmla="*/ 8009 h 10000"/>
                <a:gd name="connsiteX17" fmla="*/ 2979 w 10000"/>
                <a:gd name="connsiteY17" fmla="*/ 7873 h 10000"/>
                <a:gd name="connsiteX18" fmla="*/ 2979 w 10000"/>
                <a:gd name="connsiteY18" fmla="*/ 7828 h 10000"/>
                <a:gd name="connsiteX19" fmla="*/ 2979 w 10000"/>
                <a:gd name="connsiteY19" fmla="*/ 7692 h 10000"/>
                <a:gd name="connsiteX20" fmla="*/ 2979 w 10000"/>
                <a:gd name="connsiteY20" fmla="*/ 7602 h 10000"/>
                <a:gd name="connsiteX21" fmla="*/ 2766 w 10000"/>
                <a:gd name="connsiteY21" fmla="*/ 7511 h 10000"/>
                <a:gd name="connsiteX22" fmla="*/ 2766 w 10000"/>
                <a:gd name="connsiteY22" fmla="*/ 7376 h 10000"/>
                <a:gd name="connsiteX23" fmla="*/ 2766 w 10000"/>
                <a:gd name="connsiteY23" fmla="*/ 7330 h 10000"/>
                <a:gd name="connsiteX24" fmla="*/ 2766 w 10000"/>
                <a:gd name="connsiteY24" fmla="*/ 7240 h 10000"/>
                <a:gd name="connsiteX25" fmla="*/ 2766 w 10000"/>
                <a:gd name="connsiteY25" fmla="*/ 7195 h 10000"/>
                <a:gd name="connsiteX26" fmla="*/ 2766 w 10000"/>
                <a:gd name="connsiteY26" fmla="*/ 7104 h 10000"/>
                <a:gd name="connsiteX27" fmla="*/ 2766 w 10000"/>
                <a:gd name="connsiteY27" fmla="*/ 7059 h 10000"/>
                <a:gd name="connsiteX28" fmla="*/ 2340 w 10000"/>
                <a:gd name="connsiteY28" fmla="*/ 6878 h 10000"/>
                <a:gd name="connsiteX29" fmla="*/ 2340 w 10000"/>
                <a:gd name="connsiteY29" fmla="*/ 6742 h 10000"/>
                <a:gd name="connsiteX30" fmla="*/ 2340 w 10000"/>
                <a:gd name="connsiteY30" fmla="*/ 6697 h 10000"/>
                <a:gd name="connsiteX31" fmla="*/ 2340 w 10000"/>
                <a:gd name="connsiteY31" fmla="*/ 6561 h 10000"/>
                <a:gd name="connsiteX32" fmla="*/ 1915 w 10000"/>
                <a:gd name="connsiteY32" fmla="*/ 6471 h 10000"/>
                <a:gd name="connsiteX33" fmla="*/ 1915 w 10000"/>
                <a:gd name="connsiteY33" fmla="*/ 6380 h 10000"/>
                <a:gd name="connsiteX34" fmla="*/ 1915 w 10000"/>
                <a:gd name="connsiteY34" fmla="*/ 6335 h 10000"/>
                <a:gd name="connsiteX35" fmla="*/ 1915 w 10000"/>
                <a:gd name="connsiteY35" fmla="*/ 6199 h 10000"/>
                <a:gd name="connsiteX36" fmla="*/ 1702 w 10000"/>
                <a:gd name="connsiteY36" fmla="*/ 6109 h 10000"/>
                <a:gd name="connsiteX37" fmla="*/ 1702 w 10000"/>
                <a:gd name="connsiteY37" fmla="*/ 6063 h 10000"/>
                <a:gd name="connsiteX38" fmla="*/ 1702 w 10000"/>
                <a:gd name="connsiteY38" fmla="*/ 5882 h 10000"/>
                <a:gd name="connsiteX39" fmla="*/ 1702 w 10000"/>
                <a:gd name="connsiteY39" fmla="*/ 5747 h 10000"/>
                <a:gd name="connsiteX40" fmla="*/ 1702 w 10000"/>
                <a:gd name="connsiteY40" fmla="*/ 5701 h 10000"/>
                <a:gd name="connsiteX41" fmla="*/ 1702 w 10000"/>
                <a:gd name="connsiteY41" fmla="*/ 5611 h 10000"/>
                <a:gd name="connsiteX42" fmla="*/ 1277 w 10000"/>
                <a:gd name="connsiteY42" fmla="*/ 5249 h 10000"/>
                <a:gd name="connsiteX43" fmla="*/ 1247 w 10000"/>
                <a:gd name="connsiteY43" fmla="*/ 4487 h 10000"/>
                <a:gd name="connsiteX44" fmla="*/ 0 w 10000"/>
                <a:gd name="connsiteY44" fmla="*/ 3484 h 10000"/>
                <a:gd name="connsiteX45" fmla="*/ 1277 w 10000"/>
                <a:gd name="connsiteY45" fmla="*/ 2760 h 10000"/>
                <a:gd name="connsiteX46" fmla="*/ 2028 w 10000"/>
                <a:gd name="connsiteY46" fmla="*/ 2554 h 10000"/>
                <a:gd name="connsiteX47" fmla="*/ 3404 w 10000"/>
                <a:gd name="connsiteY47" fmla="*/ 2217 h 10000"/>
                <a:gd name="connsiteX48" fmla="*/ 3617 w 10000"/>
                <a:gd name="connsiteY48" fmla="*/ 1991 h 10000"/>
                <a:gd name="connsiteX49" fmla="*/ 3617 w 10000"/>
                <a:gd name="connsiteY49" fmla="*/ 1946 h 10000"/>
                <a:gd name="connsiteX50" fmla="*/ 3617 w 10000"/>
                <a:gd name="connsiteY50" fmla="*/ 1855 h 10000"/>
                <a:gd name="connsiteX51" fmla="*/ 3617 w 10000"/>
                <a:gd name="connsiteY51" fmla="*/ 1765 h 10000"/>
                <a:gd name="connsiteX52" fmla="*/ 3617 w 10000"/>
                <a:gd name="connsiteY52" fmla="*/ 1719 h 10000"/>
                <a:gd name="connsiteX53" fmla="*/ 3404 w 10000"/>
                <a:gd name="connsiteY53" fmla="*/ 1719 h 10000"/>
                <a:gd name="connsiteX54" fmla="*/ 3404 w 10000"/>
                <a:gd name="connsiteY54" fmla="*/ 1629 h 10000"/>
                <a:gd name="connsiteX55" fmla="*/ 3404 w 10000"/>
                <a:gd name="connsiteY55" fmla="*/ 1584 h 10000"/>
                <a:gd name="connsiteX56" fmla="*/ 3404 w 10000"/>
                <a:gd name="connsiteY56" fmla="*/ 1493 h 10000"/>
                <a:gd name="connsiteX57" fmla="*/ 2979 w 10000"/>
                <a:gd name="connsiteY57" fmla="*/ 1493 h 10000"/>
                <a:gd name="connsiteX58" fmla="*/ 2979 w 10000"/>
                <a:gd name="connsiteY58" fmla="*/ 1448 h 10000"/>
                <a:gd name="connsiteX59" fmla="*/ 2979 w 10000"/>
                <a:gd name="connsiteY59" fmla="*/ 1357 h 10000"/>
                <a:gd name="connsiteX60" fmla="*/ 2979 w 10000"/>
                <a:gd name="connsiteY60" fmla="*/ 1312 h 10000"/>
                <a:gd name="connsiteX61" fmla="*/ 2979 w 10000"/>
                <a:gd name="connsiteY61" fmla="*/ 1222 h 10000"/>
                <a:gd name="connsiteX62" fmla="*/ 3404 w 10000"/>
                <a:gd name="connsiteY62" fmla="*/ 1131 h 10000"/>
                <a:gd name="connsiteX63" fmla="*/ 3404 w 10000"/>
                <a:gd name="connsiteY63" fmla="*/ 1086 h 10000"/>
                <a:gd name="connsiteX64" fmla="*/ 3617 w 10000"/>
                <a:gd name="connsiteY64" fmla="*/ 995 h 10000"/>
                <a:gd name="connsiteX65" fmla="*/ 3617 w 10000"/>
                <a:gd name="connsiteY65" fmla="*/ 950 h 10000"/>
                <a:gd name="connsiteX66" fmla="*/ 4043 w 10000"/>
                <a:gd name="connsiteY66" fmla="*/ 950 h 10000"/>
                <a:gd name="connsiteX67" fmla="*/ 4255 w 10000"/>
                <a:gd name="connsiteY67" fmla="*/ 860 h 10000"/>
                <a:gd name="connsiteX68" fmla="*/ 4681 w 10000"/>
                <a:gd name="connsiteY68" fmla="*/ 814 h 10000"/>
                <a:gd name="connsiteX69" fmla="*/ 4894 w 10000"/>
                <a:gd name="connsiteY69" fmla="*/ 724 h 10000"/>
                <a:gd name="connsiteX70" fmla="*/ 5319 w 10000"/>
                <a:gd name="connsiteY70" fmla="*/ 724 h 10000"/>
                <a:gd name="connsiteX71" fmla="*/ 5957 w 10000"/>
                <a:gd name="connsiteY71" fmla="*/ 724 h 10000"/>
                <a:gd name="connsiteX72" fmla="*/ 6383 w 10000"/>
                <a:gd name="connsiteY72" fmla="*/ 633 h 10000"/>
                <a:gd name="connsiteX73" fmla="*/ 7021 w 10000"/>
                <a:gd name="connsiteY73" fmla="*/ 633 h 10000"/>
                <a:gd name="connsiteX74" fmla="*/ 7234 w 10000"/>
                <a:gd name="connsiteY74" fmla="*/ 588 h 10000"/>
                <a:gd name="connsiteX75" fmla="*/ 7660 w 10000"/>
                <a:gd name="connsiteY75" fmla="*/ 588 h 10000"/>
                <a:gd name="connsiteX76" fmla="*/ 8085 w 10000"/>
                <a:gd name="connsiteY76" fmla="*/ 588 h 10000"/>
                <a:gd name="connsiteX77" fmla="*/ 8298 w 10000"/>
                <a:gd name="connsiteY77" fmla="*/ 588 h 10000"/>
                <a:gd name="connsiteX78" fmla="*/ 8723 w 10000"/>
                <a:gd name="connsiteY78" fmla="*/ 498 h 10000"/>
                <a:gd name="connsiteX79" fmla="*/ 8936 w 10000"/>
                <a:gd name="connsiteY79" fmla="*/ 452 h 10000"/>
                <a:gd name="connsiteX80" fmla="*/ 9362 w 10000"/>
                <a:gd name="connsiteY80" fmla="*/ 362 h 10000"/>
                <a:gd name="connsiteX81" fmla="*/ 9574 w 10000"/>
                <a:gd name="connsiteY81" fmla="*/ 362 h 10000"/>
                <a:gd name="connsiteX82" fmla="*/ 10000 w 10000"/>
                <a:gd name="connsiteY82" fmla="*/ 317 h 10000"/>
                <a:gd name="connsiteX83" fmla="*/ 10000 w 10000"/>
                <a:gd name="connsiteY83" fmla="*/ 226 h 10000"/>
                <a:gd name="connsiteX84" fmla="*/ 10000 w 10000"/>
                <a:gd name="connsiteY84" fmla="*/ 136 h 10000"/>
                <a:gd name="connsiteX85" fmla="*/ 10000 w 10000"/>
                <a:gd name="connsiteY85" fmla="*/ 0 h 10000"/>
                <a:gd name="connsiteX0" fmla="*/ 2370 w 8753"/>
                <a:gd name="connsiteY0" fmla="*/ 10000 h 10000"/>
                <a:gd name="connsiteX1" fmla="*/ 2370 w 8753"/>
                <a:gd name="connsiteY1" fmla="*/ 9955 h 10000"/>
                <a:gd name="connsiteX2" fmla="*/ 2157 w 8753"/>
                <a:gd name="connsiteY2" fmla="*/ 9819 h 10000"/>
                <a:gd name="connsiteX3" fmla="*/ 2157 w 8753"/>
                <a:gd name="connsiteY3" fmla="*/ 9729 h 10000"/>
                <a:gd name="connsiteX4" fmla="*/ 2370 w 8753"/>
                <a:gd name="connsiteY4" fmla="*/ 9593 h 10000"/>
                <a:gd name="connsiteX5" fmla="*/ 2370 w 8753"/>
                <a:gd name="connsiteY5" fmla="*/ 9457 h 10000"/>
                <a:gd name="connsiteX6" fmla="*/ 2370 w 8753"/>
                <a:gd name="connsiteY6" fmla="*/ 9231 h 10000"/>
                <a:gd name="connsiteX7" fmla="*/ 2370 w 8753"/>
                <a:gd name="connsiteY7" fmla="*/ 9095 h 10000"/>
                <a:gd name="connsiteX8" fmla="*/ 2370 w 8753"/>
                <a:gd name="connsiteY8" fmla="*/ 8869 h 10000"/>
                <a:gd name="connsiteX9" fmla="*/ 2157 w 8753"/>
                <a:gd name="connsiteY9" fmla="*/ 8824 h 10000"/>
                <a:gd name="connsiteX10" fmla="*/ 2157 w 8753"/>
                <a:gd name="connsiteY10" fmla="*/ 8688 h 10000"/>
                <a:gd name="connsiteX11" fmla="*/ 2157 w 8753"/>
                <a:gd name="connsiteY11" fmla="*/ 8507 h 10000"/>
                <a:gd name="connsiteX12" fmla="*/ 2157 w 8753"/>
                <a:gd name="connsiteY12" fmla="*/ 8462 h 10000"/>
                <a:gd name="connsiteX13" fmla="*/ 2157 w 8753"/>
                <a:gd name="connsiteY13" fmla="*/ 8371 h 10000"/>
                <a:gd name="connsiteX14" fmla="*/ 2157 w 8753"/>
                <a:gd name="connsiteY14" fmla="*/ 8235 h 10000"/>
                <a:gd name="connsiteX15" fmla="*/ 1732 w 8753"/>
                <a:gd name="connsiteY15" fmla="*/ 8100 h 10000"/>
                <a:gd name="connsiteX16" fmla="*/ 1732 w 8753"/>
                <a:gd name="connsiteY16" fmla="*/ 8009 h 10000"/>
                <a:gd name="connsiteX17" fmla="*/ 1732 w 8753"/>
                <a:gd name="connsiteY17" fmla="*/ 7873 h 10000"/>
                <a:gd name="connsiteX18" fmla="*/ 1732 w 8753"/>
                <a:gd name="connsiteY18" fmla="*/ 7828 h 10000"/>
                <a:gd name="connsiteX19" fmla="*/ 1732 w 8753"/>
                <a:gd name="connsiteY19" fmla="*/ 7692 h 10000"/>
                <a:gd name="connsiteX20" fmla="*/ 1732 w 8753"/>
                <a:gd name="connsiteY20" fmla="*/ 7602 h 10000"/>
                <a:gd name="connsiteX21" fmla="*/ 1519 w 8753"/>
                <a:gd name="connsiteY21" fmla="*/ 7511 h 10000"/>
                <a:gd name="connsiteX22" fmla="*/ 1519 w 8753"/>
                <a:gd name="connsiteY22" fmla="*/ 7376 h 10000"/>
                <a:gd name="connsiteX23" fmla="*/ 1519 w 8753"/>
                <a:gd name="connsiteY23" fmla="*/ 7330 h 10000"/>
                <a:gd name="connsiteX24" fmla="*/ 1519 w 8753"/>
                <a:gd name="connsiteY24" fmla="*/ 7240 h 10000"/>
                <a:gd name="connsiteX25" fmla="*/ 1519 w 8753"/>
                <a:gd name="connsiteY25" fmla="*/ 7195 h 10000"/>
                <a:gd name="connsiteX26" fmla="*/ 1519 w 8753"/>
                <a:gd name="connsiteY26" fmla="*/ 7104 h 10000"/>
                <a:gd name="connsiteX27" fmla="*/ 1519 w 8753"/>
                <a:gd name="connsiteY27" fmla="*/ 7059 h 10000"/>
                <a:gd name="connsiteX28" fmla="*/ 1093 w 8753"/>
                <a:gd name="connsiteY28" fmla="*/ 6878 h 10000"/>
                <a:gd name="connsiteX29" fmla="*/ 1093 w 8753"/>
                <a:gd name="connsiteY29" fmla="*/ 6742 h 10000"/>
                <a:gd name="connsiteX30" fmla="*/ 1093 w 8753"/>
                <a:gd name="connsiteY30" fmla="*/ 6697 h 10000"/>
                <a:gd name="connsiteX31" fmla="*/ 1093 w 8753"/>
                <a:gd name="connsiteY31" fmla="*/ 6561 h 10000"/>
                <a:gd name="connsiteX32" fmla="*/ 668 w 8753"/>
                <a:gd name="connsiteY32" fmla="*/ 6471 h 10000"/>
                <a:gd name="connsiteX33" fmla="*/ 668 w 8753"/>
                <a:gd name="connsiteY33" fmla="*/ 6380 h 10000"/>
                <a:gd name="connsiteX34" fmla="*/ 668 w 8753"/>
                <a:gd name="connsiteY34" fmla="*/ 6335 h 10000"/>
                <a:gd name="connsiteX35" fmla="*/ 668 w 8753"/>
                <a:gd name="connsiteY35" fmla="*/ 6199 h 10000"/>
                <a:gd name="connsiteX36" fmla="*/ 455 w 8753"/>
                <a:gd name="connsiteY36" fmla="*/ 6109 h 10000"/>
                <a:gd name="connsiteX37" fmla="*/ 455 w 8753"/>
                <a:gd name="connsiteY37" fmla="*/ 6063 h 10000"/>
                <a:gd name="connsiteX38" fmla="*/ 455 w 8753"/>
                <a:gd name="connsiteY38" fmla="*/ 5882 h 10000"/>
                <a:gd name="connsiteX39" fmla="*/ 455 w 8753"/>
                <a:gd name="connsiteY39" fmla="*/ 5747 h 10000"/>
                <a:gd name="connsiteX40" fmla="*/ 455 w 8753"/>
                <a:gd name="connsiteY40" fmla="*/ 5701 h 10000"/>
                <a:gd name="connsiteX41" fmla="*/ 455 w 8753"/>
                <a:gd name="connsiteY41" fmla="*/ 5611 h 10000"/>
                <a:gd name="connsiteX42" fmla="*/ 30 w 8753"/>
                <a:gd name="connsiteY42" fmla="*/ 5249 h 10000"/>
                <a:gd name="connsiteX43" fmla="*/ 0 w 8753"/>
                <a:gd name="connsiteY43" fmla="*/ 4487 h 10000"/>
                <a:gd name="connsiteX44" fmla="*/ 30 w 8753"/>
                <a:gd name="connsiteY44" fmla="*/ 2760 h 10000"/>
                <a:gd name="connsiteX45" fmla="*/ 781 w 8753"/>
                <a:gd name="connsiteY45" fmla="*/ 2554 h 10000"/>
                <a:gd name="connsiteX46" fmla="*/ 2157 w 8753"/>
                <a:gd name="connsiteY46" fmla="*/ 2217 h 10000"/>
                <a:gd name="connsiteX47" fmla="*/ 2370 w 8753"/>
                <a:gd name="connsiteY47" fmla="*/ 1991 h 10000"/>
                <a:gd name="connsiteX48" fmla="*/ 2370 w 8753"/>
                <a:gd name="connsiteY48" fmla="*/ 1946 h 10000"/>
                <a:gd name="connsiteX49" fmla="*/ 2370 w 8753"/>
                <a:gd name="connsiteY49" fmla="*/ 1855 h 10000"/>
                <a:gd name="connsiteX50" fmla="*/ 2370 w 8753"/>
                <a:gd name="connsiteY50" fmla="*/ 1765 h 10000"/>
                <a:gd name="connsiteX51" fmla="*/ 2370 w 8753"/>
                <a:gd name="connsiteY51" fmla="*/ 1719 h 10000"/>
                <a:gd name="connsiteX52" fmla="*/ 2157 w 8753"/>
                <a:gd name="connsiteY52" fmla="*/ 1719 h 10000"/>
                <a:gd name="connsiteX53" fmla="*/ 2157 w 8753"/>
                <a:gd name="connsiteY53" fmla="*/ 1629 h 10000"/>
                <a:gd name="connsiteX54" fmla="*/ 2157 w 8753"/>
                <a:gd name="connsiteY54" fmla="*/ 1584 h 10000"/>
                <a:gd name="connsiteX55" fmla="*/ 2157 w 8753"/>
                <a:gd name="connsiteY55" fmla="*/ 1493 h 10000"/>
                <a:gd name="connsiteX56" fmla="*/ 1732 w 8753"/>
                <a:gd name="connsiteY56" fmla="*/ 1493 h 10000"/>
                <a:gd name="connsiteX57" fmla="*/ 1732 w 8753"/>
                <a:gd name="connsiteY57" fmla="*/ 1448 h 10000"/>
                <a:gd name="connsiteX58" fmla="*/ 1732 w 8753"/>
                <a:gd name="connsiteY58" fmla="*/ 1357 h 10000"/>
                <a:gd name="connsiteX59" fmla="*/ 1732 w 8753"/>
                <a:gd name="connsiteY59" fmla="*/ 1312 h 10000"/>
                <a:gd name="connsiteX60" fmla="*/ 1732 w 8753"/>
                <a:gd name="connsiteY60" fmla="*/ 1222 h 10000"/>
                <a:gd name="connsiteX61" fmla="*/ 2157 w 8753"/>
                <a:gd name="connsiteY61" fmla="*/ 1131 h 10000"/>
                <a:gd name="connsiteX62" fmla="*/ 2157 w 8753"/>
                <a:gd name="connsiteY62" fmla="*/ 1086 h 10000"/>
                <a:gd name="connsiteX63" fmla="*/ 2370 w 8753"/>
                <a:gd name="connsiteY63" fmla="*/ 995 h 10000"/>
                <a:gd name="connsiteX64" fmla="*/ 2370 w 8753"/>
                <a:gd name="connsiteY64" fmla="*/ 950 h 10000"/>
                <a:gd name="connsiteX65" fmla="*/ 2796 w 8753"/>
                <a:gd name="connsiteY65" fmla="*/ 950 h 10000"/>
                <a:gd name="connsiteX66" fmla="*/ 3008 w 8753"/>
                <a:gd name="connsiteY66" fmla="*/ 860 h 10000"/>
                <a:gd name="connsiteX67" fmla="*/ 3434 w 8753"/>
                <a:gd name="connsiteY67" fmla="*/ 814 h 10000"/>
                <a:gd name="connsiteX68" fmla="*/ 3647 w 8753"/>
                <a:gd name="connsiteY68" fmla="*/ 724 h 10000"/>
                <a:gd name="connsiteX69" fmla="*/ 4072 w 8753"/>
                <a:gd name="connsiteY69" fmla="*/ 724 h 10000"/>
                <a:gd name="connsiteX70" fmla="*/ 4710 w 8753"/>
                <a:gd name="connsiteY70" fmla="*/ 724 h 10000"/>
                <a:gd name="connsiteX71" fmla="*/ 5136 w 8753"/>
                <a:gd name="connsiteY71" fmla="*/ 633 h 10000"/>
                <a:gd name="connsiteX72" fmla="*/ 5774 w 8753"/>
                <a:gd name="connsiteY72" fmla="*/ 633 h 10000"/>
                <a:gd name="connsiteX73" fmla="*/ 5987 w 8753"/>
                <a:gd name="connsiteY73" fmla="*/ 588 h 10000"/>
                <a:gd name="connsiteX74" fmla="*/ 6413 w 8753"/>
                <a:gd name="connsiteY74" fmla="*/ 588 h 10000"/>
                <a:gd name="connsiteX75" fmla="*/ 6838 w 8753"/>
                <a:gd name="connsiteY75" fmla="*/ 588 h 10000"/>
                <a:gd name="connsiteX76" fmla="*/ 7051 w 8753"/>
                <a:gd name="connsiteY76" fmla="*/ 588 h 10000"/>
                <a:gd name="connsiteX77" fmla="*/ 7476 w 8753"/>
                <a:gd name="connsiteY77" fmla="*/ 498 h 10000"/>
                <a:gd name="connsiteX78" fmla="*/ 7689 w 8753"/>
                <a:gd name="connsiteY78" fmla="*/ 452 h 10000"/>
                <a:gd name="connsiteX79" fmla="*/ 8115 w 8753"/>
                <a:gd name="connsiteY79" fmla="*/ 362 h 10000"/>
                <a:gd name="connsiteX80" fmla="*/ 8327 w 8753"/>
                <a:gd name="connsiteY80" fmla="*/ 362 h 10000"/>
                <a:gd name="connsiteX81" fmla="*/ 8753 w 8753"/>
                <a:gd name="connsiteY81" fmla="*/ 317 h 10000"/>
                <a:gd name="connsiteX82" fmla="*/ 8753 w 8753"/>
                <a:gd name="connsiteY82" fmla="*/ 226 h 10000"/>
                <a:gd name="connsiteX83" fmla="*/ 8753 w 8753"/>
                <a:gd name="connsiteY83" fmla="*/ 136 h 10000"/>
                <a:gd name="connsiteX84" fmla="*/ 8753 w 8753"/>
                <a:gd name="connsiteY84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2464 w 10000"/>
                <a:gd name="connsiteY45" fmla="*/ 2217 h 10000"/>
                <a:gd name="connsiteX46" fmla="*/ 2708 w 10000"/>
                <a:gd name="connsiteY46" fmla="*/ 1991 h 10000"/>
                <a:gd name="connsiteX47" fmla="*/ 2708 w 10000"/>
                <a:gd name="connsiteY47" fmla="*/ 1946 h 10000"/>
                <a:gd name="connsiteX48" fmla="*/ 2708 w 10000"/>
                <a:gd name="connsiteY48" fmla="*/ 1855 h 10000"/>
                <a:gd name="connsiteX49" fmla="*/ 2708 w 10000"/>
                <a:gd name="connsiteY49" fmla="*/ 1765 h 10000"/>
                <a:gd name="connsiteX50" fmla="*/ 2708 w 10000"/>
                <a:gd name="connsiteY50" fmla="*/ 1719 h 10000"/>
                <a:gd name="connsiteX51" fmla="*/ 2464 w 10000"/>
                <a:gd name="connsiteY51" fmla="*/ 1719 h 10000"/>
                <a:gd name="connsiteX52" fmla="*/ 2464 w 10000"/>
                <a:gd name="connsiteY52" fmla="*/ 1629 h 10000"/>
                <a:gd name="connsiteX53" fmla="*/ 2464 w 10000"/>
                <a:gd name="connsiteY53" fmla="*/ 1584 h 10000"/>
                <a:gd name="connsiteX54" fmla="*/ 2464 w 10000"/>
                <a:gd name="connsiteY54" fmla="*/ 1493 h 10000"/>
                <a:gd name="connsiteX55" fmla="*/ 1979 w 10000"/>
                <a:gd name="connsiteY55" fmla="*/ 1493 h 10000"/>
                <a:gd name="connsiteX56" fmla="*/ 1979 w 10000"/>
                <a:gd name="connsiteY56" fmla="*/ 1448 h 10000"/>
                <a:gd name="connsiteX57" fmla="*/ 1979 w 10000"/>
                <a:gd name="connsiteY57" fmla="*/ 1357 h 10000"/>
                <a:gd name="connsiteX58" fmla="*/ 1979 w 10000"/>
                <a:gd name="connsiteY58" fmla="*/ 1312 h 10000"/>
                <a:gd name="connsiteX59" fmla="*/ 1979 w 10000"/>
                <a:gd name="connsiteY59" fmla="*/ 1222 h 10000"/>
                <a:gd name="connsiteX60" fmla="*/ 2464 w 10000"/>
                <a:gd name="connsiteY60" fmla="*/ 1131 h 10000"/>
                <a:gd name="connsiteX61" fmla="*/ 2464 w 10000"/>
                <a:gd name="connsiteY61" fmla="*/ 1086 h 10000"/>
                <a:gd name="connsiteX62" fmla="*/ 2708 w 10000"/>
                <a:gd name="connsiteY62" fmla="*/ 995 h 10000"/>
                <a:gd name="connsiteX63" fmla="*/ 2708 w 10000"/>
                <a:gd name="connsiteY63" fmla="*/ 950 h 10000"/>
                <a:gd name="connsiteX64" fmla="*/ 3194 w 10000"/>
                <a:gd name="connsiteY64" fmla="*/ 950 h 10000"/>
                <a:gd name="connsiteX65" fmla="*/ 3437 w 10000"/>
                <a:gd name="connsiteY65" fmla="*/ 860 h 10000"/>
                <a:gd name="connsiteX66" fmla="*/ 3923 w 10000"/>
                <a:gd name="connsiteY66" fmla="*/ 814 h 10000"/>
                <a:gd name="connsiteX67" fmla="*/ 4167 w 10000"/>
                <a:gd name="connsiteY67" fmla="*/ 724 h 10000"/>
                <a:gd name="connsiteX68" fmla="*/ 4652 w 10000"/>
                <a:gd name="connsiteY68" fmla="*/ 724 h 10000"/>
                <a:gd name="connsiteX69" fmla="*/ 5381 w 10000"/>
                <a:gd name="connsiteY69" fmla="*/ 724 h 10000"/>
                <a:gd name="connsiteX70" fmla="*/ 5868 w 10000"/>
                <a:gd name="connsiteY70" fmla="*/ 633 h 10000"/>
                <a:gd name="connsiteX71" fmla="*/ 6597 w 10000"/>
                <a:gd name="connsiteY71" fmla="*/ 633 h 10000"/>
                <a:gd name="connsiteX72" fmla="*/ 6840 w 10000"/>
                <a:gd name="connsiteY72" fmla="*/ 588 h 10000"/>
                <a:gd name="connsiteX73" fmla="*/ 7327 w 10000"/>
                <a:gd name="connsiteY73" fmla="*/ 588 h 10000"/>
                <a:gd name="connsiteX74" fmla="*/ 7812 w 10000"/>
                <a:gd name="connsiteY74" fmla="*/ 588 h 10000"/>
                <a:gd name="connsiteX75" fmla="*/ 8056 w 10000"/>
                <a:gd name="connsiteY75" fmla="*/ 588 h 10000"/>
                <a:gd name="connsiteX76" fmla="*/ 8541 w 10000"/>
                <a:gd name="connsiteY76" fmla="*/ 498 h 10000"/>
                <a:gd name="connsiteX77" fmla="*/ 8784 w 10000"/>
                <a:gd name="connsiteY77" fmla="*/ 452 h 10000"/>
                <a:gd name="connsiteX78" fmla="*/ 9271 w 10000"/>
                <a:gd name="connsiteY78" fmla="*/ 362 h 10000"/>
                <a:gd name="connsiteX79" fmla="*/ 9513 w 10000"/>
                <a:gd name="connsiteY79" fmla="*/ 362 h 10000"/>
                <a:gd name="connsiteX80" fmla="*/ 10000 w 10000"/>
                <a:gd name="connsiteY80" fmla="*/ 317 h 10000"/>
                <a:gd name="connsiteX81" fmla="*/ 10000 w 10000"/>
                <a:gd name="connsiteY81" fmla="*/ 226 h 10000"/>
                <a:gd name="connsiteX82" fmla="*/ 10000 w 10000"/>
                <a:gd name="connsiteY82" fmla="*/ 136 h 10000"/>
                <a:gd name="connsiteX83" fmla="*/ 10000 w 10000"/>
                <a:gd name="connsiteY83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1962 w 10000"/>
                <a:gd name="connsiteY45" fmla="*/ 2325 h 10000"/>
                <a:gd name="connsiteX46" fmla="*/ 2464 w 10000"/>
                <a:gd name="connsiteY46" fmla="*/ 2217 h 10000"/>
                <a:gd name="connsiteX47" fmla="*/ 2708 w 10000"/>
                <a:gd name="connsiteY47" fmla="*/ 1991 h 10000"/>
                <a:gd name="connsiteX48" fmla="*/ 2708 w 10000"/>
                <a:gd name="connsiteY48" fmla="*/ 1946 h 10000"/>
                <a:gd name="connsiteX49" fmla="*/ 2708 w 10000"/>
                <a:gd name="connsiteY49" fmla="*/ 1855 h 10000"/>
                <a:gd name="connsiteX50" fmla="*/ 2708 w 10000"/>
                <a:gd name="connsiteY50" fmla="*/ 1765 h 10000"/>
                <a:gd name="connsiteX51" fmla="*/ 2708 w 10000"/>
                <a:gd name="connsiteY51" fmla="*/ 1719 h 10000"/>
                <a:gd name="connsiteX52" fmla="*/ 2464 w 10000"/>
                <a:gd name="connsiteY52" fmla="*/ 1719 h 10000"/>
                <a:gd name="connsiteX53" fmla="*/ 2464 w 10000"/>
                <a:gd name="connsiteY53" fmla="*/ 1629 h 10000"/>
                <a:gd name="connsiteX54" fmla="*/ 2464 w 10000"/>
                <a:gd name="connsiteY54" fmla="*/ 1584 h 10000"/>
                <a:gd name="connsiteX55" fmla="*/ 2464 w 10000"/>
                <a:gd name="connsiteY55" fmla="*/ 1493 h 10000"/>
                <a:gd name="connsiteX56" fmla="*/ 1979 w 10000"/>
                <a:gd name="connsiteY56" fmla="*/ 1493 h 10000"/>
                <a:gd name="connsiteX57" fmla="*/ 1979 w 10000"/>
                <a:gd name="connsiteY57" fmla="*/ 1448 h 10000"/>
                <a:gd name="connsiteX58" fmla="*/ 1979 w 10000"/>
                <a:gd name="connsiteY58" fmla="*/ 1357 h 10000"/>
                <a:gd name="connsiteX59" fmla="*/ 1979 w 10000"/>
                <a:gd name="connsiteY59" fmla="*/ 1312 h 10000"/>
                <a:gd name="connsiteX60" fmla="*/ 1979 w 10000"/>
                <a:gd name="connsiteY60" fmla="*/ 1222 h 10000"/>
                <a:gd name="connsiteX61" fmla="*/ 2464 w 10000"/>
                <a:gd name="connsiteY61" fmla="*/ 1131 h 10000"/>
                <a:gd name="connsiteX62" fmla="*/ 2464 w 10000"/>
                <a:gd name="connsiteY62" fmla="*/ 1086 h 10000"/>
                <a:gd name="connsiteX63" fmla="*/ 2708 w 10000"/>
                <a:gd name="connsiteY63" fmla="*/ 995 h 10000"/>
                <a:gd name="connsiteX64" fmla="*/ 2708 w 10000"/>
                <a:gd name="connsiteY64" fmla="*/ 950 h 10000"/>
                <a:gd name="connsiteX65" fmla="*/ 3194 w 10000"/>
                <a:gd name="connsiteY65" fmla="*/ 950 h 10000"/>
                <a:gd name="connsiteX66" fmla="*/ 3437 w 10000"/>
                <a:gd name="connsiteY66" fmla="*/ 860 h 10000"/>
                <a:gd name="connsiteX67" fmla="*/ 3923 w 10000"/>
                <a:gd name="connsiteY67" fmla="*/ 814 h 10000"/>
                <a:gd name="connsiteX68" fmla="*/ 4167 w 10000"/>
                <a:gd name="connsiteY68" fmla="*/ 724 h 10000"/>
                <a:gd name="connsiteX69" fmla="*/ 4652 w 10000"/>
                <a:gd name="connsiteY69" fmla="*/ 724 h 10000"/>
                <a:gd name="connsiteX70" fmla="*/ 5381 w 10000"/>
                <a:gd name="connsiteY70" fmla="*/ 724 h 10000"/>
                <a:gd name="connsiteX71" fmla="*/ 5868 w 10000"/>
                <a:gd name="connsiteY71" fmla="*/ 633 h 10000"/>
                <a:gd name="connsiteX72" fmla="*/ 6597 w 10000"/>
                <a:gd name="connsiteY72" fmla="*/ 633 h 10000"/>
                <a:gd name="connsiteX73" fmla="*/ 6840 w 10000"/>
                <a:gd name="connsiteY73" fmla="*/ 588 h 10000"/>
                <a:gd name="connsiteX74" fmla="*/ 7327 w 10000"/>
                <a:gd name="connsiteY74" fmla="*/ 588 h 10000"/>
                <a:gd name="connsiteX75" fmla="*/ 7812 w 10000"/>
                <a:gd name="connsiteY75" fmla="*/ 588 h 10000"/>
                <a:gd name="connsiteX76" fmla="*/ 8056 w 10000"/>
                <a:gd name="connsiteY76" fmla="*/ 588 h 10000"/>
                <a:gd name="connsiteX77" fmla="*/ 8541 w 10000"/>
                <a:gd name="connsiteY77" fmla="*/ 498 h 10000"/>
                <a:gd name="connsiteX78" fmla="*/ 8784 w 10000"/>
                <a:gd name="connsiteY78" fmla="*/ 452 h 10000"/>
                <a:gd name="connsiteX79" fmla="*/ 9271 w 10000"/>
                <a:gd name="connsiteY79" fmla="*/ 362 h 10000"/>
                <a:gd name="connsiteX80" fmla="*/ 9513 w 10000"/>
                <a:gd name="connsiteY80" fmla="*/ 362 h 10000"/>
                <a:gd name="connsiteX81" fmla="*/ 10000 w 10000"/>
                <a:gd name="connsiteY81" fmla="*/ 317 h 10000"/>
                <a:gd name="connsiteX82" fmla="*/ 10000 w 10000"/>
                <a:gd name="connsiteY82" fmla="*/ 226 h 10000"/>
                <a:gd name="connsiteX83" fmla="*/ 10000 w 10000"/>
                <a:gd name="connsiteY83" fmla="*/ 136 h 10000"/>
                <a:gd name="connsiteX84" fmla="*/ 10000 w 10000"/>
                <a:gd name="connsiteY84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1962 w 10000"/>
                <a:gd name="connsiteY45" fmla="*/ 2325 h 10000"/>
                <a:gd name="connsiteX46" fmla="*/ 2708 w 10000"/>
                <a:gd name="connsiteY46" fmla="*/ 1991 h 10000"/>
                <a:gd name="connsiteX47" fmla="*/ 2708 w 10000"/>
                <a:gd name="connsiteY47" fmla="*/ 1946 h 10000"/>
                <a:gd name="connsiteX48" fmla="*/ 2708 w 10000"/>
                <a:gd name="connsiteY48" fmla="*/ 1855 h 10000"/>
                <a:gd name="connsiteX49" fmla="*/ 2708 w 10000"/>
                <a:gd name="connsiteY49" fmla="*/ 1765 h 10000"/>
                <a:gd name="connsiteX50" fmla="*/ 2708 w 10000"/>
                <a:gd name="connsiteY50" fmla="*/ 1719 h 10000"/>
                <a:gd name="connsiteX51" fmla="*/ 2464 w 10000"/>
                <a:gd name="connsiteY51" fmla="*/ 1719 h 10000"/>
                <a:gd name="connsiteX52" fmla="*/ 2464 w 10000"/>
                <a:gd name="connsiteY52" fmla="*/ 1629 h 10000"/>
                <a:gd name="connsiteX53" fmla="*/ 2464 w 10000"/>
                <a:gd name="connsiteY53" fmla="*/ 1584 h 10000"/>
                <a:gd name="connsiteX54" fmla="*/ 2464 w 10000"/>
                <a:gd name="connsiteY54" fmla="*/ 1493 h 10000"/>
                <a:gd name="connsiteX55" fmla="*/ 1979 w 10000"/>
                <a:gd name="connsiteY55" fmla="*/ 1493 h 10000"/>
                <a:gd name="connsiteX56" fmla="*/ 1979 w 10000"/>
                <a:gd name="connsiteY56" fmla="*/ 1448 h 10000"/>
                <a:gd name="connsiteX57" fmla="*/ 1979 w 10000"/>
                <a:gd name="connsiteY57" fmla="*/ 1357 h 10000"/>
                <a:gd name="connsiteX58" fmla="*/ 1979 w 10000"/>
                <a:gd name="connsiteY58" fmla="*/ 1312 h 10000"/>
                <a:gd name="connsiteX59" fmla="*/ 1979 w 10000"/>
                <a:gd name="connsiteY59" fmla="*/ 1222 h 10000"/>
                <a:gd name="connsiteX60" fmla="*/ 2464 w 10000"/>
                <a:gd name="connsiteY60" fmla="*/ 1131 h 10000"/>
                <a:gd name="connsiteX61" fmla="*/ 2464 w 10000"/>
                <a:gd name="connsiteY61" fmla="*/ 1086 h 10000"/>
                <a:gd name="connsiteX62" fmla="*/ 2708 w 10000"/>
                <a:gd name="connsiteY62" fmla="*/ 995 h 10000"/>
                <a:gd name="connsiteX63" fmla="*/ 2708 w 10000"/>
                <a:gd name="connsiteY63" fmla="*/ 950 h 10000"/>
                <a:gd name="connsiteX64" fmla="*/ 3194 w 10000"/>
                <a:gd name="connsiteY64" fmla="*/ 950 h 10000"/>
                <a:gd name="connsiteX65" fmla="*/ 3437 w 10000"/>
                <a:gd name="connsiteY65" fmla="*/ 860 h 10000"/>
                <a:gd name="connsiteX66" fmla="*/ 3923 w 10000"/>
                <a:gd name="connsiteY66" fmla="*/ 814 h 10000"/>
                <a:gd name="connsiteX67" fmla="*/ 4167 w 10000"/>
                <a:gd name="connsiteY67" fmla="*/ 724 h 10000"/>
                <a:gd name="connsiteX68" fmla="*/ 4652 w 10000"/>
                <a:gd name="connsiteY68" fmla="*/ 724 h 10000"/>
                <a:gd name="connsiteX69" fmla="*/ 5381 w 10000"/>
                <a:gd name="connsiteY69" fmla="*/ 724 h 10000"/>
                <a:gd name="connsiteX70" fmla="*/ 5868 w 10000"/>
                <a:gd name="connsiteY70" fmla="*/ 633 h 10000"/>
                <a:gd name="connsiteX71" fmla="*/ 6597 w 10000"/>
                <a:gd name="connsiteY71" fmla="*/ 633 h 10000"/>
                <a:gd name="connsiteX72" fmla="*/ 6840 w 10000"/>
                <a:gd name="connsiteY72" fmla="*/ 588 h 10000"/>
                <a:gd name="connsiteX73" fmla="*/ 7327 w 10000"/>
                <a:gd name="connsiteY73" fmla="*/ 588 h 10000"/>
                <a:gd name="connsiteX74" fmla="*/ 7812 w 10000"/>
                <a:gd name="connsiteY74" fmla="*/ 588 h 10000"/>
                <a:gd name="connsiteX75" fmla="*/ 8056 w 10000"/>
                <a:gd name="connsiteY75" fmla="*/ 588 h 10000"/>
                <a:gd name="connsiteX76" fmla="*/ 8541 w 10000"/>
                <a:gd name="connsiteY76" fmla="*/ 498 h 10000"/>
                <a:gd name="connsiteX77" fmla="*/ 8784 w 10000"/>
                <a:gd name="connsiteY77" fmla="*/ 452 h 10000"/>
                <a:gd name="connsiteX78" fmla="*/ 9271 w 10000"/>
                <a:gd name="connsiteY78" fmla="*/ 362 h 10000"/>
                <a:gd name="connsiteX79" fmla="*/ 9513 w 10000"/>
                <a:gd name="connsiteY79" fmla="*/ 362 h 10000"/>
                <a:gd name="connsiteX80" fmla="*/ 10000 w 10000"/>
                <a:gd name="connsiteY80" fmla="*/ 317 h 10000"/>
                <a:gd name="connsiteX81" fmla="*/ 10000 w 10000"/>
                <a:gd name="connsiteY81" fmla="*/ 226 h 10000"/>
                <a:gd name="connsiteX82" fmla="*/ 10000 w 10000"/>
                <a:gd name="connsiteY82" fmla="*/ 136 h 10000"/>
                <a:gd name="connsiteX83" fmla="*/ 10000 w 10000"/>
                <a:gd name="connsiteY83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2708 w 10000"/>
                <a:gd name="connsiteY45" fmla="*/ 1991 h 10000"/>
                <a:gd name="connsiteX46" fmla="*/ 2708 w 10000"/>
                <a:gd name="connsiteY46" fmla="*/ 1946 h 10000"/>
                <a:gd name="connsiteX47" fmla="*/ 2708 w 10000"/>
                <a:gd name="connsiteY47" fmla="*/ 1855 h 10000"/>
                <a:gd name="connsiteX48" fmla="*/ 2708 w 10000"/>
                <a:gd name="connsiteY48" fmla="*/ 1765 h 10000"/>
                <a:gd name="connsiteX49" fmla="*/ 2708 w 10000"/>
                <a:gd name="connsiteY49" fmla="*/ 1719 h 10000"/>
                <a:gd name="connsiteX50" fmla="*/ 2464 w 10000"/>
                <a:gd name="connsiteY50" fmla="*/ 1719 h 10000"/>
                <a:gd name="connsiteX51" fmla="*/ 2464 w 10000"/>
                <a:gd name="connsiteY51" fmla="*/ 1629 h 10000"/>
                <a:gd name="connsiteX52" fmla="*/ 2464 w 10000"/>
                <a:gd name="connsiteY52" fmla="*/ 1584 h 10000"/>
                <a:gd name="connsiteX53" fmla="*/ 2464 w 10000"/>
                <a:gd name="connsiteY53" fmla="*/ 1493 h 10000"/>
                <a:gd name="connsiteX54" fmla="*/ 1979 w 10000"/>
                <a:gd name="connsiteY54" fmla="*/ 1493 h 10000"/>
                <a:gd name="connsiteX55" fmla="*/ 1979 w 10000"/>
                <a:gd name="connsiteY55" fmla="*/ 1448 h 10000"/>
                <a:gd name="connsiteX56" fmla="*/ 1979 w 10000"/>
                <a:gd name="connsiteY56" fmla="*/ 1357 h 10000"/>
                <a:gd name="connsiteX57" fmla="*/ 1979 w 10000"/>
                <a:gd name="connsiteY57" fmla="*/ 1312 h 10000"/>
                <a:gd name="connsiteX58" fmla="*/ 1979 w 10000"/>
                <a:gd name="connsiteY58" fmla="*/ 1222 h 10000"/>
                <a:gd name="connsiteX59" fmla="*/ 2464 w 10000"/>
                <a:gd name="connsiteY59" fmla="*/ 1131 h 10000"/>
                <a:gd name="connsiteX60" fmla="*/ 2464 w 10000"/>
                <a:gd name="connsiteY60" fmla="*/ 1086 h 10000"/>
                <a:gd name="connsiteX61" fmla="*/ 2708 w 10000"/>
                <a:gd name="connsiteY61" fmla="*/ 995 h 10000"/>
                <a:gd name="connsiteX62" fmla="*/ 2708 w 10000"/>
                <a:gd name="connsiteY62" fmla="*/ 950 h 10000"/>
                <a:gd name="connsiteX63" fmla="*/ 3194 w 10000"/>
                <a:gd name="connsiteY63" fmla="*/ 950 h 10000"/>
                <a:gd name="connsiteX64" fmla="*/ 3437 w 10000"/>
                <a:gd name="connsiteY64" fmla="*/ 860 h 10000"/>
                <a:gd name="connsiteX65" fmla="*/ 3923 w 10000"/>
                <a:gd name="connsiteY65" fmla="*/ 814 h 10000"/>
                <a:gd name="connsiteX66" fmla="*/ 4167 w 10000"/>
                <a:gd name="connsiteY66" fmla="*/ 724 h 10000"/>
                <a:gd name="connsiteX67" fmla="*/ 4652 w 10000"/>
                <a:gd name="connsiteY67" fmla="*/ 724 h 10000"/>
                <a:gd name="connsiteX68" fmla="*/ 5381 w 10000"/>
                <a:gd name="connsiteY68" fmla="*/ 724 h 10000"/>
                <a:gd name="connsiteX69" fmla="*/ 5868 w 10000"/>
                <a:gd name="connsiteY69" fmla="*/ 633 h 10000"/>
                <a:gd name="connsiteX70" fmla="*/ 6597 w 10000"/>
                <a:gd name="connsiteY70" fmla="*/ 633 h 10000"/>
                <a:gd name="connsiteX71" fmla="*/ 6840 w 10000"/>
                <a:gd name="connsiteY71" fmla="*/ 588 h 10000"/>
                <a:gd name="connsiteX72" fmla="*/ 7327 w 10000"/>
                <a:gd name="connsiteY72" fmla="*/ 588 h 10000"/>
                <a:gd name="connsiteX73" fmla="*/ 7812 w 10000"/>
                <a:gd name="connsiteY73" fmla="*/ 588 h 10000"/>
                <a:gd name="connsiteX74" fmla="*/ 8056 w 10000"/>
                <a:gd name="connsiteY74" fmla="*/ 588 h 10000"/>
                <a:gd name="connsiteX75" fmla="*/ 8541 w 10000"/>
                <a:gd name="connsiteY75" fmla="*/ 498 h 10000"/>
                <a:gd name="connsiteX76" fmla="*/ 8784 w 10000"/>
                <a:gd name="connsiteY76" fmla="*/ 452 h 10000"/>
                <a:gd name="connsiteX77" fmla="*/ 9271 w 10000"/>
                <a:gd name="connsiteY77" fmla="*/ 362 h 10000"/>
                <a:gd name="connsiteX78" fmla="*/ 9513 w 10000"/>
                <a:gd name="connsiteY78" fmla="*/ 362 h 10000"/>
                <a:gd name="connsiteX79" fmla="*/ 10000 w 10000"/>
                <a:gd name="connsiteY79" fmla="*/ 317 h 10000"/>
                <a:gd name="connsiteX80" fmla="*/ 10000 w 10000"/>
                <a:gd name="connsiteY80" fmla="*/ 226 h 10000"/>
                <a:gd name="connsiteX81" fmla="*/ 10000 w 10000"/>
                <a:gd name="connsiteY81" fmla="*/ 136 h 10000"/>
                <a:gd name="connsiteX82" fmla="*/ 10000 w 10000"/>
                <a:gd name="connsiteY82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2319 w 10000"/>
                <a:gd name="connsiteY45" fmla="*/ 2096 h 10000"/>
                <a:gd name="connsiteX46" fmla="*/ 2708 w 10000"/>
                <a:gd name="connsiteY46" fmla="*/ 1991 h 10000"/>
                <a:gd name="connsiteX47" fmla="*/ 2708 w 10000"/>
                <a:gd name="connsiteY47" fmla="*/ 1946 h 10000"/>
                <a:gd name="connsiteX48" fmla="*/ 2708 w 10000"/>
                <a:gd name="connsiteY48" fmla="*/ 1855 h 10000"/>
                <a:gd name="connsiteX49" fmla="*/ 2708 w 10000"/>
                <a:gd name="connsiteY49" fmla="*/ 1765 h 10000"/>
                <a:gd name="connsiteX50" fmla="*/ 2708 w 10000"/>
                <a:gd name="connsiteY50" fmla="*/ 1719 h 10000"/>
                <a:gd name="connsiteX51" fmla="*/ 2464 w 10000"/>
                <a:gd name="connsiteY51" fmla="*/ 1719 h 10000"/>
                <a:gd name="connsiteX52" fmla="*/ 2464 w 10000"/>
                <a:gd name="connsiteY52" fmla="*/ 1629 h 10000"/>
                <a:gd name="connsiteX53" fmla="*/ 2464 w 10000"/>
                <a:gd name="connsiteY53" fmla="*/ 1584 h 10000"/>
                <a:gd name="connsiteX54" fmla="*/ 2464 w 10000"/>
                <a:gd name="connsiteY54" fmla="*/ 1493 h 10000"/>
                <a:gd name="connsiteX55" fmla="*/ 1979 w 10000"/>
                <a:gd name="connsiteY55" fmla="*/ 1493 h 10000"/>
                <a:gd name="connsiteX56" fmla="*/ 1979 w 10000"/>
                <a:gd name="connsiteY56" fmla="*/ 1448 h 10000"/>
                <a:gd name="connsiteX57" fmla="*/ 1979 w 10000"/>
                <a:gd name="connsiteY57" fmla="*/ 1357 h 10000"/>
                <a:gd name="connsiteX58" fmla="*/ 1979 w 10000"/>
                <a:gd name="connsiteY58" fmla="*/ 1312 h 10000"/>
                <a:gd name="connsiteX59" fmla="*/ 1979 w 10000"/>
                <a:gd name="connsiteY59" fmla="*/ 1222 h 10000"/>
                <a:gd name="connsiteX60" fmla="*/ 2464 w 10000"/>
                <a:gd name="connsiteY60" fmla="*/ 1131 h 10000"/>
                <a:gd name="connsiteX61" fmla="*/ 2464 w 10000"/>
                <a:gd name="connsiteY61" fmla="*/ 1086 h 10000"/>
                <a:gd name="connsiteX62" fmla="*/ 2708 w 10000"/>
                <a:gd name="connsiteY62" fmla="*/ 995 h 10000"/>
                <a:gd name="connsiteX63" fmla="*/ 2708 w 10000"/>
                <a:gd name="connsiteY63" fmla="*/ 950 h 10000"/>
                <a:gd name="connsiteX64" fmla="*/ 3194 w 10000"/>
                <a:gd name="connsiteY64" fmla="*/ 950 h 10000"/>
                <a:gd name="connsiteX65" fmla="*/ 3437 w 10000"/>
                <a:gd name="connsiteY65" fmla="*/ 860 h 10000"/>
                <a:gd name="connsiteX66" fmla="*/ 3923 w 10000"/>
                <a:gd name="connsiteY66" fmla="*/ 814 h 10000"/>
                <a:gd name="connsiteX67" fmla="*/ 4167 w 10000"/>
                <a:gd name="connsiteY67" fmla="*/ 724 h 10000"/>
                <a:gd name="connsiteX68" fmla="*/ 4652 w 10000"/>
                <a:gd name="connsiteY68" fmla="*/ 724 h 10000"/>
                <a:gd name="connsiteX69" fmla="*/ 5381 w 10000"/>
                <a:gd name="connsiteY69" fmla="*/ 724 h 10000"/>
                <a:gd name="connsiteX70" fmla="*/ 5868 w 10000"/>
                <a:gd name="connsiteY70" fmla="*/ 633 h 10000"/>
                <a:gd name="connsiteX71" fmla="*/ 6597 w 10000"/>
                <a:gd name="connsiteY71" fmla="*/ 633 h 10000"/>
                <a:gd name="connsiteX72" fmla="*/ 6840 w 10000"/>
                <a:gd name="connsiteY72" fmla="*/ 588 h 10000"/>
                <a:gd name="connsiteX73" fmla="*/ 7327 w 10000"/>
                <a:gd name="connsiteY73" fmla="*/ 588 h 10000"/>
                <a:gd name="connsiteX74" fmla="*/ 7812 w 10000"/>
                <a:gd name="connsiteY74" fmla="*/ 588 h 10000"/>
                <a:gd name="connsiteX75" fmla="*/ 8056 w 10000"/>
                <a:gd name="connsiteY75" fmla="*/ 588 h 10000"/>
                <a:gd name="connsiteX76" fmla="*/ 8541 w 10000"/>
                <a:gd name="connsiteY76" fmla="*/ 498 h 10000"/>
                <a:gd name="connsiteX77" fmla="*/ 8784 w 10000"/>
                <a:gd name="connsiteY77" fmla="*/ 452 h 10000"/>
                <a:gd name="connsiteX78" fmla="*/ 9271 w 10000"/>
                <a:gd name="connsiteY78" fmla="*/ 362 h 10000"/>
                <a:gd name="connsiteX79" fmla="*/ 9513 w 10000"/>
                <a:gd name="connsiteY79" fmla="*/ 362 h 10000"/>
                <a:gd name="connsiteX80" fmla="*/ 10000 w 10000"/>
                <a:gd name="connsiteY80" fmla="*/ 317 h 10000"/>
                <a:gd name="connsiteX81" fmla="*/ 10000 w 10000"/>
                <a:gd name="connsiteY81" fmla="*/ 226 h 10000"/>
                <a:gd name="connsiteX82" fmla="*/ 10000 w 10000"/>
                <a:gd name="connsiteY82" fmla="*/ 136 h 10000"/>
                <a:gd name="connsiteX83" fmla="*/ 10000 w 10000"/>
                <a:gd name="connsiteY83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2319 w 10000"/>
                <a:gd name="connsiteY45" fmla="*/ 2096 h 10000"/>
                <a:gd name="connsiteX46" fmla="*/ 2708 w 10000"/>
                <a:gd name="connsiteY46" fmla="*/ 1991 h 10000"/>
                <a:gd name="connsiteX47" fmla="*/ 2708 w 10000"/>
                <a:gd name="connsiteY47" fmla="*/ 1946 h 10000"/>
                <a:gd name="connsiteX48" fmla="*/ 2708 w 10000"/>
                <a:gd name="connsiteY48" fmla="*/ 1765 h 10000"/>
                <a:gd name="connsiteX49" fmla="*/ 2708 w 10000"/>
                <a:gd name="connsiteY49" fmla="*/ 1719 h 10000"/>
                <a:gd name="connsiteX50" fmla="*/ 2464 w 10000"/>
                <a:gd name="connsiteY50" fmla="*/ 1719 h 10000"/>
                <a:gd name="connsiteX51" fmla="*/ 2464 w 10000"/>
                <a:gd name="connsiteY51" fmla="*/ 1629 h 10000"/>
                <a:gd name="connsiteX52" fmla="*/ 2464 w 10000"/>
                <a:gd name="connsiteY52" fmla="*/ 1584 h 10000"/>
                <a:gd name="connsiteX53" fmla="*/ 2464 w 10000"/>
                <a:gd name="connsiteY53" fmla="*/ 1493 h 10000"/>
                <a:gd name="connsiteX54" fmla="*/ 1979 w 10000"/>
                <a:gd name="connsiteY54" fmla="*/ 1493 h 10000"/>
                <a:gd name="connsiteX55" fmla="*/ 1979 w 10000"/>
                <a:gd name="connsiteY55" fmla="*/ 1448 h 10000"/>
                <a:gd name="connsiteX56" fmla="*/ 1979 w 10000"/>
                <a:gd name="connsiteY56" fmla="*/ 1357 h 10000"/>
                <a:gd name="connsiteX57" fmla="*/ 1979 w 10000"/>
                <a:gd name="connsiteY57" fmla="*/ 1312 h 10000"/>
                <a:gd name="connsiteX58" fmla="*/ 1979 w 10000"/>
                <a:gd name="connsiteY58" fmla="*/ 1222 h 10000"/>
                <a:gd name="connsiteX59" fmla="*/ 2464 w 10000"/>
                <a:gd name="connsiteY59" fmla="*/ 1131 h 10000"/>
                <a:gd name="connsiteX60" fmla="*/ 2464 w 10000"/>
                <a:gd name="connsiteY60" fmla="*/ 1086 h 10000"/>
                <a:gd name="connsiteX61" fmla="*/ 2708 w 10000"/>
                <a:gd name="connsiteY61" fmla="*/ 995 h 10000"/>
                <a:gd name="connsiteX62" fmla="*/ 2708 w 10000"/>
                <a:gd name="connsiteY62" fmla="*/ 950 h 10000"/>
                <a:gd name="connsiteX63" fmla="*/ 3194 w 10000"/>
                <a:gd name="connsiteY63" fmla="*/ 950 h 10000"/>
                <a:gd name="connsiteX64" fmla="*/ 3437 w 10000"/>
                <a:gd name="connsiteY64" fmla="*/ 860 h 10000"/>
                <a:gd name="connsiteX65" fmla="*/ 3923 w 10000"/>
                <a:gd name="connsiteY65" fmla="*/ 814 h 10000"/>
                <a:gd name="connsiteX66" fmla="*/ 4167 w 10000"/>
                <a:gd name="connsiteY66" fmla="*/ 724 h 10000"/>
                <a:gd name="connsiteX67" fmla="*/ 4652 w 10000"/>
                <a:gd name="connsiteY67" fmla="*/ 724 h 10000"/>
                <a:gd name="connsiteX68" fmla="*/ 5381 w 10000"/>
                <a:gd name="connsiteY68" fmla="*/ 724 h 10000"/>
                <a:gd name="connsiteX69" fmla="*/ 5868 w 10000"/>
                <a:gd name="connsiteY69" fmla="*/ 633 h 10000"/>
                <a:gd name="connsiteX70" fmla="*/ 6597 w 10000"/>
                <a:gd name="connsiteY70" fmla="*/ 633 h 10000"/>
                <a:gd name="connsiteX71" fmla="*/ 6840 w 10000"/>
                <a:gd name="connsiteY71" fmla="*/ 588 h 10000"/>
                <a:gd name="connsiteX72" fmla="*/ 7327 w 10000"/>
                <a:gd name="connsiteY72" fmla="*/ 588 h 10000"/>
                <a:gd name="connsiteX73" fmla="*/ 7812 w 10000"/>
                <a:gd name="connsiteY73" fmla="*/ 588 h 10000"/>
                <a:gd name="connsiteX74" fmla="*/ 8056 w 10000"/>
                <a:gd name="connsiteY74" fmla="*/ 588 h 10000"/>
                <a:gd name="connsiteX75" fmla="*/ 8541 w 10000"/>
                <a:gd name="connsiteY75" fmla="*/ 498 h 10000"/>
                <a:gd name="connsiteX76" fmla="*/ 8784 w 10000"/>
                <a:gd name="connsiteY76" fmla="*/ 452 h 10000"/>
                <a:gd name="connsiteX77" fmla="*/ 9271 w 10000"/>
                <a:gd name="connsiteY77" fmla="*/ 362 h 10000"/>
                <a:gd name="connsiteX78" fmla="*/ 9513 w 10000"/>
                <a:gd name="connsiteY78" fmla="*/ 362 h 10000"/>
                <a:gd name="connsiteX79" fmla="*/ 10000 w 10000"/>
                <a:gd name="connsiteY79" fmla="*/ 317 h 10000"/>
                <a:gd name="connsiteX80" fmla="*/ 10000 w 10000"/>
                <a:gd name="connsiteY80" fmla="*/ 226 h 10000"/>
                <a:gd name="connsiteX81" fmla="*/ 10000 w 10000"/>
                <a:gd name="connsiteY81" fmla="*/ 136 h 10000"/>
                <a:gd name="connsiteX82" fmla="*/ 10000 w 10000"/>
                <a:gd name="connsiteY82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2708 w 10000"/>
                <a:gd name="connsiteY45" fmla="*/ 1991 h 10000"/>
                <a:gd name="connsiteX46" fmla="*/ 2708 w 10000"/>
                <a:gd name="connsiteY46" fmla="*/ 1946 h 10000"/>
                <a:gd name="connsiteX47" fmla="*/ 2708 w 10000"/>
                <a:gd name="connsiteY47" fmla="*/ 1765 h 10000"/>
                <a:gd name="connsiteX48" fmla="*/ 2708 w 10000"/>
                <a:gd name="connsiteY48" fmla="*/ 1719 h 10000"/>
                <a:gd name="connsiteX49" fmla="*/ 2464 w 10000"/>
                <a:gd name="connsiteY49" fmla="*/ 1719 h 10000"/>
                <a:gd name="connsiteX50" fmla="*/ 2464 w 10000"/>
                <a:gd name="connsiteY50" fmla="*/ 1629 h 10000"/>
                <a:gd name="connsiteX51" fmla="*/ 2464 w 10000"/>
                <a:gd name="connsiteY51" fmla="*/ 1584 h 10000"/>
                <a:gd name="connsiteX52" fmla="*/ 2464 w 10000"/>
                <a:gd name="connsiteY52" fmla="*/ 1493 h 10000"/>
                <a:gd name="connsiteX53" fmla="*/ 1979 w 10000"/>
                <a:gd name="connsiteY53" fmla="*/ 1493 h 10000"/>
                <a:gd name="connsiteX54" fmla="*/ 1979 w 10000"/>
                <a:gd name="connsiteY54" fmla="*/ 1448 h 10000"/>
                <a:gd name="connsiteX55" fmla="*/ 1979 w 10000"/>
                <a:gd name="connsiteY55" fmla="*/ 1357 h 10000"/>
                <a:gd name="connsiteX56" fmla="*/ 1979 w 10000"/>
                <a:gd name="connsiteY56" fmla="*/ 1312 h 10000"/>
                <a:gd name="connsiteX57" fmla="*/ 1979 w 10000"/>
                <a:gd name="connsiteY57" fmla="*/ 1222 h 10000"/>
                <a:gd name="connsiteX58" fmla="*/ 2464 w 10000"/>
                <a:gd name="connsiteY58" fmla="*/ 1131 h 10000"/>
                <a:gd name="connsiteX59" fmla="*/ 2464 w 10000"/>
                <a:gd name="connsiteY59" fmla="*/ 1086 h 10000"/>
                <a:gd name="connsiteX60" fmla="*/ 2708 w 10000"/>
                <a:gd name="connsiteY60" fmla="*/ 995 h 10000"/>
                <a:gd name="connsiteX61" fmla="*/ 2708 w 10000"/>
                <a:gd name="connsiteY61" fmla="*/ 950 h 10000"/>
                <a:gd name="connsiteX62" fmla="*/ 3194 w 10000"/>
                <a:gd name="connsiteY62" fmla="*/ 950 h 10000"/>
                <a:gd name="connsiteX63" fmla="*/ 3437 w 10000"/>
                <a:gd name="connsiteY63" fmla="*/ 860 h 10000"/>
                <a:gd name="connsiteX64" fmla="*/ 3923 w 10000"/>
                <a:gd name="connsiteY64" fmla="*/ 814 h 10000"/>
                <a:gd name="connsiteX65" fmla="*/ 4167 w 10000"/>
                <a:gd name="connsiteY65" fmla="*/ 724 h 10000"/>
                <a:gd name="connsiteX66" fmla="*/ 4652 w 10000"/>
                <a:gd name="connsiteY66" fmla="*/ 724 h 10000"/>
                <a:gd name="connsiteX67" fmla="*/ 5381 w 10000"/>
                <a:gd name="connsiteY67" fmla="*/ 724 h 10000"/>
                <a:gd name="connsiteX68" fmla="*/ 5868 w 10000"/>
                <a:gd name="connsiteY68" fmla="*/ 633 h 10000"/>
                <a:gd name="connsiteX69" fmla="*/ 6597 w 10000"/>
                <a:gd name="connsiteY69" fmla="*/ 633 h 10000"/>
                <a:gd name="connsiteX70" fmla="*/ 6840 w 10000"/>
                <a:gd name="connsiteY70" fmla="*/ 588 h 10000"/>
                <a:gd name="connsiteX71" fmla="*/ 7327 w 10000"/>
                <a:gd name="connsiteY71" fmla="*/ 588 h 10000"/>
                <a:gd name="connsiteX72" fmla="*/ 7812 w 10000"/>
                <a:gd name="connsiteY72" fmla="*/ 588 h 10000"/>
                <a:gd name="connsiteX73" fmla="*/ 8056 w 10000"/>
                <a:gd name="connsiteY73" fmla="*/ 588 h 10000"/>
                <a:gd name="connsiteX74" fmla="*/ 8541 w 10000"/>
                <a:gd name="connsiteY74" fmla="*/ 498 h 10000"/>
                <a:gd name="connsiteX75" fmla="*/ 8784 w 10000"/>
                <a:gd name="connsiteY75" fmla="*/ 452 h 10000"/>
                <a:gd name="connsiteX76" fmla="*/ 9271 w 10000"/>
                <a:gd name="connsiteY76" fmla="*/ 362 h 10000"/>
                <a:gd name="connsiteX77" fmla="*/ 9513 w 10000"/>
                <a:gd name="connsiteY77" fmla="*/ 362 h 10000"/>
                <a:gd name="connsiteX78" fmla="*/ 10000 w 10000"/>
                <a:gd name="connsiteY78" fmla="*/ 317 h 10000"/>
                <a:gd name="connsiteX79" fmla="*/ 10000 w 10000"/>
                <a:gd name="connsiteY79" fmla="*/ 226 h 10000"/>
                <a:gd name="connsiteX80" fmla="*/ 10000 w 10000"/>
                <a:gd name="connsiteY80" fmla="*/ 136 h 10000"/>
                <a:gd name="connsiteX81" fmla="*/ 10000 w 10000"/>
                <a:gd name="connsiteY81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2498 w 10000"/>
                <a:gd name="connsiteY45" fmla="*/ 2096 h 10000"/>
                <a:gd name="connsiteX46" fmla="*/ 2708 w 10000"/>
                <a:gd name="connsiteY46" fmla="*/ 1991 h 10000"/>
                <a:gd name="connsiteX47" fmla="*/ 2708 w 10000"/>
                <a:gd name="connsiteY47" fmla="*/ 1946 h 10000"/>
                <a:gd name="connsiteX48" fmla="*/ 2708 w 10000"/>
                <a:gd name="connsiteY48" fmla="*/ 1765 h 10000"/>
                <a:gd name="connsiteX49" fmla="*/ 2708 w 10000"/>
                <a:gd name="connsiteY49" fmla="*/ 1719 h 10000"/>
                <a:gd name="connsiteX50" fmla="*/ 2464 w 10000"/>
                <a:gd name="connsiteY50" fmla="*/ 1719 h 10000"/>
                <a:gd name="connsiteX51" fmla="*/ 2464 w 10000"/>
                <a:gd name="connsiteY51" fmla="*/ 1629 h 10000"/>
                <a:gd name="connsiteX52" fmla="*/ 2464 w 10000"/>
                <a:gd name="connsiteY52" fmla="*/ 1584 h 10000"/>
                <a:gd name="connsiteX53" fmla="*/ 2464 w 10000"/>
                <a:gd name="connsiteY53" fmla="*/ 1493 h 10000"/>
                <a:gd name="connsiteX54" fmla="*/ 1979 w 10000"/>
                <a:gd name="connsiteY54" fmla="*/ 1493 h 10000"/>
                <a:gd name="connsiteX55" fmla="*/ 1979 w 10000"/>
                <a:gd name="connsiteY55" fmla="*/ 1448 h 10000"/>
                <a:gd name="connsiteX56" fmla="*/ 1979 w 10000"/>
                <a:gd name="connsiteY56" fmla="*/ 1357 h 10000"/>
                <a:gd name="connsiteX57" fmla="*/ 1979 w 10000"/>
                <a:gd name="connsiteY57" fmla="*/ 1312 h 10000"/>
                <a:gd name="connsiteX58" fmla="*/ 1979 w 10000"/>
                <a:gd name="connsiteY58" fmla="*/ 1222 h 10000"/>
                <a:gd name="connsiteX59" fmla="*/ 2464 w 10000"/>
                <a:gd name="connsiteY59" fmla="*/ 1131 h 10000"/>
                <a:gd name="connsiteX60" fmla="*/ 2464 w 10000"/>
                <a:gd name="connsiteY60" fmla="*/ 1086 h 10000"/>
                <a:gd name="connsiteX61" fmla="*/ 2708 w 10000"/>
                <a:gd name="connsiteY61" fmla="*/ 995 h 10000"/>
                <a:gd name="connsiteX62" fmla="*/ 2708 w 10000"/>
                <a:gd name="connsiteY62" fmla="*/ 950 h 10000"/>
                <a:gd name="connsiteX63" fmla="*/ 3194 w 10000"/>
                <a:gd name="connsiteY63" fmla="*/ 950 h 10000"/>
                <a:gd name="connsiteX64" fmla="*/ 3437 w 10000"/>
                <a:gd name="connsiteY64" fmla="*/ 860 h 10000"/>
                <a:gd name="connsiteX65" fmla="*/ 3923 w 10000"/>
                <a:gd name="connsiteY65" fmla="*/ 814 h 10000"/>
                <a:gd name="connsiteX66" fmla="*/ 4167 w 10000"/>
                <a:gd name="connsiteY66" fmla="*/ 724 h 10000"/>
                <a:gd name="connsiteX67" fmla="*/ 4652 w 10000"/>
                <a:gd name="connsiteY67" fmla="*/ 724 h 10000"/>
                <a:gd name="connsiteX68" fmla="*/ 5381 w 10000"/>
                <a:gd name="connsiteY68" fmla="*/ 724 h 10000"/>
                <a:gd name="connsiteX69" fmla="*/ 5868 w 10000"/>
                <a:gd name="connsiteY69" fmla="*/ 633 h 10000"/>
                <a:gd name="connsiteX70" fmla="*/ 6597 w 10000"/>
                <a:gd name="connsiteY70" fmla="*/ 633 h 10000"/>
                <a:gd name="connsiteX71" fmla="*/ 6840 w 10000"/>
                <a:gd name="connsiteY71" fmla="*/ 588 h 10000"/>
                <a:gd name="connsiteX72" fmla="*/ 7327 w 10000"/>
                <a:gd name="connsiteY72" fmla="*/ 588 h 10000"/>
                <a:gd name="connsiteX73" fmla="*/ 7812 w 10000"/>
                <a:gd name="connsiteY73" fmla="*/ 588 h 10000"/>
                <a:gd name="connsiteX74" fmla="*/ 8056 w 10000"/>
                <a:gd name="connsiteY74" fmla="*/ 588 h 10000"/>
                <a:gd name="connsiteX75" fmla="*/ 8541 w 10000"/>
                <a:gd name="connsiteY75" fmla="*/ 498 h 10000"/>
                <a:gd name="connsiteX76" fmla="*/ 8784 w 10000"/>
                <a:gd name="connsiteY76" fmla="*/ 452 h 10000"/>
                <a:gd name="connsiteX77" fmla="*/ 9271 w 10000"/>
                <a:gd name="connsiteY77" fmla="*/ 362 h 10000"/>
                <a:gd name="connsiteX78" fmla="*/ 9513 w 10000"/>
                <a:gd name="connsiteY78" fmla="*/ 362 h 10000"/>
                <a:gd name="connsiteX79" fmla="*/ 10000 w 10000"/>
                <a:gd name="connsiteY79" fmla="*/ 317 h 10000"/>
                <a:gd name="connsiteX80" fmla="*/ 10000 w 10000"/>
                <a:gd name="connsiteY80" fmla="*/ 226 h 10000"/>
                <a:gd name="connsiteX81" fmla="*/ 10000 w 10000"/>
                <a:gd name="connsiteY81" fmla="*/ 136 h 10000"/>
                <a:gd name="connsiteX82" fmla="*/ 10000 w 10000"/>
                <a:gd name="connsiteY82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2498 w 10000"/>
                <a:gd name="connsiteY45" fmla="*/ 2096 h 10000"/>
                <a:gd name="connsiteX46" fmla="*/ 2708 w 10000"/>
                <a:gd name="connsiteY46" fmla="*/ 1991 h 10000"/>
                <a:gd name="connsiteX47" fmla="*/ 2708 w 10000"/>
                <a:gd name="connsiteY47" fmla="*/ 1765 h 10000"/>
                <a:gd name="connsiteX48" fmla="*/ 2708 w 10000"/>
                <a:gd name="connsiteY48" fmla="*/ 1719 h 10000"/>
                <a:gd name="connsiteX49" fmla="*/ 2464 w 10000"/>
                <a:gd name="connsiteY49" fmla="*/ 1719 h 10000"/>
                <a:gd name="connsiteX50" fmla="*/ 2464 w 10000"/>
                <a:gd name="connsiteY50" fmla="*/ 1629 h 10000"/>
                <a:gd name="connsiteX51" fmla="*/ 2464 w 10000"/>
                <a:gd name="connsiteY51" fmla="*/ 1584 h 10000"/>
                <a:gd name="connsiteX52" fmla="*/ 2464 w 10000"/>
                <a:gd name="connsiteY52" fmla="*/ 1493 h 10000"/>
                <a:gd name="connsiteX53" fmla="*/ 1979 w 10000"/>
                <a:gd name="connsiteY53" fmla="*/ 1493 h 10000"/>
                <a:gd name="connsiteX54" fmla="*/ 1979 w 10000"/>
                <a:gd name="connsiteY54" fmla="*/ 1448 h 10000"/>
                <a:gd name="connsiteX55" fmla="*/ 1979 w 10000"/>
                <a:gd name="connsiteY55" fmla="*/ 1357 h 10000"/>
                <a:gd name="connsiteX56" fmla="*/ 1979 w 10000"/>
                <a:gd name="connsiteY56" fmla="*/ 1312 h 10000"/>
                <a:gd name="connsiteX57" fmla="*/ 1979 w 10000"/>
                <a:gd name="connsiteY57" fmla="*/ 1222 h 10000"/>
                <a:gd name="connsiteX58" fmla="*/ 2464 w 10000"/>
                <a:gd name="connsiteY58" fmla="*/ 1131 h 10000"/>
                <a:gd name="connsiteX59" fmla="*/ 2464 w 10000"/>
                <a:gd name="connsiteY59" fmla="*/ 1086 h 10000"/>
                <a:gd name="connsiteX60" fmla="*/ 2708 w 10000"/>
                <a:gd name="connsiteY60" fmla="*/ 995 h 10000"/>
                <a:gd name="connsiteX61" fmla="*/ 2708 w 10000"/>
                <a:gd name="connsiteY61" fmla="*/ 950 h 10000"/>
                <a:gd name="connsiteX62" fmla="*/ 3194 w 10000"/>
                <a:gd name="connsiteY62" fmla="*/ 950 h 10000"/>
                <a:gd name="connsiteX63" fmla="*/ 3437 w 10000"/>
                <a:gd name="connsiteY63" fmla="*/ 860 h 10000"/>
                <a:gd name="connsiteX64" fmla="*/ 3923 w 10000"/>
                <a:gd name="connsiteY64" fmla="*/ 814 h 10000"/>
                <a:gd name="connsiteX65" fmla="*/ 4167 w 10000"/>
                <a:gd name="connsiteY65" fmla="*/ 724 h 10000"/>
                <a:gd name="connsiteX66" fmla="*/ 4652 w 10000"/>
                <a:gd name="connsiteY66" fmla="*/ 724 h 10000"/>
                <a:gd name="connsiteX67" fmla="*/ 5381 w 10000"/>
                <a:gd name="connsiteY67" fmla="*/ 724 h 10000"/>
                <a:gd name="connsiteX68" fmla="*/ 5868 w 10000"/>
                <a:gd name="connsiteY68" fmla="*/ 633 h 10000"/>
                <a:gd name="connsiteX69" fmla="*/ 6597 w 10000"/>
                <a:gd name="connsiteY69" fmla="*/ 633 h 10000"/>
                <a:gd name="connsiteX70" fmla="*/ 6840 w 10000"/>
                <a:gd name="connsiteY70" fmla="*/ 588 h 10000"/>
                <a:gd name="connsiteX71" fmla="*/ 7327 w 10000"/>
                <a:gd name="connsiteY71" fmla="*/ 588 h 10000"/>
                <a:gd name="connsiteX72" fmla="*/ 7812 w 10000"/>
                <a:gd name="connsiteY72" fmla="*/ 588 h 10000"/>
                <a:gd name="connsiteX73" fmla="*/ 8056 w 10000"/>
                <a:gd name="connsiteY73" fmla="*/ 588 h 10000"/>
                <a:gd name="connsiteX74" fmla="*/ 8541 w 10000"/>
                <a:gd name="connsiteY74" fmla="*/ 498 h 10000"/>
                <a:gd name="connsiteX75" fmla="*/ 8784 w 10000"/>
                <a:gd name="connsiteY75" fmla="*/ 452 h 10000"/>
                <a:gd name="connsiteX76" fmla="*/ 9271 w 10000"/>
                <a:gd name="connsiteY76" fmla="*/ 362 h 10000"/>
                <a:gd name="connsiteX77" fmla="*/ 9513 w 10000"/>
                <a:gd name="connsiteY77" fmla="*/ 362 h 10000"/>
                <a:gd name="connsiteX78" fmla="*/ 10000 w 10000"/>
                <a:gd name="connsiteY78" fmla="*/ 317 h 10000"/>
                <a:gd name="connsiteX79" fmla="*/ 10000 w 10000"/>
                <a:gd name="connsiteY79" fmla="*/ 226 h 10000"/>
                <a:gd name="connsiteX80" fmla="*/ 10000 w 10000"/>
                <a:gd name="connsiteY80" fmla="*/ 136 h 10000"/>
                <a:gd name="connsiteX81" fmla="*/ 10000 w 10000"/>
                <a:gd name="connsiteY81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2498 w 10000"/>
                <a:gd name="connsiteY45" fmla="*/ 2096 h 10000"/>
                <a:gd name="connsiteX46" fmla="*/ 2708 w 10000"/>
                <a:gd name="connsiteY46" fmla="*/ 1765 h 10000"/>
                <a:gd name="connsiteX47" fmla="*/ 2708 w 10000"/>
                <a:gd name="connsiteY47" fmla="*/ 1719 h 10000"/>
                <a:gd name="connsiteX48" fmla="*/ 2464 w 10000"/>
                <a:gd name="connsiteY48" fmla="*/ 1719 h 10000"/>
                <a:gd name="connsiteX49" fmla="*/ 2464 w 10000"/>
                <a:gd name="connsiteY49" fmla="*/ 1629 h 10000"/>
                <a:gd name="connsiteX50" fmla="*/ 2464 w 10000"/>
                <a:gd name="connsiteY50" fmla="*/ 1584 h 10000"/>
                <a:gd name="connsiteX51" fmla="*/ 2464 w 10000"/>
                <a:gd name="connsiteY51" fmla="*/ 1493 h 10000"/>
                <a:gd name="connsiteX52" fmla="*/ 1979 w 10000"/>
                <a:gd name="connsiteY52" fmla="*/ 1493 h 10000"/>
                <a:gd name="connsiteX53" fmla="*/ 1979 w 10000"/>
                <a:gd name="connsiteY53" fmla="*/ 1448 h 10000"/>
                <a:gd name="connsiteX54" fmla="*/ 1979 w 10000"/>
                <a:gd name="connsiteY54" fmla="*/ 1357 h 10000"/>
                <a:gd name="connsiteX55" fmla="*/ 1979 w 10000"/>
                <a:gd name="connsiteY55" fmla="*/ 1312 h 10000"/>
                <a:gd name="connsiteX56" fmla="*/ 1979 w 10000"/>
                <a:gd name="connsiteY56" fmla="*/ 1222 h 10000"/>
                <a:gd name="connsiteX57" fmla="*/ 2464 w 10000"/>
                <a:gd name="connsiteY57" fmla="*/ 1131 h 10000"/>
                <a:gd name="connsiteX58" fmla="*/ 2464 w 10000"/>
                <a:gd name="connsiteY58" fmla="*/ 1086 h 10000"/>
                <a:gd name="connsiteX59" fmla="*/ 2708 w 10000"/>
                <a:gd name="connsiteY59" fmla="*/ 995 h 10000"/>
                <a:gd name="connsiteX60" fmla="*/ 2708 w 10000"/>
                <a:gd name="connsiteY60" fmla="*/ 950 h 10000"/>
                <a:gd name="connsiteX61" fmla="*/ 3194 w 10000"/>
                <a:gd name="connsiteY61" fmla="*/ 950 h 10000"/>
                <a:gd name="connsiteX62" fmla="*/ 3437 w 10000"/>
                <a:gd name="connsiteY62" fmla="*/ 860 h 10000"/>
                <a:gd name="connsiteX63" fmla="*/ 3923 w 10000"/>
                <a:gd name="connsiteY63" fmla="*/ 814 h 10000"/>
                <a:gd name="connsiteX64" fmla="*/ 4167 w 10000"/>
                <a:gd name="connsiteY64" fmla="*/ 724 h 10000"/>
                <a:gd name="connsiteX65" fmla="*/ 4652 w 10000"/>
                <a:gd name="connsiteY65" fmla="*/ 724 h 10000"/>
                <a:gd name="connsiteX66" fmla="*/ 5381 w 10000"/>
                <a:gd name="connsiteY66" fmla="*/ 724 h 10000"/>
                <a:gd name="connsiteX67" fmla="*/ 5868 w 10000"/>
                <a:gd name="connsiteY67" fmla="*/ 633 h 10000"/>
                <a:gd name="connsiteX68" fmla="*/ 6597 w 10000"/>
                <a:gd name="connsiteY68" fmla="*/ 633 h 10000"/>
                <a:gd name="connsiteX69" fmla="*/ 6840 w 10000"/>
                <a:gd name="connsiteY69" fmla="*/ 588 h 10000"/>
                <a:gd name="connsiteX70" fmla="*/ 7327 w 10000"/>
                <a:gd name="connsiteY70" fmla="*/ 588 h 10000"/>
                <a:gd name="connsiteX71" fmla="*/ 7812 w 10000"/>
                <a:gd name="connsiteY71" fmla="*/ 588 h 10000"/>
                <a:gd name="connsiteX72" fmla="*/ 8056 w 10000"/>
                <a:gd name="connsiteY72" fmla="*/ 588 h 10000"/>
                <a:gd name="connsiteX73" fmla="*/ 8541 w 10000"/>
                <a:gd name="connsiteY73" fmla="*/ 498 h 10000"/>
                <a:gd name="connsiteX74" fmla="*/ 8784 w 10000"/>
                <a:gd name="connsiteY74" fmla="*/ 452 h 10000"/>
                <a:gd name="connsiteX75" fmla="*/ 9271 w 10000"/>
                <a:gd name="connsiteY75" fmla="*/ 362 h 10000"/>
                <a:gd name="connsiteX76" fmla="*/ 9513 w 10000"/>
                <a:gd name="connsiteY76" fmla="*/ 362 h 10000"/>
                <a:gd name="connsiteX77" fmla="*/ 10000 w 10000"/>
                <a:gd name="connsiteY77" fmla="*/ 317 h 10000"/>
                <a:gd name="connsiteX78" fmla="*/ 10000 w 10000"/>
                <a:gd name="connsiteY78" fmla="*/ 226 h 10000"/>
                <a:gd name="connsiteX79" fmla="*/ 10000 w 10000"/>
                <a:gd name="connsiteY79" fmla="*/ 136 h 10000"/>
                <a:gd name="connsiteX80" fmla="*/ 10000 w 10000"/>
                <a:gd name="connsiteY80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2708 w 10000"/>
                <a:gd name="connsiteY45" fmla="*/ 1765 h 10000"/>
                <a:gd name="connsiteX46" fmla="*/ 2708 w 10000"/>
                <a:gd name="connsiteY46" fmla="*/ 1719 h 10000"/>
                <a:gd name="connsiteX47" fmla="*/ 2464 w 10000"/>
                <a:gd name="connsiteY47" fmla="*/ 1719 h 10000"/>
                <a:gd name="connsiteX48" fmla="*/ 2464 w 10000"/>
                <a:gd name="connsiteY48" fmla="*/ 1629 h 10000"/>
                <a:gd name="connsiteX49" fmla="*/ 2464 w 10000"/>
                <a:gd name="connsiteY49" fmla="*/ 1584 h 10000"/>
                <a:gd name="connsiteX50" fmla="*/ 2464 w 10000"/>
                <a:gd name="connsiteY50" fmla="*/ 1493 h 10000"/>
                <a:gd name="connsiteX51" fmla="*/ 1979 w 10000"/>
                <a:gd name="connsiteY51" fmla="*/ 1493 h 10000"/>
                <a:gd name="connsiteX52" fmla="*/ 1979 w 10000"/>
                <a:gd name="connsiteY52" fmla="*/ 1448 h 10000"/>
                <a:gd name="connsiteX53" fmla="*/ 1979 w 10000"/>
                <a:gd name="connsiteY53" fmla="*/ 1357 h 10000"/>
                <a:gd name="connsiteX54" fmla="*/ 1979 w 10000"/>
                <a:gd name="connsiteY54" fmla="*/ 1312 h 10000"/>
                <a:gd name="connsiteX55" fmla="*/ 1979 w 10000"/>
                <a:gd name="connsiteY55" fmla="*/ 1222 h 10000"/>
                <a:gd name="connsiteX56" fmla="*/ 2464 w 10000"/>
                <a:gd name="connsiteY56" fmla="*/ 1131 h 10000"/>
                <a:gd name="connsiteX57" fmla="*/ 2464 w 10000"/>
                <a:gd name="connsiteY57" fmla="*/ 1086 h 10000"/>
                <a:gd name="connsiteX58" fmla="*/ 2708 w 10000"/>
                <a:gd name="connsiteY58" fmla="*/ 995 h 10000"/>
                <a:gd name="connsiteX59" fmla="*/ 2708 w 10000"/>
                <a:gd name="connsiteY59" fmla="*/ 950 h 10000"/>
                <a:gd name="connsiteX60" fmla="*/ 3194 w 10000"/>
                <a:gd name="connsiteY60" fmla="*/ 950 h 10000"/>
                <a:gd name="connsiteX61" fmla="*/ 3437 w 10000"/>
                <a:gd name="connsiteY61" fmla="*/ 860 h 10000"/>
                <a:gd name="connsiteX62" fmla="*/ 3923 w 10000"/>
                <a:gd name="connsiteY62" fmla="*/ 814 h 10000"/>
                <a:gd name="connsiteX63" fmla="*/ 4167 w 10000"/>
                <a:gd name="connsiteY63" fmla="*/ 724 h 10000"/>
                <a:gd name="connsiteX64" fmla="*/ 4652 w 10000"/>
                <a:gd name="connsiteY64" fmla="*/ 724 h 10000"/>
                <a:gd name="connsiteX65" fmla="*/ 5381 w 10000"/>
                <a:gd name="connsiteY65" fmla="*/ 724 h 10000"/>
                <a:gd name="connsiteX66" fmla="*/ 5868 w 10000"/>
                <a:gd name="connsiteY66" fmla="*/ 633 h 10000"/>
                <a:gd name="connsiteX67" fmla="*/ 6597 w 10000"/>
                <a:gd name="connsiteY67" fmla="*/ 633 h 10000"/>
                <a:gd name="connsiteX68" fmla="*/ 6840 w 10000"/>
                <a:gd name="connsiteY68" fmla="*/ 588 h 10000"/>
                <a:gd name="connsiteX69" fmla="*/ 7327 w 10000"/>
                <a:gd name="connsiteY69" fmla="*/ 588 h 10000"/>
                <a:gd name="connsiteX70" fmla="*/ 7812 w 10000"/>
                <a:gd name="connsiteY70" fmla="*/ 588 h 10000"/>
                <a:gd name="connsiteX71" fmla="*/ 8056 w 10000"/>
                <a:gd name="connsiteY71" fmla="*/ 588 h 10000"/>
                <a:gd name="connsiteX72" fmla="*/ 8541 w 10000"/>
                <a:gd name="connsiteY72" fmla="*/ 498 h 10000"/>
                <a:gd name="connsiteX73" fmla="*/ 8784 w 10000"/>
                <a:gd name="connsiteY73" fmla="*/ 452 h 10000"/>
                <a:gd name="connsiteX74" fmla="*/ 9271 w 10000"/>
                <a:gd name="connsiteY74" fmla="*/ 362 h 10000"/>
                <a:gd name="connsiteX75" fmla="*/ 9513 w 10000"/>
                <a:gd name="connsiteY75" fmla="*/ 362 h 10000"/>
                <a:gd name="connsiteX76" fmla="*/ 10000 w 10000"/>
                <a:gd name="connsiteY76" fmla="*/ 317 h 10000"/>
                <a:gd name="connsiteX77" fmla="*/ 10000 w 10000"/>
                <a:gd name="connsiteY77" fmla="*/ 226 h 10000"/>
                <a:gd name="connsiteX78" fmla="*/ 10000 w 10000"/>
                <a:gd name="connsiteY78" fmla="*/ 136 h 10000"/>
                <a:gd name="connsiteX79" fmla="*/ 10000 w 10000"/>
                <a:gd name="connsiteY79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2708 w 10000"/>
                <a:gd name="connsiteY45" fmla="*/ 1719 h 10000"/>
                <a:gd name="connsiteX46" fmla="*/ 2464 w 10000"/>
                <a:gd name="connsiteY46" fmla="*/ 1719 h 10000"/>
                <a:gd name="connsiteX47" fmla="*/ 2464 w 10000"/>
                <a:gd name="connsiteY47" fmla="*/ 1629 h 10000"/>
                <a:gd name="connsiteX48" fmla="*/ 2464 w 10000"/>
                <a:gd name="connsiteY48" fmla="*/ 1584 h 10000"/>
                <a:gd name="connsiteX49" fmla="*/ 2464 w 10000"/>
                <a:gd name="connsiteY49" fmla="*/ 1493 h 10000"/>
                <a:gd name="connsiteX50" fmla="*/ 1979 w 10000"/>
                <a:gd name="connsiteY50" fmla="*/ 1493 h 10000"/>
                <a:gd name="connsiteX51" fmla="*/ 1979 w 10000"/>
                <a:gd name="connsiteY51" fmla="*/ 1448 h 10000"/>
                <a:gd name="connsiteX52" fmla="*/ 1979 w 10000"/>
                <a:gd name="connsiteY52" fmla="*/ 1357 h 10000"/>
                <a:gd name="connsiteX53" fmla="*/ 1979 w 10000"/>
                <a:gd name="connsiteY53" fmla="*/ 1312 h 10000"/>
                <a:gd name="connsiteX54" fmla="*/ 1979 w 10000"/>
                <a:gd name="connsiteY54" fmla="*/ 1222 h 10000"/>
                <a:gd name="connsiteX55" fmla="*/ 2464 w 10000"/>
                <a:gd name="connsiteY55" fmla="*/ 1131 h 10000"/>
                <a:gd name="connsiteX56" fmla="*/ 2464 w 10000"/>
                <a:gd name="connsiteY56" fmla="*/ 1086 h 10000"/>
                <a:gd name="connsiteX57" fmla="*/ 2708 w 10000"/>
                <a:gd name="connsiteY57" fmla="*/ 995 h 10000"/>
                <a:gd name="connsiteX58" fmla="*/ 2708 w 10000"/>
                <a:gd name="connsiteY58" fmla="*/ 950 h 10000"/>
                <a:gd name="connsiteX59" fmla="*/ 3194 w 10000"/>
                <a:gd name="connsiteY59" fmla="*/ 950 h 10000"/>
                <a:gd name="connsiteX60" fmla="*/ 3437 w 10000"/>
                <a:gd name="connsiteY60" fmla="*/ 860 h 10000"/>
                <a:gd name="connsiteX61" fmla="*/ 3923 w 10000"/>
                <a:gd name="connsiteY61" fmla="*/ 814 h 10000"/>
                <a:gd name="connsiteX62" fmla="*/ 4167 w 10000"/>
                <a:gd name="connsiteY62" fmla="*/ 724 h 10000"/>
                <a:gd name="connsiteX63" fmla="*/ 4652 w 10000"/>
                <a:gd name="connsiteY63" fmla="*/ 724 h 10000"/>
                <a:gd name="connsiteX64" fmla="*/ 5381 w 10000"/>
                <a:gd name="connsiteY64" fmla="*/ 724 h 10000"/>
                <a:gd name="connsiteX65" fmla="*/ 5868 w 10000"/>
                <a:gd name="connsiteY65" fmla="*/ 633 h 10000"/>
                <a:gd name="connsiteX66" fmla="*/ 6597 w 10000"/>
                <a:gd name="connsiteY66" fmla="*/ 633 h 10000"/>
                <a:gd name="connsiteX67" fmla="*/ 6840 w 10000"/>
                <a:gd name="connsiteY67" fmla="*/ 588 h 10000"/>
                <a:gd name="connsiteX68" fmla="*/ 7327 w 10000"/>
                <a:gd name="connsiteY68" fmla="*/ 588 h 10000"/>
                <a:gd name="connsiteX69" fmla="*/ 7812 w 10000"/>
                <a:gd name="connsiteY69" fmla="*/ 588 h 10000"/>
                <a:gd name="connsiteX70" fmla="*/ 8056 w 10000"/>
                <a:gd name="connsiteY70" fmla="*/ 588 h 10000"/>
                <a:gd name="connsiteX71" fmla="*/ 8541 w 10000"/>
                <a:gd name="connsiteY71" fmla="*/ 498 h 10000"/>
                <a:gd name="connsiteX72" fmla="*/ 8784 w 10000"/>
                <a:gd name="connsiteY72" fmla="*/ 452 h 10000"/>
                <a:gd name="connsiteX73" fmla="*/ 9271 w 10000"/>
                <a:gd name="connsiteY73" fmla="*/ 362 h 10000"/>
                <a:gd name="connsiteX74" fmla="*/ 9513 w 10000"/>
                <a:gd name="connsiteY74" fmla="*/ 362 h 10000"/>
                <a:gd name="connsiteX75" fmla="*/ 10000 w 10000"/>
                <a:gd name="connsiteY75" fmla="*/ 317 h 10000"/>
                <a:gd name="connsiteX76" fmla="*/ 10000 w 10000"/>
                <a:gd name="connsiteY76" fmla="*/ 226 h 10000"/>
                <a:gd name="connsiteX77" fmla="*/ 10000 w 10000"/>
                <a:gd name="connsiteY77" fmla="*/ 136 h 10000"/>
                <a:gd name="connsiteX78" fmla="*/ 10000 w 10000"/>
                <a:gd name="connsiteY78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2708 w 10000"/>
                <a:gd name="connsiteY45" fmla="*/ 1719 h 10000"/>
                <a:gd name="connsiteX46" fmla="*/ 2464 w 10000"/>
                <a:gd name="connsiteY46" fmla="*/ 1629 h 10000"/>
                <a:gd name="connsiteX47" fmla="*/ 2464 w 10000"/>
                <a:gd name="connsiteY47" fmla="*/ 1584 h 10000"/>
                <a:gd name="connsiteX48" fmla="*/ 2464 w 10000"/>
                <a:gd name="connsiteY48" fmla="*/ 1493 h 10000"/>
                <a:gd name="connsiteX49" fmla="*/ 1979 w 10000"/>
                <a:gd name="connsiteY49" fmla="*/ 1493 h 10000"/>
                <a:gd name="connsiteX50" fmla="*/ 1979 w 10000"/>
                <a:gd name="connsiteY50" fmla="*/ 1448 h 10000"/>
                <a:gd name="connsiteX51" fmla="*/ 1979 w 10000"/>
                <a:gd name="connsiteY51" fmla="*/ 1357 h 10000"/>
                <a:gd name="connsiteX52" fmla="*/ 1979 w 10000"/>
                <a:gd name="connsiteY52" fmla="*/ 1312 h 10000"/>
                <a:gd name="connsiteX53" fmla="*/ 1979 w 10000"/>
                <a:gd name="connsiteY53" fmla="*/ 1222 h 10000"/>
                <a:gd name="connsiteX54" fmla="*/ 2464 w 10000"/>
                <a:gd name="connsiteY54" fmla="*/ 1131 h 10000"/>
                <a:gd name="connsiteX55" fmla="*/ 2464 w 10000"/>
                <a:gd name="connsiteY55" fmla="*/ 1086 h 10000"/>
                <a:gd name="connsiteX56" fmla="*/ 2708 w 10000"/>
                <a:gd name="connsiteY56" fmla="*/ 995 h 10000"/>
                <a:gd name="connsiteX57" fmla="*/ 2708 w 10000"/>
                <a:gd name="connsiteY57" fmla="*/ 950 h 10000"/>
                <a:gd name="connsiteX58" fmla="*/ 3194 w 10000"/>
                <a:gd name="connsiteY58" fmla="*/ 950 h 10000"/>
                <a:gd name="connsiteX59" fmla="*/ 3437 w 10000"/>
                <a:gd name="connsiteY59" fmla="*/ 860 h 10000"/>
                <a:gd name="connsiteX60" fmla="*/ 3923 w 10000"/>
                <a:gd name="connsiteY60" fmla="*/ 814 h 10000"/>
                <a:gd name="connsiteX61" fmla="*/ 4167 w 10000"/>
                <a:gd name="connsiteY61" fmla="*/ 724 h 10000"/>
                <a:gd name="connsiteX62" fmla="*/ 4652 w 10000"/>
                <a:gd name="connsiteY62" fmla="*/ 724 h 10000"/>
                <a:gd name="connsiteX63" fmla="*/ 5381 w 10000"/>
                <a:gd name="connsiteY63" fmla="*/ 724 h 10000"/>
                <a:gd name="connsiteX64" fmla="*/ 5868 w 10000"/>
                <a:gd name="connsiteY64" fmla="*/ 633 h 10000"/>
                <a:gd name="connsiteX65" fmla="*/ 6597 w 10000"/>
                <a:gd name="connsiteY65" fmla="*/ 633 h 10000"/>
                <a:gd name="connsiteX66" fmla="*/ 6840 w 10000"/>
                <a:gd name="connsiteY66" fmla="*/ 588 h 10000"/>
                <a:gd name="connsiteX67" fmla="*/ 7327 w 10000"/>
                <a:gd name="connsiteY67" fmla="*/ 588 h 10000"/>
                <a:gd name="connsiteX68" fmla="*/ 7812 w 10000"/>
                <a:gd name="connsiteY68" fmla="*/ 588 h 10000"/>
                <a:gd name="connsiteX69" fmla="*/ 8056 w 10000"/>
                <a:gd name="connsiteY69" fmla="*/ 588 h 10000"/>
                <a:gd name="connsiteX70" fmla="*/ 8541 w 10000"/>
                <a:gd name="connsiteY70" fmla="*/ 498 h 10000"/>
                <a:gd name="connsiteX71" fmla="*/ 8784 w 10000"/>
                <a:gd name="connsiteY71" fmla="*/ 452 h 10000"/>
                <a:gd name="connsiteX72" fmla="*/ 9271 w 10000"/>
                <a:gd name="connsiteY72" fmla="*/ 362 h 10000"/>
                <a:gd name="connsiteX73" fmla="*/ 9513 w 10000"/>
                <a:gd name="connsiteY73" fmla="*/ 362 h 10000"/>
                <a:gd name="connsiteX74" fmla="*/ 10000 w 10000"/>
                <a:gd name="connsiteY74" fmla="*/ 317 h 10000"/>
                <a:gd name="connsiteX75" fmla="*/ 10000 w 10000"/>
                <a:gd name="connsiteY75" fmla="*/ 226 h 10000"/>
                <a:gd name="connsiteX76" fmla="*/ 10000 w 10000"/>
                <a:gd name="connsiteY76" fmla="*/ 136 h 10000"/>
                <a:gd name="connsiteX77" fmla="*/ 10000 w 10000"/>
                <a:gd name="connsiteY77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2708 w 10000"/>
                <a:gd name="connsiteY45" fmla="*/ 1719 h 10000"/>
                <a:gd name="connsiteX46" fmla="*/ 2464 w 10000"/>
                <a:gd name="connsiteY46" fmla="*/ 1629 h 10000"/>
                <a:gd name="connsiteX47" fmla="*/ 2464 w 10000"/>
                <a:gd name="connsiteY47" fmla="*/ 1493 h 10000"/>
                <a:gd name="connsiteX48" fmla="*/ 1979 w 10000"/>
                <a:gd name="connsiteY48" fmla="*/ 1493 h 10000"/>
                <a:gd name="connsiteX49" fmla="*/ 1979 w 10000"/>
                <a:gd name="connsiteY49" fmla="*/ 1448 h 10000"/>
                <a:gd name="connsiteX50" fmla="*/ 1979 w 10000"/>
                <a:gd name="connsiteY50" fmla="*/ 1357 h 10000"/>
                <a:gd name="connsiteX51" fmla="*/ 1979 w 10000"/>
                <a:gd name="connsiteY51" fmla="*/ 1312 h 10000"/>
                <a:gd name="connsiteX52" fmla="*/ 1979 w 10000"/>
                <a:gd name="connsiteY52" fmla="*/ 1222 h 10000"/>
                <a:gd name="connsiteX53" fmla="*/ 2464 w 10000"/>
                <a:gd name="connsiteY53" fmla="*/ 1131 h 10000"/>
                <a:gd name="connsiteX54" fmla="*/ 2464 w 10000"/>
                <a:gd name="connsiteY54" fmla="*/ 1086 h 10000"/>
                <a:gd name="connsiteX55" fmla="*/ 2708 w 10000"/>
                <a:gd name="connsiteY55" fmla="*/ 995 h 10000"/>
                <a:gd name="connsiteX56" fmla="*/ 2708 w 10000"/>
                <a:gd name="connsiteY56" fmla="*/ 950 h 10000"/>
                <a:gd name="connsiteX57" fmla="*/ 3194 w 10000"/>
                <a:gd name="connsiteY57" fmla="*/ 950 h 10000"/>
                <a:gd name="connsiteX58" fmla="*/ 3437 w 10000"/>
                <a:gd name="connsiteY58" fmla="*/ 860 h 10000"/>
                <a:gd name="connsiteX59" fmla="*/ 3923 w 10000"/>
                <a:gd name="connsiteY59" fmla="*/ 814 h 10000"/>
                <a:gd name="connsiteX60" fmla="*/ 4167 w 10000"/>
                <a:gd name="connsiteY60" fmla="*/ 724 h 10000"/>
                <a:gd name="connsiteX61" fmla="*/ 4652 w 10000"/>
                <a:gd name="connsiteY61" fmla="*/ 724 h 10000"/>
                <a:gd name="connsiteX62" fmla="*/ 5381 w 10000"/>
                <a:gd name="connsiteY62" fmla="*/ 724 h 10000"/>
                <a:gd name="connsiteX63" fmla="*/ 5868 w 10000"/>
                <a:gd name="connsiteY63" fmla="*/ 633 h 10000"/>
                <a:gd name="connsiteX64" fmla="*/ 6597 w 10000"/>
                <a:gd name="connsiteY64" fmla="*/ 633 h 10000"/>
                <a:gd name="connsiteX65" fmla="*/ 6840 w 10000"/>
                <a:gd name="connsiteY65" fmla="*/ 588 h 10000"/>
                <a:gd name="connsiteX66" fmla="*/ 7327 w 10000"/>
                <a:gd name="connsiteY66" fmla="*/ 588 h 10000"/>
                <a:gd name="connsiteX67" fmla="*/ 7812 w 10000"/>
                <a:gd name="connsiteY67" fmla="*/ 588 h 10000"/>
                <a:gd name="connsiteX68" fmla="*/ 8056 w 10000"/>
                <a:gd name="connsiteY68" fmla="*/ 588 h 10000"/>
                <a:gd name="connsiteX69" fmla="*/ 8541 w 10000"/>
                <a:gd name="connsiteY69" fmla="*/ 498 h 10000"/>
                <a:gd name="connsiteX70" fmla="*/ 8784 w 10000"/>
                <a:gd name="connsiteY70" fmla="*/ 452 h 10000"/>
                <a:gd name="connsiteX71" fmla="*/ 9271 w 10000"/>
                <a:gd name="connsiteY71" fmla="*/ 362 h 10000"/>
                <a:gd name="connsiteX72" fmla="*/ 9513 w 10000"/>
                <a:gd name="connsiteY72" fmla="*/ 362 h 10000"/>
                <a:gd name="connsiteX73" fmla="*/ 10000 w 10000"/>
                <a:gd name="connsiteY73" fmla="*/ 317 h 10000"/>
                <a:gd name="connsiteX74" fmla="*/ 10000 w 10000"/>
                <a:gd name="connsiteY74" fmla="*/ 226 h 10000"/>
                <a:gd name="connsiteX75" fmla="*/ 10000 w 10000"/>
                <a:gd name="connsiteY75" fmla="*/ 136 h 10000"/>
                <a:gd name="connsiteX76" fmla="*/ 10000 w 10000"/>
                <a:gd name="connsiteY76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892 w 10000"/>
                <a:gd name="connsiteY44" fmla="*/ 2554 h 10000"/>
                <a:gd name="connsiteX45" fmla="*/ 2464 w 10000"/>
                <a:gd name="connsiteY45" fmla="*/ 1629 h 10000"/>
                <a:gd name="connsiteX46" fmla="*/ 2464 w 10000"/>
                <a:gd name="connsiteY46" fmla="*/ 1493 h 10000"/>
                <a:gd name="connsiteX47" fmla="*/ 1979 w 10000"/>
                <a:gd name="connsiteY47" fmla="*/ 1493 h 10000"/>
                <a:gd name="connsiteX48" fmla="*/ 1979 w 10000"/>
                <a:gd name="connsiteY48" fmla="*/ 1448 h 10000"/>
                <a:gd name="connsiteX49" fmla="*/ 1979 w 10000"/>
                <a:gd name="connsiteY49" fmla="*/ 1357 h 10000"/>
                <a:gd name="connsiteX50" fmla="*/ 1979 w 10000"/>
                <a:gd name="connsiteY50" fmla="*/ 1312 h 10000"/>
                <a:gd name="connsiteX51" fmla="*/ 1979 w 10000"/>
                <a:gd name="connsiteY51" fmla="*/ 1222 h 10000"/>
                <a:gd name="connsiteX52" fmla="*/ 2464 w 10000"/>
                <a:gd name="connsiteY52" fmla="*/ 1131 h 10000"/>
                <a:gd name="connsiteX53" fmla="*/ 2464 w 10000"/>
                <a:gd name="connsiteY53" fmla="*/ 1086 h 10000"/>
                <a:gd name="connsiteX54" fmla="*/ 2708 w 10000"/>
                <a:gd name="connsiteY54" fmla="*/ 995 h 10000"/>
                <a:gd name="connsiteX55" fmla="*/ 2708 w 10000"/>
                <a:gd name="connsiteY55" fmla="*/ 950 h 10000"/>
                <a:gd name="connsiteX56" fmla="*/ 3194 w 10000"/>
                <a:gd name="connsiteY56" fmla="*/ 950 h 10000"/>
                <a:gd name="connsiteX57" fmla="*/ 3437 w 10000"/>
                <a:gd name="connsiteY57" fmla="*/ 860 h 10000"/>
                <a:gd name="connsiteX58" fmla="*/ 3923 w 10000"/>
                <a:gd name="connsiteY58" fmla="*/ 814 h 10000"/>
                <a:gd name="connsiteX59" fmla="*/ 4167 w 10000"/>
                <a:gd name="connsiteY59" fmla="*/ 724 h 10000"/>
                <a:gd name="connsiteX60" fmla="*/ 4652 w 10000"/>
                <a:gd name="connsiteY60" fmla="*/ 724 h 10000"/>
                <a:gd name="connsiteX61" fmla="*/ 5381 w 10000"/>
                <a:gd name="connsiteY61" fmla="*/ 724 h 10000"/>
                <a:gd name="connsiteX62" fmla="*/ 5868 w 10000"/>
                <a:gd name="connsiteY62" fmla="*/ 633 h 10000"/>
                <a:gd name="connsiteX63" fmla="*/ 6597 w 10000"/>
                <a:gd name="connsiteY63" fmla="*/ 633 h 10000"/>
                <a:gd name="connsiteX64" fmla="*/ 6840 w 10000"/>
                <a:gd name="connsiteY64" fmla="*/ 588 h 10000"/>
                <a:gd name="connsiteX65" fmla="*/ 7327 w 10000"/>
                <a:gd name="connsiteY65" fmla="*/ 588 h 10000"/>
                <a:gd name="connsiteX66" fmla="*/ 7812 w 10000"/>
                <a:gd name="connsiteY66" fmla="*/ 588 h 10000"/>
                <a:gd name="connsiteX67" fmla="*/ 8056 w 10000"/>
                <a:gd name="connsiteY67" fmla="*/ 588 h 10000"/>
                <a:gd name="connsiteX68" fmla="*/ 8541 w 10000"/>
                <a:gd name="connsiteY68" fmla="*/ 498 h 10000"/>
                <a:gd name="connsiteX69" fmla="*/ 8784 w 10000"/>
                <a:gd name="connsiteY69" fmla="*/ 452 h 10000"/>
                <a:gd name="connsiteX70" fmla="*/ 9271 w 10000"/>
                <a:gd name="connsiteY70" fmla="*/ 362 h 10000"/>
                <a:gd name="connsiteX71" fmla="*/ 9513 w 10000"/>
                <a:gd name="connsiteY71" fmla="*/ 362 h 10000"/>
                <a:gd name="connsiteX72" fmla="*/ 10000 w 10000"/>
                <a:gd name="connsiteY72" fmla="*/ 317 h 10000"/>
                <a:gd name="connsiteX73" fmla="*/ 10000 w 10000"/>
                <a:gd name="connsiteY73" fmla="*/ 226 h 10000"/>
                <a:gd name="connsiteX74" fmla="*/ 10000 w 10000"/>
                <a:gd name="connsiteY74" fmla="*/ 136 h 10000"/>
                <a:gd name="connsiteX75" fmla="*/ 10000 w 10000"/>
                <a:gd name="connsiteY75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34 w 10000"/>
                <a:gd name="connsiteY42" fmla="*/ 5249 h 10000"/>
                <a:gd name="connsiteX43" fmla="*/ 0 w 10000"/>
                <a:gd name="connsiteY43" fmla="*/ 4487 h 10000"/>
                <a:gd name="connsiteX44" fmla="*/ 2464 w 10000"/>
                <a:gd name="connsiteY44" fmla="*/ 1629 h 10000"/>
                <a:gd name="connsiteX45" fmla="*/ 2464 w 10000"/>
                <a:gd name="connsiteY45" fmla="*/ 1493 h 10000"/>
                <a:gd name="connsiteX46" fmla="*/ 1979 w 10000"/>
                <a:gd name="connsiteY46" fmla="*/ 1493 h 10000"/>
                <a:gd name="connsiteX47" fmla="*/ 1979 w 10000"/>
                <a:gd name="connsiteY47" fmla="*/ 1448 h 10000"/>
                <a:gd name="connsiteX48" fmla="*/ 1979 w 10000"/>
                <a:gd name="connsiteY48" fmla="*/ 1357 h 10000"/>
                <a:gd name="connsiteX49" fmla="*/ 1979 w 10000"/>
                <a:gd name="connsiteY49" fmla="*/ 1312 h 10000"/>
                <a:gd name="connsiteX50" fmla="*/ 1979 w 10000"/>
                <a:gd name="connsiteY50" fmla="*/ 1222 h 10000"/>
                <a:gd name="connsiteX51" fmla="*/ 2464 w 10000"/>
                <a:gd name="connsiteY51" fmla="*/ 1131 h 10000"/>
                <a:gd name="connsiteX52" fmla="*/ 2464 w 10000"/>
                <a:gd name="connsiteY52" fmla="*/ 1086 h 10000"/>
                <a:gd name="connsiteX53" fmla="*/ 2708 w 10000"/>
                <a:gd name="connsiteY53" fmla="*/ 995 h 10000"/>
                <a:gd name="connsiteX54" fmla="*/ 2708 w 10000"/>
                <a:gd name="connsiteY54" fmla="*/ 950 h 10000"/>
                <a:gd name="connsiteX55" fmla="*/ 3194 w 10000"/>
                <a:gd name="connsiteY55" fmla="*/ 950 h 10000"/>
                <a:gd name="connsiteX56" fmla="*/ 3437 w 10000"/>
                <a:gd name="connsiteY56" fmla="*/ 860 h 10000"/>
                <a:gd name="connsiteX57" fmla="*/ 3923 w 10000"/>
                <a:gd name="connsiteY57" fmla="*/ 814 h 10000"/>
                <a:gd name="connsiteX58" fmla="*/ 4167 w 10000"/>
                <a:gd name="connsiteY58" fmla="*/ 724 h 10000"/>
                <a:gd name="connsiteX59" fmla="*/ 4652 w 10000"/>
                <a:gd name="connsiteY59" fmla="*/ 724 h 10000"/>
                <a:gd name="connsiteX60" fmla="*/ 5381 w 10000"/>
                <a:gd name="connsiteY60" fmla="*/ 724 h 10000"/>
                <a:gd name="connsiteX61" fmla="*/ 5868 w 10000"/>
                <a:gd name="connsiteY61" fmla="*/ 633 h 10000"/>
                <a:gd name="connsiteX62" fmla="*/ 6597 w 10000"/>
                <a:gd name="connsiteY62" fmla="*/ 633 h 10000"/>
                <a:gd name="connsiteX63" fmla="*/ 6840 w 10000"/>
                <a:gd name="connsiteY63" fmla="*/ 588 h 10000"/>
                <a:gd name="connsiteX64" fmla="*/ 7327 w 10000"/>
                <a:gd name="connsiteY64" fmla="*/ 588 h 10000"/>
                <a:gd name="connsiteX65" fmla="*/ 7812 w 10000"/>
                <a:gd name="connsiteY65" fmla="*/ 588 h 10000"/>
                <a:gd name="connsiteX66" fmla="*/ 8056 w 10000"/>
                <a:gd name="connsiteY66" fmla="*/ 588 h 10000"/>
                <a:gd name="connsiteX67" fmla="*/ 8541 w 10000"/>
                <a:gd name="connsiteY67" fmla="*/ 498 h 10000"/>
                <a:gd name="connsiteX68" fmla="*/ 8784 w 10000"/>
                <a:gd name="connsiteY68" fmla="*/ 452 h 10000"/>
                <a:gd name="connsiteX69" fmla="*/ 9271 w 10000"/>
                <a:gd name="connsiteY69" fmla="*/ 362 h 10000"/>
                <a:gd name="connsiteX70" fmla="*/ 9513 w 10000"/>
                <a:gd name="connsiteY70" fmla="*/ 362 h 10000"/>
                <a:gd name="connsiteX71" fmla="*/ 10000 w 10000"/>
                <a:gd name="connsiteY71" fmla="*/ 317 h 10000"/>
                <a:gd name="connsiteX72" fmla="*/ 10000 w 10000"/>
                <a:gd name="connsiteY72" fmla="*/ 226 h 10000"/>
                <a:gd name="connsiteX73" fmla="*/ 10000 w 10000"/>
                <a:gd name="connsiteY73" fmla="*/ 136 h 10000"/>
                <a:gd name="connsiteX74" fmla="*/ 10000 w 10000"/>
                <a:gd name="connsiteY74" fmla="*/ 0 h 10000"/>
                <a:gd name="connsiteX0" fmla="*/ 2708 w 10000"/>
                <a:gd name="connsiteY0" fmla="*/ 10000 h 10000"/>
                <a:gd name="connsiteX1" fmla="*/ 2708 w 10000"/>
                <a:gd name="connsiteY1" fmla="*/ 9955 h 10000"/>
                <a:gd name="connsiteX2" fmla="*/ 2464 w 10000"/>
                <a:gd name="connsiteY2" fmla="*/ 9819 h 10000"/>
                <a:gd name="connsiteX3" fmla="*/ 2464 w 10000"/>
                <a:gd name="connsiteY3" fmla="*/ 9729 h 10000"/>
                <a:gd name="connsiteX4" fmla="*/ 2708 w 10000"/>
                <a:gd name="connsiteY4" fmla="*/ 9593 h 10000"/>
                <a:gd name="connsiteX5" fmla="*/ 2708 w 10000"/>
                <a:gd name="connsiteY5" fmla="*/ 9457 h 10000"/>
                <a:gd name="connsiteX6" fmla="*/ 2708 w 10000"/>
                <a:gd name="connsiteY6" fmla="*/ 9231 h 10000"/>
                <a:gd name="connsiteX7" fmla="*/ 2708 w 10000"/>
                <a:gd name="connsiteY7" fmla="*/ 9095 h 10000"/>
                <a:gd name="connsiteX8" fmla="*/ 2708 w 10000"/>
                <a:gd name="connsiteY8" fmla="*/ 8869 h 10000"/>
                <a:gd name="connsiteX9" fmla="*/ 2464 w 10000"/>
                <a:gd name="connsiteY9" fmla="*/ 8824 h 10000"/>
                <a:gd name="connsiteX10" fmla="*/ 2464 w 10000"/>
                <a:gd name="connsiteY10" fmla="*/ 8688 h 10000"/>
                <a:gd name="connsiteX11" fmla="*/ 2464 w 10000"/>
                <a:gd name="connsiteY11" fmla="*/ 8507 h 10000"/>
                <a:gd name="connsiteX12" fmla="*/ 2464 w 10000"/>
                <a:gd name="connsiteY12" fmla="*/ 8462 h 10000"/>
                <a:gd name="connsiteX13" fmla="*/ 2464 w 10000"/>
                <a:gd name="connsiteY13" fmla="*/ 8371 h 10000"/>
                <a:gd name="connsiteX14" fmla="*/ 2464 w 10000"/>
                <a:gd name="connsiteY14" fmla="*/ 8235 h 10000"/>
                <a:gd name="connsiteX15" fmla="*/ 1979 w 10000"/>
                <a:gd name="connsiteY15" fmla="*/ 8100 h 10000"/>
                <a:gd name="connsiteX16" fmla="*/ 1979 w 10000"/>
                <a:gd name="connsiteY16" fmla="*/ 8009 h 10000"/>
                <a:gd name="connsiteX17" fmla="*/ 1979 w 10000"/>
                <a:gd name="connsiteY17" fmla="*/ 7873 h 10000"/>
                <a:gd name="connsiteX18" fmla="*/ 1979 w 10000"/>
                <a:gd name="connsiteY18" fmla="*/ 7828 h 10000"/>
                <a:gd name="connsiteX19" fmla="*/ 1979 w 10000"/>
                <a:gd name="connsiteY19" fmla="*/ 7692 h 10000"/>
                <a:gd name="connsiteX20" fmla="*/ 1979 w 10000"/>
                <a:gd name="connsiteY20" fmla="*/ 7602 h 10000"/>
                <a:gd name="connsiteX21" fmla="*/ 1735 w 10000"/>
                <a:gd name="connsiteY21" fmla="*/ 7511 h 10000"/>
                <a:gd name="connsiteX22" fmla="*/ 1735 w 10000"/>
                <a:gd name="connsiteY22" fmla="*/ 7376 h 10000"/>
                <a:gd name="connsiteX23" fmla="*/ 1735 w 10000"/>
                <a:gd name="connsiteY23" fmla="*/ 7330 h 10000"/>
                <a:gd name="connsiteX24" fmla="*/ 1735 w 10000"/>
                <a:gd name="connsiteY24" fmla="*/ 7240 h 10000"/>
                <a:gd name="connsiteX25" fmla="*/ 1735 w 10000"/>
                <a:gd name="connsiteY25" fmla="*/ 7195 h 10000"/>
                <a:gd name="connsiteX26" fmla="*/ 1735 w 10000"/>
                <a:gd name="connsiteY26" fmla="*/ 7104 h 10000"/>
                <a:gd name="connsiteX27" fmla="*/ 1735 w 10000"/>
                <a:gd name="connsiteY27" fmla="*/ 7059 h 10000"/>
                <a:gd name="connsiteX28" fmla="*/ 1249 w 10000"/>
                <a:gd name="connsiteY28" fmla="*/ 6878 h 10000"/>
                <a:gd name="connsiteX29" fmla="*/ 1249 w 10000"/>
                <a:gd name="connsiteY29" fmla="*/ 6742 h 10000"/>
                <a:gd name="connsiteX30" fmla="*/ 1249 w 10000"/>
                <a:gd name="connsiteY30" fmla="*/ 6697 h 10000"/>
                <a:gd name="connsiteX31" fmla="*/ 1249 w 10000"/>
                <a:gd name="connsiteY31" fmla="*/ 6561 h 10000"/>
                <a:gd name="connsiteX32" fmla="*/ 763 w 10000"/>
                <a:gd name="connsiteY32" fmla="*/ 6471 h 10000"/>
                <a:gd name="connsiteX33" fmla="*/ 763 w 10000"/>
                <a:gd name="connsiteY33" fmla="*/ 6380 h 10000"/>
                <a:gd name="connsiteX34" fmla="*/ 763 w 10000"/>
                <a:gd name="connsiteY34" fmla="*/ 6335 h 10000"/>
                <a:gd name="connsiteX35" fmla="*/ 763 w 10000"/>
                <a:gd name="connsiteY35" fmla="*/ 6199 h 10000"/>
                <a:gd name="connsiteX36" fmla="*/ 520 w 10000"/>
                <a:gd name="connsiteY36" fmla="*/ 6109 h 10000"/>
                <a:gd name="connsiteX37" fmla="*/ 520 w 10000"/>
                <a:gd name="connsiteY37" fmla="*/ 6063 h 10000"/>
                <a:gd name="connsiteX38" fmla="*/ 520 w 10000"/>
                <a:gd name="connsiteY38" fmla="*/ 5882 h 10000"/>
                <a:gd name="connsiteX39" fmla="*/ 520 w 10000"/>
                <a:gd name="connsiteY39" fmla="*/ 5747 h 10000"/>
                <a:gd name="connsiteX40" fmla="*/ 520 w 10000"/>
                <a:gd name="connsiteY40" fmla="*/ 5701 h 10000"/>
                <a:gd name="connsiteX41" fmla="*/ 520 w 10000"/>
                <a:gd name="connsiteY41" fmla="*/ 5611 h 10000"/>
                <a:gd name="connsiteX42" fmla="*/ 0 w 10000"/>
                <a:gd name="connsiteY42" fmla="*/ 4487 h 10000"/>
                <a:gd name="connsiteX43" fmla="*/ 2464 w 10000"/>
                <a:gd name="connsiteY43" fmla="*/ 1629 h 10000"/>
                <a:gd name="connsiteX44" fmla="*/ 2464 w 10000"/>
                <a:gd name="connsiteY44" fmla="*/ 1493 h 10000"/>
                <a:gd name="connsiteX45" fmla="*/ 1979 w 10000"/>
                <a:gd name="connsiteY45" fmla="*/ 1493 h 10000"/>
                <a:gd name="connsiteX46" fmla="*/ 1979 w 10000"/>
                <a:gd name="connsiteY46" fmla="*/ 1448 h 10000"/>
                <a:gd name="connsiteX47" fmla="*/ 1979 w 10000"/>
                <a:gd name="connsiteY47" fmla="*/ 1357 h 10000"/>
                <a:gd name="connsiteX48" fmla="*/ 1979 w 10000"/>
                <a:gd name="connsiteY48" fmla="*/ 1312 h 10000"/>
                <a:gd name="connsiteX49" fmla="*/ 1979 w 10000"/>
                <a:gd name="connsiteY49" fmla="*/ 1222 h 10000"/>
                <a:gd name="connsiteX50" fmla="*/ 2464 w 10000"/>
                <a:gd name="connsiteY50" fmla="*/ 1131 h 10000"/>
                <a:gd name="connsiteX51" fmla="*/ 2464 w 10000"/>
                <a:gd name="connsiteY51" fmla="*/ 1086 h 10000"/>
                <a:gd name="connsiteX52" fmla="*/ 2708 w 10000"/>
                <a:gd name="connsiteY52" fmla="*/ 995 h 10000"/>
                <a:gd name="connsiteX53" fmla="*/ 2708 w 10000"/>
                <a:gd name="connsiteY53" fmla="*/ 950 h 10000"/>
                <a:gd name="connsiteX54" fmla="*/ 3194 w 10000"/>
                <a:gd name="connsiteY54" fmla="*/ 950 h 10000"/>
                <a:gd name="connsiteX55" fmla="*/ 3437 w 10000"/>
                <a:gd name="connsiteY55" fmla="*/ 860 h 10000"/>
                <a:gd name="connsiteX56" fmla="*/ 3923 w 10000"/>
                <a:gd name="connsiteY56" fmla="*/ 814 h 10000"/>
                <a:gd name="connsiteX57" fmla="*/ 4167 w 10000"/>
                <a:gd name="connsiteY57" fmla="*/ 724 h 10000"/>
                <a:gd name="connsiteX58" fmla="*/ 4652 w 10000"/>
                <a:gd name="connsiteY58" fmla="*/ 724 h 10000"/>
                <a:gd name="connsiteX59" fmla="*/ 5381 w 10000"/>
                <a:gd name="connsiteY59" fmla="*/ 724 h 10000"/>
                <a:gd name="connsiteX60" fmla="*/ 5868 w 10000"/>
                <a:gd name="connsiteY60" fmla="*/ 633 h 10000"/>
                <a:gd name="connsiteX61" fmla="*/ 6597 w 10000"/>
                <a:gd name="connsiteY61" fmla="*/ 633 h 10000"/>
                <a:gd name="connsiteX62" fmla="*/ 6840 w 10000"/>
                <a:gd name="connsiteY62" fmla="*/ 588 h 10000"/>
                <a:gd name="connsiteX63" fmla="*/ 7327 w 10000"/>
                <a:gd name="connsiteY63" fmla="*/ 588 h 10000"/>
                <a:gd name="connsiteX64" fmla="*/ 7812 w 10000"/>
                <a:gd name="connsiteY64" fmla="*/ 588 h 10000"/>
                <a:gd name="connsiteX65" fmla="*/ 8056 w 10000"/>
                <a:gd name="connsiteY65" fmla="*/ 588 h 10000"/>
                <a:gd name="connsiteX66" fmla="*/ 8541 w 10000"/>
                <a:gd name="connsiteY66" fmla="*/ 498 h 10000"/>
                <a:gd name="connsiteX67" fmla="*/ 8784 w 10000"/>
                <a:gd name="connsiteY67" fmla="*/ 452 h 10000"/>
                <a:gd name="connsiteX68" fmla="*/ 9271 w 10000"/>
                <a:gd name="connsiteY68" fmla="*/ 362 h 10000"/>
                <a:gd name="connsiteX69" fmla="*/ 9513 w 10000"/>
                <a:gd name="connsiteY69" fmla="*/ 362 h 10000"/>
                <a:gd name="connsiteX70" fmla="*/ 10000 w 10000"/>
                <a:gd name="connsiteY70" fmla="*/ 317 h 10000"/>
                <a:gd name="connsiteX71" fmla="*/ 10000 w 10000"/>
                <a:gd name="connsiteY71" fmla="*/ 226 h 10000"/>
                <a:gd name="connsiteX72" fmla="*/ 10000 w 10000"/>
                <a:gd name="connsiteY72" fmla="*/ 136 h 10000"/>
                <a:gd name="connsiteX73" fmla="*/ 10000 w 10000"/>
                <a:gd name="connsiteY73" fmla="*/ 0 h 10000"/>
                <a:gd name="connsiteX0" fmla="*/ 2188 w 9480"/>
                <a:gd name="connsiteY0" fmla="*/ 10000 h 10000"/>
                <a:gd name="connsiteX1" fmla="*/ 2188 w 9480"/>
                <a:gd name="connsiteY1" fmla="*/ 9955 h 10000"/>
                <a:gd name="connsiteX2" fmla="*/ 1944 w 9480"/>
                <a:gd name="connsiteY2" fmla="*/ 9819 h 10000"/>
                <a:gd name="connsiteX3" fmla="*/ 1944 w 9480"/>
                <a:gd name="connsiteY3" fmla="*/ 9729 h 10000"/>
                <a:gd name="connsiteX4" fmla="*/ 2188 w 9480"/>
                <a:gd name="connsiteY4" fmla="*/ 9593 h 10000"/>
                <a:gd name="connsiteX5" fmla="*/ 2188 w 9480"/>
                <a:gd name="connsiteY5" fmla="*/ 9457 h 10000"/>
                <a:gd name="connsiteX6" fmla="*/ 2188 w 9480"/>
                <a:gd name="connsiteY6" fmla="*/ 9231 h 10000"/>
                <a:gd name="connsiteX7" fmla="*/ 2188 w 9480"/>
                <a:gd name="connsiteY7" fmla="*/ 9095 h 10000"/>
                <a:gd name="connsiteX8" fmla="*/ 2188 w 9480"/>
                <a:gd name="connsiteY8" fmla="*/ 8869 h 10000"/>
                <a:gd name="connsiteX9" fmla="*/ 1944 w 9480"/>
                <a:gd name="connsiteY9" fmla="*/ 8824 h 10000"/>
                <a:gd name="connsiteX10" fmla="*/ 1944 w 9480"/>
                <a:gd name="connsiteY10" fmla="*/ 8688 h 10000"/>
                <a:gd name="connsiteX11" fmla="*/ 1944 w 9480"/>
                <a:gd name="connsiteY11" fmla="*/ 8507 h 10000"/>
                <a:gd name="connsiteX12" fmla="*/ 1944 w 9480"/>
                <a:gd name="connsiteY12" fmla="*/ 8462 h 10000"/>
                <a:gd name="connsiteX13" fmla="*/ 1944 w 9480"/>
                <a:gd name="connsiteY13" fmla="*/ 8371 h 10000"/>
                <a:gd name="connsiteX14" fmla="*/ 1944 w 9480"/>
                <a:gd name="connsiteY14" fmla="*/ 8235 h 10000"/>
                <a:gd name="connsiteX15" fmla="*/ 1459 w 9480"/>
                <a:gd name="connsiteY15" fmla="*/ 8100 h 10000"/>
                <a:gd name="connsiteX16" fmla="*/ 1459 w 9480"/>
                <a:gd name="connsiteY16" fmla="*/ 8009 h 10000"/>
                <a:gd name="connsiteX17" fmla="*/ 1459 w 9480"/>
                <a:gd name="connsiteY17" fmla="*/ 7873 h 10000"/>
                <a:gd name="connsiteX18" fmla="*/ 1459 w 9480"/>
                <a:gd name="connsiteY18" fmla="*/ 7828 h 10000"/>
                <a:gd name="connsiteX19" fmla="*/ 1459 w 9480"/>
                <a:gd name="connsiteY19" fmla="*/ 7692 h 10000"/>
                <a:gd name="connsiteX20" fmla="*/ 1459 w 9480"/>
                <a:gd name="connsiteY20" fmla="*/ 7602 h 10000"/>
                <a:gd name="connsiteX21" fmla="*/ 1215 w 9480"/>
                <a:gd name="connsiteY21" fmla="*/ 7511 h 10000"/>
                <a:gd name="connsiteX22" fmla="*/ 1215 w 9480"/>
                <a:gd name="connsiteY22" fmla="*/ 7376 h 10000"/>
                <a:gd name="connsiteX23" fmla="*/ 1215 w 9480"/>
                <a:gd name="connsiteY23" fmla="*/ 7330 h 10000"/>
                <a:gd name="connsiteX24" fmla="*/ 1215 w 9480"/>
                <a:gd name="connsiteY24" fmla="*/ 7240 h 10000"/>
                <a:gd name="connsiteX25" fmla="*/ 1215 w 9480"/>
                <a:gd name="connsiteY25" fmla="*/ 7195 h 10000"/>
                <a:gd name="connsiteX26" fmla="*/ 1215 w 9480"/>
                <a:gd name="connsiteY26" fmla="*/ 7104 h 10000"/>
                <a:gd name="connsiteX27" fmla="*/ 1215 w 9480"/>
                <a:gd name="connsiteY27" fmla="*/ 7059 h 10000"/>
                <a:gd name="connsiteX28" fmla="*/ 729 w 9480"/>
                <a:gd name="connsiteY28" fmla="*/ 6878 h 10000"/>
                <a:gd name="connsiteX29" fmla="*/ 729 w 9480"/>
                <a:gd name="connsiteY29" fmla="*/ 6742 h 10000"/>
                <a:gd name="connsiteX30" fmla="*/ 729 w 9480"/>
                <a:gd name="connsiteY30" fmla="*/ 6697 h 10000"/>
                <a:gd name="connsiteX31" fmla="*/ 729 w 9480"/>
                <a:gd name="connsiteY31" fmla="*/ 6561 h 10000"/>
                <a:gd name="connsiteX32" fmla="*/ 243 w 9480"/>
                <a:gd name="connsiteY32" fmla="*/ 6471 h 10000"/>
                <a:gd name="connsiteX33" fmla="*/ 243 w 9480"/>
                <a:gd name="connsiteY33" fmla="*/ 6380 h 10000"/>
                <a:gd name="connsiteX34" fmla="*/ 243 w 9480"/>
                <a:gd name="connsiteY34" fmla="*/ 6335 h 10000"/>
                <a:gd name="connsiteX35" fmla="*/ 243 w 9480"/>
                <a:gd name="connsiteY35" fmla="*/ 6199 h 10000"/>
                <a:gd name="connsiteX36" fmla="*/ 0 w 9480"/>
                <a:gd name="connsiteY36" fmla="*/ 6109 h 10000"/>
                <a:gd name="connsiteX37" fmla="*/ 0 w 9480"/>
                <a:gd name="connsiteY37" fmla="*/ 6063 h 10000"/>
                <a:gd name="connsiteX38" fmla="*/ 0 w 9480"/>
                <a:gd name="connsiteY38" fmla="*/ 5882 h 10000"/>
                <a:gd name="connsiteX39" fmla="*/ 0 w 9480"/>
                <a:gd name="connsiteY39" fmla="*/ 5747 h 10000"/>
                <a:gd name="connsiteX40" fmla="*/ 0 w 9480"/>
                <a:gd name="connsiteY40" fmla="*/ 5701 h 10000"/>
                <a:gd name="connsiteX41" fmla="*/ 0 w 9480"/>
                <a:gd name="connsiteY41" fmla="*/ 5611 h 10000"/>
                <a:gd name="connsiteX42" fmla="*/ 1944 w 9480"/>
                <a:gd name="connsiteY42" fmla="*/ 1629 h 10000"/>
                <a:gd name="connsiteX43" fmla="*/ 1944 w 9480"/>
                <a:gd name="connsiteY43" fmla="*/ 1493 h 10000"/>
                <a:gd name="connsiteX44" fmla="*/ 1459 w 9480"/>
                <a:gd name="connsiteY44" fmla="*/ 1493 h 10000"/>
                <a:gd name="connsiteX45" fmla="*/ 1459 w 9480"/>
                <a:gd name="connsiteY45" fmla="*/ 1448 h 10000"/>
                <a:gd name="connsiteX46" fmla="*/ 1459 w 9480"/>
                <a:gd name="connsiteY46" fmla="*/ 1357 h 10000"/>
                <a:gd name="connsiteX47" fmla="*/ 1459 w 9480"/>
                <a:gd name="connsiteY47" fmla="*/ 1312 h 10000"/>
                <a:gd name="connsiteX48" fmla="*/ 1459 w 9480"/>
                <a:gd name="connsiteY48" fmla="*/ 1222 h 10000"/>
                <a:gd name="connsiteX49" fmla="*/ 1944 w 9480"/>
                <a:gd name="connsiteY49" fmla="*/ 1131 h 10000"/>
                <a:gd name="connsiteX50" fmla="*/ 1944 w 9480"/>
                <a:gd name="connsiteY50" fmla="*/ 1086 h 10000"/>
                <a:gd name="connsiteX51" fmla="*/ 2188 w 9480"/>
                <a:gd name="connsiteY51" fmla="*/ 995 h 10000"/>
                <a:gd name="connsiteX52" fmla="*/ 2188 w 9480"/>
                <a:gd name="connsiteY52" fmla="*/ 950 h 10000"/>
                <a:gd name="connsiteX53" fmla="*/ 2674 w 9480"/>
                <a:gd name="connsiteY53" fmla="*/ 950 h 10000"/>
                <a:gd name="connsiteX54" fmla="*/ 2917 w 9480"/>
                <a:gd name="connsiteY54" fmla="*/ 860 h 10000"/>
                <a:gd name="connsiteX55" fmla="*/ 3403 w 9480"/>
                <a:gd name="connsiteY55" fmla="*/ 814 h 10000"/>
                <a:gd name="connsiteX56" fmla="*/ 3647 w 9480"/>
                <a:gd name="connsiteY56" fmla="*/ 724 h 10000"/>
                <a:gd name="connsiteX57" fmla="*/ 4132 w 9480"/>
                <a:gd name="connsiteY57" fmla="*/ 724 h 10000"/>
                <a:gd name="connsiteX58" fmla="*/ 4861 w 9480"/>
                <a:gd name="connsiteY58" fmla="*/ 724 h 10000"/>
                <a:gd name="connsiteX59" fmla="*/ 5348 w 9480"/>
                <a:gd name="connsiteY59" fmla="*/ 633 h 10000"/>
                <a:gd name="connsiteX60" fmla="*/ 6077 w 9480"/>
                <a:gd name="connsiteY60" fmla="*/ 633 h 10000"/>
                <a:gd name="connsiteX61" fmla="*/ 6320 w 9480"/>
                <a:gd name="connsiteY61" fmla="*/ 588 h 10000"/>
                <a:gd name="connsiteX62" fmla="*/ 6807 w 9480"/>
                <a:gd name="connsiteY62" fmla="*/ 588 h 10000"/>
                <a:gd name="connsiteX63" fmla="*/ 7292 w 9480"/>
                <a:gd name="connsiteY63" fmla="*/ 588 h 10000"/>
                <a:gd name="connsiteX64" fmla="*/ 7536 w 9480"/>
                <a:gd name="connsiteY64" fmla="*/ 588 h 10000"/>
                <a:gd name="connsiteX65" fmla="*/ 8021 w 9480"/>
                <a:gd name="connsiteY65" fmla="*/ 498 h 10000"/>
                <a:gd name="connsiteX66" fmla="*/ 8264 w 9480"/>
                <a:gd name="connsiteY66" fmla="*/ 452 h 10000"/>
                <a:gd name="connsiteX67" fmla="*/ 8751 w 9480"/>
                <a:gd name="connsiteY67" fmla="*/ 362 h 10000"/>
                <a:gd name="connsiteX68" fmla="*/ 8993 w 9480"/>
                <a:gd name="connsiteY68" fmla="*/ 362 h 10000"/>
                <a:gd name="connsiteX69" fmla="*/ 9480 w 9480"/>
                <a:gd name="connsiteY69" fmla="*/ 317 h 10000"/>
                <a:gd name="connsiteX70" fmla="*/ 9480 w 9480"/>
                <a:gd name="connsiteY70" fmla="*/ 226 h 10000"/>
                <a:gd name="connsiteX71" fmla="*/ 9480 w 9480"/>
                <a:gd name="connsiteY71" fmla="*/ 136 h 10000"/>
                <a:gd name="connsiteX72" fmla="*/ 9480 w 9480"/>
                <a:gd name="connsiteY72" fmla="*/ 0 h 10000"/>
                <a:gd name="connsiteX0" fmla="*/ 2308 w 10000"/>
                <a:gd name="connsiteY0" fmla="*/ 10000 h 10000"/>
                <a:gd name="connsiteX1" fmla="*/ 2308 w 10000"/>
                <a:gd name="connsiteY1" fmla="*/ 9955 h 10000"/>
                <a:gd name="connsiteX2" fmla="*/ 2051 w 10000"/>
                <a:gd name="connsiteY2" fmla="*/ 9819 h 10000"/>
                <a:gd name="connsiteX3" fmla="*/ 2051 w 10000"/>
                <a:gd name="connsiteY3" fmla="*/ 9729 h 10000"/>
                <a:gd name="connsiteX4" fmla="*/ 2308 w 10000"/>
                <a:gd name="connsiteY4" fmla="*/ 9593 h 10000"/>
                <a:gd name="connsiteX5" fmla="*/ 2308 w 10000"/>
                <a:gd name="connsiteY5" fmla="*/ 9457 h 10000"/>
                <a:gd name="connsiteX6" fmla="*/ 2308 w 10000"/>
                <a:gd name="connsiteY6" fmla="*/ 9231 h 10000"/>
                <a:gd name="connsiteX7" fmla="*/ 2308 w 10000"/>
                <a:gd name="connsiteY7" fmla="*/ 9095 h 10000"/>
                <a:gd name="connsiteX8" fmla="*/ 2308 w 10000"/>
                <a:gd name="connsiteY8" fmla="*/ 8869 h 10000"/>
                <a:gd name="connsiteX9" fmla="*/ 2051 w 10000"/>
                <a:gd name="connsiteY9" fmla="*/ 8824 h 10000"/>
                <a:gd name="connsiteX10" fmla="*/ 2051 w 10000"/>
                <a:gd name="connsiteY10" fmla="*/ 8688 h 10000"/>
                <a:gd name="connsiteX11" fmla="*/ 2051 w 10000"/>
                <a:gd name="connsiteY11" fmla="*/ 8507 h 10000"/>
                <a:gd name="connsiteX12" fmla="*/ 2051 w 10000"/>
                <a:gd name="connsiteY12" fmla="*/ 8462 h 10000"/>
                <a:gd name="connsiteX13" fmla="*/ 2051 w 10000"/>
                <a:gd name="connsiteY13" fmla="*/ 8371 h 10000"/>
                <a:gd name="connsiteX14" fmla="*/ 2051 w 10000"/>
                <a:gd name="connsiteY14" fmla="*/ 8235 h 10000"/>
                <a:gd name="connsiteX15" fmla="*/ 1539 w 10000"/>
                <a:gd name="connsiteY15" fmla="*/ 8100 h 10000"/>
                <a:gd name="connsiteX16" fmla="*/ 1539 w 10000"/>
                <a:gd name="connsiteY16" fmla="*/ 8009 h 10000"/>
                <a:gd name="connsiteX17" fmla="*/ 1539 w 10000"/>
                <a:gd name="connsiteY17" fmla="*/ 7873 h 10000"/>
                <a:gd name="connsiteX18" fmla="*/ 1539 w 10000"/>
                <a:gd name="connsiteY18" fmla="*/ 7828 h 10000"/>
                <a:gd name="connsiteX19" fmla="*/ 1539 w 10000"/>
                <a:gd name="connsiteY19" fmla="*/ 7692 h 10000"/>
                <a:gd name="connsiteX20" fmla="*/ 1539 w 10000"/>
                <a:gd name="connsiteY20" fmla="*/ 7602 h 10000"/>
                <a:gd name="connsiteX21" fmla="*/ 1282 w 10000"/>
                <a:gd name="connsiteY21" fmla="*/ 7511 h 10000"/>
                <a:gd name="connsiteX22" fmla="*/ 1282 w 10000"/>
                <a:gd name="connsiteY22" fmla="*/ 7376 h 10000"/>
                <a:gd name="connsiteX23" fmla="*/ 1282 w 10000"/>
                <a:gd name="connsiteY23" fmla="*/ 7330 h 10000"/>
                <a:gd name="connsiteX24" fmla="*/ 1282 w 10000"/>
                <a:gd name="connsiteY24" fmla="*/ 7240 h 10000"/>
                <a:gd name="connsiteX25" fmla="*/ 1282 w 10000"/>
                <a:gd name="connsiteY25" fmla="*/ 7195 h 10000"/>
                <a:gd name="connsiteX26" fmla="*/ 1282 w 10000"/>
                <a:gd name="connsiteY26" fmla="*/ 7104 h 10000"/>
                <a:gd name="connsiteX27" fmla="*/ 1282 w 10000"/>
                <a:gd name="connsiteY27" fmla="*/ 7059 h 10000"/>
                <a:gd name="connsiteX28" fmla="*/ 769 w 10000"/>
                <a:gd name="connsiteY28" fmla="*/ 6878 h 10000"/>
                <a:gd name="connsiteX29" fmla="*/ 769 w 10000"/>
                <a:gd name="connsiteY29" fmla="*/ 6742 h 10000"/>
                <a:gd name="connsiteX30" fmla="*/ 769 w 10000"/>
                <a:gd name="connsiteY30" fmla="*/ 6697 h 10000"/>
                <a:gd name="connsiteX31" fmla="*/ 769 w 10000"/>
                <a:gd name="connsiteY31" fmla="*/ 6561 h 10000"/>
                <a:gd name="connsiteX32" fmla="*/ 256 w 10000"/>
                <a:gd name="connsiteY32" fmla="*/ 6471 h 10000"/>
                <a:gd name="connsiteX33" fmla="*/ 256 w 10000"/>
                <a:gd name="connsiteY33" fmla="*/ 6380 h 10000"/>
                <a:gd name="connsiteX34" fmla="*/ 256 w 10000"/>
                <a:gd name="connsiteY34" fmla="*/ 6335 h 10000"/>
                <a:gd name="connsiteX35" fmla="*/ 256 w 10000"/>
                <a:gd name="connsiteY35" fmla="*/ 6199 h 10000"/>
                <a:gd name="connsiteX36" fmla="*/ 0 w 10000"/>
                <a:gd name="connsiteY36" fmla="*/ 6109 h 10000"/>
                <a:gd name="connsiteX37" fmla="*/ 0 w 10000"/>
                <a:gd name="connsiteY37" fmla="*/ 6063 h 10000"/>
                <a:gd name="connsiteX38" fmla="*/ 0 w 10000"/>
                <a:gd name="connsiteY38" fmla="*/ 5882 h 10000"/>
                <a:gd name="connsiteX39" fmla="*/ 0 w 10000"/>
                <a:gd name="connsiteY39" fmla="*/ 5747 h 10000"/>
                <a:gd name="connsiteX40" fmla="*/ 0 w 10000"/>
                <a:gd name="connsiteY40" fmla="*/ 5701 h 10000"/>
                <a:gd name="connsiteX41" fmla="*/ 2051 w 10000"/>
                <a:gd name="connsiteY41" fmla="*/ 1629 h 10000"/>
                <a:gd name="connsiteX42" fmla="*/ 2051 w 10000"/>
                <a:gd name="connsiteY42" fmla="*/ 1493 h 10000"/>
                <a:gd name="connsiteX43" fmla="*/ 1539 w 10000"/>
                <a:gd name="connsiteY43" fmla="*/ 1493 h 10000"/>
                <a:gd name="connsiteX44" fmla="*/ 1539 w 10000"/>
                <a:gd name="connsiteY44" fmla="*/ 1448 h 10000"/>
                <a:gd name="connsiteX45" fmla="*/ 1539 w 10000"/>
                <a:gd name="connsiteY45" fmla="*/ 1357 h 10000"/>
                <a:gd name="connsiteX46" fmla="*/ 1539 w 10000"/>
                <a:gd name="connsiteY46" fmla="*/ 1312 h 10000"/>
                <a:gd name="connsiteX47" fmla="*/ 1539 w 10000"/>
                <a:gd name="connsiteY47" fmla="*/ 1222 h 10000"/>
                <a:gd name="connsiteX48" fmla="*/ 2051 w 10000"/>
                <a:gd name="connsiteY48" fmla="*/ 1131 h 10000"/>
                <a:gd name="connsiteX49" fmla="*/ 2051 w 10000"/>
                <a:gd name="connsiteY49" fmla="*/ 1086 h 10000"/>
                <a:gd name="connsiteX50" fmla="*/ 2308 w 10000"/>
                <a:gd name="connsiteY50" fmla="*/ 995 h 10000"/>
                <a:gd name="connsiteX51" fmla="*/ 2308 w 10000"/>
                <a:gd name="connsiteY51" fmla="*/ 950 h 10000"/>
                <a:gd name="connsiteX52" fmla="*/ 2821 w 10000"/>
                <a:gd name="connsiteY52" fmla="*/ 950 h 10000"/>
                <a:gd name="connsiteX53" fmla="*/ 3077 w 10000"/>
                <a:gd name="connsiteY53" fmla="*/ 860 h 10000"/>
                <a:gd name="connsiteX54" fmla="*/ 3590 w 10000"/>
                <a:gd name="connsiteY54" fmla="*/ 814 h 10000"/>
                <a:gd name="connsiteX55" fmla="*/ 3847 w 10000"/>
                <a:gd name="connsiteY55" fmla="*/ 724 h 10000"/>
                <a:gd name="connsiteX56" fmla="*/ 4359 w 10000"/>
                <a:gd name="connsiteY56" fmla="*/ 724 h 10000"/>
                <a:gd name="connsiteX57" fmla="*/ 5128 w 10000"/>
                <a:gd name="connsiteY57" fmla="*/ 724 h 10000"/>
                <a:gd name="connsiteX58" fmla="*/ 5641 w 10000"/>
                <a:gd name="connsiteY58" fmla="*/ 633 h 10000"/>
                <a:gd name="connsiteX59" fmla="*/ 6410 w 10000"/>
                <a:gd name="connsiteY59" fmla="*/ 633 h 10000"/>
                <a:gd name="connsiteX60" fmla="*/ 6667 w 10000"/>
                <a:gd name="connsiteY60" fmla="*/ 588 h 10000"/>
                <a:gd name="connsiteX61" fmla="*/ 7180 w 10000"/>
                <a:gd name="connsiteY61" fmla="*/ 588 h 10000"/>
                <a:gd name="connsiteX62" fmla="*/ 7692 w 10000"/>
                <a:gd name="connsiteY62" fmla="*/ 588 h 10000"/>
                <a:gd name="connsiteX63" fmla="*/ 7949 w 10000"/>
                <a:gd name="connsiteY63" fmla="*/ 588 h 10000"/>
                <a:gd name="connsiteX64" fmla="*/ 8461 w 10000"/>
                <a:gd name="connsiteY64" fmla="*/ 498 h 10000"/>
                <a:gd name="connsiteX65" fmla="*/ 8717 w 10000"/>
                <a:gd name="connsiteY65" fmla="*/ 452 h 10000"/>
                <a:gd name="connsiteX66" fmla="*/ 9231 w 10000"/>
                <a:gd name="connsiteY66" fmla="*/ 362 h 10000"/>
                <a:gd name="connsiteX67" fmla="*/ 9486 w 10000"/>
                <a:gd name="connsiteY67" fmla="*/ 362 h 10000"/>
                <a:gd name="connsiteX68" fmla="*/ 10000 w 10000"/>
                <a:gd name="connsiteY68" fmla="*/ 317 h 10000"/>
                <a:gd name="connsiteX69" fmla="*/ 10000 w 10000"/>
                <a:gd name="connsiteY69" fmla="*/ 226 h 10000"/>
                <a:gd name="connsiteX70" fmla="*/ 10000 w 10000"/>
                <a:gd name="connsiteY70" fmla="*/ 136 h 10000"/>
                <a:gd name="connsiteX71" fmla="*/ 10000 w 10000"/>
                <a:gd name="connsiteY71" fmla="*/ 0 h 10000"/>
                <a:gd name="connsiteX0" fmla="*/ 2308 w 10000"/>
                <a:gd name="connsiteY0" fmla="*/ 10000 h 10000"/>
                <a:gd name="connsiteX1" fmla="*/ 2308 w 10000"/>
                <a:gd name="connsiteY1" fmla="*/ 9955 h 10000"/>
                <a:gd name="connsiteX2" fmla="*/ 2051 w 10000"/>
                <a:gd name="connsiteY2" fmla="*/ 9819 h 10000"/>
                <a:gd name="connsiteX3" fmla="*/ 2051 w 10000"/>
                <a:gd name="connsiteY3" fmla="*/ 9729 h 10000"/>
                <a:gd name="connsiteX4" fmla="*/ 2308 w 10000"/>
                <a:gd name="connsiteY4" fmla="*/ 9593 h 10000"/>
                <a:gd name="connsiteX5" fmla="*/ 2308 w 10000"/>
                <a:gd name="connsiteY5" fmla="*/ 9457 h 10000"/>
                <a:gd name="connsiteX6" fmla="*/ 2308 w 10000"/>
                <a:gd name="connsiteY6" fmla="*/ 9231 h 10000"/>
                <a:gd name="connsiteX7" fmla="*/ 2308 w 10000"/>
                <a:gd name="connsiteY7" fmla="*/ 9095 h 10000"/>
                <a:gd name="connsiteX8" fmla="*/ 2308 w 10000"/>
                <a:gd name="connsiteY8" fmla="*/ 8869 h 10000"/>
                <a:gd name="connsiteX9" fmla="*/ 2051 w 10000"/>
                <a:gd name="connsiteY9" fmla="*/ 8824 h 10000"/>
                <a:gd name="connsiteX10" fmla="*/ 2051 w 10000"/>
                <a:gd name="connsiteY10" fmla="*/ 8688 h 10000"/>
                <a:gd name="connsiteX11" fmla="*/ 2051 w 10000"/>
                <a:gd name="connsiteY11" fmla="*/ 8507 h 10000"/>
                <a:gd name="connsiteX12" fmla="*/ 2051 w 10000"/>
                <a:gd name="connsiteY12" fmla="*/ 8462 h 10000"/>
                <a:gd name="connsiteX13" fmla="*/ 2051 w 10000"/>
                <a:gd name="connsiteY13" fmla="*/ 8371 h 10000"/>
                <a:gd name="connsiteX14" fmla="*/ 2051 w 10000"/>
                <a:gd name="connsiteY14" fmla="*/ 8235 h 10000"/>
                <a:gd name="connsiteX15" fmla="*/ 1539 w 10000"/>
                <a:gd name="connsiteY15" fmla="*/ 8100 h 10000"/>
                <a:gd name="connsiteX16" fmla="*/ 1539 w 10000"/>
                <a:gd name="connsiteY16" fmla="*/ 8009 h 10000"/>
                <a:gd name="connsiteX17" fmla="*/ 1539 w 10000"/>
                <a:gd name="connsiteY17" fmla="*/ 7873 h 10000"/>
                <a:gd name="connsiteX18" fmla="*/ 1539 w 10000"/>
                <a:gd name="connsiteY18" fmla="*/ 7828 h 10000"/>
                <a:gd name="connsiteX19" fmla="*/ 1539 w 10000"/>
                <a:gd name="connsiteY19" fmla="*/ 7692 h 10000"/>
                <a:gd name="connsiteX20" fmla="*/ 1539 w 10000"/>
                <a:gd name="connsiteY20" fmla="*/ 7602 h 10000"/>
                <a:gd name="connsiteX21" fmla="*/ 1282 w 10000"/>
                <a:gd name="connsiteY21" fmla="*/ 7511 h 10000"/>
                <a:gd name="connsiteX22" fmla="*/ 1282 w 10000"/>
                <a:gd name="connsiteY22" fmla="*/ 7376 h 10000"/>
                <a:gd name="connsiteX23" fmla="*/ 1282 w 10000"/>
                <a:gd name="connsiteY23" fmla="*/ 7330 h 10000"/>
                <a:gd name="connsiteX24" fmla="*/ 1282 w 10000"/>
                <a:gd name="connsiteY24" fmla="*/ 7240 h 10000"/>
                <a:gd name="connsiteX25" fmla="*/ 1282 w 10000"/>
                <a:gd name="connsiteY25" fmla="*/ 7195 h 10000"/>
                <a:gd name="connsiteX26" fmla="*/ 1282 w 10000"/>
                <a:gd name="connsiteY26" fmla="*/ 7104 h 10000"/>
                <a:gd name="connsiteX27" fmla="*/ 1282 w 10000"/>
                <a:gd name="connsiteY27" fmla="*/ 7059 h 10000"/>
                <a:gd name="connsiteX28" fmla="*/ 769 w 10000"/>
                <a:gd name="connsiteY28" fmla="*/ 6878 h 10000"/>
                <a:gd name="connsiteX29" fmla="*/ 769 w 10000"/>
                <a:gd name="connsiteY29" fmla="*/ 6742 h 10000"/>
                <a:gd name="connsiteX30" fmla="*/ 769 w 10000"/>
                <a:gd name="connsiteY30" fmla="*/ 6697 h 10000"/>
                <a:gd name="connsiteX31" fmla="*/ 769 w 10000"/>
                <a:gd name="connsiteY31" fmla="*/ 6561 h 10000"/>
                <a:gd name="connsiteX32" fmla="*/ 256 w 10000"/>
                <a:gd name="connsiteY32" fmla="*/ 6471 h 10000"/>
                <a:gd name="connsiteX33" fmla="*/ 256 w 10000"/>
                <a:gd name="connsiteY33" fmla="*/ 6380 h 10000"/>
                <a:gd name="connsiteX34" fmla="*/ 256 w 10000"/>
                <a:gd name="connsiteY34" fmla="*/ 6335 h 10000"/>
                <a:gd name="connsiteX35" fmla="*/ 256 w 10000"/>
                <a:gd name="connsiteY35" fmla="*/ 6199 h 10000"/>
                <a:gd name="connsiteX36" fmla="*/ 0 w 10000"/>
                <a:gd name="connsiteY36" fmla="*/ 6109 h 10000"/>
                <a:gd name="connsiteX37" fmla="*/ 0 w 10000"/>
                <a:gd name="connsiteY37" fmla="*/ 6063 h 10000"/>
                <a:gd name="connsiteX38" fmla="*/ 0 w 10000"/>
                <a:gd name="connsiteY38" fmla="*/ 5882 h 10000"/>
                <a:gd name="connsiteX39" fmla="*/ 0 w 10000"/>
                <a:gd name="connsiteY39" fmla="*/ 5701 h 10000"/>
                <a:gd name="connsiteX40" fmla="*/ 2051 w 10000"/>
                <a:gd name="connsiteY40" fmla="*/ 1629 h 10000"/>
                <a:gd name="connsiteX41" fmla="*/ 2051 w 10000"/>
                <a:gd name="connsiteY41" fmla="*/ 1493 h 10000"/>
                <a:gd name="connsiteX42" fmla="*/ 1539 w 10000"/>
                <a:gd name="connsiteY42" fmla="*/ 1493 h 10000"/>
                <a:gd name="connsiteX43" fmla="*/ 1539 w 10000"/>
                <a:gd name="connsiteY43" fmla="*/ 1448 h 10000"/>
                <a:gd name="connsiteX44" fmla="*/ 1539 w 10000"/>
                <a:gd name="connsiteY44" fmla="*/ 1357 h 10000"/>
                <a:gd name="connsiteX45" fmla="*/ 1539 w 10000"/>
                <a:gd name="connsiteY45" fmla="*/ 1312 h 10000"/>
                <a:gd name="connsiteX46" fmla="*/ 1539 w 10000"/>
                <a:gd name="connsiteY46" fmla="*/ 1222 h 10000"/>
                <a:gd name="connsiteX47" fmla="*/ 2051 w 10000"/>
                <a:gd name="connsiteY47" fmla="*/ 1131 h 10000"/>
                <a:gd name="connsiteX48" fmla="*/ 2051 w 10000"/>
                <a:gd name="connsiteY48" fmla="*/ 1086 h 10000"/>
                <a:gd name="connsiteX49" fmla="*/ 2308 w 10000"/>
                <a:gd name="connsiteY49" fmla="*/ 995 h 10000"/>
                <a:gd name="connsiteX50" fmla="*/ 2308 w 10000"/>
                <a:gd name="connsiteY50" fmla="*/ 950 h 10000"/>
                <a:gd name="connsiteX51" fmla="*/ 2821 w 10000"/>
                <a:gd name="connsiteY51" fmla="*/ 950 h 10000"/>
                <a:gd name="connsiteX52" fmla="*/ 3077 w 10000"/>
                <a:gd name="connsiteY52" fmla="*/ 860 h 10000"/>
                <a:gd name="connsiteX53" fmla="*/ 3590 w 10000"/>
                <a:gd name="connsiteY53" fmla="*/ 814 h 10000"/>
                <a:gd name="connsiteX54" fmla="*/ 3847 w 10000"/>
                <a:gd name="connsiteY54" fmla="*/ 724 h 10000"/>
                <a:gd name="connsiteX55" fmla="*/ 4359 w 10000"/>
                <a:gd name="connsiteY55" fmla="*/ 724 h 10000"/>
                <a:gd name="connsiteX56" fmla="*/ 5128 w 10000"/>
                <a:gd name="connsiteY56" fmla="*/ 724 h 10000"/>
                <a:gd name="connsiteX57" fmla="*/ 5641 w 10000"/>
                <a:gd name="connsiteY57" fmla="*/ 633 h 10000"/>
                <a:gd name="connsiteX58" fmla="*/ 6410 w 10000"/>
                <a:gd name="connsiteY58" fmla="*/ 633 h 10000"/>
                <a:gd name="connsiteX59" fmla="*/ 6667 w 10000"/>
                <a:gd name="connsiteY59" fmla="*/ 588 h 10000"/>
                <a:gd name="connsiteX60" fmla="*/ 7180 w 10000"/>
                <a:gd name="connsiteY60" fmla="*/ 588 h 10000"/>
                <a:gd name="connsiteX61" fmla="*/ 7692 w 10000"/>
                <a:gd name="connsiteY61" fmla="*/ 588 h 10000"/>
                <a:gd name="connsiteX62" fmla="*/ 7949 w 10000"/>
                <a:gd name="connsiteY62" fmla="*/ 588 h 10000"/>
                <a:gd name="connsiteX63" fmla="*/ 8461 w 10000"/>
                <a:gd name="connsiteY63" fmla="*/ 498 h 10000"/>
                <a:gd name="connsiteX64" fmla="*/ 8717 w 10000"/>
                <a:gd name="connsiteY64" fmla="*/ 452 h 10000"/>
                <a:gd name="connsiteX65" fmla="*/ 9231 w 10000"/>
                <a:gd name="connsiteY65" fmla="*/ 362 h 10000"/>
                <a:gd name="connsiteX66" fmla="*/ 9486 w 10000"/>
                <a:gd name="connsiteY66" fmla="*/ 362 h 10000"/>
                <a:gd name="connsiteX67" fmla="*/ 10000 w 10000"/>
                <a:gd name="connsiteY67" fmla="*/ 317 h 10000"/>
                <a:gd name="connsiteX68" fmla="*/ 10000 w 10000"/>
                <a:gd name="connsiteY68" fmla="*/ 226 h 10000"/>
                <a:gd name="connsiteX69" fmla="*/ 10000 w 10000"/>
                <a:gd name="connsiteY69" fmla="*/ 136 h 10000"/>
                <a:gd name="connsiteX70" fmla="*/ 10000 w 10000"/>
                <a:gd name="connsiteY70" fmla="*/ 0 h 10000"/>
                <a:gd name="connsiteX0" fmla="*/ 2308 w 10000"/>
                <a:gd name="connsiteY0" fmla="*/ 10000 h 10000"/>
                <a:gd name="connsiteX1" fmla="*/ 2308 w 10000"/>
                <a:gd name="connsiteY1" fmla="*/ 9955 h 10000"/>
                <a:gd name="connsiteX2" fmla="*/ 2051 w 10000"/>
                <a:gd name="connsiteY2" fmla="*/ 9819 h 10000"/>
                <a:gd name="connsiteX3" fmla="*/ 2051 w 10000"/>
                <a:gd name="connsiteY3" fmla="*/ 9729 h 10000"/>
                <a:gd name="connsiteX4" fmla="*/ 2308 w 10000"/>
                <a:gd name="connsiteY4" fmla="*/ 9593 h 10000"/>
                <a:gd name="connsiteX5" fmla="*/ 2308 w 10000"/>
                <a:gd name="connsiteY5" fmla="*/ 9457 h 10000"/>
                <a:gd name="connsiteX6" fmla="*/ 2308 w 10000"/>
                <a:gd name="connsiteY6" fmla="*/ 9231 h 10000"/>
                <a:gd name="connsiteX7" fmla="*/ 2308 w 10000"/>
                <a:gd name="connsiteY7" fmla="*/ 9095 h 10000"/>
                <a:gd name="connsiteX8" fmla="*/ 2308 w 10000"/>
                <a:gd name="connsiteY8" fmla="*/ 8869 h 10000"/>
                <a:gd name="connsiteX9" fmla="*/ 2051 w 10000"/>
                <a:gd name="connsiteY9" fmla="*/ 8824 h 10000"/>
                <a:gd name="connsiteX10" fmla="*/ 2051 w 10000"/>
                <a:gd name="connsiteY10" fmla="*/ 8688 h 10000"/>
                <a:gd name="connsiteX11" fmla="*/ 2051 w 10000"/>
                <a:gd name="connsiteY11" fmla="*/ 8507 h 10000"/>
                <a:gd name="connsiteX12" fmla="*/ 2051 w 10000"/>
                <a:gd name="connsiteY12" fmla="*/ 8462 h 10000"/>
                <a:gd name="connsiteX13" fmla="*/ 2051 w 10000"/>
                <a:gd name="connsiteY13" fmla="*/ 8371 h 10000"/>
                <a:gd name="connsiteX14" fmla="*/ 2051 w 10000"/>
                <a:gd name="connsiteY14" fmla="*/ 8235 h 10000"/>
                <a:gd name="connsiteX15" fmla="*/ 1539 w 10000"/>
                <a:gd name="connsiteY15" fmla="*/ 8100 h 10000"/>
                <a:gd name="connsiteX16" fmla="*/ 1539 w 10000"/>
                <a:gd name="connsiteY16" fmla="*/ 8009 h 10000"/>
                <a:gd name="connsiteX17" fmla="*/ 1539 w 10000"/>
                <a:gd name="connsiteY17" fmla="*/ 7873 h 10000"/>
                <a:gd name="connsiteX18" fmla="*/ 1539 w 10000"/>
                <a:gd name="connsiteY18" fmla="*/ 7828 h 10000"/>
                <a:gd name="connsiteX19" fmla="*/ 1539 w 10000"/>
                <a:gd name="connsiteY19" fmla="*/ 7692 h 10000"/>
                <a:gd name="connsiteX20" fmla="*/ 1539 w 10000"/>
                <a:gd name="connsiteY20" fmla="*/ 7602 h 10000"/>
                <a:gd name="connsiteX21" fmla="*/ 1282 w 10000"/>
                <a:gd name="connsiteY21" fmla="*/ 7511 h 10000"/>
                <a:gd name="connsiteX22" fmla="*/ 1282 w 10000"/>
                <a:gd name="connsiteY22" fmla="*/ 7376 h 10000"/>
                <a:gd name="connsiteX23" fmla="*/ 1282 w 10000"/>
                <a:gd name="connsiteY23" fmla="*/ 7330 h 10000"/>
                <a:gd name="connsiteX24" fmla="*/ 1282 w 10000"/>
                <a:gd name="connsiteY24" fmla="*/ 7240 h 10000"/>
                <a:gd name="connsiteX25" fmla="*/ 1282 w 10000"/>
                <a:gd name="connsiteY25" fmla="*/ 7195 h 10000"/>
                <a:gd name="connsiteX26" fmla="*/ 1282 w 10000"/>
                <a:gd name="connsiteY26" fmla="*/ 7104 h 10000"/>
                <a:gd name="connsiteX27" fmla="*/ 1282 w 10000"/>
                <a:gd name="connsiteY27" fmla="*/ 7059 h 10000"/>
                <a:gd name="connsiteX28" fmla="*/ 769 w 10000"/>
                <a:gd name="connsiteY28" fmla="*/ 6878 h 10000"/>
                <a:gd name="connsiteX29" fmla="*/ 769 w 10000"/>
                <a:gd name="connsiteY29" fmla="*/ 6742 h 10000"/>
                <a:gd name="connsiteX30" fmla="*/ 769 w 10000"/>
                <a:gd name="connsiteY30" fmla="*/ 6697 h 10000"/>
                <a:gd name="connsiteX31" fmla="*/ 769 w 10000"/>
                <a:gd name="connsiteY31" fmla="*/ 6561 h 10000"/>
                <a:gd name="connsiteX32" fmla="*/ 256 w 10000"/>
                <a:gd name="connsiteY32" fmla="*/ 6471 h 10000"/>
                <a:gd name="connsiteX33" fmla="*/ 256 w 10000"/>
                <a:gd name="connsiteY33" fmla="*/ 6380 h 10000"/>
                <a:gd name="connsiteX34" fmla="*/ 256 w 10000"/>
                <a:gd name="connsiteY34" fmla="*/ 6335 h 10000"/>
                <a:gd name="connsiteX35" fmla="*/ 256 w 10000"/>
                <a:gd name="connsiteY35" fmla="*/ 6199 h 10000"/>
                <a:gd name="connsiteX36" fmla="*/ 0 w 10000"/>
                <a:gd name="connsiteY36" fmla="*/ 6109 h 10000"/>
                <a:gd name="connsiteX37" fmla="*/ 0 w 10000"/>
                <a:gd name="connsiteY37" fmla="*/ 5882 h 10000"/>
                <a:gd name="connsiteX38" fmla="*/ 0 w 10000"/>
                <a:gd name="connsiteY38" fmla="*/ 5701 h 10000"/>
                <a:gd name="connsiteX39" fmla="*/ 2051 w 10000"/>
                <a:gd name="connsiteY39" fmla="*/ 1629 h 10000"/>
                <a:gd name="connsiteX40" fmla="*/ 2051 w 10000"/>
                <a:gd name="connsiteY40" fmla="*/ 1493 h 10000"/>
                <a:gd name="connsiteX41" fmla="*/ 1539 w 10000"/>
                <a:gd name="connsiteY41" fmla="*/ 1493 h 10000"/>
                <a:gd name="connsiteX42" fmla="*/ 1539 w 10000"/>
                <a:gd name="connsiteY42" fmla="*/ 1448 h 10000"/>
                <a:gd name="connsiteX43" fmla="*/ 1539 w 10000"/>
                <a:gd name="connsiteY43" fmla="*/ 1357 h 10000"/>
                <a:gd name="connsiteX44" fmla="*/ 1539 w 10000"/>
                <a:gd name="connsiteY44" fmla="*/ 1312 h 10000"/>
                <a:gd name="connsiteX45" fmla="*/ 1539 w 10000"/>
                <a:gd name="connsiteY45" fmla="*/ 1222 h 10000"/>
                <a:gd name="connsiteX46" fmla="*/ 2051 w 10000"/>
                <a:gd name="connsiteY46" fmla="*/ 1131 h 10000"/>
                <a:gd name="connsiteX47" fmla="*/ 2051 w 10000"/>
                <a:gd name="connsiteY47" fmla="*/ 1086 h 10000"/>
                <a:gd name="connsiteX48" fmla="*/ 2308 w 10000"/>
                <a:gd name="connsiteY48" fmla="*/ 995 h 10000"/>
                <a:gd name="connsiteX49" fmla="*/ 2308 w 10000"/>
                <a:gd name="connsiteY49" fmla="*/ 950 h 10000"/>
                <a:gd name="connsiteX50" fmla="*/ 2821 w 10000"/>
                <a:gd name="connsiteY50" fmla="*/ 950 h 10000"/>
                <a:gd name="connsiteX51" fmla="*/ 3077 w 10000"/>
                <a:gd name="connsiteY51" fmla="*/ 860 h 10000"/>
                <a:gd name="connsiteX52" fmla="*/ 3590 w 10000"/>
                <a:gd name="connsiteY52" fmla="*/ 814 h 10000"/>
                <a:gd name="connsiteX53" fmla="*/ 3847 w 10000"/>
                <a:gd name="connsiteY53" fmla="*/ 724 h 10000"/>
                <a:gd name="connsiteX54" fmla="*/ 4359 w 10000"/>
                <a:gd name="connsiteY54" fmla="*/ 724 h 10000"/>
                <a:gd name="connsiteX55" fmla="*/ 5128 w 10000"/>
                <a:gd name="connsiteY55" fmla="*/ 724 h 10000"/>
                <a:gd name="connsiteX56" fmla="*/ 5641 w 10000"/>
                <a:gd name="connsiteY56" fmla="*/ 633 h 10000"/>
                <a:gd name="connsiteX57" fmla="*/ 6410 w 10000"/>
                <a:gd name="connsiteY57" fmla="*/ 633 h 10000"/>
                <a:gd name="connsiteX58" fmla="*/ 6667 w 10000"/>
                <a:gd name="connsiteY58" fmla="*/ 588 h 10000"/>
                <a:gd name="connsiteX59" fmla="*/ 7180 w 10000"/>
                <a:gd name="connsiteY59" fmla="*/ 588 h 10000"/>
                <a:gd name="connsiteX60" fmla="*/ 7692 w 10000"/>
                <a:gd name="connsiteY60" fmla="*/ 588 h 10000"/>
                <a:gd name="connsiteX61" fmla="*/ 7949 w 10000"/>
                <a:gd name="connsiteY61" fmla="*/ 588 h 10000"/>
                <a:gd name="connsiteX62" fmla="*/ 8461 w 10000"/>
                <a:gd name="connsiteY62" fmla="*/ 498 h 10000"/>
                <a:gd name="connsiteX63" fmla="*/ 8717 w 10000"/>
                <a:gd name="connsiteY63" fmla="*/ 452 h 10000"/>
                <a:gd name="connsiteX64" fmla="*/ 9231 w 10000"/>
                <a:gd name="connsiteY64" fmla="*/ 362 h 10000"/>
                <a:gd name="connsiteX65" fmla="*/ 9486 w 10000"/>
                <a:gd name="connsiteY65" fmla="*/ 362 h 10000"/>
                <a:gd name="connsiteX66" fmla="*/ 10000 w 10000"/>
                <a:gd name="connsiteY66" fmla="*/ 317 h 10000"/>
                <a:gd name="connsiteX67" fmla="*/ 10000 w 10000"/>
                <a:gd name="connsiteY67" fmla="*/ 226 h 10000"/>
                <a:gd name="connsiteX68" fmla="*/ 10000 w 10000"/>
                <a:gd name="connsiteY68" fmla="*/ 136 h 10000"/>
                <a:gd name="connsiteX69" fmla="*/ 10000 w 10000"/>
                <a:gd name="connsiteY69" fmla="*/ 0 h 10000"/>
                <a:gd name="connsiteX0" fmla="*/ 2308 w 10000"/>
                <a:gd name="connsiteY0" fmla="*/ 10000 h 10000"/>
                <a:gd name="connsiteX1" fmla="*/ 2308 w 10000"/>
                <a:gd name="connsiteY1" fmla="*/ 9955 h 10000"/>
                <a:gd name="connsiteX2" fmla="*/ 2051 w 10000"/>
                <a:gd name="connsiteY2" fmla="*/ 9819 h 10000"/>
                <a:gd name="connsiteX3" fmla="*/ 2051 w 10000"/>
                <a:gd name="connsiteY3" fmla="*/ 9729 h 10000"/>
                <a:gd name="connsiteX4" fmla="*/ 2308 w 10000"/>
                <a:gd name="connsiteY4" fmla="*/ 9593 h 10000"/>
                <a:gd name="connsiteX5" fmla="*/ 2308 w 10000"/>
                <a:gd name="connsiteY5" fmla="*/ 9457 h 10000"/>
                <a:gd name="connsiteX6" fmla="*/ 2308 w 10000"/>
                <a:gd name="connsiteY6" fmla="*/ 9231 h 10000"/>
                <a:gd name="connsiteX7" fmla="*/ 2308 w 10000"/>
                <a:gd name="connsiteY7" fmla="*/ 9095 h 10000"/>
                <a:gd name="connsiteX8" fmla="*/ 2308 w 10000"/>
                <a:gd name="connsiteY8" fmla="*/ 8869 h 10000"/>
                <a:gd name="connsiteX9" fmla="*/ 2051 w 10000"/>
                <a:gd name="connsiteY9" fmla="*/ 8824 h 10000"/>
                <a:gd name="connsiteX10" fmla="*/ 2051 w 10000"/>
                <a:gd name="connsiteY10" fmla="*/ 8688 h 10000"/>
                <a:gd name="connsiteX11" fmla="*/ 2051 w 10000"/>
                <a:gd name="connsiteY11" fmla="*/ 8507 h 10000"/>
                <a:gd name="connsiteX12" fmla="*/ 2051 w 10000"/>
                <a:gd name="connsiteY12" fmla="*/ 8462 h 10000"/>
                <a:gd name="connsiteX13" fmla="*/ 2051 w 10000"/>
                <a:gd name="connsiteY13" fmla="*/ 8371 h 10000"/>
                <a:gd name="connsiteX14" fmla="*/ 2051 w 10000"/>
                <a:gd name="connsiteY14" fmla="*/ 8235 h 10000"/>
                <a:gd name="connsiteX15" fmla="*/ 1539 w 10000"/>
                <a:gd name="connsiteY15" fmla="*/ 8100 h 10000"/>
                <a:gd name="connsiteX16" fmla="*/ 1539 w 10000"/>
                <a:gd name="connsiteY16" fmla="*/ 8009 h 10000"/>
                <a:gd name="connsiteX17" fmla="*/ 1539 w 10000"/>
                <a:gd name="connsiteY17" fmla="*/ 7873 h 10000"/>
                <a:gd name="connsiteX18" fmla="*/ 1539 w 10000"/>
                <a:gd name="connsiteY18" fmla="*/ 7828 h 10000"/>
                <a:gd name="connsiteX19" fmla="*/ 1539 w 10000"/>
                <a:gd name="connsiteY19" fmla="*/ 7692 h 10000"/>
                <a:gd name="connsiteX20" fmla="*/ 1539 w 10000"/>
                <a:gd name="connsiteY20" fmla="*/ 7602 h 10000"/>
                <a:gd name="connsiteX21" fmla="*/ 1282 w 10000"/>
                <a:gd name="connsiteY21" fmla="*/ 7511 h 10000"/>
                <a:gd name="connsiteX22" fmla="*/ 1282 w 10000"/>
                <a:gd name="connsiteY22" fmla="*/ 7376 h 10000"/>
                <a:gd name="connsiteX23" fmla="*/ 1282 w 10000"/>
                <a:gd name="connsiteY23" fmla="*/ 7330 h 10000"/>
                <a:gd name="connsiteX24" fmla="*/ 1282 w 10000"/>
                <a:gd name="connsiteY24" fmla="*/ 7240 h 10000"/>
                <a:gd name="connsiteX25" fmla="*/ 1282 w 10000"/>
                <a:gd name="connsiteY25" fmla="*/ 7195 h 10000"/>
                <a:gd name="connsiteX26" fmla="*/ 1282 w 10000"/>
                <a:gd name="connsiteY26" fmla="*/ 7104 h 10000"/>
                <a:gd name="connsiteX27" fmla="*/ 1282 w 10000"/>
                <a:gd name="connsiteY27" fmla="*/ 7059 h 10000"/>
                <a:gd name="connsiteX28" fmla="*/ 769 w 10000"/>
                <a:gd name="connsiteY28" fmla="*/ 6878 h 10000"/>
                <a:gd name="connsiteX29" fmla="*/ 769 w 10000"/>
                <a:gd name="connsiteY29" fmla="*/ 6742 h 10000"/>
                <a:gd name="connsiteX30" fmla="*/ 769 w 10000"/>
                <a:gd name="connsiteY30" fmla="*/ 6697 h 10000"/>
                <a:gd name="connsiteX31" fmla="*/ 769 w 10000"/>
                <a:gd name="connsiteY31" fmla="*/ 6561 h 10000"/>
                <a:gd name="connsiteX32" fmla="*/ 256 w 10000"/>
                <a:gd name="connsiteY32" fmla="*/ 6471 h 10000"/>
                <a:gd name="connsiteX33" fmla="*/ 256 w 10000"/>
                <a:gd name="connsiteY33" fmla="*/ 6380 h 10000"/>
                <a:gd name="connsiteX34" fmla="*/ 256 w 10000"/>
                <a:gd name="connsiteY34" fmla="*/ 6199 h 10000"/>
                <a:gd name="connsiteX35" fmla="*/ 0 w 10000"/>
                <a:gd name="connsiteY35" fmla="*/ 6109 h 10000"/>
                <a:gd name="connsiteX36" fmla="*/ 0 w 10000"/>
                <a:gd name="connsiteY36" fmla="*/ 5882 h 10000"/>
                <a:gd name="connsiteX37" fmla="*/ 0 w 10000"/>
                <a:gd name="connsiteY37" fmla="*/ 5701 h 10000"/>
                <a:gd name="connsiteX38" fmla="*/ 2051 w 10000"/>
                <a:gd name="connsiteY38" fmla="*/ 1629 h 10000"/>
                <a:gd name="connsiteX39" fmla="*/ 2051 w 10000"/>
                <a:gd name="connsiteY39" fmla="*/ 1493 h 10000"/>
                <a:gd name="connsiteX40" fmla="*/ 1539 w 10000"/>
                <a:gd name="connsiteY40" fmla="*/ 1493 h 10000"/>
                <a:gd name="connsiteX41" fmla="*/ 1539 w 10000"/>
                <a:gd name="connsiteY41" fmla="*/ 1448 h 10000"/>
                <a:gd name="connsiteX42" fmla="*/ 1539 w 10000"/>
                <a:gd name="connsiteY42" fmla="*/ 1357 h 10000"/>
                <a:gd name="connsiteX43" fmla="*/ 1539 w 10000"/>
                <a:gd name="connsiteY43" fmla="*/ 1312 h 10000"/>
                <a:gd name="connsiteX44" fmla="*/ 1539 w 10000"/>
                <a:gd name="connsiteY44" fmla="*/ 1222 h 10000"/>
                <a:gd name="connsiteX45" fmla="*/ 2051 w 10000"/>
                <a:gd name="connsiteY45" fmla="*/ 1131 h 10000"/>
                <a:gd name="connsiteX46" fmla="*/ 2051 w 10000"/>
                <a:gd name="connsiteY46" fmla="*/ 1086 h 10000"/>
                <a:gd name="connsiteX47" fmla="*/ 2308 w 10000"/>
                <a:gd name="connsiteY47" fmla="*/ 995 h 10000"/>
                <a:gd name="connsiteX48" fmla="*/ 2308 w 10000"/>
                <a:gd name="connsiteY48" fmla="*/ 950 h 10000"/>
                <a:gd name="connsiteX49" fmla="*/ 2821 w 10000"/>
                <a:gd name="connsiteY49" fmla="*/ 950 h 10000"/>
                <a:gd name="connsiteX50" fmla="*/ 3077 w 10000"/>
                <a:gd name="connsiteY50" fmla="*/ 860 h 10000"/>
                <a:gd name="connsiteX51" fmla="*/ 3590 w 10000"/>
                <a:gd name="connsiteY51" fmla="*/ 814 h 10000"/>
                <a:gd name="connsiteX52" fmla="*/ 3847 w 10000"/>
                <a:gd name="connsiteY52" fmla="*/ 724 h 10000"/>
                <a:gd name="connsiteX53" fmla="*/ 4359 w 10000"/>
                <a:gd name="connsiteY53" fmla="*/ 724 h 10000"/>
                <a:gd name="connsiteX54" fmla="*/ 5128 w 10000"/>
                <a:gd name="connsiteY54" fmla="*/ 724 h 10000"/>
                <a:gd name="connsiteX55" fmla="*/ 5641 w 10000"/>
                <a:gd name="connsiteY55" fmla="*/ 633 h 10000"/>
                <a:gd name="connsiteX56" fmla="*/ 6410 w 10000"/>
                <a:gd name="connsiteY56" fmla="*/ 633 h 10000"/>
                <a:gd name="connsiteX57" fmla="*/ 6667 w 10000"/>
                <a:gd name="connsiteY57" fmla="*/ 588 h 10000"/>
                <a:gd name="connsiteX58" fmla="*/ 7180 w 10000"/>
                <a:gd name="connsiteY58" fmla="*/ 588 h 10000"/>
                <a:gd name="connsiteX59" fmla="*/ 7692 w 10000"/>
                <a:gd name="connsiteY59" fmla="*/ 588 h 10000"/>
                <a:gd name="connsiteX60" fmla="*/ 7949 w 10000"/>
                <a:gd name="connsiteY60" fmla="*/ 588 h 10000"/>
                <a:gd name="connsiteX61" fmla="*/ 8461 w 10000"/>
                <a:gd name="connsiteY61" fmla="*/ 498 h 10000"/>
                <a:gd name="connsiteX62" fmla="*/ 8717 w 10000"/>
                <a:gd name="connsiteY62" fmla="*/ 452 h 10000"/>
                <a:gd name="connsiteX63" fmla="*/ 9231 w 10000"/>
                <a:gd name="connsiteY63" fmla="*/ 362 h 10000"/>
                <a:gd name="connsiteX64" fmla="*/ 9486 w 10000"/>
                <a:gd name="connsiteY64" fmla="*/ 362 h 10000"/>
                <a:gd name="connsiteX65" fmla="*/ 10000 w 10000"/>
                <a:gd name="connsiteY65" fmla="*/ 317 h 10000"/>
                <a:gd name="connsiteX66" fmla="*/ 10000 w 10000"/>
                <a:gd name="connsiteY66" fmla="*/ 226 h 10000"/>
                <a:gd name="connsiteX67" fmla="*/ 10000 w 10000"/>
                <a:gd name="connsiteY67" fmla="*/ 136 h 10000"/>
                <a:gd name="connsiteX68" fmla="*/ 10000 w 10000"/>
                <a:gd name="connsiteY68" fmla="*/ 0 h 10000"/>
                <a:gd name="connsiteX0" fmla="*/ 2308 w 10000"/>
                <a:gd name="connsiteY0" fmla="*/ 10000 h 10000"/>
                <a:gd name="connsiteX1" fmla="*/ 2308 w 10000"/>
                <a:gd name="connsiteY1" fmla="*/ 9955 h 10000"/>
                <a:gd name="connsiteX2" fmla="*/ 2051 w 10000"/>
                <a:gd name="connsiteY2" fmla="*/ 9819 h 10000"/>
                <a:gd name="connsiteX3" fmla="*/ 2051 w 10000"/>
                <a:gd name="connsiteY3" fmla="*/ 9729 h 10000"/>
                <a:gd name="connsiteX4" fmla="*/ 2308 w 10000"/>
                <a:gd name="connsiteY4" fmla="*/ 9593 h 10000"/>
                <a:gd name="connsiteX5" fmla="*/ 2308 w 10000"/>
                <a:gd name="connsiteY5" fmla="*/ 9457 h 10000"/>
                <a:gd name="connsiteX6" fmla="*/ 2308 w 10000"/>
                <a:gd name="connsiteY6" fmla="*/ 9231 h 10000"/>
                <a:gd name="connsiteX7" fmla="*/ 2308 w 10000"/>
                <a:gd name="connsiteY7" fmla="*/ 9095 h 10000"/>
                <a:gd name="connsiteX8" fmla="*/ 2308 w 10000"/>
                <a:gd name="connsiteY8" fmla="*/ 8869 h 10000"/>
                <a:gd name="connsiteX9" fmla="*/ 2051 w 10000"/>
                <a:gd name="connsiteY9" fmla="*/ 8824 h 10000"/>
                <a:gd name="connsiteX10" fmla="*/ 2051 w 10000"/>
                <a:gd name="connsiteY10" fmla="*/ 8688 h 10000"/>
                <a:gd name="connsiteX11" fmla="*/ 2051 w 10000"/>
                <a:gd name="connsiteY11" fmla="*/ 8507 h 10000"/>
                <a:gd name="connsiteX12" fmla="*/ 2051 w 10000"/>
                <a:gd name="connsiteY12" fmla="*/ 8462 h 10000"/>
                <a:gd name="connsiteX13" fmla="*/ 2051 w 10000"/>
                <a:gd name="connsiteY13" fmla="*/ 8371 h 10000"/>
                <a:gd name="connsiteX14" fmla="*/ 2051 w 10000"/>
                <a:gd name="connsiteY14" fmla="*/ 8235 h 10000"/>
                <a:gd name="connsiteX15" fmla="*/ 1539 w 10000"/>
                <a:gd name="connsiteY15" fmla="*/ 8100 h 10000"/>
                <a:gd name="connsiteX16" fmla="*/ 1539 w 10000"/>
                <a:gd name="connsiteY16" fmla="*/ 8009 h 10000"/>
                <a:gd name="connsiteX17" fmla="*/ 1539 w 10000"/>
                <a:gd name="connsiteY17" fmla="*/ 7873 h 10000"/>
                <a:gd name="connsiteX18" fmla="*/ 1539 w 10000"/>
                <a:gd name="connsiteY18" fmla="*/ 7828 h 10000"/>
                <a:gd name="connsiteX19" fmla="*/ 1539 w 10000"/>
                <a:gd name="connsiteY19" fmla="*/ 7692 h 10000"/>
                <a:gd name="connsiteX20" fmla="*/ 1539 w 10000"/>
                <a:gd name="connsiteY20" fmla="*/ 7602 h 10000"/>
                <a:gd name="connsiteX21" fmla="*/ 1282 w 10000"/>
                <a:gd name="connsiteY21" fmla="*/ 7511 h 10000"/>
                <a:gd name="connsiteX22" fmla="*/ 1282 w 10000"/>
                <a:gd name="connsiteY22" fmla="*/ 7376 h 10000"/>
                <a:gd name="connsiteX23" fmla="*/ 1282 w 10000"/>
                <a:gd name="connsiteY23" fmla="*/ 7330 h 10000"/>
                <a:gd name="connsiteX24" fmla="*/ 1282 w 10000"/>
                <a:gd name="connsiteY24" fmla="*/ 7240 h 10000"/>
                <a:gd name="connsiteX25" fmla="*/ 1282 w 10000"/>
                <a:gd name="connsiteY25" fmla="*/ 7195 h 10000"/>
                <a:gd name="connsiteX26" fmla="*/ 1282 w 10000"/>
                <a:gd name="connsiteY26" fmla="*/ 7104 h 10000"/>
                <a:gd name="connsiteX27" fmla="*/ 1282 w 10000"/>
                <a:gd name="connsiteY27" fmla="*/ 7059 h 10000"/>
                <a:gd name="connsiteX28" fmla="*/ 769 w 10000"/>
                <a:gd name="connsiteY28" fmla="*/ 6878 h 10000"/>
                <a:gd name="connsiteX29" fmla="*/ 769 w 10000"/>
                <a:gd name="connsiteY29" fmla="*/ 6742 h 10000"/>
                <a:gd name="connsiteX30" fmla="*/ 769 w 10000"/>
                <a:gd name="connsiteY30" fmla="*/ 6697 h 10000"/>
                <a:gd name="connsiteX31" fmla="*/ 769 w 10000"/>
                <a:gd name="connsiteY31" fmla="*/ 6561 h 10000"/>
                <a:gd name="connsiteX32" fmla="*/ 256 w 10000"/>
                <a:gd name="connsiteY32" fmla="*/ 6471 h 10000"/>
                <a:gd name="connsiteX33" fmla="*/ 256 w 10000"/>
                <a:gd name="connsiteY33" fmla="*/ 6380 h 10000"/>
                <a:gd name="connsiteX34" fmla="*/ 256 w 10000"/>
                <a:gd name="connsiteY34" fmla="*/ 6199 h 10000"/>
                <a:gd name="connsiteX35" fmla="*/ 0 w 10000"/>
                <a:gd name="connsiteY35" fmla="*/ 5882 h 10000"/>
                <a:gd name="connsiteX36" fmla="*/ 0 w 10000"/>
                <a:gd name="connsiteY36" fmla="*/ 5701 h 10000"/>
                <a:gd name="connsiteX37" fmla="*/ 2051 w 10000"/>
                <a:gd name="connsiteY37" fmla="*/ 1629 h 10000"/>
                <a:gd name="connsiteX38" fmla="*/ 2051 w 10000"/>
                <a:gd name="connsiteY38" fmla="*/ 1493 h 10000"/>
                <a:gd name="connsiteX39" fmla="*/ 1539 w 10000"/>
                <a:gd name="connsiteY39" fmla="*/ 1493 h 10000"/>
                <a:gd name="connsiteX40" fmla="*/ 1539 w 10000"/>
                <a:gd name="connsiteY40" fmla="*/ 1448 h 10000"/>
                <a:gd name="connsiteX41" fmla="*/ 1539 w 10000"/>
                <a:gd name="connsiteY41" fmla="*/ 1357 h 10000"/>
                <a:gd name="connsiteX42" fmla="*/ 1539 w 10000"/>
                <a:gd name="connsiteY42" fmla="*/ 1312 h 10000"/>
                <a:gd name="connsiteX43" fmla="*/ 1539 w 10000"/>
                <a:gd name="connsiteY43" fmla="*/ 1222 h 10000"/>
                <a:gd name="connsiteX44" fmla="*/ 2051 w 10000"/>
                <a:gd name="connsiteY44" fmla="*/ 1131 h 10000"/>
                <a:gd name="connsiteX45" fmla="*/ 2051 w 10000"/>
                <a:gd name="connsiteY45" fmla="*/ 1086 h 10000"/>
                <a:gd name="connsiteX46" fmla="*/ 2308 w 10000"/>
                <a:gd name="connsiteY46" fmla="*/ 995 h 10000"/>
                <a:gd name="connsiteX47" fmla="*/ 2308 w 10000"/>
                <a:gd name="connsiteY47" fmla="*/ 950 h 10000"/>
                <a:gd name="connsiteX48" fmla="*/ 2821 w 10000"/>
                <a:gd name="connsiteY48" fmla="*/ 950 h 10000"/>
                <a:gd name="connsiteX49" fmla="*/ 3077 w 10000"/>
                <a:gd name="connsiteY49" fmla="*/ 860 h 10000"/>
                <a:gd name="connsiteX50" fmla="*/ 3590 w 10000"/>
                <a:gd name="connsiteY50" fmla="*/ 814 h 10000"/>
                <a:gd name="connsiteX51" fmla="*/ 3847 w 10000"/>
                <a:gd name="connsiteY51" fmla="*/ 724 h 10000"/>
                <a:gd name="connsiteX52" fmla="*/ 4359 w 10000"/>
                <a:gd name="connsiteY52" fmla="*/ 724 h 10000"/>
                <a:gd name="connsiteX53" fmla="*/ 5128 w 10000"/>
                <a:gd name="connsiteY53" fmla="*/ 724 h 10000"/>
                <a:gd name="connsiteX54" fmla="*/ 5641 w 10000"/>
                <a:gd name="connsiteY54" fmla="*/ 633 h 10000"/>
                <a:gd name="connsiteX55" fmla="*/ 6410 w 10000"/>
                <a:gd name="connsiteY55" fmla="*/ 633 h 10000"/>
                <a:gd name="connsiteX56" fmla="*/ 6667 w 10000"/>
                <a:gd name="connsiteY56" fmla="*/ 588 h 10000"/>
                <a:gd name="connsiteX57" fmla="*/ 7180 w 10000"/>
                <a:gd name="connsiteY57" fmla="*/ 588 h 10000"/>
                <a:gd name="connsiteX58" fmla="*/ 7692 w 10000"/>
                <a:gd name="connsiteY58" fmla="*/ 588 h 10000"/>
                <a:gd name="connsiteX59" fmla="*/ 7949 w 10000"/>
                <a:gd name="connsiteY59" fmla="*/ 588 h 10000"/>
                <a:gd name="connsiteX60" fmla="*/ 8461 w 10000"/>
                <a:gd name="connsiteY60" fmla="*/ 498 h 10000"/>
                <a:gd name="connsiteX61" fmla="*/ 8717 w 10000"/>
                <a:gd name="connsiteY61" fmla="*/ 452 h 10000"/>
                <a:gd name="connsiteX62" fmla="*/ 9231 w 10000"/>
                <a:gd name="connsiteY62" fmla="*/ 362 h 10000"/>
                <a:gd name="connsiteX63" fmla="*/ 9486 w 10000"/>
                <a:gd name="connsiteY63" fmla="*/ 362 h 10000"/>
                <a:gd name="connsiteX64" fmla="*/ 10000 w 10000"/>
                <a:gd name="connsiteY64" fmla="*/ 317 h 10000"/>
                <a:gd name="connsiteX65" fmla="*/ 10000 w 10000"/>
                <a:gd name="connsiteY65" fmla="*/ 226 h 10000"/>
                <a:gd name="connsiteX66" fmla="*/ 10000 w 10000"/>
                <a:gd name="connsiteY66" fmla="*/ 136 h 10000"/>
                <a:gd name="connsiteX67" fmla="*/ 10000 w 10000"/>
                <a:gd name="connsiteY67" fmla="*/ 0 h 10000"/>
                <a:gd name="connsiteX0" fmla="*/ 2308 w 10000"/>
                <a:gd name="connsiteY0" fmla="*/ 10000 h 10000"/>
                <a:gd name="connsiteX1" fmla="*/ 2308 w 10000"/>
                <a:gd name="connsiteY1" fmla="*/ 9955 h 10000"/>
                <a:gd name="connsiteX2" fmla="*/ 2051 w 10000"/>
                <a:gd name="connsiteY2" fmla="*/ 9819 h 10000"/>
                <a:gd name="connsiteX3" fmla="*/ 2051 w 10000"/>
                <a:gd name="connsiteY3" fmla="*/ 9729 h 10000"/>
                <a:gd name="connsiteX4" fmla="*/ 2308 w 10000"/>
                <a:gd name="connsiteY4" fmla="*/ 9593 h 10000"/>
                <a:gd name="connsiteX5" fmla="*/ 2308 w 10000"/>
                <a:gd name="connsiteY5" fmla="*/ 9457 h 10000"/>
                <a:gd name="connsiteX6" fmla="*/ 2308 w 10000"/>
                <a:gd name="connsiteY6" fmla="*/ 9231 h 10000"/>
                <a:gd name="connsiteX7" fmla="*/ 2308 w 10000"/>
                <a:gd name="connsiteY7" fmla="*/ 9095 h 10000"/>
                <a:gd name="connsiteX8" fmla="*/ 2308 w 10000"/>
                <a:gd name="connsiteY8" fmla="*/ 8869 h 10000"/>
                <a:gd name="connsiteX9" fmla="*/ 2051 w 10000"/>
                <a:gd name="connsiteY9" fmla="*/ 8824 h 10000"/>
                <a:gd name="connsiteX10" fmla="*/ 2051 w 10000"/>
                <a:gd name="connsiteY10" fmla="*/ 8688 h 10000"/>
                <a:gd name="connsiteX11" fmla="*/ 2051 w 10000"/>
                <a:gd name="connsiteY11" fmla="*/ 8507 h 10000"/>
                <a:gd name="connsiteX12" fmla="*/ 2051 w 10000"/>
                <a:gd name="connsiteY12" fmla="*/ 8462 h 10000"/>
                <a:gd name="connsiteX13" fmla="*/ 2051 w 10000"/>
                <a:gd name="connsiteY13" fmla="*/ 8371 h 10000"/>
                <a:gd name="connsiteX14" fmla="*/ 2051 w 10000"/>
                <a:gd name="connsiteY14" fmla="*/ 8235 h 10000"/>
                <a:gd name="connsiteX15" fmla="*/ 1539 w 10000"/>
                <a:gd name="connsiteY15" fmla="*/ 8100 h 10000"/>
                <a:gd name="connsiteX16" fmla="*/ 1539 w 10000"/>
                <a:gd name="connsiteY16" fmla="*/ 8009 h 10000"/>
                <a:gd name="connsiteX17" fmla="*/ 1539 w 10000"/>
                <a:gd name="connsiteY17" fmla="*/ 7873 h 10000"/>
                <a:gd name="connsiteX18" fmla="*/ 1539 w 10000"/>
                <a:gd name="connsiteY18" fmla="*/ 7828 h 10000"/>
                <a:gd name="connsiteX19" fmla="*/ 1539 w 10000"/>
                <a:gd name="connsiteY19" fmla="*/ 7692 h 10000"/>
                <a:gd name="connsiteX20" fmla="*/ 1539 w 10000"/>
                <a:gd name="connsiteY20" fmla="*/ 7602 h 10000"/>
                <a:gd name="connsiteX21" fmla="*/ 1282 w 10000"/>
                <a:gd name="connsiteY21" fmla="*/ 7511 h 10000"/>
                <a:gd name="connsiteX22" fmla="*/ 1282 w 10000"/>
                <a:gd name="connsiteY22" fmla="*/ 7376 h 10000"/>
                <a:gd name="connsiteX23" fmla="*/ 1282 w 10000"/>
                <a:gd name="connsiteY23" fmla="*/ 7330 h 10000"/>
                <a:gd name="connsiteX24" fmla="*/ 1282 w 10000"/>
                <a:gd name="connsiteY24" fmla="*/ 7240 h 10000"/>
                <a:gd name="connsiteX25" fmla="*/ 1282 w 10000"/>
                <a:gd name="connsiteY25" fmla="*/ 7195 h 10000"/>
                <a:gd name="connsiteX26" fmla="*/ 1282 w 10000"/>
                <a:gd name="connsiteY26" fmla="*/ 7104 h 10000"/>
                <a:gd name="connsiteX27" fmla="*/ 1282 w 10000"/>
                <a:gd name="connsiteY27" fmla="*/ 7059 h 10000"/>
                <a:gd name="connsiteX28" fmla="*/ 769 w 10000"/>
                <a:gd name="connsiteY28" fmla="*/ 6878 h 10000"/>
                <a:gd name="connsiteX29" fmla="*/ 769 w 10000"/>
                <a:gd name="connsiteY29" fmla="*/ 6742 h 10000"/>
                <a:gd name="connsiteX30" fmla="*/ 769 w 10000"/>
                <a:gd name="connsiteY30" fmla="*/ 6697 h 10000"/>
                <a:gd name="connsiteX31" fmla="*/ 769 w 10000"/>
                <a:gd name="connsiteY31" fmla="*/ 6561 h 10000"/>
                <a:gd name="connsiteX32" fmla="*/ 256 w 10000"/>
                <a:gd name="connsiteY32" fmla="*/ 6471 h 10000"/>
                <a:gd name="connsiteX33" fmla="*/ 256 w 10000"/>
                <a:gd name="connsiteY33" fmla="*/ 6380 h 10000"/>
                <a:gd name="connsiteX34" fmla="*/ 256 w 10000"/>
                <a:gd name="connsiteY34" fmla="*/ 6199 h 10000"/>
                <a:gd name="connsiteX35" fmla="*/ 0 w 10000"/>
                <a:gd name="connsiteY35" fmla="*/ 5882 h 10000"/>
                <a:gd name="connsiteX36" fmla="*/ 2051 w 10000"/>
                <a:gd name="connsiteY36" fmla="*/ 1629 h 10000"/>
                <a:gd name="connsiteX37" fmla="*/ 2051 w 10000"/>
                <a:gd name="connsiteY37" fmla="*/ 1493 h 10000"/>
                <a:gd name="connsiteX38" fmla="*/ 1539 w 10000"/>
                <a:gd name="connsiteY38" fmla="*/ 1493 h 10000"/>
                <a:gd name="connsiteX39" fmla="*/ 1539 w 10000"/>
                <a:gd name="connsiteY39" fmla="*/ 1448 h 10000"/>
                <a:gd name="connsiteX40" fmla="*/ 1539 w 10000"/>
                <a:gd name="connsiteY40" fmla="*/ 1357 h 10000"/>
                <a:gd name="connsiteX41" fmla="*/ 1539 w 10000"/>
                <a:gd name="connsiteY41" fmla="*/ 1312 h 10000"/>
                <a:gd name="connsiteX42" fmla="*/ 1539 w 10000"/>
                <a:gd name="connsiteY42" fmla="*/ 1222 h 10000"/>
                <a:gd name="connsiteX43" fmla="*/ 2051 w 10000"/>
                <a:gd name="connsiteY43" fmla="*/ 1131 h 10000"/>
                <a:gd name="connsiteX44" fmla="*/ 2051 w 10000"/>
                <a:gd name="connsiteY44" fmla="*/ 1086 h 10000"/>
                <a:gd name="connsiteX45" fmla="*/ 2308 w 10000"/>
                <a:gd name="connsiteY45" fmla="*/ 995 h 10000"/>
                <a:gd name="connsiteX46" fmla="*/ 2308 w 10000"/>
                <a:gd name="connsiteY46" fmla="*/ 950 h 10000"/>
                <a:gd name="connsiteX47" fmla="*/ 2821 w 10000"/>
                <a:gd name="connsiteY47" fmla="*/ 950 h 10000"/>
                <a:gd name="connsiteX48" fmla="*/ 3077 w 10000"/>
                <a:gd name="connsiteY48" fmla="*/ 860 h 10000"/>
                <a:gd name="connsiteX49" fmla="*/ 3590 w 10000"/>
                <a:gd name="connsiteY49" fmla="*/ 814 h 10000"/>
                <a:gd name="connsiteX50" fmla="*/ 3847 w 10000"/>
                <a:gd name="connsiteY50" fmla="*/ 724 h 10000"/>
                <a:gd name="connsiteX51" fmla="*/ 4359 w 10000"/>
                <a:gd name="connsiteY51" fmla="*/ 724 h 10000"/>
                <a:gd name="connsiteX52" fmla="*/ 5128 w 10000"/>
                <a:gd name="connsiteY52" fmla="*/ 724 h 10000"/>
                <a:gd name="connsiteX53" fmla="*/ 5641 w 10000"/>
                <a:gd name="connsiteY53" fmla="*/ 633 h 10000"/>
                <a:gd name="connsiteX54" fmla="*/ 6410 w 10000"/>
                <a:gd name="connsiteY54" fmla="*/ 633 h 10000"/>
                <a:gd name="connsiteX55" fmla="*/ 6667 w 10000"/>
                <a:gd name="connsiteY55" fmla="*/ 588 h 10000"/>
                <a:gd name="connsiteX56" fmla="*/ 7180 w 10000"/>
                <a:gd name="connsiteY56" fmla="*/ 588 h 10000"/>
                <a:gd name="connsiteX57" fmla="*/ 7692 w 10000"/>
                <a:gd name="connsiteY57" fmla="*/ 588 h 10000"/>
                <a:gd name="connsiteX58" fmla="*/ 7949 w 10000"/>
                <a:gd name="connsiteY58" fmla="*/ 588 h 10000"/>
                <a:gd name="connsiteX59" fmla="*/ 8461 w 10000"/>
                <a:gd name="connsiteY59" fmla="*/ 498 h 10000"/>
                <a:gd name="connsiteX60" fmla="*/ 8717 w 10000"/>
                <a:gd name="connsiteY60" fmla="*/ 452 h 10000"/>
                <a:gd name="connsiteX61" fmla="*/ 9231 w 10000"/>
                <a:gd name="connsiteY61" fmla="*/ 362 h 10000"/>
                <a:gd name="connsiteX62" fmla="*/ 9486 w 10000"/>
                <a:gd name="connsiteY62" fmla="*/ 362 h 10000"/>
                <a:gd name="connsiteX63" fmla="*/ 10000 w 10000"/>
                <a:gd name="connsiteY63" fmla="*/ 317 h 10000"/>
                <a:gd name="connsiteX64" fmla="*/ 10000 w 10000"/>
                <a:gd name="connsiteY64" fmla="*/ 226 h 10000"/>
                <a:gd name="connsiteX65" fmla="*/ 10000 w 10000"/>
                <a:gd name="connsiteY65" fmla="*/ 136 h 10000"/>
                <a:gd name="connsiteX66" fmla="*/ 10000 w 10000"/>
                <a:gd name="connsiteY66" fmla="*/ 0 h 10000"/>
                <a:gd name="connsiteX0" fmla="*/ 2052 w 9744"/>
                <a:gd name="connsiteY0" fmla="*/ 10000 h 10000"/>
                <a:gd name="connsiteX1" fmla="*/ 2052 w 9744"/>
                <a:gd name="connsiteY1" fmla="*/ 9955 h 10000"/>
                <a:gd name="connsiteX2" fmla="*/ 1795 w 9744"/>
                <a:gd name="connsiteY2" fmla="*/ 9819 h 10000"/>
                <a:gd name="connsiteX3" fmla="*/ 1795 w 9744"/>
                <a:gd name="connsiteY3" fmla="*/ 9729 h 10000"/>
                <a:gd name="connsiteX4" fmla="*/ 2052 w 9744"/>
                <a:gd name="connsiteY4" fmla="*/ 9593 h 10000"/>
                <a:gd name="connsiteX5" fmla="*/ 2052 w 9744"/>
                <a:gd name="connsiteY5" fmla="*/ 9457 h 10000"/>
                <a:gd name="connsiteX6" fmla="*/ 2052 w 9744"/>
                <a:gd name="connsiteY6" fmla="*/ 9231 h 10000"/>
                <a:gd name="connsiteX7" fmla="*/ 2052 w 9744"/>
                <a:gd name="connsiteY7" fmla="*/ 9095 h 10000"/>
                <a:gd name="connsiteX8" fmla="*/ 2052 w 9744"/>
                <a:gd name="connsiteY8" fmla="*/ 8869 h 10000"/>
                <a:gd name="connsiteX9" fmla="*/ 1795 w 9744"/>
                <a:gd name="connsiteY9" fmla="*/ 8824 h 10000"/>
                <a:gd name="connsiteX10" fmla="*/ 1795 w 9744"/>
                <a:gd name="connsiteY10" fmla="*/ 8688 h 10000"/>
                <a:gd name="connsiteX11" fmla="*/ 1795 w 9744"/>
                <a:gd name="connsiteY11" fmla="*/ 8507 h 10000"/>
                <a:gd name="connsiteX12" fmla="*/ 1795 w 9744"/>
                <a:gd name="connsiteY12" fmla="*/ 8462 h 10000"/>
                <a:gd name="connsiteX13" fmla="*/ 1795 w 9744"/>
                <a:gd name="connsiteY13" fmla="*/ 8371 h 10000"/>
                <a:gd name="connsiteX14" fmla="*/ 1795 w 9744"/>
                <a:gd name="connsiteY14" fmla="*/ 8235 h 10000"/>
                <a:gd name="connsiteX15" fmla="*/ 1283 w 9744"/>
                <a:gd name="connsiteY15" fmla="*/ 8100 h 10000"/>
                <a:gd name="connsiteX16" fmla="*/ 1283 w 9744"/>
                <a:gd name="connsiteY16" fmla="*/ 8009 h 10000"/>
                <a:gd name="connsiteX17" fmla="*/ 1283 w 9744"/>
                <a:gd name="connsiteY17" fmla="*/ 7873 h 10000"/>
                <a:gd name="connsiteX18" fmla="*/ 1283 w 9744"/>
                <a:gd name="connsiteY18" fmla="*/ 7828 h 10000"/>
                <a:gd name="connsiteX19" fmla="*/ 1283 w 9744"/>
                <a:gd name="connsiteY19" fmla="*/ 7692 h 10000"/>
                <a:gd name="connsiteX20" fmla="*/ 1283 w 9744"/>
                <a:gd name="connsiteY20" fmla="*/ 7602 h 10000"/>
                <a:gd name="connsiteX21" fmla="*/ 1026 w 9744"/>
                <a:gd name="connsiteY21" fmla="*/ 7511 h 10000"/>
                <a:gd name="connsiteX22" fmla="*/ 1026 w 9744"/>
                <a:gd name="connsiteY22" fmla="*/ 7376 h 10000"/>
                <a:gd name="connsiteX23" fmla="*/ 1026 w 9744"/>
                <a:gd name="connsiteY23" fmla="*/ 7330 h 10000"/>
                <a:gd name="connsiteX24" fmla="*/ 1026 w 9744"/>
                <a:gd name="connsiteY24" fmla="*/ 7240 h 10000"/>
                <a:gd name="connsiteX25" fmla="*/ 1026 w 9744"/>
                <a:gd name="connsiteY25" fmla="*/ 7195 h 10000"/>
                <a:gd name="connsiteX26" fmla="*/ 1026 w 9744"/>
                <a:gd name="connsiteY26" fmla="*/ 7104 h 10000"/>
                <a:gd name="connsiteX27" fmla="*/ 1026 w 9744"/>
                <a:gd name="connsiteY27" fmla="*/ 7059 h 10000"/>
                <a:gd name="connsiteX28" fmla="*/ 513 w 9744"/>
                <a:gd name="connsiteY28" fmla="*/ 6878 h 10000"/>
                <a:gd name="connsiteX29" fmla="*/ 513 w 9744"/>
                <a:gd name="connsiteY29" fmla="*/ 6742 h 10000"/>
                <a:gd name="connsiteX30" fmla="*/ 513 w 9744"/>
                <a:gd name="connsiteY30" fmla="*/ 6697 h 10000"/>
                <a:gd name="connsiteX31" fmla="*/ 513 w 9744"/>
                <a:gd name="connsiteY31" fmla="*/ 6561 h 10000"/>
                <a:gd name="connsiteX32" fmla="*/ 0 w 9744"/>
                <a:gd name="connsiteY32" fmla="*/ 6471 h 10000"/>
                <a:gd name="connsiteX33" fmla="*/ 0 w 9744"/>
                <a:gd name="connsiteY33" fmla="*/ 6380 h 10000"/>
                <a:gd name="connsiteX34" fmla="*/ 0 w 9744"/>
                <a:gd name="connsiteY34" fmla="*/ 6199 h 10000"/>
                <a:gd name="connsiteX35" fmla="*/ 1795 w 9744"/>
                <a:gd name="connsiteY35" fmla="*/ 1629 h 10000"/>
                <a:gd name="connsiteX36" fmla="*/ 1795 w 9744"/>
                <a:gd name="connsiteY36" fmla="*/ 1493 h 10000"/>
                <a:gd name="connsiteX37" fmla="*/ 1283 w 9744"/>
                <a:gd name="connsiteY37" fmla="*/ 1493 h 10000"/>
                <a:gd name="connsiteX38" fmla="*/ 1283 w 9744"/>
                <a:gd name="connsiteY38" fmla="*/ 1448 h 10000"/>
                <a:gd name="connsiteX39" fmla="*/ 1283 w 9744"/>
                <a:gd name="connsiteY39" fmla="*/ 1357 h 10000"/>
                <a:gd name="connsiteX40" fmla="*/ 1283 w 9744"/>
                <a:gd name="connsiteY40" fmla="*/ 1312 h 10000"/>
                <a:gd name="connsiteX41" fmla="*/ 1283 w 9744"/>
                <a:gd name="connsiteY41" fmla="*/ 1222 h 10000"/>
                <a:gd name="connsiteX42" fmla="*/ 1795 w 9744"/>
                <a:gd name="connsiteY42" fmla="*/ 1131 h 10000"/>
                <a:gd name="connsiteX43" fmla="*/ 1795 w 9744"/>
                <a:gd name="connsiteY43" fmla="*/ 1086 h 10000"/>
                <a:gd name="connsiteX44" fmla="*/ 2052 w 9744"/>
                <a:gd name="connsiteY44" fmla="*/ 995 h 10000"/>
                <a:gd name="connsiteX45" fmla="*/ 2052 w 9744"/>
                <a:gd name="connsiteY45" fmla="*/ 950 h 10000"/>
                <a:gd name="connsiteX46" fmla="*/ 2565 w 9744"/>
                <a:gd name="connsiteY46" fmla="*/ 950 h 10000"/>
                <a:gd name="connsiteX47" fmla="*/ 2821 w 9744"/>
                <a:gd name="connsiteY47" fmla="*/ 860 h 10000"/>
                <a:gd name="connsiteX48" fmla="*/ 3334 w 9744"/>
                <a:gd name="connsiteY48" fmla="*/ 814 h 10000"/>
                <a:gd name="connsiteX49" fmla="*/ 3591 w 9744"/>
                <a:gd name="connsiteY49" fmla="*/ 724 h 10000"/>
                <a:gd name="connsiteX50" fmla="*/ 4103 w 9744"/>
                <a:gd name="connsiteY50" fmla="*/ 724 h 10000"/>
                <a:gd name="connsiteX51" fmla="*/ 4872 w 9744"/>
                <a:gd name="connsiteY51" fmla="*/ 724 h 10000"/>
                <a:gd name="connsiteX52" fmla="*/ 5385 w 9744"/>
                <a:gd name="connsiteY52" fmla="*/ 633 h 10000"/>
                <a:gd name="connsiteX53" fmla="*/ 6154 w 9744"/>
                <a:gd name="connsiteY53" fmla="*/ 633 h 10000"/>
                <a:gd name="connsiteX54" fmla="*/ 6411 w 9744"/>
                <a:gd name="connsiteY54" fmla="*/ 588 h 10000"/>
                <a:gd name="connsiteX55" fmla="*/ 6924 w 9744"/>
                <a:gd name="connsiteY55" fmla="*/ 588 h 10000"/>
                <a:gd name="connsiteX56" fmla="*/ 7436 w 9744"/>
                <a:gd name="connsiteY56" fmla="*/ 588 h 10000"/>
                <a:gd name="connsiteX57" fmla="*/ 7693 w 9744"/>
                <a:gd name="connsiteY57" fmla="*/ 588 h 10000"/>
                <a:gd name="connsiteX58" fmla="*/ 8205 w 9744"/>
                <a:gd name="connsiteY58" fmla="*/ 498 h 10000"/>
                <a:gd name="connsiteX59" fmla="*/ 8461 w 9744"/>
                <a:gd name="connsiteY59" fmla="*/ 452 h 10000"/>
                <a:gd name="connsiteX60" fmla="*/ 8975 w 9744"/>
                <a:gd name="connsiteY60" fmla="*/ 362 h 10000"/>
                <a:gd name="connsiteX61" fmla="*/ 9230 w 9744"/>
                <a:gd name="connsiteY61" fmla="*/ 362 h 10000"/>
                <a:gd name="connsiteX62" fmla="*/ 9744 w 9744"/>
                <a:gd name="connsiteY62" fmla="*/ 317 h 10000"/>
                <a:gd name="connsiteX63" fmla="*/ 9744 w 9744"/>
                <a:gd name="connsiteY63" fmla="*/ 226 h 10000"/>
                <a:gd name="connsiteX64" fmla="*/ 9744 w 9744"/>
                <a:gd name="connsiteY64" fmla="*/ 136 h 10000"/>
                <a:gd name="connsiteX65" fmla="*/ 9744 w 9744"/>
                <a:gd name="connsiteY65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317 w 10000"/>
                <a:gd name="connsiteY19" fmla="*/ 7692 h 10000"/>
                <a:gd name="connsiteX20" fmla="*/ 1317 w 10000"/>
                <a:gd name="connsiteY20" fmla="*/ 7602 h 10000"/>
                <a:gd name="connsiteX21" fmla="*/ 1053 w 10000"/>
                <a:gd name="connsiteY21" fmla="*/ 7511 h 10000"/>
                <a:gd name="connsiteX22" fmla="*/ 1053 w 10000"/>
                <a:gd name="connsiteY22" fmla="*/ 7376 h 10000"/>
                <a:gd name="connsiteX23" fmla="*/ 1053 w 10000"/>
                <a:gd name="connsiteY23" fmla="*/ 7330 h 10000"/>
                <a:gd name="connsiteX24" fmla="*/ 1053 w 10000"/>
                <a:gd name="connsiteY24" fmla="*/ 7240 h 10000"/>
                <a:gd name="connsiteX25" fmla="*/ 1053 w 10000"/>
                <a:gd name="connsiteY25" fmla="*/ 7195 h 10000"/>
                <a:gd name="connsiteX26" fmla="*/ 1053 w 10000"/>
                <a:gd name="connsiteY26" fmla="*/ 7104 h 10000"/>
                <a:gd name="connsiteX27" fmla="*/ 1053 w 10000"/>
                <a:gd name="connsiteY27" fmla="*/ 7059 h 10000"/>
                <a:gd name="connsiteX28" fmla="*/ 526 w 10000"/>
                <a:gd name="connsiteY28" fmla="*/ 6878 h 10000"/>
                <a:gd name="connsiteX29" fmla="*/ 526 w 10000"/>
                <a:gd name="connsiteY29" fmla="*/ 6742 h 10000"/>
                <a:gd name="connsiteX30" fmla="*/ 526 w 10000"/>
                <a:gd name="connsiteY30" fmla="*/ 6697 h 10000"/>
                <a:gd name="connsiteX31" fmla="*/ 526 w 10000"/>
                <a:gd name="connsiteY31" fmla="*/ 6561 h 10000"/>
                <a:gd name="connsiteX32" fmla="*/ 0 w 10000"/>
                <a:gd name="connsiteY32" fmla="*/ 6471 h 10000"/>
                <a:gd name="connsiteX33" fmla="*/ 0 w 10000"/>
                <a:gd name="connsiteY33" fmla="*/ 6199 h 10000"/>
                <a:gd name="connsiteX34" fmla="*/ 1842 w 10000"/>
                <a:gd name="connsiteY34" fmla="*/ 1629 h 10000"/>
                <a:gd name="connsiteX35" fmla="*/ 1842 w 10000"/>
                <a:gd name="connsiteY35" fmla="*/ 1493 h 10000"/>
                <a:gd name="connsiteX36" fmla="*/ 1317 w 10000"/>
                <a:gd name="connsiteY36" fmla="*/ 1493 h 10000"/>
                <a:gd name="connsiteX37" fmla="*/ 1317 w 10000"/>
                <a:gd name="connsiteY37" fmla="*/ 1448 h 10000"/>
                <a:gd name="connsiteX38" fmla="*/ 1317 w 10000"/>
                <a:gd name="connsiteY38" fmla="*/ 1357 h 10000"/>
                <a:gd name="connsiteX39" fmla="*/ 1317 w 10000"/>
                <a:gd name="connsiteY39" fmla="*/ 1312 h 10000"/>
                <a:gd name="connsiteX40" fmla="*/ 1317 w 10000"/>
                <a:gd name="connsiteY40" fmla="*/ 1222 h 10000"/>
                <a:gd name="connsiteX41" fmla="*/ 1842 w 10000"/>
                <a:gd name="connsiteY41" fmla="*/ 1131 h 10000"/>
                <a:gd name="connsiteX42" fmla="*/ 1842 w 10000"/>
                <a:gd name="connsiteY42" fmla="*/ 1086 h 10000"/>
                <a:gd name="connsiteX43" fmla="*/ 2106 w 10000"/>
                <a:gd name="connsiteY43" fmla="*/ 995 h 10000"/>
                <a:gd name="connsiteX44" fmla="*/ 2106 w 10000"/>
                <a:gd name="connsiteY44" fmla="*/ 950 h 10000"/>
                <a:gd name="connsiteX45" fmla="*/ 2632 w 10000"/>
                <a:gd name="connsiteY45" fmla="*/ 950 h 10000"/>
                <a:gd name="connsiteX46" fmla="*/ 2895 w 10000"/>
                <a:gd name="connsiteY46" fmla="*/ 860 h 10000"/>
                <a:gd name="connsiteX47" fmla="*/ 3422 w 10000"/>
                <a:gd name="connsiteY47" fmla="*/ 814 h 10000"/>
                <a:gd name="connsiteX48" fmla="*/ 3685 w 10000"/>
                <a:gd name="connsiteY48" fmla="*/ 724 h 10000"/>
                <a:gd name="connsiteX49" fmla="*/ 4211 w 10000"/>
                <a:gd name="connsiteY49" fmla="*/ 724 h 10000"/>
                <a:gd name="connsiteX50" fmla="*/ 5000 w 10000"/>
                <a:gd name="connsiteY50" fmla="*/ 724 h 10000"/>
                <a:gd name="connsiteX51" fmla="*/ 5526 w 10000"/>
                <a:gd name="connsiteY51" fmla="*/ 633 h 10000"/>
                <a:gd name="connsiteX52" fmla="*/ 6316 w 10000"/>
                <a:gd name="connsiteY52" fmla="*/ 633 h 10000"/>
                <a:gd name="connsiteX53" fmla="*/ 6579 w 10000"/>
                <a:gd name="connsiteY53" fmla="*/ 588 h 10000"/>
                <a:gd name="connsiteX54" fmla="*/ 7106 w 10000"/>
                <a:gd name="connsiteY54" fmla="*/ 588 h 10000"/>
                <a:gd name="connsiteX55" fmla="*/ 7631 w 10000"/>
                <a:gd name="connsiteY55" fmla="*/ 588 h 10000"/>
                <a:gd name="connsiteX56" fmla="*/ 7895 w 10000"/>
                <a:gd name="connsiteY56" fmla="*/ 588 h 10000"/>
                <a:gd name="connsiteX57" fmla="*/ 8421 w 10000"/>
                <a:gd name="connsiteY57" fmla="*/ 498 h 10000"/>
                <a:gd name="connsiteX58" fmla="*/ 8683 w 10000"/>
                <a:gd name="connsiteY58" fmla="*/ 452 h 10000"/>
                <a:gd name="connsiteX59" fmla="*/ 9211 w 10000"/>
                <a:gd name="connsiteY59" fmla="*/ 362 h 10000"/>
                <a:gd name="connsiteX60" fmla="*/ 9472 w 10000"/>
                <a:gd name="connsiteY60" fmla="*/ 362 h 10000"/>
                <a:gd name="connsiteX61" fmla="*/ 10000 w 10000"/>
                <a:gd name="connsiteY61" fmla="*/ 317 h 10000"/>
                <a:gd name="connsiteX62" fmla="*/ 10000 w 10000"/>
                <a:gd name="connsiteY62" fmla="*/ 226 h 10000"/>
                <a:gd name="connsiteX63" fmla="*/ 10000 w 10000"/>
                <a:gd name="connsiteY63" fmla="*/ 136 h 10000"/>
                <a:gd name="connsiteX64" fmla="*/ 10000 w 10000"/>
                <a:gd name="connsiteY64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317 w 10000"/>
                <a:gd name="connsiteY19" fmla="*/ 7692 h 10000"/>
                <a:gd name="connsiteX20" fmla="*/ 1317 w 10000"/>
                <a:gd name="connsiteY20" fmla="*/ 7602 h 10000"/>
                <a:gd name="connsiteX21" fmla="*/ 1053 w 10000"/>
                <a:gd name="connsiteY21" fmla="*/ 7511 h 10000"/>
                <a:gd name="connsiteX22" fmla="*/ 1053 w 10000"/>
                <a:gd name="connsiteY22" fmla="*/ 7376 h 10000"/>
                <a:gd name="connsiteX23" fmla="*/ 1053 w 10000"/>
                <a:gd name="connsiteY23" fmla="*/ 7330 h 10000"/>
                <a:gd name="connsiteX24" fmla="*/ 1053 w 10000"/>
                <a:gd name="connsiteY24" fmla="*/ 7240 h 10000"/>
                <a:gd name="connsiteX25" fmla="*/ 1053 w 10000"/>
                <a:gd name="connsiteY25" fmla="*/ 7195 h 10000"/>
                <a:gd name="connsiteX26" fmla="*/ 1053 w 10000"/>
                <a:gd name="connsiteY26" fmla="*/ 7104 h 10000"/>
                <a:gd name="connsiteX27" fmla="*/ 1053 w 10000"/>
                <a:gd name="connsiteY27" fmla="*/ 7059 h 10000"/>
                <a:gd name="connsiteX28" fmla="*/ 526 w 10000"/>
                <a:gd name="connsiteY28" fmla="*/ 6742 h 10000"/>
                <a:gd name="connsiteX29" fmla="*/ 526 w 10000"/>
                <a:gd name="connsiteY29" fmla="*/ 6697 h 10000"/>
                <a:gd name="connsiteX30" fmla="*/ 526 w 10000"/>
                <a:gd name="connsiteY30" fmla="*/ 6561 h 10000"/>
                <a:gd name="connsiteX31" fmla="*/ 0 w 10000"/>
                <a:gd name="connsiteY31" fmla="*/ 6471 h 10000"/>
                <a:gd name="connsiteX32" fmla="*/ 0 w 10000"/>
                <a:gd name="connsiteY32" fmla="*/ 6199 h 10000"/>
                <a:gd name="connsiteX33" fmla="*/ 1842 w 10000"/>
                <a:gd name="connsiteY33" fmla="*/ 1629 h 10000"/>
                <a:gd name="connsiteX34" fmla="*/ 1842 w 10000"/>
                <a:gd name="connsiteY34" fmla="*/ 1493 h 10000"/>
                <a:gd name="connsiteX35" fmla="*/ 1317 w 10000"/>
                <a:gd name="connsiteY35" fmla="*/ 1493 h 10000"/>
                <a:gd name="connsiteX36" fmla="*/ 1317 w 10000"/>
                <a:gd name="connsiteY36" fmla="*/ 1448 h 10000"/>
                <a:gd name="connsiteX37" fmla="*/ 1317 w 10000"/>
                <a:gd name="connsiteY37" fmla="*/ 1357 h 10000"/>
                <a:gd name="connsiteX38" fmla="*/ 1317 w 10000"/>
                <a:gd name="connsiteY38" fmla="*/ 1312 h 10000"/>
                <a:gd name="connsiteX39" fmla="*/ 1317 w 10000"/>
                <a:gd name="connsiteY39" fmla="*/ 1222 h 10000"/>
                <a:gd name="connsiteX40" fmla="*/ 1842 w 10000"/>
                <a:gd name="connsiteY40" fmla="*/ 1131 h 10000"/>
                <a:gd name="connsiteX41" fmla="*/ 1842 w 10000"/>
                <a:gd name="connsiteY41" fmla="*/ 1086 h 10000"/>
                <a:gd name="connsiteX42" fmla="*/ 2106 w 10000"/>
                <a:gd name="connsiteY42" fmla="*/ 995 h 10000"/>
                <a:gd name="connsiteX43" fmla="*/ 2106 w 10000"/>
                <a:gd name="connsiteY43" fmla="*/ 950 h 10000"/>
                <a:gd name="connsiteX44" fmla="*/ 2632 w 10000"/>
                <a:gd name="connsiteY44" fmla="*/ 950 h 10000"/>
                <a:gd name="connsiteX45" fmla="*/ 2895 w 10000"/>
                <a:gd name="connsiteY45" fmla="*/ 860 h 10000"/>
                <a:gd name="connsiteX46" fmla="*/ 3422 w 10000"/>
                <a:gd name="connsiteY46" fmla="*/ 814 h 10000"/>
                <a:gd name="connsiteX47" fmla="*/ 3685 w 10000"/>
                <a:gd name="connsiteY47" fmla="*/ 724 h 10000"/>
                <a:gd name="connsiteX48" fmla="*/ 4211 w 10000"/>
                <a:gd name="connsiteY48" fmla="*/ 724 h 10000"/>
                <a:gd name="connsiteX49" fmla="*/ 5000 w 10000"/>
                <a:gd name="connsiteY49" fmla="*/ 724 h 10000"/>
                <a:gd name="connsiteX50" fmla="*/ 5526 w 10000"/>
                <a:gd name="connsiteY50" fmla="*/ 633 h 10000"/>
                <a:gd name="connsiteX51" fmla="*/ 6316 w 10000"/>
                <a:gd name="connsiteY51" fmla="*/ 633 h 10000"/>
                <a:gd name="connsiteX52" fmla="*/ 6579 w 10000"/>
                <a:gd name="connsiteY52" fmla="*/ 588 h 10000"/>
                <a:gd name="connsiteX53" fmla="*/ 7106 w 10000"/>
                <a:gd name="connsiteY53" fmla="*/ 588 h 10000"/>
                <a:gd name="connsiteX54" fmla="*/ 7631 w 10000"/>
                <a:gd name="connsiteY54" fmla="*/ 588 h 10000"/>
                <a:gd name="connsiteX55" fmla="*/ 7895 w 10000"/>
                <a:gd name="connsiteY55" fmla="*/ 588 h 10000"/>
                <a:gd name="connsiteX56" fmla="*/ 8421 w 10000"/>
                <a:gd name="connsiteY56" fmla="*/ 498 h 10000"/>
                <a:gd name="connsiteX57" fmla="*/ 8683 w 10000"/>
                <a:gd name="connsiteY57" fmla="*/ 452 h 10000"/>
                <a:gd name="connsiteX58" fmla="*/ 9211 w 10000"/>
                <a:gd name="connsiteY58" fmla="*/ 362 h 10000"/>
                <a:gd name="connsiteX59" fmla="*/ 9472 w 10000"/>
                <a:gd name="connsiteY59" fmla="*/ 362 h 10000"/>
                <a:gd name="connsiteX60" fmla="*/ 10000 w 10000"/>
                <a:gd name="connsiteY60" fmla="*/ 317 h 10000"/>
                <a:gd name="connsiteX61" fmla="*/ 10000 w 10000"/>
                <a:gd name="connsiteY61" fmla="*/ 226 h 10000"/>
                <a:gd name="connsiteX62" fmla="*/ 10000 w 10000"/>
                <a:gd name="connsiteY62" fmla="*/ 136 h 10000"/>
                <a:gd name="connsiteX63" fmla="*/ 10000 w 10000"/>
                <a:gd name="connsiteY63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317 w 10000"/>
                <a:gd name="connsiteY19" fmla="*/ 7692 h 10000"/>
                <a:gd name="connsiteX20" fmla="*/ 1317 w 10000"/>
                <a:gd name="connsiteY20" fmla="*/ 7602 h 10000"/>
                <a:gd name="connsiteX21" fmla="*/ 1053 w 10000"/>
                <a:gd name="connsiteY21" fmla="*/ 7511 h 10000"/>
                <a:gd name="connsiteX22" fmla="*/ 1053 w 10000"/>
                <a:gd name="connsiteY22" fmla="*/ 7376 h 10000"/>
                <a:gd name="connsiteX23" fmla="*/ 1053 w 10000"/>
                <a:gd name="connsiteY23" fmla="*/ 7330 h 10000"/>
                <a:gd name="connsiteX24" fmla="*/ 1053 w 10000"/>
                <a:gd name="connsiteY24" fmla="*/ 7240 h 10000"/>
                <a:gd name="connsiteX25" fmla="*/ 1053 w 10000"/>
                <a:gd name="connsiteY25" fmla="*/ 7195 h 10000"/>
                <a:gd name="connsiteX26" fmla="*/ 1053 w 10000"/>
                <a:gd name="connsiteY26" fmla="*/ 7104 h 10000"/>
                <a:gd name="connsiteX27" fmla="*/ 526 w 10000"/>
                <a:gd name="connsiteY27" fmla="*/ 6742 h 10000"/>
                <a:gd name="connsiteX28" fmla="*/ 526 w 10000"/>
                <a:gd name="connsiteY28" fmla="*/ 6697 h 10000"/>
                <a:gd name="connsiteX29" fmla="*/ 526 w 10000"/>
                <a:gd name="connsiteY29" fmla="*/ 6561 h 10000"/>
                <a:gd name="connsiteX30" fmla="*/ 0 w 10000"/>
                <a:gd name="connsiteY30" fmla="*/ 6471 h 10000"/>
                <a:gd name="connsiteX31" fmla="*/ 0 w 10000"/>
                <a:gd name="connsiteY31" fmla="*/ 6199 h 10000"/>
                <a:gd name="connsiteX32" fmla="*/ 1842 w 10000"/>
                <a:gd name="connsiteY32" fmla="*/ 1629 h 10000"/>
                <a:gd name="connsiteX33" fmla="*/ 1842 w 10000"/>
                <a:gd name="connsiteY33" fmla="*/ 1493 h 10000"/>
                <a:gd name="connsiteX34" fmla="*/ 1317 w 10000"/>
                <a:gd name="connsiteY34" fmla="*/ 1493 h 10000"/>
                <a:gd name="connsiteX35" fmla="*/ 1317 w 10000"/>
                <a:gd name="connsiteY35" fmla="*/ 1448 h 10000"/>
                <a:gd name="connsiteX36" fmla="*/ 1317 w 10000"/>
                <a:gd name="connsiteY36" fmla="*/ 1357 h 10000"/>
                <a:gd name="connsiteX37" fmla="*/ 1317 w 10000"/>
                <a:gd name="connsiteY37" fmla="*/ 1312 h 10000"/>
                <a:gd name="connsiteX38" fmla="*/ 1317 w 10000"/>
                <a:gd name="connsiteY38" fmla="*/ 1222 h 10000"/>
                <a:gd name="connsiteX39" fmla="*/ 1842 w 10000"/>
                <a:gd name="connsiteY39" fmla="*/ 1131 h 10000"/>
                <a:gd name="connsiteX40" fmla="*/ 1842 w 10000"/>
                <a:gd name="connsiteY40" fmla="*/ 1086 h 10000"/>
                <a:gd name="connsiteX41" fmla="*/ 2106 w 10000"/>
                <a:gd name="connsiteY41" fmla="*/ 995 h 10000"/>
                <a:gd name="connsiteX42" fmla="*/ 2106 w 10000"/>
                <a:gd name="connsiteY42" fmla="*/ 950 h 10000"/>
                <a:gd name="connsiteX43" fmla="*/ 2632 w 10000"/>
                <a:gd name="connsiteY43" fmla="*/ 950 h 10000"/>
                <a:gd name="connsiteX44" fmla="*/ 2895 w 10000"/>
                <a:gd name="connsiteY44" fmla="*/ 860 h 10000"/>
                <a:gd name="connsiteX45" fmla="*/ 3422 w 10000"/>
                <a:gd name="connsiteY45" fmla="*/ 814 h 10000"/>
                <a:gd name="connsiteX46" fmla="*/ 3685 w 10000"/>
                <a:gd name="connsiteY46" fmla="*/ 724 h 10000"/>
                <a:gd name="connsiteX47" fmla="*/ 4211 w 10000"/>
                <a:gd name="connsiteY47" fmla="*/ 724 h 10000"/>
                <a:gd name="connsiteX48" fmla="*/ 5000 w 10000"/>
                <a:gd name="connsiteY48" fmla="*/ 724 h 10000"/>
                <a:gd name="connsiteX49" fmla="*/ 5526 w 10000"/>
                <a:gd name="connsiteY49" fmla="*/ 633 h 10000"/>
                <a:gd name="connsiteX50" fmla="*/ 6316 w 10000"/>
                <a:gd name="connsiteY50" fmla="*/ 633 h 10000"/>
                <a:gd name="connsiteX51" fmla="*/ 6579 w 10000"/>
                <a:gd name="connsiteY51" fmla="*/ 588 h 10000"/>
                <a:gd name="connsiteX52" fmla="*/ 7106 w 10000"/>
                <a:gd name="connsiteY52" fmla="*/ 588 h 10000"/>
                <a:gd name="connsiteX53" fmla="*/ 7631 w 10000"/>
                <a:gd name="connsiteY53" fmla="*/ 588 h 10000"/>
                <a:gd name="connsiteX54" fmla="*/ 7895 w 10000"/>
                <a:gd name="connsiteY54" fmla="*/ 588 h 10000"/>
                <a:gd name="connsiteX55" fmla="*/ 8421 w 10000"/>
                <a:gd name="connsiteY55" fmla="*/ 498 h 10000"/>
                <a:gd name="connsiteX56" fmla="*/ 8683 w 10000"/>
                <a:gd name="connsiteY56" fmla="*/ 452 h 10000"/>
                <a:gd name="connsiteX57" fmla="*/ 9211 w 10000"/>
                <a:gd name="connsiteY57" fmla="*/ 362 h 10000"/>
                <a:gd name="connsiteX58" fmla="*/ 9472 w 10000"/>
                <a:gd name="connsiteY58" fmla="*/ 362 h 10000"/>
                <a:gd name="connsiteX59" fmla="*/ 10000 w 10000"/>
                <a:gd name="connsiteY59" fmla="*/ 317 h 10000"/>
                <a:gd name="connsiteX60" fmla="*/ 10000 w 10000"/>
                <a:gd name="connsiteY60" fmla="*/ 226 h 10000"/>
                <a:gd name="connsiteX61" fmla="*/ 10000 w 10000"/>
                <a:gd name="connsiteY61" fmla="*/ 136 h 10000"/>
                <a:gd name="connsiteX62" fmla="*/ 10000 w 10000"/>
                <a:gd name="connsiteY62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317 w 10000"/>
                <a:gd name="connsiteY19" fmla="*/ 7692 h 10000"/>
                <a:gd name="connsiteX20" fmla="*/ 1317 w 10000"/>
                <a:gd name="connsiteY20" fmla="*/ 7602 h 10000"/>
                <a:gd name="connsiteX21" fmla="*/ 1053 w 10000"/>
                <a:gd name="connsiteY21" fmla="*/ 7511 h 10000"/>
                <a:gd name="connsiteX22" fmla="*/ 1053 w 10000"/>
                <a:gd name="connsiteY22" fmla="*/ 7376 h 10000"/>
                <a:gd name="connsiteX23" fmla="*/ 1053 w 10000"/>
                <a:gd name="connsiteY23" fmla="*/ 7330 h 10000"/>
                <a:gd name="connsiteX24" fmla="*/ 1053 w 10000"/>
                <a:gd name="connsiteY24" fmla="*/ 7195 h 10000"/>
                <a:gd name="connsiteX25" fmla="*/ 1053 w 10000"/>
                <a:gd name="connsiteY25" fmla="*/ 7104 h 10000"/>
                <a:gd name="connsiteX26" fmla="*/ 526 w 10000"/>
                <a:gd name="connsiteY26" fmla="*/ 6742 h 10000"/>
                <a:gd name="connsiteX27" fmla="*/ 526 w 10000"/>
                <a:gd name="connsiteY27" fmla="*/ 6697 h 10000"/>
                <a:gd name="connsiteX28" fmla="*/ 526 w 10000"/>
                <a:gd name="connsiteY28" fmla="*/ 6561 h 10000"/>
                <a:gd name="connsiteX29" fmla="*/ 0 w 10000"/>
                <a:gd name="connsiteY29" fmla="*/ 6471 h 10000"/>
                <a:gd name="connsiteX30" fmla="*/ 0 w 10000"/>
                <a:gd name="connsiteY30" fmla="*/ 6199 h 10000"/>
                <a:gd name="connsiteX31" fmla="*/ 1842 w 10000"/>
                <a:gd name="connsiteY31" fmla="*/ 1629 h 10000"/>
                <a:gd name="connsiteX32" fmla="*/ 1842 w 10000"/>
                <a:gd name="connsiteY32" fmla="*/ 1493 h 10000"/>
                <a:gd name="connsiteX33" fmla="*/ 1317 w 10000"/>
                <a:gd name="connsiteY33" fmla="*/ 1493 h 10000"/>
                <a:gd name="connsiteX34" fmla="*/ 1317 w 10000"/>
                <a:gd name="connsiteY34" fmla="*/ 1448 h 10000"/>
                <a:gd name="connsiteX35" fmla="*/ 1317 w 10000"/>
                <a:gd name="connsiteY35" fmla="*/ 1357 h 10000"/>
                <a:gd name="connsiteX36" fmla="*/ 1317 w 10000"/>
                <a:gd name="connsiteY36" fmla="*/ 1312 h 10000"/>
                <a:gd name="connsiteX37" fmla="*/ 1317 w 10000"/>
                <a:gd name="connsiteY37" fmla="*/ 1222 h 10000"/>
                <a:gd name="connsiteX38" fmla="*/ 1842 w 10000"/>
                <a:gd name="connsiteY38" fmla="*/ 1131 h 10000"/>
                <a:gd name="connsiteX39" fmla="*/ 1842 w 10000"/>
                <a:gd name="connsiteY39" fmla="*/ 1086 h 10000"/>
                <a:gd name="connsiteX40" fmla="*/ 2106 w 10000"/>
                <a:gd name="connsiteY40" fmla="*/ 995 h 10000"/>
                <a:gd name="connsiteX41" fmla="*/ 2106 w 10000"/>
                <a:gd name="connsiteY41" fmla="*/ 950 h 10000"/>
                <a:gd name="connsiteX42" fmla="*/ 2632 w 10000"/>
                <a:gd name="connsiteY42" fmla="*/ 950 h 10000"/>
                <a:gd name="connsiteX43" fmla="*/ 2895 w 10000"/>
                <a:gd name="connsiteY43" fmla="*/ 860 h 10000"/>
                <a:gd name="connsiteX44" fmla="*/ 3422 w 10000"/>
                <a:gd name="connsiteY44" fmla="*/ 814 h 10000"/>
                <a:gd name="connsiteX45" fmla="*/ 3685 w 10000"/>
                <a:gd name="connsiteY45" fmla="*/ 724 h 10000"/>
                <a:gd name="connsiteX46" fmla="*/ 4211 w 10000"/>
                <a:gd name="connsiteY46" fmla="*/ 724 h 10000"/>
                <a:gd name="connsiteX47" fmla="*/ 5000 w 10000"/>
                <a:gd name="connsiteY47" fmla="*/ 724 h 10000"/>
                <a:gd name="connsiteX48" fmla="*/ 5526 w 10000"/>
                <a:gd name="connsiteY48" fmla="*/ 633 h 10000"/>
                <a:gd name="connsiteX49" fmla="*/ 6316 w 10000"/>
                <a:gd name="connsiteY49" fmla="*/ 633 h 10000"/>
                <a:gd name="connsiteX50" fmla="*/ 6579 w 10000"/>
                <a:gd name="connsiteY50" fmla="*/ 588 h 10000"/>
                <a:gd name="connsiteX51" fmla="*/ 7106 w 10000"/>
                <a:gd name="connsiteY51" fmla="*/ 588 h 10000"/>
                <a:gd name="connsiteX52" fmla="*/ 7631 w 10000"/>
                <a:gd name="connsiteY52" fmla="*/ 588 h 10000"/>
                <a:gd name="connsiteX53" fmla="*/ 7895 w 10000"/>
                <a:gd name="connsiteY53" fmla="*/ 588 h 10000"/>
                <a:gd name="connsiteX54" fmla="*/ 8421 w 10000"/>
                <a:gd name="connsiteY54" fmla="*/ 498 h 10000"/>
                <a:gd name="connsiteX55" fmla="*/ 8683 w 10000"/>
                <a:gd name="connsiteY55" fmla="*/ 452 h 10000"/>
                <a:gd name="connsiteX56" fmla="*/ 9211 w 10000"/>
                <a:gd name="connsiteY56" fmla="*/ 362 h 10000"/>
                <a:gd name="connsiteX57" fmla="*/ 9472 w 10000"/>
                <a:gd name="connsiteY57" fmla="*/ 362 h 10000"/>
                <a:gd name="connsiteX58" fmla="*/ 10000 w 10000"/>
                <a:gd name="connsiteY58" fmla="*/ 317 h 10000"/>
                <a:gd name="connsiteX59" fmla="*/ 10000 w 10000"/>
                <a:gd name="connsiteY59" fmla="*/ 226 h 10000"/>
                <a:gd name="connsiteX60" fmla="*/ 10000 w 10000"/>
                <a:gd name="connsiteY60" fmla="*/ 136 h 10000"/>
                <a:gd name="connsiteX61" fmla="*/ 10000 w 10000"/>
                <a:gd name="connsiteY61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317 w 10000"/>
                <a:gd name="connsiteY19" fmla="*/ 7602 h 10000"/>
                <a:gd name="connsiteX20" fmla="*/ 1053 w 10000"/>
                <a:gd name="connsiteY20" fmla="*/ 7511 h 10000"/>
                <a:gd name="connsiteX21" fmla="*/ 1053 w 10000"/>
                <a:gd name="connsiteY21" fmla="*/ 7376 h 10000"/>
                <a:gd name="connsiteX22" fmla="*/ 1053 w 10000"/>
                <a:gd name="connsiteY22" fmla="*/ 7330 h 10000"/>
                <a:gd name="connsiteX23" fmla="*/ 1053 w 10000"/>
                <a:gd name="connsiteY23" fmla="*/ 7195 h 10000"/>
                <a:gd name="connsiteX24" fmla="*/ 1053 w 10000"/>
                <a:gd name="connsiteY24" fmla="*/ 7104 h 10000"/>
                <a:gd name="connsiteX25" fmla="*/ 526 w 10000"/>
                <a:gd name="connsiteY25" fmla="*/ 6742 h 10000"/>
                <a:gd name="connsiteX26" fmla="*/ 526 w 10000"/>
                <a:gd name="connsiteY26" fmla="*/ 6697 h 10000"/>
                <a:gd name="connsiteX27" fmla="*/ 526 w 10000"/>
                <a:gd name="connsiteY27" fmla="*/ 6561 h 10000"/>
                <a:gd name="connsiteX28" fmla="*/ 0 w 10000"/>
                <a:gd name="connsiteY28" fmla="*/ 6471 h 10000"/>
                <a:gd name="connsiteX29" fmla="*/ 0 w 10000"/>
                <a:gd name="connsiteY29" fmla="*/ 6199 h 10000"/>
                <a:gd name="connsiteX30" fmla="*/ 1842 w 10000"/>
                <a:gd name="connsiteY30" fmla="*/ 1629 h 10000"/>
                <a:gd name="connsiteX31" fmla="*/ 1842 w 10000"/>
                <a:gd name="connsiteY31" fmla="*/ 1493 h 10000"/>
                <a:gd name="connsiteX32" fmla="*/ 1317 w 10000"/>
                <a:gd name="connsiteY32" fmla="*/ 1493 h 10000"/>
                <a:gd name="connsiteX33" fmla="*/ 1317 w 10000"/>
                <a:gd name="connsiteY33" fmla="*/ 1448 h 10000"/>
                <a:gd name="connsiteX34" fmla="*/ 1317 w 10000"/>
                <a:gd name="connsiteY34" fmla="*/ 1357 h 10000"/>
                <a:gd name="connsiteX35" fmla="*/ 1317 w 10000"/>
                <a:gd name="connsiteY35" fmla="*/ 1312 h 10000"/>
                <a:gd name="connsiteX36" fmla="*/ 1317 w 10000"/>
                <a:gd name="connsiteY36" fmla="*/ 1222 h 10000"/>
                <a:gd name="connsiteX37" fmla="*/ 1842 w 10000"/>
                <a:gd name="connsiteY37" fmla="*/ 1131 h 10000"/>
                <a:gd name="connsiteX38" fmla="*/ 1842 w 10000"/>
                <a:gd name="connsiteY38" fmla="*/ 1086 h 10000"/>
                <a:gd name="connsiteX39" fmla="*/ 2106 w 10000"/>
                <a:gd name="connsiteY39" fmla="*/ 995 h 10000"/>
                <a:gd name="connsiteX40" fmla="*/ 2106 w 10000"/>
                <a:gd name="connsiteY40" fmla="*/ 950 h 10000"/>
                <a:gd name="connsiteX41" fmla="*/ 2632 w 10000"/>
                <a:gd name="connsiteY41" fmla="*/ 950 h 10000"/>
                <a:gd name="connsiteX42" fmla="*/ 2895 w 10000"/>
                <a:gd name="connsiteY42" fmla="*/ 860 h 10000"/>
                <a:gd name="connsiteX43" fmla="*/ 3422 w 10000"/>
                <a:gd name="connsiteY43" fmla="*/ 814 h 10000"/>
                <a:gd name="connsiteX44" fmla="*/ 3685 w 10000"/>
                <a:gd name="connsiteY44" fmla="*/ 724 h 10000"/>
                <a:gd name="connsiteX45" fmla="*/ 4211 w 10000"/>
                <a:gd name="connsiteY45" fmla="*/ 724 h 10000"/>
                <a:gd name="connsiteX46" fmla="*/ 5000 w 10000"/>
                <a:gd name="connsiteY46" fmla="*/ 724 h 10000"/>
                <a:gd name="connsiteX47" fmla="*/ 5526 w 10000"/>
                <a:gd name="connsiteY47" fmla="*/ 633 h 10000"/>
                <a:gd name="connsiteX48" fmla="*/ 6316 w 10000"/>
                <a:gd name="connsiteY48" fmla="*/ 633 h 10000"/>
                <a:gd name="connsiteX49" fmla="*/ 6579 w 10000"/>
                <a:gd name="connsiteY49" fmla="*/ 588 h 10000"/>
                <a:gd name="connsiteX50" fmla="*/ 7106 w 10000"/>
                <a:gd name="connsiteY50" fmla="*/ 588 h 10000"/>
                <a:gd name="connsiteX51" fmla="*/ 7631 w 10000"/>
                <a:gd name="connsiteY51" fmla="*/ 588 h 10000"/>
                <a:gd name="connsiteX52" fmla="*/ 7895 w 10000"/>
                <a:gd name="connsiteY52" fmla="*/ 588 h 10000"/>
                <a:gd name="connsiteX53" fmla="*/ 8421 w 10000"/>
                <a:gd name="connsiteY53" fmla="*/ 498 h 10000"/>
                <a:gd name="connsiteX54" fmla="*/ 8683 w 10000"/>
                <a:gd name="connsiteY54" fmla="*/ 452 h 10000"/>
                <a:gd name="connsiteX55" fmla="*/ 9211 w 10000"/>
                <a:gd name="connsiteY55" fmla="*/ 362 h 10000"/>
                <a:gd name="connsiteX56" fmla="*/ 9472 w 10000"/>
                <a:gd name="connsiteY56" fmla="*/ 362 h 10000"/>
                <a:gd name="connsiteX57" fmla="*/ 10000 w 10000"/>
                <a:gd name="connsiteY57" fmla="*/ 317 h 10000"/>
                <a:gd name="connsiteX58" fmla="*/ 10000 w 10000"/>
                <a:gd name="connsiteY58" fmla="*/ 226 h 10000"/>
                <a:gd name="connsiteX59" fmla="*/ 10000 w 10000"/>
                <a:gd name="connsiteY59" fmla="*/ 136 h 10000"/>
                <a:gd name="connsiteX60" fmla="*/ 10000 w 10000"/>
                <a:gd name="connsiteY60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053 w 10000"/>
                <a:gd name="connsiteY19" fmla="*/ 7511 h 10000"/>
                <a:gd name="connsiteX20" fmla="*/ 1053 w 10000"/>
                <a:gd name="connsiteY20" fmla="*/ 7376 h 10000"/>
                <a:gd name="connsiteX21" fmla="*/ 1053 w 10000"/>
                <a:gd name="connsiteY21" fmla="*/ 7330 h 10000"/>
                <a:gd name="connsiteX22" fmla="*/ 1053 w 10000"/>
                <a:gd name="connsiteY22" fmla="*/ 7195 h 10000"/>
                <a:gd name="connsiteX23" fmla="*/ 1053 w 10000"/>
                <a:gd name="connsiteY23" fmla="*/ 7104 h 10000"/>
                <a:gd name="connsiteX24" fmla="*/ 526 w 10000"/>
                <a:gd name="connsiteY24" fmla="*/ 6742 h 10000"/>
                <a:gd name="connsiteX25" fmla="*/ 526 w 10000"/>
                <a:gd name="connsiteY25" fmla="*/ 6697 h 10000"/>
                <a:gd name="connsiteX26" fmla="*/ 526 w 10000"/>
                <a:gd name="connsiteY26" fmla="*/ 6561 h 10000"/>
                <a:gd name="connsiteX27" fmla="*/ 0 w 10000"/>
                <a:gd name="connsiteY27" fmla="*/ 6471 h 10000"/>
                <a:gd name="connsiteX28" fmla="*/ 0 w 10000"/>
                <a:gd name="connsiteY28" fmla="*/ 6199 h 10000"/>
                <a:gd name="connsiteX29" fmla="*/ 1842 w 10000"/>
                <a:gd name="connsiteY29" fmla="*/ 1629 h 10000"/>
                <a:gd name="connsiteX30" fmla="*/ 1842 w 10000"/>
                <a:gd name="connsiteY30" fmla="*/ 1493 h 10000"/>
                <a:gd name="connsiteX31" fmla="*/ 1317 w 10000"/>
                <a:gd name="connsiteY31" fmla="*/ 1493 h 10000"/>
                <a:gd name="connsiteX32" fmla="*/ 1317 w 10000"/>
                <a:gd name="connsiteY32" fmla="*/ 1448 h 10000"/>
                <a:gd name="connsiteX33" fmla="*/ 1317 w 10000"/>
                <a:gd name="connsiteY33" fmla="*/ 1357 h 10000"/>
                <a:gd name="connsiteX34" fmla="*/ 1317 w 10000"/>
                <a:gd name="connsiteY34" fmla="*/ 1312 h 10000"/>
                <a:gd name="connsiteX35" fmla="*/ 1317 w 10000"/>
                <a:gd name="connsiteY35" fmla="*/ 1222 h 10000"/>
                <a:gd name="connsiteX36" fmla="*/ 1842 w 10000"/>
                <a:gd name="connsiteY36" fmla="*/ 1131 h 10000"/>
                <a:gd name="connsiteX37" fmla="*/ 1842 w 10000"/>
                <a:gd name="connsiteY37" fmla="*/ 1086 h 10000"/>
                <a:gd name="connsiteX38" fmla="*/ 2106 w 10000"/>
                <a:gd name="connsiteY38" fmla="*/ 995 h 10000"/>
                <a:gd name="connsiteX39" fmla="*/ 2106 w 10000"/>
                <a:gd name="connsiteY39" fmla="*/ 950 h 10000"/>
                <a:gd name="connsiteX40" fmla="*/ 2632 w 10000"/>
                <a:gd name="connsiteY40" fmla="*/ 950 h 10000"/>
                <a:gd name="connsiteX41" fmla="*/ 2895 w 10000"/>
                <a:gd name="connsiteY41" fmla="*/ 860 h 10000"/>
                <a:gd name="connsiteX42" fmla="*/ 3422 w 10000"/>
                <a:gd name="connsiteY42" fmla="*/ 814 h 10000"/>
                <a:gd name="connsiteX43" fmla="*/ 3685 w 10000"/>
                <a:gd name="connsiteY43" fmla="*/ 724 h 10000"/>
                <a:gd name="connsiteX44" fmla="*/ 4211 w 10000"/>
                <a:gd name="connsiteY44" fmla="*/ 724 h 10000"/>
                <a:gd name="connsiteX45" fmla="*/ 5000 w 10000"/>
                <a:gd name="connsiteY45" fmla="*/ 724 h 10000"/>
                <a:gd name="connsiteX46" fmla="*/ 5526 w 10000"/>
                <a:gd name="connsiteY46" fmla="*/ 633 h 10000"/>
                <a:gd name="connsiteX47" fmla="*/ 6316 w 10000"/>
                <a:gd name="connsiteY47" fmla="*/ 633 h 10000"/>
                <a:gd name="connsiteX48" fmla="*/ 6579 w 10000"/>
                <a:gd name="connsiteY48" fmla="*/ 588 h 10000"/>
                <a:gd name="connsiteX49" fmla="*/ 7106 w 10000"/>
                <a:gd name="connsiteY49" fmla="*/ 588 h 10000"/>
                <a:gd name="connsiteX50" fmla="*/ 7631 w 10000"/>
                <a:gd name="connsiteY50" fmla="*/ 588 h 10000"/>
                <a:gd name="connsiteX51" fmla="*/ 7895 w 10000"/>
                <a:gd name="connsiteY51" fmla="*/ 588 h 10000"/>
                <a:gd name="connsiteX52" fmla="*/ 8421 w 10000"/>
                <a:gd name="connsiteY52" fmla="*/ 498 h 10000"/>
                <a:gd name="connsiteX53" fmla="*/ 8683 w 10000"/>
                <a:gd name="connsiteY53" fmla="*/ 452 h 10000"/>
                <a:gd name="connsiteX54" fmla="*/ 9211 w 10000"/>
                <a:gd name="connsiteY54" fmla="*/ 362 h 10000"/>
                <a:gd name="connsiteX55" fmla="*/ 9472 w 10000"/>
                <a:gd name="connsiteY55" fmla="*/ 362 h 10000"/>
                <a:gd name="connsiteX56" fmla="*/ 10000 w 10000"/>
                <a:gd name="connsiteY56" fmla="*/ 317 h 10000"/>
                <a:gd name="connsiteX57" fmla="*/ 10000 w 10000"/>
                <a:gd name="connsiteY57" fmla="*/ 226 h 10000"/>
                <a:gd name="connsiteX58" fmla="*/ 10000 w 10000"/>
                <a:gd name="connsiteY58" fmla="*/ 136 h 10000"/>
                <a:gd name="connsiteX59" fmla="*/ 10000 w 10000"/>
                <a:gd name="connsiteY59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053 w 10000"/>
                <a:gd name="connsiteY19" fmla="*/ 7511 h 10000"/>
                <a:gd name="connsiteX20" fmla="*/ 1053 w 10000"/>
                <a:gd name="connsiteY20" fmla="*/ 7330 h 10000"/>
                <a:gd name="connsiteX21" fmla="*/ 1053 w 10000"/>
                <a:gd name="connsiteY21" fmla="*/ 7195 h 10000"/>
                <a:gd name="connsiteX22" fmla="*/ 1053 w 10000"/>
                <a:gd name="connsiteY22" fmla="*/ 7104 h 10000"/>
                <a:gd name="connsiteX23" fmla="*/ 526 w 10000"/>
                <a:gd name="connsiteY23" fmla="*/ 6742 h 10000"/>
                <a:gd name="connsiteX24" fmla="*/ 526 w 10000"/>
                <a:gd name="connsiteY24" fmla="*/ 6697 h 10000"/>
                <a:gd name="connsiteX25" fmla="*/ 526 w 10000"/>
                <a:gd name="connsiteY25" fmla="*/ 6561 h 10000"/>
                <a:gd name="connsiteX26" fmla="*/ 0 w 10000"/>
                <a:gd name="connsiteY26" fmla="*/ 6471 h 10000"/>
                <a:gd name="connsiteX27" fmla="*/ 0 w 10000"/>
                <a:gd name="connsiteY27" fmla="*/ 6199 h 10000"/>
                <a:gd name="connsiteX28" fmla="*/ 1842 w 10000"/>
                <a:gd name="connsiteY28" fmla="*/ 1629 h 10000"/>
                <a:gd name="connsiteX29" fmla="*/ 1842 w 10000"/>
                <a:gd name="connsiteY29" fmla="*/ 1493 h 10000"/>
                <a:gd name="connsiteX30" fmla="*/ 1317 w 10000"/>
                <a:gd name="connsiteY30" fmla="*/ 1493 h 10000"/>
                <a:gd name="connsiteX31" fmla="*/ 1317 w 10000"/>
                <a:gd name="connsiteY31" fmla="*/ 1448 h 10000"/>
                <a:gd name="connsiteX32" fmla="*/ 1317 w 10000"/>
                <a:gd name="connsiteY32" fmla="*/ 1357 h 10000"/>
                <a:gd name="connsiteX33" fmla="*/ 1317 w 10000"/>
                <a:gd name="connsiteY33" fmla="*/ 1312 h 10000"/>
                <a:gd name="connsiteX34" fmla="*/ 1317 w 10000"/>
                <a:gd name="connsiteY34" fmla="*/ 1222 h 10000"/>
                <a:gd name="connsiteX35" fmla="*/ 1842 w 10000"/>
                <a:gd name="connsiteY35" fmla="*/ 1131 h 10000"/>
                <a:gd name="connsiteX36" fmla="*/ 1842 w 10000"/>
                <a:gd name="connsiteY36" fmla="*/ 1086 h 10000"/>
                <a:gd name="connsiteX37" fmla="*/ 2106 w 10000"/>
                <a:gd name="connsiteY37" fmla="*/ 995 h 10000"/>
                <a:gd name="connsiteX38" fmla="*/ 2106 w 10000"/>
                <a:gd name="connsiteY38" fmla="*/ 950 h 10000"/>
                <a:gd name="connsiteX39" fmla="*/ 2632 w 10000"/>
                <a:gd name="connsiteY39" fmla="*/ 950 h 10000"/>
                <a:gd name="connsiteX40" fmla="*/ 2895 w 10000"/>
                <a:gd name="connsiteY40" fmla="*/ 860 h 10000"/>
                <a:gd name="connsiteX41" fmla="*/ 3422 w 10000"/>
                <a:gd name="connsiteY41" fmla="*/ 814 h 10000"/>
                <a:gd name="connsiteX42" fmla="*/ 3685 w 10000"/>
                <a:gd name="connsiteY42" fmla="*/ 724 h 10000"/>
                <a:gd name="connsiteX43" fmla="*/ 4211 w 10000"/>
                <a:gd name="connsiteY43" fmla="*/ 724 h 10000"/>
                <a:gd name="connsiteX44" fmla="*/ 5000 w 10000"/>
                <a:gd name="connsiteY44" fmla="*/ 724 h 10000"/>
                <a:gd name="connsiteX45" fmla="*/ 5526 w 10000"/>
                <a:gd name="connsiteY45" fmla="*/ 633 h 10000"/>
                <a:gd name="connsiteX46" fmla="*/ 6316 w 10000"/>
                <a:gd name="connsiteY46" fmla="*/ 633 h 10000"/>
                <a:gd name="connsiteX47" fmla="*/ 6579 w 10000"/>
                <a:gd name="connsiteY47" fmla="*/ 588 h 10000"/>
                <a:gd name="connsiteX48" fmla="*/ 7106 w 10000"/>
                <a:gd name="connsiteY48" fmla="*/ 588 h 10000"/>
                <a:gd name="connsiteX49" fmla="*/ 7631 w 10000"/>
                <a:gd name="connsiteY49" fmla="*/ 588 h 10000"/>
                <a:gd name="connsiteX50" fmla="*/ 7895 w 10000"/>
                <a:gd name="connsiteY50" fmla="*/ 588 h 10000"/>
                <a:gd name="connsiteX51" fmla="*/ 8421 w 10000"/>
                <a:gd name="connsiteY51" fmla="*/ 498 h 10000"/>
                <a:gd name="connsiteX52" fmla="*/ 8683 w 10000"/>
                <a:gd name="connsiteY52" fmla="*/ 452 h 10000"/>
                <a:gd name="connsiteX53" fmla="*/ 9211 w 10000"/>
                <a:gd name="connsiteY53" fmla="*/ 362 h 10000"/>
                <a:gd name="connsiteX54" fmla="*/ 9472 w 10000"/>
                <a:gd name="connsiteY54" fmla="*/ 362 h 10000"/>
                <a:gd name="connsiteX55" fmla="*/ 10000 w 10000"/>
                <a:gd name="connsiteY55" fmla="*/ 317 h 10000"/>
                <a:gd name="connsiteX56" fmla="*/ 10000 w 10000"/>
                <a:gd name="connsiteY56" fmla="*/ 226 h 10000"/>
                <a:gd name="connsiteX57" fmla="*/ 10000 w 10000"/>
                <a:gd name="connsiteY57" fmla="*/ 136 h 10000"/>
                <a:gd name="connsiteX58" fmla="*/ 10000 w 10000"/>
                <a:gd name="connsiteY58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053 w 10000"/>
                <a:gd name="connsiteY19" fmla="*/ 7511 h 10000"/>
                <a:gd name="connsiteX20" fmla="*/ 1053 w 10000"/>
                <a:gd name="connsiteY20" fmla="*/ 7330 h 10000"/>
                <a:gd name="connsiteX21" fmla="*/ 1053 w 10000"/>
                <a:gd name="connsiteY21" fmla="*/ 7195 h 10000"/>
                <a:gd name="connsiteX22" fmla="*/ 526 w 10000"/>
                <a:gd name="connsiteY22" fmla="*/ 6742 h 10000"/>
                <a:gd name="connsiteX23" fmla="*/ 526 w 10000"/>
                <a:gd name="connsiteY23" fmla="*/ 6697 h 10000"/>
                <a:gd name="connsiteX24" fmla="*/ 526 w 10000"/>
                <a:gd name="connsiteY24" fmla="*/ 6561 h 10000"/>
                <a:gd name="connsiteX25" fmla="*/ 0 w 10000"/>
                <a:gd name="connsiteY25" fmla="*/ 6471 h 10000"/>
                <a:gd name="connsiteX26" fmla="*/ 0 w 10000"/>
                <a:gd name="connsiteY26" fmla="*/ 6199 h 10000"/>
                <a:gd name="connsiteX27" fmla="*/ 1842 w 10000"/>
                <a:gd name="connsiteY27" fmla="*/ 1629 h 10000"/>
                <a:gd name="connsiteX28" fmla="*/ 1842 w 10000"/>
                <a:gd name="connsiteY28" fmla="*/ 1493 h 10000"/>
                <a:gd name="connsiteX29" fmla="*/ 1317 w 10000"/>
                <a:gd name="connsiteY29" fmla="*/ 1493 h 10000"/>
                <a:gd name="connsiteX30" fmla="*/ 1317 w 10000"/>
                <a:gd name="connsiteY30" fmla="*/ 1448 h 10000"/>
                <a:gd name="connsiteX31" fmla="*/ 1317 w 10000"/>
                <a:gd name="connsiteY31" fmla="*/ 1357 h 10000"/>
                <a:gd name="connsiteX32" fmla="*/ 1317 w 10000"/>
                <a:gd name="connsiteY32" fmla="*/ 1312 h 10000"/>
                <a:gd name="connsiteX33" fmla="*/ 1317 w 10000"/>
                <a:gd name="connsiteY33" fmla="*/ 1222 h 10000"/>
                <a:gd name="connsiteX34" fmla="*/ 1842 w 10000"/>
                <a:gd name="connsiteY34" fmla="*/ 1131 h 10000"/>
                <a:gd name="connsiteX35" fmla="*/ 1842 w 10000"/>
                <a:gd name="connsiteY35" fmla="*/ 1086 h 10000"/>
                <a:gd name="connsiteX36" fmla="*/ 2106 w 10000"/>
                <a:gd name="connsiteY36" fmla="*/ 995 h 10000"/>
                <a:gd name="connsiteX37" fmla="*/ 2106 w 10000"/>
                <a:gd name="connsiteY37" fmla="*/ 950 h 10000"/>
                <a:gd name="connsiteX38" fmla="*/ 2632 w 10000"/>
                <a:gd name="connsiteY38" fmla="*/ 950 h 10000"/>
                <a:gd name="connsiteX39" fmla="*/ 2895 w 10000"/>
                <a:gd name="connsiteY39" fmla="*/ 860 h 10000"/>
                <a:gd name="connsiteX40" fmla="*/ 3422 w 10000"/>
                <a:gd name="connsiteY40" fmla="*/ 814 h 10000"/>
                <a:gd name="connsiteX41" fmla="*/ 3685 w 10000"/>
                <a:gd name="connsiteY41" fmla="*/ 724 h 10000"/>
                <a:gd name="connsiteX42" fmla="*/ 4211 w 10000"/>
                <a:gd name="connsiteY42" fmla="*/ 724 h 10000"/>
                <a:gd name="connsiteX43" fmla="*/ 5000 w 10000"/>
                <a:gd name="connsiteY43" fmla="*/ 724 h 10000"/>
                <a:gd name="connsiteX44" fmla="*/ 5526 w 10000"/>
                <a:gd name="connsiteY44" fmla="*/ 633 h 10000"/>
                <a:gd name="connsiteX45" fmla="*/ 6316 w 10000"/>
                <a:gd name="connsiteY45" fmla="*/ 633 h 10000"/>
                <a:gd name="connsiteX46" fmla="*/ 6579 w 10000"/>
                <a:gd name="connsiteY46" fmla="*/ 588 h 10000"/>
                <a:gd name="connsiteX47" fmla="*/ 7106 w 10000"/>
                <a:gd name="connsiteY47" fmla="*/ 588 h 10000"/>
                <a:gd name="connsiteX48" fmla="*/ 7631 w 10000"/>
                <a:gd name="connsiteY48" fmla="*/ 588 h 10000"/>
                <a:gd name="connsiteX49" fmla="*/ 7895 w 10000"/>
                <a:gd name="connsiteY49" fmla="*/ 588 h 10000"/>
                <a:gd name="connsiteX50" fmla="*/ 8421 w 10000"/>
                <a:gd name="connsiteY50" fmla="*/ 498 h 10000"/>
                <a:gd name="connsiteX51" fmla="*/ 8683 w 10000"/>
                <a:gd name="connsiteY51" fmla="*/ 452 h 10000"/>
                <a:gd name="connsiteX52" fmla="*/ 9211 w 10000"/>
                <a:gd name="connsiteY52" fmla="*/ 362 h 10000"/>
                <a:gd name="connsiteX53" fmla="*/ 9472 w 10000"/>
                <a:gd name="connsiteY53" fmla="*/ 362 h 10000"/>
                <a:gd name="connsiteX54" fmla="*/ 10000 w 10000"/>
                <a:gd name="connsiteY54" fmla="*/ 317 h 10000"/>
                <a:gd name="connsiteX55" fmla="*/ 10000 w 10000"/>
                <a:gd name="connsiteY55" fmla="*/ 226 h 10000"/>
                <a:gd name="connsiteX56" fmla="*/ 10000 w 10000"/>
                <a:gd name="connsiteY56" fmla="*/ 136 h 10000"/>
                <a:gd name="connsiteX57" fmla="*/ 10000 w 10000"/>
                <a:gd name="connsiteY57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053 w 10000"/>
                <a:gd name="connsiteY19" fmla="*/ 7511 h 10000"/>
                <a:gd name="connsiteX20" fmla="*/ 1053 w 10000"/>
                <a:gd name="connsiteY20" fmla="*/ 7330 h 10000"/>
                <a:gd name="connsiteX21" fmla="*/ 526 w 10000"/>
                <a:gd name="connsiteY21" fmla="*/ 6742 h 10000"/>
                <a:gd name="connsiteX22" fmla="*/ 526 w 10000"/>
                <a:gd name="connsiteY22" fmla="*/ 6697 h 10000"/>
                <a:gd name="connsiteX23" fmla="*/ 526 w 10000"/>
                <a:gd name="connsiteY23" fmla="*/ 6561 h 10000"/>
                <a:gd name="connsiteX24" fmla="*/ 0 w 10000"/>
                <a:gd name="connsiteY24" fmla="*/ 6471 h 10000"/>
                <a:gd name="connsiteX25" fmla="*/ 0 w 10000"/>
                <a:gd name="connsiteY25" fmla="*/ 6199 h 10000"/>
                <a:gd name="connsiteX26" fmla="*/ 1842 w 10000"/>
                <a:gd name="connsiteY26" fmla="*/ 1629 h 10000"/>
                <a:gd name="connsiteX27" fmla="*/ 1842 w 10000"/>
                <a:gd name="connsiteY27" fmla="*/ 1493 h 10000"/>
                <a:gd name="connsiteX28" fmla="*/ 1317 w 10000"/>
                <a:gd name="connsiteY28" fmla="*/ 1493 h 10000"/>
                <a:gd name="connsiteX29" fmla="*/ 1317 w 10000"/>
                <a:gd name="connsiteY29" fmla="*/ 1448 h 10000"/>
                <a:gd name="connsiteX30" fmla="*/ 1317 w 10000"/>
                <a:gd name="connsiteY30" fmla="*/ 1357 h 10000"/>
                <a:gd name="connsiteX31" fmla="*/ 1317 w 10000"/>
                <a:gd name="connsiteY31" fmla="*/ 1312 h 10000"/>
                <a:gd name="connsiteX32" fmla="*/ 1317 w 10000"/>
                <a:gd name="connsiteY32" fmla="*/ 1222 h 10000"/>
                <a:gd name="connsiteX33" fmla="*/ 1842 w 10000"/>
                <a:gd name="connsiteY33" fmla="*/ 1131 h 10000"/>
                <a:gd name="connsiteX34" fmla="*/ 1842 w 10000"/>
                <a:gd name="connsiteY34" fmla="*/ 1086 h 10000"/>
                <a:gd name="connsiteX35" fmla="*/ 2106 w 10000"/>
                <a:gd name="connsiteY35" fmla="*/ 995 h 10000"/>
                <a:gd name="connsiteX36" fmla="*/ 2106 w 10000"/>
                <a:gd name="connsiteY36" fmla="*/ 950 h 10000"/>
                <a:gd name="connsiteX37" fmla="*/ 2632 w 10000"/>
                <a:gd name="connsiteY37" fmla="*/ 950 h 10000"/>
                <a:gd name="connsiteX38" fmla="*/ 2895 w 10000"/>
                <a:gd name="connsiteY38" fmla="*/ 860 h 10000"/>
                <a:gd name="connsiteX39" fmla="*/ 3422 w 10000"/>
                <a:gd name="connsiteY39" fmla="*/ 814 h 10000"/>
                <a:gd name="connsiteX40" fmla="*/ 3685 w 10000"/>
                <a:gd name="connsiteY40" fmla="*/ 724 h 10000"/>
                <a:gd name="connsiteX41" fmla="*/ 4211 w 10000"/>
                <a:gd name="connsiteY41" fmla="*/ 724 h 10000"/>
                <a:gd name="connsiteX42" fmla="*/ 5000 w 10000"/>
                <a:gd name="connsiteY42" fmla="*/ 724 h 10000"/>
                <a:gd name="connsiteX43" fmla="*/ 5526 w 10000"/>
                <a:gd name="connsiteY43" fmla="*/ 633 h 10000"/>
                <a:gd name="connsiteX44" fmla="*/ 6316 w 10000"/>
                <a:gd name="connsiteY44" fmla="*/ 633 h 10000"/>
                <a:gd name="connsiteX45" fmla="*/ 6579 w 10000"/>
                <a:gd name="connsiteY45" fmla="*/ 588 h 10000"/>
                <a:gd name="connsiteX46" fmla="*/ 7106 w 10000"/>
                <a:gd name="connsiteY46" fmla="*/ 588 h 10000"/>
                <a:gd name="connsiteX47" fmla="*/ 7631 w 10000"/>
                <a:gd name="connsiteY47" fmla="*/ 588 h 10000"/>
                <a:gd name="connsiteX48" fmla="*/ 7895 w 10000"/>
                <a:gd name="connsiteY48" fmla="*/ 588 h 10000"/>
                <a:gd name="connsiteX49" fmla="*/ 8421 w 10000"/>
                <a:gd name="connsiteY49" fmla="*/ 498 h 10000"/>
                <a:gd name="connsiteX50" fmla="*/ 8683 w 10000"/>
                <a:gd name="connsiteY50" fmla="*/ 452 h 10000"/>
                <a:gd name="connsiteX51" fmla="*/ 9211 w 10000"/>
                <a:gd name="connsiteY51" fmla="*/ 362 h 10000"/>
                <a:gd name="connsiteX52" fmla="*/ 9472 w 10000"/>
                <a:gd name="connsiteY52" fmla="*/ 362 h 10000"/>
                <a:gd name="connsiteX53" fmla="*/ 10000 w 10000"/>
                <a:gd name="connsiteY53" fmla="*/ 317 h 10000"/>
                <a:gd name="connsiteX54" fmla="*/ 10000 w 10000"/>
                <a:gd name="connsiteY54" fmla="*/ 226 h 10000"/>
                <a:gd name="connsiteX55" fmla="*/ 10000 w 10000"/>
                <a:gd name="connsiteY55" fmla="*/ 136 h 10000"/>
                <a:gd name="connsiteX56" fmla="*/ 10000 w 10000"/>
                <a:gd name="connsiteY56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053 w 10000"/>
                <a:gd name="connsiteY19" fmla="*/ 7330 h 10000"/>
                <a:gd name="connsiteX20" fmla="*/ 526 w 10000"/>
                <a:gd name="connsiteY20" fmla="*/ 6742 h 10000"/>
                <a:gd name="connsiteX21" fmla="*/ 526 w 10000"/>
                <a:gd name="connsiteY21" fmla="*/ 6697 h 10000"/>
                <a:gd name="connsiteX22" fmla="*/ 526 w 10000"/>
                <a:gd name="connsiteY22" fmla="*/ 6561 h 10000"/>
                <a:gd name="connsiteX23" fmla="*/ 0 w 10000"/>
                <a:gd name="connsiteY23" fmla="*/ 6471 h 10000"/>
                <a:gd name="connsiteX24" fmla="*/ 0 w 10000"/>
                <a:gd name="connsiteY24" fmla="*/ 6199 h 10000"/>
                <a:gd name="connsiteX25" fmla="*/ 1842 w 10000"/>
                <a:gd name="connsiteY25" fmla="*/ 1629 h 10000"/>
                <a:gd name="connsiteX26" fmla="*/ 1842 w 10000"/>
                <a:gd name="connsiteY26" fmla="*/ 1493 h 10000"/>
                <a:gd name="connsiteX27" fmla="*/ 1317 w 10000"/>
                <a:gd name="connsiteY27" fmla="*/ 1493 h 10000"/>
                <a:gd name="connsiteX28" fmla="*/ 1317 w 10000"/>
                <a:gd name="connsiteY28" fmla="*/ 1448 h 10000"/>
                <a:gd name="connsiteX29" fmla="*/ 1317 w 10000"/>
                <a:gd name="connsiteY29" fmla="*/ 1357 h 10000"/>
                <a:gd name="connsiteX30" fmla="*/ 1317 w 10000"/>
                <a:gd name="connsiteY30" fmla="*/ 1312 h 10000"/>
                <a:gd name="connsiteX31" fmla="*/ 1317 w 10000"/>
                <a:gd name="connsiteY31" fmla="*/ 1222 h 10000"/>
                <a:gd name="connsiteX32" fmla="*/ 1842 w 10000"/>
                <a:gd name="connsiteY32" fmla="*/ 1131 h 10000"/>
                <a:gd name="connsiteX33" fmla="*/ 1842 w 10000"/>
                <a:gd name="connsiteY33" fmla="*/ 1086 h 10000"/>
                <a:gd name="connsiteX34" fmla="*/ 2106 w 10000"/>
                <a:gd name="connsiteY34" fmla="*/ 995 h 10000"/>
                <a:gd name="connsiteX35" fmla="*/ 2106 w 10000"/>
                <a:gd name="connsiteY35" fmla="*/ 950 h 10000"/>
                <a:gd name="connsiteX36" fmla="*/ 2632 w 10000"/>
                <a:gd name="connsiteY36" fmla="*/ 950 h 10000"/>
                <a:gd name="connsiteX37" fmla="*/ 2895 w 10000"/>
                <a:gd name="connsiteY37" fmla="*/ 860 h 10000"/>
                <a:gd name="connsiteX38" fmla="*/ 3422 w 10000"/>
                <a:gd name="connsiteY38" fmla="*/ 814 h 10000"/>
                <a:gd name="connsiteX39" fmla="*/ 3685 w 10000"/>
                <a:gd name="connsiteY39" fmla="*/ 724 h 10000"/>
                <a:gd name="connsiteX40" fmla="*/ 4211 w 10000"/>
                <a:gd name="connsiteY40" fmla="*/ 724 h 10000"/>
                <a:gd name="connsiteX41" fmla="*/ 5000 w 10000"/>
                <a:gd name="connsiteY41" fmla="*/ 724 h 10000"/>
                <a:gd name="connsiteX42" fmla="*/ 5526 w 10000"/>
                <a:gd name="connsiteY42" fmla="*/ 633 h 10000"/>
                <a:gd name="connsiteX43" fmla="*/ 6316 w 10000"/>
                <a:gd name="connsiteY43" fmla="*/ 633 h 10000"/>
                <a:gd name="connsiteX44" fmla="*/ 6579 w 10000"/>
                <a:gd name="connsiteY44" fmla="*/ 588 h 10000"/>
                <a:gd name="connsiteX45" fmla="*/ 7106 w 10000"/>
                <a:gd name="connsiteY45" fmla="*/ 588 h 10000"/>
                <a:gd name="connsiteX46" fmla="*/ 7631 w 10000"/>
                <a:gd name="connsiteY46" fmla="*/ 588 h 10000"/>
                <a:gd name="connsiteX47" fmla="*/ 7895 w 10000"/>
                <a:gd name="connsiteY47" fmla="*/ 588 h 10000"/>
                <a:gd name="connsiteX48" fmla="*/ 8421 w 10000"/>
                <a:gd name="connsiteY48" fmla="*/ 498 h 10000"/>
                <a:gd name="connsiteX49" fmla="*/ 8683 w 10000"/>
                <a:gd name="connsiteY49" fmla="*/ 452 h 10000"/>
                <a:gd name="connsiteX50" fmla="*/ 9211 w 10000"/>
                <a:gd name="connsiteY50" fmla="*/ 362 h 10000"/>
                <a:gd name="connsiteX51" fmla="*/ 9472 w 10000"/>
                <a:gd name="connsiteY51" fmla="*/ 362 h 10000"/>
                <a:gd name="connsiteX52" fmla="*/ 10000 w 10000"/>
                <a:gd name="connsiteY52" fmla="*/ 317 h 10000"/>
                <a:gd name="connsiteX53" fmla="*/ 10000 w 10000"/>
                <a:gd name="connsiteY53" fmla="*/ 226 h 10000"/>
                <a:gd name="connsiteX54" fmla="*/ 10000 w 10000"/>
                <a:gd name="connsiteY54" fmla="*/ 136 h 10000"/>
                <a:gd name="connsiteX55" fmla="*/ 10000 w 10000"/>
                <a:gd name="connsiteY55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526 w 10000"/>
                <a:gd name="connsiteY19" fmla="*/ 6742 h 10000"/>
                <a:gd name="connsiteX20" fmla="*/ 526 w 10000"/>
                <a:gd name="connsiteY20" fmla="*/ 6697 h 10000"/>
                <a:gd name="connsiteX21" fmla="*/ 526 w 10000"/>
                <a:gd name="connsiteY21" fmla="*/ 6561 h 10000"/>
                <a:gd name="connsiteX22" fmla="*/ 0 w 10000"/>
                <a:gd name="connsiteY22" fmla="*/ 6471 h 10000"/>
                <a:gd name="connsiteX23" fmla="*/ 0 w 10000"/>
                <a:gd name="connsiteY23" fmla="*/ 6199 h 10000"/>
                <a:gd name="connsiteX24" fmla="*/ 1842 w 10000"/>
                <a:gd name="connsiteY24" fmla="*/ 1629 h 10000"/>
                <a:gd name="connsiteX25" fmla="*/ 1842 w 10000"/>
                <a:gd name="connsiteY25" fmla="*/ 1493 h 10000"/>
                <a:gd name="connsiteX26" fmla="*/ 1317 w 10000"/>
                <a:gd name="connsiteY26" fmla="*/ 1493 h 10000"/>
                <a:gd name="connsiteX27" fmla="*/ 1317 w 10000"/>
                <a:gd name="connsiteY27" fmla="*/ 1448 h 10000"/>
                <a:gd name="connsiteX28" fmla="*/ 1317 w 10000"/>
                <a:gd name="connsiteY28" fmla="*/ 1357 h 10000"/>
                <a:gd name="connsiteX29" fmla="*/ 1317 w 10000"/>
                <a:gd name="connsiteY29" fmla="*/ 1312 h 10000"/>
                <a:gd name="connsiteX30" fmla="*/ 1317 w 10000"/>
                <a:gd name="connsiteY30" fmla="*/ 1222 h 10000"/>
                <a:gd name="connsiteX31" fmla="*/ 1842 w 10000"/>
                <a:gd name="connsiteY31" fmla="*/ 1131 h 10000"/>
                <a:gd name="connsiteX32" fmla="*/ 1842 w 10000"/>
                <a:gd name="connsiteY32" fmla="*/ 1086 h 10000"/>
                <a:gd name="connsiteX33" fmla="*/ 2106 w 10000"/>
                <a:gd name="connsiteY33" fmla="*/ 995 h 10000"/>
                <a:gd name="connsiteX34" fmla="*/ 2106 w 10000"/>
                <a:gd name="connsiteY34" fmla="*/ 950 h 10000"/>
                <a:gd name="connsiteX35" fmla="*/ 2632 w 10000"/>
                <a:gd name="connsiteY35" fmla="*/ 950 h 10000"/>
                <a:gd name="connsiteX36" fmla="*/ 2895 w 10000"/>
                <a:gd name="connsiteY36" fmla="*/ 860 h 10000"/>
                <a:gd name="connsiteX37" fmla="*/ 3422 w 10000"/>
                <a:gd name="connsiteY37" fmla="*/ 814 h 10000"/>
                <a:gd name="connsiteX38" fmla="*/ 3685 w 10000"/>
                <a:gd name="connsiteY38" fmla="*/ 724 h 10000"/>
                <a:gd name="connsiteX39" fmla="*/ 4211 w 10000"/>
                <a:gd name="connsiteY39" fmla="*/ 724 h 10000"/>
                <a:gd name="connsiteX40" fmla="*/ 5000 w 10000"/>
                <a:gd name="connsiteY40" fmla="*/ 724 h 10000"/>
                <a:gd name="connsiteX41" fmla="*/ 5526 w 10000"/>
                <a:gd name="connsiteY41" fmla="*/ 633 h 10000"/>
                <a:gd name="connsiteX42" fmla="*/ 6316 w 10000"/>
                <a:gd name="connsiteY42" fmla="*/ 633 h 10000"/>
                <a:gd name="connsiteX43" fmla="*/ 6579 w 10000"/>
                <a:gd name="connsiteY43" fmla="*/ 588 h 10000"/>
                <a:gd name="connsiteX44" fmla="*/ 7106 w 10000"/>
                <a:gd name="connsiteY44" fmla="*/ 588 h 10000"/>
                <a:gd name="connsiteX45" fmla="*/ 7631 w 10000"/>
                <a:gd name="connsiteY45" fmla="*/ 588 h 10000"/>
                <a:gd name="connsiteX46" fmla="*/ 7895 w 10000"/>
                <a:gd name="connsiteY46" fmla="*/ 588 h 10000"/>
                <a:gd name="connsiteX47" fmla="*/ 8421 w 10000"/>
                <a:gd name="connsiteY47" fmla="*/ 498 h 10000"/>
                <a:gd name="connsiteX48" fmla="*/ 8683 w 10000"/>
                <a:gd name="connsiteY48" fmla="*/ 452 h 10000"/>
                <a:gd name="connsiteX49" fmla="*/ 9211 w 10000"/>
                <a:gd name="connsiteY49" fmla="*/ 362 h 10000"/>
                <a:gd name="connsiteX50" fmla="*/ 9472 w 10000"/>
                <a:gd name="connsiteY50" fmla="*/ 362 h 10000"/>
                <a:gd name="connsiteX51" fmla="*/ 10000 w 10000"/>
                <a:gd name="connsiteY51" fmla="*/ 317 h 10000"/>
                <a:gd name="connsiteX52" fmla="*/ 10000 w 10000"/>
                <a:gd name="connsiteY52" fmla="*/ 226 h 10000"/>
                <a:gd name="connsiteX53" fmla="*/ 10000 w 10000"/>
                <a:gd name="connsiteY53" fmla="*/ 136 h 10000"/>
                <a:gd name="connsiteX54" fmla="*/ 10000 w 10000"/>
                <a:gd name="connsiteY54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299 w 10000"/>
                <a:gd name="connsiteY19" fmla="*/ 7336 h 10000"/>
                <a:gd name="connsiteX20" fmla="*/ 526 w 10000"/>
                <a:gd name="connsiteY20" fmla="*/ 6742 h 10000"/>
                <a:gd name="connsiteX21" fmla="*/ 526 w 10000"/>
                <a:gd name="connsiteY21" fmla="*/ 6697 h 10000"/>
                <a:gd name="connsiteX22" fmla="*/ 526 w 10000"/>
                <a:gd name="connsiteY22" fmla="*/ 6561 h 10000"/>
                <a:gd name="connsiteX23" fmla="*/ 0 w 10000"/>
                <a:gd name="connsiteY23" fmla="*/ 6471 h 10000"/>
                <a:gd name="connsiteX24" fmla="*/ 0 w 10000"/>
                <a:gd name="connsiteY24" fmla="*/ 6199 h 10000"/>
                <a:gd name="connsiteX25" fmla="*/ 1842 w 10000"/>
                <a:gd name="connsiteY25" fmla="*/ 1629 h 10000"/>
                <a:gd name="connsiteX26" fmla="*/ 1842 w 10000"/>
                <a:gd name="connsiteY26" fmla="*/ 1493 h 10000"/>
                <a:gd name="connsiteX27" fmla="*/ 1317 w 10000"/>
                <a:gd name="connsiteY27" fmla="*/ 1493 h 10000"/>
                <a:gd name="connsiteX28" fmla="*/ 1317 w 10000"/>
                <a:gd name="connsiteY28" fmla="*/ 1448 h 10000"/>
                <a:gd name="connsiteX29" fmla="*/ 1317 w 10000"/>
                <a:gd name="connsiteY29" fmla="*/ 1357 h 10000"/>
                <a:gd name="connsiteX30" fmla="*/ 1317 w 10000"/>
                <a:gd name="connsiteY30" fmla="*/ 1312 h 10000"/>
                <a:gd name="connsiteX31" fmla="*/ 1317 w 10000"/>
                <a:gd name="connsiteY31" fmla="*/ 1222 h 10000"/>
                <a:gd name="connsiteX32" fmla="*/ 1842 w 10000"/>
                <a:gd name="connsiteY32" fmla="*/ 1131 h 10000"/>
                <a:gd name="connsiteX33" fmla="*/ 1842 w 10000"/>
                <a:gd name="connsiteY33" fmla="*/ 1086 h 10000"/>
                <a:gd name="connsiteX34" fmla="*/ 2106 w 10000"/>
                <a:gd name="connsiteY34" fmla="*/ 995 h 10000"/>
                <a:gd name="connsiteX35" fmla="*/ 2106 w 10000"/>
                <a:gd name="connsiteY35" fmla="*/ 950 h 10000"/>
                <a:gd name="connsiteX36" fmla="*/ 2632 w 10000"/>
                <a:gd name="connsiteY36" fmla="*/ 950 h 10000"/>
                <a:gd name="connsiteX37" fmla="*/ 2895 w 10000"/>
                <a:gd name="connsiteY37" fmla="*/ 860 h 10000"/>
                <a:gd name="connsiteX38" fmla="*/ 3422 w 10000"/>
                <a:gd name="connsiteY38" fmla="*/ 814 h 10000"/>
                <a:gd name="connsiteX39" fmla="*/ 3685 w 10000"/>
                <a:gd name="connsiteY39" fmla="*/ 724 h 10000"/>
                <a:gd name="connsiteX40" fmla="*/ 4211 w 10000"/>
                <a:gd name="connsiteY40" fmla="*/ 724 h 10000"/>
                <a:gd name="connsiteX41" fmla="*/ 5000 w 10000"/>
                <a:gd name="connsiteY41" fmla="*/ 724 h 10000"/>
                <a:gd name="connsiteX42" fmla="*/ 5526 w 10000"/>
                <a:gd name="connsiteY42" fmla="*/ 633 h 10000"/>
                <a:gd name="connsiteX43" fmla="*/ 6316 w 10000"/>
                <a:gd name="connsiteY43" fmla="*/ 633 h 10000"/>
                <a:gd name="connsiteX44" fmla="*/ 6579 w 10000"/>
                <a:gd name="connsiteY44" fmla="*/ 588 h 10000"/>
                <a:gd name="connsiteX45" fmla="*/ 7106 w 10000"/>
                <a:gd name="connsiteY45" fmla="*/ 588 h 10000"/>
                <a:gd name="connsiteX46" fmla="*/ 7631 w 10000"/>
                <a:gd name="connsiteY46" fmla="*/ 588 h 10000"/>
                <a:gd name="connsiteX47" fmla="*/ 7895 w 10000"/>
                <a:gd name="connsiteY47" fmla="*/ 588 h 10000"/>
                <a:gd name="connsiteX48" fmla="*/ 8421 w 10000"/>
                <a:gd name="connsiteY48" fmla="*/ 498 h 10000"/>
                <a:gd name="connsiteX49" fmla="*/ 8683 w 10000"/>
                <a:gd name="connsiteY49" fmla="*/ 452 h 10000"/>
                <a:gd name="connsiteX50" fmla="*/ 9211 w 10000"/>
                <a:gd name="connsiteY50" fmla="*/ 362 h 10000"/>
                <a:gd name="connsiteX51" fmla="*/ 9472 w 10000"/>
                <a:gd name="connsiteY51" fmla="*/ 362 h 10000"/>
                <a:gd name="connsiteX52" fmla="*/ 10000 w 10000"/>
                <a:gd name="connsiteY52" fmla="*/ 317 h 10000"/>
                <a:gd name="connsiteX53" fmla="*/ 10000 w 10000"/>
                <a:gd name="connsiteY53" fmla="*/ 226 h 10000"/>
                <a:gd name="connsiteX54" fmla="*/ 10000 w 10000"/>
                <a:gd name="connsiteY54" fmla="*/ 136 h 10000"/>
                <a:gd name="connsiteX55" fmla="*/ 10000 w 10000"/>
                <a:gd name="connsiteY55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299 w 10000"/>
                <a:gd name="connsiteY19" fmla="*/ 7336 h 10000"/>
                <a:gd name="connsiteX20" fmla="*/ 1106 w 10000"/>
                <a:gd name="connsiteY20" fmla="*/ 6878 h 10000"/>
                <a:gd name="connsiteX21" fmla="*/ 526 w 10000"/>
                <a:gd name="connsiteY21" fmla="*/ 6742 h 10000"/>
                <a:gd name="connsiteX22" fmla="*/ 526 w 10000"/>
                <a:gd name="connsiteY22" fmla="*/ 6697 h 10000"/>
                <a:gd name="connsiteX23" fmla="*/ 526 w 10000"/>
                <a:gd name="connsiteY23" fmla="*/ 6561 h 10000"/>
                <a:gd name="connsiteX24" fmla="*/ 0 w 10000"/>
                <a:gd name="connsiteY24" fmla="*/ 6471 h 10000"/>
                <a:gd name="connsiteX25" fmla="*/ 0 w 10000"/>
                <a:gd name="connsiteY25" fmla="*/ 6199 h 10000"/>
                <a:gd name="connsiteX26" fmla="*/ 1842 w 10000"/>
                <a:gd name="connsiteY26" fmla="*/ 1629 h 10000"/>
                <a:gd name="connsiteX27" fmla="*/ 1842 w 10000"/>
                <a:gd name="connsiteY27" fmla="*/ 1493 h 10000"/>
                <a:gd name="connsiteX28" fmla="*/ 1317 w 10000"/>
                <a:gd name="connsiteY28" fmla="*/ 1493 h 10000"/>
                <a:gd name="connsiteX29" fmla="*/ 1317 w 10000"/>
                <a:gd name="connsiteY29" fmla="*/ 1448 h 10000"/>
                <a:gd name="connsiteX30" fmla="*/ 1317 w 10000"/>
                <a:gd name="connsiteY30" fmla="*/ 1357 h 10000"/>
                <a:gd name="connsiteX31" fmla="*/ 1317 w 10000"/>
                <a:gd name="connsiteY31" fmla="*/ 1312 h 10000"/>
                <a:gd name="connsiteX32" fmla="*/ 1317 w 10000"/>
                <a:gd name="connsiteY32" fmla="*/ 1222 h 10000"/>
                <a:gd name="connsiteX33" fmla="*/ 1842 w 10000"/>
                <a:gd name="connsiteY33" fmla="*/ 1131 h 10000"/>
                <a:gd name="connsiteX34" fmla="*/ 1842 w 10000"/>
                <a:gd name="connsiteY34" fmla="*/ 1086 h 10000"/>
                <a:gd name="connsiteX35" fmla="*/ 2106 w 10000"/>
                <a:gd name="connsiteY35" fmla="*/ 995 h 10000"/>
                <a:gd name="connsiteX36" fmla="*/ 2106 w 10000"/>
                <a:gd name="connsiteY36" fmla="*/ 950 h 10000"/>
                <a:gd name="connsiteX37" fmla="*/ 2632 w 10000"/>
                <a:gd name="connsiteY37" fmla="*/ 950 h 10000"/>
                <a:gd name="connsiteX38" fmla="*/ 2895 w 10000"/>
                <a:gd name="connsiteY38" fmla="*/ 860 h 10000"/>
                <a:gd name="connsiteX39" fmla="*/ 3422 w 10000"/>
                <a:gd name="connsiteY39" fmla="*/ 814 h 10000"/>
                <a:gd name="connsiteX40" fmla="*/ 3685 w 10000"/>
                <a:gd name="connsiteY40" fmla="*/ 724 h 10000"/>
                <a:gd name="connsiteX41" fmla="*/ 4211 w 10000"/>
                <a:gd name="connsiteY41" fmla="*/ 724 h 10000"/>
                <a:gd name="connsiteX42" fmla="*/ 5000 w 10000"/>
                <a:gd name="connsiteY42" fmla="*/ 724 h 10000"/>
                <a:gd name="connsiteX43" fmla="*/ 5526 w 10000"/>
                <a:gd name="connsiteY43" fmla="*/ 633 h 10000"/>
                <a:gd name="connsiteX44" fmla="*/ 6316 w 10000"/>
                <a:gd name="connsiteY44" fmla="*/ 633 h 10000"/>
                <a:gd name="connsiteX45" fmla="*/ 6579 w 10000"/>
                <a:gd name="connsiteY45" fmla="*/ 588 h 10000"/>
                <a:gd name="connsiteX46" fmla="*/ 7106 w 10000"/>
                <a:gd name="connsiteY46" fmla="*/ 588 h 10000"/>
                <a:gd name="connsiteX47" fmla="*/ 7631 w 10000"/>
                <a:gd name="connsiteY47" fmla="*/ 588 h 10000"/>
                <a:gd name="connsiteX48" fmla="*/ 7895 w 10000"/>
                <a:gd name="connsiteY48" fmla="*/ 588 h 10000"/>
                <a:gd name="connsiteX49" fmla="*/ 8421 w 10000"/>
                <a:gd name="connsiteY49" fmla="*/ 498 h 10000"/>
                <a:gd name="connsiteX50" fmla="*/ 8683 w 10000"/>
                <a:gd name="connsiteY50" fmla="*/ 452 h 10000"/>
                <a:gd name="connsiteX51" fmla="*/ 9211 w 10000"/>
                <a:gd name="connsiteY51" fmla="*/ 362 h 10000"/>
                <a:gd name="connsiteX52" fmla="*/ 9472 w 10000"/>
                <a:gd name="connsiteY52" fmla="*/ 362 h 10000"/>
                <a:gd name="connsiteX53" fmla="*/ 10000 w 10000"/>
                <a:gd name="connsiteY53" fmla="*/ 317 h 10000"/>
                <a:gd name="connsiteX54" fmla="*/ 10000 w 10000"/>
                <a:gd name="connsiteY54" fmla="*/ 226 h 10000"/>
                <a:gd name="connsiteX55" fmla="*/ 10000 w 10000"/>
                <a:gd name="connsiteY55" fmla="*/ 136 h 10000"/>
                <a:gd name="connsiteX56" fmla="*/ 10000 w 10000"/>
                <a:gd name="connsiteY56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299 w 10000"/>
                <a:gd name="connsiteY19" fmla="*/ 7336 h 10000"/>
                <a:gd name="connsiteX20" fmla="*/ 1106 w 10000"/>
                <a:gd name="connsiteY20" fmla="*/ 6878 h 10000"/>
                <a:gd name="connsiteX21" fmla="*/ 526 w 10000"/>
                <a:gd name="connsiteY21" fmla="*/ 6742 h 10000"/>
                <a:gd name="connsiteX22" fmla="*/ 526 w 10000"/>
                <a:gd name="connsiteY22" fmla="*/ 6561 h 10000"/>
                <a:gd name="connsiteX23" fmla="*/ 0 w 10000"/>
                <a:gd name="connsiteY23" fmla="*/ 6471 h 10000"/>
                <a:gd name="connsiteX24" fmla="*/ 0 w 10000"/>
                <a:gd name="connsiteY24" fmla="*/ 6199 h 10000"/>
                <a:gd name="connsiteX25" fmla="*/ 1842 w 10000"/>
                <a:gd name="connsiteY25" fmla="*/ 1629 h 10000"/>
                <a:gd name="connsiteX26" fmla="*/ 1842 w 10000"/>
                <a:gd name="connsiteY26" fmla="*/ 1493 h 10000"/>
                <a:gd name="connsiteX27" fmla="*/ 1317 w 10000"/>
                <a:gd name="connsiteY27" fmla="*/ 1493 h 10000"/>
                <a:gd name="connsiteX28" fmla="*/ 1317 w 10000"/>
                <a:gd name="connsiteY28" fmla="*/ 1448 h 10000"/>
                <a:gd name="connsiteX29" fmla="*/ 1317 w 10000"/>
                <a:gd name="connsiteY29" fmla="*/ 1357 h 10000"/>
                <a:gd name="connsiteX30" fmla="*/ 1317 w 10000"/>
                <a:gd name="connsiteY30" fmla="*/ 1312 h 10000"/>
                <a:gd name="connsiteX31" fmla="*/ 1317 w 10000"/>
                <a:gd name="connsiteY31" fmla="*/ 1222 h 10000"/>
                <a:gd name="connsiteX32" fmla="*/ 1842 w 10000"/>
                <a:gd name="connsiteY32" fmla="*/ 1131 h 10000"/>
                <a:gd name="connsiteX33" fmla="*/ 1842 w 10000"/>
                <a:gd name="connsiteY33" fmla="*/ 1086 h 10000"/>
                <a:gd name="connsiteX34" fmla="*/ 2106 w 10000"/>
                <a:gd name="connsiteY34" fmla="*/ 995 h 10000"/>
                <a:gd name="connsiteX35" fmla="*/ 2106 w 10000"/>
                <a:gd name="connsiteY35" fmla="*/ 950 h 10000"/>
                <a:gd name="connsiteX36" fmla="*/ 2632 w 10000"/>
                <a:gd name="connsiteY36" fmla="*/ 950 h 10000"/>
                <a:gd name="connsiteX37" fmla="*/ 2895 w 10000"/>
                <a:gd name="connsiteY37" fmla="*/ 860 h 10000"/>
                <a:gd name="connsiteX38" fmla="*/ 3422 w 10000"/>
                <a:gd name="connsiteY38" fmla="*/ 814 h 10000"/>
                <a:gd name="connsiteX39" fmla="*/ 3685 w 10000"/>
                <a:gd name="connsiteY39" fmla="*/ 724 h 10000"/>
                <a:gd name="connsiteX40" fmla="*/ 4211 w 10000"/>
                <a:gd name="connsiteY40" fmla="*/ 724 h 10000"/>
                <a:gd name="connsiteX41" fmla="*/ 5000 w 10000"/>
                <a:gd name="connsiteY41" fmla="*/ 724 h 10000"/>
                <a:gd name="connsiteX42" fmla="*/ 5526 w 10000"/>
                <a:gd name="connsiteY42" fmla="*/ 633 h 10000"/>
                <a:gd name="connsiteX43" fmla="*/ 6316 w 10000"/>
                <a:gd name="connsiteY43" fmla="*/ 633 h 10000"/>
                <a:gd name="connsiteX44" fmla="*/ 6579 w 10000"/>
                <a:gd name="connsiteY44" fmla="*/ 588 h 10000"/>
                <a:gd name="connsiteX45" fmla="*/ 7106 w 10000"/>
                <a:gd name="connsiteY45" fmla="*/ 588 h 10000"/>
                <a:gd name="connsiteX46" fmla="*/ 7631 w 10000"/>
                <a:gd name="connsiteY46" fmla="*/ 588 h 10000"/>
                <a:gd name="connsiteX47" fmla="*/ 7895 w 10000"/>
                <a:gd name="connsiteY47" fmla="*/ 588 h 10000"/>
                <a:gd name="connsiteX48" fmla="*/ 8421 w 10000"/>
                <a:gd name="connsiteY48" fmla="*/ 498 h 10000"/>
                <a:gd name="connsiteX49" fmla="*/ 8683 w 10000"/>
                <a:gd name="connsiteY49" fmla="*/ 452 h 10000"/>
                <a:gd name="connsiteX50" fmla="*/ 9211 w 10000"/>
                <a:gd name="connsiteY50" fmla="*/ 362 h 10000"/>
                <a:gd name="connsiteX51" fmla="*/ 9472 w 10000"/>
                <a:gd name="connsiteY51" fmla="*/ 362 h 10000"/>
                <a:gd name="connsiteX52" fmla="*/ 10000 w 10000"/>
                <a:gd name="connsiteY52" fmla="*/ 317 h 10000"/>
                <a:gd name="connsiteX53" fmla="*/ 10000 w 10000"/>
                <a:gd name="connsiteY53" fmla="*/ 226 h 10000"/>
                <a:gd name="connsiteX54" fmla="*/ 10000 w 10000"/>
                <a:gd name="connsiteY54" fmla="*/ 136 h 10000"/>
                <a:gd name="connsiteX55" fmla="*/ 10000 w 10000"/>
                <a:gd name="connsiteY55" fmla="*/ 0 h 10000"/>
                <a:gd name="connsiteX0" fmla="*/ 2106 w 10000"/>
                <a:gd name="connsiteY0" fmla="*/ 10000 h 10000"/>
                <a:gd name="connsiteX1" fmla="*/ 2106 w 10000"/>
                <a:gd name="connsiteY1" fmla="*/ 9955 h 10000"/>
                <a:gd name="connsiteX2" fmla="*/ 1842 w 10000"/>
                <a:gd name="connsiteY2" fmla="*/ 9819 h 10000"/>
                <a:gd name="connsiteX3" fmla="*/ 1842 w 10000"/>
                <a:gd name="connsiteY3" fmla="*/ 9729 h 10000"/>
                <a:gd name="connsiteX4" fmla="*/ 2106 w 10000"/>
                <a:gd name="connsiteY4" fmla="*/ 9593 h 10000"/>
                <a:gd name="connsiteX5" fmla="*/ 2106 w 10000"/>
                <a:gd name="connsiteY5" fmla="*/ 9457 h 10000"/>
                <a:gd name="connsiteX6" fmla="*/ 2106 w 10000"/>
                <a:gd name="connsiteY6" fmla="*/ 9231 h 10000"/>
                <a:gd name="connsiteX7" fmla="*/ 2106 w 10000"/>
                <a:gd name="connsiteY7" fmla="*/ 9095 h 10000"/>
                <a:gd name="connsiteX8" fmla="*/ 2106 w 10000"/>
                <a:gd name="connsiteY8" fmla="*/ 8869 h 10000"/>
                <a:gd name="connsiteX9" fmla="*/ 1842 w 10000"/>
                <a:gd name="connsiteY9" fmla="*/ 8824 h 10000"/>
                <a:gd name="connsiteX10" fmla="*/ 1842 w 10000"/>
                <a:gd name="connsiteY10" fmla="*/ 8688 h 10000"/>
                <a:gd name="connsiteX11" fmla="*/ 1842 w 10000"/>
                <a:gd name="connsiteY11" fmla="*/ 8507 h 10000"/>
                <a:gd name="connsiteX12" fmla="*/ 1842 w 10000"/>
                <a:gd name="connsiteY12" fmla="*/ 8462 h 10000"/>
                <a:gd name="connsiteX13" fmla="*/ 1842 w 10000"/>
                <a:gd name="connsiteY13" fmla="*/ 8371 h 10000"/>
                <a:gd name="connsiteX14" fmla="*/ 1842 w 10000"/>
                <a:gd name="connsiteY14" fmla="*/ 8235 h 10000"/>
                <a:gd name="connsiteX15" fmla="*/ 1317 w 10000"/>
                <a:gd name="connsiteY15" fmla="*/ 8100 h 10000"/>
                <a:gd name="connsiteX16" fmla="*/ 1317 w 10000"/>
                <a:gd name="connsiteY16" fmla="*/ 8009 h 10000"/>
                <a:gd name="connsiteX17" fmla="*/ 1317 w 10000"/>
                <a:gd name="connsiteY17" fmla="*/ 7873 h 10000"/>
                <a:gd name="connsiteX18" fmla="*/ 1317 w 10000"/>
                <a:gd name="connsiteY18" fmla="*/ 7828 h 10000"/>
                <a:gd name="connsiteX19" fmla="*/ 1299 w 10000"/>
                <a:gd name="connsiteY19" fmla="*/ 7336 h 10000"/>
                <a:gd name="connsiteX20" fmla="*/ 1106 w 10000"/>
                <a:gd name="connsiteY20" fmla="*/ 6878 h 10000"/>
                <a:gd name="connsiteX21" fmla="*/ 526 w 10000"/>
                <a:gd name="connsiteY21" fmla="*/ 6742 h 10000"/>
                <a:gd name="connsiteX22" fmla="*/ 526 w 10000"/>
                <a:gd name="connsiteY22" fmla="*/ 6561 h 10000"/>
                <a:gd name="connsiteX23" fmla="*/ 0 w 10000"/>
                <a:gd name="connsiteY23" fmla="*/ 6199 h 10000"/>
                <a:gd name="connsiteX24" fmla="*/ 1842 w 10000"/>
                <a:gd name="connsiteY24" fmla="*/ 1629 h 10000"/>
                <a:gd name="connsiteX25" fmla="*/ 1842 w 10000"/>
                <a:gd name="connsiteY25" fmla="*/ 1493 h 10000"/>
                <a:gd name="connsiteX26" fmla="*/ 1317 w 10000"/>
                <a:gd name="connsiteY26" fmla="*/ 1493 h 10000"/>
                <a:gd name="connsiteX27" fmla="*/ 1317 w 10000"/>
                <a:gd name="connsiteY27" fmla="*/ 1448 h 10000"/>
                <a:gd name="connsiteX28" fmla="*/ 1317 w 10000"/>
                <a:gd name="connsiteY28" fmla="*/ 1357 h 10000"/>
                <a:gd name="connsiteX29" fmla="*/ 1317 w 10000"/>
                <a:gd name="connsiteY29" fmla="*/ 1312 h 10000"/>
                <a:gd name="connsiteX30" fmla="*/ 1317 w 10000"/>
                <a:gd name="connsiteY30" fmla="*/ 1222 h 10000"/>
                <a:gd name="connsiteX31" fmla="*/ 1842 w 10000"/>
                <a:gd name="connsiteY31" fmla="*/ 1131 h 10000"/>
                <a:gd name="connsiteX32" fmla="*/ 1842 w 10000"/>
                <a:gd name="connsiteY32" fmla="*/ 1086 h 10000"/>
                <a:gd name="connsiteX33" fmla="*/ 2106 w 10000"/>
                <a:gd name="connsiteY33" fmla="*/ 995 h 10000"/>
                <a:gd name="connsiteX34" fmla="*/ 2106 w 10000"/>
                <a:gd name="connsiteY34" fmla="*/ 950 h 10000"/>
                <a:gd name="connsiteX35" fmla="*/ 2632 w 10000"/>
                <a:gd name="connsiteY35" fmla="*/ 950 h 10000"/>
                <a:gd name="connsiteX36" fmla="*/ 2895 w 10000"/>
                <a:gd name="connsiteY36" fmla="*/ 860 h 10000"/>
                <a:gd name="connsiteX37" fmla="*/ 3422 w 10000"/>
                <a:gd name="connsiteY37" fmla="*/ 814 h 10000"/>
                <a:gd name="connsiteX38" fmla="*/ 3685 w 10000"/>
                <a:gd name="connsiteY38" fmla="*/ 724 h 10000"/>
                <a:gd name="connsiteX39" fmla="*/ 4211 w 10000"/>
                <a:gd name="connsiteY39" fmla="*/ 724 h 10000"/>
                <a:gd name="connsiteX40" fmla="*/ 5000 w 10000"/>
                <a:gd name="connsiteY40" fmla="*/ 724 h 10000"/>
                <a:gd name="connsiteX41" fmla="*/ 5526 w 10000"/>
                <a:gd name="connsiteY41" fmla="*/ 633 h 10000"/>
                <a:gd name="connsiteX42" fmla="*/ 6316 w 10000"/>
                <a:gd name="connsiteY42" fmla="*/ 633 h 10000"/>
                <a:gd name="connsiteX43" fmla="*/ 6579 w 10000"/>
                <a:gd name="connsiteY43" fmla="*/ 588 h 10000"/>
                <a:gd name="connsiteX44" fmla="*/ 7106 w 10000"/>
                <a:gd name="connsiteY44" fmla="*/ 588 h 10000"/>
                <a:gd name="connsiteX45" fmla="*/ 7631 w 10000"/>
                <a:gd name="connsiteY45" fmla="*/ 588 h 10000"/>
                <a:gd name="connsiteX46" fmla="*/ 7895 w 10000"/>
                <a:gd name="connsiteY46" fmla="*/ 588 h 10000"/>
                <a:gd name="connsiteX47" fmla="*/ 8421 w 10000"/>
                <a:gd name="connsiteY47" fmla="*/ 498 h 10000"/>
                <a:gd name="connsiteX48" fmla="*/ 8683 w 10000"/>
                <a:gd name="connsiteY48" fmla="*/ 452 h 10000"/>
                <a:gd name="connsiteX49" fmla="*/ 9211 w 10000"/>
                <a:gd name="connsiteY49" fmla="*/ 362 h 10000"/>
                <a:gd name="connsiteX50" fmla="*/ 9472 w 10000"/>
                <a:gd name="connsiteY50" fmla="*/ 362 h 10000"/>
                <a:gd name="connsiteX51" fmla="*/ 10000 w 10000"/>
                <a:gd name="connsiteY51" fmla="*/ 317 h 10000"/>
                <a:gd name="connsiteX52" fmla="*/ 10000 w 10000"/>
                <a:gd name="connsiteY52" fmla="*/ 226 h 10000"/>
                <a:gd name="connsiteX53" fmla="*/ 10000 w 10000"/>
                <a:gd name="connsiteY53" fmla="*/ 136 h 10000"/>
                <a:gd name="connsiteX54" fmla="*/ 10000 w 10000"/>
                <a:gd name="connsiteY54" fmla="*/ 0 h 10000"/>
                <a:gd name="connsiteX0" fmla="*/ 2159 w 10053"/>
                <a:gd name="connsiteY0" fmla="*/ 10000 h 10000"/>
                <a:gd name="connsiteX1" fmla="*/ 2159 w 10053"/>
                <a:gd name="connsiteY1" fmla="*/ 9955 h 10000"/>
                <a:gd name="connsiteX2" fmla="*/ 1895 w 10053"/>
                <a:gd name="connsiteY2" fmla="*/ 9819 h 10000"/>
                <a:gd name="connsiteX3" fmla="*/ 1895 w 10053"/>
                <a:gd name="connsiteY3" fmla="*/ 9729 h 10000"/>
                <a:gd name="connsiteX4" fmla="*/ 2159 w 10053"/>
                <a:gd name="connsiteY4" fmla="*/ 9593 h 10000"/>
                <a:gd name="connsiteX5" fmla="*/ 2159 w 10053"/>
                <a:gd name="connsiteY5" fmla="*/ 9457 h 10000"/>
                <a:gd name="connsiteX6" fmla="*/ 2159 w 10053"/>
                <a:gd name="connsiteY6" fmla="*/ 9231 h 10000"/>
                <a:gd name="connsiteX7" fmla="*/ 2159 w 10053"/>
                <a:gd name="connsiteY7" fmla="*/ 9095 h 10000"/>
                <a:gd name="connsiteX8" fmla="*/ 2159 w 10053"/>
                <a:gd name="connsiteY8" fmla="*/ 8869 h 10000"/>
                <a:gd name="connsiteX9" fmla="*/ 1895 w 10053"/>
                <a:gd name="connsiteY9" fmla="*/ 8824 h 10000"/>
                <a:gd name="connsiteX10" fmla="*/ 1895 w 10053"/>
                <a:gd name="connsiteY10" fmla="*/ 8688 h 10000"/>
                <a:gd name="connsiteX11" fmla="*/ 1895 w 10053"/>
                <a:gd name="connsiteY11" fmla="*/ 8507 h 10000"/>
                <a:gd name="connsiteX12" fmla="*/ 1895 w 10053"/>
                <a:gd name="connsiteY12" fmla="*/ 8462 h 10000"/>
                <a:gd name="connsiteX13" fmla="*/ 1895 w 10053"/>
                <a:gd name="connsiteY13" fmla="*/ 8371 h 10000"/>
                <a:gd name="connsiteX14" fmla="*/ 1895 w 10053"/>
                <a:gd name="connsiteY14" fmla="*/ 8235 h 10000"/>
                <a:gd name="connsiteX15" fmla="*/ 1370 w 10053"/>
                <a:gd name="connsiteY15" fmla="*/ 8100 h 10000"/>
                <a:gd name="connsiteX16" fmla="*/ 1370 w 10053"/>
                <a:gd name="connsiteY16" fmla="*/ 8009 h 10000"/>
                <a:gd name="connsiteX17" fmla="*/ 1370 w 10053"/>
                <a:gd name="connsiteY17" fmla="*/ 7873 h 10000"/>
                <a:gd name="connsiteX18" fmla="*/ 1370 w 10053"/>
                <a:gd name="connsiteY18" fmla="*/ 7828 h 10000"/>
                <a:gd name="connsiteX19" fmla="*/ 1352 w 10053"/>
                <a:gd name="connsiteY19" fmla="*/ 7336 h 10000"/>
                <a:gd name="connsiteX20" fmla="*/ 1159 w 10053"/>
                <a:gd name="connsiteY20" fmla="*/ 6878 h 10000"/>
                <a:gd name="connsiteX21" fmla="*/ 579 w 10053"/>
                <a:gd name="connsiteY21" fmla="*/ 6742 h 10000"/>
                <a:gd name="connsiteX22" fmla="*/ 579 w 10053"/>
                <a:gd name="connsiteY22" fmla="*/ 6561 h 10000"/>
                <a:gd name="connsiteX23" fmla="*/ 0 w 10053"/>
                <a:gd name="connsiteY23" fmla="*/ 6387 h 10000"/>
                <a:gd name="connsiteX24" fmla="*/ 53 w 10053"/>
                <a:gd name="connsiteY24" fmla="*/ 6199 h 10000"/>
                <a:gd name="connsiteX25" fmla="*/ 1895 w 10053"/>
                <a:gd name="connsiteY25" fmla="*/ 1629 h 10000"/>
                <a:gd name="connsiteX26" fmla="*/ 1895 w 10053"/>
                <a:gd name="connsiteY26" fmla="*/ 1493 h 10000"/>
                <a:gd name="connsiteX27" fmla="*/ 1370 w 10053"/>
                <a:gd name="connsiteY27" fmla="*/ 1493 h 10000"/>
                <a:gd name="connsiteX28" fmla="*/ 1370 w 10053"/>
                <a:gd name="connsiteY28" fmla="*/ 1448 h 10000"/>
                <a:gd name="connsiteX29" fmla="*/ 1370 w 10053"/>
                <a:gd name="connsiteY29" fmla="*/ 1357 h 10000"/>
                <a:gd name="connsiteX30" fmla="*/ 1370 w 10053"/>
                <a:gd name="connsiteY30" fmla="*/ 1312 h 10000"/>
                <a:gd name="connsiteX31" fmla="*/ 1370 w 10053"/>
                <a:gd name="connsiteY31" fmla="*/ 1222 h 10000"/>
                <a:gd name="connsiteX32" fmla="*/ 1895 w 10053"/>
                <a:gd name="connsiteY32" fmla="*/ 1131 h 10000"/>
                <a:gd name="connsiteX33" fmla="*/ 1895 w 10053"/>
                <a:gd name="connsiteY33" fmla="*/ 1086 h 10000"/>
                <a:gd name="connsiteX34" fmla="*/ 2159 w 10053"/>
                <a:gd name="connsiteY34" fmla="*/ 995 h 10000"/>
                <a:gd name="connsiteX35" fmla="*/ 2159 w 10053"/>
                <a:gd name="connsiteY35" fmla="*/ 950 h 10000"/>
                <a:gd name="connsiteX36" fmla="*/ 2685 w 10053"/>
                <a:gd name="connsiteY36" fmla="*/ 950 h 10000"/>
                <a:gd name="connsiteX37" fmla="*/ 2948 w 10053"/>
                <a:gd name="connsiteY37" fmla="*/ 860 h 10000"/>
                <a:gd name="connsiteX38" fmla="*/ 3475 w 10053"/>
                <a:gd name="connsiteY38" fmla="*/ 814 h 10000"/>
                <a:gd name="connsiteX39" fmla="*/ 3738 w 10053"/>
                <a:gd name="connsiteY39" fmla="*/ 724 h 10000"/>
                <a:gd name="connsiteX40" fmla="*/ 4264 w 10053"/>
                <a:gd name="connsiteY40" fmla="*/ 724 h 10000"/>
                <a:gd name="connsiteX41" fmla="*/ 5053 w 10053"/>
                <a:gd name="connsiteY41" fmla="*/ 724 h 10000"/>
                <a:gd name="connsiteX42" fmla="*/ 5579 w 10053"/>
                <a:gd name="connsiteY42" fmla="*/ 633 h 10000"/>
                <a:gd name="connsiteX43" fmla="*/ 6369 w 10053"/>
                <a:gd name="connsiteY43" fmla="*/ 633 h 10000"/>
                <a:gd name="connsiteX44" fmla="*/ 6632 w 10053"/>
                <a:gd name="connsiteY44" fmla="*/ 588 h 10000"/>
                <a:gd name="connsiteX45" fmla="*/ 7159 w 10053"/>
                <a:gd name="connsiteY45" fmla="*/ 588 h 10000"/>
                <a:gd name="connsiteX46" fmla="*/ 7684 w 10053"/>
                <a:gd name="connsiteY46" fmla="*/ 588 h 10000"/>
                <a:gd name="connsiteX47" fmla="*/ 7948 w 10053"/>
                <a:gd name="connsiteY47" fmla="*/ 588 h 10000"/>
                <a:gd name="connsiteX48" fmla="*/ 8474 w 10053"/>
                <a:gd name="connsiteY48" fmla="*/ 498 h 10000"/>
                <a:gd name="connsiteX49" fmla="*/ 8736 w 10053"/>
                <a:gd name="connsiteY49" fmla="*/ 452 h 10000"/>
                <a:gd name="connsiteX50" fmla="*/ 9264 w 10053"/>
                <a:gd name="connsiteY50" fmla="*/ 362 h 10000"/>
                <a:gd name="connsiteX51" fmla="*/ 9525 w 10053"/>
                <a:gd name="connsiteY51" fmla="*/ 362 h 10000"/>
                <a:gd name="connsiteX52" fmla="*/ 10053 w 10053"/>
                <a:gd name="connsiteY52" fmla="*/ 317 h 10000"/>
                <a:gd name="connsiteX53" fmla="*/ 10053 w 10053"/>
                <a:gd name="connsiteY53" fmla="*/ 226 h 10000"/>
                <a:gd name="connsiteX54" fmla="*/ 10053 w 10053"/>
                <a:gd name="connsiteY54" fmla="*/ 136 h 10000"/>
                <a:gd name="connsiteX55" fmla="*/ 10053 w 10053"/>
                <a:gd name="connsiteY55" fmla="*/ 0 h 10000"/>
                <a:gd name="connsiteX0" fmla="*/ 2159 w 10053"/>
                <a:gd name="connsiteY0" fmla="*/ 10000 h 10000"/>
                <a:gd name="connsiteX1" fmla="*/ 2159 w 10053"/>
                <a:gd name="connsiteY1" fmla="*/ 9955 h 10000"/>
                <a:gd name="connsiteX2" fmla="*/ 1895 w 10053"/>
                <a:gd name="connsiteY2" fmla="*/ 9819 h 10000"/>
                <a:gd name="connsiteX3" fmla="*/ 1895 w 10053"/>
                <a:gd name="connsiteY3" fmla="*/ 9729 h 10000"/>
                <a:gd name="connsiteX4" fmla="*/ 2159 w 10053"/>
                <a:gd name="connsiteY4" fmla="*/ 9593 h 10000"/>
                <a:gd name="connsiteX5" fmla="*/ 2159 w 10053"/>
                <a:gd name="connsiteY5" fmla="*/ 9457 h 10000"/>
                <a:gd name="connsiteX6" fmla="*/ 2159 w 10053"/>
                <a:gd name="connsiteY6" fmla="*/ 9231 h 10000"/>
                <a:gd name="connsiteX7" fmla="*/ 2159 w 10053"/>
                <a:gd name="connsiteY7" fmla="*/ 9095 h 10000"/>
                <a:gd name="connsiteX8" fmla="*/ 2159 w 10053"/>
                <a:gd name="connsiteY8" fmla="*/ 8869 h 10000"/>
                <a:gd name="connsiteX9" fmla="*/ 1895 w 10053"/>
                <a:gd name="connsiteY9" fmla="*/ 8824 h 10000"/>
                <a:gd name="connsiteX10" fmla="*/ 1895 w 10053"/>
                <a:gd name="connsiteY10" fmla="*/ 8688 h 10000"/>
                <a:gd name="connsiteX11" fmla="*/ 1895 w 10053"/>
                <a:gd name="connsiteY11" fmla="*/ 8507 h 10000"/>
                <a:gd name="connsiteX12" fmla="*/ 1895 w 10053"/>
                <a:gd name="connsiteY12" fmla="*/ 8462 h 10000"/>
                <a:gd name="connsiteX13" fmla="*/ 1895 w 10053"/>
                <a:gd name="connsiteY13" fmla="*/ 8371 h 10000"/>
                <a:gd name="connsiteX14" fmla="*/ 1895 w 10053"/>
                <a:gd name="connsiteY14" fmla="*/ 8235 h 10000"/>
                <a:gd name="connsiteX15" fmla="*/ 1370 w 10053"/>
                <a:gd name="connsiteY15" fmla="*/ 8100 h 10000"/>
                <a:gd name="connsiteX16" fmla="*/ 1370 w 10053"/>
                <a:gd name="connsiteY16" fmla="*/ 8009 h 10000"/>
                <a:gd name="connsiteX17" fmla="*/ 1370 w 10053"/>
                <a:gd name="connsiteY17" fmla="*/ 7873 h 10000"/>
                <a:gd name="connsiteX18" fmla="*/ 1370 w 10053"/>
                <a:gd name="connsiteY18" fmla="*/ 7828 h 10000"/>
                <a:gd name="connsiteX19" fmla="*/ 1352 w 10053"/>
                <a:gd name="connsiteY19" fmla="*/ 7336 h 10000"/>
                <a:gd name="connsiteX20" fmla="*/ 1159 w 10053"/>
                <a:gd name="connsiteY20" fmla="*/ 6878 h 10000"/>
                <a:gd name="connsiteX21" fmla="*/ 579 w 10053"/>
                <a:gd name="connsiteY21" fmla="*/ 6742 h 10000"/>
                <a:gd name="connsiteX22" fmla="*/ 579 w 10053"/>
                <a:gd name="connsiteY22" fmla="*/ 6561 h 10000"/>
                <a:gd name="connsiteX23" fmla="*/ 0 w 10053"/>
                <a:gd name="connsiteY23" fmla="*/ 6387 h 10000"/>
                <a:gd name="connsiteX24" fmla="*/ 1895 w 10053"/>
                <a:gd name="connsiteY24" fmla="*/ 1629 h 10000"/>
                <a:gd name="connsiteX25" fmla="*/ 1895 w 10053"/>
                <a:gd name="connsiteY25" fmla="*/ 1493 h 10000"/>
                <a:gd name="connsiteX26" fmla="*/ 1370 w 10053"/>
                <a:gd name="connsiteY26" fmla="*/ 1493 h 10000"/>
                <a:gd name="connsiteX27" fmla="*/ 1370 w 10053"/>
                <a:gd name="connsiteY27" fmla="*/ 1448 h 10000"/>
                <a:gd name="connsiteX28" fmla="*/ 1370 w 10053"/>
                <a:gd name="connsiteY28" fmla="*/ 1357 h 10000"/>
                <a:gd name="connsiteX29" fmla="*/ 1370 w 10053"/>
                <a:gd name="connsiteY29" fmla="*/ 1312 h 10000"/>
                <a:gd name="connsiteX30" fmla="*/ 1370 w 10053"/>
                <a:gd name="connsiteY30" fmla="*/ 1222 h 10000"/>
                <a:gd name="connsiteX31" fmla="*/ 1895 w 10053"/>
                <a:gd name="connsiteY31" fmla="*/ 1131 h 10000"/>
                <a:gd name="connsiteX32" fmla="*/ 1895 w 10053"/>
                <a:gd name="connsiteY32" fmla="*/ 1086 h 10000"/>
                <a:gd name="connsiteX33" fmla="*/ 2159 w 10053"/>
                <a:gd name="connsiteY33" fmla="*/ 995 h 10000"/>
                <a:gd name="connsiteX34" fmla="*/ 2159 w 10053"/>
                <a:gd name="connsiteY34" fmla="*/ 950 h 10000"/>
                <a:gd name="connsiteX35" fmla="*/ 2685 w 10053"/>
                <a:gd name="connsiteY35" fmla="*/ 950 h 10000"/>
                <a:gd name="connsiteX36" fmla="*/ 2948 w 10053"/>
                <a:gd name="connsiteY36" fmla="*/ 860 h 10000"/>
                <a:gd name="connsiteX37" fmla="*/ 3475 w 10053"/>
                <a:gd name="connsiteY37" fmla="*/ 814 h 10000"/>
                <a:gd name="connsiteX38" fmla="*/ 3738 w 10053"/>
                <a:gd name="connsiteY38" fmla="*/ 724 h 10000"/>
                <a:gd name="connsiteX39" fmla="*/ 4264 w 10053"/>
                <a:gd name="connsiteY39" fmla="*/ 724 h 10000"/>
                <a:gd name="connsiteX40" fmla="*/ 5053 w 10053"/>
                <a:gd name="connsiteY40" fmla="*/ 724 h 10000"/>
                <a:gd name="connsiteX41" fmla="*/ 5579 w 10053"/>
                <a:gd name="connsiteY41" fmla="*/ 633 h 10000"/>
                <a:gd name="connsiteX42" fmla="*/ 6369 w 10053"/>
                <a:gd name="connsiteY42" fmla="*/ 633 h 10000"/>
                <a:gd name="connsiteX43" fmla="*/ 6632 w 10053"/>
                <a:gd name="connsiteY43" fmla="*/ 588 h 10000"/>
                <a:gd name="connsiteX44" fmla="*/ 7159 w 10053"/>
                <a:gd name="connsiteY44" fmla="*/ 588 h 10000"/>
                <a:gd name="connsiteX45" fmla="*/ 7684 w 10053"/>
                <a:gd name="connsiteY45" fmla="*/ 588 h 10000"/>
                <a:gd name="connsiteX46" fmla="*/ 7948 w 10053"/>
                <a:gd name="connsiteY46" fmla="*/ 588 h 10000"/>
                <a:gd name="connsiteX47" fmla="*/ 8474 w 10053"/>
                <a:gd name="connsiteY47" fmla="*/ 498 h 10000"/>
                <a:gd name="connsiteX48" fmla="*/ 8736 w 10053"/>
                <a:gd name="connsiteY48" fmla="*/ 452 h 10000"/>
                <a:gd name="connsiteX49" fmla="*/ 9264 w 10053"/>
                <a:gd name="connsiteY49" fmla="*/ 362 h 10000"/>
                <a:gd name="connsiteX50" fmla="*/ 9525 w 10053"/>
                <a:gd name="connsiteY50" fmla="*/ 362 h 10000"/>
                <a:gd name="connsiteX51" fmla="*/ 10053 w 10053"/>
                <a:gd name="connsiteY51" fmla="*/ 317 h 10000"/>
                <a:gd name="connsiteX52" fmla="*/ 10053 w 10053"/>
                <a:gd name="connsiteY52" fmla="*/ 226 h 10000"/>
                <a:gd name="connsiteX53" fmla="*/ 10053 w 10053"/>
                <a:gd name="connsiteY53" fmla="*/ 136 h 10000"/>
                <a:gd name="connsiteX54" fmla="*/ 10053 w 10053"/>
                <a:gd name="connsiteY54" fmla="*/ 0 h 10000"/>
                <a:gd name="connsiteX0" fmla="*/ 1580 w 9474"/>
                <a:gd name="connsiteY0" fmla="*/ 10000 h 10000"/>
                <a:gd name="connsiteX1" fmla="*/ 1580 w 9474"/>
                <a:gd name="connsiteY1" fmla="*/ 9955 h 10000"/>
                <a:gd name="connsiteX2" fmla="*/ 1316 w 9474"/>
                <a:gd name="connsiteY2" fmla="*/ 9819 h 10000"/>
                <a:gd name="connsiteX3" fmla="*/ 1316 w 9474"/>
                <a:gd name="connsiteY3" fmla="*/ 9729 h 10000"/>
                <a:gd name="connsiteX4" fmla="*/ 1580 w 9474"/>
                <a:gd name="connsiteY4" fmla="*/ 9593 h 10000"/>
                <a:gd name="connsiteX5" fmla="*/ 1580 w 9474"/>
                <a:gd name="connsiteY5" fmla="*/ 9457 h 10000"/>
                <a:gd name="connsiteX6" fmla="*/ 1580 w 9474"/>
                <a:gd name="connsiteY6" fmla="*/ 9231 h 10000"/>
                <a:gd name="connsiteX7" fmla="*/ 1580 w 9474"/>
                <a:gd name="connsiteY7" fmla="*/ 9095 h 10000"/>
                <a:gd name="connsiteX8" fmla="*/ 1580 w 9474"/>
                <a:gd name="connsiteY8" fmla="*/ 8869 h 10000"/>
                <a:gd name="connsiteX9" fmla="*/ 1316 w 9474"/>
                <a:gd name="connsiteY9" fmla="*/ 8824 h 10000"/>
                <a:gd name="connsiteX10" fmla="*/ 1316 w 9474"/>
                <a:gd name="connsiteY10" fmla="*/ 8688 h 10000"/>
                <a:gd name="connsiteX11" fmla="*/ 1316 w 9474"/>
                <a:gd name="connsiteY11" fmla="*/ 8507 h 10000"/>
                <a:gd name="connsiteX12" fmla="*/ 1316 w 9474"/>
                <a:gd name="connsiteY12" fmla="*/ 8462 h 10000"/>
                <a:gd name="connsiteX13" fmla="*/ 1316 w 9474"/>
                <a:gd name="connsiteY13" fmla="*/ 8371 h 10000"/>
                <a:gd name="connsiteX14" fmla="*/ 1316 w 9474"/>
                <a:gd name="connsiteY14" fmla="*/ 8235 h 10000"/>
                <a:gd name="connsiteX15" fmla="*/ 791 w 9474"/>
                <a:gd name="connsiteY15" fmla="*/ 8100 h 10000"/>
                <a:gd name="connsiteX16" fmla="*/ 791 w 9474"/>
                <a:gd name="connsiteY16" fmla="*/ 8009 h 10000"/>
                <a:gd name="connsiteX17" fmla="*/ 791 w 9474"/>
                <a:gd name="connsiteY17" fmla="*/ 7873 h 10000"/>
                <a:gd name="connsiteX18" fmla="*/ 791 w 9474"/>
                <a:gd name="connsiteY18" fmla="*/ 7828 h 10000"/>
                <a:gd name="connsiteX19" fmla="*/ 773 w 9474"/>
                <a:gd name="connsiteY19" fmla="*/ 7336 h 10000"/>
                <a:gd name="connsiteX20" fmla="*/ 580 w 9474"/>
                <a:gd name="connsiteY20" fmla="*/ 6878 h 10000"/>
                <a:gd name="connsiteX21" fmla="*/ 0 w 9474"/>
                <a:gd name="connsiteY21" fmla="*/ 6742 h 10000"/>
                <a:gd name="connsiteX22" fmla="*/ 0 w 9474"/>
                <a:gd name="connsiteY22" fmla="*/ 6561 h 10000"/>
                <a:gd name="connsiteX23" fmla="*/ 1316 w 9474"/>
                <a:gd name="connsiteY23" fmla="*/ 1629 h 10000"/>
                <a:gd name="connsiteX24" fmla="*/ 1316 w 9474"/>
                <a:gd name="connsiteY24" fmla="*/ 1493 h 10000"/>
                <a:gd name="connsiteX25" fmla="*/ 791 w 9474"/>
                <a:gd name="connsiteY25" fmla="*/ 1493 h 10000"/>
                <a:gd name="connsiteX26" fmla="*/ 791 w 9474"/>
                <a:gd name="connsiteY26" fmla="*/ 1448 h 10000"/>
                <a:gd name="connsiteX27" fmla="*/ 791 w 9474"/>
                <a:gd name="connsiteY27" fmla="*/ 1357 h 10000"/>
                <a:gd name="connsiteX28" fmla="*/ 791 w 9474"/>
                <a:gd name="connsiteY28" fmla="*/ 1312 h 10000"/>
                <a:gd name="connsiteX29" fmla="*/ 791 w 9474"/>
                <a:gd name="connsiteY29" fmla="*/ 1222 h 10000"/>
                <a:gd name="connsiteX30" fmla="*/ 1316 w 9474"/>
                <a:gd name="connsiteY30" fmla="*/ 1131 h 10000"/>
                <a:gd name="connsiteX31" fmla="*/ 1316 w 9474"/>
                <a:gd name="connsiteY31" fmla="*/ 1086 h 10000"/>
                <a:gd name="connsiteX32" fmla="*/ 1580 w 9474"/>
                <a:gd name="connsiteY32" fmla="*/ 995 h 10000"/>
                <a:gd name="connsiteX33" fmla="*/ 1580 w 9474"/>
                <a:gd name="connsiteY33" fmla="*/ 950 h 10000"/>
                <a:gd name="connsiteX34" fmla="*/ 2106 w 9474"/>
                <a:gd name="connsiteY34" fmla="*/ 950 h 10000"/>
                <a:gd name="connsiteX35" fmla="*/ 2369 w 9474"/>
                <a:gd name="connsiteY35" fmla="*/ 860 h 10000"/>
                <a:gd name="connsiteX36" fmla="*/ 2896 w 9474"/>
                <a:gd name="connsiteY36" fmla="*/ 814 h 10000"/>
                <a:gd name="connsiteX37" fmla="*/ 3159 w 9474"/>
                <a:gd name="connsiteY37" fmla="*/ 724 h 10000"/>
                <a:gd name="connsiteX38" fmla="*/ 3685 w 9474"/>
                <a:gd name="connsiteY38" fmla="*/ 724 h 10000"/>
                <a:gd name="connsiteX39" fmla="*/ 4474 w 9474"/>
                <a:gd name="connsiteY39" fmla="*/ 724 h 10000"/>
                <a:gd name="connsiteX40" fmla="*/ 5000 w 9474"/>
                <a:gd name="connsiteY40" fmla="*/ 633 h 10000"/>
                <a:gd name="connsiteX41" fmla="*/ 5790 w 9474"/>
                <a:gd name="connsiteY41" fmla="*/ 633 h 10000"/>
                <a:gd name="connsiteX42" fmla="*/ 6053 w 9474"/>
                <a:gd name="connsiteY42" fmla="*/ 588 h 10000"/>
                <a:gd name="connsiteX43" fmla="*/ 6580 w 9474"/>
                <a:gd name="connsiteY43" fmla="*/ 588 h 10000"/>
                <a:gd name="connsiteX44" fmla="*/ 7105 w 9474"/>
                <a:gd name="connsiteY44" fmla="*/ 588 h 10000"/>
                <a:gd name="connsiteX45" fmla="*/ 7369 w 9474"/>
                <a:gd name="connsiteY45" fmla="*/ 588 h 10000"/>
                <a:gd name="connsiteX46" fmla="*/ 7895 w 9474"/>
                <a:gd name="connsiteY46" fmla="*/ 498 h 10000"/>
                <a:gd name="connsiteX47" fmla="*/ 8157 w 9474"/>
                <a:gd name="connsiteY47" fmla="*/ 452 h 10000"/>
                <a:gd name="connsiteX48" fmla="*/ 8685 w 9474"/>
                <a:gd name="connsiteY48" fmla="*/ 362 h 10000"/>
                <a:gd name="connsiteX49" fmla="*/ 8946 w 9474"/>
                <a:gd name="connsiteY49" fmla="*/ 362 h 10000"/>
                <a:gd name="connsiteX50" fmla="*/ 9474 w 9474"/>
                <a:gd name="connsiteY50" fmla="*/ 317 h 10000"/>
                <a:gd name="connsiteX51" fmla="*/ 9474 w 9474"/>
                <a:gd name="connsiteY51" fmla="*/ 226 h 10000"/>
                <a:gd name="connsiteX52" fmla="*/ 9474 w 9474"/>
                <a:gd name="connsiteY52" fmla="*/ 136 h 10000"/>
                <a:gd name="connsiteX53" fmla="*/ 9474 w 9474"/>
                <a:gd name="connsiteY53" fmla="*/ 0 h 10000"/>
                <a:gd name="connsiteX0" fmla="*/ 1668 w 10000"/>
                <a:gd name="connsiteY0" fmla="*/ 10000 h 10000"/>
                <a:gd name="connsiteX1" fmla="*/ 1668 w 10000"/>
                <a:gd name="connsiteY1" fmla="*/ 9955 h 10000"/>
                <a:gd name="connsiteX2" fmla="*/ 1389 w 10000"/>
                <a:gd name="connsiteY2" fmla="*/ 9819 h 10000"/>
                <a:gd name="connsiteX3" fmla="*/ 1389 w 10000"/>
                <a:gd name="connsiteY3" fmla="*/ 9729 h 10000"/>
                <a:gd name="connsiteX4" fmla="*/ 1668 w 10000"/>
                <a:gd name="connsiteY4" fmla="*/ 9593 h 10000"/>
                <a:gd name="connsiteX5" fmla="*/ 1668 w 10000"/>
                <a:gd name="connsiteY5" fmla="*/ 9457 h 10000"/>
                <a:gd name="connsiteX6" fmla="*/ 1668 w 10000"/>
                <a:gd name="connsiteY6" fmla="*/ 9231 h 10000"/>
                <a:gd name="connsiteX7" fmla="*/ 1668 w 10000"/>
                <a:gd name="connsiteY7" fmla="*/ 9095 h 10000"/>
                <a:gd name="connsiteX8" fmla="*/ 1668 w 10000"/>
                <a:gd name="connsiteY8" fmla="*/ 8869 h 10000"/>
                <a:gd name="connsiteX9" fmla="*/ 1389 w 10000"/>
                <a:gd name="connsiteY9" fmla="*/ 8824 h 10000"/>
                <a:gd name="connsiteX10" fmla="*/ 1389 w 10000"/>
                <a:gd name="connsiteY10" fmla="*/ 8688 h 10000"/>
                <a:gd name="connsiteX11" fmla="*/ 1389 w 10000"/>
                <a:gd name="connsiteY11" fmla="*/ 8507 h 10000"/>
                <a:gd name="connsiteX12" fmla="*/ 1389 w 10000"/>
                <a:gd name="connsiteY12" fmla="*/ 8462 h 10000"/>
                <a:gd name="connsiteX13" fmla="*/ 1389 w 10000"/>
                <a:gd name="connsiteY13" fmla="*/ 8371 h 10000"/>
                <a:gd name="connsiteX14" fmla="*/ 1389 w 10000"/>
                <a:gd name="connsiteY14" fmla="*/ 8235 h 10000"/>
                <a:gd name="connsiteX15" fmla="*/ 835 w 10000"/>
                <a:gd name="connsiteY15" fmla="*/ 8100 h 10000"/>
                <a:gd name="connsiteX16" fmla="*/ 835 w 10000"/>
                <a:gd name="connsiteY16" fmla="*/ 8009 h 10000"/>
                <a:gd name="connsiteX17" fmla="*/ 835 w 10000"/>
                <a:gd name="connsiteY17" fmla="*/ 7873 h 10000"/>
                <a:gd name="connsiteX18" fmla="*/ 835 w 10000"/>
                <a:gd name="connsiteY18" fmla="*/ 7828 h 10000"/>
                <a:gd name="connsiteX19" fmla="*/ 816 w 10000"/>
                <a:gd name="connsiteY19" fmla="*/ 7336 h 10000"/>
                <a:gd name="connsiteX20" fmla="*/ 612 w 10000"/>
                <a:gd name="connsiteY20" fmla="*/ 6878 h 10000"/>
                <a:gd name="connsiteX21" fmla="*/ 0 w 10000"/>
                <a:gd name="connsiteY21" fmla="*/ 6742 h 10000"/>
                <a:gd name="connsiteX22" fmla="*/ 1389 w 10000"/>
                <a:gd name="connsiteY22" fmla="*/ 1629 h 10000"/>
                <a:gd name="connsiteX23" fmla="*/ 1389 w 10000"/>
                <a:gd name="connsiteY23" fmla="*/ 1493 h 10000"/>
                <a:gd name="connsiteX24" fmla="*/ 835 w 10000"/>
                <a:gd name="connsiteY24" fmla="*/ 1493 h 10000"/>
                <a:gd name="connsiteX25" fmla="*/ 835 w 10000"/>
                <a:gd name="connsiteY25" fmla="*/ 1448 h 10000"/>
                <a:gd name="connsiteX26" fmla="*/ 835 w 10000"/>
                <a:gd name="connsiteY26" fmla="*/ 1357 h 10000"/>
                <a:gd name="connsiteX27" fmla="*/ 835 w 10000"/>
                <a:gd name="connsiteY27" fmla="*/ 1312 h 10000"/>
                <a:gd name="connsiteX28" fmla="*/ 835 w 10000"/>
                <a:gd name="connsiteY28" fmla="*/ 1222 h 10000"/>
                <a:gd name="connsiteX29" fmla="*/ 1389 w 10000"/>
                <a:gd name="connsiteY29" fmla="*/ 1131 h 10000"/>
                <a:gd name="connsiteX30" fmla="*/ 1389 w 10000"/>
                <a:gd name="connsiteY30" fmla="*/ 1086 h 10000"/>
                <a:gd name="connsiteX31" fmla="*/ 1668 w 10000"/>
                <a:gd name="connsiteY31" fmla="*/ 995 h 10000"/>
                <a:gd name="connsiteX32" fmla="*/ 1668 w 10000"/>
                <a:gd name="connsiteY32" fmla="*/ 950 h 10000"/>
                <a:gd name="connsiteX33" fmla="*/ 2223 w 10000"/>
                <a:gd name="connsiteY33" fmla="*/ 950 h 10000"/>
                <a:gd name="connsiteX34" fmla="*/ 2501 w 10000"/>
                <a:gd name="connsiteY34" fmla="*/ 860 h 10000"/>
                <a:gd name="connsiteX35" fmla="*/ 3057 w 10000"/>
                <a:gd name="connsiteY35" fmla="*/ 814 h 10000"/>
                <a:gd name="connsiteX36" fmla="*/ 3334 w 10000"/>
                <a:gd name="connsiteY36" fmla="*/ 724 h 10000"/>
                <a:gd name="connsiteX37" fmla="*/ 3890 w 10000"/>
                <a:gd name="connsiteY37" fmla="*/ 724 h 10000"/>
                <a:gd name="connsiteX38" fmla="*/ 4722 w 10000"/>
                <a:gd name="connsiteY38" fmla="*/ 724 h 10000"/>
                <a:gd name="connsiteX39" fmla="*/ 5278 w 10000"/>
                <a:gd name="connsiteY39" fmla="*/ 633 h 10000"/>
                <a:gd name="connsiteX40" fmla="*/ 6111 w 10000"/>
                <a:gd name="connsiteY40" fmla="*/ 633 h 10000"/>
                <a:gd name="connsiteX41" fmla="*/ 6389 w 10000"/>
                <a:gd name="connsiteY41" fmla="*/ 588 h 10000"/>
                <a:gd name="connsiteX42" fmla="*/ 6945 w 10000"/>
                <a:gd name="connsiteY42" fmla="*/ 588 h 10000"/>
                <a:gd name="connsiteX43" fmla="*/ 7499 w 10000"/>
                <a:gd name="connsiteY43" fmla="*/ 588 h 10000"/>
                <a:gd name="connsiteX44" fmla="*/ 7778 w 10000"/>
                <a:gd name="connsiteY44" fmla="*/ 588 h 10000"/>
                <a:gd name="connsiteX45" fmla="*/ 8333 w 10000"/>
                <a:gd name="connsiteY45" fmla="*/ 498 h 10000"/>
                <a:gd name="connsiteX46" fmla="*/ 8610 w 10000"/>
                <a:gd name="connsiteY46" fmla="*/ 452 h 10000"/>
                <a:gd name="connsiteX47" fmla="*/ 9167 w 10000"/>
                <a:gd name="connsiteY47" fmla="*/ 362 h 10000"/>
                <a:gd name="connsiteX48" fmla="*/ 9443 w 10000"/>
                <a:gd name="connsiteY48" fmla="*/ 362 h 10000"/>
                <a:gd name="connsiteX49" fmla="*/ 10000 w 10000"/>
                <a:gd name="connsiteY49" fmla="*/ 317 h 10000"/>
                <a:gd name="connsiteX50" fmla="*/ 10000 w 10000"/>
                <a:gd name="connsiteY50" fmla="*/ 226 h 10000"/>
                <a:gd name="connsiteX51" fmla="*/ 10000 w 10000"/>
                <a:gd name="connsiteY51" fmla="*/ 136 h 10000"/>
                <a:gd name="connsiteX52" fmla="*/ 10000 w 10000"/>
                <a:gd name="connsiteY52" fmla="*/ 0 h 10000"/>
                <a:gd name="connsiteX0" fmla="*/ 1668 w 10000"/>
                <a:gd name="connsiteY0" fmla="*/ 10000 h 10000"/>
                <a:gd name="connsiteX1" fmla="*/ 1668 w 10000"/>
                <a:gd name="connsiteY1" fmla="*/ 9955 h 10000"/>
                <a:gd name="connsiteX2" fmla="*/ 1389 w 10000"/>
                <a:gd name="connsiteY2" fmla="*/ 9819 h 10000"/>
                <a:gd name="connsiteX3" fmla="*/ 1389 w 10000"/>
                <a:gd name="connsiteY3" fmla="*/ 9729 h 10000"/>
                <a:gd name="connsiteX4" fmla="*/ 1668 w 10000"/>
                <a:gd name="connsiteY4" fmla="*/ 9593 h 10000"/>
                <a:gd name="connsiteX5" fmla="*/ 1668 w 10000"/>
                <a:gd name="connsiteY5" fmla="*/ 9457 h 10000"/>
                <a:gd name="connsiteX6" fmla="*/ 1668 w 10000"/>
                <a:gd name="connsiteY6" fmla="*/ 9231 h 10000"/>
                <a:gd name="connsiteX7" fmla="*/ 1668 w 10000"/>
                <a:gd name="connsiteY7" fmla="*/ 9095 h 10000"/>
                <a:gd name="connsiteX8" fmla="*/ 1668 w 10000"/>
                <a:gd name="connsiteY8" fmla="*/ 8869 h 10000"/>
                <a:gd name="connsiteX9" fmla="*/ 1389 w 10000"/>
                <a:gd name="connsiteY9" fmla="*/ 8824 h 10000"/>
                <a:gd name="connsiteX10" fmla="*/ 1389 w 10000"/>
                <a:gd name="connsiteY10" fmla="*/ 8688 h 10000"/>
                <a:gd name="connsiteX11" fmla="*/ 1389 w 10000"/>
                <a:gd name="connsiteY11" fmla="*/ 8507 h 10000"/>
                <a:gd name="connsiteX12" fmla="*/ 1389 w 10000"/>
                <a:gd name="connsiteY12" fmla="*/ 8462 h 10000"/>
                <a:gd name="connsiteX13" fmla="*/ 1389 w 10000"/>
                <a:gd name="connsiteY13" fmla="*/ 8371 h 10000"/>
                <a:gd name="connsiteX14" fmla="*/ 1389 w 10000"/>
                <a:gd name="connsiteY14" fmla="*/ 8235 h 10000"/>
                <a:gd name="connsiteX15" fmla="*/ 835 w 10000"/>
                <a:gd name="connsiteY15" fmla="*/ 8100 h 10000"/>
                <a:gd name="connsiteX16" fmla="*/ 835 w 10000"/>
                <a:gd name="connsiteY16" fmla="*/ 8009 h 10000"/>
                <a:gd name="connsiteX17" fmla="*/ 835 w 10000"/>
                <a:gd name="connsiteY17" fmla="*/ 7873 h 10000"/>
                <a:gd name="connsiteX18" fmla="*/ 835 w 10000"/>
                <a:gd name="connsiteY18" fmla="*/ 7828 h 10000"/>
                <a:gd name="connsiteX19" fmla="*/ 816 w 10000"/>
                <a:gd name="connsiteY19" fmla="*/ 7336 h 10000"/>
                <a:gd name="connsiteX20" fmla="*/ 0 w 10000"/>
                <a:gd name="connsiteY20" fmla="*/ 6742 h 10000"/>
                <a:gd name="connsiteX21" fmla="*/ 1389 w 10000"/>
                <a:gd name="connsiteY21" fmla="*/ 1629 h 10000"/>
                <a:gd name="connsiteX22" fmla="*/ 1389 w 10000"/>
                <a:gd name="connsiteY22" fmla="*/ 1493 h 10000"/>
                <a:gd name="connsiteX23" fmla="*/ 835 w 10000"/>
                <a:gd name="connsiteY23" fmla="*/ 1493 h 10000"/>
                <a:gd name="connsiteX24" fmla="*/ 835 w 10000"/>
                <a:gd name="connsiteY24" fmla="*/ 1448 h 10000"/>
                <a:gd name="connsiteX25" fmla="*/ 835 w 10000"/>
                <a:gd name="connsiteY25" fmla="*/ 1357 h 10000"/>
                <a:gd name="connsiteX26" fmla="*/ 835 w 10000"/>
                <a:gd name="connsiteY26" fmla="*/ 1312 h 10000"/>
                <a:gd name="connsiteX27" fmla="*/ 835 w 10000"/>
                <a:gd name="connsiteY27" fmla="*/ 1222 h 10000"/>
                <a:gd name="connsiteX28" fmla="*/ 1389 w 10000"/>
                <a:gd name="connsiteY28" fmla="*/ 1131 h 10000"/>
                <a:gd name="connsiteX29" fmla="*/ 1389 w 10000"/>
                <a:gd name="connsiteY29" fmla="*/ 1086 h 10000"/>
                <a:gd name="connsiteX30" fmla="*/ 1668 w 10000"/>
                <a:gd name="connsiteY30" fmla="*/ 995 h 10000"/>
                <a:gd name="connsiteX31" fmla="*/ 1668 w 10000"/>
                <a:gd name="connsiteY31" fmla="*/ 950 h 10000"/>
                <a:gd name="connsiteX32" fmla="*/ 2223 w 10000"/>
                <a:gd name="connsiteY32" fmla="*/ 950 h 10000"/>
                <a:gd name="connsiteX33" fmla="*/ 2501 w 10000"/>
                <a:gd name="connsiteY33" fmla="*/ 860 h 10000"/>
                <a:gd name="connsiteX34" fmla="*/ 3057 w 10000"/>
                <a:gd name="connsiteY34" fmla="*/ 814 h 10000"/>
                <a:gd name="connsiteX35" fmla="*/ 3334 w 10000"/>
                <a:gd name="connsiteY35" fmla="*/ 724 h 10000"/>
                <a:gd name="connsiteX36" fmla="*/ 3890 w 10000"/>
                <a:gd name="connsiteY36" fmla="*/ 724 h 10000"/>
                <a:gd name="connsiteX37" fmla="*/ 4722 w 10000"/>
                <a:gd name="connsiteY37" fmla="*/ 724 h 10000"/>
                <a:gd name="connsiteX38" fmla="*/ 5278 w 10000"/>
                <a:gd name="connsiteY38" fmla="*/ 633 h 10000"/>
                <a:gd name="connsiteX39" fmla="*/ 6111 w 10000"/>
                <a:gd name="connsiteY39" fmla="*/ 633 h 10000"/>
                <a:gd name="connsiteX40" fmla="*/ 6389 w 10000"/>
                <a:gd name="connsiteY40" fmla="*/ 588 h 10000"/>
                <a:gd name="connsiteX41" fmla="*/ 6945 w 10000"/>
                <a:gd name="connsiteY41" fmla="*/ 588 h 10000"/>
                <a:gd name="connsiteX42" fmla="*/ 7499 w 10000"/>
                <a:gd name="connsiteY42" fmla="*/ 588 h 10000"/>
                <a:gd name="connsiteX43" fmla="*/ 7778 w 10000"/>
                <a:gd name="connsiteY43" fmla="*/ 588 h 10000"/>
                <a:gd name="connsiteX44" fmla="*/ 8333 w 10000"/>
                <a:gd name="connsiteY44" fmla="*/ 498 h 10000"/>
                <a:gd name="connsiteX45" fmla="*/ 8610 w 10000"/>
                <a:gd name="connsiteY45" fmla="*/ 452 h 10000"/>
                <a:gd name="connsiteX46" fmla="*/ 9167 w 10000"/>
                <a:gd name="connsiteY46" fmla="*/ 362 h 10000"/>
                <a:gd name="connsiteX47" fmla="*/ 9443 w 10000"/>
                <a:gd name="connsiteY47" fmla="*/ 362 h 10000"/>
                <a:gd name="connsiteX48" fmla="*/ 10000 w 10000"/>
                <a:gd name="connsiteY48" fmla="*/ 317 h 10000"/>
                <a:gd name="connsiteX49" fmla="*/ 10000 w 10000"/>
                <a:gd name="connsiteY49" fmla="*/ 226 h 10000"/>
                <a:gd name="connsiteX50" fmla="*/ 10000 w 10000"/>
                <a:gd name="connsiteY50" fmla="*/ 136 h 10000"/>
                <a:gd name="connsiteX51" fmla="*/ 10000 w 10000"/>
                <a:gd name="connsiteY51" fmla="*/ 0 h 10000"/>
                <a:gd name="connsiteX0" fmla="*/ 1668 w 10000"/>
                <a:gd name="connsiteY0" fmla="*/ 10000 h 10000"/>
                <a:gd name="connsiteX1" fmla="*/ 1668 w 10000"/>
                <a:gd name="connsiteY1" fmla="*/ 9955 h 10000"/>
                <a:gd name="connsiteX2" fmla="*/ 1389 w 10000"/>
                <a:gd name="connsiteY2" fmla="*/ 9819 h 10000"/>
                <a:gd name="connsiteX3" fmla="*/ 1389 w 10000"/>
                <a:gd name="connsiteY3" fmla="*/ 9729 h 10000"/>
                <a:gd name="connsiteX4" fmla="*/ 1668 w 10000"/>
                <a:gd name="connsiteY4" fmla="*/ 9593 h 10000"/>
                <a:gd name="connsiteX5" fmla="*/ 1668 w 10000"/>
                <a:gd name="connsiteY5" fmla="*/ 9457 h 10000"/>
                <a:gd name="connsiteX6" fmla="*/ 1668 w 10000"/>
                <a:gd name="connsiteY6" fmla="*/ 9231 h 10000"/>
                <a:gd name="connsiteX7" fmla="*/ 1668 w 10000"/>
                <a:gd name="connsiteY7" fmla="*/ 9095 h 10000"/>
                <a:gd name="connsiteX8" fmla="*/ 1668 w 10000"/>
                <a:gd name="connsiteY8" fmla="*/ 8869 h 10000"/>
                <a:gd name="connsiteX9" fmla="*/ 1389 w 10000"/>
                <a:gd name="connsiteY9" fmla="*/ 8824 h 10000"/>
                <a:gd name="connsiteX10" fmla="*/ 1389 w 10000"/>
                <a:gd name="connsiteY10" fmla="*/ 8688 h 10000"/>
                <a:gd name="connsiteX11" fmla="*/ 1389 w 10000"/>
                <a:gd name="connsiteY11" fmla="*/ 8507 h 10000"/>
                <a:gd name="connsiteX12" fmla="*/ 1389 w 10000"/>
                <a:gd name="connsiteY12" fmla="*/ 8462 h 10000"/>
                <a:gd name="connsiteX13" fmla="*/ 1389 w 10000"/>
                <a:gd name="connsiteY13" fmla="*/ 8371 h 10000"/>
                <a:gd name="connsiteX14" fmla="*/ 1389 w 10000"/>
                <a:gd name="connsiteY14" fmla="*/ 8235 h 10000"/>
                <a:gd name="connsiteX15" fmla="*/ 835 w 10000"/>
                <a:gd name="connsiteY15" fmla="*/ 8100 h 10000"/>
                <a:gd name="connsiteX16" fmla="*/ 835 w 10000"/>
                <a:gd name="connsiteY16" fmla="*/ 8009 h 10000"/>
                <a:gd name="connsiteX17" fmla="*/ 835 w 10000"/>
                <a:gd name="connsiteY17" fmla="*/ 7873 h 10000"/>
                <a:gd name="connsiteX18" fmla="*/ 835 w 10000"/>
                <a:gd name="connsiteY18" fmla="*/ 7828 h 10000"/>
                <a:gd name="connsiteX19" fmla="*/ 816 w 10000"/>
                <a:gd name="connsiteY19" fmla="*/ 7336 h 10000"/>
                <a:gd name="connsiteX20" fmla="*/ 612 w 10000"/>
                <a:gd name="connsiteY20" fmla="*/ 6911 h 10000"/>
                <a:gd name="connsiteX21" fmla="*/ 0 w 10000"/>
                <a:gd name="connsiteY21" fmla="*/ 6742 h 10000"/>
                <a:gd name="connsiteX22" fmla="*/ 1389 w 10000"/>
                <a:gd name="connsiteY22" fmla="*/ 1629 h 10000"/>
                <a:gd name="connsiteX23" fmla="*/ 1389 w 10000"/>
                <a:gd name="connsiteY23" fmla="*/ 1493 h 10000"/>
                <a:gd name="connsiteX24" fmla="*/ 835 w 10000"/>
                <a:gd name="connsiteY24" fmla="*/ 1493 h 10000"/>
                <a:gd name="connsiteX25" fmla="*/ 835 w 10000"/>
                <a:gd name="connsiteY25" fmla="*/ 1448 h 10000"/>
                <a:gd name="connsiteX26" fmla="*/ 835 w 10000"/>
                <a:gd name="connsiteY26" fmla="*/ 1357 h 10000"/>
                <a:gd name="connsiteX27" fmla="*/ 835 w 10000"/>
                <a:gd name="connsiteY27" fmla="*/ 1312 h 10000"/>
                <a:gd name="connsiteX28" fmla="*/ 835 w 10000"/>
                <a:gd name="connsiteY28" fmla="*/ 1222 h 10000"/>
                <a:gd name="connsiteX29" fmla="*/ 1389 w 10000"/>
                <a:gd name="connsiteY29" fmla="*/ 1131 h 10000"/>
                <a:gd name="connsiteX30" fmla="*/ 1389 w 10000"/>
                <a:gd name="connsiteY30" fmla="*/ 1086 h 10000"/>
                <a:gd name="connsiteX31" fmla="*/ 1668 w 10000"/>
                <a:gd name="connsiteY31" fmla="*/ 995 h 10000"/>
                <a:gd name="connsiteX32" fmla="*/ 1668 w 10000"/>
                <a:gd name="connsiteY32" fmla="*/ 950 h 10000"/>
                <a:gd name="connsiteX33" fmla="*/ 2223 w 10000"/>
                <a:gd name="connsiteY33" fmla="*/ 950 h 10000"/>
                <a:gd name="connsiteX34" fmla="*/ 2501 w 10000"/>
                <a:gd name="connsiteY34" fmla="*/ 860 h 10000"/>
                <a:gd name="connsiteX35" fmla="*/ 3057 w 10000"/>
                <a:gd name="connsiteY35" fmla="*/ 814 h 10000"/>
                <a:gd name="connsiteX36" fmla="*/ 3334 w 10000"/>
                <a:gd name="connsiteY36" fmla="*/ 724 h 10000"/>
                <a:gd name="connsiteX37" fmla="*/ 3890 w 10000"/>
                <a:gd name="connsiteY37" fmla="*/ 724 h 10000"/>
                <a:gd name="connsiteX38" fmla="*/ 4722 w 10000"/>
                <a:gd name="connsiteY38" fmla="*/ 724 h 10000"/>
                <a:gd name="connsiteX39" fmla="*/ 5278 w 10000"/>
                <a:gd name="connsiteY39" fmla="*/ 633 h 10000"/>
                <a:gd name="connsiteX40" fmla="*/ 6111 w 10000"/>
                <a:gd name="connsiteY40" fmla="*/ 633 h 10000"/>
                <a:gd name="connsiteX41" fmla="*/ 6389 w 10000"/>
                <a:gd name="connsiteY41" fmla="*/ 588 h 10000"/>
                <a:gd name="connsiteX42" fmla="*/ 6945 w 10000"/>
                <a:gd name="connsiteY42" fmla="*/ 588 h 10000"/>
                <a:gd name="connsiteX43" fmla="*/ 7499 w 10000"/>
                <a:gd name="connsiteY43" fmla="*/ 588 h 10000"/>
                <a:gd name="connsiteX44" fmla="*/ 7778 w 10000"/>
                <a:gd name="connsiteY44" fmla="*/ 588 h 10000"/>
                <a:gd name="connsiteX45" fmla="*/ 8333 w 10000"/>
                <a:gd name="connsiteY45" fmla="*/ 498 h 10000"/>
                <a:gd name="connsiteX46" fmla="*/ 8610 w 10000"/>
                <a:gd name="connsiteY46" fmla="*/ 452 h 10000"/>
                <a:gd name="connsiteX47" fmla="*/ 9167 w 10000"/>
                <a:gd name="connsiteY47" fmla="*/ 362 h 10000"/>
                <a:gd name="connsiteX48" fmla="*/ 9443 w 10000"/>
                <a:gd name="connsiteY48" fmla="*/ 362 h 10000"/>
                <a:gd name="connsiteX49" fmla="*/ 10000 w 10000"/>
                <a:gd name="connsiteY49" fmla="*/ 317 h 10000"/>
                <a:gd name="connsiteX50" fmla="*/ 10000 w 10000"/>
                <a:gd name="connsiteY50" fmla="*/ 226 h 10000"/>
                <a:gd name="connsiteX51" fmla="*/ 10000 w 10000"/>
                <a:gd name="connsiteY51" fmla="*/ 136 h 10000"/>
                <a:gd name="connsiteX52" fmla="*/ 10000 w 10000"/>
                <a:gd name="connsiteY52" fmla="*/ 0 h 10000"/>
                <a:gd name="connsiteX0" fmla="*/ 1056 w 9388"/>
                <a:gd name="connsiteY0" fmla="*/ 10000 h 10000"/>
                <a:gd name="connsiteX1" fmla="*/ 1056 w 9388"/>
                <a:gd name="connsiteY1" fmla="*/ 9955 h 10000"/>
                <a:gd name="connsiteX2" fmla="*/ 777 w 9388"/>
                <a:gd name="connsiteY2" fmla="*/ 9819 h 10000"/>
                <a:gd name="connsiteX3" fmla="*/ 777 w 9388"/>
                <a:gd name="connsiteY3" fmla="*/ 9729 h 10000"/>
                <a:gd name="connsiteX4" fmla="*/ 1056 w 9388"/>
                <a:gd name="connsiteY4" fmla="*/ 9593 h 10000"/>
                <a:gd name="connsiteX5" fmla="*/ 1056 w 9388"/>
                <a:gd name="connsiteY5" fmla="*/ 9457 h 10000"/>
                <a:gd name="connsiteX6" fmla="*/ 1056 w 9388"/>
                <a:gd name="connsiteY6" fmla="*/ 9231 h 10000"/>
                <a:gd name="connsiteX7" fmla="*/ 1056 w 9388"/>
                <a:gd name="connsiteY7" fmla="*/ 9095 h 10000"/>
                <a:gd name="connsiteX8" fmla="*/ 1056 w 9388"/>
                <a:gd name="connsiteY8" fmla="*/ 8869 h 10000"/>
                <a:gd name="connsiteX9" fmla="*/ 777 w 9388"/>
                <a:gd name="connsiteY9" fmla="*/ 8824 h 10000"/>
                <a:gd name="connsiteX10" fmla="*/ 777 w 9388"/>
                <a:gd name="connsiteY10" fmla="*/ 8688 h 10000"/>
                <a:gd name="connsiteX11" fmla="*/ 777 w 9388"/>
                <a:gd name="connsiteY11" fmla="*/ 8507 h 10000"/>
                <a:gd name="connsiteX12" fmla="*/ 777 w 9388"/>
                <a:gd name="connsiteY12" fmla="*/ 8462 h 10000"/>
                <a:gd name="connsiteX13" fmla="*/ 777 w 9388"/>
                <a:gd name="connsiteY13" fmla="*/ 8371 h 10000"/>
                <a:gd name="connsiteX14" fmla="*/ 777 w 9388"/>
                <a:gd name="connsiteY14" fmla="*/ 8235 h 10000"/>
                <a:gd name="connsiteX15" fmla="*/ 223 w 9388"/>
                <a:gd name="connsiteY15" fmla="*/ 8100 h 10000"/>
                <a:gd name="connsiteX16" fmla="*/ 223 w 9388"/>
                <a:gd name="connsiteY16" fmla="*/ 8009 h 10000"/>
                <a:gd name="connsiteX17" fmla="*/ 223 w 9388"/>
                <a:gd name="connsiteY17" fmla="*/ 7873 h 10000"/>
                <a:gd name="connsiteX18" fmla="*/ 223 w 9388"/>
                <a:gd name="connsiteY18" fmla="*/ 7828 h 10000"/>
                <a:gd name="connsiteX19" fmla="*/ 204 w 9388"/>
                <a:gd name="connsiteY19" fmla="*/ 7336 h 10000"/>
                <a:gd name="connsiteX20" fmla="*/ 0 w 9388"/>
                <a:gd name="connsiteY20" fmla="*/ 6911 h 10000"/>
                <a:gd name="connsiteX21" fmla="*/ 777 w 9388"/>
                <a:gd name="connsiteY21" fmla="*/ 1629 h 10000"/>
                <a:gd name="connsiteX22" fmla="*/ 777 w 9388"/>
                <a:gd name="connsiteY22" fmla="*/ 1493 h 10000"/>
                <a:gd name="connsiteX23" fmla="*/ 223 w 9388"/>
                <a:gd name="connsiteY23" fmla="*/ 1493 h 10000"/>
                <a:gd name="connsiteX24" fmla="*/ 223 w 9388"/>
                <a:gd name="connsiteY24" fmla="*/ 1448 h 10000"/>
                <a:gd name="connsiteX25" fmla="*/ 223 w 9388"/>
                <a:gd name="connsiteY25" fmla="*/ 1357 h 10000"/>
                <a:gd name="connsiteX26" fmla="*/ 223 w 9388"/>
                <a:gd name="connsiteY26" fmla="*/ 1312 h 10000"/>
                <a:gd name="connsiteX27" fmla="*/ 223 w 9388"/>
                <a:gd name="connsiteY27" fmla="*/ 1222 h 10000"/>
                <a:gd name="connsiteX28" fmla="*/ 777 w 9388"/>
                <a:gd name="connsiteY28" fmla="*/ 1131 h 10000"/>
                <a:gd name="connsiteX29" fmla="*/ 777 w 9388"/>
                <a:gd name="connsiteY29" fmla="*/ 1086 h 10000"/>
                <a:gd name="connsiteX30" fmla="*/ 1056 w 9388"/>
                <a:gd name="connsiteY30" fmla="*/ 995 h 10000"/>
                <a:gd name="connsiteX31" fmla="*/ 1056 w 9388"/>
                <a:gd name="connsiteY31" fmla="*/ 950 h 10000"/>
                <a:gd name="connsiteX32" fmla="*/ 1611 w 9388"/>
                <a:gd name="connsiteY32" fmla="*/ 950 h 10000"/>
                <a:gd name="connsiteX33" fmla="*/ 1889 w 9388"/>
                <a:gd name="connsiteY33" fmla="*/ 860 h 10000"/>
                <a:gd name="connsiteX34" fmla="*/ 2445 w 9388"/>
                <a:gd name="connsiteY34" fmla="*/ 814 h 10000"/>
                <a:gd name="connsiteX35" fmla="*/ 2722 w 9388"/>
                <a:gd name="connsiteY35" fmla="*/ 724 h 10000"/>
                <a:gd name="connsiteX36" fmla="*/ 3278 w 9388"/>
                <a:gd name="connsiteY36" fmla="*/ 724 h 10000"/>
                <a:gd name="connsiteX37" fmla="*/ 4110 w 9388"/>
                <a:gd name="connsiteY37" fmla="*/ 724 h 10000"/>
                <a:gd name="connsiteX38" fmla="*/ 4666 w 9388"/>
                <a:gd name="connsiteY38" fmla="*/ 633 h 10000"/>
                <a:gd name="connsiteX39" fmla="*/ 5499 w 9388"/>
                <a:gd name="connsiteY39" fmla="*/ 633 h 10000"/>
                <a:gd name="connsiteX40" fmla="*/ 5777 w 9388"/>
                <a:gd name="connsiteY40" fmla="*/ 588 h 10000"/>
                <a:gd name="connsiteX41" fmla="*/ 6333 w 9388"/>
                <a:gd name="connsiteY41" fmla="*/ 588 h 10000"/>
                <a:gd name="connsiteX42" fmla="*/ 6887 w 9388"/>
                <a:gd name="connsiteY42" fmla="*/ 588 h 10000"/>
                <a:gd name="connsiteX43" fmla="*/ 7166 w 9388"/>
                <a:gd name="connsiteY43" fmla="*/ 588 h 10000"/>
                <a:gd name="connsiteX44" fmla="*/ 7721 w 9388"/>
                <a:gd name="connsiteY44" fmla="*/ 498 h 10000"/>
                <a:gd name="connsiteX45" fmla="*/ 7998 w 9388"/>
                <a:gd name="connsiteY45" fmla="*/ 452 h 10000"/>
                <a:gd name="connsiteX46" fmla="*/ 8555 w 9388"/>
                <a:gd name="connsiteY46" fmla="*/ 362 h 10000"/>
                <a:gd name="connsiteX47" fmla="*/ 8831 w 9388"/>
                <a:gd name="connsiteY47" fmla="*/ 362 h 10000"/>
                <a:gd name="connsiteX48" fmla="*/ 9388 w 9388"/>
                <a:gd name="connsiteY48" fmla="*/ 317 h 10000"/>
                <a:gd name="connsiteX49" fmla="*/ 9388 w 9388"/>
                <a:gd name="connsiteY49" fmla="*/ 226 h 10000"/>
                <a:gd name="connsiteX50" fmla="*/ 9388 w 9388"/>
                <a:gd name="connsiteY50" fmla="*/ 136 h 10000"/>
                <a:gd name="connsiteX51" fmla="*/ 9388 w 9388"/>
                <a:gd name="connsiteY51" fmla="*/ 0 h 10000"/>
                <a:gd name="connsiteX0" fmla="*/ 1125 w 10000"/>
                <a:gd name="connsiteY0" fmla="*/ 10000 h 10000"/>
                <a:gd name="connsiteX1" fmla="*/ 1125 w 10000"/>
                <a:gd name="connsiteY1" fmla="*/ 9955 h 10000"/>
                <a:gd name="connsiteX2" fmla="*/ 828 w 10000"/>
                <a:gd name="connsiteY2" fmla="*/ 9819 h 10000"/>
                <a:gd name="connsiteX3" fmla="*/ 828 w 10000"/>
                <a:gd name="connsiteY3" fmla="*/ 9729 h 10000"/>
                <a:gd name="connsiteX4" fmla="*/ 1125 w 10000"/>
                <a:gd name="connsiteY4" fmla="*/ 9593 h 10000"/>
                <a:gd name="connsiteX5" fmla="*/ 1125 w 10000"/>
                <a:gd name="connsiteY5" fmla="*/ 9457 h 10000"/>
                <a:gd name="connsiteX6" fmla="*/ 1125 w 10000"/>
                <a:gd name="connsiteY6" fmla="*/ 9231 h 10000"/>
                <a:gd name="connsiteX7" fmla="*/ 1125 w 10000"/>
                <a:gd name="connsiteY7" fmla="*/ 9095 h 10000"/>
                <a:gd name="connsiteX8" fmla="*/ 1125 w 10000"/>
                <a:gd name="connsiteY8" fmla="*/ 8869 h 10000"/>
                <a:gd name="connsiteX9" fmla="*/ 828 w 10000"/>
                <a:gd name="connsiteY9" fmla="*/ 8824 h 10000"/>
                <a:gd name="connsiteX10" fmla="*/ 828 w 10000"/>
                <a:gd name="connsiteY10" fmla="*/ 8688 h 10000"/>
                <a:gd name="connsiteX11" fmla="*/ 828 w 10000"/>
                <a:gd name="connsiteY11" fmla="*/ 8507 h 10000"/>
                <a:gd name="connsiteX12" fmla="*/ 828 w 10000"/>
                <a:gd name="connsiteY12" fmla="*/ 8462 h 10000"/>
                <a:gd name="connsiteX13" fmla="*/ 828 w 10000"/>
                <a:gd name="connsiteY13" fmla="*/ 8371 h 10000"/>
                <a:gd name="connsiteX14" fmla="*/ 828 w 10000"/>
                <a:gd name="connsiteY14" fmla="*/ 8235 h 10000"/>
                <a:gd name="connsiteX15" fmla="*/ 238 w 10000"/>
                <a:gd name="connsiteY15" fmla="*/ 8100 h 10000"/>
                <a:gd name="connsiteX16" fmla="*/ 238 w 10000"/>
                <a:gd name="connsiteY16" fmla="*/ 8009 h 10000"/>
                <a:gd name="connsiteX17" fmla="*/ 238 w 10000"/>
                <a:gd name="connsiteY17" fmla="*/ 7873 h 10000"/>
                <a:gd name="connsiteX18" fmla="*/ 238 w 10000"/>
                <a:gd name="connsiteY18" fmla="*/ 7828 h 10000"/>
                <a:gd name="connsiteX19" fmla="*/ 0 w 10000"/>
                <a:gd name="connsiteY19" fmla="*/ 6911 h 10000"/>
                <a:gd name="connsiteX20" fmla="*/ 828 w 10000"/>
                <a:gd name="connsiteY20" fmla="*/ 1629 h 10000"/>
                <a:gd name="connsiteX21" fmla="*/ 828 w 10000"/>
                <a:gd name="connsiteY21" fmla="*/ 1493 h 10000"/>
                <a:gd name="connsiteX22" fmla="*/ 238 w 10000"/>
                <a:gd name="connsiteY22" fmla="*/ 1493 h 10000"/>
                <a:gd name="connsiteX23" fmla="*/ 238 w 10000"/>
                <a:gd name="connsiteY23" fmla="*/ 1448 h 10000"/>
                <a:gd name="connsiteX24" fmla="*/ 238 w 10000"/>
                <a:gd name="connsiteY24" fmla="*/ 1357 h 10000"/>
                <a:gd name="connsiteX25" fmla="*/ 238 w 10000"/>
                <a:gd name="connsiteY25" fmla="*/ 1312 h 10000"/>
                <a:gd name="connsiteX26" fmla="*/ 238 w 10000"/>
                <a:gd name="connsiteY26" fmla="*/ 1222 h 10000"/>
                <a:gd name="connsiteX27" fmla="*/ 828 w 10000"/>
                <a:gd name="connsiteY27" fmla="*/ 1131 h 10000"/>
                <a:gd name="connsiteX28" fmla="*/ 828 w 10000"/>
                <a:gd name="connsiteY28" fmla="*/ 1086 h 10000"/>
                <a:gd name="connsiteX29" fmla="*/ 1125 w 10000"/>
                <a:gd name="connsiteY29" fmla="*/ 995 h 10000"/>
                <a:gd name="connsiteX30" fmla="*/ 1125 w 10000"/>
                <a:gd name="connsiteY30" fmla="*/ 950 h 10000"/>
                <a:gd name="connsiteX31" fmla="*/ 1716 w 10000"/>
                <a:gd name="connsiteY31" fmla="*/ 950 h 10000"/>
                <a:gd name="connsiteX32" fmla="*/ 2012 w 10000"/>
                <a:gd name="connsiteY32" fmla="*/ 860 h 10000"/>
                <a:gd name="connsiteX33" fmla="*/ 2604 w 10000"/>
                <a:gd name="connsiteY33" fmla="*/ 814 h 10000"/>
                <a:gd name="connsiteX34" fmla="*/ 2899 w 10000"/>
                <a:gd name="connsiteY34" fmla="*/ 724 h 10000"/>
                <a:gd name="connsiteX35" fmla="*/ 3492 w 10000"/>
                <a:gd name="connsiteY35" fmla="*/ 724 h 10000"/>
                <a:gd name="connsiteX36" fmla="*/ 4378 w 10000"/>
                <a:gd name="connsiteY36" fmla="*/ 724 h 10000"/>
                <a:gd name="connsiteX37" fmla="*/ 4970 w 10000"/>
                <a:gd name="connsiteY37" fmla="*/ 633 h 10000"/>
                <a:gd name="connsiteX38" fmla="*/ 5857 w 10000"/>
                <a:gd name="connsiteY38" fmla="*/ 633 h 10000"/>
                <a:gd name="connsiteX39" fmla="*/ 6154 w 10000"/>
                <a:gd name="connsiteY39" fmla="*/ 588 h 10000"/>
                <a:gd name="connsiteX40" fmla="*/ 6746 w 10000"/>
                <a:gd name="connsiteY40" fmla="*/ 588 h 10000"/>
                <a:gd name="connsiteX41" fmla="*/ 7336 w 10000"/>
                <a:gd name="connsiteY41" fmla="*/ 588 h 10000"/>
                <a:gd name="connsiteX42" fmla="*/ 7633 w 10000"/>
                <a:gd name="connsiteY42" fmla="*/ 588 h 10000"/>
                <a:gd name="connsiteX43" fmla="*/ 8224 w 10000"/>
                <a:gd name="connsiteY43" fmla="*/ 498 h 10000"/>
                <a:gd name="connsiteX44" fmla="*/ 8519 w 10000"/>
                <a:gd name="connsiteY44" fmla="*/ 452 h 10000"/>
                <a:gd name="connsiteX45" fmla="*/ 9113 w 10000"/>
                <a:gd name="connsiteY45" fmla="*/ 362 h 10000"/>
                <a:gd name="connsiteX46" fmla="*/ 9407 w 10000"/>
                <a:gd name="connsiteY46" fmla="*/ 362 h 10000"/>
                <a:gd name="connsiteX47" fmla="*/ 10000 w 10000"/>
                <a:gd name="connsiteY47" fmla="*/ 317 h 10000"/>
                <a:gd name="connsiteX48" fmla="*/ 10000 w 10000"/>
                <a:gd name="connsiteY48" fmla="*/ 226 h 10000"/>
                <a:gd name="connsiteX49" fmla="*/ 10000 w 10000"/>
                <a:gd name="connsiteY49" fmla="*/ 136 h 10000"/>
                <a:gd name="connsiteX50" fmla="*/ 10000 w 10000"/>
                <a:gd name="connsiteY50" fmla="*/ 0 h 10000"/>
                <a:gd name="connsiteX0" fmla="*/ 1196 w 10071"/>
                <a:gd name="connsiteY0" fmla="*/ 10000 h 10000"/>
                <a:gd name="connsiteX1" fmla="*/ 1196 w 10071"/>
                <a:gd name="connsiteY1" fmla="*/ 9955 h 10000"/>
                <a:gd name="connsiteX2" fmla="*/ 899 w 10071"/>
                <a:gd name="connsiteY2" fmla="*/ 9819 h 10000"/>
                <a:gd name="connsiteX3" fmla="*/ 899 w 10071"/>
                <a:gd name="connsiteY3" fmla="*/ 9729 h 10000"/>
                <a:gd name="connsiteX4" fmla="*/ 1196 w 10071"/>
                <a:gd name="connsiteY4" fmla="*/ 9593 h 10000"/>
                <a:gd name="connsiteX5" fmla="*/ 1196 w 10071"/>
                <a:gd name="connsiteY5" fmla="*/ 9457 h 10000"/>
                <a:gd name="connsiteX6" fmla="*/ 1196 w 10071"/>
                <a:gd name="connsiteY6" fmla="*/ 9231 h 10000"/>
                <a:gd name="connsiteX7" fmla="*/ 1196 w 10071"/>
                <a:gd name="connsiteY7" fmla="*/ 9095 h 10000"/>
                <a:gd name="connsiteX8" fmla="*/ 1196 w 10071"/>
                <a:gd name="connsiteY8" fmla="*/ 8869 h 10000"/>
                <a:gd name="connsiteX9" fmla="*/ 899 w 10071"/>
                <a:gd name="connsiteY9" fmla="*/ 8824 h 10000"/>
                <a:gd name="connsiteX10" fmla="*/ 899 w 10071"/>
                <a:gd name="connsiteY10" fmla="*/ 8688 h 10000"/>
                <a:gd name="connsiteX11" fmla="*/ 899 w 10071"/>
                <a:gd name="connsiteY11" fmla="*/ 8507 h 10000"/>
                <a:gd name="connsiteX12" fmla="*/ 899 w 10071"/>
                <a:gd name="connsiteY12" fmla="*/ 8462 h 10000"/>
                <a:gd name="connsiteX13" fmla="*/ 899 w 10071"/>
                <a:gd name="connsiteY13" fmla="*/ 8371 h 10000"/>
                <a:gd name="connsiteX14" fmla="*/ 899 w 10071"/>
                <a:gd name="connsiteY14" fmla="*/ 8235 h 10000"/>
                <a:gd name="connsiteX15" fmla="*/ 309 w 10071"/>
                <a:gd name="connsiteY15" fmla="*/ 8100 h 10000"/>
                <a:gd name="connsiteX16" fmla="*/ 309 w 10071"/>
                <a:gd name="connsiteY16" fmla="*/ 8009 h 10000"/>
                <a:gd name="connsiteX17" fmla="*/ 309 w 10071"/>
                <a:gd name="connsiteY17" fmla="*/ 7873 h 10000"/>
                <a:gd name="connsiteX18" fmla="*/ 309 w 10071"/>
                <a:gd name="connsiteY18" fmla="*/ 7828 h 10000"/>
                <a:gd name="connsiteX19" fmla="*/ 71 w 10071"/>
                <a:gd name="connsiteY19" fmla="*/ 7009 h 10000"/>
                <a:gd name="connsiteX20" fmla="*/ 71 w 10071"/>
                <a:gd name="connsiteY20" fmla="*/ 6911 h 10000"/>
                <a:gd name="connsiteX21" fmla="*/ 899 w 10071"/>
                <a:gd name="connsiteY21" fmla="*/ 1629 h 10000"/>
                <a:gd name="connsiteX22" fmla="*/ 899 w 10071"/>
                <a:gd name="connsiteY22" fmla="*/ 1493 h 10000"/>
                <a:gd name="connsiteX23" fmla="*/ 309 w 10071"/>
                <a:gd name="connsiteY23" fmla="*/ 1493 h 10000"/>
                <a:gd name="connsiteX24" fmla="*/ 309 w 10071"/>
                <a:gd name="connsiteY24" fmla="*/ 1448 h 10000"/>
                <a:gd name="connsiteX25" fmla="*/ 309 w 10071"/>
                <a:gd name="connsiteY25" fmla="*/ 1357 h 10000"/>
                <a:gd name="connsiteX26" fmla="*/ 309 w 10071"/>
                <a:gd name="connsiteY26" fmla="*/ 1312 h 10000"/>
                <a:gd name="connsiteX27" fmla="*/ 309 w 10071"/>
                <a:gd name="connsiteY27" fmla="*/ 1222 h 10000"/>
                <a:gd name="connsiteX28" fmla="*/ 899 w 10071"/>
                <a:gd name="connsiteY28" fmla="*/ 1131 h 10000"/>
                <a:gd name="connsiteX29" fmla="*/ 899 w 10071"/>
                <a:gd name="connsiteY29" fmla="*/ 1086 h 10000"/>
                <a:gd name="connsiteX30" fmla="*/ 1196 w 10071"/>
                <a:gd name="connsiteY30" fmla="*/ 995 h 10000"/>
                <a:gd name="connsiteX31" fmla="*/ 1196 w 10071"/>
                <a:gd name="connsiteY31" fmla="*/ 950 h 10000"/>
                <a:gd name="connsiteX32" fmla="*/ 1787 w 10071"/>
                <a:gd name="connsiteY32" fmla="*/ 950 h 10000"/>
                <a:gd name="connsiteX33" fmla="*/ 2083 w 10071"/>
                <a:gd name="connsiteY33" fmla="*/ 860 h 10000"/>
                <a:gd name="connsiteX34" fmla="*/ 2675 w 10071"/>
                <a:gd name="connsiteY34" fmla="*/ 814 h 10000"/>
                <a:gd name="connsiteX35" fmla="*/ 2970 w 10071"/>
                <a:gd name="connsiteY35" fmla="*/ 724 h 10000"/>
                <a:gd name="connsiteX36" fmla="*/ 3563 w 10071"/>
                <a:gd name="connsiteY36" fmla="*/ 724 h 10000"/>
                <a:gd name="connsiteX37" fmla="*/ 4449 w 10071"/>
                <a:gd name="connsiteY37" fmla="*/ 724 h 10000"/>
                <a:gd name="connsiteX38" fmla="*/ 5041 w 10071"/>
                <a:gd name="connsiteY38" fmla="*/ 633 h 10000"/>
                <a:gd name="connsiteX39" fmla="*/ 5928 w 10071"/>
                <a:gd name="connsiteY39" fmla="*/ 633 h 10000"/>
                <a:gd name="connsiteX40" fmla="*/ 6225 w 10071"/>
                <a:gd name="connsiteY40" fmla="*/ 588 h 10000"/>
                <a:gd name="connsiteX41" fmla="*/ 6817 w 10071"/>
                <a:gd name="connsiteY41" fmla="*/ 588 h 10000"/>
                <a:gd name="connsiteX42" fmla="*/ 7407 w 10071"/>
                <a:gd name="connsiteY42" fmla="*/ 588 h 10000"/>
                <a:gd name="connsiteX43" fmla="*/ 7704 w 10071"/>
                <a:gd name="connsiteY43" fmla="*/ 588 h 10000"/>
                <a:gd name="connsiteX44" fmla="*/ 8295 w 10071"/>
                <a:gd name="connsiteY44" fmla="*/ 498 h 10000"/>
                <a:gd name="connsiteX45" fmla="*/ 8590 w 10071"/>
                <a:gd name="connsiteY45" fmla="*/ 452 h 10000"/>
                <a:gd name="connsiteX46" fmla="*/ 9184 w 10071"/>
                <a:gd name="connsiteY46" fmla="*/ 362 h 10000"/>
                <a:gd name="connsiteX47" fmla="*/ 9478 w 10071"/>
                <a:gd name="connsiteY47" fmla="*/ 362 h 10000"/>
                <a:gd name="connsiteX48" fmla="*/ 10071 w 10071"/>
                <a:gd name="connsiteY48" fmla="*/ 317 h 10000"/>
                <a:gd name="connsiteX49" fmla="*/ 10071 w 10071"/>
                <a:gd name="connsiteY49" fmla="*/ 226 h 10000"/>
                <a:gd name="connsiteX50" fmla="*/ 10071 w 10071"/>
                <a:gd name="connsiteY50" fmla="*/ 136 h 10000"/>
                <a:gd name="connsiteX51" fmla="*/ 10071 w 10071"/>
                <a:gd name="connsiteY51" fmla="*/ 0 h 10000"/>
                <a:gd name="connsiteX0" fmla="*/ 1145 w 10020"/>
                <a:gd name="connsiteY0" fmla="*/ 10000 h 10000"/>
                <a:gd name="connsiteX1" fmla="*/ 1145 w 10020"/>
                <a:gd name="connsiteY1" fmla="*/ 9955 h 10000"/>
                <a:gd name="connsiteX2" fmla="*/ 848 w 10020"/>
                <a:gd name="connsiteY2" fmla="*/ 9819 h 10000"/>
                <a:gd name="connsiteX3" fmla="*/ 848 w 10020"/>
                <a:gd name="connsiteY3" fmla="*/ 9729 h 10000"/>
                <a:gd name="connsiteX4" fmla="*/ 1145 w 10020"/>
                <a:gd name="connsiteY4" fmla="*/ 9593 h 10000"/>
                <a:gd name="connsiteX5" fmla="*/ 1145 w 10020"/>
                <a:gd name="connsiteY5" fmla="*/ 9457 h 10000"/>
                <a:gd name="connsiteX6" fmla="*/ 1145 w 10020"/>
                <a:gd name="connsiteY6" fmla="*/ 9231 h 10000"/>
                <a:gd name="connsiteX7" fmla="*/ 1145 w 10020"/>
                <a:gd name="connsiteY7" fmla="*/ 9095 h 10000"/>
                <a:gd name="connsiteX8" fmla="*/ 1145 w 10020"/>
                <a:gd name="connsiteY8" fmla="*/ 8869 h 10000"/>
                <a:gd name="connsiteX9" fmla="*/ 848 w 10020"/>
                <a:gd name="connsiteY9" fmla="*/ 8824 h 10000"/>
                <a:gd name="connsiteX10" fmla="*/ 848 w 10020"/>
                <a:gd name="connsiteY10" fmla="*/ 8688 h 10000"/>
                <a:gd name="connsiteX11" fmla="*/ 848 w 10020"/>
                <a:gd name="connsiteY11" fmla="*/ 8507 h 10000"/>
                <a:gd name="connsiteX12" fmla="*/ 848 w 10020"/>
                <a:gd name="connsiteY12" fmla="*/ 8462 h 10000"/>
                <a:gd name="connsiteX13" fmla="*/ 848 w 10020"/>
                <a:gd name="connsiteY13" fmla="*/ 8371 h 10000"/>
                <a:gd name="connsiteX14" fmla="*/ 848 w 10020"/>
                <a:gd name="connsiteY14" fmla="*/ 8235 h 10000"/>
                <a:gd name="connsiteX15" fmla="*/ 258 w 10020"/>
                <a:gd name="connsiteY15" fmla="*/ 8100 h 10000"/>
                <a:gd name="connsiteX16" fmla="*/ 258 w 10020"/>
                <a:gd name="connsiteY16" fmla="*/ 8009 h 10000"/>
                <a:gd name="connsiteX17" fmla="*/ 258 w 10020"/>
                <a:gd name="connsiteY17" fmla="*/ 7873 h 10000"/>
                <a:gd name="connsiteX18" fmla="*/ 258 w 10020"/>
                <a:gd name="connsiteY18" fmla="*/ 7828 h 10000"/>
                <a:gd name="connsiteX19" fmla="*/ 20 w 10020"/>
                <a:gd name="connsiteY19" fmla="*/ 7009 h 10000"/>
                <a:gd name="connsiteX20" fmla="*/ 848 w 10020"/>
                <a:gd name="connsiteY20" fmla="*/ 1629 h 10000"/>
                <a:gd name="connsiteX21" fmla="*/ 848 w 10020"/>
                <a:gd name="connsiteY21" fmla="*/ 1493 h 10000"/>
                <a:gd name="connsiteX22" fmla="*/ 258 w 10020"/>
                <a:gd name="connsiteY22" fmla="*/ 1493 h 10000"/>
                <a:gd name="connsiteX23" fmla="*/ 258 w 10020"/>
                <a:gd name="connsiteY23" fmla="*/ 1448 h 10000"/>
                <a:gd name="connsiteX24" fmla="*/ 258 w 10020"/>
                <a:gd name="connsiteY24" fmla="*/ 1357 h 10000"/>
                <a:gd name="connsiteX25" fmla="*/ 258 w 10020"/>
                <a:gd name="connsiteY25" fmla="*/ 1312 h 10000"/>
                <a:gd name="connsiteX26" fmla="*/ 258 w 10020"/>
                <a:gd name="connsiteY26" fmla="*/ 1222 h 10000"/>
                <a:gd name="connsiteX27" fmla="*/ 848 w 10020"/>
                <a:gd name="connsiteY27" fmla="*/ 1131 h 10000"/>
                <a:gd name="connsiteX28" fmla="*/ 848 w 10020"/>
                <a:gd name="connsiteY28" fmla="*/ 1086 h 10000"/>
                <a:gd name="connsiteX29" fmla="*/ 1145 w 10020"/>
                <a:gd name="connsiteY29" fmla="*/ 995 h 10000"/>
                <a:gd name="connsiteX30" fmla="*/ 1145 w 10020"/>
                <a:gd name="connsiteY30" fmla="*/ 950 h 10000"/>
                <a:gd name="connsiteX31" fmla="*/ 1736 w 10020"/>
                <a:gd name="connsiteY31" fmla="*/ 950 h 10000"/>
                <a:gd name="connsiteX32" fmla="*/ 2032 w 10020"/>
                <a:gd name="connsiteY32" fmla="*/ 860 h 10000"/>
                <a:gd name="connsiteX33" fmla="*/ 2624 w 10020"/>
                <a:gd name="connsiteY33" fmla="*/ 814 h 10000"/>
                <a:gd name="connsiteX34" fmla="*/ 2919 w 10020"/>
                <a:gd name="connsiteY34" fmla="*/ 724 h 10000"/>
                <a:gd name="connsiteX35" fmla="*/ 3512 w 10020"/>
                <a:gd name="connsiteY35" fmla="*/ 724 h 10000"/>
                <a:gd name="connsiteX36" fmla="*/ 4398 w 10020"/>
                <a:gd name="connsiteY36" fmla="*/ 724 h 10000"/>
                <a:gd name="connsiteX37" fmla="*/ 4990 w 10020"/>
                <a:gd name="connsiteY37" fmla="*/ 633 h 10000"/>
                <a:gd name="connsiteX38" fmla="*/ 5877 w 10020"/>
                <a:gd name="connsiteY38" fmla="*/ 633 h 10000"/>
                <a:gd name="connsiteX39" fmla="*/ 6174 w 10020"/>
                <a:gd name="connsiteY39" fmla="*/ 588 h 10000"/>
                <a:gd name="connsiteX40" fmla="*/ 6766 w 10020"/>
                <a:gd name="connsiteY40" fmla="*/ 588 h 10000"/>
                <a:gd name="connsiteX41" fmla="*/ 7356 w 10020"/>
                <a:gd name="connsiteY41" fmla="*/ 588 h 10000"/>
                <a:gd name="connsiteX42" fmla="*/ 7653 w 10020"/>
                <a:gd name="connsiteY42" fmla="*/ 588 h 10000"/>
                <a:gd name="connsiteX43" fmla="*/ 8244 w 10020"/>
                <a:gd name="connsiteY43" fmla="*/ 498 h 10000"/>
                <a:gd name="connsiteX44" fmla="*/ 8539 w 10020"/>
                <a:gd name="connsiteY44" fmla="*/ 452 h 10000"/>
                <a:gd name="connsiteX45" fmla="*/ 9133 w 10020"/>
                <a:gd name="connsiteY45" fmla="*/ 362 h 10000"/>
                <a:gd name="connsiteX46" fmla="*/ 9427 w 10020"/>
                <a:gd name="connsiteY46" fmla="*/ 362 h 10000"/>
                <a:gd name="connsiteX47" fmla="*/ 10020 w 10020"/>
                <a:gd name="connsiteY47" fmla="*/ 317 h 10000"/>
                <a:gd name="connsiteX48" fmla="*/ 10020 w 10020"/>
                <a:gd name="connsiteY48" fmla="*/ 226 h 10000"/>
                <a:gd name="connsiteX49" fmla="*/ 10020 w 10020"/>
                <a:gd name="connsiteY49" fmla="*/ 136 h 10000"/>
                <a:gd name="connsiteX50" fmla="*/ 10020 w 10020"/>
                <a:gd name="connsiteY50" fmla="*/ 0 h 10000"/>
                <a:gd name="connsiteX0" fmla="*/ 887 w 9762"/>
                <a:gd name="connsiteY0" fmla="*/ 10000 h 10000"/>
                <a:gd name="connsiteX1" fmla="*/ 887 w 9762"/>
                <a:gd name="connsiteY1" fmla="*/ 9955 h 10000"/>
                <a:gd name="connsiteX2" fmla="*/ 590 w 9762"/>
                <a:gd name="connsiteY2" fmla="*/ 9819 h 10000"/>
                <a:gd name="connsiteX3" fmla="*/ 590 w 9762"/>
                <a:gd name="connsiteY3" fmla="*/ 9729 h 10000"/>
                <a:gd name="connsiteX4" fmla="*/ 887 w 9762"/>
                <a:gd name="connsiteY4" fmla="*/ 9593 h 10000"/>
                <a:gd name="connsiteX5" fmla="*/ 887 w 9762"/>
                <a:gd name="connsiteY5" fmla="*/ 9457 h 10000"/>
                <a:gd name="connsiteX6" fmla="*/ 887 w 9762"/>
                <a:gd name="connsiteY6" fmla="*/ 9231 h 10000"/>
                <a:gd name="connsiteX7" fmla="*/ 887 w 9762"/>
                <a:gd name="connsiteY7" fmla="*/ 9095 h 10000"/>
                <a:gd name="connsiteX8" fmla="*/ 887 w 9762"/>
                <a:gd name="connsiteY8" fmla="*/ 8869 h 10000"/>
                <a:gd name="connsiteX9" fmla="*/ 590 w 9762"/>
                <a:gd name="connsiteY9" fmla="*/ 8824 h 10000"/>
                <a:gd name="connsiteX10" fmla="*/ 590 w 9762"/>
                <a:gd name="connsiteY10" fmla="*/ 8688 h 10000"/>
                <a:gd name="connsiteX11" fmla="*/ 590 w 9762"/>
                <a:gd name="connsiteY11" fmla="*/ 8507 h 10000"/>
                <a:gd name="connsiteX12" fmla="*/ 590 w 9762"/>
                <a:gd name="connsiteY12" fmla="*/ 8462 h 10000"/>
                <a:gd name="connsiteX13" fmla="*/ 590 w 9762"/>
                <a:gd name="connsiteY13" fmla="*/ 8371 h 10000"/>
                <a:gd name="connsiteX14" fmla="*/ 590 w 9762"/>
                <a:gd name="connsiteY14" fmla="*/ 8235 h 10000"/>
                <a:gd name="connsiteX15" fmla="*/ 0 w 9762"/>
                <a:gd name="connsiteY15" fmla="*/ 8100 h 10000"/>
                <a:gd name="connsiteX16" fmla="*/ 0 w 9762"/>
                <a:gd name="connsiteY16" fmla="*/ 8009 h 10000"/>
                <a:gd name="connsiteX17" fmla="*/ 0 w 9762"/>
                <a:gd name="connsiteY17" fmla="*/ 7873 h 10000"/>
                <a:gd name="connsiteX18" fmla="*/ 0 w 9762"/>
                <a:gd name="connsiteY18" fmla="*/ 7828 h 10000"/>
                <a:gd name="connsiteX19" fmla="*/ 590 w 9762"/>
                <a:gd name="connsiteY19" fmla="*/ 1629 h 10000"/>
                <a:gd name="connsiteX20" fmla="*/ 590 w 9762"/>
                <a:gd name="connsiteY20" fmla="*/ 1493 h 10000"/>
                <a:gd name="connsiteX21" fmla="*/ 0 w 9762"/>
                <a:gd name="connsiteY21" fmla="*/ 1493 h 10000"/>
                <a:gd name="connsiteX22" fmla="*/ 0 w 9762"/>
                <a:gd name="connsiteY22" fmla="*/ 1448 h 10000"/>
                <a:gd name="connsiteX23" fmla="*/ 0 w 9762"/>
                <a:gd name="connsiteY23" fmla="*/ 1357 h 10000"/>
                <a:gd name="connsiteX24" fmla="*/ 0 w 9762"/>
                <a:gd name="connsiteY24" fmla="*/ 1312 h 10000"/>
                <a:gd name="connsiteX25" fmla="*/ 0 w 9762"/>
                <a:gd name="connsiteY25" fmla="*/ 1222 h 10000"/>
                <a:gd name="connsiteX26" fmla="*/ 590 w 9762"/>
                <a:gd name="connsiteY26" fmla="*/ 1131 h 10000"/>
                <a:gd name="connsiteX27" fmla="*/ 590 w 9762"/>
                <a:gd name="connsiteY27" fmla="*/ 1086 h 10000"/>
                <a:gd name="connsiteX28" fmla="*/ 887 w 9762"/>
                <a:gd name="connsiteY28" fmla="*/ 995 h 10000"/>
                <a:gd name="connsiteX29" fmla="*/ 887 w 9762"/>
                <a:gd name="connsiteY29" fmla="*/ 950 h 10000"/>
                <a:gd name="connsiteX30" fmla="*/ 1478 w 9762"/>
                <a:gd name="connsiteY30" fmla="*/ 950 h 10000"/>
                <a:gd name="connsiteX31" fmla="*/ 1774 w 9762"/>
                <a:gd name="connsiteY31" fmla="*/ 860 h 10000"/>
                <a:gd name="connsiteX32" fmla="*/ 2366 w 9762"/>
                <a:gd name="connsiteY32" fmla="*/ 814 h 10000"/>
                <a:gd name="connsiteX33" fmla="*/ 2661 w 9762"/>
                <a:gd name="connsiteY33" fmla="*/ 724 h 10000"/>
                <a:gd name="connsiteX34" fmla="*/ 3254 w 9762"/>
                <a:gd name="connsiteY34" fmla="*/ 724 h 10000"/>
                <a:gd name="connsiteX35" fmla="*/ 4140 w 9762"/>
                <a:gd name="connsiteY35" fmla="*/ 724 h 10000"/>
                <a:gd name="connsiteX36" fmla="*/ 4732 w 9762"/>
                <a:gd name="connsiteY36" fmla="*/ 633 h 10000"/>
                <a:gd name="connsiteX37" fmla="*/ 5619 w 9762"/>
                <a:gd name="connsiteY37" fmla="*/ 633 h 10000"/>
                <a:gd name="connsiteX38" fmla="*/ 5916 w 9762"/>
                <a:gd name="connsiteY38" fmla="*/ 588 h 10000"/>
                <a:gd name="connsiteX39" fmla="*/ 6508 w 9762"/>
                <a:gd name="connsiteY39" fmla="*/ 588 h 10000"/>
                <a:gd name="connsiteX40" fmla="*/ 7098 w 9762"/>
                <a:gd name="connsiteY40" fmla="*/ 588 h 10000"/>
                <a:gd name="connsiteX41" fmla="*/ 7395 w 9762"/>
                <a:gd name="connsiteY41" fmla="*/ 588 h 10000"/>
                <a:gd name="connsiteX42" fmla="*/ 7986 w 9762"/>
                <a:gd name="connsiteY42" fmla="*/ 498 h 10000"/>
                <a:gd name="connsiteX43" fmla="*/ 8281 w 9762"/>
                <a:gd name="connsiteY43" fmla="*/ 452 h 10000"/>
                <a:gd name="connsiteX44" fmla="*/ 8875 w 9762"/>
                <a:gd name="connsiteY44" fmla="*/ 362 h 10000"/>
                <a:gd name="connsiteX45" fmla="*/ 9169 w 9762"/>
                <a:gd name="connsiteY45" fmla="*/ 362 h 10000"/>
                <a:gd name="connsiteX46" fmla="*/ 9762 w 9762"/>
                <a:gd name="connsiteY46" fmla="*/ 317 h 10000"/>
                <a:gd name="connsiteX47" fmla="*/ 9762 w 9762"/>
                <a:gd name="connsiteY47" fmla="*/ 226 h 10000"/>
                <a:gd name="connsiteX48" fmla="*/ 9762 w 9762"/>
                <a:gd name="connsiteY48" fmla="*/ 136 h 10000"/>
                <a:gd name="connsiteX49" fmla="*/ 9762 w 9762"/>
                <a:gd name="connsiteY49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909 w 10000"/>
                <a:gd name="connsiteY7" fmla="*/ 9095 h 10000"/>
                <a:gd name="connsiteX8" fmla="*/ 909 w 10000"/>
                <a:gd name="connsiteY8" fmla="*/ 8869 h 10000"/>
                <a:gd name="connsiteX9" fmla="*/ 604 w 10000"/>
                <a:gd name="connsiteY9" fmla="*/ 8824 h 10000"/>
                <a:gd name="connsiteX10" fmla="*/ 604 w 10000"/>
                <a:gd name="connsiteY10" fmla="*/ 8688 h 10000"/>
                <a:gd name="connsiteX11" fmla="*/ 604 w 10000"/>
                <a:gd name="connsiteY11" fmla="*/ 8507 h 10000"/>
                <a:gd name="connsiteX12" fmla="*/ 604 w 10000"/>
                <a:gd name="connsiteY12" fmla="*/ 8462 h 10000"/>
                <a:gd name="connsiteX13" fmla="*/ 604 w 10000"/>
                <a:gd name="connsiteY13" fmla="*/ 8371 h 10000"/>
                <a:gd name="connsiteX14" fmla="*/ 604 w 10000"/>
                <a:gd name="connsiteY14" fmla="*/ 8235 h 10000"/>
                <a:gd name="connsiteX15" fmla="*/ 0 w 10000"/>
                <a:gd name="connsiteY15" fmla="*/ 8100 h 10000"/>
                <a:gd name="connsiteX16" fmla="*/ 0 w 10000"/>
                <a:gd name="connsiteY16" fmla="*/ 8009 h 10000"/>
                <a:gd name="connsiteX17" fmla="*/ 0 w 10000"/>
                <a:gd name="connsiteY17" fmla="*/ 7873 h 10000"/>
                <a:gd name="connsiteX18" fmla="*/ 604 w 10000"/>
                <a:gd name="connsiteY18" fmla="*/ 1629 h 10000"/>
                <a:gd name="connsiteX19" fmla="*/ 604 w 10000"/>
                <a:gd name="connsiteY19" fmla="*/ 1493 h 10000"/>
                <a:gd name="connsiteX20" fmla="*/ 0 w 10000"/>
                <a:gd name="connsiteY20" fmla="*/ 1493 h 10000"/>
                <a:gd name="connsiteX21" fmla="*/ 0 w 10000"/>
                <a:gd name="connsiteY21" fmla="*/ 1448 h 10000"/>
                <a:gd name="connsiteX22" fmla="*/ 0 w 10000"/>
                <a:gd name="connsiteY22" fmla="*/ 1357 h 10000"/>
                <a:gd name="connsiteX23" fmla="*/ 0 w 10000"/>
                <a:gd name="connsiteY23" fmla="*/ 1312 h 10000"/>
                <a:gd name="connsiteX24" fmla="*/ 0 w 10000"/>
                <a:gd name="connsiteY24" fmla="*/ 1222 h 10000"/>
                <a:gd name="connsiteX25" fmla="*/ 604 w 10000"/>
                <a:gd name="connsiteY25" fmla="*/ 1131 h 10000"/>
                <a:gd name="connsiteX26" fmla="*/ 604 w 10000"/>
                <a:gd name="connsiteY26" fmla="*/ 1086 h 10000"/>
                <a:gd name="connsiteX27" fmla="*/ 909 w 10000"/>
                <a:gd name="connsiteY27" fmla="*/ 995 h 10000"/>
                <a:gd name="connsiteX28" fmla="*/ 909 w 10000"/>
                <a:gd name="connsiteY28" fmla="*/ 950 h 10000"/>
                <a:gd name="connsiteX29" fmla="*/ 1514 w 10000"/>
                <a:gd name="connsiteY29" fmla="*/ 950 h 10000"/>
                <a:gd name="connsiteX30" fmla="*/ 1817 w 10000"/>
                <a:gd name="connsiteY30" fmla="*/ 860 h 10000"/>
                <a:gd name="connsiteX31" fmla="*/ 2424 w 10000"/>
                <a:gd name="connsiteY31" fmla="*/ 814 h 10000"/>
                <a:gd name="connsiteX32" fmla="*/ 2726 w 10000"/>
                <a:gd name="connsiteY32" fmla="*/ 724 h 10000"/>
                <a:gd name="connsiteX33" fmla="*/ 3333 w 10000"/>
                <a:gd name="connsiteY33" fmla="*/ 724 h 10000"/>
                <a:gd name="connsiteX34" fmla="*/ 4241 w 10000"/>
                <a:gd name="connsiteY34" fmla="*/ 724 h 10000"/>
                <a:gd name="connsiteX35" fmla="*/ 4847 w 10000"/>
                <a:gd name="connsiteY35" fmla="*/ 633 h 10000"/>
                <a:gd name="connsiteX36" fmla="*/ 5756 w 10000"/>
                <a:gd name="connsiteY36" fmla="*/ 633 h 10000"/>
                <a:gd name="connsiteX37" fmla="*/ 6060 w 10000"/>
                <a:gd name="connsiteY37" fmla="*/ 588 h 10000"/>
                <a:gd name="connsiteX38" fmla="*/ 6667 w 10000"/>
                <a:gd name="connsiteY38" fmla="*/ 588 h 10000"/>
                <a:gd name="connsiteX39" fmla="*/ 7271 w 10000"/>
                <a:gd name="connsiteY39" fmla="*/ 588 h 10000"/>
                <a:gd name="connsiteX40" fmla="*/ 7575 w 10000"/>
                <a:gd name="connsiteY40" fmla="*/ 588 h 10000"/>
                <a:gd name="connsiteX41" fmla="*/ 8181 w 10000"/>
                <a:gd name="connsiteY41" fmla="*/ 498 h 10000"/>
                <a:gd name="connsiteX42" fmla="*/ 8483 w 10000"/>
                <a:gd name="connsiteY42" fmla="*/ 452 h 10000"/>
                <a:gd name="connsiteX43" fmla="*/ 9091 w 10000"/>
                <a:gd name="connsiteY43" fmla="*/ 362 h 10000"/>
                <a:gd name="connsiteX44" fmla="*/ 9393 w 10000"/>
                <a:gd name="connsiteY44" fmla="*/ 362 h 10000"/>
                <a:gd name="connsiteX45" fmla="*/ 10000 w 10000"/>
                <a:gd name="connsiteY45" fmla="*/ 317 h 10000"/>
                <a:gd name="connsiteX46" fmla="*/ 10000 w 10000"/>
                <a:gd name="connsiteY46" fmla="*/ 226 h 10000"/>
                <a:gd name="connsiteX47" fmla="*/ 10000 w 10000"/>
                <a:gd name="connsiteY47" fmla="*/ 136 h 10000"/>
                <a:gd name="connsiteX48" fmla="*/ 10000 w 10000"/>
                <a:gd name="connsiteY48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909 w 10000"/>
                <a:gd name="connsiteY7" fmla="*/ 9095 h 10000"/>
                <a:gd name="connsiteX8" fmla="*/ 909 w 10000"/>
                <a:gd name="connsiteY8" fmla="*/ 8869 h 10000"/>
                <a:gd name="connsiteX9" fmla="*/ 604 w 10000"/>
                <a:gd name="connsiteY9" fmla="*/ 8824 h 10000"/>
                <a:gd name="connsiteX10" fmla="*/ 604 w 10000"/>
                <a:gd name="connsiteY10" fmla="*/ 8688 h 10000"/>
                <a:gd name="connsiteX11" fmla="*/ 604 w 10000"/>
                <a:gd name="connsiteY11" fmla="*/ 8507 h 10000"/>
                <a:gd name="connsiteX12" fmla="*/ 604 w 10000"/>
                <a:gd name="connsiteY12" fmla="*/ 8462 h 10000"/>
                <a:gd name="connsiteX13" fmla="*/ 604 w 10000"/>
                <a:gd name="connsiteY13" fmla="*/ 8371 h 10000"/>
                <a:gd name="connsiteX14" fmla="*/ 604 w 10000"/>
                <a:gd name="connsiteY14" fmla="*/ 8235 h 10000"/>
                <a:gd name="connsiteX15" fmla="*/ 0 w 10000"/>
                <a:gd name="connsiteY15" fmla="*/ 8100 h 10000"/>
                <a:gd name="connsiteX16" fmla="*/ 0 w 10000"/>
                <a:gd name="connsiteY16" fmla="*/ 7873 h 10000"/>
                <a:gd name="connsiteX17" fmla="*/ 604 w 10000"/>
                <a:gd name="connsiteY17" fmla="*/ 1629 h 10000"/>
                <a:gd name="connsiteX18" fmla="*/ 604 w 10000"/>
                <a:gd name="connsiteY18" fmla="*/ 1493 h 10000"/>
                <a:gd name="connsiteX19" fmla="*/ 0 w 10000"/>
                <a:gd name="connsiteY19" fmla="*/ 1493 h 10000"/>
                <a:gd name="connsiteX20" fmla="*/ 0 w 10000"/>
                <a:gd name="connsiteY20" fmla="*/ 1448 h 10000"/>
                <a:gd name="connsiteX21" fmla="*/ 0 w 10000"/>
                <a:gd name="connsiteY21" fmla="*/ 1357 h 10000"/>
                <a:gd name="connsiteX22" fmla="*/ 0 w 10000"/>
                <a:gd name="connsiteY22" fmla="*/ 1312 h 10000"/>
                <a:gd name="connsiteX23" fmla="*/ 0 w 10000"/>
                <a:gd name="connsiteY23" fmla="*/ 1222 h 10000"/>
                <a:gd name="connsiteX24" fmla="*/ 604 w 10000"/>
                <a:gd name="connsiteY24" fmla="*/ 1131 h 10000"/>
                <a:gd name="connsiteX25" fmla="*/ 604 w 10000"/>
                <a:gd name="connsiteY25" fmla="*/ 1086 h 10000"/>
                <a:gd name="connsiteX26" fmla="*/ 909 w 10000"/>
                <a:gd name="connsiteY26" fmla="*/ 995 h 10000"/>
                <a:gd name="connsiteX27" fmla="*/ 909 w 10000"/>
                <a:gd name="connsiteY27" fmla="*/ 950 h 10000"/>
                <a:gd name="connsiteX28" fmla="*/ 1514 w 10000"/>
                <a:gd name="connsiteY28" fmla="*/ 950 h 10000"/>
                <a:gd name="connsiteX29" fmla="*/ 1817 w 10000"/>
                <a:gd name="connsiteY29" fmla="*/ 860 h 10000"/>
                <a:gd name="connsiteX30" fmla="*/ 2424 w 10000"/>
                <a:gd name="connsiteY30" fmla="*/ 814 h 10000"/>
                <a:gd name="connsiteX31" fmla="*/ 2726 w 10000"/>
                <a:gd name="connsiteY31" fmla="*/ 724 h 10000"/>
                <a:gd name="connsiteX32" fmla="*/ 3333 w 10000"/>
                <a:gd name="connsiteY32" fmla="*/ 724 h 10000"/>
                <a:gd name="connsiteX33" fmla="*/ 4241 w 10000"/>
                <a:gd name="connsiteY33" fmla="*/ 724 h 10000"/>
                <a:gd name="connsiteX34" fmla="*/ 4847 w 10000"/>
                <a:gd name="connsiteY34" fmla="*/ 633 h 10000"/>
                <a:gd name="connsiteX35" fmla="*/ 5756 w 10000"/>
                <a:gd name="connsiteY35" fmla="*/ 633 h 10000"/>
                <a:gd name="connsiteX36" fmla="*/ 6060 w 10000"/>
                <a:gd name="connsiteY36" fmla="*/ 588 h 10000"/>
                <a:gd name="connsiteX37" fmla="*/ 6667 w 10000"/>
                <a:gd name="connsiteY37" fmla="*/ 588 h 10000"/>
                <a:gd name="connsiteX38" fmla="*/ 7271 w 10000"/>
                <a:gd name="connsiteY38" fmla="*/ 588 h 10000"/>
                <a:gd name="connsiteX39" fmla="*/ 7575 w 10000"/>
                <a:gd name="connsiteY39" fmla="*/ 588 h 10000"/>
                <a:gd name="connsiteX40" fmla="*/ 8181 w 10000"/>
                <a:gd name="connsiteY40" fmla="*/ 498 h 10000"/>
                <a:gd name="connsiteX41" fmla="*/ 8483 w 10000"/>
                <a:gd name="connsiteY41" fmla="*/ 452 h 10000"/>
                <a:gd name="connsiteX42" fmla="*/ 9091 w 10000"/>
                <a:gd name="connsiteY42" fmla="*/ 362 h 10000"/>
                <a:gd name="connsiteX43" fmla="*/ 9393 w 10000"/>
                <a:gd name="connsiteY43" fmla="*/ 362 h 10000"/>
                <a:gd name="connsiteX44" fmla="*/ 10000 w 10000"/>
                <a:gd name="connsiteY44" fmla="*/ 317 h 10000"/>
                <a:gd name="connsiteX45" fmla="*/ 10000 w 10000"/>
                <a:gd name="connsiteY45" fmla="*/ 226 h 10000"/>
                <a:gd name="connsiteX46" fmla="*/ 10000 w 10000"/>
                <a:gd name="connsiteY46" fmla="*/ 136 h 10000"/>
                <a:gd name="connsiteX47" fmla="*/ 10000 w 10000"/>
                <a:gd name="connsiteY47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909 w 10000"/>
                <a:gd name="connsiteY7" fmla="*/ 9095 h 10000"/>
                <a:gd name="connsiteX8" fmla="*/ 909 w 10000"/>
                <a:gd name="connsiteY8" fmla="*/ 8869 h 10000"/>
                <a:gd name="connsiteX9" fmla="*/ 604 w 10000"/>
                <a:gd name="connsiteY9" fmla="*/ 8824 h 10000"/>
                <a:gd name="connsiteX10" fmla="*/ 604 w 10000"/>
                <a:gd name="connsiteY10" fmla="*/ 8688 h 10000"/>
                <a:gd name="connsiteX11" fmla="*/ 604 w 10000"/>
                <a:gd name="connsiteY11" fmla="*/ 8507 h 10000"/>
                <a:gd name="connsiteX12" fmla="*/ 604 w 10000"/>
                <a:gd name="connsiteY12" fmla="*/ 8462 h 10000"/>
                <a:gd name="connsiteX13" fmla="*/ 604 w 10000"/>
                <a:gd name="connsiteY13" fmla="*/ 8371 h 10000"/>
                <a:gd name="connsiteX14" fmla="*/ 604 w 10000"/>
                <a:gd name="connsiteY14" fmla="*/ 8235 h 10000"/>
                <a:gd name="connsiteX15" fmla="*/ 0 w 10000"/>
                <a:gd name="connsiteY15" fmla="*/ 8100 h 10000"/>
                <a:gd name="connsiteX16" fmla="*/ 604 w 10000"/>
                <a:gd name="connsiteY16" fmla="*/ 1629 h 10000"/>
                <a:gd name="connsiteX17" fmla="*/ 604 w 10000"/>
                <a:gd name="connsiteY17" fmla="*/ 1493 h 10000"/>
                <a:gd name="connsiteX18" fmla="*/ 0 w 10000"/>
                <a:gd name="connsiteY18" fmla="*/ 1493 h 10000"/>
                <a:gd name="connsiteX19" fmla="*/ 0 w 10000"/>
                <a:gd name="connsiteY19" fmla="*/ 1448 h 10000"/>
                <a:gd name="connsiteX20" fmla="*/ 0 w 10000"/>
                <a:gd name="connsiteY20" fmla="*/ 1357 h 10000"/>
                <a:gd name="connsiteX21" fmla="*/ 0 w 10000"/>
                <a:gd name="connsiteY21" fmla="*/ 1312 h 10000"/>
                <a:gd name="connsiteX22" fmla="*/ 0 w 10000"/>
                <a:gd name="connsiteY22" fmla="*/ 1222 h 10000"/>
                <a:gd name="connsiteX23" fmla="*/ 604 w 10000"/>
                <a:gd name="connsiteY23" fmla="*/ 1131 h 10000"/>
                <a:gd name="connsiteX24" fmla="*/ 604 w 10000"/>
                <a:gd name="connsiteY24" fmla="*/ 1086 h 10000"/>
                <a:gd name="connsiteX25" fmla="*/ 909 w 10000"/>
                <a:gd name="connsiteY25" fmla="*/ 995 h 10000"/>
                <a:gd name="connsiteX26" fmla="*/ 909 w 10000"/>
                <a:gd name="connsiteY26" fmla="*/ 950 h 10000"/>
                <a:gd name="connsiteX27" fmla="*/ 1514 w 10000"/>
                <a:gd name="connsiteY27" fmla="*/ 950 h 10000"/>
                <a:gd name="connsiteX28" fmla="*/ 1817 w 10000"/>
                <a:gd name="connsiteY28" fmla="*/ 860 h 10000"/>
                <a:gd name="connsiteX29" fmla="*/ 2424 w 10000"/>
                <a:gd name="connsiteY29" fmla="*/ 814 h 10000"/>
                <a:gd name="connsiteX30" fmla="*/ 2726 w 10000"/>
                <a:gd name="connsiteY30" fmla="*/ 724 h 10000"/>
                <a:gd name="connsiteX31" fmla="*/ 3333 w 10000"/>
                <a:gd name="connsiteY31" fmla="*/ 724 h 10000"/>
                <a:gd name="connsiteX32" fmla="*/ 4241 w 10000"/>
                <a:gd name="connsiteY32" fmla="*/ 724 h 10000"/>
                <a:gd name="connsiteX33" fmla="*/ 4847 w 10000"/>
                <a:gd name="connsiteY33" fmla="*/ 633 h 10000"/>
                <a:gd name="connsiteX34" fmla="*/ 5756 w 10000"/>
                <a:gd name="connsiteY34" fmla="*/ 633 h 10000"/>
                <a:gd name="connsiteX35" fmla="*/ 6060 w 10000"/>
                <a:gd name="connsiteY35" fmla="*/ 588 h 10000"/>
                <a:gd name="connsiteX36" fmla="*/ 6667 w 10000"/>
                <a:gd name="connsiteY36" fmla="*/ 588 h 10000"/>
                <a:gd name="connsiteX37" fmla="*/ 7271 w 10000"/>
                <a:gd name="connsiteY37" fmla="*/ 588 h 10000"/>
                <a:gd name="connsiteX38" fmla="*/ 7575 w 10000"/>
                <a:gd name="connsiteY38" fmla="*/ 588 h 10000"/>
                <a:gd name="connsiteX39" fmla="*/ 8181 w 10000"/>
                <a:gd name="connsiteY39" fmla="*/ 498 h 10000"/>
                <a:gd name="connsiteX40" fmla="*/ 8483 w 10000"/>
                <a:gd name="connsiteY40" fmla="*/ 452 h 10000"/>
                <a:gd name="connsiteX41" fmla="*/ 9091 w 10000"/>
                <a:gd name="connsiteY41" fmla="*/ 362 h 10000"/>
                <a:gd name="connsiteX42" fmla="*/ 9393 w 10000"/>
                <a:gd name="connsiteY42" fmla="*/ 362 h 10000"/>
                <a:gd name="connsiteX43" fmla="*/ 10000 w 10000"/>
                <a:gd name="connsiteY43" fmla="*/ 317 h 10000"/>
                <a:gd name="connsiteX44" fmla="*/ 10000 w 10000"/>
                <a:gd name="connsiteY44" fmla="*/ 226 h 10000"/>
                <a:gd name="connsiteX45" fmla="*/ 10000 w 10000"/>
                <a:gd name="connsiteY45" fmla="*/ 136 h 10000"/>
                <a:gd name="connsiteX46" fmla="*/ 10000 w 10000"/>
                <a:gd name="connsiteY46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909 w 10000"/>
                <a:gd name="connsiteY7" fmla="*/ 9095 h 10000"/>
                <a:gd name="connsiteX8" fmla="*/ 909 w 10000"/>
                <a:gd name="connsiteY8" fmla="*/ 8869 h 10000"/>
                <a:gd name="connsiteX9" fmla="*/ 604 w 10000"/>
                <a:gd name="connsiteY9" fmla="*/ 8824 h 10000"/>
                <a:gd name="connsiteX10" fmla="*/ 604 w 10000"/>
                <a:gd name="connsiteY10" fmla="*/ 8688 h 10000"/>
                <a:gd name="connsiteX11" fmla="*/ 604 w 10000"/>
                <a:gd name="connsiteY11" fmla="*/ 8507 h 10000"/>
                <a:gd name="connsiteX12" fmla="*/ 604 w 10000"/>
                <a:gd name="connsiteY12" fmla="*/ 8462 h 10000"/>
                <a:gd name="connsiteX13" fmla="*/ 604 w 10000"/>
                <a:gd name="connsiteY13" fmla="*/ 8371 h 10000"/>
                <a:gd name="connsiteX14" fmla="*/ 604 w 10000"/>
                <a:gd name="connsiteY14" fmla="*/ 8235 h 10000"/>
                <a:gd name="connsiteX15" fmla="*/ 604 w 10000"/>
                <a:gd name="connsiteY15" fmla="*/ 1629 h 10000"/>
                <a:gd name="connsiteX16" fmla="*/ 604 w 10000"/>
                <a:gd name="connsiteY16" fmla="*/ 1493 h 10000"/>
                <a:gd name="connsiteX17" fmla="*/ 0 w 10000"/>
                <a:gd name="connsiteY17" fmla="*/ 1493 h 10000"/>
                <a:gd name="connsiteX18" fmla="*/ 0 w 10000"/>
                <a:gd name="connsiteY18" fmla="*/ 1448 h 10000"/>
                <a:gd name="connsiteX19" fmla="*/ 0 w 10000"/>
                <a:gd name="connsiteY19" fmla="*/ 1357 h 10000"/>
                <a:gd name="connsiteX20" fmla="*/ 0 w 10000"/>
                <a:gd name="connsiteY20" fmla="*/ 1312 h 10000"/>
                <a:gd name="connsiteX21" fmla="*/ 0 w 10000"/>
                <a:gd name="connsiteY21" fmla="*/ 1222 h 10000"/>
                <a:gd name="connsiteX22" fmla="*/ 604 w 10000"/>
                <a:gd name="connsiteY22" fmla="*/ 1131 h 10000"/>
                <a:gd name="connsiteX23" fmla="*/ 604 w 10000"/>
                <a:gd name="connsiteY23" fmla="*/ 1086 h 10000"/>
                <a:gd name="connsiteX24" fmla="*/ 909 w 10000"/>
                <a:gd name="connsiteY24" fmla="*/ 995 h 10000"/>
                <a:gd name="connsiteX25" fmla="*/ 909 w 10000"/>
                <a:gd name="connsiteY25" fmla="*/ 950 h 10000"/>
                <a:gd name="connsiteX26" fmla="*/ 1514 w 10000"/>
                <a:gd name="connsiteY26" fmla="*/ 950 h 10000"/>
                <a:gd name="connsiteX27" fmla="*/ 1817 w 10000"/>
                <a:gd name="connsiteY27" fmla="*/ 860 h 10000"/>
                <a:gd name="connsiteX28" fmla="*/ 2424 w 10000"/>
                <a:gd name="connsiteY28" fmla="*/ 814 h 10000"/>
                <a:gd name="connsiteX29" fmla="*/ 2726 w 10000"/>
                <a:gd name="connsiteY29" fmla="*/ 724 h 10000"/>
                <a:gd name="connsiteX30" fmla="*/ 3333 w 10000"/>
                <a:gd name="connsiteY30" fmla="*/ 724 h 10000"/>
                <a:gd name="connsiteX31" fmla="*/ 4241 w 10000"/>
                <a:gd name="connsiteY31" fmla="*/ 724 h 10000"/>
                <a:gd name="connsiteX32" fmla="*/ 4847 w 10000"/>
                <a:gd name="connsiteY32" fmla="*/ 633 h 10000"/>
                <a:gd name="connsiteX33" fmla="*/ 5756 w 10000"/>
                <a:gd name="connsiteY33" fmla="*/ 633 h 10000"/>
                <a:gd name="connsiteX34" fmla="*/ 6060 w 10000"/>
                <a:gd name="connsiteY34" fmla="*/ 588 h 10000"/>
                <a:gd name="connsiteX35" fmla="*/ 6667 w 10000"/>
                <a:gd name="connsiteY35" fmla="*/ 588 h 10000"/>
                <a:gd name="connsiteX36" fmla="*/ 7271 w 10000"/>
                <a:gd name="connsiteY36" fmla="*/ 588 h 10000"/>
                <a:gd name="connsiteX37" fmla="*/ 7575 w 10000"/>
                <a:gd name="connsiteY37" fmla="*/ 588 h 10000"/>
                <a:gd name="connsiteX38" fmla="*/ 8181 w 10000"/>
                <a:gd name="connsiteY38" fmla="*/ 498 h 10000"/>
                <a:gd name="connsiteX39" fmla="*/ 8483 w 10000"/>
                <a:gd name="connsiteY39" fmla="*/ 452 h 10000"/>
                <a:gd name="connsiteX40" fmla="*/ 9091 w 10000"/>
                <a:gd name="connsiteY40" fmla="*/ 362 h 10000"/>
                <a:gd name="connsiteX41" fmla="*/ 9393 w 10000"/>
                <a:gd name="connsiteY41" fmla="*/ 362 h 10000"/>
                <a:gd name="connsiteX42" fmla="*/ 10000 w 10000"/>
                <a:gd name="connsiteY42" fmla="*/ 317 h 10000"/>
                <a:gd name="connsiteX43" fmla="*/ 10000 w 10000"/>
                <a:gd name="connsiteY43" fmla="*/ 226 h 10000"/>
                <a:gd name="connsiteX44" fmla="*/ 10000 w 10000"/>
                <a:gd name="connsiteY44" fmla="*/ 136 h 10000"/>
                <a:gd name="connsiteX45" fmla="*/ 10000 w 10000"/>
                <a:gd name="connsiteY45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909 w 10000"/>
                <a:gd name="connsiteY7" fmla="*/ 9095 h 10000"/>
                <a:gd name="connsiteX8" fmla="*/ 909 w 10000"/>
                <a:gd name="connsiteY8" fmla="*/ 8869 h 10000"/>
                <a:gd name="connsiteX9" fmla="*/ 604 w 10000"/>
                <a:gd name="connsiteY9" fmla="*/ 8824 h 10000"/>
                <a:gd name="connsiteX10" fmla="*/ 604 w 10000"/>
                <a:gd name="connsiteY10" fmla="*/ 8688 h 10000"/>
                <a:gd name="connsiteX11" fmla="*/ 604 w 10000"/>
                <a:gd name="connsiteY11" fmla="*/ 8507 h 10000"/>
                <a:gd name="connsiteX12" fmla="*/ 604 w 10000"/>
                <a:gd name="connsiteY12" fmla="*/ 8462 h 10000"/>
                <a:gd name="connsiteX13" fmla="*/ 604 w 10000"/>
                <a:gd name="connsiteY13" fmla="*/ 8371 h 10000"/>
                <a:gd name="connsiteX14" fmla="*/ 604 w 10000"/>
                <a:gd name="connsiteY14" fmla="*/ 1629 h 10000"/>
                <a:gd name="connsiteX15" fmla="*/ 604 w 10000"/>
                <a:gd name="connsiteY15" fmla="*/ 1493 h 10000"/>
                <a:gd name="connsiteX16" fmla="*/ 0 w 10000"/>
                <a:gd name="connsiteY16" fmla="*/ 1493 h 10000"/>
                <a:gd name="connsiteX17" fmla="*/ 0 w 10000"/>
                <a:gd name="connsiteY17" fmla="*/ 1448 h 10000"/>
                <a:gd name="connsiteX18" fmla="*/ 0 w 10000"/>
                <a:gd name="connsiteY18" fmla="*/ 1357 h 10000"/>
                <a:gd name="connsiteX19" fmla="*/ 0 w 10000"/>
                <a:gd name="connsiteY19" fmla="*/ 1312 h 10000"/>
                <a:gd name="connsiteX20" fmla="*/ 0 w 10000"/>
                <a:gd name="connsiteY20" fmla="*/ 1222 h 10000"/>
                <a:gd name="connsiteX21" fmla="*/ 604 w 10000"/>
                <a:gd name="connsiteY21" fmla="*/ 1131 h 10000"/>
                <a:gd name="connsiteX22" fmla="*/ 604 w 10000"/>
                <a:gd name="connsiteY22" fmla="*/ 1086 h 10000"/>
                <a:gd name="connsiteX23" fmla="*/ 909 w 10000"/>
                <a:gd name="connsiteY23" fmla="*/ 995 h 10000"/>
                <a:gd name="connsiteX24" fmla="*/ 909 w 10000"/>
                <a:gd name="connsiteY24" fmla="*/ 950 h 10000"/>
                <a:gd name="connsiteX25" fmla="*/ 1514 w 10000"/>
                <a:gd name="connsiteY25" fmla="*/ 950 h 10000"/>
                <a:gd name="connsiteX26" fmla="*/ 1817 w 10000"/>
                <a:gd name="connsiteY26" fmla="*/ 860 h 10000"/>
                <a:gd name="connsiteX27" fmla="*/ 2424 w 10000"/>
                <a:gd name="connsiteY27" fmla="*/ 814 h 10000"/>
                <a:gd name="connsiteX28" fmla="*/ 2726 w 10000"/>
                <a:gd name="connsiteY28" fmla="*/ 724 h 10000"/>
                <a:gd name="connsiteX29" fmla="*/ 3333 w 10000"/>
                <a:gd name="connsiteY29" fmla="*/ 724 h 10000"/>
                <a:gd name="connsiteX30" fmla="*/ 4241 w 10000"/>
                <a:gd name="connsiteY30" fmla="*/ 724 h 10000"/>
                <a:gd name="connsiteX31" fmla="*/ 4847 w 10000"/>
                <a:gd name="connsiteY31" fmla="*/ 633 h 10000"/>
                <a:gd name="connsiteX32" fmla="*/ 5756 w 10000"/>
                <a:gd name="connsiteY32" fmla="*/ 633 h 10000"/>
                <a:gd name="connsiteX33" fmla="*/ 6060 w 10000"/>
                <a:gd name="connsiteY33" fmla="*/ 588 h 10000"/>
                <a:gd name="connsiteX34" fmla="*/ 6667 w 10000"/>
                <a:gd name="connsiteY34" fmla="*/ 588 h 10000"/>
                <a:gd name="connsiteX35" fmla="*/ 7271 w 10000"/>
                <a:gd name="connsiteY35" fmla="*/ 588 h 10000"/>
                <a:gd name="connsiteX36" fmla="*/ 7575 w 10000"/>
                <a:gd name="connsiteY36" fmla="*/ 588 h 10000"/>
                <a:gd name="connsiteX37" fmla="*/ 8181 w 10000"/>
                <a:gd name="connsiteY37" fmla="*/ 498 h 10000"/>
                <a:gd name="connsiteX38" fmla="*/ 8483 w 10000"/>
                <a:gd name="connsiteY38" fmla="*/ 452 h 10000"/>
                <a:gd name="connsiteX39" fmla="*/ 9091 w 10000"/>
                <a:gd name="connsiteY39" fmla="*/ 362 h 10000"/>
                <a:gd name="connsiteX40" fmla="*/ 9393 w 10000"/>
                <a:gd name="connsiteY40" fmla="*/ 362 h 10000"/>
                <a:gd name="connsiteX41" fmla="*/ 10000 w 10000"/>
                <a:gd name="connsiteY41" fmla="*/ 317 h 10000"/>
                <a:gd name="connsiteX42" fmla="*/ 10000 w 10000"/>
                <a:gd name="connsiteY42" fmla="*/ 226 h 10000"/>
                <a:gd name="connsiteX43" fmla="*/ 10000 w 10000"/>
                <a:gd name="connsiteY43" fmla="*/ 136 h 10000"/>
                <a:gd name="connsiteX44" fmla="*/ 10000 w 10000"/>
                <a:gd name="connsiteY44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909 w 10000"/>
                <a:gd name="connsiteY7" fmla="*/ 9095 h 10000"/>
                <a:gd name="connsiteX8" fmla="*/ 909 w 10000"/>
                <a:gd name="connsiteY8" fmla="*/ 8869 h 10000"/>
                <a:gd name="connsiteX9" fmla="*/ 604 w 10000"/>
                <a:gd name="connsiteY9" fmla="*/ 8824 h 10000"/>
                <a:gd name="connsiteX10" fmla="*/ 604 w 10000"/>
                <a:gd name="connsiteY10" fmla="*/ 8688 h 10000"/>
                <a:gd name="connsiteX11" fmla="*/ 604 w 10000"/>
                <a:gd name="connsiteY11" fmla="*/ 8462 h 10000"/>
                <a:gd name="connsiteX12" fmla="*/ 604 w 10000"/>
                <a:gd name="connsiteY12" fmla="*/ 8371 h 10000"/>
                <a:gd name="connsiteX13" fmla="*/ 604 w 10000"/>
                <a:gd name="connsiteY13" fmla="*/ 1629 h 10000"/>
                <a:gd name="connsiteX14" fmla="*/ 604 w 10000"/>
                <a:gd name="connsiteY14" fmla="*/ 1493 h 10000"/>
                <a:gd name="connsiteX15" fmla="*/ 0 w 10000"/>
                <a:gd name="connsiteY15" fmla="*/ 1493 h 10000"/>
                <a:gd name="connsiteX16" fmla="*/ 0 w 10000"/>
                <a:gd name="connsiteY16" fmla="*/ 1448 h 10000"/>
                <a:gd name="connsiteX17" fmla="*/ 0 w 10000"/>
                <a:gd name="connsiteY17" fmla="*/ 1357 h 10000"/>
                <a:gd name="connsiteX18" fmla="*/ 0 w 10000"/>
                <a:gd name="connsiteY18" fmla="*/ 1312 h 10000"/>
                <a:gd name="connsiteX19" fmla="*/ 0 w 10000"/>
                <a:gd name="connsiteY19" fmla="*/ 1222 h 10000"/>
                <a:gd name="connsiteX20" fmla="*/ 604 w 10000"/>
                <a:gd name="connsiteY20" fmla="*/ 1131 h 10000"/>
                <a:gd name="connsiteX21" fmla="*/ 604 w 10000"/>
                <a:gd name="connsiteY21" fmla="*/ 1086 h 10000"/>
                <a:gd name="connsiteX22" fmla="*/ 909 w 10000"/>
                <a:gd name="connsiteY22" fmla="*/ 995 h 10000"/>
                <a:gd name="connsiteX23" fmla="*/ 909 w 10000"/>
                <a:gd name="connsiteY23" fmla="*/ 950 h 10000"/>
                <a:gd name="connsiteX24" fmla="*/ 1514 w 10000"/>
                <a:gd name="connsiteY24" fmla="*/ 950 h 10000"/>
                <a:gd name="connsiteX25" fmla="*/ 1817 w 10000"/>
                <a:gd name="connsiteY25" fmla="*/ 860 h 10000"/>
                <a:gd name="connsiteX26" fmla="*/ 2424 w 10000"/>
                <a:gd name="connsiteY26" fmla="*/ 814 h 10000"/>
                <a:gd name="connsiteX27" fmla="*/ 2726 w 10000"/>
                <a:gd name="connsiteY27" fmla="*/ 724 h 10000"/>
                <a:gd name="connsiteX28" fmla="*/ 3333 w 10000"/>
                <a:gd name="connsiteY28" fmla="*/ 724 h 10000"/>
                <a:gd name="connsiteX29" fmla="*/ 4241 w 10000"/>
                <a:gd name="connsiteY29" fmla="*/ 724 h 10000"/>
                <a:gd name="connsiteX30" fmla="*/ 4847 w 10000"/>
                <a:gd name="connsiteY30" fmla="*/ 633 h 10000"/>
                <a:gd name="connsiteX31" fmla="*/ 5756 w 10000"/>
                <a:gd name="connsiteY31" fmla="*/ 633 h 10000"/>
                <a:gd name="connsiteX32" fmla="*/ 6060 w 10000"/>
                <a:gd name="connsiteY32" fmla="*/ 588 h 10000"/>
                <a:gd name="connsiteX33" fmla="*/ 6667 w 10000"/>
                <a:gd name="connsiteY33" fmla="*/ 588 h 10000"/>
                <a:gd name="connsiteX34" fmla="*/ 7271 w 10000"/>
                <a:gd name="connsiteY34" fmla="*/ 588 h 10000"/>
                <a:gd name="connsiteX35" fmla="*/ 7575 w 10000"/>
                <a:gd name="connsiteY35" fmla="*/ 588 h 10000"/>
                <a:gd name="connsiteX36" fmla="*/ 8181 w 10000"/>
                <a:gd name="connsiteY36" fmla="*/ 498 h 10000"/>
                <a:gd name="connsiteX37" fmla="*/ 8483 w 10000"/>
                <a:gd name="connsiteY37" fmla="*/ 452 h 10000"/>
                <a:gd name="connsiteX38" fmla="*/ 9091 w 10000"/>
                <a:gd name="connsiteY38" fmla="*/ 362 h 10000"/>
                <a:gd name="connsiteX39" fmla="*/ 9393 w 10000"/>
                <a:gd name="connsiteY39" fmla="*/ 362 h 10000"/>
                <a:gd name="connsiteX40" fmla="*/ 10000 w 10000"/>
                <a:gd name="connsiteY40" fmla="*/ 317 h 10000"/>
                <a:gd name="connsiteX41" fmla="*/ 10000 w 10000"/>
                <a:gd name="connsiteY41" fmla="*/ 226 h 10000"/>
                <a:gd name="connsiteX42" fmla="*/ 10000 w 10000"/>
                <a:gd name="connsiteY42" fmla="*/ 136 h 10000"/>
                <a:gd name="connsiteX43" fmla="*/ 10000 w 10000"/>
                <a:gd name="connsiteY43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909 w 10000"/>
                <a:gd name="connsiteY7" fmla="*/ 9095 h 10000"/>
                <a:gd name="connsiteX8" fmla="*/ 909 w 10000"/>
                <a:gd name="connsiteY8" fmla="*/ 8869 h 10000"/>
                <a:gd name="connsiteX9" fmla="*/ 604 w 10000"/>
                <a:gd name="connsiteY9" fmla="*/ 8688 h 10000"/>
                <a:gd name="connsiteX10" fmla="*/ 604 w 10000"/>
                <a:gd name="connsiteY10" fmla="*/ 8462 h 10000"/>
                <a:gd name="connsiteX11" fmla="*/ 604 w 10000"/>
                <a:gd name="connsiteY11" fmla="*/ 8371 h 10000"/>
                <a:gd name="connsiteX12" fmla="*/ 604 w 10000"/>
                <a:gd name="connsiteY12" fmla="*/ 1629 h 10000"/>
                <a:gd name="connsiteX13" fmla="*/ 604 w 10000"/>
                <a:gd name="connsiteY13" fmla="*/ 1493 h 10000"/>
                <a:gd name="connsiteX14" fmla="*/ 0 w 10000"/>
                <a:gd name="connsiteY14" fmla="*/ 1493 h 10000"/>
                <a:gd name="connsiteX15" fmla="*/ 0 w 10000"/>
                <a:gd name="connsiteY15" fmla="*/ 1448 h 10000"/>
                <a:gd name="connsiteX16" fmla="*/ 0 w 10000"/>
                <a:gd name="connsiteY16" fmla="*/ 1357 h 10000"/>
                <a:gd name="connsiteX17" fmla="*/ 0 w 10000"/>
                <a:gd name="connsiteY17" fmla="*/ 1312 h 10000"/>
                <a:gd name="connsiteX18" fmla="*/ 0 w 10000"/>
                <a:gd name="connsiteY18" fmla="*/ 1222 h 10000"/>
                <a:gd name="connsiteX19" fmla="*/ 604 w 10000"/>
                <a:gd name="connsiteY19" fmla="*/ 1131 h 10000"/>
                <a:gd name="connsiteX20" fmla="*/ 604 w 10000"/>
                <a:gd name="connsiteY20" fmla="*/ 1086 h 10000"/>
                <a:gd name="connsiteX21" fmla="*/ 909 w 10000"/>
                <a:gd name="connsiteY21" fmla="*/ 995 h 10000"/>
                <a:gd name="connsiteX22" fmla="*/ 909 w 10000"/>
                <a:gd name="connsiteY22" fmla="*/ 950 h 10000"/>
                <a:gd name="connsiteX23" fmla="*/ 1514 w 10000"/>
                <a:gd name="connsiteY23" fmla="*/ 950 h 10000"/>
                <a:gd name="connsiteX24" fmla="*/ 1817 w 10000"/>
                <a:gd name="connsiteY24" fmla="*/ 860 h 10000"/>
                <a:gd name="connsiteX25" fmla="*/ 2424 w 10000"/>
                <a:gd name="connsiteY25" fmla="*/ 814 h 10000"/>
                <a:gd name="connsiteX26" fmla="*/ 2726 w 10000"/>
                <a:gd name="connsiteY26" fmla="*/ 724 h 10000"/>
                <a:gd name="connsiteX27" fmla="*/ 3333 w 10000"/>
                <a:gd name="connsiteY27" fmla="*/ 724 h 10000"/>
                <a:gd name="connsiteX28" fmla="*/ 4241 w 10000"/>
                <a:gd name="connsiteY28" fmla="*/ 724 h 10000"/>
                <a:gd name="connsiteX29" fmla="*/ 4847 w 10000"/>
                <a:gd name="connsiteY29" fmla="*/ 633 h 10000"/>
                <a:gd name="connsiteX30" fmla="*/ 5756 w 10000"/>
                <a:gd name="connsiteY30" fmla="*/ 633 h 10000"/>
                <a:gd name="connsiteX31" fmla="*/ 6060 w 10000"/>
                <a:gd name="connsiteY31" fmla="*/ 588 h 10000"/>
                <a:gd name="connsiteX32" fmla="*/ 6667 w 10000"/>
                <a:gd name="connsiteY32" fmla="*/ 588 h 10000"/>
                <a:gd name="connsiteX33" fmla="*/ 7271 w 10000"/>
                <a:gd name="connsiteY33" fmla="*/ 588 h 10000"/>
                <a:gd name="connsiteX34" fmla="*/ 7575 w 10000"/>
                <a:gd name="connsiteY34" fmla="*/ 588 h 10000"/>
                <a:gd name="connsiteX35" fmla="*/ 8181 w 10000"/>
                <a:gd name="connsiteY35" fmla="*/ 498 h 10000"/>
                <a:gd name="connsiteX36" fmla="*/ 8483 w 10000"/>
                <a:gd name="connsiteY36" fmla="*/ 452 h 10000"/>
                <a:gd name="connsiteX37" fmla="*/ 9091 w 10000"/>
                <a:gd name="connsiteY37" fmla="*/ 362 h 10000"/>
                <a:gd name="connsiteX38" fmla="*/ 9393 w 10000"/>
                <a:gd name="connsiteY38" fmla="*/ 362 h 10000"/>
                <a:gd name="connsiteX39" fmla="*/ 10000 w 10000"/>
                <a:gd name="connsiteY39" fmla="*/ 317 h 10000"/>
                <a:gd name="connsiteX40" fmla="*/ 10000 w 10000"/>
                <a:gd name="connsiteY40" fmla="*/ 226 h 10000"/>
                <a:gd name="connsiteX41" fmla="*/ 10000 w 10000"/>
                <a:gd name="connsiteY41" fmla="*/ 136 h 10000"/>
                <a:gd name="connsiteX42" fmla="*/ 10000 w 10000"/>
                <a:gd name="connsiteY42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909 w 10000"/>
                <a:gd name="connsiteY7" fmla="*/ 9095 h 10000"/>
                <a:gd name="connsiteX8" fmla="*/ 909 w 10000"/>
                <a:gd name="connsiteY8" fmla="*/ 8869 h 10000"/>
                <a:gd name="connsiteX9" fmla="*/ 604 w 10000"/>
                <a:gd name="connsiteY9" fmla="*/ 8688 h 10000"/>
                <a:gd name="connsiteX10" fmla="*/ 604 w 10000"/>
                <a:gd name="connsiteY10" fmla="*/ 8462 h 10000"/>
                <a:gd name="connsiteX11" fmla="*/ 604 w 10000"/>
                <a:gd name="connsiteY11" fmla="*/ 1629 h 10000"/>
                <a:gd name="connsiteX12" fmla="*/ 604 w 10000"/>
                <a:gd name="connsiteY12" fmla="*/ 1493 h 10000"/>
                <a:gd name="connsiteX13" fmla="*/ 0 w 10000"/>
                <a:gd name="connsiteY13" fmla="*/ 1493 h 10000"/>
                <a:gd name="connsiteX14" fmla="*/ 0 w 10000"/>
                <a:gd name="connsiteY14" fmla="*/ 1448 h 10000"/>
                <a:gd name="connsiteX15" fmla="*/ 0 w 10000"/>
                <a:gd name="connsiteY15" fmla="*/ 1357 h 10000"/>
                <a:gd name="connsiteX16" fmla="*/ 0 w 10000"/>
                <a:gd name="connsiteY16" fmla="*/ 1312 h 10000"/>
                <a:gd name="connsiteX17" fmla="*/ 0 w 10000"/>
                <a:gd name="connsiteY17" fmla="*/ 1222 h 10000"/>
                <a:gd name="connsiteX18" fmla="*/ 604 w 10000"/>
                <a:gd name="connsiteY18" fmla="*/ 1131 h 10000"/>
                <a:gd name="connsiteX19" fmla="*/ 604 w 10000"/>
                <a:gd name="connsiteY19" fmla="*/ 1086 h 10000"/>
                <a:gd name="connsiteX20" fmla="*/ 909 w 10000"/>
                <a:gd name="connsiteY20" fmla="*/ 995 h 10000"/>
                <a:gd name="connsiteX21" fmla="*/ 909 w 10000"/>
                <a:gd name="connsiteY21" fmla="*/ 950 h 10000"/>
                <a:gd name="connsiteX22" fmla="*/ 1514 w 10000"/>
                <a:gd name="connsiteY22" fmla="*/ 950 h 10000"/>
                <a:gd name="connsiteX23" fmla="*/ 1817 w 10000"/>
                <a:gd name="connsiteY23" fmla="*/ 860 h 10000"/>
                <a:gd name="connsiteX24" fmla="*/ 2424 w 10000"/>
                <a:gd name="connsiteY24" fmla="*/ 814 h 10000"/>
                <a:gd name="connsiteX25" fmla="*/ 2726 w 10000"/>
                <a:gd name="connsiteY25" fmla="*/ 724 h 10000"/>
                <a:gd name="connsiteX26" fmla="*/ 3333 w 10000"/>
                <a:gd name="connsiteY26" fmla="*/ 724 h 10000"/>
                <a:gd name="connsiteX27" fmla="*/ 4241 w 10000"/>
                <a:gd name="connsiteY27" fmla="*/ 724 h 10000"/>
                <a:gd name="connsiteX28" fmla="*/ 4847 w 10000"/>
                <a:gd name="connsiteY28" fmla="*/ 633 h 10000"/>
                <a:gd name="connsiteX29" fmla="*/ 5756 w 10000"/>
                <a:gd name="connsiteY29" fmla="*/ 633 h 10000"/>
                <a:gd name="connsiteX30" fmla="*/ 6060 w 10000"/>
                <a:gd name="connsiteY30" fmla="*/ 588 h 10000"/>
                <a:gd name="connsiteX31" fmla="*/ 6667 w 10000"/>
                <a:gd name="connsiteY31" fmla="*/ 588 h 10000"/>
                <a:gd name="connsiteX32" fmla="*/ 7271 w 10000"/>
                <a:gd name="connsiteY32" fmla="*/ 588 h 10000"/>
                <a:gd name="connsiteX33" fmla="*/ 7575 w 10000"/>
                <a:gd name="connsiteY33" fmla="*/ 588 h 10000"/>
                <a:gd name="connsiteX34" fmla="*/ 8181 w 10000"/>
                <a:gd name="connsiteY34" fmla="*/ 498 h 10000"/>
                <a:gd name="connsiteX35" fmla="*/ 8483 w 10000"/>
                <a:gd name="connsiteY35" fmla="*/ 452 h 10000"/>
                <a:gd name="connsiteX36" fmla="*/ 9091 w 10000"/>
                <a:gd name="connsiteY36" fmla="*/ 362 h 10000"/>
                <a:gd name="connsiteX37" fmla="*/ 9393 w 10000"/>
                <a:gd name="connsiteY37" fmla="*/ 362 h 10000"/>
                <a:gd name="connsiteX38" fmla="*/ 10000 w 10000"/>
                <a:gd name="connsiteY38" fmla="*/ 317 h 10000"/>
                <a:gd name="connsiteX39" fmla="*/ 10000 w 10000"/>
                <a:gd name="connsiteY39" fmla="*/ 226 h 10000"/>
                <a:gd name="connsiteX40" fmla="*/ 10000 w 10000"/>
                <a:gd name="connsiteY40" fmla="*/ 136 h 10000"/>
                <a:gd name="connsiteX41" fmla="*/ 10000 w 10000"/>
                <a:gd name="connsiteY41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909 w 10000"/>
                <a:gd name="connsiteY7" fmla="*/ 9095 h 10000"/>
                <a:gd name="connsiteX8" fmla="*/ 909 w 10000"/>
                <a:gd name="connsiteY8" fmla="*/ 8869 h 10000"/>
                <a:gd name="connsiteX9" fmla="*/ 604 w 10000"/>
                <a:gd name="connsiteY9" fmla="*/ 8462 h 10000"/>
                <a:gd name="connsiteX10" fmla="*/ 604 w 10000"/>
                <a:gd name="connsiteY10" fmla="*/ 1629 h 10000"/>
                <a:gd name="connsiteX11" fmla="*/ 604 w 10000"/>
                <a:gd name="connsiteY11" fmla="*/ 1493 h 10000"/>
                <a:gd name="connsiteX12" fmla="*/ 0 w 10000"/>
                <a:gd name="connsiteY12" fmla="*/ 1493 h 10000"/>
                <a:gd name="connsiteX13" fmla="*/ 0 w 10000"/>
                <a:gd name="connsiteY13" fmla="*/ 1448 h 10000"/>
                <a:gd name="connsiteX14" fmla="*/ 0 w 10000"/>
                <a:gd name="connsiteY14" fmla="*/ 1357 h 10000"/>
                <a:gd name="connsiteX15" fmla="*/ 0 w 10000"/>
                <a:gd name="connsiteY15" fmla="*/ 1312 h 10000"/>
                <a:gd name="connsiteX16" fmla="*/ 0 w 10000"/>
                <a:gd name="connsiteY16" fmla="*/ 1222 h 10000"/>
                <a:gd name="connsiteX17" fmla="*/ 604 w 10000"/>
                <a:gd name="connsiteY17" fmla="*/ 1131 h 10000"/>
                <a:gd name="connsiteX18" fmla="*/ 604 w 10000"/>
                <a:gd name="connsiteY18" fmla="*/ 1086 h 10000"/>
                <a:gd name="connsiteX19" fmla="*/ 909 w 10000"/>
                <a:gd name="connsiteY19" fmla="*/ 995 h 10000"/>
                <a:gd name="connsiteX20" fmla="*/ 909 w 10000"/>
                <a:gd name="connsiteY20" fmla="*/ 950 h 10000"/>
                <a:gd name="connsiteX21" fmla="*/ 1514 w 10000"/>
                <a:gd name="connsiteY21" fmla="*/ 950 h 10000"/>
                <a:gd name="connsiteX22" fmla="*/ 1817 w 10000"/>
                <a:gd name="connsiteY22" fmla="*/ 860 h 10000"/>
                <a:gd name="connsiteX23" fmla="*/ 2424 w 10000"/>
                <a:gd name="connsiteY23" fmla="*/ 814 h 10000"/>
                <a:gd name="connsiteX24" fmla="*/ 2726 w 10000"/>
                <a:gd name="connsiteY24" fmla="*/ 724 h 10000"/>
                <a:gd name="connsiteX25" fmla="*/ 3333 w 10000"/>
                <a:gd name="connsiteY25" fmla="*/ 724 h 10000"/>
                <a:gd name="connsiteX26" fmla="*/ 4241 w 10000"/>
                <a:gd name="connsiteY26" fmla="*/ 724 h 10000"/>
                <a:gd name="connsiteX27" fmla="*/ 4847 w 10000"/>
                <a:gd name="connsiteY27" fmla="*/ 633 h 10000"/>
                <a:gd name="connsiteX28" fmla="*/ 5756 w 10000"/>
                <a:gd name="connsiteY28" fmla="*/ 633 h 10000"/>
                <a:gd name="connsiteX29" fmla="*/ 6060 w 10000"/>
                <a:gd name="connsiteY29" fmla="*/ 588 h 10000"/>
                <a:gd name="connsiteX30" fmla="*/ 6667 w 10000"/>
                <a:gd name="connsiteY30" fmla="*/ 588 h 10000"/>
                <a:gd name="connsiteX31" fmla="*/ 7271 w 10000"/>
                <a:gd name="connsiteY31" fmla="*/ 588 h 10000"/>
                <a:gd name="connsiteX32" fmla="*/ 7575 w 10000"/>
                <a:gd name="connsiteY32" fmla="*/ 588 h 10000"/>
                <a:gd name="connsiteX33" fmla="*/ 8181 w 10000"/>
                <a:gd name="connsiteY33" fmla="*/ 498 h 10000"/>
                <a:gd name="connsiteX34" fmla="*/ 8483 w 10000"/>
                <a:gd name="connsiteY34" fmla="*/ 452 h 10000"/>
                <a:gd name="connsiteX35" fmla="*/ 9091 w 10000"/>
                <a:gd name="connsiteY35" fmla="*/ 362 h 10000"/>
                <a:gd name="connsiteX36" fmla="*/ 9393 w 10000"/>
                <a:gd name="connsiteY36" fmla="*/ 362 h 10000"/>
                <a:gd name="connsiteX37" fmla="*/ 10000 w 10000"/>
                <a:gd name="connsiteY37" fmla="*/ 317 h 10000"/>
                <a:gd name="connsiteX38" fmla="*/ 10000 w 10000"/>
                <a:gd name="connsiteY38" fmla="*/ 226 h 10000"/>
                <a:gd name="connsiteX39" fmla="*/ 10000 w 10000"/>
                <a:gd name="connsiteY39" fmla="*/ 136 h 10000"/>
                <a:gd name="connsiteX40" fmla="*/ 10000 w 10000"/>
                <a:gd name="connsiteY40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909 w 10000"/>
                <a:gd name="connsiteY7" fmla="*/ 9095 h 10000"/>
                <a:gd name="connsiteX8" fmla="*/ 909 w 10000"/>
                <a:gd name="connsiteY8" fmla="*/ 8869 h 10000"/>
                <a:gd name="connsiteX9" fmla="*/ 423 w 10000"/>
                <a:gd name="connsiteY9" fmla="*/ 8581 h 10000"/>
                <a:gd name="connsiteX10" fmla="*/ 604 w 10000"/>
                <a:gd name="connsiteY10" fmla="*/ 8462 h 10000"/>
                <a:gd name="connsiteX11" fmla="*/ 604 w 10000"/>
                <a:gd name="connsiteY11" fmla="*/ 1629 h 10000"/>
                <a:gd name="connsiteX12" fmla="*/ 604 w 10000"/>
                <a:gd name="connsiteY12" fmla="*/ 1493 h 10000"/>
                <a:gd name="connsiteX13" fmla="*/ 0 w 10000"/>
                <a:gd name="connsiteY13" fmla="*/ 1493 h 10000"/>
                <a:gd name="connsiteX14" fmla="*/ 0 w 10000"/>
                <a:gd name="connsiteY14" fmla="*/ 1448 h 10000"/>
                <a:gd name="connsiteX15" fmla="*/ 0 w 10000"/>
                <a:gd name="connsiteY15" fmla="*/ 1357 h 10000"/>
                <a:gd name="connsiteX16" fmla="*/ 0 w 10000"/>
                <a:gd name="connsiteY16" fmla="*/ 1312 h 10000"/>
                <a:gd name="connsiteX17" fmla="*/ 0 w 10000"/>
                <a:gd name="connsiteY17" fmla="*/ 1222 h 10000"/>
                <a:gd name="connsiteX18" fmla="*/ 604 w 10000"/>
                <a:gd name="connsiteY18" fmla="*/ 1131 h 10000"/>
                <a:gd name="connsiteX19" fmla="*/ 604 w 10000"/>
                <a:gd name="connsiteY19" fmla="*/ 1086 h 10000"/>
                <a:gd name="connsiteX20" fmla="*/ 909 w 10000"/>
                <a:gd name="connsiteY20" fmla="*/ 995 h 10000"/>
                <a:gd name="connsiteX21" fmla="*/ 909 w 10000"/>
                <a:gd name="connsiteY21" fmla="*/ 950 h 10000"/>
                <a:gd name="connsiteX22" fmla="*/ 1514 w 10000"/>
                <a:gd name="connsiteY22" fmla="*/ 950 h 10000"/>
                <a:gd name="connsiteX23" fmla="*/ 1817 w 10000"/>
                <a:gd name="connsiteY23" fmla="*/ 860 h 10000"/>
                <a:gd name="connsiteX24" fmla="*/ 2424 w 10000"/>
                <a:gd name="connsiteY24" fmla="*/ 814 h 10000"/>
                <a:gd name="connsiteX25" fmla="*/ 2726 w 10000"/>
                <a:gd name="connsiteY25" fmla="*/ 724 h 10000"/>
                <a:gd name="connsiteX26" fmla="*/ 3333 w 10000"/>
                <a:gd name="connsiteY26" fmla="*/ 724 h 10000"/>
                <a:gd name="connsiteX27" fmla="*/ 4241 w 10000"/>
                <a:gd name="connsiteY27" fmla="*/ 724 h 10000"/>
                <a:gd name="connsiteX28" fmla="*/ 4847 w 10000"/>
                <a:gd name="connsiteY28" fmla="*/ 633 h 10000"/>
                <a:gd name="connsiteX29" fmla="*/ 5756 w 10000"/>
                <a:gd name="connsiteY29" fmla="*/ 633 h 10000"/>
                <a:gd name="connsiteX30" fmla="*/ 6060 w 10000"/>
                <a:gd name="connsiteY30" fmla="*/ 588 h 10000"/>
                <a:gd name="connsiteX31" fmla="*/ 6667 w 10000"/>
                <a:gd name="connsiteY31" fmla="*/ 588 h 10000"/>
                <a:gd name="connsiteX32" fmla="*/ 7271 w 10000"/>
                <a:gd name="connsiteY32" fmla="*/ 588 h 10000"/>
                <a:gd name="connsiteX33" fmla="*/ 7575 w 10000"/>
                <a:gd name="connsiteY33" fmla="*/ 588 h 10000"/>
                <a:gd name="connsiteX34" fmla="*/ 8181 w 10000"/>
                <a:gd name="connsiteY34" fmla="*/ 498 h 10000"/>
                <a:gd name="connsiteX35" fmla="*/ 8483 w 10000"/>
                <a:gd name="connsiteY35" fmla="*/ 452 h 10000"/>
                <a:gd name="connsiteX36" fmla="*/ 9091 w 10000"/>
                <a:gd name="connsiteY36" fmla="*/ 362 h 10000"/>
                <a:gd name="connsiteX37" fmla="*/ 9393 w 10000"/>
                <a:gd name="connsiteY37" fmla="*/ 362 h 10000"/>
                <a:gd name="connsiteX38" fmla="*/ 10000 w 10000"/>
                <a:gd name="connsiteY38" fmla="*/ 317 h 10000"/>
                <a:gd name="connsiteX39" fmla="*/ 10000 w 10000"/>
                <a:gd name="connsiteY39" fmla="*/ 226 h 10000"/>
                <a:gd name="connsiteX40" fmla="*/ 10000 w 10000"/>
                <a:gd name="connsiteY40" fmla="*/ 136 h 10000"/>
                <a:gd name="connsiteX41" fmla="*/ 10000 w 10000"/>
                <a:gd name="connsiteY41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909 w 10000"/>
                <a:gd name="connsiteY7" fmla="*/ 9095 h 10000"/>
                <a:gd name="connsiteX8" fmla="*/ 423 w 10000"/>
                <a:gd name="connsiteY8" fmla="*/ 8581 h 10000"/>
                <a:gd name="connsiteX9" fmla="*/ 604 w 10000"/>
                <a:gd name="connsiteY9" fmla="*/ 8462 h 10000"/>
                <a:gd name="connsiteX10" fmla="*/ 604 w 10000"/>
                <a:gd name="connsiteY10" fmla="*/ 1629 h 10000"/>
                <a:gd name="connsiteX11" fmla="*/ 604 w 10000"/>
                <a:gd name="connsiteY11" fmla="*/ 1493 h 10000"/>
                <a:gd name="connsiteX12" fmla="*/ 0 w 10000"/>
                <a:gd name="connsiteY12" fmla="*/ 1493 h 10000"/>
                <a:gd name="connsiteX13" fmla="*/ 0 w 10000"/>
                <a:gd name="connsiteY13" fmla="*/ 1448 h 10000"/>
                <a:gd name="connsiteX14" fmla="*/ 0 w 10000"/>
                <a:gd name="connsiteY14" fmla="*/ 1357 h 10000"/>
                <a:gd name="connsiteX15" fmla="*/ 0 w 10000"/>
                <a:gd name="connsiteY15" fmla="*/ 1312 h 10000"/>
                <a:gd name="connsiteX16" fmla="*/ 0 w 10000"/>
                <a:gd name="connsiteY16" fmla="*/ 1222 h 10000"/>
                <a:gd name="connsiteX17" fmla="*/ 604 w 10000"/>
                <a:gd name="connsiteY17" fmla="*/ 1131 h 10000"/>
                <a:gd name="connsiteX18" fmla="*/ 604 w 10000"/>
                <a:gd name="connsiteY18" fmla="*/ 1086 h 10000"/>
                <a:gd name="connsiteX19" fmla="*/ 909 w 10000"/>
                <a:gd name="connsiteY19" fmla="*/ 995 h 10000"/>
                <a:gd name="connsiteX20" fmla="*/ 909 w 10000"/>
                <a:gd name="connsiteY20" fmla="*/ 950 h 10000"/>
                <a:gd name="connsiteX21" fmla="*/ 1514 w 10000"/>
                <a:gd name="connsiteY21" fmla="*/ 950 h 10000"/>
                <a:gd name="connsiteX22" fmla="*/ 1817 w 10000"/>
                <a:gd name="connsiteY22" fmla="*/ 860 h 10000"/>
                <a:gd name="connsiteX23" fmla="*/ 2424 w 10000"/>
                <a:gd name="connsiteY23" fmla="*/ 814 h 10000"/>
                <a:gd name="connsiteX24" fmla="*/ 2726 w 10000"/>
                <a:gd name="connsiteY24" fmla="*/ 724 h 10000"/>
                <a:gd name="connsiteX25" fmla="*/ 3333 w 10000"/>
                <a:gd name="connsiteY25" fmla="*/ 724 h 10000"/>
                <a:gd name="connsiteX26" fmla="*/ 4241 w 10000"/>
                <a:gd name="connsiteY26" fmla="*/ 724 h 10000"/>
                <a:gd name="connsiteX27" fmla="*/ 4847 w 10000"/>
                <a:gd name="connsiteY27" fmla="*/ 633 h 10000"/>
                <a:gd name="connsiteX28" fmla="*/ 5756 w 10000"/>
                <a:gd name="connsiteY28" fmla="*/ 633 h 10000"/>
                <a:gd name="connsiteX29" fmla="*/ 6060 w 10000"/>
                <a:gd name="connsiteY29" fmla="*/ 588 h 10000"/>
                <a:gd name="connsiteX30" fmla="*/ 6667 w 10000"/>
                <a:gd name="connsiteY30" fmla="*/ 588 h 10000"/>
                <a:gd name="connsiteX31" fmla="*/ 7271 w 10000"/>
                <a:gd name="connsiteY31" fmla="*/ 588 h 10000"/>
                <a:gd name="connsiteX32" fmla="*/ 7575 w 10000"/>
                <a:gd name="connsiteY32" fmla="*/ 588 h 10000"/>
                <a:gd name="connsiteX33" fmla="*/ 8181 w 10000"/>
                <a:gd name="connsiteY33" fmla="*/ 498 h 10000"/>
                <a:gd name="connsiteX34" fmla="*/ 8483 w 10000"/>
                <a:gd name="connsiteY34" fmla="*/ 452 h 10000"/>
                <a:gd name="connsiteX35" fmla="*/ 9091 w 10000"/>
                <a:gd name="connsiteY35" fmla="*/ 362 h 10000"/>
                <a:gd name="connsiteX36" fmla="*/ 9393 w 10000"/>
                <a:gd name="connsiteY36" fmla="*/ 362 h 10000"/>
                <a:gd name="connsiteX37" fmla="*/ 10000 w 10000"/>
                <a:gd name="connsiteY37" fmla="*/ 317 h 10000"/>
                <a:gd name="connsiteX38" fmla="*/ 10000 w 10000"/>
                <a:gd name="connsiteY38" fmla="*/ 226 h 10000"/>
                <a:gd name="connsiteX39" fmla="*/ 10000 w 10000"/>
                <a:gd name="connsiteY39" fmla="*/ 136 h 10000"/>
                <a:gd name="connsiteX40" fmla="*/ 10000 w 10000"/>
                <a:gd name="connsiteY40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909 w 10000"/>
                <a:gd name="connsiteY7" fmla="*/ 9095 h 10000"/>
                <a:gd name="connsiteX8" fmla="*/ 604 w 10000"/>
                <a:gd name="connsiteY8" fmla="*/ 8462 h 10000"/>
                <a:gd name="connsiteX9" fmla="*/ 604 w 10000"/>
                <a:gd name="connsiteY9" fmla="*/ 1629 h 10000"/>
                <a:gd name="connsiteX10" fmla="*/ 604 w 10000"/>
                <a:gd name="connsiteY10" fmla="*/ 1493 h 10000"/>
                <a:gd name="connsiteX11" fmla="*/ 0 w 10000"/>
                <a:gd name="connsiteY11" fmla="*/ 1493 h 10000"/>
                <a:gd name="connsiteX12" fmla="*/ 0 w 10000"/>
                <a:gd name="connsiteY12" fmla="*/ 1448 h 10000"/>
                <a:gd name="connsiteX13" fmla="*/ 0 w 10000"/>
                <a:gd name="connsiteY13" fmla="*/ 1357 h 10000"/>
                <a:gd name="connsiteX14" fmla="*/ 0 w 10000"/>
                <a:gd name="connsiteY14" fmla="*/ 1312 h 10000"/>
                <a:gd name="connsiteX15" fmla="*/ 0 w 10000"/>
                <a:gd name="connsiteY15" fmla="*/ 1222 h 10000"/>
                <a:gd name="connsiteX16" fmla="*/ 604 w 10000"/>
                <a:gd name="connsiteY16" fmla="*/ 1131 h 10000"/>
                <a:gd name="connsiteX17" fmla="*/ 604 w 10000"/>
                <a:gd name="connsiteY17" fmla="*/ 1086 h 10000"/>
                <a:gd name="connsiteX18" fmla="*/ 909 w 10000"/>
                <a:gd name="connsiteY18" fmla="*/ 995 h 10000"/>
                <a:gd name="connsiteX19" fmla="*/ 909 w 10000"/>
                <a:gd name="connsiteY19" fmla="*/ 950 h 10000"/>
                <a:gd name="connsiteX20" fmla="*/ 1514 w 10000"/>
                <a:gd name="connsiteY20" fmla="*/ 950 h 10000"/>
                <a:gd name="connsiteX21" fmla="*/ 1817 w 10000"/>
                <a:gd name="connsiteY21" fmla="*/ 860 h 10000"/>
                <a:gd name="connsiteX22" fmla="*/ 2424 w 10000"/>
                <a:gd name="connsiteY22" fmla="*/ 814 h 10000"/>
                <a:gd name="connsiteX23" fmla="*/ 2726 w 10000"/>
                <a:gd name="connsiteY23" fmla="*/ 724 h 10000"/>
                <a:gd name="connsiteX24" fmla="*/ 3333 w 10000"/>
                <a:gd name="connsiteY24" fmla="*/ 724 h 10000"/>
                <a:gd name="connsiteX25" fmla="*/ 4241 w 10000"/>
                <a:gd name="connsiteY25" fmla="*/ 724 h 10000"/>
                <a:gd name="connsiteX26" fmla="*/ 4847 w 10000"/>
                <a:gd name="connsiteY26" fmla="*/ 633 h 10000"/>
                <a:gd name="connsiteX27" fmla="*/ 5756 w 10000"/>
                <a:gd name="connsiteY27" fmla="*/ 633 h 10000"/>
                <a:gd name="connsiteX28" fmla="*/ 6060 w 10000"/>
                <a:gd name="connsiteY28" fmla="*/ 588 h 10000"/>
                <a:gd name="connsiteX29" fmla="*/ 6667 w 10000"/>
                <a:gd name="connsiteY29" fmla="*/ 588 h 10000"/>
                <a:gd name="connsiteX30" fmla="*/ 7271 w 10000"/>
                <a:gd name="connsiteY30" fmla="*/ 588 h 10000"/>
                <a:gd name="connsiteX31" fmla="*/ 7575 w 10000"/>
                <a:gd name="connsiteY31" fmla="*/ 588 h 10000"/>
                <a:gd name="connsiteX32" fmla="*/ 8181 w 10000"/>
                <a:gd name="connsiteY32" fmla="*/ 498 h 10000"/>
                <a:gd name="connsiteX33" fmla="*/ 8483 w 10000"/>
                <a:gd name="connsiteY33" fmla="*/ 452 h 10000"/>
                <a:gd name="connsiteX34" fmla="*/ 9091 w 10000"/>
                <a:gd name="connsiteY34" fmla="*/ 362 h 10000"/>
                <a:gd name="connsiteX35" fmla="*/ 9393 w 10000"/>
                <a:gd name="connsiteY35" fmla="*/ 362 h 10000"/>
                <a:gd name="connsiteX36" fmla="*/ 10000 w 10000"/>
                <a:gd name="connsiteY36" fmla="*/ 317 h 10000"/>
                <a:gd name="connsiteX37" fmla="*/ 10000 w 10000"/>
                <a:gd name="connsiteY37" fmla="*/ 226 h 10000"/>
                <a:gd name="connsiteX38" fmla="*/ 10000 w 10000"/>
                <a:gd name="connsiteY38" fmla="*/ 136 h 10000"/>
                <a:gd name="connsiteX39" fmla="*/ 10000 w 10000"/>
                <a:gd name="connsiteY39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909 w 10000"/>
                <a:gd name="connsiteY7" fmla="*/ 9095 h 10000"/>
                <a:gd name="connsiteX8" fmla="*/ 604 w 10000"/>
                <a:gd name="connsiteY8" fmla="*/ 1629 h 10000"/>
                <a:gd name="connsiteX9" fmla="*/ 604 w 10000"/>
                <a:gd name="connsiteY9" fmla="*/ 1493 h 10000"/>
                <a:gd name="connsiteX10" fmla="*/ 0 w 10000"/>
                <a:gd name="connsiteY10" fmla="*/ 1493 h 10000"/>
                <a:gd name="connsiteX11" fmla="*/ 0 w 10000"/>
                <a:gd name="connsiteY11" fmla="*/ 1448 h 10000"/>
                <a:gd name="connsiteX12" fmla="*/ 0 w 10000"/>
                <a:gd name="connsiteY12" fmla="*/ 1357 h 10000"/>
                <a:gd name="connsiteX13" fmla="*/ 0 w 10000"/>
                <a:gd name="connsiteY13" fmla="*/ 1312 h 10000"/>
                <a:gd name="connsiteX14" fmla="*/ 0 w 10000"/>
                <a:gd name="connsiteY14" fmla="*/ 1222 h 10000"/>
                <a:gd name="connsiteX15" fmla="*/ 604 w 10000"/>
                <a:gd name="connsiteY15" fmla="*/ 1131 h 10000"/>
                <a:gd name="connsiteX16" fmla="*/ 604 w 10000"/>
                <a:gd name="connsiteY16" fmla="*/ 1086 h 10000"/>
                <a:gd name="connsiteX17" fmla="*/ 909 w 10000"/>
                <a:gd name="connsiteY17" fmla="*/ 995 h 10000"/>
                <a:gd name="connsiteX18" fmla="*/ 909 w 10000"/>
                <a:gd name="connsiteY18" fmla="*/ 950 h 10000"/>
                <a:gd name="connsiteX19" fmla="*/ 1514 w 10000"/>
                <a:gd name="connsiteY19" fmla="*/ 950 h 10000"/>
                <a:gd name="connsiteX20" fmla="*/ 1817 w 10000"/>
                <a:gd name="connsiteY20" fmla="*/ 860 h 10000"/>
                <a:gd name="connsiteX21" fmla="*/ 2424 w 10000"/>
                <a:gd name="connsiteY21" fmla="*/ 814 h 10000"/>
                <a:gd name="connsiteX22" fmla="*/ 2726 w 10000"/>
                <a:gd name="connsiteY22" fmla="*/ 724 h 10000"/>
                <a:gd name="connsiteX23" fmla="*/ 3333 w 10000"/>
                <a:gd name="connsiteY23" fmla="*/ 724 h 10000"/>
                <a:gd name="connsiteX24" fmla="*/ 4241 w 10000"/>
                <a:gd name="connsiteY24" fmla="*/ 724 h 10000"/>
                <a:gd name="connsiteX25" fmla="*/ 4847 w 10000"/>
                <a:gd name="connsiteY25" fmla="*/ 633 h 10000"/>
                <a:gd name="connsiteX26" fmla="*/ 5756 w 10000"/>
                <a:gd name="connsiteY26" fmla="*/ 633 h 10000"/>
                <a:gd name="connsiteX27" fmla="*/ 6060 w 10000"/>
                <a:gd name="connsiteY27" fmla="*/ 588 h 10000"/>
                <a:gd name="connsiteX28" fmla="*/ 6667 w 10000"/>
                <a:gd name="connsiteY28" fmla="*/ 588 h 10000"/>
                <a:gd name="connsiteX29" fmla="*/ 7271 w 10000"/>
                <a:gd name="connsiteY29" fmla="*/ 588 h 10000"/>
                <a:gd name="connsiteX30" fmla="*/ 7575 w 10000"/>
                <a:gd name="connsiteY30" fmla="*/ 588 h 10000"/>
                <a:gd name="connsiteX31" fmla="*/ 8181 w 10000"/>
                <a:gd name="connsiteY31" fmla="*/ 498 h 10000"/>
                <a:gd name="connsiteX32" fmla="*/ 8483 w 10000"/>
                <a:gd name="connsiteY32" fmla="*/ 452 h 10000"/>
                <a:gd name="connsiteX33" fmla="*/ 9091 w 10000"/>
                <a:gd name="connsiteY33" fmla="*/ 362 h 10000"/>
                <a:gd name="connsiteX34" fmla="*/ 9393 w 10000"/>
                <a:gd name="connsiteY34" fmla="*/ 362 h 10000"/>
                <a:gd name="connsiteX35" fmla="*/ 10000 w 10000"/>
                <a:gd name="connsiteY35" fmla="*/ 317 h 10000"/>
                <a:gd name="connsiteX36" fmla="*/ 10000 w 10000"/>
                <a:gd name="connsiteY36" fmla="*/ 226 h 10000"/>
                <a:gd name="connsiteX37" fmla="*/ 10000 w 10000"/>
                <a:gd name="connsiteY37" fmla="*/ 136 h 10000"/>
                <a:gd name="connsiteX38" fmla="*/ 10000 w 10000"/>
                <a:gd name="connsiteY38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457 h 10000"/>
                <a:gd name="connsiteX6" fmla="*/ 909 w 10000"/>
                <a:gd name="connsiteY6" fmla="*/ 9231 h 10000"/>
                <a:gd name="connsiteX7" fmla="*/ 604 w 10000"/>
                <a:gd name="connsiteY7" fmla="*/ 1629 h 10000"/>
                <a:gd name="connsiteX8" fmla="*/ 604 w 10000"/>
                <a:gd name="connsiteY8" fmla="*/ 1493 h 10000"/>
                <a:gd name="connsiteX9" fmla="*/ 0 w 10000"/>
                <a:gd name="connsiteY9" fmla="*/ 1493 h 10000"/>
                <a:gd name="connsiteX10" fmla="*/ 0 w 10000"/>
                <a:gd name="connsiteY10" fmla="*/ 1448 h 10000"/>
                <a:gd name="connsiteX11" fmla="*/ 0 w 10000"/>
                <a:gd name="connsiteY11" fmla="*/ 1357 h 10000"/>
                <a:gd name="connsiteX12" fmla="*/ 0 w 10000"/>
                <a:gd name="connsiteY12" fmla="*/ 1312 h 10000"/>
                <a:gd name="connsiteX13" fmla="*/ 0 w 10000"/>
                <a:gd name="connsiteY13" fmla="*/ 1222 h 10000"/>
                <a:gd name="connsiteX14" fmla="*/ 604 w 10000"/>
                <a:gd name="connsiteY14" fmla="*/ 1131 h 10000"/>
                <a:gd name="connsiteX15" fmla="*/ 604 w 10000"/>
                <a:gd name="connsiteY15" fmla="*/ 1086 h 10000"/>
                <a:gd name="connsiteX16" fmla="*/ 909 w 10000"/>
                <a:gd name="connsiteY16" fmla="*/ 995 h 10000"/>
                <a:gd name="connsiteX17" fmla="*/ 909 w 10000"/>
                <a:gd name="connsiteY17" fmla="*/ 950 h 10000"/>
                <a:gd name="connsiteX18" fmla="*/ 1514 w 10000"/>
                <a:gd name="connsiteY18" fmla="*/ 950 h 10000"/>
                <a:gd name="connsiteX19" fmla="*/ 1817 w 10000"/>
                <a:gd name="connsiteY19" fmla="*/ 860 h 10000"/>
                <a:gd name="connsiteX20" fmla="*/ 2424 w 10000"/>
                <a:gd name="connsiteY20" fmla="*/ 814 h 10000"/>
                <a:gd name="connsiteX21" fmla="*/ 2726 w 10000"/>
                <a:gd name="connsiteY21" fmla="*/ 724 h 10000"/>
                <a:gd name="connsiteX22" fmla="*/ 3333 w 10000"/>
                <a:gd name="connsiteY22" fmla="*/ 724 h 10000"/>
                <a:gd name="connsiteX23" fmla="*/ 4241 w 10000"/>
                <a:gd name="connsiteY23" fmla="*/ 724 h 10000"/>
                <a:gd name="connsiteX24" fmla="*/ 4847 w 10000"/>
                <a:gd name="connsiteY24" fmla="*/ 633 h 10000"/>
                <a:gd name="connsiteX25" fmla="*/ 5756 w 10000"/>
                <a:gd name="connsiteY25" fmla="*/ 633 h 10000"/>
                <a:gd name="connsiteX26" fmla="*/ 6060 w 10000"/>
                <a:gd name="connsiteY26" fmla="*/ 588 h 10000"/>
                <a:gd name="connsiteX27" fmla="*/ 6667 w 10000"/>
                <a:gd name="connsiteY27" fmla="*/ 588 h 10000"/>
                <a:gd name="connsiteX28" fmla="*/ 7271 w 10000"/>
                <a:gd name="connsiteY28" fmla="*/ 588 h 10000"/>
                <a:gd name="connsiteX29" fmla="*/ 7575 w 10000"/>
                <a:gd name="connsiteY29" fmla="*/ 588 h 10000"/>
                <a:gd name="connsiteX30" fmla="*/ 8181 w 10000"/>
                <a:gd name="connsiteY30" fmla="*/ 498 h 10000"/>
                <a:gd name="connsiteX31" fmla="*/ 8483 w 10000"/>
                <a:gd name="connsiteY31" fmla="*/ 452 h 10000"/>
                <a:gd name="connsiteX32" fmla="*/ 9091 w 10000"/>
                <a:gd name="connsiteY32" fmla="*/ 362 h 10000"/>
                <a:gd name="connsiteX33" fmla="*/ 9393 w 10000"/>
                <a:gd name="connsiteY33" fmla="*/ 362 h 10000"/>
                <a:gd name="connsiteX34" fmla="*/ 10000 w 10000"/>
                <a:gd name="connsiteY34" fmla="*/ 317 h 10000"/>
                <a:gd name="connsiteX35" fmla="*/ 10000 w 10000"/>
                <a:gd name="connsiteY35" fmla="*/ 226 h 10000"/>
                <a:gd name="connsiteX36" fmla="*/ 10000 w 10000"/>
                <a:gd name="connsiteY36" fmla="*/ 136 h 10000"/>
                <a:gd name="connsiteX37" fmla="*/ 10000 w 10000"/>
                <a:gd name="connsiteY37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909 w 10000"/>
                <a:gd name="connsiteY5" fmla="*/ 9231 h 10000"/>
                <a:gd name="connsiteX6" fmla="*/ 604 w 10000"/>
                <a:gd name="connsiteY6" fmla="*/ 1629 h 10000"/>
                <a:gd name="connsiteX7" fmla="*/ 604 w 10000"/>
                <a:gd name="connsiteY7" fmla="*/ 1493 h 10000"/>
                <a:gd name="connsiteX8" fmla="*/ 0 w 10000"/>
                <a:gd name="connsiteY8" fmla="*/ 1493 h 10000"/>
                <a:gd name="connsiteX9" fmla="*/ 0 w 10000"/>
                <a:gd name="connsiteY9" fmla="*/ 1448 h 10000"/>
                <a:gd name="connsiteX10" fmla="*/ 0 w 10000"/>
                <a:gd name="connsiteY10" fmla="*/ 1357 h 10000"/>
                <a:gd name="connsiteX11" fmla="*/ 0 w 10000"/>
                <a:gd name="connsiteY11" fmla="*/ 1312 h 10000"/>
                <a:gd name="connsiteX12" fmla="*/ 0 w 10000"/>
                <a:gd name="connsiteY12" fmla="*/ 1222 h 10000"/>
                <a:gd name="connsiteX13" fmla="*/ 604 w 10000"/>
                <a:gd name="connsiteY13" fmla="*/ 1131 h 10000"/>
                <a:gd name="connsiteX14" fmla="*/ 604 w 10000"/>
                <a:gd name="connsiteY14" fmla="*/ 1086 h 10000"/>
                <a:gd name="connsiteX15" fmla="*/ 909 w 10000"/>
                <a:gd name="connsiteY15" fmla="*/ 995 h 10000"/>
                <a:gd name="connsiteX16" fmla="*/ 909 w 10000"/>
                <a:gd name="connsiteY16" fmla="*/ 950 h 10000"/>
                <a:gd name="connsiteX17" fmla="*/ 1514 w 10000"/>
                <a:gd name="connsiteY17" fmla="*/ 950 h 10000"/>
                <a:gd name="connsiteX18" fmla="*/ 1817 w 10000"/>
                <a:gd name="connsiteY18" fmla="*/ 860 h 10000"/>
                <a:gd name="connsiteX19" fmla="*/ 2424 w 10000"/>
                <a:gd name="connsiteY19" fmla="*/ 814 h 10000"/>
                <a:gd name="connsiteX20" fmla="*/ 2726 w 10000"/>
                <a:gd name="connsiteY20" fmla="*/ 724 h 10000"/>
                <a:gd name="connsiteX21" fmla="*/ 3333 w 10000"/>
                <a:gd name="connsiteY21" fmla="*/ 724 h 10000"/>
                <a:gd name="connsiteX22" fmla="*/ 4241 w 10000"/>
                <a:gd name="connsiteY22" fmla="*/ 724 h 10000"/>
                <a:gd name="connsiteX23" fmla="*/ 4847 w 10000"/>
                <a:gd name="connsiteY23" fmla="*/ 633 h 10000"/>
                <a:gd name="connsiteX24" fmla="*/ 5756 w 10000"/>
                <a:gd name="connsiteY24" fmla="*/ 633 h 10000"/>
                <a:gd name="connsiteX25" fmla="*/ 6060 w 10000"/>
                <a:gd name="connsiteY25" fmla="*/ 588 h 10000"/>
                <a:gd name="connsiteX26" fmla="*/ 6667 w 10000"/>
                <a:gd name="connsiteY26" fmla="*/ 588 h 10000"/>
                <a:gd name="connsiteX27" fmla="*/ 7271 w 10000"/>
                <a:gd name="connsiteY27" fmla="*/ 588 h 10000"/>
                <a:gd name="connsiteX28" fmla="*/ 7575 w 10000"/>
                <a:gd name="connsiteY28" fmla="*/ 588 h 10000"/>
                <a:gd name="connsiteX29" fmla="*/ 8181 w 10000"/>
                <a:gd name="connsiteY29" fmla="*/ 498 h 10000"/>
                <a:gd name="connsiteX30" fmla="*/ 8483 w 10000"/>
                <a:gd name="connsiteY30" fmla="*/ 452 h 10000"/>
                <a:gd name="connsiteX31" fmla="*/ 9091 w 10000"/>
                <a:gd name="connsiteY31" fmla="*/ 362 h 10000"/>
                <a:gd name="connsiteX32" fmla="*/ 9393 w 10000"/>
                <a:gd name="connsiteY32" fmla="*/ 362 h 10000"/>
                <a:gd name="connsiteX33" fmla="*/ 10000 w 10000"/>
                <a:gd name="connsiteY33" fmla="*/ 317 h 10000"/>
                <a:gd name="connsiteX34" fmla="*/ 10000 w 10000"/>
                <a:gd name="connsiteY34" fmla="*/ 226 h 10000"/>
                <a:gd name="connsiteX35" fmla="*/ 10000 w 10000"/>
                <a:gd name="connsiteY35" fmla="*/ 136 h 10000"/>
                <a:gd name="connsiteX36" fmla="*/ 10000 w 10000"/>
                <a:gd name="connsiteY36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604 w 10000"/>
                <a:gd name="connsiteY3" fmla="*/ 9729 h 10000"/>
                <a:gd name="connsiteX4" fmla="*/ 909 w 10000"/>
                <a:gd name="connsiteY4" fmla="*/ 9593 h 10000"/>
                <a:gd name="connsiteX5" fmla="*/ 604 w 10000"/>
                <a:gd name="connsiteY5" fmla="*/ 1629 h 10000"/>
                <a:gd name="connsiteX6" fmla="*/ 604 w 10000"/>
                <a:gd name="connsiteY6" fmla="*/ 1493 h 10000"/>
                <a:gd name="connsiteX7" fmla="*/ 0 w 10000"/>
                <a:gd name="connsiteY7" fmla="*/ 1493 h 10000"/>
                <a:gd name="connsiteX8" fmla="*/ 0 w 10000"/>
                <a:gd name="connsiteY8" fmla="*/ 1448 h 10000"/>
                <a:gd name="connsiteX9" fmla="*/ 0 w 10000"/>
                <a:gd name="connsiteY9" fmla="*/ 1357 h 10000"/>
                <a:gd name="connsiteX10" fmla="*/ 0 w 10000"/>
                <a:gd name="connsiteY10" fmla="*/ 1312 h 10000"/>
                <a:gd name="connsiteX11" fmla="*/ 0 w 10000"/>
                <a:gd name="connsiteY11" fmla="*/ 1222 h 10000"/>
                <a:gd name="connsiteX12" fmla="*/ 604 w 10000"/>
                <a:gd name="connsiteY12" fmla="*/ 1131 h 10000"/>
                <a:gd name="connsiteX13" fmla="*/ 604 w 10000"/>
                <a:gd name="connsiteY13" fmla="*/ 1086 h 10000"/>
                <a:gd name="connsiteX14" fmla="*/ 909 w 10000"/>
                <a:gd name="connsiteY14" fmla="*/ 995 h 10000"/>
                <a:gd name="connsiteX15" fmla="*/ 909 w 10000"/>
                <a:gd name="connsiteY15" fmla="*/ 950 h 10000"/>
                <a:gd name="connsiteX16" fmla="*/ 1514 w 10000"/>
                <a:gd name="connsiteY16" fmla="*/ 950 h 10000"/>
                <a:gd name="connsiteX17" fmla="*/ 1817 w 10000"/>
                <a:gd name="connsiteY17" fmla="*/ 860 h 10000"/>
                <a:gd name="connsiteX18" fmla="*/ 2424 w 10000"/>
                <a:gd name="connsiteY18" fmla="*/ 814 h 10000"/>
                <a:gd name="connsiteX19" fmla="*/ 2726 w 10000"/>
                <a:gd name="connsiteY19" fmla="*/ 724 h 10000"/>
                <a:gd name="connsiteX20" fmla="*/ 3333 w 10000"/>
                <a:gd name="connsiteY20" fmla="*/ 724 h 10000"/>
                <a:gd name="connsiteX21" fmla="*/ 4241 w 10000"/>
                <a:gd name="connsiteY21" fmla="*/ 724 h 10000"/>
                <a:gd name="connsiteX22" fmla="*/ 4847 w 10000"/>
                <a:gd name="connsiteY22" fmla="*/ 633 h 10000"/>
                <a:gd name="connsiteX23" fmla="*/ 5756 w 10000"/>
                <a:gd name="connsiteY23" fmla="*/ 633 h 10000"/>
                <a:gd name="connsiteX24" fmla="*/ 6060 w 10000"/>
                <a:gd name="connsiteY24" fmla="*/ 588 h 10000"/>
                <a:gd name="connsiteX25" fmla="*/ 6667 w 10000"/>
                <a:gd name="connsiteY25" fmla="*/ 588 h 10000"/>
                <a:gd name="connsiteX26" fmla="*/ 7271 w 10000"/>
                <a:gd name="connsiteY26" fmla="*/ 588 h 10000"/>
                <a:gd name="connsiteX27" fmla="*/ 7575 w 10000"/>
                <a:gd name="connsiteY27" fmla="*/ 588 h 10000"/>
                <a:gd name="connsiteX28" fmla="*/ 8181 w 10000"/>
                <a:gd name="connsiteY28" fmla="*/ 498 h 10000"/>
                <a:gd name="connsiteX29" fmla="*/ 8483 w 10000"/>
                <a:gd name="connsiteY29" fmla="*/ 452 h 10000"/>
                <a:gd name="connsiteX30" fmla="*/ 9091 w 10000"/>
                <a:gd name="connsiteY30" fmla="*/ 362 h 10000"/>
                <a:gd name="connsiteX31" fmla="*/ 9393 w 10000"/>
                <a:gd name="connsiteY31" fmla="*/ 362 h 10000"/>
                <a:gd name="connsiteX32" fmla="*/ 10000 w 10000"/>
                <a:gd name="connsiteY32" fmla="*/ 317 h 10000"/>
                <a:gd name="connsiteX33" fmla="*/ 10000 w 10000"/>
                <a:gd name="connsiteY33" fmla="*/ 226 h 10000"/>
                <a:gd name="connsiteX34" fmla="*/ 10000 w 10000"/>
                <a:gd name="connsiteY34" fmla="*/ 136 h 10000"/>
                <a:gd name="connsiteX35" fmla="*/ 10000 w 10000"/>
                <a:gd name="connsiteY35" fmla="*/ 0 h 10000"/>
                <a:gd name="connsiteX0" fmla="*/ 909 w 10000"/>
                <a:gd name="connsiteY0" fmla="*/ 10000 h 10000"/>
                <a:gd name="connsiteX1" fmla="*/ 909 w 10000"/>
                <a:gd name="connsiteY1" fmla="*/ 9955 h 10000"/>
                <a:gd name="connsiteX2" fmla="*/ 604 w 10000"/>
                <a:gd name="connsiteY2" fmla="*/ 9819 h 10000"/>
                <a:gd name="connsiteX3" fmla="*/ 909 w 10000"/>
                <a:gd name="connsiteY3" fmla="*/ 9593 h 10000"/>
                <a:gd name="connsiteX4" fmla="*/ 604 w 10000"/>
                <a:gd name="connsiteY4" fmla="*/ 1629 h 10000"/>
                <a:gd name="connsiteX5" fmla="*/ 604 w 10000"/>
                <a:gd name="connsiteY5" fmla="*/ 1493 h 10000"/>
                <a:gd name="connsiteX6" fmla="*/ 0 w 10000"/>
                <a:gd name="connsiteY6" fmla="*/ 1493 h 10000"/>
                <a:gd name="connsiteX7" fmla="*/ 0 w 10000"/>
                <a:gd name="connsiteY7" fmla="*/ 1448 h 10000"/>
                <a:gd name="connsiteX8" fmla="*/ 0 w 10000"/>
                <a:gd name="connsiteY8" fmla="*/ 1357 h 10000"/>
                <a:gd name="connsiteX9" fmla="*/ 0 w 10000"/>
                <a:gd name="connsiteY9" fmla="*/ 1312 h 10000"/>
                <a:gd name="connsiteX10" fmla="*/ 0 w 10000"/>
                <a:gd name="connsiteY10" fmla="*/ 1222 h 10000"/>
                <a:gd name="connsiteX11" fmla="*/ 604 w 10000"/>
                <a:gd name="connsiteY11" fmla="*/ 1131 h 10000"/>
                <a:gd name="connsiteX12" fmla="*/ 604 w 10000"/>
                <a:gd name="connsiteY12" fmla="*/ 1086 h 10000"/>
                <a:gd name="connsiteX13" fmla="*/ 909 w 10000"/>
                <a:gd name="connsiteY13" fmla="*/ 995 h 10000"/>
                <a:gd name="connsiteX14" fmla="*/ 909 w 10000"/>
                <a:gd name="connsiteY14" fmla="*/ 950 h 10000"/>
                <a:gd name="connsiteX15" fmla="*/ 1514 w 10000"/>
                <a:gd name="connsiteY15" fmla="*/ 950 h 10000"/>
                <a:gd name="connsiteX16" fmla="*/ 1817 w 10000"/>
                <a:gd name="connsiteY16" fmla="*/ 860 h 10000"/>
                <a:gd name="connsiteX17" fmla="*/ 2424 w 10000"/>
                <a:gd name="connsiteY17" fmla="*/ 814 h 10000"/>
                <a:gd name="connsiteX18" fmla="*/ 2726 w 10000"/>
                <a:gd name="connsiteY18" fmla="*/ 724 h 10000"/>
                <a:gd name="connsiteX19" fmla="*/ 3333 w 10000"/>
                <a:gd name="connsiteY19" fmla="*/ 724 h 10000"/>
                <a:gd name="connsiteX20" fmla="*/ 4241 w 10000"/>
                <a:gd name="connsiteY20" fmla="*/ 724 h 10000"/>
                <a:gd name="connsiteX21" fmla="*/ 4847 w 10000"/>
                <a:gd name="connsiteY21" fmla="*/ 633 h 10000"/>
                <a:gd name="connsiteX22" fmla="*/ 5756 w 10000"/>
                <a:gd name="connsiteY22" fmla="*/ 633 h 10000"/>
                <a:gd name="connsiteX23" fmla="*/ 6060 w 10000"/>
                <a:gd name="connsiteY23" fmla="*/ 588 h 10000"/>
                <a:gd name="connsiteX24" fmla="*/ 6667 w 10000"/>
                <a:gd name="connsiteY24" fmla="*/ 588 h 10000"/>
                <a:gd name="connsiteX25" fmla="*/ 7271 w 10000"/>
                <a:gd name="connsiteY25" fmla="*/ 588 h 10000"/>
                <a:gd name="connsiteX26" fmla="*/ 7575 w 10000"/>
                <a:gd name="connsiteY26" fmla="*/ 588 h 10000"/>
                <a:gd name="connsiteX27" fmla="*/ 8181 w 10000"/>
                <a:gd name="connsiteY27" fmla="*/ 498 h 10000"/>
                <a:gd name="connsiteX28" fmla="*/ 8483 w 10000"/>
                <a:gd name="connsiteY28" fmla="*/ 452 h 10000"/>
                <a:gd name="connsiteX29" fmla="*/ 9091 w 10000"/>
                <a:gd name="connsiteY29" fmla="*/ 362 h 10000"/>
                <a:gd name="connsiteX30" fmla="*/ 9393 w 10000"/>
                <a:gd name="connsiteY30" fmla="*/ 362 h 10000"/>
                <a:gd name="connsiteX31" fmla="*/ 10000 w 10000"/>
                <a:gd name="connsiteY31" fmla="*/ 317 h 10000"/>
                <a:gd name="connsiteX32" fmla="*/ 10000 w 10000"/>
                <a:gd name="connsiteY32" fmla="*/ 226 h 10000"/>
                <a:gd name="connsiteX33" fmla="*/ 10000 w 10000"/>
                <a:gd name="connsiteY33" fmla="*/ 136 h 10000"/>
                <a:gd name="connsiteX34" fmla="*/ 10000 w 10000"/>
                <a:gd name="connsiteY34" fmla="*/ 0 h 10000"/>
                <a:gd name="connsiteX0" fmla="*/ 909 w 10000"/>
                <a:gd name="connsiteY0" fmla="*/ 10000 h 10000"/>
                <a:gd name="connsiteX1" fmla="*/ 604 w 10000"/>
                <a:gd name="connsiteY1" fmla="*/ 9819 h 10000"/>
                <a:gd name="connsiteX2" fmla="*/ 909 w 10000"/>
                <a:gd name="connsiteY2" fmla="*/ 9593 h 10000"/>
                <a:gd name="connsiteX3" fmla="*/ 604 w 10000"/>
                <a:gd name="connsiteY3" fmla="*/ 1629 h 10000"/>
                <a:gd name="connsiteX4" fmla="*/ 604 w 10000"/>
                <a:gd name="connsiteY4" fmla="*/ 1493 h 10000"/>
                <a:gd name="connsiteX5" fmla="*/ 0 w 10000"/>
                <a:gd name="connsiteY5" fmla="*/ 1493 h 10000"/>
                <a:gd name="connsiteX6" fmla="*/ 0 w 10000"/>
                <a:gd name="connsiteY6" fmla="*/ 1448 h 10000"/>
                <a:gd name="connsiteX7" fmla="*/ 0 w 10000"/>
                <a:gd name="connsiteY7" fmla="*/ 1357 h 10000"/>
                <a:gd name="connsiteX8" fmla="*/ 0 w 10000"/>
                <a:gd name="connsiteY8" fmla="*/ 1312 h 10000"/>
                <a:gd name="connsiteX9" fmla="*/ 0 w 10000"/>
                <a:gd name="connsiteY9" fmla="*/ 1222 h 10000"/>
                <a:gd name="connsiteX10" fmla="*/ 604 w 10000"/>
                <a:gd name="connsiteY10" fmla="*/ 1131 h 10000"/>
                <a:gd name="connsiteX11" fmla="*/ 604 w 10000"/>
                <a:gd name="connsiteY11" fmla="*/ 1086 h 10000"/>
                <a:gd name="connsiteX12" fmla="*/ 909 w 10000"/>
                <a:gd name="connsiteY12" fmla="*/ 995 h 10000"/>
                <a:gd name="connsiteX13" fmla="*/ 909 w 10000"/>
                <a:gd name="connsiteY13" fmla="*/ 950 h 10000"/>
                <a:gd name="connsiteX14" fmla="*/ 1514 w 10000"/>
                <a:gd name="connsiteY14" fmla="*/ 950 h 10000"/>
                <a:gd name="connsiteX15" fmla="*/ 1817 w 10000"/>
                <a:gd name="connsiteY15" fmla="*/ 860 h 10000"/>
                <a:gd name="connsiteX16" fmla="*/ 2424 w 10000"/>
                <a:gd name="connsiteY16" fmla="*/ 814 h 10000"/>
                <a:gd name="connsiteX17" fmla="*/ 2726 w 10000"/>
                <a:gd name="connsiteY17" fmla="*/ 724 h 10000"/>
                <a:gd name="connsiteX18" fmla="*/ 3333 w 10000"/>
                <a:gd name="connsiteY18" fmla="*/ 724 h 10000"/>
                <a:gd name="connsiteX19" fmla="*/ 4241 w 10000"/>
                <a:gd name="connsiteY19" fmla="*/ 724 h 10000"/>
                <a:gd name="connsiteX20" fmla="*/ 4847 w 10000"/>
                <a:gd name="connsiteY20" fmla="*/ 633 h 10000"/>
                <a:gd name="connsiteX21" fmla="*/ 5756 w 10000"/>
                <a:gd name="connsiteY21" fmla="*/ 633 h 10000"/>
                <a:gd name="connsiteX22" fmla="*/ 6060 w 10000"/>
                <a:gd name="connsiteY22" fmla="*/ 588 h 10000"/>
                <a:gd name="connsiteX23" fmla="*/ 6667 w 10000"/>
                <a:gd name="connsiteY23" fmla="*/ 588 h 10000"/>
                <a:gd name="connsiteX24" fmla="*/ 7271 w 10000"/>
                <a:gd name="connsiteY24" fmla="*/ 588 h 10000"/>
                <a:gd name="connsiteX25" fmla="*/ 7575 w 10000"/>
                <a:gd name="connsiteY25" fmla="*/ 588 h 10000"/>
                <a:gd name="connsiteX26" fmla="*/ 8181 w 10000"/>
                <a:gd name="connsiteY26" fmla="*/ 498 h 10000"/>
                <a:gd name="connsiteX27" fmla="*/ 8483 w 10000"/>
                <a:gd name="connsiteY27" fmla="*/ 452 h 10000"/>
                <a:gd name="connsiteX28" fmla="*/ 9091 w 10000"/>
                <a:gd name="connsiteY28" fmla="*/ 362 h 10000"/>
                <a:gd name="connsiteX29" fmla="*/ 9393 w 10000"/>
                <a:gd name="connsiteY29" fmla="*/ 362 h 10000"/>
                <a:gd name="connsiteX30" fmla="*/ 10000 w 10000"/>
                <a:gd name="connsiteY30" fmla="*/ 317 h 10000"/>
                <a:gd name="connsiteX31" fmla="*/ 10000 w 10000"/>
                <a:gd name="connsiteY31" fmla="*/ 226 h 10000"/>
                <a:gd name="connsiteX32" fmla="*/ 10000 w 10000"/>
                <a:gd name="connsiteY32" fmla="*/ 136 h 10000"/>
                <a:gd name="connsiteX33" fmla="*/ 10000 w 10000"/>
                <a:gd name="connsiteY33" fmla="*/ 0 h 10000"/>
                <a:gd name="connsiteX0" fmla="*/ 604 w 10000"/>
                <a:gd name="connsiteY0" fmla="*/ 9819 h 9819"/>
                <a:gd name="connsiteX1" fmla="*/ 909 w 10000"/>
                <a:gd name="connsiteY1" fmla="*/ 9593 h 9819"/>
                <a:gd name="connsiteX2" fmla="*/ 604 w 10000"/>
                <a:gd name="connsiteY2" fmla="*/ 1629 h 9819"/>
                <a:gd name="connsiteX3" fmla="*/ 604 w 10000"/>
                <a:gd name="connsiteY3" fmla="*/ 1493 h 9819"/>
                <a:gd name="connsiteX4" fmla="*/ 0 w 10000"/>
                <a:gd name="connsiteY4" fmla="*/ 1493 h 9819"/>
                <a:gd name="connsiteX5" fmla="*/ 0 w 10000"/>
                <a:gd name="connsiteY5" fmla="*/ 1448 h 9819"/>
                <a:gd name="connsiteX6" fmla="*/ 0 w 10000"/>
                <a:gd name="connsiteY6" fmla="*/ 1357 h 9819"/>
                <a:gd name="connsiteX7" fmla="*/ 0 w 10000"/>
                <a:gd name="connsiteY7" fmla="*/ 1312 h 9819"/>
                <a:gd name="connsiteX8" fmla="*/ 0 w 10000"/>
                <a:gd name="connsiteY8" fmla="*/ 1222 h 9819"/>
                <a:gd name="connsiteX9" fmla="*/ 604 w 10000"/>
                <a:gd name="connsiteY9" fmla="*/ 1131 h 9819"/>
                <a:gd name="connsiteX10" fmla="*/ 604 w 10000"/>
                <a:gd name="connsiteY10" fmla="*/ 1086 h 9819"/>
                <a:gd name="connsiteX11" fmla="*/ 909 w 10000"/>
                <a:gd name="connsiteY11" fmla="*/ 995 h 9819"/>
                <a:gd name="connsiteX12" fmla="*/ 909 w 10000"/>
                <a:gd name="connsiteY12" fmla="*/ 950 h 9819"/>
                <a:gd name="connsiteX13" fmla="*/ 1514 w 10000"/>
                <a:gd name="connsiteY13" fmla="*/ 950 h 9819"/>
                <a:gd name="connsiteX14" fmla="*/ 1817 w 10000"/>
                <a:gd name="connsiteY14" fmla="*/ 860 h 9819"/>
                <a:gd name="connsiteX15" fmla="*/ 2424 w 10000"/>
                <a:gd name="connsiteY15" fmla="*/ 814 h 9819"/>
                <a:gd name="connsiteX16" fmla="*/ 2726 w 10000"/>
                <a:gd name="connsiteY16" fmla="*/ 724 h 9819"/>
                <a:gd name="connsiteX17" fmla="*/ 3333 w 10000"/>
                <a:gd name="connsiteY17" fmla="*/ 724 h 9819"/>
                <a:gd name="connsiteX18" fmla="*/ 4241 w 10000"/>
                <a:gd name="connsiteY18" fmla="*/ 724 h 9819"/>
                <a:gd name="connsiteX19" fmla="*/ 4847 w 10000"/>
                <a:gd name="connsiteY19" fmla="*/ 633 h 9819"/>
                <a:gd name="connsiteX20" fmla="*/ 5756 w 10000"/>
                <a:gd name="connsiteY20" fmla="*/ 633 h 9819"/>
                <a:gd name="connsiteX21" fmla="*/ 6060 w 10000"/>
                <a:gd name="connsiteY21" fmla="*/ 588 h 9819"/>
                <a:gd name="connsiteX22" fmla="*/ 6667 w 10000"/>
                <a:gd name="connsiteY22" fmla="*/ 588 h 9819"/>
                <a:gd name="connsiteX23" fmla="*/ 7271 w 10000"/>
                <a:gd name="connsiteY23" fmla="*/ 588 h 9819"/>
                <a:gd name="connsiteX24" fmla="*/ 7575 w 10000"/>
                <a:gd name="connsiteY24" fmla="*/ 588 h 9819"/>
                <a:gd name="connsiteX25" fmla="*/ 8181 w 10000"/>
                <a:gd name="connsiteY25" fmla="*/ 498 h 9819"/>
                <a:gd name="connsiteX26" fmla="*/ 8483 w 10000"/>
                <a:gd name="connsiteY26" fmla="*/ 452 h 9819"/>
                <a:gd name="connsiteX27" fmla="*/ 9091 w 10000"/>
                <a:gd name="connsiteY27" fmla="*/ 362 h 9819"/>
                <a:gd name="connsiteX28" fmla="*/ 9393 w 10000"/>
                <a:gd name="connsiteY28" fmla="*/ 362 h 9819"/>
                <a:gd name="connsiteX29" fmla="*/ 10000 w 10000"/>
                <a:gd name="connsiteY29" fmla="*/ 317 h 9819"/>
                <a:gd name="connsiteX30" fmla="*/ 10000 w 10000"/>
                <a:gd name="connsiteY30" fmla="*/ 226 h 9819"/>
                <a:gd name="connsiteX31" fmla="*/ 10000 w 10000"/>
                <a:gd name="connsiteY31" fmla="*/ 136 h 9819"/>
                <a:gd name="connsiteX32" fmla="*/ 10000 w 10000"/>
                <a:gd name="connsiteY32" fmla="*/ 0 h 9819"/>
                <a:gd name="connsiteX0" fmla="*/ 909 w 10000"/>
                <a:gd name="connsiteY0" fmla="*/ 9770 h 9770"/>
                <a:gd name="connsiteX1" fmla="*/ 604 w 10000"/>
                <a:gd name="connsiteY1" fmla="*/ 1659 h 9770"/>
                <a:gd name="connsiteX2" fmla="*/ 604 w 10000"/>
                <a:gd name="connsiteY2" fmla="*/ 1521 h 9770"/>
                <a:gd name="connsiteX3" fmla="*/ 0 w 10000"/>
                <a:gd name="connsiteY3" fmla="*/ 1521 h 9770"/>
                <a:gd name="connsiteX4" fmla="*/ 0 w 10000"/>
                <a:gd name="connsiteY4" fmla="*/ 1475 h 9770"/>
                <a:gd name="connsiteX5" fmla="*/ 0 w 10000"/>
                <a:gd name="connsiteY5" fmla="*/ 1382 h 9770"/>
                <a:gd name="connsiteX6" fmla="*/ 0 w 10000"/>
                <a:gd name="connsiteY6" fmla="*/ 1336 h 9770"/>
                <a:gd name="connsiteX7" fmla="*/ 0 w 10000"/>
                <a:gd name="connsiteY7" fmla="*/ 1245 h 9770"/>
                <a:gd name="connsiteX8" fmla="*/ 604 w 10000"/>
                <a:gd name="connsiteY8" fmla="*/ 1152 h 9770"/>
                <a:gd name="connsiteX9" fmla="*/ 604 w 10000"/>
                <a:gd name="connsiteY9" fmla="*/ 1106 h 9770"/>
                <a:gd name="connsiteX10" fmla="*/ 909 w 10000"/>
                <a:gd name="connsiteY10" fmla="*/ 1013 h 9770"/>
                <a:gd name="connsiteX11" fmla="*/ 909 w 10000"/>
                <a:gd name="connsiteY11" fmla="*/ 968 h 9770"/>
                <a:gd name="connsiteX12" fmla="*/ 1514 w 10000"/>
                <a:gd name="connsiteY12" fmla="*/ 968 h 9770"/>
                <a:gd name="connsiteX13" fmla="*/ 1817 w 10000"/>
                <a:gd name="connsiteY13" fmla="*/ 876 h 9770"/>
                <a:gd name="connsiteX14" fmla="*/ 2424 w 10000"/>
                <a:gd name="connsiteY14" fmla="*/ 829 h 9770"/>
                <a:gd name="connsiteX15" fmla="*/ 2726 w 10000"/>
                <a:gd name="connsiteY15" fmla="*/ 737 h 9770"/>
                <a:gd name="connsiteX16" fmla="*/ 3333 w 10000"/>
                <a:gd name="connsiteY16" fmla="*/ 737 h 9770"/>
                <a:gd name="connsiteX17" fmla="*/ 4241 w 10000"/>
                <a:gd name="connsiteY17" fmla="*/ 737 h 9770"/>
                <a:gd name="connsiteX18" fmla="*/ 4847 w 10000"/>
                <a:gd name="connsiteY18" fmla="*/ 645 h 9770"/>
                <a:gd name="connsiteX19" fmla="*/ 5756 w 10000"/>
                <a:gd name="connsiteY19" fmla="*/ 645 h 9770"/>
                <a:gd name="connsiteX20" fmla="*/ 6060 w 10000"/>
                <a:gd name="connsiteY20" fmla="*/ 599 h 9770"/>
                <a:gd name="connsiteX21" fmla="*/ 6667 w 10000"/>
                <a:gd name="connsiteY21" fmla="*/ 599 h 9770"/>
                <a:gd name="connsiteX22" fmla="*/ 7271 w 10000"/>
                <a:gd name="connsiteY22" fmla="*/ 599 h 9770"/>
                <a:gd name="connsiteX23" fmla="*/ 7575 w 10000"/>
                <a:gd name="connsiteY23" fmla="*/ 599 h 9770"/>
                <a:gd name="connsiteX24" fmla="*/ 8181 w 10000"/>
                <a:gd name="connsiteY24" fmla="*/ 507 h 9770"/>
                <a:gd name="connsiteX25" fmla="*/ 8483 w 10000"/>
                <a:gd name="connsiteY25" fmla="*/ 460 h 9770"/>
                <a:gd name="connsiteX26" fmla="*/ 9091 w 10000"/>
                <a:gd name="connsiteY26" fmla="*/ 369 h 9770"/>
                <a:gd name="connsiteX27" fmla="*/ 9393 w 10000"/>
                <a:gd name="connsiteY27" fmla="*/ 369 h 9770"/>
                <a:gd name="connsiteX28" fmla="*/ 10000 w 10000"/>
                <a:gd name="connsiteY28" fmla="*/ 323 h 9770"/>
                <a:gd name="connsiteX29" fmla="*/ 10000 w 10000"/>
                <a:gd name="connsiteY29" fmla="*/ 230 h 9770"/>
                <a:gd name="connsiteX30" fmla="*/ 10000 w 10000"/>
                <a:gd name="connsiteY30" fmla="*/ 139 h 9770"/>
                <a:gd name="connsiteX31" fmla="*/ 10000 w 10000"/>
                <a:gd name="connsiteY31" fmla="*/ 0 h 9770"/>
                <a:gd name="connsiteX0" fmla="*/ 604 w 10000"/>
                <a:gd name="connsiteY0" fmla="*/ 1698 h 1698"/>
                <a:gd name="connsiteX1" fmla="*/ 604 w 10000"/>
                <a:gd name="connsiteY1" fmla="*/ 1557 h 1698"/>
                <a:gd name="connsiteX2" fmla="*/ 0 w 10000"/>
                <a:gd name="connsiteY2" fmla="*/ 1557 h 1698"/>
                <a:gd name="connsiteX3" fmla="*/ 0 w 10000"/>
                <a:gd name="connsiteY3" fmla="*/ 1510 h 1698"/>
                <a:gd name="connsiteX4" fmla="*/ 0 w 10000"/>
                <a:gd name="connsiteY4" fmla="*/ 1415 h 1698"/>
                <a:gd name="connsiteX5" fmla="*/ 0 w 10000"/>
                <a:gd name="connsiteY5" fmla="*/ 1367 h 1698"/>
                <a:gd name="connsiteX6" fmla="*/ 0 w 10000"/>
                <a:gd name="connsiteY6" fmla="*/ 1274 h 1698"/>
                <a:gd name="connsiteX7" fmla="*/ 604 w 10000"/>
                <a:gd name="connsiteY7" fmla="*/ 1179 h 1698"/>
                <a:gd name="connsiteX8" fmla="*/ 604 w 10000"/>
                <a:gd name="connsiteY8" fmla="*/ 1132 h 1698"/>
                <a:gd name="connsiteX9" fmla="*/ 909 w 10000"/>
                <a:gd name="connsiteY9" fmla="*/ 1037 h 1698"/>
                <a:gd name="connsiteX10" fmla="*/ 909 w 10000"/>
                <a:gd name="connsiteY10" fmla="*/ 991 h 1698"/>
                <a:gd name="connsiteX11" fmla="*/ 1514 w 10000"/>
                <a:gd name="connsiteY11" fmla="*/ 991 h 1698"/>
                <a:gd name="connsiteX12" fmla="*/ 1817 w 10000"/>
                <a:gd name="connsiteY12" fmla="*/ 897 h 1698"/>
                <a:gd name="connsiteX13" fmla="*/ 2424 w 10000"/>
                <a:gd name="connsiteY13" fmla="*/ 849 h 1698"/>
                <a:gd name="connsiteX14" fmla="*/ 2726 w 10000"/>
                <a:gd name="connsiteY14" fmla="*/ 754 h 1698"/>
                <a:gd name="connsiteX15" fmla="*/ 3333 w 10000"/>
                <a:gd name="connsiteY15" fmla="*/ 754 h 1698"/>
                <a:gd name="connsiteX16" fmla="*/ 4241 w 10000"/>
                <a:gd name="connsiteY16" fmla="*/ 754 h 1698"/>
                <a:gd name="connsiteX17" fmla="*/ 4847 w 10000"/>
                <a:gd name="connsiteY17" fmla="*/ 660 h 1698"/>
                <a:gd name="connsiteX18" fmla="*/ 5756 w 10000"/>
                <a:gd name="connsiteY18" fmla="*/ 660 h 1698"/>
                <a:gd name="connsiteX19" fmla="*/ 6060 w 10000"/>
                <a:gd name="connsiteY19" fmla="*/ 613 h 1698"/>
                <a:gd name="connsiteX20" fmla="*/ 6667 w 10000"/>
                <a:gd name="connsiteY20" fmla="*/ 613 h 1698"/>
                <a:gd name="connsiteX21" fmla="*/ 7271 w 10000"/>
                <a:gd name="connsiteY21" fmla="*/ 613 h 1698"/>
                <a:gd name="connsiteX22" fmla="*/ 7575 w 10000"/>
                <a:gd name="connsiteY22" fmla="*/ 613 h 1698"/>
                <a:gd name="connsiteX23" fmla="*/ 8181 w 10000"/>
                <a:gd name="connsiteY23" fmla="*/ 519 h 1698"/>
                <a:gd name="connsiteX24" fmla="*/ 8483 w 10000"/>
                <a:gd name="connsiteY24" fmla="*/ 471 h 1698"/>
                <a:gd name="connsiteX25" fmla="*/ 9091 w 10000"/>
                <a:gd name="connsiteY25" fmla="*/ 378 h 1698"/>
                <a:gd name="connsiteX26" fmla="*/ 9393 w 10000"/>
                <a:gd name="connsiteY26" fmla="*/ 378 h 1698"/>
                <a:gd name="connsiteX27" fmla="*/ 10000 w 10000"/>
                <a:gd name="connsiteY27" fmla="*/ 331 h 1698"/>
                <a:gd name="connsiteX28" fmla="*/ 10000 w 10000"/>
                <a:gd name="connsiteY28" fmla="*/ 235 h 1698"/>
                <a:gd name="connsiteX29" fmla="*/ 10000 w 10000"/>
                <a:gd name="connsiteY29" fmla="*/ 142 h 1698"/>
                <a:gd name="connsiteX30" fmla="*/ 10000 w 10000"/>
                <a:gd name="connsiteY30" fmla="*/ 0 h 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0" h="1698">
                  <a:moveTo>
                    <a:pt x="604" y="1698"/>
                  </a:moveTo>
                  <a:lnTo>
                    <a:pt x="604" y="1557"/>
                  </a:lnTo>
                  <a:lnTo>
                    <a:pt x="0" y="1557"/>
                  </a:lnTo>
                  <a:lnTo>
                    <a:pt x="0" y="1510"/>
                  </a:lnTo>
                  <a:lnTo>
                    <a:pt x="0" y="1415"/>
                  </a:lnTo>
                  <a:lnTo>
                    <a:pt x="0" y="1367"/>
                  </a:lnTo>
                  <a:lnTo>
                    <a:pt x="0" y="1274"/>
                  </a:lnTo>
                  <a:lnTo>
                    <a:pt x="604" y="1179"/>
                  </a:lnTo>
                  <a:lnTo>
                    <a:pt x="604" y="1132"/>
                  </a:lnTo>
                  <a:lnTo>
                    <a:pt x="909" y="1037"/>
                  </a:lnTo>
                  <a:lnTo>
                    <a:pt x="909" y="991"/>
                  </a:lnTo>
                  <a:lnTo>
                    <a:pt x="1514" y="991"/>
                  </a:lnTo>
                  <a:lnTo>
                    <a:pt x="1817" y="897"/>
                  </a:lnTo>
                  <a:lnTo>
                    <a:pt x="2424" y="849"/>
                  </a:lnTo>
                  <a:lnTo>
                    <a:pt x="2726" y="754"/>
                  </a:lnTo>
                  <a:lnTo>
                    <a:pt x="3333" y="754"/>
                  </a:lnTo>
                  <a:lnTo>
                    <a:pt x="4241" y="754"/>
                  </a:lnTo>
                  <a:lnTo>
                    <a:pt x="4847" y="660"/>
                  </a:lnTo>
                  <a:lnTo>
                    <a:pt x="5756" y="660"/>
                  </a:lnTo>
                  <a:lnTo>
                    <a:pt x="6060" y="613"/>
                  </a:lnTo>
                  <a:lnTo>
                    <a:pt x="6667" y="613"/>
                  </a:lnTo>
                  <a:lnTo>
                    <a:pt x="7271" y="613"/>
                  </a:lnTo>
                  <a:lnTo>
                    <a:pt x="7575" y="613"/>
                  </a:lnTo>
                  <a:lnTo>
                    <a:pt x="8181" y="519"/>
                  </a:lnTo>
                  <a:lnTo>
                    <a:pt x="8483" y="471"/>
                  </a:lnTo>
                  <a:lnTo>
                    <a:pt x="9091" y="378"/>
                  </a:lnTo>
                  <a:lnTo>
                    <a:pt x="9393" y="378"/>
                  </a:lnTo>
                  <a:lnTo>
                    <a:pt x="10000" y="331"/>
                  </a:lnTo>
                  <a:lnTo>
                    <a:pt x="10000" y="235"/>
                  </a:lnTo>
                  <a:lnTo>
                    <a:pt x="10000" y="142"/>
                  </a:lnTo>
                  <a:lnTo>
                    <a:pt x="10000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363DFAF1-F2B0-5DA5-97AD-9271B4275744}"/>
                </a:ext>
              </a:extLst>
            </p:cNvPr>
            <p:cNvSpPr/>
            <p:nvPr/>
          </p:nvSpPr>
          <p:spPr bwMode="auto">
            <a:xfrm>
              <a:off x="7092246" y="3671729"/>
              <a:ext cx="165860" cy="186962"/>
            </a:xfrm>
            <a:custGeom>
              <a:avLst/>
              <a:gdLst>
                <a:gd name="connsiteX0" fmla="*/ 0 w 371475"/>
                <a:gd name="connsiteY0" fmla="*/ 459105 h 459105"/>
                <a:gd name="connsiteX1" fmla="*/ 30480 w 371475"/>
                <a:gd name="connsiteY1" fmla="*/ 413385 h 459105"/>
                <a:gd name="connsiteX2" fmla="*/ 55245 w 371475"/>
                <a:gd name="connsiteY2" fmla="*/ 396240 h 459105"/>
                <a:gd name="connsiteX3" fmla="*/ 76200 w 371475"/>
                <a:gd name="connsiteY3" fmla="*/ 375285 h 459105"/>
                <a:gd name="connsiteX4" fmla="*/ 87630 w 371475"/>
                <a:gd name="connsiteY4" fmla="*/ 350520 h 459105"/>
                <a:gd name="connsiteX5" fmla="*/ 97155 w 371475"/>
                <a:gd name="connsiteY5" fmla="*/ 323850 h 459105"/>
                <a:gd name="connsiteX6" fmla="*/ 97155 w 371475"/>
                <a:gd name="connsiteY6" fmla="*/ 287655 h 459105"/>
                <a:gd name="connsiteX7" fmla="*/ 108585 w 371475"/>
                <a:gd name="connsiteY7" fmla="*/ 262890 h 459105"/>
                <a:gd name="connsiteX8" fmla="*/ 150495 w 371475"/>
                <a:gd name="connsiteY8" fmla="*/ 245745 h 459105"/>
                <a:gd name="connsiteX9" fmla="*/ 179070 w 371475"/>
                <a:gd name="connsiteY9" fmla="*/ 234315 h 459105"/>
                <a:gd name="connsiteX10" fmla="*/ 230505 w 371475"/>
                <a:gd name="connsiteY10" fmla="*/ 198120 h 459105"/>
                <a:gd name="connsiteX11" fmla="*/ 243840 w 371475"/>
                <a:gd name="connsiteY11" fmla="*/ 146685 h 459105"/>
                <a:gd name="connsiteX12" fmla="*/ 251460 w 371475"/>
                <a:gd name="connsiteY12" fmla="*/ 121920 h 459105"/>
                <a:gd name="connsiteX13" fmla="*/ 270510 w 371475"/>
                <a:gd name="connsiteY13" fmla="*/ 95250 h 459105"/>
                <a:gd name="connsiteX14" fmla="*/ 316230 w 371475"/>
                <a:gd name="connsiteY14" fmla="*/ 70485 h 459105"/>
                <a:gd name="connsiteX15" fmla="*/ 342900 w 371475"/>
                <a:gd name="connsiteY15" fmla="*/ 36195 h 459105"/>
                <a:gd name="connsiteX16" fmla="*/ 371475 w 371475"/>
                <a:gd name="connsiteY16" fmla="*/ 0 h 45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75" h="459105">
                  <a:moveTo>
                    <a:pt x="0" y="459105"/>
                  </a:moveTo>
                  <a:lnTo>
                    <a:pt x="30480" y="413385"/>
                  </a:lnTo>
                  <a:lnTo>
                    <a:pt x="55245" y="396240"/>
                  </a:lnTo>
                  <a:lnTo>
                    <a:pt x="76200" y="375285"/>
                  </a:lnTo>
                  <a:lnTo>
                    <a:pt x="87630" y="350520"/>
                  </a:lnTo>
                  <a:lnTo>
                    <a:pt x="97155" y="323850"/>
                  </a:lnTo>
                  <a:lnTo>
                    <a:pt x="97155" y="287655"/>
                  </a:lnTo>
                  <a:lnTo>
                    <a:pt x="108585" y="262890"/>
                  </a:lnTo>
                  <a:lnTo>
                    <a:pt x="150495" y="245745"/>
                  </a:lnTo>
                  <a:lnTo>
                    <a:pt x="179070" y="234315"/>
                  </a:lnTo>
                  <a:lnTo>
                    <a:pt x="230505" y="198120"/>
                  </a:lnTo>
                  <a:lnTo>
                    <a:pt x="243840" y="146685"/>
                  </a:lnTo>
                  <a:lnTo>
                    <a:pt x="251460" y="121920"/>
                  </a:lnTo>
                  <a:lnTo>
                    <a:pt x="270510" y="95250"/>
                  </a:lnTo>
                  <a:lnTo>
                    <a:pt x="316230" y="70485"/>
                  </a:lnTo>
                  <a:lnTo>
                    <a:pt x="342900" y="36195"/>
                  </a:lnTo>
                  <a:lnTo>
                    <a:pt x="371475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4F25AD77-D7FC-C4EE-E2EF-4967D091DCAC}"/>
                </a:ext>
              </a:extLst>
            </p:cNvPr>
            <p:cNvSpPr/>
            <p:nvPr/>
          </p:nvSpPr>
          <p:spPr bwMode="auto">
            <a:xfrm>
              <a:off x="7256463" y="3610406"/>
              <a:ext cx="16422" cy="61325"/>
            </a:xfrm>
            <a:custGeom>
              <a:avLst/>
              <a:gdLst>
                <a:gd name="connsiteX0" fmla="*/ 0 w 36195"/>
                <a:gd name="connsiteY0" fmla="*/ 152400 h 152400"/>
                <a:gd name="connsiteX1" fmla="*/ 36195 w 36195"/>
                <a:gd name="connsiteY1" fmla="*/ 80010 h 152400"/>
                <a:gd name="connsiteX2" fmla="*/ 28575 w 36195"/>
                <a:gd name="connsiteY2" fmla="*/ 70485 h 152400"/>
                <a:gd name="connsiteX3" fmla="*/ 22860 w 36195"/>
                <a:gd name="connsiteY3" fmla="*/ 38100 h 152400"/>
                <a:gd name="connsiteX4" fmla="*/ 7620 w 36195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" h="152400">
                  <a:moveTo>
                    <a:pt x="0" y="152400"/>
                  </a:moveTo>
                  <a:lnTo>
                    <a:pt x="36195" y="80010"/>
                  </a:lnTo>
                  <a:lnTo>
                    <a:pt x="28575" y="70485"/>
                  </a:lnTo>
                  <a:lnTo>
                    <a:pt x="22860" y="38100"/>
                  </a:lnTo>
                  <a:lnTo>
                    <a:pt x="7620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38557183-6F29-18F8-7A2E-D91386962A72}"/>
                </a:ext>
              </a:extLst>
            </p:cNvPr>
            <p:cNvSpPr/>
            <p:nvPr/>
          </p:nvSpPr>
          <p:spPr bwMode="auto">
            <a:xfrm>
              <a:off x="7134943" y="3282846"/>
              <a:ext cx="129733" cy="329054"/>
            </a:xfrm>
            <a:custGeom>
              <a:avLst/>
              <a:gdLst>
                <a:gd name="connsiteX0" fmla="*/ 280035 w 293370"/>
                <a:gd name="connsiteY0" fmla="*/ 807720 h 807720"/>
                <a:gd name="connsiteX1" fmla="*/ 287655 w 293370"/>
                <a:gd name="connsiteY1" fmla="*/ 767715 h 807720"/>
                <a:gd name="connsiteX2" fmla="*/ 293370 w 293370"/>
                <a:gd name="connsiteY2" fmla="*/ 741045 h 807720"/>
                <a:gd name="connsiteX3" fmla="*/ 283845 w 293370"/>
                <a:gd name="connsiteY3" fmla="*/ 699135 h 807720"/>
                <a:gd name="connsiteX4" fmla="*/ 268605 w 293370"/>
                <a:gd name="connsiteY4" fmla="*/ 661035 h 807720"/>
                <a:gd name="connsiteX5" fmla="*/ 253365 w 293370"/>
                <a:gd name="connsiteY5" fmla="*/ 622935 h 807720"/>
                <a:gd name="connsiteX6" fmla="*/ 253365 w 293370"/>
                <a:gd name="connsiteY6" fmla="*/ 592455 h 807720"/>
                <a:gd name="connsiteX7" fmla="*/ 247650 w 293370"/>
                <a:gd name="connsiteY7" fmla="*/ 552450 h 807720"/>
                <a:gd name="connsiteX8" fmla="*/ 234315 w 293370"/>
                <a:gd name="connsiteY8" fmla="*/ 521970 h 807720"/>
                <a:gd name="connsiteX9" fmla="*/ 234315 w 293370"/>
                <a:gd name="connsiteY9" fmla="*/ 497205 h 807720"/>
                <a:gd name="connsiteX10" fmla="*/ 249555 w 293370"/>
                <a:gd name="connsiteY10" fmla="*/ 476250 h 807720"/>
                <a:gd name="connsiteX11" fmla="*/ 240030 w 293370"/>
                <a:gd name="connsiteY11" fmla="*/ 459105 h 807720"/>
                <a:gd name="connsiteX12" fmla="*/ 222885 w 293370"/>
                <a:gd name="connsiteY12" fmla="*/ 434340 h 807720"/>
                <a:gd name="connsiteX13" fmla="*/ 200025 w 293370"/>
                <a:gd name="connsiteY13" fmla="*/ 419100 h 807720"/>
                <a:gd name="connsiteX14" fmla="*/ 177165 w 293370"/>
                <a:gd name="connsiteY14" fmla="*/ 409575 h 807720"/>
                <a:gd name="connsiteX15" fmla="*/ 156210 w 293370"/>
                <a:gd name="connsiteY15" fmla="*/ 400050 h 807720"/>
                <a:gd name="connsiteX16" fmla="*/ 156210 w 293370"/>
                <a:gd name="connsiteY16" fmla="*/ 400050 h 807720"/>
                <a:gd name="connsiteX17" fmla="*/ 140970 w 293370"/>
                <a:gd name="connsiteY17" fmla="*/ 371475 h 807720"/>
                <a:gd name="connsiteX18" fmla="*/ 148590 w 293370"/>
                <a:gd name="connsiteY18" fmla="*/ 352425 h 807720"/>
                <a:gd name="connsiteX19" fmla="*/ 144780 w 293370"/>
                <a:gd name="connsiteY19" fmla="*/ 325755 h 807720"/>
                <a:gd name="connsiteX20" fmla="*/ 127635 w 293370"/>
                <a:gd name="connsiteY20" fmla="*/ 295275 h 807720"/>
                <a:gd name="connsiteX21" fmla="*/ 110490 w 293370"/>
                <a:gd name="connsiteY21" fmla="*/ 266700 h 807720"/>
                <a:gd name="connsiteX22" fmla="*/ 116205 w 293370"/>
                <a:gd name="connsiteY22" fmla="*/ 240030 h 807720"/>
                <a:gd name="connsiteX23" fmla="*/ 129540 w 293370"/>
                <a:gd name="connsiteY23" fmla="*/ 213360 h 807720"/>
                <a:gd name="connsiteX24" fmla="*/ 135255 w 293370"/>
                <a:gd name="connsiteY24" fmla="*/ 196215 h 807720"/>
                <a:gd name="connsiteX25" fmla="*/ 118110 w 293370"/>
                <a:gd name="connsiteY25" fmla="*/ 171450 h 807720"/>
                <a:gd name="connsiteX26" fmla="*/ 102870 w 293370"/>
                <a:gd name="connsiteY26" fmla="*/ 160020 h 807720"/>
                <a:gd name="connsiteX27" fmla="*/ 87630 w 293370"/>
                <a:gd name="connsiteY27" fmla="*/ 158115 h 807720"/>
                <a:gd name="connsiteX28" fmla="*/ 64770 w 293370"/>
                <a:gd name="connsiteY28" fmla="*/ 152400 h 807720"/>
                <a:gd name="connsiteX29" fmla="*/ 41910 w 293370"/>
                <a:gd name="connsiteY29" fmla="*/ 148590 h 807720"/>
                <a:gd name="connsiteX30" fmla="*/ 24765 w 293370"/>
                <a:gd name="connsiteY30" fmla="*/ 144780 h 807720"/>
                <a:gd name="connsiteX31" fmla="*/ 5715 w 293370"/>
                <a:gd name="connsiteY31" fmla="*/ 129540 h 807720"/>
                <a:gd name="connsiteX32" fmla="*/ 0 w 293370"/>
                <a:gd name="connsiteY32" fmla="*/ 106680 h 807720"/>
                <a:gd name="connsiteX33" fmla="*/ 3810 w 293370"/>
                <a:gd name="connsiteY33" fmla="*/ 80010 h 807720"/>
                <a:gd name="connsiteX34" fmla="*/ 28575 w 293370"/>
                <a:gd name="connsiteY34" fmla="*/ 55245 h 807720"/>
                <a:gd name="connsiteX35" fmla="*/ 38100 w 293370"/>
                <a:gd name="connsiteY35" fmla="*/ 34290 h 807720"/>
                <a:gd name="connsiteX36" fmla="*/ 49530 w 293370"/>
                <a:gd name="connsiteY36" fmla="*/ 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3370" h="807720">
                  <a:moveTo>
                    <a:pt x="280035" y="807720"/>
                  </a:moveTo>
                  <a:lnTo>
                    <a:pt x="287655" y="767715"/>
                  </a:lnTo>
                  <a:lnTo>
                    <a:pt x="293370" y="741045"/>
                  </a:lnTo>
                  <a:lnTo>
                    <a:pt x="283845" y="699135"/>
                  </a:lnTo>
                  <a:lnTo>
                    <a:pt x="268605" y="661035"/>
                  </a:lnTo>
                  <a:lnTo>
                    <a:pt x="253365" y="622935"/>
                  </a:lnTo>
                  <a:lnTo>
                    <a:pt x="253365" y="592455"/>
                  </a:lnTo>
                  <a:lnTo>
                    <a:pt x="247650" y="552450"/>
                  </a:lnTo>
                  <a:lnTo>
                    <a:pt x="234315" y="521970"/>
                  </a:lnTo>
                  <a:lnTo>
                    <a:pt x="234315" y="497205"/>
                  </a:lnTo>
                  <a:lnTo>
                    <a:pt x="249555" y="476250"/>
                  </a:lnTo>
                  <a:lnTo>
                    <a:pt x="240030" y="459105"/>
                  </a:lnTo>
                  <a:lnTo>
                    <a:pt x="222885" y="434340"/>
                  </a:lnTo>
                  <a:lnTo>
                    <a:pt x="200025" y="419100"/>
                  </a:lnTo>
                  <a:lnTo>
                    <a:pt x="177165" y="409575"/>
                  </a:lnTo>
                  <a:lnTo>
                    <a:pt x="156210" y="400050"/>
                  </a:lnTo>
                  <a:lnTo>
                    <a:pt x="156210" y="400050"/>
                  </a:lnTo>
                  <a:lnTo>
                    <a:pt x="140970" y="371475"/>
                  </a:lnTo>
                  <a:lnTo>
                    <a:pt x="148590" y="352425"/>
                  </a:lnTo>
                  <a:lnTo>
                    <a:pt x="144780" y="325755"/>
                  </a:lnTo>
                  <a:lnTo>
                    <a:pt x="127635" y="295275"/>
                  </a:lnTo>
                  <a:lnTo>
                    <a:pt x="110490" y="266700"/>
                  </a:lnTo>
                  <a:lnTo>
                    <a:pt x="116205" y="240030"/>
                  </a:lnTo>
                  <a:lnTo>
                    <a:pt x="129540" y="213360"/>
                  </a:lnTo>
                  <a:lnTo>
                    <a:pt x="135255" y="196215"/>
                  </a:lnTo>
                  <a:lnTo>
                    <a:pt x="118110" y="171450"/>
                  </a:lnTo>
                  <a:lnTo>
                    <a:pt x="102870" y="160020"/>
                  </a:lnTo>
                  <a:lnTo>
                    <a:pt x="87630" y="158115"/>
                  </a:lnTo>
                  <a:lnTo>
                    <a:pt x="64770" y="152400"/>
                  </a:lnTo>
                  <a:lnTo>
                    <a:pt x="41910" y="148590"/>
                  </a:lnTo>
                  <a:lnTo>
                    <a:pt x="24765" y="144780"/>
                  </a:lnTo>
                  <a:lnTo>
                    <a:pt x="5715" y="129540"/>
                  </a:lnTo>
                  <a:lnTo>
                    <a:pt x="0" y="106680"/>
                  </a:lnTo>
                  <a:lnTo>
                    <a:pt x="3810" y="80010"/>
                  </a:lnTo>
                  <a:lnTo>
                    <a:pt x="28575" y="55245"/>
                  </a:lnTo>
                  <a:lnTo>
                    <a:pt x="38100" y="34290"/>
                  </a:lnTo>
                  <a:lnTo>
                    <a:pt x="49530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81">
              <a:extLst>
                <a:ext uri="{FF2B5EF4-FFF2-40B4-BE49-F238E27FC236}">
                  <a16:creationId xmlns:a16="http://schemas.microsoft.com/office/drawing/2014/main" id="{305FB41C-83F7-B7FD-B40C-D786A3B14F9B}"/>
                </a:ext>
              </a:extLst>
            </p:cNvPr>
            <p:cNvSpPr/>
            <p:nvPr/>
          </p:nvSpPr>
          <p:spPr bwMode="auto">
            <a:xfrm>
              <a:off x="7148081" y="3071953"/>
              <a:ext cx="11497" cy="210895"/>
            </a:xfrm>
            <a:custGeom>
              <a:avLst/>
              <a:gdLst>
                <a:gd name="connsiteX0" fmla="*/ 17145 w 24765"/>
                <a:gd name="connsiteY0" fmla="*/ 520065 h 520065"/>
                <a:gd name="connsiteX1" fmla="*/ 20955 w 24765"/>
                <a:gd name="connsiteY1" fmla="*/ 459105 h 520065"/>
                <a:gd name="connsiteX2" fmla="*/ 20955 w 24765"/>
                <a:gd name="connsiteY2" fmla="*/ 417195 h 520065"/>
                <a:gd name="connsiteX3" fmla="*/ 15240 w 24765"/>
                <a:gd name="connsiteY3" fmla="*/ 396240 h 520065"/>
                <a:gd name="connsiteX4" fmla="*/ 15240 w 24765"/>
                <a:gd name="connsiteY4" fmla="*/ 352425 h 520065"/>
                <a:gd name="connsiteX5" fmla="*/ 22860 w 24765"/>
                <a:gd name="connsiteY5" fmla="*/ 316230 h 520065"/>
                <a:gd name="connsiteX6" fmla="*/ 22860 w 24765"/>
                <a:gd name="connsiteY6" fmla="*/ 287655 h 520065"/>
                <a:gd name="connsiteX7" fmla="*/ 7620 w 24765"/>
                <a:gd name="connsiteY7" fmla="*/ 270510 h 520065"/>
                <a:gd name="connsiteX8" fmla="*/ 11430 w 24765"/>
                <a:gd name="connsiteY8" fmla="*/ 238125 h 520065"/>
                <a:gd name="connsiteX9" fmla="*/ 20955 w 24765"/>
                <a:gd name="connsiteY9" fmla="*/ 182880 h 520065"/>
                <a:gd name="connsiteX10" fmla="*/ 24765 w 24765"/>
                <a:gd name="connsiteY10" fmla="*/ 135255 h 520065"/>
                <a:gd name="connsiteX11" fmla="*/ 17145 w 24765"/>
                <a:gd name="connsiteY11" fmla="*/ 95250 h 520065"/>
                <a:gd name="connsiteX12" fmla="*/ 7620 w 24765"/>
                <a:gd name="connsiteY12" fmla="*/ 66675 h 520065"/>
                <a:gd name="connsiteX13" fmla="*/ 0 w 24765"/>
                <a:gd name="connsiteY13" fmla="*/ 40005 h 520065"/>
                <a:gd name="connsiteX14" fmla="*/ 15240 w 24765"/>
                <a:gd name="connsiteY14" fmla="*/ 0 h 52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65" h="520065">
                  <a:moveTo>
                    <a:pt x="17145" y="520065"/>
                  </a:moveTo>
                  <a:lnTo>
                    <a:pt x="20955" y="459105"/>
                  </a:lnTo>
                  <a:lnTo>
                    <a:pt x="20955" y="417195"/>
                  </a:lnTo>
                  <a:lnTo>
                    <a:pt x="15240" y="396240"/>
                  </a:lnTo>
                  <a:lnTo>
                    <a:pt x="15240" y="352425"/>
                  </a:lnTo>
                  <a:lnTo>
                    <a:pt x="22860" y="316230"/>
                  </a:lnTo>
                  <a:lnTo>
                    <a:pt x="22860" y="287655"/>
                  </a:lnTo>
                  <a:lnTo>
                    <a:pt x="7620" y="270510"/>
                  </a:lnTo>
                  <a:lnTo>
                    <a:pt x="11430" y="238125"/>
                  </a:lnTo>
                  <a:lnTo>
                    <a:pt x="20955" y="182880"/>
                  </a:lnTo>
                  <a:lnTo>
                    <a:pt x="24765" y="135255"/>
                  </a:lnTo>
                  <a:lnTo>
                    <a:pt x="17145" y="95250"/>
                  </a:lnTo>
                  <a:lnTo>
                    <a:pt x="7620" y="66675"/>
                  </a:lnTo>
                  <a:lnTo>
                    <a:pt x="0" y="40005"/>
                  </a:lnTo>
                  <a:lnTo>
                    <a:pt x="15240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04">
              <a:extLst>
                <a:ext uri="{FF2B5EF4-FFF2-40B4-BE49-F238E27FC236}">
                  <a16:creationId xmlns:a16="http://schemas.microsoft.com/office/drawing/2014/main" id="{8625B31B-B85B-56B0-6A7C-99223FC37956}"/>
                </a:ext>
              </a:extLst>
            </p:cNvPr>
            <p:cNvSpPr/>
            <p:nvPr/>
          </p:nvSpPr>
          <p:spPr bwMode="auto">
            <a:xfrm>
              <a:off x="7182566" y="2656148"/>
              <a:ext cx="141228" cy="261749"/>
            </a:xfrm>
            <a:custGeom>
              <a:avLst/>
              <a:gdLst>
                <a:gd name="connsiteX0" fmla="*/ 318135 w 318135"/>
                <a:gd name="connsiteY0" fmla="*/ 643890 h 643890"/>
                <a:gd name="connsiteX1" fmla="*/ 289560 w 318135"/>
                <a:gd name="connsiteY1" fmla="*/ 598170 h 643890"/>
                <a:gd name="connsiteX2" fmla="*/ 276225 w 318135"/>
                <a:gd name="connsiteY2" fmla="*/ 558165 h 643890"/>
                <a:gd name="connsiteX3" fmla="*/ 280035 w 318135"/>
                <a:gd name="connsiteY3" fmla="*/ 510540 h 643890"/>
                <a:gd name="connsiteX4" fmla="*/ 276225 w 318135"/>
                <a:gd name="connsiteY4" fmla="*/ 472440 h 643890"/>
                <a:gd name="connsiteX5" fmla="*/ 268605 w 318135"/>
                <a:gd name="connsiteY5" fmla="*/ 440055 h 643890"/>
                <a:gd name="connsiteX6" fmla="*/ 274320 w 318135"/>
                <a:gd name="connsiteY6" fmla="*/ 405765 h 643890"/>
                <a:gd name="connsiteX7" fmla="*/ 272415 w 318135"/>
                <a:gd name="connsiteY7" fmla="*/ 361950 h 643890"/>
                <a:gd name="connsiteX8" fmla="*/ 247650 w 318135"/>
                <a:gd name="connsiteY8" fmla="*/ 310515 h 643890"/>
                <a:gd name="connsiteX9" fmla="*/ 226695 w 318135"/>
                <a:gd name="connsiteY9" fmla="*/ 268605 h 643890"/>
                <a:gd name="connsiteX10" fmla="*/ 190500 w 318135"/>
                <a:gd name="connsiteY10" fmla="*/ 222885 h 643890"/>
                <a:gd name="connsiteX11" fmla="*/ 150495 w 318135"/>
                <a:gd name="connsiteY11" fmla="*/ 190500 h 643890"/>
                <a:gd name="connsiteX12" fmla="*/ 125730 w 318135"/>
                <a:gd name="connsiteY12" fmla="*/ 163830 h 643890"/>
                <a:gd name="connsiteX13" fmla="*/ 120015 w 318135"/>
                <a:gd name="connsiteY13" fmla="*/ 146685 h 643890"/>
                <a:gd name="connsiteX14" fmla="*/ 83820 w 318135"/>
                <a:gd name="connsiteY14" fmla="*/ 131445 h 643890"/>
                <a:gd name="connsiteX15" fmla="*/ 66675 w 318135"/>
                <a:gd name="connsiteY15" fmla="*/ 129540 h 643890"/>
                <a:gd name="connsiteX16" fmla="*/ 55245 w 318135"/>
                <a:gd name="connsiteY16" fmla="*/ 97155 h 643890"/>
                <a:gd name="connsiteX17" fmla="*/ 43815 w 318135"/>
                <a:gd name="connsiteY17" fmla="*/ 64770 h 643890"/>
                <a:gd name="connsiteX18" fmla="*/ 30480 w 318135"/>
                <a:gd name="connsiteY18" fmla="*/ 34290 h 643890"/>
                <a:gd name="connsiteX19" fmla="*/ 0 w 318135"/>
                <a:gd name="connsiteY19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8135" h="643890">
                  <a:moveTo>
                    <a:pt x="318135" y="643890"/>
                  </a:moveTo>
                  <a:lnTo>
                    <a:pt x="289560" y="598170"/>
                  </a:lnTo>
                  <a:lnTo>
                    <a:pt x="276225" y="558165"/>
                  </a:lnTo>
                  <a:lnTo>
                    <a:pt x="280035" y="510540"/>
                  </a:lnTo>
                  <a:lnTo>
                    <a:pt x="276225" y="472440"/>
                  </a:lnTo>
                  <a:lnTo>
                    <a:pt x="268605" y="440055"/>
                  </a:lnTo>
                  <a:lnTo>
                    <a:pt x="274320" y="405765"/>
                  </a:lnTo>
                  <a:lnTo>
                    <a:pt x="272415" y="361950"/>
                  </a:lnTo>
                  <a:lnTo>
                    <a:pt x="247650" y="310515"/>
                  </a:lnTo>
                  <a:lnTo>
                    <a:pt x="226695" y="268605"/>
                  </a:lnTo>
                  <a:lnTo>
                    <a:pt x="190500" y="222885"/>
                  </a:lnTo>
                  <a:lnTo>
                    <a:pt x="150495" y="190500"/>
                  </a:lnTo>
                  <a:lnTo>
                    <a:pt x="125730" y="163830"/>
                  </a:lnTo>
                  <a:lnTo>
                    <a:pt x="120015" y="146685"/>
                  </a:lnTo>
                  <a:lnTo>
                    <a:pt x="83820" y="131445"/>
                  </a:lnTo>
                  <a:lnTo>
                    <a:pt x="66675" y="129540"/>
                  </a:lnTo>
                  <a:lnTo>
                    <a:pt x="55245" y="97155"/>
                  </a:lnTo>
                  <a:lnTo>
                    <a:pt x="43815" y="64770"/>
                  </a:lnTo>
                  <a:lnTo>
                    <a:pt x="30480" y="3429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23">
              <a:extLst>
                <a:ext uri="{FF2B5EF4-FFF2-40B4-BE49-F238E27FC236}">
                  <a16:creationId xmlns:a16="http://schemas.microsoft.com/office/drawing/2014/main" id="{1B0C38D1-CAE7-5B3F-2E39-1970D46D255B}"/>
                </a:ext>
              </a:extLst>
            </p:cNvPr>
            <p:cNvSpPr/>
            <p:nvPr/>
          </p:nvSpPr>
          <p:spPr bwMode="auto">
            <a:xfrm>
              <a:off x="7184207" y="2446751"/>
              <a:ext cx="59120" cy="209399"/>
            </a:xfrm>
            <a:custGeom>
              <a:avLst/>
              <a:gdLst>
                <a:gd name="connsiteX0" fmla="*/ 0 w 135255"/>
                <a:gd name="connsiteY0" fmla="*/ 514350 h 514350"/>
                <a:gd name="connsiteX1" fmla="*/ 17145 w 135255"/>
                <a:gd name="connsiteY1" fmla="*/ 470535 h 514350"/>
                <a:gd name="connsiteX2" fmla="*/ 41910 w 135255"/>
                <a:gd name="connsiteY2" fmla="*/ 453390 h 514350"/>
                <a:gd name="connsiteX3" fmla="*/ 59055 w 135255"/>
                <a:gd name="connsiteY3" fmla="*/ 415290 h 514350"/>
                <a:gd name="connsiteX4" fmla="*/ 85725 w 135255"/>
                <a:gd name="connsiteY4" fmla="*/ 384810 h 514350"/>
                <a:gd name="connsiteX5" fmla="*/ 114300 w 135255"/>
                <a:gd name="connsiteY5" fmla="*/ 352425 h 514350"/>
                <a:gd name="connsiteX6" fmla="*/ 133350 w 135255"/>
                <a:gd name="connsiteY6" fmla="*/ 333375 h 514350"/>
                <a:gd name="connsiteX7" fmla="*/ 135255 w 135255"/>
                <a:gd name="connsiteY7" fmla="*/ 285750 h 514350"/>
                <a:gd name="connsiteX8" fmla="*/ 118110 w 135255"/>
                <a:gd name="connsiteY8" fmla="*/ 260985 h 514350"/>
                <a:gd name="connsiteX9" fmla="*/ 118110 w 135255"/>
                <a:gd name="connsiteY9" fmla="*/ 215265 h 514350"/>
                <a:gd name="connsiteX10" fmla="*/ 118110 w 135255"/>
                <a:gd name="connsiteY10" fmla="*/ 184785 h 514350"/>
                <a:gd name="connsiteX11" fmla="*/ 108585 w 135255"/>
                <a:gd name="connsiteY11" fmla="*/ 167640 h 514350"/>
                <a:gd name="connsiteX12" fmla="*/ 108585 w 135255"/>
                <a:gd name="connsiteY12" fmla="*/ 121920 h 514350"/>
                <a:gd name="connsiteX13" fmla="*/ 91440 w 135255"/>
                <a:gd name="connsiteY13" fmla="*/ 97155 h 514350"/>
                <a:gd name="connsiteX14" fmla="*/ 85725 w 135255"/>
                <a:gd name="connsiteY14" fmla="*/ 68580 h 514350"/>
                <a:gd name="connsiteX15" fmla="*/ 85725 w 135255"/>
                <a:gd name="connsiteY15" fmla="*/ 40005 h 514350"/>
                <a:gd name="connsiteX16" fmla="*/ 55245 w 135255"/>
                <a:gd name="connsiteY16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255" h="514350">
                  <a:moveTo>
                    <a:pt x="0" y="514350"/>
                  </a:moveTo>
                  <a:lnTo>
                    <a:pt x="17145" y="470535"/>
                  </a:lnTo>
                  <a:lnTo>
                    <a:pt x="41910" y="453390"/>
                  </a:lnTo>
                  <a:lnTo>
                    <a:pt x="59055" y="415290"/>
                  </a:lnTo>
                  <a:lnTo>
                    <a:pt x="85725" y="384810"/>
                  </a:lnTo>
                  <a:lnTo>
                    <a:pt x="114300" y="352425"/>
                  </a:lnTo>
                  <a:lnTo>
                    <a:pt x="133350" y="333375"/>
                  </a:lnTo>
                  <a:lnTo>
                    <a:pt x="135255" y="285750"/>
                  </a:lnTo>
                  <a:lnTo>
                    <a:pt x="118110" y="260985"/>
                  </a:lnTo>
                  <a:lnTo>
                    <a:pt x="118110" y="215265"/>
                  </a:lnTo>
                  <a:lnTo>
                    <a:pt x="118110" y="184785"/>
                  </a:lnTo>
                  <a:lnTo>
                    <a:pt x="108585" y="167640"/>
                  </a:lnTo>
                  <a:lnTo>
                    <a:pt x="108585" y="121920"/>
                  </a:lnTo>
                  <a:lnTo>
                    <a:pt x="91440" y="97155"/>
                  </a:lnTo>
                  <a:lnTo>
                    <a:pt x="85725" y="68580"/>
                  </a:lnTo>
                  <a:lnTo>
                    <a:pt x="85725" y="40005"/>
                  </a:lnTo>
                  <a:lnTo>
                    <a:pt x="55245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1620">
              <a:extLst>
                <a:ext uri="{FF2B5EF4-FFF2-40B4-BE49-F238E27FC236}">
                  <a16:creationId xmlns:a16="http://schemas.microsoft.com/office/drawing/2014/main" id="{214EAF49-BE7E-5B63-B1C0-4D002621E9C3}"/>
                </a:ext>
              </a:extLst>
            </p:cNvPr>
            <p:cNvSpPr>
              <a:spLocks/>
            </p:cNvSpPr>
            <p:nvPr/>
          </p:nvSpPr>
          <p:spPr bwMode="auto">
            <a:xfrm rot="11648720">
              <a:off x="7176408" y="2233590"/>
              <a:ext cx="68795" cy="210673"/>
            </a:xfrm>
            <a:custGeom>
              <a:avLst/>
              <a:gdLst>
                <a:gd name="T0" fmla="*/ 2147483647 w 172"/>
                <a:gd name="T1" fmla="*/ 2147483647 h 208"/>
                <a:gd name="T2" fmla="*/ 2147483647 w 172"/>
                <a:gd name="T3" fmla="*/ 2147483647 h 208"/>
                <a:gd name="T4" fmla="*/ 2147483647 w 172"/>
                <a:gd name="T5" fmla="*/ 2147483647 h 208"/>
                <a:gd name="T6" fmla="*/ 2147483647 w 172"/>
                <a:gd name="T7" fmla="*/ 2147483647 h 208"/>
                <a:gd name="T8" fmla="*/ 2147483647 w 172"/>
                <a:gd name="T9" fmla="*/ 2147483647 h 208"/>
                <a:gd name="T10" fmla="*/ 2147483647 w 172"/>
                <a:gd name="T11" fmla="*/ 2147483647 h 208"/>
                <a:gd name="T12" fmla="*/ 2147483647 w 172"/>
                <a:gd name="T13" fmla="*/ 2147483647 h 208"/>
                <a:gd name="T14" fmla="*/ 2147483647 w 172"/>
                <a:gd name="T15" fmla="*/ 2147483647 h 208"/>
                <a:gd name="T16" fmla="*/ 2147483647 w 172"/>
                <a:gd name="T17" fmla="*/ 2147483647 h 208"/>
                <a:gd name="T18" fmla="*/ 2147483647 w 172"/>
                <a:gd name="T19" fmla="*/ 2147483647 h 208"/>
                <a:gd name="T20" fmla="*/ 2147483647 w 172"/>
                <a:gd name="T21" fmla="*/ 2147483647 h 208"/>
                <a:gd name="T22" fmla="*/ 2147483647 w 172"/>
                <a:gd name="T23" fmla="*/ 2147483647 h 208"/>
                <a:gd name="T24" fmla="*/ 2147483647 w 172"/>
                <a:gd name="T25" fmla="*/ 2147483647 h 208"/>
                <a:gd name="T26" fmla="*/ 2147483647 w 172"/>
                <a:gd name="T27" fmla="*/ 2147483647 h 208"/>
                <a:gd name="T28" fmla="*/ 2147483647 w 172"/>
                <a:gd name="T29" fmla="*/ 2147483647 h 208"/>
                <a:gd name="T30" fmla="*/ 2147483647 w 172"/>
                <a:gd name="T31" fmla="*/ 2147483647 h 208"/>
                <a:gd name="T32" fmla="*/ 2147483647 w 172"/>
                <a:gd name="T33" fmla="*/ 2147483647 h 208"/>
                <a:gd name="T34" fmla="*/ 2147483647 w 172"/>
                <a:gd name="T35" fmla="*/ 2147483647 h 208"/>
                <a:gd name="T36" fmla="*/ 2147483647 w 172"/>
                <a:gd name="T37" fmla="*/ 2147483647 h 208"/>
                <a:gd name="T38" fmla="*/ 2147483647 w 172"/>
                <a:gd name="T39" fmla="*/ 2147483647 h 208"/>
                <a:gd name="T40" fmla="*/ 2147483647 w 172"/>
                <a:gd name="T41" fmla="*/ 2147483647 h 208"/>
                <a:gd name="T42" fmla="*/ 2147483647 w 172"/>
                <a:gd name="T43" fmla="*/ 2147483647 h 208"/>
                <a:gd name="T44" fmla="*/ 2147483647 w 172"/>
                <a:gd name="T45" fmla="*/ 2147483647 h 208"/>
                <a:gd name="T46" fmla="*/ 2147483647 w 172"/>
                <a:gd name="T47" fmla="*/ 2147483647 h 208"/>
                <a:gd name="T48" fmla="*/ 2147483647 w 172"/>
                <a:gd name="T49" fmla="*/ 2147483647 h 208"/>
                <a:gd name="T50" fmla="*/ 2147483647 w 172"/>
                <a:gd name="T51" fmla="*/ 2147483647 h 208"/>
                <a:gd name="T52" fmla="*/ 2147483647 w 172"/>
                <a:gd name="T53" fmla="*/ 2147483647 h 208"/>
                <a:gd name="T54" fmla="*/ 2147483647 w 172"/>
                <a:gd name="T55" fmla="*/ 2147483647 h 208"/>
                <a:gd name="T56" fmla="*/ 2147483647 w 172"/>
                <a:gd name="T57" fmla="*/ 2147483647 h 208"/>
                <a:gd name="T58" fmla="*/ 2147483647 w 172"/>
                <a:gd name="T59" fmla="*/ 2147483647 h 208"/>
                <a:gd name="T60" fmla="*/ 2147483647 w 172"/>
                <a:gd name="T61" fmla="*/ 2147483647 h 208"/>
                <a:gd name="T62" fmla="*/ 2147483647 w 172"/>
                <a:gd name="T63" fmla="*/ 2147483647 h 208"/>
                <a:gd name="T64" fmla="*/ 2147483647 w 172"/>
                <a:gd name="T65" fmla="*/ 2147483647 h 208"/>
                <a:gd name="T66" fmla="*/ 2147483647 w 172"/>
                <a:gd name="T67" fmla="*/ 2147483647 h 208"/>
                <a:gd name="T68" fmla="*/ 2147483647 w 172"/>
                <a:gd name="T69" fmla="*/ 2147483647 h 208"/>
                <a:gd name="T70" fmla="*/ 2147483647 w 172"/>
                <a:gd name="T71" fmla="*/ 2147483647 h 208"/>
                <a:gd name="T72" fmla="*/ 2147483647 w 172"/>
                <a:gd name="T73" fmla="*/ 2147483647 h 208"/>
                <a:gd name="T74" fmla="*/ 2147483647 w 172"/>
                <a:gd name="T75" fmla="*/ 2147483647 h 208"/>
                <a:gd name="T76" fmla="*/ 2147483647 w 172"/>
                <a:gd name="T77" fmla="*/ 2147483647 h 208"/>
                <a:gd name="T78" fmla="*/ 2147483647 w 172"/>
                <a:gd name="T79" fmla="*/ 2147483647 h 208"/>
                <a:gd name="T80" fmla="*/ 2147483647 w 172"/>
                <a:gd name="T81" fmla="*/ 2147483647 h 208"/>
                <a:gd name="T82" fmla="*/ 2147483647 w 172"/>
                <a:gd name="T83" fmla="*/ 2147483647 h 208"/>
                <a:gd name="T84" fmla="*/ 2147483647 w 172"/>
                <a:gd name="T85" fmla="*/ 2147483647 h 208"/>
                <a:gd name="T86" fmla="*/ 2147483647 w 172"/>
                <a:gd name="T87" fmla="*/ 2147483647 h 208"/>
                <a:gd name="T88" fmla="*/ 2147483647 w 172"/>
                <a:gd name="T89" fmla="*/ 2147483647 h 208"/>
                <a:gd name="T90" fmla="*/ 2147483647 w 172"/>
                <a:gd name="T91" fmla="*/ 2147483647 h 208"/>
                <a:gd name="T92" fmla="*/ 2147483647 w 172"/>
                <a:gd name="T93" fmla="*/ 2147483647 h 208"/>
                <a:gd name="T94" fmla="*/ 2147483647 w 172"/>
                <a:gd name="T95" fmla="*/ 2147483647 h 208"/>
                <a:gd name="T96" fmla="*/ 2147483647 w 172"/>
                <a:gd name="T97" fmla="*/ 2147483647 h 208"/>
                <a:gd name="T98" fmla="*/ 2147483647 w 172"/>
                <a:gd name="T99" fmla="*/ 2147483647 h 208"/>
                <a:gd name="T100" fmla="*/ 2147483647 w 172"/>
                <a:gd name="T101" fmla="*/ 2147483647 h 208"/>
                <a:gd name="T102" fmla="*/ 0 w 172"/>
                <a:gd name="T103" fmla="*/ 0 h 2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connsiteX0" fmla="*/ 9826 w 9826"/>
                <a:gd name="connsiteY0" fmla="*/ 9952 h 9952"/>
                <a:gd name="connsiteX1" fmla="*/ 9303 w 9826"/>
                <a:gd name="connsiteY1" fmla="*/ 9519 h 9952"/>
                <a:gd name="connsiteX2" fmla="*/ 9186 w 9826"/>
                <a:gd name="connsiteY2" fmla="*/ 9231 h 9952"/>
                <a:gd name="connsiteX3" fmla="*/ 9128 w 9826"/>
                <a:gd name="connsiteY3" fmla="*/ 8894 h 9952"/>
                <a:gd name="connsiteX4" fmla="*/ 9012 w 9826"/>
                <a:gd name="connsiteY4" fmla="*/ 8462 h 9952"/>
                <a:gd name="connsiteX5" fmla="*/ 8721 w 9826"/>
                <a:gd name="connsiteY5" fmla="*/ 8173 h 9952"/>
                <a:gd name="connsiteX6" fmla="*/ 8547 w 9826"/>
                <a:gd name="connsiteY6" fmla="*/ 7837 h 9952"/>
                <a:gd name="connsiteX7" fmla="*/ 8373 w 9826"/>
                <a:gd name="connsiteY7" fmla="*/ 7644 h 9952"/>
                <a:gd name="connsiteX8" fmla="*/ 8314 w 9826"/>
                <a:gd name="connsiteY8" fmla="*/ 7452 h 9952"/>
                <a:gd name="connsiteX9" fmla="*/ 8024 w 9826"/>
                <a:gd name="connsiteY9" fmla="*/ 7308 h 9952"/>
                <a:gd name="connsiteX10" fmla="*/ 7849 w 9826"/>
                <a:gd name="connsiteY10" fmla="*/ 7115 h 9952"/>
                <a:gd name="connsiteX11" fmla="*/ 7733 w 9826"/>
                <a:gd name="connsiteY11" fmla="*/ 6875 h 9952"/>
                <a:gd name="connsiteX12" fmla="*/ 7559 w 9826"/>
                <a:gd name="connsiteY12" fmla="*/ 6346 h 9952"/>
                <a:gd name="connsiteX13" fmla="*/ 7093 w 9826"/>
                <a:gd name="connsiteY13" fmla="*/ 5817 h 9952"/>
                <a:gd name="connsiteX14" fmla="*/ 6745 w 9826"/>
                <a:gd name="connsiteY14" fmla="*/ 5433 h 9952"/>
                <a:gd name="connsiteX15" fmla="*/ 6628 w 9826"/>
                <a:gd name="connsiteY15" fmla="*/ 5289 h 9952"/>
                <a:gd name="connsiteX16" fmla="*/ 6570 w 9826"/>
                <a:gd name="connsiteY16" fmla="*/ 5240 h 9952"/>
                <a:gd name="connsiteX17" fmla="*/ 6570 w 9826"/>
                <a:gd name="connsiteY17" fmla="*/ 5048 h 9952"/>
                <a:gd name="connsiteX18" fmla="*/ 6745 w 9826"/>
                <a:gd name="connsiteY18" fmla="*/ 5000 h 9952"/>
                <a:gd name="connsiteX19" fmla="*/ 6919 w 9826"/>
                <a:gd name="connsiteY19" fmla="*/ 4712 h 9952"/>
                <a:gd name="connsiteX20" fmla="*/ 6919 w 9826"/>
                <a:gd name="connsiteY20" fmla="*/ 4375 h 9952"/>
                <a:gd name="connsiteX21" fmla="*/ 6919 w 9826"/>
                <a:gd name="connsiteY21" fmla="*/ 4183 h 9952"/>
                <a:gd name="connsiteX22" fmla="*/ 6861 w 9826"/>
                <a:gd name="connsiteY22" fmla="*/ 3942 h 9952"/>
                <a:gd name="connsiteX23" fmla="*/ 6454 w 9826"/>
                <a:gd name="connsiteY23" fmla="*/ 3798 h 9952"/>
                <a:gd name="connsiteX24" fmla="*/ 6279 w 9826"/>
                <a:gd name="connsiteY24" fmla="*/ 3654 h 9952"/>
                <a:gd name="connsiteX25" fmla="*/ 6105 w 9826"/>
                <a:gd name="connsiteY25" fmla="*/ 3510 h 9952"/>
                <a:gd name="connsiteX26" fmla="*/ 5989 w 9826"/>
                <a:gd name="connsiteY26" fmla="*/ 3173 h 9952"/>
                <a:gd name="connsiteX27" fmla="*/ 5989 w 9826"/>
                <a:gd name="connsiteY27" fmla="*/ 2981 h 9952"/>
                <a:gd name="connsiteX28" fmla="*/ 5931 w 9826"/>
                <a:gd name="connsiteY28" fmla="*/ 2789 h 9952"/>
                <a:gd name="connsiteX29" fmla="*/ 5756 w 9826"/>
                <a:gd name="connsiteY29" fmla="*/ 2740 h 9952"/>
                <a:gd name="connsiteX30" fmla="*/ 5582 w 9826"/>
                <a:gd name="connsiteY30" fmla="*/ 2644 h 9952"/>
                <a:gd name="connsiteX31" fmla="*/ 5291 w 9826"/>
                <a:gd name="connsiteY31" fmla="*/ 2644 h 9952"/>
                <a:gd name="connsiteX32" fmla="*/ 5117 w 9826"/>
                <a:gd name="connsiteY32" fmla="*/ 2596 h 9952"/>
                <a:gd name="connsiteX33" fmla="*/ 5000 w 9826"/>
                <a:gd name="connsiteY33" fmla="*/ 2500 h 9952"/>
                <a:gd name="connsiteX34" fmla="*/ 4826 w 9826"/>
                <a:gd name="connsiteY34" fmla="*/ 2452 h 9952"/>
                <a:gd name="connsiteX35" fmla="*/ 4652 w 9826"/>
                <a:gd name="connsiteY35" fmla="*/ 2356 h 9952"/>
                <a:gd name="connsiteX36" fmla="*/ 4477 w 9826"/>
                <a:gd name="connsiteY36" fmla="*/ 2356 h 9952"/>
                <a:gd name="connsiteX37" fmla="*/ 4186 w 9826"/>
                <a:gd name="connsiteY37" fmla="*/ 2452 h 9952"/>
                <a:gd name="connsiteX38" fmla="*/ 4012 w 9826"/>
                <a:gd name="connsiteY38" fmla="*/ 2452 h 9952"/>
                <a:gd name="connsiteX39" fmla="*/ 3721 w 9826"/>
                <a:gd name="connsiteY39" fmla="*/ 2356 h 9952"/>
                <a:gd name="connsiteX40" fmla="*/ 3256 w 9826"/>
                <a:gd name="connsiteY40" fmla="*/ 2356 h 9952"/>
                <a:gd name="connsiteX41" fmla="*/ 2907 w 9826"/>
                <a:gd name="connsiteY41" fmla="*/ 2260 h 9952"/>
                <a:gd name="connsiteX42" fmla="*/ 2733 w 9826"/>
                <a:gd name="connsiteY42" fmla="*/ 2212 h 9952"/>
                <a:gd name="connsiteX43" fmla="*/ 2617 w 9826"/>
                <a:gd name="connsiteY43" fmla="*/ 1971 h 9952"/>
                <a:gd name="connsiteX44" fmla="*/ 2384 w 9826"/>
                <a:gd name="connsiteY44" fmla="*/ 1539 h 9952"/>
                <a:gd name="connsiteX45" fmla="*/ 2268 w 9826"/>
                <a:gd name="connsiteY45" fmla="*/ 1298 h 9952"/>
                <a:gd name="connsiteX46" fmla="*/ 2268 w 9826"/>
                <a:gd name="connsiteY46" fmla="*/ 1154 h 9952"/>
                <a:gd name="connsiteX47" fmla="*/ 2093 w 9826"/>
                <a:gd name="connsiteY47" fmla="*/ 1058 h 9952"/>
                <a:gd name="connsiteX48" fmla="*/ 1396 w 9826"/>
                <a:gd name="connsiteY48" fmla="*/ 769 h 9952"/>
                <a:gd name="connsiteX49" fmla="*/ 640 w 9826"/>
                <a:gd name="connsiteY49" fmla="*/ 481 h 9952"/>
                <a:gd name="connsiteX50" fmla="*/ 0 w 9826"/>
                <a:gd name="connsiteY50" fmla="*/ 0 h 9952"/>
                <a:gd name="connsiteX0" fmla="*/ 9349 w 9349"/>
                <a:gd name="connsiteY0" fmla="*/ 9517 h 9517"/>
                <a:gd name="connsiteX1" fmla="*/ 8817 w 9349"/>
                <a:gd name="connsiteY1" fmla="*/ 9082 h 9517"/>
                <a:gd name="connsiteX2" fmla="*/ 8698 w 9349"/>
                <a:gd name="connsiteY2" fmla="*/ 8793 h 9517"/>
                <a:gd name="connsiteX3" fmla="*/ 8639 w 9349"/>
                <a:gd name="connsiteY3" fmla="*/ 8454 h 9517"/>
                <a:gd name="connsiteX4" fmla="*/ 8521 w 9349"/>
                <a:gd name="connsiteY4" fmla="*/ 8020 h 9517"/>
                <a:gd name="connsiteX5" fmla="*/ 8224 w 9349"/>
                <a:gd name="connsiteY5" fmla="*/ 7729 h 9517"/>
                <a:gd name="connsiteX6" fmla="*/ 8047 w 9349"/>
                <a:gd name="connsiteY6" fmla="*/ 7392 h 9517"/>
                <a:gd name="connsiteX7" fmla="*/ 7870 w 9349"/>
                <a:gd name="connsiteY7" fmla="*/ 7198 h 9517"/>
                <a:gd name="connsiteX8" fmla="*/ 7810 w 9349"/>
                <a:gd name="connsiteY8" fmla="*/ 7005 h 9517"/>
                <a:gd name="connsiteX9" fmla="*/ 7515 w 9349"/>
                <a:gd name="connsiteY9" fmla="*/ 6860 h 9517"/>
                <a:gd name="connsiteX10" fmla="*/ 7337 w 9349"/>
                <a:gd name="connsiteY10" fmla="*/ 6666 h 9517"/>
                <a:gd name="connsiteX11" fmla="*/ 7219 w 9349"/>
                <a:gd name="connsiteY11" fmla="*/ 6425 h 9517"/>
                <a:gd name="connsiteX12" fmla="*/ 7042 w 9349"/>
                <a:gd name="connsiteY12" fmla="*/ 5894 h 9517"/>
                <a:gd name="connsiteX13" fmla="*/ 6568 w 9349"/>
                <a:gd name="connsiteY13" fmla="*/ 5362 h 9517"/>
                <a:gd name="connsiteX14" fmla="*/ 6213 w 9349"/>
                <a:gd name="connsiteY14" fmla="*/ 4976 h 9517"/>
                <a:gd name="connsiteX15" fmla="*/ 6094 w 9349"/>
                <a:gd name="connsiteY15" fmla="*/ 4832 h 9517"/>
                <a:gd name="connsiteX16" fmla="*/ 6035 w 9349"/>
                <a:gd name="connsiteY16" fmla="*/ 4782 h 9517"/>
                <a:gd name="connsiteX17" fmla="*/ 6035 w 9349"/>
                <a:gd name="connsiteY17" fmla="*/ 4589 h 9517"/>
                <a:gd name="connsiteX18" fmla="*/ 6213 w 9349"/>
                <a:gd name="connsiteY18" fmla="*/ 4541 h 9517"/>
                <a:gd name="connsiteX19" fmla="*/ 6391 w 9349"/>
                <a:gd name="connsiteY19" fmla="*/ 4252 h 9517"/>
                <a:gd name="connsiteX20" fmla="*/ 6391 w 9349"/>
                <a:gd name="connsiteY20" fmla="*/ 3913 h 9517"/>
                <a:gd name="connsiteX21" fmla="*/ 6391 w 9349"/>
                <a:gd name="connsiteY21" fmla="*/ 3720 h 9517"/>
                <a:gd name="connsiteX22" fmla="*/ 6331 w 9349"/>
                <a:gd name="connsiteY22" fmla="*/ 3478 h 9517"/>
                <a:gd name="connsiteX23" fmla="*/ 5917 w 9349"/>
                <a:gd name="connsiteY23" fmla="*/ 3333 h 9517"/>
                <a:gd name="connsiteX24" fmla="*/ 5739 w 9349"/>
                <a:gd name="connsiteY24" fmla="*/ 3189 h 9517"/>
                <a:gd name="connsiteX25" fmla="*/ 5562 w 9349"/>
                <a:gd name="connsiteY25" fmla="*/ 3044 h 9517"/>
                <a:gd name="connsiteX26" fmla="*/ 5444 w 9349"/>
                <a:gd name="connsiteY26" fmla="*/ 2705 h 9517"/>
                <a:gd name="connsiteX27" fmla="*/ 5444 w 9349"/>
                <a:gd name="connsiteY27" fmla="*/ 2512 h 9517"/>
                <a:gd name="connsiteX28" fmla="*/ 5385 w 9349"/>
                <a:gd name="connsiteY28" fmla="*/ 2319 h 9517"/>
                <a:gd name="connsiteX29" fmla="*/ 5207 w 9349"/>
                <a:gd name="connsiteY29" fmla="*/ 2270 h 9517"/>
                <a:gd name="connsiteX30" fmla="*/ 5030 w 9349"/>
                <a:gd name="connsiteY30" fmla="*/ 2174 h 9517"/>
                <a:gd name="connsiteX31" fmla="*/ 4734 w 9349"/>
                <a:gd name="connsiteY31" fmla="*/ 2174 h 9517"/>
                <a:gd name="connsiteX32" fmla="*/ 4557 w 9349"/>
                <a:gd name="connsiteY32" fmla="*/ 2126 h 9517"/>
                <a:gd name="connsiteX33" fmla="*/ 4438 w 9349"/>
                <a:gd name="connsiteY33" fmla="*/ 2029 h 9517"/>
                <a:gd name="connsiteX34" fmla="*/ 4260 w 9349"/>
                <a:gd name="connsiteY34" fmla="*/ 1981 h 9517"/>
                <a:gd name="connsiteX35" fmla="*/ 4083 w 9349"/>
                <a:gd name="connsiteY35" fmla="*/ 1884 h 9517"/>
                <a:gd name="connsiteX36" fmla="*/ 3905 w 9349"/>
                <a:gd name="connsiteY36" fmla="*/ 1884 h 9517"/>
                <a:gd name="connsiteX37" fmla="*/ 3609 w 9349"/>
                <a:gd name="connsiteY37" fmla="*/ 1981 h 9517"/>
                <a:gd name="connsiteX38" fmla="*/ 3432 w 9349"/>
                <a:gd name="connsiteY38" fmla="*/ 1981 h 9517"/>
                <a:gd name="connsiteX39" fmla="*/ 3136 w 9349"/>
                <a:gd name="connsiteY39" fmla="*/ 1884 h 9517"/>
                <a:gd name="connsiteX40" fmla="*/ 2663 w 9349"/>
                <a:gd name="connsiteY40" fmla="*/ 1884 h 9517"/>
                <a:gd name="connsiteX41" fmla="*/ 2307 w 9349"/>
                <a:gd name="connsiteY41" fmla="*/ 1788 h 9517"/>
                <a:gd name="connsiteX42" fmla="*/ 2130 w 9349"/>
                <a:gd name="connsiteY42" fmla="*/ 1740 h 9517"/>
                <a:gd name="connsiteX43" fmla="*/ 2012 w 9349"/>
                <a:gd name="connsiteY43" fmla="*/ 1498 h 9517"/>
                <a:gd name="connsiteX44" fmla="*/ 1775 w 9349"/>
                <a:gd name="connsiteY44" fmla="*/ 1063 h 9517"/>
                <a:gd name="connsiteX45" fmla="*/ 1657 w 9349"/>
                <a:gd name="connsiteY45" fmla="*/ 821 h 9517"/>
                <a:gd name="connsiteX46" fmla="*/ 1657 w 9349"/>
                <a:gd name="connsiteY46" fmla="*/ 677 h 9517"/>
                <a:gd name="connsiteX47" fmla="*/ 1479 w 9349"/>
                <a:gd name="connsiteY47" fmla="*/ 580 h 9517"/>
                <a:gd name="connsiteX48" fmla="*/ 770 w 9349"/>
                <a:gd name="connsiteY48" fmla="*/ 290 h 9517"/>
                <a:gd name="connsiteX49" fmla="*/ 0 w 9349"/>
                <a:gd name="connsiteY49" fmla="*/ 0 h 9517"/>
                <a:gd name="connsiteX0" fmla="*/ 9176 w 9176"/>
                <a:gd name="connsiteY0" fmla="*/ 9695 h 9695"/>
                <a:gd name="connsiteX1" fmla="*/ 8607 w 9176"/>
                <a:gd name="connsiteY1" fmla="*/ 9238 h 9695"/>
                <a:gd name="connsiteX2" fmla="*/ 8480 w 9176"/>
                <a:gd name="connsiteY2" fmla="*/ 8934 h 9695"/>
                <a:gd name="connsiteX3" fmla="*/ 8417 w 9176"/>
                <a:gd name="connsiteY3" fmla="*/ 8578 h 9695"/>
                <a:gd name="connsiteX4" fmla="*/ 8290 w 9176"/>
                <a:gd name="connsiteY4" fmla="*/ 8122 h 9695"/>
                <a:gd name="connsiteX5" fmla="*/ 7973 w 9176"/>
                <a:gd name="connsiteY5" fmla="*/ 7816 h 9695"/>
                <a:gd name="connsiteX6" fmla="*/ 7783 w 9176"/>
                <a:gd name="connsiteY6" fmla="*/ 7462 h 9695"/>
                <a:gd name="connsiteX7" fmla="*/ 7594 w 9176"/>
                <a:gd name="connsiteY7" fmla="*/ 7258 h 9695"/>
                <a:gd name="connsiteX8" fmla="*/ 7530 w 9176"/>
                <a:gd name="connsiteY8" fmla="*/ 7056 h 9695"/>
                <a:gd name="connsiteX9" fmla="*/ 7214 w 9176"/>
                <a:gd name="connsiteY9" fmla="*/ 6903 h 9695"/>
                <a:gd name="connsiteX10" fmla="*/ 7024 w 9176"/>
                <a:gd name="connsiteY10" fmla="*/ 6699 h 9695"/>
                <a:gd name="connsiteX11" fmla="*/ 6898 w 9176"/>
                <a:gd name="connsiteY11" fmla="*/ 6446 h 9695"/>
                <a:gd name="connsiteX12" fmla="*/ 6708 w 9176"/>
                <a:gd name="connsiteY12" fmla="*/ 5888 h 9695"/>
                <a:gd name="connsiteX13" fmla="*/ 6201 w 9176"/>
                <a:gd name="connsiteY13" fmla="*/ 5329 h 9695"/>
                <a:gd name="connsiteX14" fmla="*/ 5822 w 9176"/>
                <a:gd name="connsiteY14" fmla="*/ 4924 h 9695"/>
                <a:gd name="connsiteX15" fmla="*/ 5694 w 9176"/>
                <a:gd name="connsiteY15" fmla="*/ 4772 h 9695"/>
                <a:gd name="connsiteX16" fmla="*/ 5631 w 9176"/>
                <a:gd name="connsiteY16" fmla="*/ 4720 h 9695"/>
                <a:gd name="connsiteX17" fmla="*/ 5631 w 9176"/>
                <a:gd name="connsiteY17" fmla="*/ 4517 h 9695"/>
                <a:gd name="connsiteX18" fmla="*/ 5822 w 9176"/>
                <a:gd name="connsiteY18" fmla="*/ 4466 h 9695"/>
                <a:gd name="connsiteX19" fmla="*/ 6012 w 9176"/>
                <a:gd name="connsiteY19" fmla="*/ 4163 h 9695"/>
                <a:gd name="connsiteX20" fmla="*/ 6012 w 9176"/>
                <a:gd name="connsiteY20" fmla="*/ 3807 h 9695"/>
                <a:gd name="connsiteX21" fmla="*/ 6012 w 9176"/>
                <a:gd name="connsiteY21" fmla="*/ 3604 h 9695"/>
                <a:gd name="connsiteX22" fmla="*/ 5948 w 9176"/>
                <a:gd name="connsiteY22" fmla="*/ 3350 h 9695"/>
                <a:gd name="connsiteX23" fmla="*/ 5505 w 9176"/>
                <a:gd name="connsiteY23" fmla="*/ 3197 h 9695"/>
                <a:gd name="connsiteX24" fmla="*/ 5315 w 9176"/>
                <a:gd name="connsiteY24" fmla="*/ 3046 h 9695"/>
                <a:gd name="connsiteX25" fmla="*/ 5125 w 9176"/>
                <a:gd name="connsiteY25" fmla="*/ 2893 h 9695"/>
                <a:gd name="connsiteX26" fmla="*/ 4999 w 9176"/>
                <a:gd name="connsiteY26" fmla="*/ 2537 h 9695"/>
                <a:gd name="connsiteX27" fmla="*/ 4999 w 9176"/>
                <a:gd name="connsiteY27" fmla="*/ 2334 h 9695"/>
                <a:gd name="connsiteX28" fmla="*/ 4936 w 9176"/>
                <a:gd name="connsiteY28" fmla="*/ 2132 h 9695"/>
                <a:gd name="connsiteX29" fmla="*/ 4746 w 9176"/>
                <a:gd name="connsiteY29" fmla="*/ 2080 h 9695"/>
                <a:gd name="connsiteX30" fmla="*/ 4556 w 9176"/>
                <a:gd name="connsiteY30" fmla="*/ 1979 h 9695"/>
                <a:gd name="connsiteX31" fmla="*/ 4240 w 9176"/>
                <a:gd name="connsiteY31" fmla="*/ 1979 h 9695"/>
                <a:gd name="connsiteX32" fmla="*/ 4050 w 9176"/>
                <a:gd name="connsiteY32" fmla="*/ 1929 h 9695"/>
                <a:gd name="connsiteX33" fmla="*/ 3923 w 9176"/>
                <a:gd name="connsiteY33" fmla="*/ 1827 h 9695"/>
                <a:gd name="connsiteX34" fmla="*/ 3733 w 9176"/>
                <a:gd name="connsiteY34" fmla="*/ 1777 h 9695"/>
                <a:gd name="connsiteX35" fmla="*/ 3543 w 9176"/>
                <a:gd name="connsiteY35" fmla="*/ 1675 h 9695"/>
                <a:gd name="connsiteX36" fmla="*/ 3353 w 9176"/>
                <a:gd name="connsiteY36" fmla="*/ 1675 h 9695"/>
                <a:gd name="connsiteX37" fmla="*/ 3036 w 9176"/>
                <a:gd name="connsiteY37" fmla="*/ 1777 h 9695"/>
                <a:gd name="connsiteX38" fmla="*/ 2847 w 9176"/>
                <a:gd name="connsiteY38" fmla="*/ 1777 h 9695"/>
                <a:gd name="connsiteX39" fmla="*/ 2530 w 9176"/>
                <a:gd name="connsiteY39" fmla="*/ 1675 h 9695"/>
                <a:gd name="connsiteX40" fmla="*/ 2024 w 9176"/>
                <a:gd name="connsiteY40" fmla="*/ 1675 h 9695"/>
                <a:gd name="connsiteX41" fmla="*/ 1644 w 9176"/>
                <a:gd name="connsiteY41" fmla="*/ 1574 h 9695"/>
                <a:gd name="connsiteX42" fmla="*/ 1454 w 9176"/>
                <a:gd name="connsiteY42" fmla="*/ 1523 h 9695"/>
                <a:gd name="connsiteX43" fmla="*/ 1328 w 9176"/>
                <a:gd name="connsiteY43" fmla="*/ 1269 h 9695"/>
                <a:gd name="connsiteX44" fmla="*/ 1075 w 9176"/>
                <a:gd name="connsiteY44" fmla="*/ 812 h 9695"/>
                <a:gd name="connsiteX45" fmla="*/ 948 w 9176"/>
                <a:gd name="connsiteY45" fmla="*/ 558 h 9695"/>
                <a:gd name="connsiteX46" fmla="*/ 948 w 9176"/>
                <a:gd name="connsiteY46" fmla="*/ 406 h 9695"/>
                <a:gd name="connsiteX47" fmla="*/ 758 w 9176"/>
                <a:gd name="connsiteY47" fmla="*/ 304 h 9695"/>
                <a:gd name="connsiteX48" fmla="*/ 0 w 9176"/>
                <a:gd name="connsiteY48" fmla="*/ 0 h 9695"/>
                <a:gd name="connsiteX0" fmla="*/ 9174 w 9174"/>
                <a:gd name="connsiteY0" fmla="*/ 9686 h 9686"/>
                <a:gd name="connsiteX1" fmla="*/ 8554 w 9174"/>
                <a:gd name="connsiteY1" fmla="*/ 9215 h 9686"/>
                <a:gd name="connsiteX2" fmla="*/ 8415 w 9174"/>
                <a:gd name="connsiteY2" fmla="*/ 8901 h 9686"/>
                <a:gd name="connsiteX3" fmla="*/ 8347 w 9174"/>
                <a:gd name="connsiteY3" fmla="*/ 8534 h 9686"/>
                <a:gd name="connsiteX4" fmla="*/ 8208 w 9174"/>
                <a:gd name="connsiteY4" fmla="*/ 8064 h 9686"/>
                <a:gd name="connsiteX5" fmla="*/ 7863 w 9174"/>
                <a:gd name="connsiteY5" fmla="*/ 7748 h 9686"/>
                <a:gd name="connsiteX6" fmla="*/ 7656 w 9174"/>
                <a:gd name="connsiteY6" fmla="*/ 7383 h 9686"/>
                <a:gd name="connsiteX7" fmla="*/ 7450 w 9174"/>
                <a:gd name="connsiteY7" fmla="*/ 7172 h 9686"/>
                <a:gd name="connsiteX8" fmla="*/ 7380 w 9174"/>
                <a:gd name="connsiteY8" fmla="*/ 6964 h 9686"/>
                <a:gd name="connsiteX9" fmla="*/ 7036 w 9174"/>
                <a:gd name="connsiteY9" fmla="*/ 6806 h 9686"/>
                <a:gd name="connsiteX10" fmla="*/ 6829 w 9174"/>
                <a:gd name="connsiteY10" fmla="*/ 6596 h 9686"/>
                <a:gd name="connsiteX11" fmla="*/ 6691 w 9174"/>
                <a:gd name="connsiteY11" fmla="*/ 6335 h 9686"/>
                <a:gd name="connsiteX12" fmla="*/ 6484 w 9174"/>
                <a:gd name="connsiteY12" fmla="*/ 5759 h 9686"/>
                <a:gd name="connsiteX13" fmla="*/ 5932 w 9174"/>
                <a:gd name="connsiteY13" fmla="*/ 5183 h 9686"/>
                <a:gd name="connsiteX14" fmla="*/ 5519 w 9174"/>
                <a:gd name="connsiteY14" fmla="*/ 4765 h 9686"/>
                <a:gd name="connsiteX15" fmla="*/ 5379 w 9174"/>
                <a:gd name="connsiteY15" fmla="*/ 4608 h 9686"/>
                <a:gd name="connsiteX16" fmla="*/ 5311 w 9174"/>
                <a:gd name="connsiteY16" fmla="*/ 4554 h 9686"/>
                <a:gd name="connsiteX17" fmla="*/ 5311 w 9174"/>
                <a:gd name="connsiteY17" fmla="*/ 4345 h 9686"/>
                <a:gd name="connsiteX18" fmla="*/ 5519 w 9174"/>
                <a:gd name="connsiteY18" fmla="*/ 4292 h 9686"/>
                <a:gd name="connsiteX19" fmla="*/ 5726 w 9174"/>
                <a:gd name="connsiteY19" fmla="*/ 3980 h 9686"/>
                <a:gd name="connsiteX20" fmla="*/ 5726 w 9174"/>
                <a:gd name="connsiteY20" fmla="*/ 3613 h 9686"/>
                <a:gd name="connsiteX21" fmla="*/ 5726 w 9174"/>
                <a:gd name="connsiteY21" fmla="*/ 3403 h 9686"/>
                <a:gd name="connsiteX22" fmla="*/ 5656 w 9174"/>
                <a:gd name="connsiteY22" fmla="*/ 3141 h 9686"/>
                <a:gd name="connsiteX23" fmla="*/ 5173 w 9174"/>
                <a:gd name="connsiteY23" fmla="*/ 2984 h 9686"/>
                <a:gd name="connsiteX24" fmla="*/ 4966 w 9174"/>
                <a:gd name="connsiteY24" fmla="*/ 2828 h 9686"/>
                <a:gd name="connsiteX25" fmla="*/ 4759 w 9174"/>
                <a:gd name="connsiteY25" fmla="*/ 2670 h 9686"/>
                <a:gd name="connsiteX26" fmla="*/ 4622 w 9174"/>
                <a:gd name="connsiteY26" fmla="*/ 2303 h 9686"/>
                <a:gd name="connsiteX27" fmla="*/ 4622 w 9174"/>
                <a:gd name="connsiteY27" fmla="*/ 2093 h 9686"/>
                <a:gd name="connsiteX28" fmla="*/ 4553 w 9174"/>
                <a:gd name="connsiteY28" fmla="*/ 1885 h 9686"/>
                <a:gd name="connsiteX29" fmla="*/ 4346 w 9174"/>
                <a:gd name="connsiteY29" fmla="*/ 1831 h 9686"/>
                <a:gd name="connsiteX30" fmla="*/ 4139 w 9174"/>
                <a:gd name="connsiteY30" fmla="*/ 1727 h 9686"/>
                <a:gd name="connsiteX31" fmla="*/ 3795 w 9174"/>
                <a:gd name="connsiteY31" fmla="*/ 1727 h 9686"/>
                <a:gd name="connsiteX32" fmla="*/ 3588 w 9174"/>
                <a:gd name="connsiteY32" fmla="*/ 1676 h 9686"/>
                <a:gd name="connsiteX33" fmla="*/ 3449 w 9174"/>
                <a:gd name="connsiteY33" fmla="*/ 1570 h 9686"/>
                <a:gd name="connsiteX34" fmla="*/ 3242 w 9174"/>
                <a:gd name="connsiteY34" fmla="*/ 1519 h 9686"/>
                <a:gd name="connsiteX35" fmla="*/ 3035 w 9174"/>
                <a:gd name="connsiteY35" fmla="*/ 1414 h 9686"/>
                <a:gd name="connsiteX36" fmla="*/ 2828 w 9174"/>
                <a:gd name="connsiteY36" fmla="*/ 1414 h 9686"/>
                <a:gd name="connsiteX37" fmla="*/ 2483 w 9174"/>
                <a:gd name="connsiteY37" fmla="*/ 1519 h 9686"/>
                <a:gd name="connsiteX38" fmla="*/ 2277 w 9174"/>
                <a:gd name="connsiteY38" fmla="*/ 1519 h 9686"/>
                <a:gd name="connsiteX39" fmla="*/ 1931 w 9174"/>
                <a:gd name="connsiteY39" fmla="*/ 1414 h 9686"/>
                <a:gd name="connsiteX40" fmla="*/ 1380 w 9174"/>
                <a:gd name="connsiteY40" fmla="*/ 1414 h 9686"/>
                <a:gd name="connsiteX41" fmla="*/ 966 w 9174"/>
                <a:gd name="connsiteY41" fmla="*/ 1310 h 9686"/>
                <a:gd name="connsiteX42" fmla="*/ 759 w 9174"/>
                <a:gd name="connsiteY42" fmla="*/ 1257 h 9686"/>
                <a:gd name="connsiteX43" fmla="*/ 621 w 9174"/>
                <a:gd name="connsiteY43" fmla="*/ 995 h 9686"/>
                <a:gd name="connsiteX44" fmla="*/ 346 w 9174"/>
                <a:gd name="connsiteY44" fmla="*/ 524 h 9686"/>
                <a:gd name="connsiteX45" fmla="*/ 207 w 9174"/>
                <a:gd name="connsiteY45" fmla="*/ 262 h 9686"/>
                <a:gd name="connsiteX46" fmla="*/ 207 w 9174"/>
                <a:gd name="connsiteY46" fmla="*/ 105 h 9686"/>
                <a:gd name="connsiteX47" fmla="*/ 0 w 9174"/>
                <a:gd name="connsiteY47" fmla="*/ 0 h 9686"/>
                <a:gd name="connsiteX0" fmla="*/ 9774 w 9774"/>
                <a:gd name="connsiteY0" fmla="*/ 9892 h 9892"/>
                <a:gd name="connsiteX1" fmla="*/ 9098 w 9774"/>
                <a:gd name="connsiteY1" fmla="*/ 9406 h 9892"/>
                <a:gd name="connsiteX2" fmla="*/ 8947 w 9774"/>
                <a:gd name="connsiteY2" fmla="*/ 9082 h 9892"/>
                <a:gd name="connsiteX3" fmla="*/ 8873 w 9774"/>
                <a:gd name="connsiteY3" fmla="*/ 8703 h 9892"/>
                <a:gd name="connsiteX4" fmla="*/ 8721 w 9774"/>
                <a:gd name="connsiteY4" fmla="*/ 8217 h 9892"/>
                <a:gd name="connsiteX5" fmla="*/ 8345 w 9774"/>
                <a:gd name="connsiteY5" fmla="*/ 7891 h 9892"/>
                <a:gd name="connsiteX6" fmla="*/ 8119 w 9774"/>
                <a:gd name="connsiteY6" fmla="*/ 7514 h 9892"/>
                <a:gd name="connsiteX7" fmla="*/ 7895 w 9774"/>
                <a:gd name="connsiteY7" fmla="*/ 7297 h 9892"/>
                <a:gd name="connsiteX8" fmla="*/ 7818 w 9774"/>
                <a:gd name="connsiteY8" fmla="*/ 7082 h 9892"/>
                <a:gd name="connsiteX9" fmla="*/ 7444 w 9774"/>
                <a:gd name="connsiteY9" fmla="*/ 6919 h 9892"/>
                <a:gd name="connsiteX10" fmla="*/ 7218 w 9774"/>
                <a:gd name="connsiteY10" fmla="*/ 6702 h 9892"/>
                <a:gd name="connsiteX11" fmla="*/ 7067 w 9774"/>
                <a:gd name="connsiteY11" fmla="*/ 6432 h 9892"/>
                <a:gd name="connsiteX12" fmla="*/ 6842 w 9774"/>
                <a:gd name="connsiteY12" fmla="*/ 5838 h 9892"/>
                <a:gd name="connsiteX13" fmla="*/ 6240 w 9774"/>
                <a:gd name="connsiteY13" fmla="*/ 5243 h 9892"/>
                <a:gd name="connsiteX14" fmla="*/ 5790 w 9774"/>
                <a:gd name="connsiteY14" fmla="*/ 4811 h 9892"/>
                <a:gd name="connsiteX15" fmla="*/ 5637 w 9774"/>
                <a:gd name="connsiteY15" fmla="*/ 4649 h 9892"/>
                <a:gd name="connsiteX16" fmla="*/ 5563 w 9774"/>
                <a:gd name="connsiteY16" fmla="*/ 4594 h 9892"/>
                <a:gd name="connsiteX17" fmla="*/ 5563 w 9774"/>
                <a:gd name="connsiteY17" fmla="*/ 4378 h 9892"/>
                <a:gd name="connsiteX18" fmla="*/ 5790 w 9774"/>
                <a:gd name="connsiteY18" fmla="*/ 4323 h 9892"/>
                <a:gd name="connsiteX19" fmla="*/ 6016 w 9774"/>
                <a:gd name="connsiteY19" fmla="*/ 4001 h 9892"/>
                <a:gd name="connsiteX20" fmla="*/ 6016 w 9774"/>
                <a:gd name="connsiteY20" fmla="*/ 3622 h 9892"/>
                <a:gd name="connsiteX21" fmla="*/ 6016 w 9774"/>
                <a:gd name="connsiteY21" fmla="*/ 3405 h 9892"/>
                <a:gd name="connsiteX22" fmla="*/ 5939 w 9774"/>
                <a:gd name="connsiteY22" fmla="*/ 3135 h 9892"/>
                <a:gd name="connsiteX23" fmla="*/ 5413 w 9774"/>
                <a:gd name="connsiteY23" fmla="*/ 2973 h 9892"/>
                <a:gd name="connsiteX24" fmla="*/ 5187 w 9774"/>
                <a:gd name="connsiteY24" fmla="*/ 2812 h 9892"/>
                <a:gd name="connsiteX25" fmla="*/ 4961 w 9774"/>
                <a:gd name="connsiteY25" fmla="*/ 2649 h 9892"/>
                <a:gd name="connsiteX26" fmla="*/ 4812 w 9774"/>
                <a:gd name="connsiteY26" fmla="*/ 2270 h 9892"/>
                <a:gd name="connsiteX27" fmla="*/ 4812 w 9774"/>
                <a:gd name="connsiteY27" fmla="*/ 2053 h 9892"/>
                <a:gd name="connsiteX28" fmla="*/ 4737 w 9774"/>
                <a:gd name="connsiteY28" fmla="*/ 1838 h 9892"/>
                <a:gd name="connsiteX29" fmla="*/ 4511 w 9774"/>
                <a:gd name="connsiteY29" fmla="*/ 1782 h 9892"/>
                <a:gd name="connsiteX30" fmla="*/ 4286 w 9774"/>
                <a:gd name="connsiteY30" fmla="*/ 1675 h 9892"/>
                <a:gd name="connsiteX31" fmla="*/ 3911 w 9774"/>
                <a:gd name="connsiteY31" fmla="*/ 1675 h 9892"/>
                <a:gd name="connsiteX32" fmla="*/ 3685 w 9774"/>
                <a:gd name="connsiteY32" fmla="*/ 1622 h 9892"/>
                <a:gd name="connsiteX33" fmla="*/ 3534 w 9774"/>
                <a:gd name="connsiteY33" fmla="*/ 1513 h 9892"/>
                <a:gd name="connsiteX34" fmla="*/ 3308 w 9774"/>
                <a:gd name="connsiteY34" fmla="*/ 1460 h 9892"/>
                <a:gd name="connsiteX35" fmla="*/ 3082 w 9774"/>
                <a:gd name="connsiteY35" fmla="*/ 1352 h 9892"/>
                <a:gd name="connsiteX36" fmla="*/ 2857 w 9774"/>
                <a:gd name="connsiteY36" fmla="*/ 1352 h 9892"/>
                <a:gd name="connsiteX37" fmla="*/ 2481 w 9774"/>
                <a:gd name="connsiteY37" fmla="*/ 1460 h 9892"/>
                <a:gd name="connsiteX38" fmla="*/ 2256 w 9774"/>
                <a:gd name="connsiteY38" fmla="*/ 1460 h 9892"/>
                <a:gd name="connsiteX39" fmla="*/ 1879 w 9774"/>
                <a:gd name="connsiteY39" fmla="*/ 1352 h 9892"/>
                <a:gd name="connsiteX40" fmla="*/ 1278 w 9774"/>
                <a:gd name="connsiteY40" fmla="*/ 1352 h 9892"/>
                <a:gd name="connsiteX41" fmla="*/ 827 w 9774"/>
                <a:gd name="connsiteY41" fmla="*/ 1244 h 9892"/>
                <a:gd name="connsiteX42" fmla="*/ 601 w 9774"/>
                <a:gd name="connsiteY42" fmla="*/ 1190 h 9892"/>
                <a:gd name="connsiteX43" fmla="*/ 451 w 9774"/>
                <a:gd name="connsiteY43" fmla="*/ 919 h 9892"/>
                <a:gd name="connsiteX44" fmla="*/ 151 w 9774"/>
                <a:gd name="connsiteY44" fmla="*/ 433 h 9892"/>
                <a:gd name="connsiteX45" fmla="*/ 0 w 9774"/>
                <a:gd name="connsiteY45" fmla="*/ 162 h 9892"/>
                <a:gd name="connsiteX46" fmla="*/ 0 w 9774"/>
                <a:gd name="connsiteY46" fmla="*/ 0 h 9892"/>
                <a:gd name="connsiteX0" fmla="*/ 10000 w 10000"/>
                <a:gd name="connsiteY0" fmla="*/ 9836 h 9836"/>
                <a:gd name="connsiteX1" fmla="*/ 9308 w 10000"/>
                <a:gd name="connsiteY1" fmla="*/ 9345 h 9836"/>
                <a:gd name="connsiteX2" fmla="*/ 9154 w 10000"/>
                <a:gd name="connsiteY2" fmla="*/ 9017 h 9836"/>
                <a:gd name="connsiteX3" fmla="*/ 9078 w 10000"/>
                <a:gd name="connsiteY3" fmla="*/ 8634 h 9836"/>
                <a:gd name="connsiteX4" fmla="*/ 8923 w 10000"/>
                <a:gd name="connsiteY4" fmla="*/ 8143 h 9836"/>
                <a:gd name="connsiteX5" fmla="*/ 8538 w 10000"/>
                <a:gd name="connsiteY5" fmla="*/ 7813 h 9836"/>
                <a:gd name="connsiteX6" fmla="*/ 8307 w 10000"/>
                <a:gd name="connsiteY6" fmla="*/ 7432 h 9836"/>
                <a:gd name="connsiteX7" fmla="*/ 8078 w 10000"/>
                <a:gd name="connsiteY7" fmla="*/ 7213 h 9836"/>
                <a:gd name="connsiteX8" fmla="*/ 7999 w 10000"/>
                <a:gd name="connsiteY8" fmla="*/ 6995 h 9836"/>
                <a:gd name="connsiteX9" fmla="*/ 7616 w 10000"/>
                <a:gd name="connsiteY9" fmla="*/ 6831 h 9836"/>
                <a:gd name="connsiteX10" fmla="*/ 7385 w 10000"/>
                <a:gd name="connsiteY10" fmla="*/ 6611 h 9836"/>
                <a:gd name="connsiteX11" fmla="*/ 7230 w 10000"/>
                <a:gd name="connsiteY11" fmla="*/ 6338 h 9836"/>
                <a:gd name="connsiteX12" fmla="*/ 7000 w 10000"/>
                <a:gd name="connsiteY12" fmla="*/ 5738 h 9836"/>
                <a:gd name="connsiteX13" fmla="*/ 6384 w 10000"/>
                <a:gd name="connsiteY13" fmla="*/ 5136 h 9836"/>
                <a:gd name="connsiteX14" fmla="*/ 5924 w 10000"/>
                <a:gd name="connsiteY14" fmla="*/ 4700 h 9836"/>
                <a:gd name="connsiteX15" fmla="*/ 5767 w 10000"/>
                <a:gd name="connsiteY15" fmla="*/ 4536 h 9836"/>
                <a:gd name="connsiteX16" fmla="*/ 5692 w 10000"/>
                <a:gd name="connsiteY16" fmla="*/ 4480 h 9836"/>
                <a:gd name="connsiteX17" fmla="*/ 5692 w 10000"/>
                <a:gd name="connsiteY17" fmla="*/ 4262 h 9836"/>
                <a:gd name="connsiteX18" fmla="*/ 5924 w 10000"/>
                <a:gd name="connsiteY18" fmla="*/ 4206 h 9836"/>
                <a:gd name="connsiteX19" fmla="*/ 6155 w 10000"/>
                <a:gd name="connsiteY19" fmla="*/ 3881 h 9836"/>
                <a:gd name="connsiteX20" fmla="*/ 6155 w 10000"/>
                <a:gd name="connsiteY20" fmla="*/ 3498 h 9836"/>
                <a:gd name="connsiteX21" fmla="*/ 6155 w 10000"/>
                <a:gd name="connsiteY21" fmla="*/ 3278 h 9836"/>
                <a:gd name="connsiteX22" fmla="*/ 6076 w 10000"/>
                <a:gd name="connsiteY22" fmla="*/ 3005 h 9836"/>
                <a:gd name="connsiteX23" fmla="*/ 5538 w 10000"/>
                <a:gd name="connsiteY23" fmla="*/ 2841 h 9836"/>
                <a:gd name="connsiteX24" fmla="*/ 5307 w 10000"/>
                <a:gd name="connsiteY24" fmla="*/ 2679 h 9836"/>
                <a:gd name="connsiteX25" fmla="*/ 5076 w 10000"/>
                <a:gd name="connsiteY25" fmla="*/ 2514 h 9836"/>
                <a:gd name="connsiteX26" fmla="*/ 4923 w 10000"/>
                <a:gd name="connsiteY26" fmla="*/ 2131 h 9836"/>
                <a:gd name="connsiteX27" fmla="*/ 4923 w 10000"/>
                <a:gd name="connsiteY27" fmla="*/ 1911 h 9836"/>
                <a:gd name="connsiteX28" fmla="*/ 4847 w 10000"/>
                <a:gd name="connsiteY28" fmla="*/ 1694 h 9836"/>
                <a:gd name="connsiteX29" fmla="*/ 4615 w 10000"/>
                <a:gd name="connsiteY29" fmla="*/ 1637 h 9836"/>
                <a:gd name="connsiteX30" fmla="*/ 4385 w 10000"/>
                <a:gd name="connsiteY30" fmla="*/ 1529 h 9836"/>
                <a:gd name="connsiteX31" fmla="*/ 4001 w 10000"/>
                <a:gd name="connsiteY31" fmla="*/ 1529 h 9836"/>
                <a:gd name="connsiteX32" fmla="*/ 3770 w 10000"/>
                <a:gd name="connsiteY32" fmla="*/ 1476 h 9836"/>
                <a:gd name="connsiteX33" fmla="*/ 3616 w 10000"/>
                <a:gd name="connsiteY33" fmla="*/ 1366 h 9836"/>
                <a:gd name="connsiteX34" fmla="*/ 3384 w 10000"/>
                <a:gd name="connsiteY34" fmla="*/ 1312 h 9836"/>
                <a:gd name="connsiteX35" fmla="*/ 3153 w 10000"/>
                <a:gd name="connsiteY35" fmla="*/ 1203 h 9836"/>
                <a:gd name="connsiteX36" fmla="*/ 2923 w 10000"/>
                <a:gd name="connsiteY36" fmla="*/ 1203 h 9836"/>
                <a:gd name="connsiteX37" fmla="*/ 2538 w 10000"/>
                <a:gd name="connsiteY37" fmla="*/ 1312 h 9836"/>
                <a:gd name="connsiteX38" fmla="*/ 2308 w 10000"/>
                <a:gd name="connsiteY38" fmla="*/ 1312 h 9836"/>
                <a:gd name="connsiteX39" fmla="*/ 1922 w 10000"/>
                <a:gd name="connsiteY39" fmla="*/ 1203 h 9836"/>
                <a:gd name="connsiteX40" fmla="*/ 1308 w 10000"/>
                <a:gd name="connsiteY40" fmla="*/ 1203 h 9836"/>
                <a:gd name="connsiteX41" fmla="*/ 846 w 10000"/>
                <a:gd name="connsiteY41" fmla="*/ 1094 h 9836"/>
                <a:gd name="connsiteX42" fmla="*/ 615 w 10000"/>
                <a:gd name="connsiteY42" fmla="*/ 1039 h 9836"/>
                <a:gd name="connsiteX43" fmla="*/ 461 w 10000"/>
                <a:gd name="connsiteY43" fmla="*/ 765 h 9836"/>
                <a:gd name="connsiteX44" fmla="*/ 154 w 10000"/>
                <a:gd name="connsiteY44" fmla="*/ 274 h 9836"/>
                <a:gd name="connsiteX45" fmla="*/ 0 w 10000"/>
                <a:gd name="connsiteY45" fmla="*/ 0 h 9836"/>
                <a:gd name="connsiteX0" fmla="*/ 9848 w 9848"/>
                <a:gd name="connsiteY0" fmla="*/ 10224 h 10224"/>
                <a:gd name="connsiteX1" fmla="*/ 9156 w 9848"/>
                <a:gd name="connsiteY1" fmla="*/ 9725 h 10224"/>
                <a:gd name="connsiteX2" fmla="*/ 9002 w 9848"/>
                <a:gd name="connsiteY2" fmla="*/ 9391 h 10224"/>
                <a:gd name="connsiteX3" fmla="*/ 8926 w 9848"/>
                <a:gd name="connsiteY3" fmla="*/ 9002 h 10224"/>
                <a:gd name="connsiteX4" fmla="*/ 8771 w 9848"/>
                <a:gd name="connsiteY4" fmla="*/ 8503 h 10224"/>
                <a:gd name="connsiteX5" fmla="*/ 8386 w 9848"/>
                <a:gd name="connsiteY5" fmla="*/ 8167 h 10224"/>
                <a:gd name="connsiteX6" fmla="*/ 8155 w 9848"/>
                <a:gd name="connsiteY6" fmla="*/ 7780 h 10224"/>
                <a:gd name="connsiteX7" fmla="*/ 7926 w 9848"/>
                <a:gd name="connsiteY7" fmla="*/ 7557 h 10224"/>
                <a:gd name="connsiteX8" fmla="*/ 7847 w 9848"/>
                <a:gd name="connsiteY8" fmla="*/ 7336 h 10224"/>
                <a:gd name="connsiteX9" fmla="*/ 7464 w 9848"/>
                <a:gd name="connsiteY9" fmla="*/ 7169 h 10224"/>
                <a:gd name="connsiteX10" fmla="*/ 7233 w 9848"/>
                <a:gd name="connsiteY10" fmla="*/ 6945 h 10224"/>
                <a:gd name="connsiteX11" fmla="*/ 7078 w 9848"/>
                <a:gd name="connsiteY11" fmla="*/ 6668 h 10224"/>
                <a:gd name="connsiteX12" fmla="*/ 6848 w 9848"/>
                <a:gd name="connsiteY12" fmla="*/ 6058 h 10224"/>
                <a:gd name="connsiteX13" fmla="*/ 6232 w 9848"/>
                <a:gd name="connsiteY13" fmla="*/ 5446 h 10224"/>
                <a:gd name="connsiteX14" fmla="*/ 5772 w 9848"/>
                <a:gd name="connsiteY14" fmla="*/ 5002 h 10224"/>
                <a:gd name="connsiteX15" fmla="*/ 5615 w 9848"/>
                <a:gd name="connsiteY15" fmla="*/ 4836 h 10224"/>
                <a:gd name="connsiteX16" fmla="*/ 5540 w 9848"/>
                <a:gd name="connsiteY16" fmla="*/ 4779 h 10224"/>
                <a:gd name="connsiteX17" fmla="*/ 5540 w 9848"/>
                <a:gd name="connsiteY17" fmla="*/ 4557 h 10224"/>
                <a:gd name="connsiteX18" fmla="*/ 5772 w 9848"/>
                <a:gd name="connsiteY18" fmla="*/ 4500 h 10224"/>
                <a:gd name="connsiteX19" fmla="*/ 6003 w 9848"/>
                <a:gd name="connsiteY19" fmla="*/ 4170 h 10224"/>
                <a:gd name="connsiteX20" fmla="*/ 6003 w 9848"/>
                <a:gd name="connsiteY20" fmla="*/ 3780 h 10224"/>
                <a:gd name="connsiteX21" fmla="*/ 6003 w 9848"/>
                <a:gd name="connsiteY21" fmla="*/ 3557 h 10224"/>
                <a:gd name="connsiteX22" fmla="*/ 5924 w 9848"/>
                <a:gd name="connsiteY22" fmla="*/ 3279 h 10224"/>
                <a:gd name="connsiteX23" fmla="*/ 5386 w 9848"/>
                <a:gd name="connsiteY23" fmla="*/ 3112 h 10224"/>
                <a:gd name="connsiteX24" fmla="*/ 5155 w 9848"/>
                <a:gd name="connsiteY24" fmla="*/ 2948 h 10224"/>
                <a:gd name="connsiteX25" fmla="*/ 4924 w 9848"/>
                <a:gd name="connsiteY25" fmla="*/ 2780 h 10224"/>
                <a:gd name="connsiteX26" fmla="*/ 4771 w 9848"/>
                <a:gd name="connsiteY26" fmla="*/ 2391 h 10224"/>
                <a:gd name="connsiteX27" fmla="*/ 4771 w 9848"/>
                <a:gd name="connsiteY27" fmla="*/ 2167 h 10224"/>
                <a:gd name="connsiteX28" fmla="*/ 4695 w 9848"/>
                <a:gd name="connsiteY28" fmla="*/ 1946 h 10224"/>
                <a:gd name="connsiteX29" fmla="*/ 4463 w 9848"/>
                <a:gd name="connsiteY29" fmla="*/ 1888 h 10224"/>
                <a:gd name="connsiteX30" fmla="*/ 4233 w 9848"/>
                <a:gd name="connsiteY30" fmla="*/ 1778 h 10224"/>
                <a:gd name="connsiteX31" fmla="*/ 3849 w 9848"/>
                <a:gd name="connsiteY31" fmla="*/ 1778 h 10224"/>
                <a:gd name="connsiteX32" fmla="*/ 3618 w 9848"/>
                <a:gd name="connsiteY32" fmla="*/ 1725 h 10224"/>
                <a:gd name="connsiteX33" fmla="*/ 3464 w 9848"/>
                <a:gd name="connsiteY33" fmla="*/ 1613 h 10224"/>
                <a:gd name="connsiteX34" fmla="*/ 3232 w 9848"/>
                <a:gd name="connsiteY34" fmla="*/ 1558 h 10224"/>
                <a:gd name="connsiteX35" fmla="*/ 3001 w 9848"/>
                <a:gd name="connsiteY35" fmla="*/ 1447 h 10224"/>
                <a:gd name="connsiteX36" fmla="*/ 2771 w 9848"/>
                <a:gd name="connsiteY36" fmla="*/ 1447 h 10224"/>
                <a:gd name="connsiteX37" fmla="*/ 2386 w 9848"/>
                <a:gd name="connsiteY37" fmla="*/ 1558 h 10224"/>
                <a:gd name="connsiteX38" fmla="*/ 2156 w 9848"/>
                <a:gd name="connsiteY38" fmla="*/ 1558 h 10224"/>
                <a:gd name="connsiteX39" fmla="*/ 1770 w 9848"/>
                <a:gd name="connsiteY39" fmla="*/ 1447 h 10224"/>
                <a:gd name="connsiteX40" fmla="*/ 1156 w 9848"/>
                <a:gd name="connsiteY40" fmla="*/ 1447 h 10224"/>
                <a:gd name="connsiteX41" fmla="*/ 694 w 9848"/>
                <a:gd name="connsiteY41" fmla="*/ 1336 h 10224"/>
                <a:gd name="connsiteX42" fmla="*/ 463 w 9848"/>
                <a:gd name="connsiteY42" fmla="*/ 1280 h 10224"/>
                <a:gd name="connsiteX43" fmla="*/ 309 w 9848"/>
                <a:gd name="connsiteY43" fmla="*/ 1002 h 10224"/>
                <a:gd name="connsiteX44" fmla="*/ 2 w 9848"/>
                <a:gd name="connsiteY44" fmla="*/ 503 h 10224"/>
                <a:gd name="connsiteX45" fmla="*/ 1489 w 9848"/>
                <a:gd name="connsiteY45" fmla="*/ 0 h 10224"/>
                <a:gd name="connsiteX0" fmla="*/ 9686 w 9686"/>
                <a:gd name="connsiteY0" fmla="*/ 10000 h 10000"/>
                <a:gd name="connsiteX1" fmla="*/ 8983 w 9686"/>
                <a:gd name="connsiteY1" fmla="*/ 9512 h 10000"/>
                <a:gd name="connsiteX2" fmla="*/ 8827 w 9686"/>
                <a:gd name="connsiteY2" fmla="*/ 9185 h 10000"/>
                <a:gd name="connsiteX3" fmla="*/ 8750 w 9686"/>
                <a:gd name="connsiteY3" fmla="*/ 8805 h 10000"/>
                <a:gd name="connsiteX4" fmla="*/ 8592 w 9686"/>
                <a:gd name="connsiteY4" fmla="*/ 8317 h 10000"/>
                <a:gd name="connsiteX5" fmla="*/ 8201 w 9686"/>
                <a:gd name="connsiteY5" fmla="*/ 7988 h 10000"/>
                <a:gd name="connsiteX6" fmla="*/ 7967 w 9686"/>
                <a:gd name="connsiteY6" fmla="*/ 7610 h 10000"/>
                <a:gd name="connsiteX7" fmla="*/ 7734 w 9686"/>
                <a:gd name="connsiteY7" fmla="*/ 7391 h 10000"/>
                <a:gd name="connsiteX8" fmla="*/ 7654 w 9686"/>
                <a:gd name="connsiteY8" fmla="*/ 7175 h 10000"/>
                <a:gd name="connsiteX9" fmla="*/ 7265 w 9686"/>
                <a:gd name="connsiteY9" fmla="*/ 7012 h 10000"/>
                <a:gd name="connsiteX10" fmla="*/ 7031 w 9686"/>
                <a:gd name="connsiteY10" fmla="*/ 6793 h 10000"/>
                <a:gd name="connsiteX11" fmla="*/ 6873 w 9686"/>
                <a:gd name="connsiteY11" fmla="*/ 6522 h 10000"/>
                <a:gd name="connsiteX12" fmla="*/ 6640 w 9686"/>
                <a:gd name="connsiteY12" fmla="*/ 5925 h 10000"/>
                <a:gd name="connsiteX13" fmla="*/ 6014 w 9686"/>
                <a:gd name="connsiteY13" fmla="*/ 5327 h 10000"/>
                <a:gd name="connsiteX14" fmla="*/ 5547 w 9686"/>
                <a:gd name="connsiteY14" fmla="*/ 4892 h 10000"/>
                <a:gd name="connsiteX15" fmla="*/ 5388 w 9686"/>
                <a:gd name="connsiteY15" fmla="*/ 4730 h 10000"/>
                <a:gd name="connsiteX16" fmla="*/ 5312 w 9686"/>
                <a:gd name="connsiteY16" fmla="*/ 4674 h 10000"/>
                <a:gd name="connsiteX17" fmla="*/ 5312 w 9686"/>
                <a:gd name="connsiteY17" fmla="*/ 4457 h 10000"/>
                <a:gd name="connsiteX18" fmla="*/ 5547 w 9686"/>
                <a:gd name="connsiteY18" fmla="*/ 4401 h 10000"/>
                <a:gd name="connsiteX19" fmla="*/ 5782 w 9686"/>
                <a:gd name="connsiteY19" fmla="*/ 4079 h 10000"/>
                <a:gd name="connsiteX20" fmla="*/ 5782 w 9686"/>
                <a:gd name="connsiteY20" fmla="*/ 3697 h 10000"/>
                <a:gd name="connsiteX21" fmla="*/ 5782 w 9686"/>
                <a:gd name="connsiteY21" fmla="*/ 3479 h 10000"/>
                <a:gd name="connsiteX22" fmla="*/ 5701 w 9686"/>
                <a:gd name="connsiteY22" fmla="*/ 3207 h 10000"/>
                <a:gd name="connsiteX23" fmla="*/ 5155 w 9686"/>
                <a:gd name="connsiteY23" fmla="*/ 3044 h 10000"/>
                <a:gd name="connsiteX24" fmla="*/ 4921 w 9686"/>
                <a:gd name="connsiteY24" fmla="*/ 2883 h 10000"/>
                <a:gd name="connsiteX25" fmla="*/ 4686 w 9686"/>
                <a:gd name="connsiteY25" fmla="*/ 2719 h 10000"/>
                <a:gd name="connsiteX26" fmla="*/ 4531 w 9686"/>
                <a:gd name="connsiteY26" fmla="*/ 2339 h 10000"/>
                <a:gd name="connsiteX27" fmla="*/ 4531 w 9686"/>
                <a:gd name="connsiteY27" fmla="*/ 2120 h 10000"/>
                <a:gd name="connsiteX28" fmla="*/ 4453 w 9686"/>
                <a:gd name="connsiteY28" fmla="*/ 1903 h 10000"/>
                <a:gd name="connsiteX29" fmla="*/ 4218 w 9686"/>
                <a:gd name="connsiteY29" fmla="*/ 1847 h 10000"/>
                <a:gd name="connsiteX30" fmla="*/ 3984 w 9686"/>
                <a:gd name="connsiteY30" fmla="*/ 1739 h 10000"/>
                <a:gd name="connsiteX31" fmla="*/ 3594 w 9686"/>
                <a:gd name="connsiteY31" fmla="*/ 1739 h 10000"/>
                <a:gd name="connsiteX32" fmla="*/ 3360 w 9686"/>
                <a:gd name="connsiteY32" fmla="*/ 1687 h 10000"/>
                <a:gd name="connsiteX33" fmla="*/ 3203 w 9686"/>
                <a:gd name="connsiteY33" fmla="*/ 1578 h 10000"/>
                <a:gd name="connsiteX34" fmla="*/ 2968 w 9686"/>
                <a:gd name="connsiteY34" fmla="*/ 1524 h 10000"/>
                <a:gd name="connsiteX35" fmla="*/ 2733 w 9686"/>
                <a:gd name="connsiteY35" fmla="*/ 1415 h 10000"/>
                <a:gd name="connsiteX36" fmla="*/ 2500 w 9686"/>
                <a:gd name="connsiteY36" fmla="*/ 1415 h 10000"/>
                <a:gd name="connsiteX37" fmla="*/ 2109 w 9686"/>
                <a:gd name="connsiteY37" fmla="*/ 1524 h 10000"/>
                <a:gd name="connsiteX38" fmla="*/ 1875 w 9686"/>
                <a:gd name="connsiteY38" fmla="*/ 1524 h 10000"/>
                <a:gd name="connsiteX39" fmla="*/ 1483 w 9686"/>
                <a:gd name="connsiteY39" fmla="*/ 1415 h 10000"/>
                <a:gd name="connsiteX40" fmla="*/ 860 w 9686"/>
                <a:gd name="connsiteY40" fmla="*/ 1415 h 10000"/>
                <a:gd name="connsiteX41" fmla="*/ 391 w 9686"/>
                <a:gd name="connsiteY41" fmla="*/ 1307 h 10000"/>
                <a:gd name="connsiteX42" fmla="*/ 156 w 9686"/>
                <a:gd name="connsiteY42" fmla="*/ 1252 h 10000"/>
                <a:gd name="connsiteX43" fmla="*/ 0 w 9686"/>
                <a:gd name="connsiteY43" fmla="*/ 980 h 10000"/>
                <a:gd name="connsiteX44" fmla="*/ 1198 w 9686"/>
                <a:gd name="connsiteY4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686" h="10000">
                  <a:moveTo>
                    <a:pt x="9686" y="10000"/>
                  </a:moveTo>
                  <a:lnTo>
                    <a:pt x="8983" y="9512"/>
                  </a:lnTo>
                  <a:lnTo>
                    <a:pt x="8827" y="9185"/>
                  </a:lnTo>
                  <a:cubicBezTo>
                    <a:pt x="8801" y="9059"/>
                    <a:pt x="8775" y="8931"/>
                    <a:pt x="8750" y="8805"/>
                  </a:cubicBezTo>
                  <a:cubicBezTo>
                    <a:pt x="8696" y="8641"/>
                    <a:pt x="8644" y="8477"/>
                    <a:pt x="8592" y="8317"/>
                  </a:cubicBezTo>
                  <a:lnTo>
                    <a:pt x="8201" y="7988"/>
                  </a:lnTo>
                  <a:cubicBezTo>
                    <a:pt x="8123" y="7862"/>
                    <a:pt x="8044" y="7736"/>
                    <a:pt x="7967" y="7610"/>
                  </a:cubicBezTo>
                  <a:lnTo>
                    <a:pt x="7734" y="7391"/>
                  </a:lnTo>
                  <a:cubicBezTo>
                    <a:pt x="7708" y="7319"/>
                    <a:pt x="7682" y="7247"/>
                    <a:pt x="7654" y="7175"/>
                  </a:cubicBezTo>
                  <a:lnTo>
                    <a:pt x="7265" y="7012"/>
                  </a:lnTo>
                  <a:lnTo>
                    <a:pt x="7031" y="6793"/>
                  </a:lnTo>
                  <a:cubicBezTo>
                    <a:pt x="6978" y="6703"/>
                    <a:pt x="6927" y="6612"/>
                    <a:pt x="6873" y="6522"/>
                  </a:cubicBezTo>
                  <a:cubicBezTo>
                    <a:pt x="6797" y="6322"/>
                    <a:pt x="6718" y="6124"/>
                    <a:pt x="6640" y="5925"/>
                  </a:cubicBezTo>
                  <a:lnTo>
                    <a:pt x="6014" y="5327"/>
                  </a:lnTo>
                  <a:lnTo>
                    <a:pt x="5547" y="4892"/>
                  </a:lnTo>
                  <a:cubicBezTo>
                    <a:pt x="5494" y="4839"/>
                    <a:pt x="5442" y="4784"/>
                    <a:pt x="5388" y="4730"/>
                  </a:cubicBezTo>
                  <a:cubicBezTo>
                    <a:pt x="5362" y="4712"/>
                    <a:pt x="5337" y="4692"/>
                    <a:pt x="5312" y="4674"/>
                  </a:cubicBezTo>
                  <a:lnTo>
                    <a:pt x="5312" y="4457"/>
                  </a:lnTo>
                  <a:lnTo>
                    <a:pt x="5547" y="4401"/>
                  </a:lnTo>
                  <a:lnTo>
                    <a:pt x="5782" y="4079"/>
                  </a:lnTo>
                  <a:lnTo>
                    <a:pt x="5782" y="3697"/>
                  </a:lnTo>
                  <a:lnTo>
                    <a:pt x="5782" y="3479"/>
                  </a:lnTo>
                  <a:cubicBezTo>
                    <a:pt x="5755" y="3390"/>
                    <a:pt x="5728" y="3298"/>
                    <a:pt x="5701" y="3207"/>
                  </a:cubicBezTo>
                  <a:lnTo>
                    <a:pt x="5155" y="3044"/>
                  </a:lnTo>
                  <a:lnTo>
                    <a:pt x="4921" y="2883"/>
                  </a:lnTo>
                  <a:lnTo>
                    <a:pt x="4686" y="2719"/>
                  </a:lnTo>
                  <a:cubicBezTo>
                    <a:pt x="4634" y="2593"/>
                    <a:pt x="4583" y="2466"/>
                    <a:pt x="4531" y="2339"/>
                  </a:cubicBezTo>
                  <a:lnTo>
                    <a:pt x="4531" y="2120"/>
                  </a:lnTo>
                  <a:cubicBezTo>
                    <a:pt x="4506" y="2049"/>
                    <a:pt x="4478" y="1976"/>
                    <a:pt x="4453" y="1903"/>
                  </a:cubicBezTo>
                  <a:lnTo>
                    <a:pt x="4218" y="1847"/>
                  </a:lnTo>
                  <a:lnTo>
                    <a:pt x="3984" y="1739"/>
                  </a:lnTo>
                  <a:lnTo>
                    <a:pt x="3594" y="1739"/>
                  </a:lnTo>
                  <a:lnTo>
                    <a:pt x="3360" y="1687"/>
                  </a:lnTo>
                  <a:cubicBezTo>
                    <a:pt x="3308" y="1650"/>
                    <a:pt x="3255" y="1614"/>
                    <a:pt x="3203" y="1578"/>
                  </a:cubicBezTo>
                  <a:lnTo>
                    <a:pt x="2968" y="1524"/>
                  </a:lnTo>
                  <a:lnTo>
                    <a:pt x="2733" y="1415"/>
                  </a:lnTo>
                  <a:lnTo>
                    <a:pt x="2500" y="1415"/>
                  </a:lnTo>
                  <a:lnTo>
                    <a:pt x="2109" y="1524"/>
                  </a:lnTo>
                  <a:lnTo>
                    <a:pt x="1875" y="1524"/>
                  </a:lnTo>
                  <a:lnTo>
                    <a:pt x="1483" y="1415"/>
                  </a:lnTo>
                  <a:lnTo>
                    <a:pt x="860" y="1415"/>
                  </a:lnTo>
                  <a:lnTo>
                    <a:pt x="391" y="1307"/>
                  </a:lnTo>
                  <a:lnTo>
                    <a:pt x="156" y="1252"/>
                  </a:lnTo>
                  <a:cubicBezTo>
                    <a:pt x="105" y="1161"/>
                    <a:pt x="54" y="1070"/>
                    <a:pt x="0" y="980"/>
                  </a:cubicBezTo>
                  <a:lnTo>
                    <a:pt x="1198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403">
              <a:extLst>
                <a:ext uri="{FF2B5EF4-FFF2-40B4-BE49-F238E27FC236}">
                  <a16:creationId xmlns:a16="http://schemas.microsoft.com/office/drawing/2014/main" id="{E8D2772D-688A-6038-83C7-961F11CD75FD}"/>
                </a:ext>
              </a:extLst>
            </p:cNvPr>
            <p:cNvSpPr/>
            <p:nvPr/>
          </p:nvSpPr>
          <p:spPr bwMode="auto">
            <a:xfrm>
              <a:off x="7801666" y="2608287"/>
              <a:ext cx="397408" cy="170510"/>
            </a:xfrm>
            <a:custGeom>
              <a:avLst/>
              <a:gdLst>
                <a:gd name="connsiteX0" fmla="*/ 0 w 889635"/>
                <a:gd name="connsiteY0" fmla="*/ 287655 h 419100"/>
                <a:gd name="connsiteX1" fmla="*/ 36195 w 889635"/>
                <a:gd name="connsiteY1" fmla="*/ 308610 h 419100"/>
                <a:gd name="connsiteX2" fmla="*/ 80010 w 889635"/>
                <a:gd name="connsiteY2" fmla="*/ 337185 h 419100"/>
                <a:gd name="connsiteX3" fmla="*/ 121920 w 889635"/>
                <a:gd name="connsiteY3" fmla="*/ 335280 h 419100"/>
                <a:gd name="connsiteX4" fmla="*/ 188595 w 889635"/>
                <a:gd name="connsiteY4" fmla="*/ 321945 h 419100"/>
                <a:gd name="connsiteX5" fmla="*/ 224790 w 889635"/>
                <a:gd name="connsiteY5" fmla="*/ 323850 h 419100"/>
                <a:gd name="connsiteX6" fmla="*/ 274320 w 889635"/>
                <a:gd name="connsiteY6" fmla="*/ 321945 h 419100"/>
                <a:gd name="connsiteX7" fmla="*/ 312420 w 889635"/>
                <a:gd name="connsiteY7" fmla="*/ 314325 h 419100"/>
                <a:gd name="connsiteX8" fmla="*/ 333375 w 889635"/>
                <a:gd name="connsiteY8" fmla="*/ 283845 h 419100"/>
                <a:gd name="connsiteX9" fmla="*/ 365760 w 889635"/>
                <a:gd name="connsiteY9" fmla="*/ 264795 h 419100"/>
                <a:gd name="connsiteX10" fmla="*/ 430530 w 889635"/>
                <a:gd name="connsiteY10" fmla="*/ 241935 h 419100"/>
                <a:gd name="connsiteX11" fmla="*/ 493395 w 889635"/>
                <a:gd name="connsiteY11" fmla="*/ 211455 h 419100"/>
                <a:gd name="connsiteX12" fmla="*/ 518160 w 889635"/>
                <a:gd name="connsiteY12" fmla="*/ 200025 h 419100"/>
                <a:gd name="connsiteX13" fmla="*/ 561975 w 889635"/>
                <a:gd name="connsiteY13" fmla="*/ 203835 h 419100"/>
                <a:gd name="connsiteX14" fmla="*/ 588645 w 889635"/>
                <a:gd name="connsiteY14" fmla="*/ 179070 h 419100"/>
                <a:gd name="connsiteX15" fmla="*/ 621030 w 889635"/>
                <a:gd name="connsiteY15" fmla="*/ 179070 h 419100"/>
                <a:gd name="connsiteX16" fmla="*/ 655320 w 889635"/>
                <a:gd name="connsiteY16" fmla="*/ 131445 h 419100"/>
                <a:gd name="connsiteX17" fmla="*/ 702945 w 889635"/>
                <a:gd name="connsiteY17" fmla="*/ 125730 h 419100"/>
                <a:gd name="connsiteX18" fmla="*/ 731520 w 889635"/>
                <a:gd name="connsiteY18" fmla="*/ 121920 h 419100"/>
                <a:gd name="connsiteX19" fmla="*/ 762000 w 889635"/>
                <a:gd name="connsiteY19" fmla="*/ 91440 h 419100"/>
                <a:gd name="connsiteX20" fmla="*/ 788670 w 889635"/>
                <a:gd name="connsiteY20" fmla="*/ 78105 h 419100"/>
                <a:gd name="connsiteX21" fmla="*/ 803910 w 889635"/>
                <a:gd name="connsiteY21" fmla="*/ 66675 h 419100"/>
                <a:gd name="connsiteX22" fmla="*/ 838200 w 889635"/>
                <a:gd name="connsiteY22" fmla="*/ 47625 h 419100"/>
                <a:gd name="connsiteX23" fmla="*/ 853440 w 889635"/>
                <a:gd name="connsiteY23" fmla="*/ 11430 h 419100"/>
                <a:gd name="connsiteX24" fmla="*/ 862965 w 889635"/>
                <a:gd name="connsiteY24" fmla="*/ 5715 h 419100"/>
                <a:gd name="connsiteX25" fmla="*/ 883920 w 889635"/>
                <a:gd name="connsiteY25" fmla="*/ 0 h 419100"/>
                <a:gd name="connsiteX26" fmla="*/ 889635 w 889635"/>
                <a:gd name="connsiteY26" fmla="*/ 15240 h 419100"/>
                <a:gd name="connsiteX27" fmla="*/ 882015 w 889635"/>
                <a:gd name="connsiteY27" fmla="*/ 34290 h 419100"/>
                <a:gd name="connsiteX28" fmla="*/ 862965 w 889635"/>
                <a:gd name="connsiteY28" fmla="*/ 55245 h 419100"/>
                <a:gd name="connsiteX29" fmla="*/ 849630 w 889635"/>
                <a:gd name="connsiteY29" fmla="*/ 102870 h 419100"/>
                <a:gd name="connsiteX30" fmla="*/ 838200 w 889635"/>
                <a:gd name="connsiteY30" fmla="*/ 179070 h 419100"/>
                <a:gd name="connsiteX31" fmla="*/ 834390 w 889635"/>
                <a:gd name="connsiteY31" fmla="*/ 226695 h 419100"/>
                <a:gd name="connsiteX32" fmla="*/ 849630 w 889635"/>
                <a:gd name="connsiteY32" fmla="*/ 266700 h 419100"/>
                <a:gd name="connsiteX33" fmla="*/ 855345 w 889635"/>
                <a:gd name="connsiteY33" fmla="*/ 320040 h 419100"/>
                <a:gd name="connsiteX34" fmla="*/ 870585 w 889635"/>
                <a:gd name="connsiteY34" fmla="*/ 363855 h 419100"/>
                <a:gd name="connsiteX35" fmla="*/ 878205 w 889635"/>
                <a:gd name="connsiteY35" fmla="*/ 401955 h 419100"/>
                <a:gd name="connsiteX36" fmla="*/ 883920 w 889635"/>
                <a:gd name="connsiteY36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89635" h="419100">
                  <a:moveTo>
                    <a:pt x="0" y="287655"/>
                  </a:moveTo>
                  <a:lnTo>
                    <a:pt x="36195" y="308610"/>
                  </a:lnTo>
                  <a:lnTo>
                    <a:pt x="80010" y="337185"/>
                  </a:lnTo>
                  <a:lnTo>
                    <a:pt x="121920" y="335280"/>
                  </a:lnTo>
                  <a:lnTo>
                    <a:pt x="188595" y="321945"/>
                  </a:lnTo>
                  <a:lnTo>
                    <a:pt x="224790" y="323850"/>
                  </a:lnTo>
                  <a:lnTo>
                    <a:pt x="274320" y="321945"/>
                  </a:lnTo>
                  <a:lnTo>
                    <a:pt x="312420" y="314325"/>
                  </a:lnTo>
                  <a:lnTo>
                    <a:pt x="333375" y="283845"/>
                  </a:lnTo>
                  <a:lnTo>
                    <a:pt x="365760" y="264795"/>
                  </a:lnTo>
                  <a:lnTo>
                    <a:pt x="430530" y="241935"/>
                  </a:lnTo>
                  <a:lnTo>
                    <a:pt x="493395" y="211455"/>
                  </a:lnTo>
                  <a:lnTo>
                    <a:pt x="518160" y="200025"/>
                  </a:lnTo>
                  <a:lnTo>
                    <a:pt x="561975" y="203835"/>
                  </a:lnTo>
                  <a:lnTo>
                    <a:pt x="588645" y="179070"/>
                  </a:lnTo>
                  <a:lnTo>
                    <a:pt x="621030" y="179070"/>
                  </a:lnTo>
                  <a:lnTo>
                    <a:pt x="655320" y="131445"/>
                  </a:lnTo>
                  <a:lnTo>
                    <a:pt x="702945" y="125730"/>
                  </a:lnTo>
                  <a:lnTo>
                    <a:pt x="731520" y="121920"/>
                  </a:lnTo>
                  <a:lnTo>
                    <a:pt x="762000" y="91440"/>
                  </a:lnTo>
                  <a:lnTo>
                    <a:pt x="788670" y="78105"/>
                  </a:lnTo>
                  <a:lnTo>
                    <a:pt x="803910" y="66675"/>
                  </a:lnTo>
                  <a:lnTo>
                    <a:pt x="838200" y="47625"/>
                  </a:lnTo>
                  <a:lnTo>
                    <a:pt x="853440" y="11430"/>
                  </a:lnTo>
                  <a:lnTo>
                    <a:pt x="862965" y="5715"/>
                  </a:lnTo>
                  <a:lnTo>
                    <a:pt x="883920" y="0"/>
                  </a:lnTo>
                  <a:lnTo>
                    <a:pt x="889635" y="15240"/>
                  </a:lnTo>
                  <a:lnTo>
                    <a:pt x="882015" y="34290"/>
                  </a:lnTo>
                  <a:lnTo>
                    <a:pt x="862965" y="55245"/>
                  </a:lnTo>
                  <a:lnTo>
                    <a:pt x="849630" y="102870"/>
                  </a:lnTo>
                  <a:lnTo>
                    <a:pt x="838200" y="179070"/>
                  </a:lnTo>
                  <a:lnTo>
                    <a:pt x="834390" y="226695"/>
                  </a:lnTo>
                  <a:lnTo>
                    <a:pt x="849630" y="266700"/>
                  </a:lnTo>
                  <a:lnTo>
                    <a:pt x="855345" y="320040"/>
                  </a:lnTo>
                  <a:lnTo>
                    <a:pt x="870585" y="363855"/>
                  </a:lnTo>
                  <a:lnTo>
                    <a:pt x="878205" y="401955"/>
                  </a:lnTo>
                  <a:lnTo>
                    <a:pt x="883920" y="41910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12627">
              <a:extLst>
                <a:ext uri="{FF2B5EF4-FFF2-40B4-BE49-F238E27FC236}">
                  <a16:creationId xmlns:a16="http://schemas.microsoft.com/office/drawing/2014/main" id="{34576CEB-8151-B784-91C9-D7E9B7EA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296" y="2769821"/>
              <a:ext cx="190493" cy="222860"/>
            </a:xfrm>
            <a:custGeom>
              <a:avLst/>
              <a:gdLst>
                <a:gd name="T0" fmla="*/ 2147483647 w 185"/>
                <a:gd name="T1" fmla="*/ 2147483647 h 588"/>
                <a:gd name="T2" fmla="*/ 2147483647 w 185"/>
                <a:gd name="T3" fmla="*/ 2147483647 h 588"/>
                <a:gd name="T4" fmla="*/ 2147483647 w 185"/>
                <a:gd name="T5" fmla="*/ 2147483647 h 588"/>
                <a:gd name="T6" fmla="*/ 2147483647 w 185"/>
                <a:gd name="T7" fmla="*/ 2147483647 h 588"/>
                <a:gd name="T8" fmla="*/ 2147483647 w 185"/>
                <a:gd name="T9" fmla="*/ 2147483647 h 588"/>
                <a:gd name="T10" fmla="*/ 2147483647 w 185"/>
                <a:gd name="T11" fmla="*/ 2147483647 h 588"/>
                <a:gd name="T12" fmla="*/ 2147483647 w 185"/>
                <a:gd name="T13" fmla="*/ 2147483647 h 588"/>
                <a:gd name="T14" fmla="*/ 2147483647 w 185"/>
                <a:gd name="T15" fmla="*/ 2147483647 h 588"/>
                <a:gd name="T16" fmla="*/ 2147483647 w 185"/>
                <a:gd name="T17" fmla="*/ 2147483647 h 588"/>
                <a:gd name="T18" fmla="*/ 2147483647 w 185"/>
                <a:gd name="T19" fmla="*/ 2147483647 h 588"/>
                <a:gd name="T20" fmla="*/ 2147483647 w 185"/>
                <a:gd name="T21" fmla="*/ 2147483647 h 588"/>
                <a:gd name="T22" fmla="*/ 2147483647 w 185"/>
                <a:gd name="T23" fmla="*/ 2147483647 h 588"/>
                <a:gd name="T24" fmla="*/ 2147483647 w 185"/>
                <a:gd name="T25" fmla="*/ 2147483647 h 588"/>
                <a:gd name="T26" fmla="*/ 2147483647 w 185"/>
                <a:gd name="T27" fmla="*/ 2147483647 h 588"/>
                <a:gd name="T28" fmla="*/ 2147483647 w 185"/>
                <a:gd name="T29" fmla="*/ 2147483647 h 588"/>
                <a:gd name="T30" fmla="*/ 2147483647 w 185"/>
                <a:gd name="T31" fmla="*/ 2147483647 h 588"/>
                <a:gd name="T32" fmla="*/ 2147483647 w 185"/>
                <a:gd name="T33" fmla="*/ 2147483647 h 588"/>
                <a:gd name="T34" fmla="*/ 2147483647 w 185"/>
                <a:gd name="T35" fmla="*/ 2147483647 h 588"/>
                <a:gd name="T36" fmla="*/ 2147483647 w 185"/>
                <a:gd name="T37" fmla="*/ 2147483647 h 588"/>
                <a:gd name="T38" fmla="*/ 2147483647 w 185"/>
                <a:gd name="T39" fmla="*/ 2147483647 h 588"/>
                <a:gd name="T40" fmla="*/ 2147483647 w 185"/>
                <a:gd name="T41" fmla="*/ 2147483647 h 588"/>
                <a:gd name="T42" fmla="*/ 2147483647 w 185"/>
                <a:gd name="T43" fmla="*/ 2147483647 h 588"/>
                <a:gd name="T44" fmla="*/ 2147483647 w 185"/>
                <a:gd name="T45" fmla="*/ 2147483647 h 588"/>
                <a:gd name="T46" fmla="*/ 2147483647 w 185"/>
                <a:gd name="T47" fmla="*/ 2147483647 h 588"/>
                <a:gd name="T48" fmla="*/ 2147483647 w 185"/>
                <a:gd name="T49" fmla="*/ 2147483647 h 588"/>
                <a:gd name="T50" fmla="*/ 2147483647 w 185"/>
                <a:gd name="T51" fmla="*/ 2147483647 h 588"/>
                <a:gd name="T52" fmla="*/ 2147483647 w 185"/>
                <a:gd name="T53" fmla="*/ 2147483647 h 588"/>
                <a:gd name="T54" fmla="*/ 2147483647 w 185"/>
                <a:gd name="T55" fmla="*/ 2147483647 h 588"/>
                <a:gd name="T56" fmla="*/ 2147483647 w 185"/>
                <a:gd name="T57" fmla="*/ 2147483647 h 588"/>
                <a:gd name="T58" fmla="*/ 2147483647 w 185"/>
                <a:gd name="T59" fmla="*/ 2147483647 h 588"/>
                <a:gd name="T60" fmla="*/ 2147483647 w 185"/>
                <a:gd name="T61" fmla="*/ 2147483647 h 588"/>
                <a:gd name="T62" fmla="*/ 2147483647 w 185"/>
                <a:gd name="T63" fmla="*/ 2147483647 h 588"/>
                <a:gd name="T64" fmla="*/ 2147483647 w 185"/>
                <a:gd name="T65" fmla="*/ 2147483647 h 588"/>
                <a:gd name="T66" fmla="*/ 2147483647 w 185"/>
                <a:gd name="T67" fmla="*/ 2147483647 h 588"/>
                <a:gd name="T68" fmla="*/ 2147483647 w 185"/>
                <a:gd name="T69" fmla="*/ 2147483647 h 588"/>
                <a:gd name="T70" fmla="*/ 2147483647 w 185"/>
                <a:gd name="T71" fmla="*/ 2147483647 h 588"/>
                <a:gd name="T72" fmla="*/ 2147483647 w 185"/>
                <a:gd name="T73" fmla="*/ 2147483647 h 588"/>
                <a:gd name="T74" fmla="*/ 2147483647 w 185"/>
                <a:gd name="T75" fmla="*/ 2147483647 h 588"/>
                <a:gd name="T76" fmla="*/ 2147483647 w 185"/>
                <a:gd name="T77" fmla="*/ 2147483647 h 588"/>
                <a:gd name="T78" fmla="*/ 2147483647 w 185"/>
                <a:gd name="T79" fmla="*/ 2147483647 h 588"/>
                <a:gd name="T80" fmla="*/ 2147483647 w 185"/>
                <a:gd name="T81" fmla="*/ 2147483647 h 588"/>
                <a:gd name="T82" fmla="*/ 2147483647 w 185"/>
                <a:gd name="T83" fmla="*/ 2147483647 h 588"/>
                <a:gd name="T84" fmla="*/ 2147483647 w 185"/>
                <a:gd name="T85" fmla="*/ 2147483647 h 588"/>
                <a:gd name="T86" fmla="*/ 2147483647 w 185"/>
                <a:gd name="T87" fmla="*/ 2147483647 h 588"/>
                <a:gd name="T88" fmla="*/ 2147483647 w 185"/>
                <a:gd name="T89" fmla="*/ 2147483647 h 588"/>
                <a:gd name="T90" fmla="*/ 2147483647 w 185"/>
                <a:gd name="T91" fmla="*/ 2147483647 h 588"/>
                <a:gd name="T92" fmla="*/ 2147483647 w 185"/>
                <a:gd name="T93" fmla="*/ 2147483647 h 588"/>
                <a:gd name="T94" fmla="*/ 2147483647 w 185"/>
                <a:gd name="T95" fmla="*/ 2147483647 h 588"/>
                <a:gd name="T96" fmla="*/ 2147483647 w 185"/>
                <a:gd name="T97" fmla="*/ 2147483647 h 588"/>
                <a:gd name="T98" fmla="*/ 2147483647 w 185"/>
                <a:gd name="T99" fmla="*/ 2147483647 h 588"/>
                <a:gd name="T100" fmla="*/ 2147483647 w 185"/>
                <a:gd name="T101" fmla="*/ 2147483647 h 588"/>
                <a:gd name="T102" fmla="*/ 2147483647 w 185"/>
                <a:gd name="T103" fmla="*/ 2147483647 h 588"/>
                <a:gd name="T104" fmla="*/ 2147483647 w 185"/>
                <a:gd name="T105" fmla="*/ 2147483647 h 588"/>
                <a:gd name="T106" fmla="*/ 2147483647 w 185"/>
                <a:gd name="T107" fmla="*/ 2147483647 h 588"/>
                <a:gd name="T108" fmla="*/ 2147483647 w 185"/>
                <a:gd name="T109" fmla="*/ 2147483647 h 588"/>
                <a:gd name="T110" fmla="*/ 2147483647 w 185"/>
                <a:gd name="T111" fmla="*/ 0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730 w 10000"/>
                <a:gd name="connsiteY36" fmla="*/ 5527 h 10000"/>
                <a:gd name="connsiteX37" fmla="*/ 3459 w 10000"/>
                <a:gd name="connsiteY37" fmla="*/ 5476 h 10000"/>
                <a:gd name="connsiteX38" fmla="*/ 3297 w 10000"/>
                <a:gd name="connsiteY38" fmla="*/ 5493 h 10000"/>
                <a:gd name="connsiteX39" fmla="*/ 2865 w 10000"/>
                <a:gd name="connsiteY39" fmla="*/ 5578 h 10000"/>
                <a:gd name="connsiteX40" fmla="*/ 2270 w 10000"/>
                <a:gd name="connsiteY40" fmla="*/ 5680 h 10000"/>
                <a:gd name="connsiteX41" fmla="*/ 1622 w 10000"/>
                <a:gd name="connsiteY41" fmla="*/ 5731 h 10000"/>
                <a:gd name="connsiteX42" fmla="*/ 1081 w 10000"/>
                <a:gd name="connsiteY42" fmla="*/ 5680 h 10000"/>
                <a:gd name="connsiteX43" fmla="*/ 703 w 10000"/>
                <a:gd name="connsiteY43" fmla="*/ 5612 h 10000"/>
                <a:gd name="connsiteX44" fmla="*/ 595 w 10000"/>
                <a:gd name="connsiteY44" fmla="*/ 5527 h 10000"/>
                <a:gd name="connsiteX45" fmla="*/ 595 w 10000"/>
                <a:gd name="connsiteY45" fmla="*/ 5476 h 10000"/>
                <a:gd name="connsiteX46" fmla="*/ 703 w 10000"/>
                <a:gd name="connsiteY46" fmla="*/ 5425 h 10000"/>
                <a:gd name="connsiteX47" fmla="*/ 703 w 10000"/>
                <a:gd name="connsiteY47" fmla="*/ 5374 h 10000"/>
                <a:gd name="connsiteX48" fmla="*/ 703 w 10000"/>
                <a:gd name="connsiteY48" fmla="*/ 5306 h 10000"/>
                <a:gd name="connsiteX49" fmla="*/ 595 w 10000"/>
                <a:gd name="connsiteY49" fmla="*/ 5289 h 10000"/>
                <a:gd name="connsiteX50" fmla="*/ 432 w 10000"/>
                <a:gd name="connsiteY50" fmla="*/ 5119 h 10000"/>
                <a:gd name="connsiteX51" fmla="*/ 162 w 10000"/>
                <a:gd name="connsiteY51" fmla="*/ 4881 h 10000"/>
                <a:gd name="connsiteX52" fmla="*/ 0 w 10000"/>
                <a:gd name="connsiteY52" fmla="*/ 4694 h 10000"/>
                <a:gd name="connsiteX53" fmla="*/ 162 w 10000"/>
                <a:gd name="connsiteY53" fmla="*/ 4626 h 10000"/>
                <a:gd name="connsiteX54" fmla="*/ 324 w 10000"/>
                <a:gd name="connsiteY54" fmla="*/ 4558 h 10000"/>
                <a:gd name="connsiteX55" fmla="*/ 541 w 10000"/>
                <a:gd name="connsiteY55" fmla="*/ 4507 h 10000"/>
                <a:gd name="connsiteX56" fmla="*/ 595 w 10000"/>
                <a:gd name="connsiteY56" fmla="*/ 4490 h 10000"/>
                <a:gd name="connsiteX57" fmla="*/ 595 w 10000"/>
                <a:gd name="connsiteY57" fmla="*/ 4439 h 10000"/>
                <a:gd name="connsiteX58" fmla="*/ 432 w 10000"/>
                <a:gd name="connsiteY58" fmla="*/ 4354 h 10000"/>
                <a:gd name="connsiteX59" fmla="*/ 270 w 10000"/>
                <a:gd name="connsiteY59" fmla="*/ 4218 h 10000"/>
                <a:gd name="connsiteX60" fmla="*/ 162 w 10000"/>
                <a:gd name="connsiteY60" fmla="*/ 4116 h 10000"/>
                <a:gd name="connsiteX61" fmla="*/ 324 w 10000"/>
                <a:gd name="connsiteY61" fmla="*/ 3980 h 10000"/>
                <a:gd name="connsiteX62" fmla="*/ 541 w 10000"/>
                <a:gd name="connsiteY62" fmla="*/ 3895 h 10000"/>
                <a:gd name="connsiteX63" fmla="*/ 703 w 10000"/>
                <a:gd name="connsiteY63" fmla="*/ 3793 h 10000"/>
                <a:gd name="connsiteX64" fmla="*/ 865 w 10000"/>
                <a:gd name="connsiteY64" fmla="*/ 3605 h 10000"/>
                <a:gd name="connsiteX65" fmla="*/ 919 w 10000"/>
                <a:gd name="connsiteY65" fmla="*/ 3520 h 10000"/>
                <a:gd name="connsiteX66" fmla="*/ 1081 w 10000"/>
                <a:gd name="connsiteY66" fmla="*/ 3418 h 10000"/>
                <a:gd name="connsiteX67" fmla="*/ 1297 w 10000"/>
                <a:gd name="connsiteY67" fmla="*/ 3384 h 10000"/>
                <a:gd name="connsiteX68" fmla="*/ 1351 w 10000"/>
                <a:gd name="connsiteY68" fmla="*/ 3384 h 10000"/>
                <a:gd name="connsiteX69" fmla="*/ 1514 w 10000"/>
                <a:gd name="connsiteY69" fmla="*/ 3384 h 10000"/>
                <a:gd name="connsiteX70" fmla="*/ 1676 w 10000"/>
                <a:gd name="connsiteY70" fmla="*/ 3452 h 10000"/>
                <a:gd name="connsiteX71" fmla="*/ 1946 w 10000"/>
                <a:gd name="connsiteY71" fmla="*/ 3503 h 10000"/>
                <a:gd name="connsiteX72" fmla="*/ 2108 w 10000"/>
                <a:gd name="connsiteY72" fmla="*/ 3520 h 10000"/>
                <a:gd name="connsiteX73" fmla="*/ 2378 w 10000"/>
                <a:gd name="connsiteY73" fmla="*/ 3554 h 10000"/>
                <a:gd name="connsiteX74" fmla="*/ 2541 w 10000"/>
                <a:gd name="connsiteY74" fmla="*/ 3571 h 10000"/>
                <a:gd name="connsiteX75" fmla="*/ 2703 w 10000"/>
                <a:gd name="connsiteY75" fmla="*/ 3605 h 10000"/>
                <a:gd name="connsiteX76" fmla="*/ 2865 w 10000"/>
                <a:gd name="connsiteY76" fmla="*/ 3605 h 10000"/>
                <a:gd name="connsiteX77" fmla="*/ 3297 w 10000"/>
                <a:gd name="connsiteY77" fmla="*/ 3571 h 10000"/>
                <a:gd name="connsiteX78" fmla="*/ 3459 w 10000"/>
                <a:gd name="connsiteY78" fmla="*/ 3554 h 10000"/>
                <a:gd name="connsiteX79" fmla="*/ 3676 w 10000"/>
                <a:gd name="connsiteY79" fmla="*/ 3503 h 10000"/>
                <a:gd name="connsiteX80" fmla="*/ 3838 w 10000"/>
                <a:gd name="connsiteY80" fmla="*/ 3452 h 10000"/>
                <a:gd name="connsiteX81" fmla="*/ 4162 w 10000"/>
                <a:gd name="connsiteY81" fmla="*/ 3384 h 10000"/>
                <a:gd name="connsiteX82" fmla="*/ 4595 w 10000"/>
                <a:gd name="connsiteY82" fmla="*/ 3367 h 10000"/>
                <a:gd name="connsiteX83" fmla="*/ 5081 w 10000"/>
                <a:gd name="connsiteY83" fmla="*/ 3265 h 10000"/>
                <a:gd name="connsiteX84" fmla="*/ 5351 w 10000"/>
                <a:gd name="connsiteY84" fmla="*/ 3180 h 10000"/>
                <a:gd name="connsiteX85" fmla="*/ 6378 w 10000"/>
                <a:gd name="connsiteY85" fmla="*/ 2942 h 10000"/>
                <a:gd name="connsiteX86" fmla="*/ 6595 w 10000"/>
                <a:gd name="connsiteY86" fmla="*/ 2891 h 10000"/>
                <a:gd name="connsiteX87" fmla="*/ 7027 w 10000"/>
                <a:gd name="connsiteY87" fmla="*/ 2721 h 10000"/>
                <a:gd name="connsiteX88" fmla="*/ 7297 w 10000"/>
                <a:gd name="connsiteY88" fmla="*/ 2619 h 10000"/>
                <a:gd name="connsiteX89" fmla="*/ 7351 w 10000"/>
                <a:gd name="connsiteY89" fmla="*/ 2534 h 10000"/>
                <a:gd name="connsiteX90" fmla="*/ 7568 w 10000"/>
                <a:gd name="connsiteY90" fmla="*/ 2466 h 10000"/>
                <a:gd name="connsiteX91" fmla="*/ 7730 w 10000"/>
                <a:gd name="connsiteY91" fmla="*/ 2296 h 10000"/>
                <a:gd name="connsiteX92" fmla="*/ 7946 w 10000"/>
                <a:gd name="connsiteY92" fmla="*/ 2160 h 10000"/>
                <a:gd name="connsiteX93" fmla="*/ 8162 w 10000"/>
                <a:gd name="connsiteY93" fmla="*/ 2109 h 10000"/>
                <a:gd name="connsiteX94" fmla="*/ 8216 w 10000"/>
                <a:gd name="connsiteY94" fmla="*/ 2041 h 10000"/>
                <a:gd name="connsiteX95" fmla="*/ 8324 w 10000"/>
                <a:gd name="connsiteY95" fmla="*/ 1973 h 10000"/>
                <a:gd name="connsiteX96" fmla="*/ 8378 w 10000"/>
                <a:gd name="connsiteY96" fmla="*/ 1922 h 10000"/>
                <a:gd name="connsiteX97" fmla="*/ 8486 w 10000"/>
                <a:gd name="connsiteY97" fmla="*/ 1871 h 10000"/>
                <a:gd name="connsiteX98" fmla="*/ 8486 w 10000"/>
                <a:gd name="connsiteY98" fmla="*/ 1820 h 10000"/>
                <a:gd name="connsiteX99" fmla="*/ 8541 w 10000"/>
                <a:gd name="connsiteY99" fmla="*/ 1718 h 10000"/>
                <a:gd name="connsiteX100" fmla="*/ 8649 w 10000"/>
                <a:gd name="connsiteY100" fmla="*/ 1633 h 10000"/>
                <a:gd name="connsiteX101" fmla="*/ 8919 w 10000"/>
                <a:gd name="connsiteY101" fmla="*/ 1497 h 10000"/>
                <a:gd name="connsiteX102" fmla="*/ 9135 w 10000"/>
                <a:gd name="connsiteY102" fmla="*/ 1395 h 10000"/>
                <a:gd name="connsiteX103" fmla="*/ 9351 w 10000"/>
                <a:gd name="connsiteY103" fmla="*/ 1293 h 10000"/>
                <a:gd name="connsiteX104" fmla="*/ 9405 w 10000"/>
                <a:gd name="connsiteY104" fmla="*/ 1173 h 10000"/>
                <a:gd name="connsiteX105" fmla="*/ 9568 w 10000"/>
                <a:gd name="connsiteY105" fmla="*/ 1020 h 10000"/>
                <a:gd name="connsiteX106" fmla="*/ 9838 w 10000"/>
                <a:gd name="connsiteY106" fmla="*/ 646 h 10000"/>
                <a:gd name="connsiteX107" fmla="*/ 9892 w 10000"/>
                <a:gd name="connsiteY107" fmla="*/ 408 h 10000"/>
                <a:gd name="connsiteX108" fmla="*/ 9892 w 10000"/>
                <a:gd name="connsiteY108" fmla="*/ 323 h 10000"/>
                <a:gd name="connsiteX109" fmla="*/ 10000 w 10000"/>
                <a:gd name="connsiteY109" fmla="*/ 272 h 10000"/>
                <a:gd name="connsiteX110" fmla="*/ 10000 w 10000"/>
                <a:gd name="connsiteY110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730 w 10000"/>
                <a:gd name="connsiteY36" fmla="*/ 5527 h 10000"/>
                <a:gd name="connsiteX37" fmla="*/ 3459 w 10000"/>
                <a:gd name="connsiteY37" fmla="*/ 5476 h 10000"/>
                <a:gd name="connsiteX38" fmla="*/ 3297 w 10000"/>
                <a:gd name="connsiteY38" fmla="*/ 5493 h 10000"/>
                <a:gd name="connsiteX39" fmla="*/ 2865 w 10000"/>
                <a:gd name="connsiteY39" fmla="*/ 5578 h 10000"/>
                <a:gd name="connsiteX40" fmla="*/ 2270 w 10000"/>
                <a:gd name="connsiteY40" fmla="*/ 5680 h 10000"/>
                <a:gd name="connsiteX41" fmla="*/ 1622 w 10000"/>
                <a:gd name="connsiteY41" fmla="*/ 5731 h 10000"/>
                <a:gd name="connsiteX42" fmla="*/ 1081 w 10000"/>
                <a:gd name="connsiteY42" fmla="*/ 5680 h 10000"/>
                <a:gd name="connsiteX43" fmla="*/ 703 w 10000"/>
                <a:gd name="connsiteY43" fmla="*/ 5612 h 10000"/>
                <a:gd name="connsiteX44" fmla="*/ 595 w 10000"/>
                <a:gd name="connsiteY44" fmla="*/ 5527 h 10000"/>
                <a:gd name="connsiteX45" fmla="*/ 595 w 10000"/>
                <a:gd name="connsiteY45" fmla="*/ 5476 h 10000"/>
                <a:gd name="connsiteX46" fmla="*/ 703 w 10000"/>
                <a:gd name="connsiteY46" fmla="*/ 5425 h 10000"/>
                <a:gd name="connsiteX47" fmla="*/ 703 w 10000"/>
                <a:gd name="connsiteY47" fmla="*/ 5374 h 10000"/>
                <a:gd name="connsiteX48" fmla="*/ 703 w 10000"/>
                <a:gd name="connsiteY48" fmla="*/ 5306 h 10000"/>
                <a:gd name="connsiteX49" fmla="*/ 595 w 10000"/>
                <a:gd name="connsiteY49" fmla="*/ 5289 h 10000"/>
                <a:gd name="connsiteX50" fmla="*/ 432 w 10000"/>
                <a:gd name="connsiteY50" fmla="*/ 5119 h 10000"/>
                <a:gd name="connsiteX51" fmla="*/ 162 w 10000"/>
                <a:gd name="connsiteY51" fmla="*/ 4881 h 10000"/>
                <a:gd name="connsiteX52" fmla="*/ 0 w 10000"/>
                <a:gd name="connsiteY52" fmla="*/ 4694 h 10000"/>
                <a:gd name="connsiteX53" fmla="*/ 162 w 10000"/>
                <a:gd name="connsiteY53" fmla="*/ 4626 h 10000"/>
                <a:gd name="connsiteX54" fmla="*/ 324 w 10000"/>
                <a:gd name="connsiteY54" fmla="*/ 4558 h 10000"/>
                <a:gd name="connsiteX55" fmla="*/ 541 w 10000"/>
                <a:gd name="connsiteY55" fmla="*/ 4507 h 10000"/>
                <a:gd name="connsiteX56" fmla="*/ 595 w 10000"/>
                <a:gd name="connsiteY56" fmla="*/ 4490 h 10000"/>
                <a:gd name="connsiteX57" fmla="*/ 595 w 10000"/>
                <a:gd name="connsiteY57" fmla="*/ 4439 h 10000"/>
                <a:gd name="connsiteX58" fmla="*/ 432 w 10000"/>
                <a:gd name="connsiteY58" fmla="*/ 4354 h 10000"/>
                <a:gd name="connsiteX59" fmla="*/ 270 w 10000"/>
                <a:gd name="connsiteY59" fmla="*/ 4218 h 10000"/>
                <a:gd name="connsiteX60" fmla="*/ 162 w 10000"/>
                <a:gd name="connsiteY60" fmla="*/ 4116 h 10000"/>
                <a:gd name="connsiteX61" fmla="*/ 324 w 10000"/>
                <a:gd name="connsiteY61" fmla="*/ 3980 h 10000"/>
                <a:gd name="connsiteX62" fmla="*/ 541 w 10000"/>
                <a:gd name="connsiteY62" fmla="*/ 3895 h 10000"/>
                <a:gd name="connsiteX63" fmla="*/ 703 w 10000"/>
                <a:gd name="connsiteY63" fmla="*/ 3793 h 10000"/>
                <a:gd name="connsiteX64" fmla="*/ 919 w 10000"/>
                <a:gd name="connsiteY64" fmla="*/ 3520 h 10000"/>
                <a:gd name="connsiteX65" fmla="*/ 1081 w 10000"/>
                <a:gd name="connsiteY65" fmla="*/ 3418 h 10000"/>
                <a:gd name="connsiteX66" fmla="*/ 1297 w 10000"/>
                <a:gd name="connsiteY66" fmla="*/ 3384 h 10000"/>
                <a:gd name="connsiteX67" fmla="*/ 1351 w 10000"/>
                <a:gd name="connsiteY67" fmla="*/ 3384 h 10000"/>
                <a:gd name="connsiteX68" fmla="*/ 1514 w 10000"/>
                <a:gd name="connsiteY68" fmla="*/ 3384 h 10000"/>
                <a:gd name="connsiteX69" fmla="*/ 1676 w 10000"/>
                <a:gd name="connsiteY69" fmla="*/ 3452 h 10000"/>
                <a:gd name="connsiteX70" fmla="*/ 1946 w 10000"/>
                <a:gd name="connsiteY70" fmla="*/ 3503 h 10000"/>
                <a:gd name="connsiteX71" fmla="*/ 2108 w 10000"/>
                <a:gd name="connsiteY71" fmla="*/ 3520 h 10000"/>
                <a:gd name="connsiteX72" fmla="*/ 2378 w 10000"/>
                <a:gd name="connsiteY72" fmla="*/ 3554 h 10000"/>
                <a:gd name="connsiteX73" fmla="*/ 2541 w 10000"/>
                <a:gd name="connsiteY73" fmla="*/ 3571 h 10000"/>
                <a:gd name="connsiteX74" fmla="*/ 2703 w 10000"/>
                <a:gd name="connsiteY74" fmla="*/ 3605 h 10000"/>
                <a:gd name="connsiteX75" fmla="*/ 2865 w 10000"/>
                <a:gd name="connsiteY75" fmla="*/ 3605 h 10000"/>
                <a:gd name="connsiteX76" fmla="*/ 3297 w 10000"/>
                <a:gd name="connsiteY76" fmla="*/ 3571 h 10000"/>
                <a:gd name="connsiteX77" fmla="*/ 3459 w 10000"/>
                <a:gd name="connsiteY77" fmla="*/ 3554 h 10000"/>
                <a:gd name="connsiteX78" fmla="*/ 3676 w 10000"/>
                <a:gd name="connsiteY78" fmla="*/ 3503 h 10000"/>
                <a:gd name="connsiteX79" fmla="*/ 3838 w 10000"/>
                <a:gd name="connsiteY79" fmla="*/ 3452 h 10000"/>
                <a:gd name="connsiteX80" fmla="*/ 4162 w 10000"/>
                <a:gd name="connsiteY80" fmla="*/ 3384 h 10000"/>
                <a:gd name="connsiteX81" fmla="*/ 4595 w 10000"/>
                <a:gd name="connsiteY81" fmla="*/ 3367 h 10000"/>
                <a:gd name="connsiteX82" fmla="*/ 5081 w 10000"/>
                <a:gd name="connsiteY82" fmla="*/ 3265 h 10000"/>
                <a:gd name="connsiteX83" fmla="*/ 5351 w 10000"/>
                <a:gd name="connsiteY83" fmla="*/ 3180 h 10000"/>
                <a:gd name="connsiteX84" fmla="*/ 6378 w 10000"/>
                <a:gd name="connsiteY84" fmla="*/ 2942 h 10000"/>
                <a:gd name="connsiteX85" fmla="*/ 6595 w 10000"/>
                <a:gd name="connsiteY85" fmla="*/ 2891 h 10000"/>
                <a:gd name="connsiteX86" fmla="*/ 7027 w 10000"/>
                <a:gd name="connsiteY86" fmla="*/ 2721 h 10000"/>
                <a:gd name="connsiteX87" fmla="*/ 7297 w 10000"/>
                <a:gd name="connsiteY87" fmla="*/ 2619 h 10000"/>
                <a:gd name="connsiteX88" fmla="*/ 7351 w 10000"/>
                <a:gd name="connsiteY88" fmla="*/ 2534 h 10000"/>
                <a:gd name="connsiteX89" fmla="*/ 7568 w 10000"/>
                <a:gd name="connsiteY89" fmla="*/ 2466 h 10000"/>
                <a:gd name="connsiteX90" fmla="*/ 7730 w 10000"/>
                <a:gd name="connsiteY90" fmla="*/ 2296 h 10000"/>
                <a:gd name="connsiteX91" fmla="*/ 7946 w 10000"/>
                <a:gd name="connsiteY91" fmla="*/ 2160 h 10000"/>
                <a:gd name="connsiteX92" fmla="*/ 8162 w 10000"/>
                <a:gd name="connsiteY92" fmla="*/ 2109 h 10000"/>
                <a:gd name="connsiteX93" fmla="*/ 8216 w 10000"/>
                <a:gd name="connsiteY93" fmla="*/ 2041 h 10000"/>
                <a:gd name="connsiteX94" fmla="*/ 8324 w 10000"/>
                <a:gd name="connsiteY94" fmla="*/ 1973 h 10000"/>
                <a:gd name="connsiteX95" fmla="*/ 8378 w 10000"/>
                <a:gd name="connsiteY95" fmla="*/ 1922 h 10000"/>
                <a:gd name="connsiteX96" fmla="*/ 8486 w 10000"/>
                <a:gd name="connsiteY96" fmla="*/ 1871 h 10000"/>
                <a:gd name="connsiteX97" fmla="*/ 8486 w 10000"/>
                <a:gd name="connsiteY97" fmla="*/ 1820 h 10000"/>
                <a:gd name="connsiteX98" fmla="*/ 8541 w 10000"/>
                <a:gd name="connsiteY98" fmla="*/ 1718 h 10000"/>
                <a:gd name="connsiteX99" fmla="*/ 8649 w 10000"/>
                <a:gd name="connsiteY99" fmla="*/ 1633 h 10000"/>
                <a:gd name="connsiteX100" fmla="*/ 8919 w 10000"/>
                <a:gd name="connsiteY100" fmla="*/ 1497 h 10000"/>
                <a:gd name="connsiteX101" fmla="*/ 9135 w 10000"/>
                <a:gd name="connsiteY101" fmla="*/ 1395 h 10000"/>
                <a:gd name="connsiteX102" fmla="*/ 9351 w 10000"/>
                <a:gd name="connsiteY102" fmla="*/ 1293 h 10000"/>
                <a:gd name="connsiteX103" fmla="*/ 9405 w 10000"/>
                <a:gd name="connsiteY103" fmla="*/ 1173 h 10000"/>
                <a:gd name="connsiteX104" fmla="*/ 9568 w 10000"/>
                <a:gd name="connsiteY104" fmla="*/ 1020 h 10000"/>
                <a:gd name="connsiteX105" fmla="*/ 9838 w 10000"/>
                <a:gd name="connsiteY105" fmla="*/ 646 h 10000"/>
                <a:gd name="connsiteX106" fmla="*/ 9892 w 10000"/>
                <a:gd name="connsiteY106" fmla="*/ 408 h 10000"/>
                <a:gd name="connsiteX107" fmla="*/ 9892 w 10000"/>
                <a:gd name="connsiteY107" fmla="*/ 323 h 10000"/>
                <a:gd name="connsiteX108" fmla="*/ 10000 w 10000"/>
                <a:gd name="connsiteY108" fmla="*/ 272 h 10000"/>
                <a:gd name="connsiteX109" fmla="*/ 10000 w 10000"/>
                <a:gd name="connsiteY109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730 w 10000"/>
                <a:gd name="connsiteY36" fmla="*/ 5527 h 10000"/>
                <a:gd name="connsiteX37" fmla="*/ 3459 w 10000"/>
                <a:gd name="connsiteY37" fmla="*/ 5476 h 10000"/>
                <a:gd name="connsiteX38" fmla="*/ 3297 w 10000"/>
                <a:gd name="connsiteY38" fmla="*/ 5493 h 10000"/>
                <a:gd name="connsiteX39" fmla="*/ 2865 w 10000"/>
                <a:gd name="connsiteY39" fmla="*/ 5578 h 10000"/>
                <a:gd name="connsiteX40" fmla="*/ 2270 w 10000"/>
                <a:gd name="connsiteY40" fmla="*/ 5680 h 10000"/>
                <a:gd name="connsiteX41" fmla="*/ 1622 w 10000"/>
                <a:gd name="connsiteY41" fmla="*/ 5731 h 10000"/>
                <a:gd name="connsiteX42" fmla="*/ 1081 w 10000"/>
                <a:gd name="connsiteY42" fmla="*/ 5680 h 10000"/>
                <a:gd name="connsiteX43" fmla="*/ 703 w 10000"/>
                <a:gd name="connsiteY43" fmla="*/ 5612 h 10000"/>
                <a:gd name="connsiteX44" fmla="*/ 595 w 10000"/>
                <a:gd name="connsiteY44" fmla="*/ 5527 h 10000"/>
                <a:gd name="connsiteX45" fmla="*/ 595 w 10000"/>
                <a:gd name="connsiteY45" fmla="*/ 5476 h 10000"/>
                <a:gd name="connsiteX46" fmla="*/ 703 w 10000"/>
                <a:gd name="connsiteY46" fmla="*/ 5425 h 10000"/>
                <a:gd name="connsiteX47" fmla="*/ 703 w 10000"/>
                <a:gd name="connsiteY47" fmla="*/ 5374 h 10000"/>
                <a:gd name="connsiteX48" fmla="*/ 703 w 10000"/>
                <a:gd name="connsiteY48" fmla="*/ 5306 h 10000"/>
                <a:gd name="connsiteX49" fmla="*/ 595 w 10000"/>
                <a:gd name="connsiteY49" fmla="*/ 5289 h 10000"/>
                <a:gd name="connsiteX50" fmla="*/ 432 w 10000"/>
                <a:gd name="connsiteY50" fmla="*/ 5119 h 10000"/>
                <a:gd name="connsiteX51" fmla="*/ 162 w 10000"/>
                <a:gd name="connsiteY51" fmla="*/ 4881 h 10000"/>
                <a:gd name="connsiteX52" fmla="*/ 0 w 10000"/>
                <a:gd name="connsiteY52" fmla="*/ 4694 h 10000"/>
                <a:gd name="connsiteX53" fmla="*/ 162 w 10000"/>
                <a:gd name="connsiteY53" fmla="*/ 4626 h 10000"/>
                <a:gd name="connsiteX54" fmla="*/ 324 w 10000"/>
                <a:gd name="connsiteY54" fmla="*/ 4558 h 10000"/>
                <a:gd name="connsiteX55" fmla="*/ 541 w 10000"/>
                <a:gd name="connsiteY55" fmla="*/ 4507 h 10000"/>
                <a:gd name="connsiteX56" fmla="*/ 595 w 10000"/>
                <a:gd name="connsiteY56" fmla="*/ 4490 h 10000"/>
                <a:gd name="connsiteX57" fmla="*/ 595 w 10000"/>
                <a:gd name="connsiteY57" fmla="*/ 4439 h 10000"/>
                <a:gd name="connsiteX58" fmla="*/ 432 w 10000"/>
                <a:gd name="connsiteY58" fmla="*/ 4354 h 10000"/>
                <a:gd name="connsiteX59" fmla="*/ 270 w 10000"/>
                <a:gd name="connsiteY59" fmla="*/ 4218 h 10000"/>
                <a:gd name="connsiteX60" fmla="*/ 162 w 10000"/>
                <a:gd name="connsiteY60" fmla="*/ 4116 h 10000"/>
                <a:gd name="connsiteX61" fmla="*/ 324 w 10000"/>
                <a:gd name="connsiteY61" fmla="*/ 3980 h 10000"/>
                <a:gd name="connsiteX62" fmla="*/ 541 w 10000"/>
                <a:gd name="connsiteY62" fmla="*/ 3895 h 10000"/>
                <a:gd name="connsiteX63" fmla="*/ 703 w 10000"/>
                <a:gd name="connsiteY63" fmla="*/ 3793 h 10000"/>
                <a:gd name="connsiteX64" fmla="*/ 1081 w 10000"/>
                <a:gd name="connsiteY64" fmla="*/ 3418 h 10000"/>
                <a:gd name="connsiteX65" fmla="*/ 1297 w 10000"/>
                <a:gd name="connsiteY65" fmla="*/ 3384 h 10000"/>
                <a:gd name="connsiteX66" fmla="*/ 1351 w 10000"/>
                <a:gd name="connsiteY66" fmla="*/ 3384 h 10000"/>
                <a:gd name="connsiteX67" fmla="*/ 1514 w 10000"/>
                <a:gd name="connsiteY67" fmla="*/ 3384 h 10000"/>
                <a:gd name="connsiteX68" fmla="*/ 1676 w 10000"/>
                <a:gd name="connsiteY68" fmla="*/ 3452 h 10000"/>
                <a:gd name="connsiteX69" fmla="*/ 1946 w 10000"/>
                <a:gd name="connsiteY69" fmla="*/ 3503 h 10000"/>
                <a:gd name="connsiteX70" fmla="*/ 2108 w 10000"/>
                <a:gd name="connsiteY70" fmla="*/ 3520 h 10000"/>
                <a:gd name="connsiteX71" fmla="*/ 2378 w 10000"/>
                <a:gd name="connsiteY71" fmla="*/ 3554 h 10000"/>
                <a:gd name="connsiteX72" fmla="*/ 2541 w 10000"/>
                <a:gd name="connsiteY72" fmla="*/ 3571 h 10000"/>
                <a:gd name="connsiteX73" fmla="*/ 2703 w 10000"/>
                <a:gd name="connsiteY73" fmla="*/ 3605 h 10000"/>
                <a:gd name="connsiteX74" fmla="*/ 2865 w 10000"/>
                <a:gd name="connsiteY74" fmla="*/ 3605 h 10000"/>
                <a:gd name="connsiteX75" fmla="*/ 3297 w 10000"/>
                <a:gd name="connsiteY75" fmla="*/ 3571 h 10000"/>
                <a:gd name="connsiteX76" fmla="*/ 3459 w 10000"/>
                <a:gd name="connsiteY76" fmla="*/ 3554 h 10000"/>
                <a:gd name="connsiteX77" fmla="*/ 3676 w 10000"/>
                <a:gd name="connsiteY77" fmla="*/ 3503 h 10000"/>
                <a:gd name="connsiteX78" fmla="*/ 3838 w 10000"/>
                <a:gd name="connsiteY78" fmla="*/ 3452 h 10000"/>
                <a:gd name="connsiteX79" fmla="*/ 4162 w 10000"/>
                <a:gd name="connsiteY79" fmla="*/ 3384 h 10000"/>
                <a:gd name="connsiteX80" fmla="*/ 4595 w 10000"/>
                <a:gd name="connsiteY80" fmla="*/ 3367 h 10000"/>
                <a:gd name="connsiteX81" fmla="*/ 5081 w 10000"/>
                <a:gd name="connsiteY81" fmla="*/ 3265 h 10000"/>
                <a:gd name="connsiteX82" fmla="*/ 5351 w 10000"/>
                <a:gd name="connsiteY82" fmla="*/ 3180 h 10000"/>
                <a:gd name="connsiteX83" fmla="*/ 6378 w 10000"/>
                <a:gd name="connsiteY83" fmla="*/ 2942 h 10000"/>
                <a:gd name="connsiteX84" fmla="*/ 6595 w 10000"/>
                <a:gd name="connsiteY84" fmla="*/ 2891 h 10000"/>
                <a:gd name="connsiteX85" fmla="*/ 7027 w 10000"/>
                <a:gd name="connsiteY85" fmla="*/ 2721 h 10000"/>
                <a:gd name="connsiteX86" fmla="*/ 7297 w 10000"/>
                <a:gd name="connsiteY86" fmla="*/ 2619 h 10000"/>
                <a:gd name="connsiteX87" fmla="*/ 7351 w 10000"/>
                <a:gd name="connsiteY87" fmla="*/ 2534 h 10000"/>
                <a:gd name="connsiteX88" fmla="*/ 7568 w 10000"/>
                <a:gd name="connsiteY88" fmla="*/ 2466 h 10000"/>
                <a:gd name="connsiteX89" fmla="*/ 7730 w 10000"/>
                <a:gd name="connsiteY89" fmla="*/ 2296 h 10000"/>
                <a:gd name="connsiteX90" fmla="*/ 7946 w 10000"/>
                <a:gd name="connsiteY90" fmla="*/ 2160 h 10000"/>
                <a:gd name="connsiteX91" fmla="*/ 8162 w 10000"/>
                <a:gd name="connsiteY91" fmla="*/ 2109 h 10000"/>
                <a:gd name="connsiteX92" fmla="*/ 8216 w 10000"/>
                <a:gd name="connsiteY92" fmla="*/ 2041 h 10000"/>
                <a:gd name="connsiteX93" fmla="*/ 8324 w 10000"/>
                <a:gd name="connsiteY93" fmla="*/ 1973 h 10000"/>
                <a:gd name="connsiteX94" fmla="*/ 8378 w 10000"/>
                <a:gd name="connsiteY94" fmla="*/ 1922 h 10000"/>
                <a:gd name="connsiteX95" fmla="*/ 8486 w 10000"/>
                <a:gd name="connsiteY95" fmla="*/ 1871 h 10000"/>
                <a:gd name="connsiteX96" fmla="*/ 8486 w 10000"/>
                <a:gd name="connsiteY96" fmla="*/ 1820 h 10000"/>
                <a:gd name="connsiteX97" fmla="*/ 8541 w 10000"/>
                <a:gd name="connsiteY97" fmla="*/ 1718 h 10000"/>
                <a:gd name="connsiteX98" fmla="*/ 8649 w 10000"/>
                <a:gd name="connsiteY98" fmla="*/ 1633 h 10000"/>
                <a:gd name="connsiteX99" fmla="*/ 8919 w 10000"/>
                <a:gd name="connsiteY99" fmla="*/ 1497 h 10000"/>
                <a:gd name="connsiteX100" fmla="*/ 9135 w 10000"/>
                <a:gd name="connsiteY100" fmla="*/ 1395 h 10000"/>
                <a:gd name="connsiteX101" fmla="*/ 9351 w 10000"/>
                <a:gd name="connsiteY101" fmla="*/ 1293 h 10000"/>
                <a:gd name="connsiteX102" fmla="*/ 9405 w 10000"/>
                <a:gd name="connsiteY102" fmla="*/ 1173 h 10000"/>
                <a:gd name="connsiteX103" fmla="*/ 9568 w 10000"/>
                <a:gd name="connsiteY103" fmla="*/ 1020 h 10000"/>
                <a:gd name="connsiteX104" fmla="*/ 9838 w 10000"/>
                <a:gd name="connsiteY104" fmla="*/ 646 h 10000"/>
                <a:gd name="connsiteX105" fmla="*/ 9892 w 10000"/>
                <a:gd name="connsiteY105" fmla="*/ 408 h 10000"/>
                <a:gd name="connsiteX106" fmla="*/ 9892 w 10000"/>
                <a:gd name="connsiteY106" fmla="*/ 323 h 10000"/>
                <a:gd name="connsiteX107" fmla="*/ 10000 w 10000"/>
                <a:gd name="connsiteY107" fmla="*/ 272 h 10000"/>
                <a:gd name="connsiteX108" fmla="*/ 10000 w 10000"/>
                <a:gd name="connsiteY108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730 w 10000"/>
                <a:gd name="connsiteY36" fmla="*/ 5527 h 10000"/>
                <a:gd name="connsiteX37" fmla="*/ 3459 w 10000"/>
                <a:gd name="connsiteY37" fmla="*/ 5476 h 10000"/>
                <a:gd name="connsiteX38" fmla="*/ 3297 w 10000"/>
                <a:gd name="connsiteY38" fmla="*/ 5493 h 10000"/>
                <a:gd name="connsiteX39" fmla="*/ 2865 w 10000"/>
                <a:gd name="connsiteY39" fmla="*/ 5578 h 10000"/>
                <a:gd name="connsiteX40" fmla="*/ 2270 w 10000"/>
                <a:gd name="connsiteY40" fmla="*/ 5680 h 10000"/>
                <a:gd name="connsiteX41" fmla="*/ 1622 w 10000"/>
                <a:gd name="connsiteY41" fmla="*/ 5731 h 10000"/>
                <a:gd name="connsiteX42" fmla="*/ 1081 w 10000"/>
                <a:gd name="connsiteY42" fmla="*/ 5680 h 10000"/>
                <a:gd name="connsiteX43" fmla="*/ 703 w 10000"/>
                <a:gd name="connsiteY43" fmla="*/ 5612 h 10000"/>
                <a:gd name="connsiteX44" fmla="*/ 595 w 10000"/>
                <a:gd name="connsiteY44" fmla="*/ 5527 h 10000"/>
                <a:gd name="connsiteX45" fmla="*/ 595 w 10000"/>
                <a:gd name="connsiteY45" fmla="*/ 5476 h 10000"/>
                <a:gd name="connsiteX46" fmla="*/ 703 w 10000"/>
                <a:gd name="connsiteY46" fmla="*/ 5425 h 10000"/>
                <a:gd name="connsiteX47" fmla="*/ 703 w 10000"/>
                <a:gd name="connsiteY47" fmla="*/ 5374 h 10000"/>
                <a:gd name="connsiteX48" fmla="*/ 703 w 10000"/>
                <a:gd name="connsiteY48" fmla="*/ 5306 h 10000"/>
                <a:gd name="connsiteX49" fmla="*/ 595 w 10000"/>
                <a:gd name="connsiteY49" fmla="*/ 5289 h 10000"/>
                <a:gd name="connsiteX50" fmla="*/ 432 w 10000"/>
                <a:gd name="connsiteY50" fmla="*/ 5119 h 10000"/>
                <a:gd name="connsiteX51" fmla="*/ 162 w 10000"/>
                <a:gd name="connsiteY51" fmla="*/ 4881 h 10000"/>
                <a:gd name="connsiteX52" fmla="*/ 0 w 10000"/>
                <a:gd name="connsiteY52" fmla="*/ 4694 h 10000"/>
                <a:gd name="connsiteX53" fmla="*/ 162 w 10000"/>
                <a:gd name="connsiteY53" fmla="*/ 4626 h 10000"/>
                <a:gd name="connsiteX54" fmla="*/ 324 w 10000"/>
                <a:gd name="connsiteY54" fmla="*/ 4558 h 10000"/>
                <a:gd name="connsiteX55" fmla="*/ 541 w 10000"/>
                <a:gd name="connsiteY55" fmla="*/ 4507 h 10000"/>
                <a:gd name="connsiteX56" fmla="*/ 595 w 10000"/>
                <a:gd name="connsiteY56" fmla="*/ 4490 h 10000"/>
                <a:gd name="connsiteX57" fmla="*/ 595 w 10000"/>
                <a:gd name="connsiteY57" fmla="*/ 4439 h 10000"/>
                <a:gd name="connsiteX58" fmla="*/ 432 w 10000"/>
                <a:gd name="connsiteY58" fmla="*/ 4354 h 10000"/>
                <a:gd name="connsiteX59" fmla="*/ 270 w 10000"/>
                <a:gd name="connsiteY59" fmla="*/ 4218 h 10000"/>
                <a:gd name="connsiteX60" fmla="*/ 162 w 10000"/>
                <a:gd name="connsiteY60" fmla="*/ 4116 h 10000"/>
                <a:gd name="connsiteX61" fmla="*/ 324 w 10000"/>
                <a:gd name="connsiteY61" fmla="*/ 3980 h 10000"/>
                <a:gd name="connsiteX62" fmla="*/ 541 w 10000"/>
                <a:gd name="connsiteY62" fmla="*/ 3895 h 10000"/>
                <a:gd name="connsiteX63" fmla="*/ 1081 w 10000"/>
                <a:gd name="connsiteY63" fmla="*/ 3418 h 10000"/>
                <a:gd name="connsiteX64" fmla="*/ 1297 w 10000"/>
                <a:gd name="connsiteY64" fmla="*/ 3384 h 10000"/>
                <a:gd name="connsiteX65" fmla="*/ 1351 w 10000"/>
                <a:gd name="connsiteY65" fmla="*/ 3384 h 10000"/>
                <a:gd name="connsiteX66" fmla="*/ 1514 w 10000"/>
                <a:gd name="connsiteY66" fmla="*/ 3384 h 10000"/>
                <a:gd name="connsiteX67" fmla="*/ 1676 w 10000"/>
                <a:gd name="connsiteY67" fmla="*/ 3452 h 10000"/>
                <a:gd name="connsiteX68" fmla="*/ 1946 w 10000"/>
                <a:gd name="connsiteY68" fmla="*/ 3503 h 10000"/>
                <a:gd name="connsiteX69" fmla="*/ 2108 w 10000"/>
                <a:gd name="connsiteY69" fmla="*/ 3520 h 10000"/>
                <a:gd name="connsiteX70" fmla="*/ 2378 w 10000"/>
                <a:gd name="connsiteY70" fmla="*/ 3554 h 10000"/>
                <a:gd name="connsiteX71" fmla="*/ 2541 w 10000"/>
                <a:gd name="connsiteY71" fmla="*/ 3571 h 10000"/>
                <a:gd name="connsiteX72" fmla="*/ 2703 w 10000"/>
                <a:gd name="connsiteY72" fmla="*/ 3605 h 10000"/>
                <a:gd name="connsiteX73" fmla="*/ 2865 w 10000"/>
                <a:gd name="connsiteY73" fmla="*/ 3605 h 10000"/>
                <a:gd name="connsiteX74" fmla="*/ 3297 w 10000"/>
                <a:gd name="connsiteY74" fmla="*/ 3571 h 10000"/>
                <a:gd name="connsiteX75" fmla="*/ 3459 w 10000"/>
                <a:gd name="connsiteY75" fmla="*/ 3554 h 10000"/>
                <a:gd name="connsiteX76" fmla="*/ 3676 w 10000"/>
                <a:gd name="connsiteY76" fmla="*/ 3503 h 10000"/>
                <a:gd name="connsiteX77" fmla="*/ 3838 w 10000"/>
                <a:gd name="connsiteY77" fmla="*/ 3452 h 10000"/>
                <a:gd name="connsiteX78" fmla="*/ 4162 w 10000"/>
                <a:gd name="connsiteY78" fmla="*/ 3384 h 10000"/>
                <a:gd name="connsiteX79" fmla="*/ 4595 w 10000"/>
                <a:gd name="connsiteY79" fmla="*/ 3367 h 10000"/>
                <a:gd name="connsiteX80" fmla="*/ 5081 w 10000"/>
                <a:gd name="connsiteY80" fmla="*/ 3265 h 10000"/>
                <a:gd name="connsiteX81" fmla="*/ 5351 w 10000"/>
                <a:gd name="connsiteY81" fmla="*/ 3180 h 10000"/>
                <a:gd name="connsiteX82" fmla="*/ 6378 w 10000"/>
                <a:gd name="connsiteY82" fmla="*/ 2942 h 10000"/>
                <a:gd name="connsiteX83" fmla="*/ 6595 w 10000"/>
                <a:gd name="connsiteY83" fmla="*/ 2891 h 10000"/>
                <a:gd name="connsiteX84" fmla="*/ 7027 w 10000"/>
                <a:gd name="connsiteY84" fmla="*/ 2721 h 10000"/>
                <a:gd name="connsiteX85" fmla="*/ 7297 w 10000"/>
                <a:gd name="connsiteY85" fmla="*/ 2619 h 10000"/>
                <a:gd name="connsiteX86" fmla="*/ 7351 w 10000"/>
                <a:gd name="connsiteY86" fmla="*/ 2534 h 10000"/>
                <a:gd name="connsiteX87" fmla="*/ 7568 w 10000"/>
                <a:gd name="connsiteY87" fmla="*/ 2466 h 10000"/>
                <a:gd name="connsiteX88" fmla="*/ 7730 w 10000"/>
                <a:gd name="connsiteY88" fmla="*/ 2296 h 10000"/>
                <a:gd name="connsiteX89" fmla="*/ 7946 w 10000"/>
                <a:gd name="connsiteY89" fmla="*/ 2160 h 10000"/>
                <a:gd name="connsiteX90" fmla="*/ 8162 w 10000"/>
                <a:gd name="connsiteY90" fmla="*/ 2109 h 10000"/>
                <a:gd name="connsiteX91" fmla="*/ 8216 w 10000"/>
                <a:gd name="connsiteY91" fmla="*/ 2041 h 10000"/>
                <a:gd name="connsiteX92" fmla="*/ 8324 w 10000"/>
                <a:gd name="connsiteY92" fmla="*/ 1973 h 10000"/>
                <a:gd name="connsiteX93" fmla="*/ 8378 w 10000"/>
                <a:gd name="connsiteY93" fmla="*/ 1922 h 10000"/>
                <a:gd name="connsiteX94" fmla="*/ 8486 w 10000"/>
                <a:gd name="connsiteY94" fmla="*/ 1871 h 10000"/>
                <a:gd name="connsiteX95" fmla="*/ 8486 w 10000"/>
                <a:gd name="connsiteY95" fmla="*/ 1820 h 10000"/>
                <a:gd name="connsiteX96" fmla="*/ 8541 w 10000"/>
                <a:gd name="connsiteY96" fmla="*/ 1718 h 10000"/>
                <a:gd name="connsiteX97" fmla="*/ 8649 w 10000"/>
                <a:gd name="connsiteY97" fmla="*/ 1633 h 10000"/>
                <a:gd name="connsiteX98" fmla="*/ 8919 w 10000"/>
                <a:gd name="connsiteY98" fmla="*/ 1497 h 10000"/>
                <a:gd name="connsiteX99" fmla="*/ 9135 w 10000"/>
                <a:gd name="connsiteY99" fmla="*/ 1395 h 10000"/>
                <a:gd name="connsiteX100" fmla="*/ 9351 w 10000"/>
                <a:gd name="connsiteY100" fmla="*/ 1293 h 10000"/>
                <a:gd name="connsiteX101" fmla="*/ 9405 w 10000"/>
                <a:gd name="connsiteY101" fmla="*/ 1173 h 10000"/>
                <a:gd name="connsiteX102" fmla="*/ 9568 w 10000"/>
                <a:gd name="connsiteY102" fmla="*/ 1020 h 10000"/>
                <a:gd name="connsiteX103" fmla="*/ 9838 w 10000"/>
                <a:gd name="connsiteY103" fmla="*/ 646 h 10000"/>
                <a:gd name="connsiteX104" fmla="*/ 9892 w 10000"/>
                <a:gd name="connsiteY104" fmla="*/ 408 h 10000"/>
                <a:gd name="connsiteX105" fmla="*/ 9892 w 10000"/>
                <a:gd name="connsiteY105" fmla="*/ 323 h 10000"/>
                <a:gd name="connsiteX106" fmla="*/ 10000 w 10000"/>
                <a:gd name="connsiteY106" fmla="*/ 272 h 10000"/>
                <a:gd name="connsiteX107" fmla="*/ 10000 w 10000"/>
                <a:gd name="connsiteY107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730 w 10000"/>
                <a:gd name="connsiteY36" fmla="*/ 5527 h 10000"/>
                <a:gd name="connsiteX37" fmla="*/ 3459 w 10000"/>
                <a:gd name="connsiteY37" fmla="*/ 5476 h 10000"/>
                <a:gd name="connsiteX38" fmla="*/ 3297 w 10000"/>
                <a:gd name="connsiteY38" fmla="*/ 5493 h 10000"/>
                <a:gd name="connsiteX39" fmla="*/ 2865 w 10000"/>
                <a:gd name="connsiteY39" fmla="*/ 5578 h 10000"/>
                <a:gd name="connsiteX40" fmla="*/ 2270 w 10000"/>
                <a:gd name="connsiteY40" fmla="*/ 5680 h 10000"/>
                <a:gd name="connsiteX41" fmla="*/ 1622 w 10000"/>
                <a:gd name="connsiteY41" fmla="*/ 5731 h 10000"/>
                <a:gd name="connsiteX42" fmla="*/ 1081 w 10000"/>
                <a:gd name="connsiteY42" fmla="*/ 5680 h 10000"/>
                <a:gd name="connsiteX43" fmla="*/ 703 w 10000"/>
                <a:gd name="connsiteY43" fmla="*/ 5612 h 10000"/>
                <a:gd name="connsiteX44" fmla="*/ 595 w 10000"/>
                <a:gd name="connsiteY44" fmla="*/ 5527 h 10000"/>
                <a:gd name="connsiteX45" fmla="*/ 595 w 10000"/>
                <a:gd name="connsiteY45" fmla="*/ 5476 h 10000"/>
                <a:gd name="connsiteX46" fmla="*/ 703 w 10000"/>
                <a:gd name="connsiteY46" fmla="*/ 5425 h 10000"/>
                <a:gd name="connsiteX47" fmla="*/ 703 w 10000"/>
                <a:gd name="connsiteY47" fmla="*/ 5374 h 10000"/>
                <a:gd name="connsiteX48" fmla="*/ 703 w 10000"/>
                <a:gd name="connsiteY48" fmla="*/ 5306 h 10000"/>
                <a:gd name="connsiteX49" fmla="*/ 595 w 10000"/>
                <a:gd name="connsiteY49" fmla="*/ 5289 h 10000"/>
                <a:gd name="connsiteX50" fmla="*/ 432 w 10000"/>
                <a:gd name="connsiteY50" fmla="*/ 5119 h 10000"/>
                <a:gd name="connsiteX51" fmla="*/ 162 w 10000"/>
                <a:gd name="connsiteY51" fmla="*/ 4881 h 10000"/>
                <a:gd name="connsiteX52" fmla="*/ 0 w 10000"/>
                <a:gd name="connsiteY52" fmla="*/ 4694 h 10000"/>
                <a:gd name="connsiteX53" fmla="*/ 162 w 10000"/>
                <a:gd name="connsiteY53" fmla="*/ 4626 h 10000"/>
                <a:gd name="connsiteX54" fmla="*/ 324 w 10000"/>
                <a:gd name="connsiteY54" fmla="*/ 4558 h 10000"/>
                <a:gd name="connsiteX55" fmla="*/ 541 w 10000"/>
                <a:gd name="connsiteY55" fmla="*/ 4507 h 10000"/>
                <a:gd name="connsiteX56" fmla="*/ 595 w 10000"/>
                <a:gd name="connsiteY56" fmla="*/ 4490 h 10000"/>
                <a:gd name="connsiteX57" fmla="*/ 595 w 10000"/>
                <a:gd name="connsiteY57" fmla="*/ 4439 h 10000"/>
                <a:gd name="connsiteX58" fmla="*/ 432 w 10000"/>
                <a:gd name="connsiteY58" fmla="*/ 4354 h 10000"/>
                <a:gd name="connsiteX59" fmla="*/ 270 w 10000"/>
                <a:gd name="connsiteY59" fmla="*/ 4218 h 10000"/>
                <a:gd name="connsiteX60" fmla="*/ 162 w 10000"/>
                <a:gd name="connsiteY60" fmla="*/ 4116 h 10000"/>
                <a:gd name="connsiteX61" fmla="*/ 324 w 10000"/>
                <a:gd name="connsiteY61" fmla="*/ 3980 h 10000"/>
                <a:gd name="connsiteX62" fmla="*/ 1081 w 10000"/>
                <a:gd name="connsiteY62" fmla="*/ 3418 h 10000"/>
                <a:gd name="connsiteX63" fmla="*/ 1297 w 10000"/>
                <a:gd name="connsiteY63" fmla="*/ 3384 h 10000"/>
                <a:gd name="connsiteX64" fmla="*/ 1351 w 10000"/>
                <a:gd name="connsiteY64" fmla="*/ 3384 h 10000"/>
                <a:gd name="connsiteX65" fmla="*/ 1514 w 10000"/>
                <a:gd name="connsiteY65" fmla="*/ 3384 h 10000"/>
                <a:gd name="connsiteX66" fmla="*/ 1676 w 10000"/>
                <a:gd name="connsiteY66" fmla="*/ 3452 h 10000"/>
                <a:gd name="connsiteX67" fmla="*/ 1946 w 10000"/>
                <a:gd name="connsiteY67" fmla="*/ 3503 h 10000"/>
                <a:gd name="connsiteX68" fmla="*/ 2108 w 10000"/>
                <a:gd name="connsiteY68" fmla="*/ 3520 h 10000"/>
                <a:gd name="connsiteX69" fmla="*/ 2378 w 10000"/>
                <a:gd name="connsiteY69" fmla="*/ 3554 h 10000"/>
                <a:gd name="connsiteX70" fmla="*/ 2541 w 10000"/>
                <a:gd name="connsiteY70" fmla="*/ 3571 h 10000"/>
                <a:gd name="connsiteX71" fmla="*/ 2703 w 10000"/>
                <a:gd name="connsiteY71" fmla="*/ 3605 h 10000"/>
                <a:gd name="connsiteX72" fmla="*/ 2865 w 10000"/>
                <a:gd name="connsiteY72" fmla="*/ 3605 h 10000"/>
                <a:gd name="connsiteX73" fmla="*/ 3297 w 10000"/>
                <a:gd name="connsiteY73" fmla="*/ 3571 h 10000"/>
                <a:gd name="connsiteX74" fmla="*/ 3459 w 10000"/>
                <a:gd name="connsiteY74" fmla="*/ 3554 h 10000"/>
                <a:gd name="connsiteX75" fmla="*/ 3676 w 10000"/>
                <a:gd name="connsiteY75" fmla="*/ 3503 h 10000"/>
                <a:gd name="connsiteX76" fmla="*/ 3838 w 10000"/>
                <a:gd name="connsiteY76" fmla="*/ 3452 h 10000"/>
                <a:gd name="connsiteX77" fmla="*/ 4162 w 10000"/>
                <a:gd name="connsiteY77" fmla="*/ 3384 h 10000"/>
                <a:gd name="connsiteX78" fmla="*/ 4595 w 10000"/>
                <a:gd name="connsiteY78" fmla="*/ 3367 h 10000"/>
                <a:gd name="connsiteX79" fmla="*/ 5081 w 10000"/>
                <a:gd name="connsiteY79" fmla="*/ 3265 h 10000"/>
                <a:gd name="connsiteX80" fmla="*/ 5351 w 10000"/>
                <a:gd name="connsiteY80" fmla="*/ 3180 h 10000"/>
                <a:gd name="connsiteX81" fmla="*/ 6378 w 10000"/>
                <a:gd name="connsiteY81" fmla="*/ 2942 h 10000"/>
                <a:gd name="connsiteX82" fmla="*/ 6595 w 10000"/>
                <a:gd name="connsiteY82" fmla="*/ 2891 h 10000"/>
                <a:gd name="connsiteX83" fmla="*/ 7027 w 10000"/>
                <a:gd name="connsiteY83" fmla="*/ 2721 h 10000"/>
                <a:gd name="connsiteX84" fmla="*/ 7297 w 10000"/>
                <a:gd name="connsiteY84" fmla="*/ 2619 h 10000"/>
                <a:gd name="connsiteX85" fmla="*/ 7351 w 10000"/>
                <a:gd name="connsiteY85" fmla="*/ 2534 h 10000"/>
                <a:gd name="connsiteX86" fmla="*/ 7568 w 10000"/>
                <a:gd name="connsiteY86" fmla="*/ 2466 h 10000"/>
                <a:gd name="connsiteX87" fmla="*/ 7730 w 10000"/>
                <a:gd name="connsiteY87" fmla="*/ 2296 h 10000"/>
                <a:gd name="connsiteX88" fmla="*/ 7946 w 10000"/>
                <a:gd name="connsiteY88" fmla="*/ 2160 h 10000"/>
                <a:gd name="connsiteX89" fmla="*/ 8162 w 10000"/>
                <a:gd name="connsiteY89" fmla="*/ 2109 h 10000"/>
                <a:gd name="connsiteX90" fmla="*/ 8216 w 10000"/>
                <a:gd name="connsiteY90" fmla="*/ 2041 h 10000"/>
                <a:gd name="connsiteX91" fmla="*/ 8324 w 10000"/>
                <a:gd name="connsiteY91" fmla="*/ 1973 h 10000"/>
                <a:gd name="connsiteX92" fmla="*/ 8378 w 10000"/>
                <a:gd name="connsiteY92" fmla="*/ 1922 h 10000"/>
                <a:gd name="connsiteX93" fmla="*/ 8486 w 10000"/>
                <a:gd name="connsiteY93" fmla="*/ 1871 h 10000"/>
                <a:gd name="connsiteX94" fmla="*/ 8486 w 10000"/>
                <a:gd name="connsiteY94" fmla="*/ 1820 h 10000"/>
                <a:gd name="connsiteX95" fmla="*/ 8541 w 10000"/>
                <a:gd name="connsiteY95" fmla="*/ 1718 h 10000"/>
                <a:gd name="connsiteX96" fmla="*/ 8649 w 10000"/>
                <a:gd name="connsiteY96" fmla="*/ 1633 h 10000"/>
                <a:gd name="connsiteX97" fmla="*/ 8919 w 10000"/>
                <a:gd name="connsiteY97" fmla="*/ 1497 h 10000"/>
                <a:gd name="connsiteX98" fmla="*/ 9135 w 10000"/>
                <a:gd name="connsiteY98" fmla="*/ 1395 h 10000"/>
                <a:gd name="connsiteX99" fmla="*/ 9351 w 10000"/>
                <a:gd name="connsiteY99" fmla="*/ 1293 h 10000"/>
                <a:gd name="connsiteX100" fmla="*/ 9405 w 10000"/>
                <a:gd name="connsiteY100" fmla="*/ 1173 h 10000"/>
                <a:gd name="connsiteX101" fmla="*/ 9568 w 10000"/>
                <a:gd name="connsiteY101" fmla="*/ 1020 h 10000"/>
                <a:gd name="connsiteX102" fmla="*/ 9838 w 10000"/>
                <a:gd name="connsiteY102" fmla="*/ 646 h 10000"/>
                <a:gd name="connsiteX103" fmla="*/ 9892 w 10000"/>
                <a:gd name="connsiteY103" fmla="*/ 408 h 10000"/>
                <a:gd name="connsiteX104" fmla="*/ 9892 w 10000"/>
                <a:gd name="connsiteY104" fmla="*/ 323 h 10000"/>
                <a:gd name="connsiteX105" fmla="*/ 10000 w 10000"/>
                <a:gd name="connsiteY105" fmla="*/ 272 h 10000"/>
                <a:gd name="connsiteX106" fmla="*/ 10000 w 10000"/>
                <a:gd name="connsiteY106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730 w 10000"/>
                <a:gd name="connsiteY36" fmla="*/ 5527 h 10000"/>
                <a:gd name="connsiteX37" fmla="*/ 3459 w 10000"/>
                <a:gd name="connsiteY37" fmla="*/ 5476 h 10000"/>
                <a:gd name="connsiteX38" fmla="*/ 3297 w 10000"/>
                <a:gd name="connsiteY38" fmla="*/ 5493 h 10000"/>
                <a:gd name="connsiteX39" fmla="*/ 2865 w 10000"/>
                <a:gd name="connsiteY39" fmla="*/ 5578 h 10000"/>
                <a:gd name="connsiteX40" fmla="*/ 2270 w 10000"/>
                <a:gd name="connsiteY40" fmla="*/ 5680 h 10000"/>
                <a:gd name="connsiteX41" fmla="*/ 1622 w 10000"/>
                <a:gd name="connsiteY41" fmla="*/ 5731 h 10000"/>
                <a:gd name="connsiteX42" fmla="*/ 1081 w 10000"/>
                <a:gd name="connsiteY42" fmla="*/ 5680 h 10000"/>
                <a:gd name="connsiteX43" fmla="*/ 703 w 10000"/>
                <a:gd name="connsiteY43" fmla="*/ 5612 h 10000"/>
                <a:gd name="connsiteX44" fmla="*/ 595 w 10000"/>
                <a:gd name="connsiteY44" fmla="*/ 5527 h 10000"/>
                <a:gd name="connsiteX45" fmla="*/ 595 w 10000"/>
                <a:gd name="connsiteY45" fmla="*/ 5476 h 10000"/>
                <a:gd name="connsiteX46" fmla="*/ 703 w 10000"/>
                <a:gd name="connsiteY46" fmla="*/ 5425 h 10000"/>
                <a:gd name="connsiteX47" fmla="*/ 703 w 10000"/>
                <a:gd name="connsiteY47" fmla="*/ 5374 h 10000"/>
                <a:gd name="connsiteX48" fmla="*/ 703 w 10000"/>
                <a:gd name="connsiteY48" fmla="*/ 5306 h 10000"/>
                <a:gd name="connsiteX49" fmla="*/ 595 w 10000"/>
                <a:gd name="connsiteY49" fmla="*/ 5289 h 10000"/>
                <a:gd name="connsiteX50" fmla="*/ 432 w 10000"/>
                <a:gd name="connsiteY50" fmla="*/ 5119 h 10000"/>
                <a:gd name="connsiteX51" fmla="*/ 162 w 10000"/>
                <a:gd name="connsiteY51" fmla="*/ 4881 h 10000"/>
                <a:gd name="connsiteX52" fmla="*/ 0 w 10000"/>
                <a:gd name="connsiteY52" fmla="*/ 4694 h 10000"/>
                <a:gd name="connsiteX53" fmla="*/ 162 w 10000"/>
                <a:gd name="connsiteY53" fmla="*/ 4626 h 10000"/>
                <a:gd name="connsiteX54" fmla="*/ 324 w 10000"/>
                <a:gd name="connsiteY54" fmla="*/ 4558 h 10000"/>
                <a:gd name="connsiteX55" fmla="*/ 541 w 10000"/>
                <a:gd name="connsiteY55" fmla="*/ 4507 h 10000"/>
                <a:gd name="connsiteX56" fmla="*/ 595 w 10000"/>
                <a:gd name="connsiteY56" fmla="*/ 4490 h 10000"/>
                <a:gd name="connsiteX57" fmla="*/ 595 w 10000"/>
                <a:gd name="connsiteY57" fmla="*/ 4439 h 10000"/>
                <a:gd name="connsiteX58" fmla="*/ 432 w 10000"/>
                <a:gd name="connsiteY58" fmla="*/ 4354 h 10000"/>
                <a:gd name="connsiteX59" fmla="*/ 270 w 10000"/>
                <a:gd name="connsiteY59" fmla="*/ 4218 h 10000"/>
                <a:gd name="connsiteX60" fmla="*/ 162 w 10000"/>
                <a:gd name="connsiteY60" fmla="*/ 4116 h 10000"/>
                <a:gd name="connsiteX61" fmla="*/ 1081 w 10000"/>
                <a:gd name="connsiteY61" fmla="*/ 3418 h 10000"/>
                <a:gd name="connsiteX62" fmla="*/ 1297 w 10000"/>
                <a:gd name="connsiteY62" fmla="*/ 3384 h 10000"/>
                <a:gd name="connsiteX63" fmla="*/ 1351 w 10000"/>
                <a:gd name="connsiteY63" fmla="*/ 3384 h 10000"/>
                <a:gd name="connsiteX64" fmla="*/ 1514 w 10000"/>
                <a:gd name="connsiteY64" fmla="*/ 3384 h 10000"/>
                <a:gd name="connsiteX65" fmla="*/ 1676 w 10000"/>
                <a:gd name="connsiteY65" fmla="*/ 3452 h 10000"/>
                <a:gd name="connsiteX66" fmla="*/ 1946 w 10000"/>
                <a:gd name="connsiteY66" fmla="*/ 3503 h 10000"/>
                <a:gd name="connsiteX67" fmla="*/ 2108 w 10000"/>
                <a:gd name="connsiteY67" fmla="*/ 3520 h 10000"/>
                <a:gd name="connsiteX68" fmla="*/ 2378 w 10000"/>
                <a:gd name="connsiteY68" fmla="*/ 3554 h 10000"/>
                <a:gd name="connsiteX69" fmla="*/ 2541 w 10000"/>
                <a:gd name="connsiteY69" fmla="*/ 3571 h 10000"/>
                <a:gd name="connsiteX70" fmla="*/ 2703 w 10000"/>
                <a:gd name="connsiteY70" fmla="*/ 3605 h 10000"/>
                <a:gd name="connsiteX71" fmla="*/ 2865 w 10000"/>
                <a:gd name="connsiteY71" fmla="*/ 3605 h 10000"/>
                <a:gd name="connsiteX72" fmla="*/ 3297 w 10000"/>
                <a:gd name="connsiteY72" fmla="*/ 3571 h 10000"/>
                <a:gd name="connsiteX73" fmla="*/ 3459 w 10000"/>
                <a:gd name="connsiteY73" fmla="*/ 3554 h 10000"/>
                <a:gd name="connsiteX74" fmla="*/ 3676 w 10000"/>
                <a:gd name="connsiteY74" fmla="*/ 3503 h 10000"/>
                <a:gd name="connsiteX75" fmla="*/ 3838 w 10000"/>
                <a:gd name="connsiteY75" fmla="*/ 3452 h 10000"/>
                <a:gd name="connsiteX76" fmla="*/ 4162 w 10000"/>
                <a:gd name="connsiteY76" fmla="*/ 3384 h 10000"/>
                <a:gd name="connsiteX77" fmla="*/ 4595 w 10000"/>
                <a:gd name="connsiteY77" fmla="*/ 3367 h 10000"/>
                <a:gd name="connsiteX78" fmla="*/ 5081 w 10000"/>
                <a:gd name="connsiteY78" fmla="*/ 3265 h 10000"/>
                <a:gd name="connsiteX79" fmla="*/ 5351 w 10000"/>
                <a:gd name="connsiteY79" fmla="*/ 3180 h 10000"/>
                <a:gd name="connsiteX80" fmla="*/ 6378 w 10000"/>
                <a:gd name="connsiteY80" fmla="*/ 2942 h 10000"/>
                <a:gd name="connsiteX81" fmla="*/ 6595 w 10000"/>
                <a:gd name="connsiteY81" fmla="*/ 2891 h 10000"/>
                <a:gd name="connsiteX82" fmla="*/ 7027 w 10000"/>
                <a:gd name="connsiteY82" fmla="*/ 2721 h 10000"/>
                <a:gd name="connsiteX83" fmla="*/ 7297 w 10000"/>
                <a:gd name="connsiteY83" fmla="*/ 2619 h 10000"/>
                <a:gd name="connsiteX84" fmla="*/ 7351 w 10000"/>
                <a:gd name="connsiteY84" fmla="*/ 2534 h 10000"/>
                <a:gd name="connsiteX85" fmla="*/ 7568 w 10000"/>
                <a:gd name="connsiteY85" fmla="*/ 2466 h 10000"/>
                <a:gd name="connsiteX86" fmla="*/ 7730 w 10000"/>
                <a:gd name="connsiteY86" fmla="*/ 2296 h 10000"/>
                <a:gd name="connsiteX87" fmla="*/ 7946 w 10000"/>
                <a:gd name="connsiteY87" fmla="*/ 2160 h 10000"/>
                <a:gd name="connsiteX88" fmla="*/ 8162 w 10000"/>
                <a:gd name="connsiteY88" fmla="*/ 2109 h 10000"/>
                <a:gd name="connsiteX89" fmla="*/ 8216 w 10000"/>
                <a:gd name="connsiteY89" fmla="*/ 2041 h 10000"/>
                <a:gd name="connsiteX90" fmla="*/ 8324 w 10000"/>
                <a:gd name="connsiteY90" fmla="*/ 1973 h 10000"/>
                <a:gd name="connsiteX91" fmla="*/ 8378 w 10000"/>
                <a:gd name="connsiteY91" fmla="*/ 1922 h 10000"/>
                <a:gd name="connsiteX92" fmla="*/ 8486 w 10000"/>
                <a:gd name="connsiteY92" fmla="*/ 1871 h 10000"/>
                <a:gd name="connsiteX93" fmla="*/ 8486 w 10000"/>
                <a:gd name="connsiteY93" fmla="*/ 1820 h 10000"/>
                <a:gd name="connsiteX94" fmla="*/ 8541 w 10000"/>
                <a:gd name="connsiteY94" fmla="*/ 1718 h 10000"/>
                <a:gd name="connsiteX95" fmla="*/ 8649 w 10000"/>
                <a:gd name="connsiteY95" fmla="*/ 1633 h 10000"/>
                <a:gd name="connsiteX96" fmla="*/ 8919 w 10000"/>
                <a:gd name="connsiteY96" fmla="*/ 1497 h 10000"/>
                <a:gd name="connsiteX97" fmla="*/ 9135 w 10000"/>
                <a:gd name="connsiteY97" fmla="*/ 1395 h 10000"/>
                <a:gd name="connsiteX98" fmla="*/ 9351 w 10000"/>
                <a:gd name="connsiteY98" fmla="*/ 1293 h 10000"/>
                <a:gd name="connsiteX99" fmla="*/ 9405 w 10000"/>
                <a:gd name="connsiteY99" fmla="*/ 1173 h 10000"/>
                <a:gd name="connsiteX100" fmla="*/ 9568 w 10000"/>
                <a:gd name="connsiteY100" fmla="*/ 1020 h 10000"/>
                <a:gd name="connsiteX101" fmla="*/ 9838 w 10000"/>
                <a:gd name="connsiteY101" fmla="*/ 646 h 10000"/>
                <a:gd name="connsiteX102" fmla="*/ 9892 w 10000"/>
                <a:gd name="connsiteY102" fmla="*/ 408 h 10000"/>
                <a:gd name="connsiteX103" fmla="*/ 9892 w 10000"/>
                <a:gd name="connsiteY103" fmla="*/ 323 h 10000"/>
                <a:gd name="connsiteX104" fmla="*/ 10000 w 10000"/>
                <a:gd name="connsiteY104" fmla="*/ 272 h 10000"/>
                <a:gd name="connsiteX105" fmla="*/ 10000 w 10000"/>
                <a:gd name="connsiteY105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730 w 10000"/>
                <a:gd name="connsiteY36" fmla="*/ 5527 h 10000"/>
                <a:gd name="connsiteX37" fmla="*/ 3459 w 10000"/>
                <a:gd name="connsiteY37" fmla="*/ 5476 h 10000"/>
                <a:gd name="connsiteX38" fmla="*/ 3297 w 10000"/>
                <a:gd name="connsiteY38" fmla="*/ 5493 h 10000"/>
                <a:gd name="connsiteX39" fmla="*/ 2865 w 10000"/>
                <a:gd name="connsiteY39" fmla="*/ 5578 h 10000"/>
                <a:gd name="connsiteX40" fmla="*/ 2270 w 10000"/>
                <a:gd name="connsiteY40" fmla="*/ 5680 h 10000"/>
                <a:gd name="connsiteX41" fmla="*/ 1622 w 10000"/>
                <a:gd name="connsiteY41" fmla="*/ 5731 h 10000"/>
                <a:gd name="connsiteX42" fmla="*/ 1081 w 10000"/>
                <a:gd name="connsiteY42" fmla="*/ 5680 h 10000"/>
                <a:gd name="connsiteX43" fmla="*/ 703 w 10000"/>
                <a:gd name="connsiteY43" fmla="*/ 5612 h 10000"/>
                <a:gd name="connsiteX44" fmla="*/ 595 w 10000"/>
                <a:gd name="connsiteY44" fmla="*/ 5527 h 10000"/>
                <a:gd name="connsiteX45" fmla="*/ 595 w 10000"/>
                <a:gd name="connsiteY45" fmla="*/ 5476 h 10000"/>
                <a:gd name="connsiteX46" fmla="*/ 703 w 10000"/>
                <a:gd name="connsiteY46" fmla="*/ 5425 h 10000"/>
                <a:gd name="connsiteX47" fmla="*/ 703 w 10000"/>
                <a:gd name="connsiteY47" fmla="*/ 5374 h 10000"/>
                <a:gd name="connsiteX48" fmla="*/ 703 w 10000"/>
                <a:gd name="connsiteY48" fmla="*/ 5306 h 10000"/>
                <a:gd name="connsiteX49" fmla="*/ 595 w 10000"/>
                <a:gd name="connsiteY49" fmla="*/ 5289 h 10000"/>
                <a:gd name="connsiteX50" fmla="*/ 432 w 10000"/>
                <a:gd name="connsiteY50" fmla="*/ 5119 h 10000"/>
                <a:gd name="connsiteX51" fmla="*/ 162 w 10000"/>
                <a:gd name="connsiteY51" fmla="*/ 4881 h 10000"/>
                <a:gd name="connsiteX52" fmla="*/ 0 w 10000"/>
                <a:gd name="connsiteY52" fmla="*/ 4694 h 10000"/>
                <a:gd name="connsiteX53" fmla="*/ 162 w 10000"/>
                <a:gd name="connsiteY53" fmla="*/ 4626 h 10000"/>
                <a:gd name="connsiteX54" fmla="*/ 324 w 10000"/>
                <a:gd name="connsiteY54" fmla="*/ 4558 h 10000"/>
                <a:gd name="connsiteX55" fmla="*/ 541 w 10000"/>
                <a:gd name="connsiteY55" fmla="*/ 4507 h 10000"/>
                <a:gd name="connsiteX56" fmla="*/ 595 w 10000"/>
                <a:gd name="connsiteY56" fmla="*/ 4490 h 10000"/>
                <a:gd name="connsiteX57" fmla="*/ 595 w 10000"/>
                <a:gd name="connsiteY57" fmla="*/ 4439 h 10000"/>
                <a:gd name="connsiteX58" fmla="*/ 432 w 10000"/>
                <a:gd name="connsiteY58" fmla="*/ 4354 h 10000"/>
                <a:gd name="connsiteX59" fmla="*/ 270 w 10000"/>
                <a:gd name="connsiteY59" fmla="*/ 4218 h 10000"/>
                <a:gd name="connsiteX60" fmla="*/ 1081 w 10000"/>
                <a:gd name="connsiteY60" fmla="*/ 3418 h 10000"/>
                <a:gd name="connsiteX61" fmla="*/ 1297 w 10000"/>
                <a:gd name="connsiteY61" fmla="*/ 3384 h 10000"/>
                <a:gd name="connsiteX62" fmla="*/ 1351 w 10000"/>
                <a:gd name="connsiteY62" fmla="*/ 3384 h 10000"/>
                <a:gd name="connsiteX63" fmla="*/ 1514 w 10000"/>
                <a:gd name="connsiteY63" fmla="*/ 3384 h 10000"/>
                <a:gd name="connsiteX64" fmla="*/ 1676 w 10000"/>
                <a:gd name="connsiteY64" fmla="*/ 3452 h 10000"/>
                <a:gd name="connsiteX65" fmla="*/ 1946 w 10000"/>
                <a:gd name="connsiteY65" fmla="*/ 3503 h 10000"/>
                <a:gd name="connsiteX66" fmla="*/ 2108 w 10000"/>
                <a:gd name="connsiteY66" fmla="*/ 3520 h 10000"/>
                <a:gd name="connsiteX67" fmla="*/ 2378 w 10000"/>
                <a:gd name="connsiteY67" fmla="*/ 3554 h 10000"/>
                <a:gd name="connsiteX68" fmla="*/ 2541 w 10000"/>
                <a:gd name="connsiteY68" fmla="*/ 3571 h 10000"/>
                <a:gd name="connsiteX69" fmla="*/ 2703 w 10000"/>
                <a:gd name="connsiteY69" fmla="*/ 3605 h 10000"/>
                <a:gd name="connsiteX70" fmla="*/ 2865 w 10000"/>
                <a:gd name="connsiteY70" fmla="*/ 3605 h 10000"/>
                <a:gd name="connsiteX71" fmla="*/ 3297 w 10000"/>
                <a:gd name="connsiteY71" fmla="*/ 3571 h 10000"/>
                <a:gd name="connsiteX72" fmla="*/ 3459 w 10000"/>
                <a:gd name="connsiteY72" fmla="*/ 3554 h 10000"/>
                <a:gd name="connsiteX73" fmla="*/ 3676 w 10000"/>
                <a:gd name="connsiteY73" fmla="*/ 3503 h 10000"/>
                <a:gd name="connsiteX74" fmla="*/ 3838 w 10000"/>
                <a:gd name="connsiteY74" fmla="*/ 3452 h 10000"/>
                <a:gd name="connsiteX75" fmla="*/ 4162 w 10000"/>
                <a:gd name="connsiteY75" fmla="*/ 3384 h 10000"/>
                <a:gd name="connsiteX76" fmla="*/ 4595 w 10000"/>
                <a:gd name="connsiteY76" fmla="*/ 3367 h 10000"/>
                <a:gd name="connsiteX77" fmla="*/ 5081 w 10000"/>
                <a:gd name="connsiteY77" fmla="*/ 3265 h 10000"/>
                <a:gd name="connsiteX78" fmla="*/ 5351 w 10000"/>
                <a:gd name="connsiteY78" fmla="*/ 3180 h 10000"/>
                <a:gd name="connsiteX79" fmla="*/ 6378 w 10000"/>
                <a:gd name="connsiteY79" fmla="*/ 2942 h 10000"/>
                <a:gd name="connsiteX80" fmla="*/ 6595 w 10000"/>
                <a:gd name="connsiteY80" fmla="*/ 2891 h 10000"/>
                <a:gd name="connsiteX81" fmla="*/ 7027 w 10000"/>
                <a:gd name="connsiteY81" fmla="*/ 2721 h 10000"/>
                <a:gd name="connsiteX82" fmla="*/ 7297 w 10000"/>
                <a:gd name="connsiteY82" fmla="*/ 2619 h 10000"/>
                <a:gd name="connsiteX83" fmla="*/ 7351 w 10000"/>
                <a:gd name="connsiteY83" fmla="*/ 2534 h 10000"/>
                <a:gd name="connsiteX84" fmla="*/ 7568 w 10000"/>
                <a:gd name="connsiteY84" fmla="*/ 2466 h 10000"/>
                <a:gd name="connsiteX85" fmla="*/ 7730 w 10000"/>
                <a:gd name="connsiteY85" fmla="*/ 2296 h 10000"/>
                <a:gd name="connsiteX86" fmla="*/ 7946 w 10000"/>
                <a:gd name="connsiteY86" fmla="*/ 2160 h 10000"/>
                <a:gd name="connsiteX87" fmla="*/ 8162 w 10000"/>
                <a:gd name="connsiteY87" fmla="*/ 2109 h 10000"/>
                <a:gd name="connsiteX88" fmla="*/ 8216 w 10000"/>
                <a:gd name="connsiteY88" fmla="*/ 2041 h 10000"/>
                <a:gd name="connsiteX89" fmla="*/ 8324 w 10000"/>
                <a:gd name="connsiteY89" fmla="*/ 1973 h 10000"/>
                <a:gd name="connsiteX90" fmla="*/ 8378 w 10000"/>
                <a:gd name="connsiteY90" fmla="*/ 1922 h 10000"/>
                <a:gd name="connsiteX91" fmla="*/ 8486 w 10000"/>
                <a:gd name="connsiteY91" fmla="*/ 1871 h 10000"/>
                <a:gd name="connsiteX92" fmla="*/ 8486 w 10000"/>
                <a:gd name="connsiteY92" fmla="*/ 1820 h 10000"/>
                <a:gd name="connsiteX93" fmla="*/ 8541 w 10000"/>
                <a:gd name="connsiteY93" fmla="*/ 1718 h 10000"/>
                <a:gd name="connsiteX94" fmla="*/ 8649 w 10000"/>
                <a:gd name="connsiteY94" fmla="*/ 1633 h 10000"/>
                <a:gd name="connsiteX95" fmla="*/ 8919 w 10000"/>
                <a:gd name="connsiteY95" fmla="*/ 1497 h 10000"/>
                <a:gd name="connsiteX96" fmla="*/ 9135 w 10000"/>
                <a:gd name="connsiteY96" fmla="*/ 1395 h 10000"/>
                <a:gd name="connsiteX97" fmla="*/ 9351 w 10000"/>
                <a:gd name="connsiteY97" fmla="*/ 1293 h 10000"/>
                <a:gd name="connsiteX98" fmla="*/ 9405 w 10000"/>
                <a:gd name="connsiteY98" fmla="*/ 1173 h 10000"/>
                <a:gd name="connsiteX99" fmla="*/ 9568 w 10000"/>
                <a:gd name="connsiteY99" fmla="*/ 1020 h 10000"/>
                <a:gd name="connsiteX100" fmla="*/ 9838 w 10000"/>
                <a:gd name="connsiteY100" fmla="*/ 646 h 10000"/>
                <a:gd name="connsiteX101" fmla="*/ 9892 w 10000"/>
                <a:gd name="connsiteY101" fmla="*/ 408 h 10000"/>
                <a:gd name="connsiteX102" fmla="*/ 9892 w 10000"/>
                <a:gd name="connsiteY102" fmla="*/ 323 h 10000"/>
                <a:gd name="connsiteX103" fmla="*/ 10000 w 10000"/>
                <a:gd name="connsiteY103" fmla="*/ 272 h 10000"/>
                <a:gd name="connsiteX104" fmla="*/ 10000 w 10000"/>
                <a:gd name="connsiteY104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730 w 10000"/>
                <a:gd name="connsiteY36" fmla="*/ 5527 h 10000"/>
                <a:gd name="connsiteX37" fmla="*/ 3459 w 10000"/>
                <a:gd name="connsiteY37" fmla="*/ 5476 h 10000"/>
                <a:gd name="connsiteX38" fmla="*/ 3297 w 10000"/>
                <a:gd name="connsiteY38" fmla="*/ 5493 h 10000"/>
                <a:gd name="connsiteX39" fmla="*/ 2865 w 10000"/>
                <a:gd name="connsiteY39" fmla="*/ 5578 h 10000"/>
                <a:gd name="connsiteX40" fmla="*/ 2270 w 10000"/>
                <a:gd name="connsiteY40" fmla="*/ 5680 h 10000"/>
                <a:gd name="connsiteX41" fmla="*/ 1622 w 10000"/>
                <a:gd name="connsiteY41" fmla="*/ 5731 h 10000"/>
                <a:gd name="connsiteX42" fmla="*/ 1081 w 10000"/>
                <a:gd name="connsiteY42" fmla="*/ 5680 h 10000"/>
                <a:gd name="connsiteX43" fmla="*/ 703 w 10000"/>
                <a:gd name="connsiteY43" fmla="*/ 5612 h 10000"/>
                <a:gd name="connsiteX44" fmla="*/ 595 w 10000"/>
                <a:gd name="connsiteY44" fmla="*/ 5527 h 10000"/>
                <a:gd name="connsiteX45" fmla="*/ 595 w 10000"/>
                <a:gd name="connsiteY45" fmla="*/ 5476 h 10000"/>
                <a:gd name="connsiteX46" fmla="*/ 703 w 10000"/>
                <a:gd name="connsiteY46" fmla="*/ 5425 h 10000"/>
                <a:gd name="connsiteX47" fmla="*/ 703 w 10000"/>
                <a:gd name="connsiteY47" fmla="*/ 5374 h 10000"/>
                <a:gd name="connsiteX48" fmla="*/ 703 w 10000"/>
                <a:gd name="connsiteY48" fmla="*/ 5306 h 10000"/>
                <a:gd name="connsiteX49" fmla="*/ 595 w 10000"/>
                <a:gd name="connsiteY49" fmla="*/ 5289 h 10000"/>
                <a:gd name="connsiteX50" fmla="*/ 432 w 10000"/>
                <a:gd name="connsiteY50" fmla="*/ 5119 h 10000"/>
                <a:gd name="connsiteX51" fmla="*/ 162 w 10000"/>
                <a:gd name="connsiteY51" fmla="*/ 4881 h 10000"/>
                <a:gd name="connsiteX52" fmla="*/ 0 w 10000"/>
                <a:gd name="connsiteY52" fmla="*/ 4694 h 10000"/>
                <a:gd name="connsiteX53" fmla="*/ 162 w 10000"/>
                <a:gd name="connsiteY53" fmla="*/ 4626 h 10000"/>
                <a:gd name="connsiteX54" fmla="*/ 324 w 10000"/>
                <a:gd name="connsiteY54" fmla="*/ 4558 h 10000"/>
                <a:gd name="connsiteX55" fmla="*/ 541 w 10000"/>
                <a:gd name="connsiteY55" fmla="*/ 4507 h 10000"/>
                <a:gd name="connsiteX56" fmla="*/ 595 w 10000"/>
                <a:gd name="connsiteY56" fmla="*/ 4490 h 10000"/>
                <a:gd name="connsiteX57" fmla="*/ 595 w 10000"/>
                <a:gd name="connsiteY57" fmla="*/ 4439 h 10000"/>
                <a:gd name="connsiteX58" fmla="*/ 432 w 10000"/>
                <a:gd name="connsiteY58" fmla="*/ 4354 h 10000"/>
                <a:gd name="connsiteX59" fmla="*/ 1081 w 10000"/>
                <a:gd name="connsiteY59" fmla="*/ 3418 h 10000"/>
                <a:gd name="connsiteX60" fmla="*/ 1297 w 10000"/>
                <a:gd name="connsiteY60" fmla="*/ 3384 h 10000"/>
                <a:gd name="connsiteX61" fmla="*/ 1351 w 10000"/>
                <a:gd name="connsiteY61" fmla="*/ 3384 h 10000"/>
                <a:gd name="connsiteX62" fmla="*/ 1514 w 10000"/>
                <a:gd name="connsiteY62" fmla="*/ 3384 h 10000"/>
                <a:gd name="connsiteX63" fmla="*/ 1676 w 10000"/>
                <a:gd name="connsiteY63" fmla="*/ 3452 h 10000"/>
                <a:gd name="connsiteX64" fmla="*/ 1946 w 10000"/>
                <a:gd name="connsiteY64" fmla="*/ 3503 h 10000"/>
                <a:gd name="connsiteX65" fmla="*/ 2108 w 10000"/>
                <a:gd name="connsiteY65" fmla="*/ 3520 h 10000"/>
                <a:gd name="connsiteX66" fmla="*/ 2378 w 10000"/>
                <a:gd name="connsiteY66" fmla="*/ 3554 h 10000"/>
                <a:gd name="connsiteX67" fmla="*/ 2541 w 10000"/>
                <a:gd name="connsiteY67" fmla="*/ 3571 h 10000"/>
                <a:gd name="connsiteX68" fmla="*/ 2703 w 10000"/>
                <a:gd name="connsiteY68" fmla="*/ 3605 h 10000"/>
                <a:gd name="connsiteX69" fmla="*/ 2865 w 10000"/>
                <a:gd name="connsiteY69" fmla="*/ 3605 h 10000"/>
                <a:gd name="connsiteX70" fmla="*/ 3297 w 10000"/>
                <a:gd name="connsiteY70" fmla="*/ 3571 h 10000"/>
                <a:gd name="connsiteX71" fmla="*/ 3459 w 10000"/>
                <a:gd name="connsiteY71" fmla="*/ 3554 h 10000"/>
                <a:gd name="connsiteX72" fmla="*/ 3676 w 10000"/>
                <a:gd name="connsiteY72" fmla="*/ 3503 h 10000"/>
                <a:gd name="connsiteX73" fmla="*/ 3838 w 10000"/>
                <a:gd name="connsiteY73" fmla="*/ 3452 h 10000"/>
                <a:gd name="connsiteX74" fmla="*/ 4162 w 10000"/>
                <a:gd name="connsiteY74" fmla="*/ 3384 h 10000"/>
                <a:gd name="connsiteX75" fmla="*/ 4595 w 10000"/>
                <a:gd name="connsiteY75" fmla="*/ 3367 h 10000"/>
                <a:gd name="connsiteX76" fmla="*/ 5081 w 10000"/>
                <a:gd name="connsiteY76" fmla="*/ 3265 h 10000"/>
                <a:gd name="connsiteX77" fmla="*/ 5351 w 10000"/>
                <a:gd name="connsiteY77" fmla="*/ 3180 h 10000"/>
                <a:gd name="connsiteX78" fmla="*/ 6378 w 10000"/>
                <a:gd name="connsiteY78" fmla="*/ 2942 h 10000"/>
                <a:gd name="connsiteX79" fmla="*/ 6595 w 10000"/>
                <a:gd name="connsiteY79" fmla="*/ 2891 h 10000"/>
                <a:gd name="connsiteX80" fmla="*/ 7027 w 10000"/>
                <a:gd name="connsiteY80" fmla="*/ 2721 h 10000"/>
                <a:gd name="connsiteX81" fmla="*/ 7297 w 10000"/>
                <a:gd name="connsiteY81" fmla="*/ 2619 h 10000"/>
                <a:gd name="connsiteX82" fmla="*/ 7351 w 10000"/>
                <a:gd name="connsiteY82" fmla="*/ 2534 h 10000"/>
                <a:gd name="connsiteX83" fmla="*/ 7568 w 10000"/>
                <a:gd name="connsiteY83" fmla="*/ 2466 h 10000"/>
                <a:gd name="connsiteX84" fmla="*/ 7730 w 10000"/>
                <a:gd name="connsiteY84" fmla="*/ 2296 h 10000"/>
                <a:gd name="connsiteX85" fmla="*/ 7946 w 10000"/>
                <a:gd name="connsiteY85" fmla="*/ 2160 h 10000"/>
                <a:gd name="connsiteX86" fmla="*/ 8162 w 10000"/>
                <a:gd name="connsiteY86" fmla="*/ 2109 h 10000"/>
                <a:gd name="connsiteX87" fmla="*/ 8216 w 10000"/>
                <a:gd name="connsiteY87" fmla="*/ 2041 h 10000"/>
                <a:gd name="connsiteX88" fmla="*/ 8324 w 10000"/>
                <a:gd name="connsiteY88" fmla="*/ 1973 h 10000"/>
                <a:gd name="connsiteX89" fmla="*/ 8378 w 10000"/>
                <a:gd name="connsiteY89" fmla="*/ 1922 h 10000"/>
                <a:gd name="connsiteX90" fmla="*/ 8486 w 10000"/>
                <a:gd name="connsiteY90" fmla="*/ 1871 h 10000"/>
                <a:gd name="connsiteX91" fmla="*/ 8486 w 10000"/>
                <a:gd name="connsiteY91" fmla="*/ 1820 h 10000"/>
                <a:gd name="connsiteX92" fmla="*/ 8541 w 10000"/>
                <a:gd name="connsiteY92" fmla="*/ 1718 h 10000"/>
                <a:gd name="connsiteX93" fmla="*/ 8649 w 10000"/>
                <a:gd name="connsiteY93" fmla="*/ 1633 h 10000"/>
                <a:gd name="connsiteX94" fmla="*/ 8919 w 10000"/>
                <a:gd name="connsiteY94" fmla="*/ 1497 h 10000"/>
                <a:gd name="connsiteX95" fmla="*/ 9135 w 10000"/>
                <a:gd name="connsiteY95" fmla="*/ 1395 h 10000"/>
                <a:gd name="connsiteX96" fmla="*/ 9351 w 10000"/>
                <a:gd name="connsiteY96" fmla="*/ 1293 h 10000"/>
                <a:gd name="connsiteX97" fmla="*/ 9405 w 10000"/>
                <a:gd name="connsiteY97" fmla="*/ 1173 h 10000"/>
                <a:gd name="connsiteX98" fmla="*/ 9568 w 10000"/>
                <a:gd name="connsiteY98" fmla="*/ 1020 h 10000"/>
                <a:gd name="connsiteX99" fmla="*/ 9838 w 10000"/>
                <a:gd name="connsiteY99" fmla="*/ 646 h 10000"/>
                <a:gd name="connsiteX100" fmla="*/ 9892 w 10000"/>
                <a:gd name="connsiteY100" fmla="*/ 408 h 10000"/>
                <a:gd name="connsiteX101" fmla="*/ 9892 w 10000"/>
                <a:gd name="connsiteY101" fmla="*/ 323 h 10000"/>
                <a:gd name="connsiteX102" fmla="*/ 10000 w 10000"/>
                <a:gd name="connsiteY102" fmla="*/ 272 h 10000"/>
                <a:gd name="connsiteX103" fmla="*/ 10000 w 10000"/>
                <a:gd name="connsiteY103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730 w 10000"/>
                <a:gd name="connsiteY36" fmla="*/ 5527 h 10000"/>
                <a:gd name="connsiteX37" fmla="*/ 3459 w 10000"/>
                <a:gd name="connsiteY37" fmla="*/ 5476 h 10000"/>
                <a:gd name="connsiteX38" fmla="*/ 3297 w 10000"/>
                <a:gd name="connsiteY38" fmla="*/ 5493 h 10000"/>
                <a:gd name="connsiteX39" fmla="*/ 2865 w 10000"/>
                <a:gd name="connsiteY39" fmla="*/ 5578 h 10000"/>
                <a:gd name="connsiteX40" fmla="*/ 2270 w 10000"/>
                <a:gd name="connsiteY40" fmla="*/ 5680 h 10000"/>
                <a:gd name="connsiteX41" fmla="*/ 1622 w 10000"/>
                <a:gd name="connsiteY41" fmla="*/ 5731 h 10000"/>
                <a:gd name="connsiteX42" fmla="*/ 1081 w 10000"/>
                <a:gd name="connsiteY42" fmla="*/ 5680 h 10000"/>
                <a:gd name="connsiteX43" fmla="*/ 703 w 10000"/>
                <a:gd name="connsiteY43" fmla="*/ 5612 h 10000"/>
                <a:gd name="connsiteX44" fmla="*/ 595 w 10000"/>
                <a:gd name="connsiteY44" fmla="*/ 5527 h 10000"/>
                <a:gd name="connsiteX45" fmla="*/ 595 w 10000"/>
                <a:gd name="connsiteY45" fmla="*/ 5476 h 10000"/>
                <a:gd name="connsiteX46" fmla="*/ 703 w 10000"/>
                <a:gd name="connsiteY46" fmla="*/ 5425 h 10000"/>
                <a:gd name="connsiteX47" fmla="*/ 703 w 10000"/>
                <a:gd name="connsiteY47" fmla="*/ 5374 h 10000"/>
                <a:gd name="connsiteX48" fmla="*/ 703 w 10000"/>
                <a:gd name="connsiteY48" fmla="*/ 5306 h 10000"/>
                <a:gd name="connsiteX49" fmla="*/ 595 w 10000"/>
                <a:gd name="connsiteY49" fmla="*/ 5289 h 10000"/>
                <a:gd name="connsiteX50" fmla="*/ 432 w 10000"/>
                <a:gd name="connsiteY50" fmla="*/ 5119 h 10000"/>
                <a:gd name="connsiteX51" fmla="*/ 162 w 10000"/>
                <a:gd name="connsiteY51" fmla="*/ 4881 h 10000"/>
                <a:gd name="connsiteX52" fmla="*/ 0 w 10000"/>
                <a:gd name="connsiteY52" fmla="*/ 4694 h 10000"/>
                <a:gd name="connsiteX53" fmla="*/ 162 w 10000"/>
                <a:gd name="connsiteY53" fmla="*/ 4626 h 10000"/>
                <a:gd name="connsiteX54" fmla="*/ 324 w 10000"/>
                <a:gd name="connsiteY54" fmla="*/ 4558 h 10000"/>
                <a:gd name="connsiteX55" fmla="*/ 541 w 10000"/>
                <a:gd name="connsiteY55" fmla="*/ 4507 h 10000"/>
                <a:gd name="connsiteX56" fmla="*/ 595 w 10000"/>
                <a:gd name="connsiteY56" fmla="*/ 4490 h 10000"/>
                <a:gd name="connsiteX57" fmla="*/ 432 w 10000"/>
                <a:gd name="connsiteY57" fmla="*/ 4354 h 10000"/>
                <a:gd name="connsiteX58" fmla="*/ 1081 w 10000"/>
                <a:gd name="connsiteY58" fmla="*/ 3418 h 10000"/>
                <a:gd name="connsiteX59" fmla="*/ 1297 w 10000"/>
                <a:gd name="connsiteY59" fmla="*/ 3384 h 10000"/>
                <a:gd name="connsiteX60" fmla="*/ 1351 w 10000"/>
                <a:gd name="connsiteY60" fmla="*/ 3384 h 10000"/>
                <a:gd name="connsiteX61" fmla="*/ 1514 w 10000"/>
                <a:gd name="connsiteY61" fmla="*/ 3384 h 10000"/>
                <a:gd name="connsiteX62" fmla="*/ 1676 w 10000"/>
                <a:gd name="connsiteY62" fmla="*/ 3452 h 10000"/>
                <a:gd name="connsiteX63" fmla="*/ 1946 w 10000"/>
                <a:gd name="connsiteY63" fmla="*/ 3503 h 10000"/>
                <a:gd name="connsiteX64" fmla="*/ 2108 w 10000"/>
                <a:gd name="connsiteY64" fmla="*/ 3520 h 10000"/>
                <a:gd name="connsiteX65" fmla="*/ 2378 w 10000"/>
                <a:gd name="connsiteY65" fmla="*/ 3554 h 10000"/>
                <a:gd name="connsiteX66" fmla="*/ 2541 w 10000"/>
                <a:gd name="connsiteY66" fmla="*/ 3571 h 10000"/>
                <a:gd name="connsiteX67" fmla="*/ 2703 w 10000"/>
                <a:gd name="connsiteY67" fmla="*/ 3605 h 10000"/>
                <a:gd name="connsiteX68" fmla="*/ 2865 w 10000"/>
                <a:gd name="connsiteY68" fmla="*/ 3605 h 10000"/>
                <a:gd name="connsiteX69" fmla="*/ 3297 w 10000"/>
                <a:gd name="connsiteY69" fmla="*/ 3571 h 10000"/>
                <a:gd name="connsiteX70" fmla="*/ 3459 w 10000"/>
                <a:gd name="connsiteY70" fmla="*/ 3554 h 10000"/>
                <a:gd name="connsiteX71" fmla="*/ 3676 w 10000"/>
                <a:gd name="connsiteY71" fmla="*/ 3503 h 10000"/>
                <a:gd name="connsiteX72" fmla="*/ 3838 w 10000"/>
                <a:gd name="connsiteY72" fmla="*/ 3452 h 10000"/>
                <a:gd name="connsiteX73" fmla="*/ 4162 w 10000"/>
                <a:gd name="connsiteY73" fmla="*/ 3384 h 10000"/>
                <a:gd name="connsiteX74" fmla="*/ 4595 w 10000"/>
                <a:gd name="connsiteY74" fmla="*/ 3367 h 10000"/>
                <a:gd name="connsiteX75" fmla="*/ 5081 w 10000"/>
                <a:gd name="connsiteY75" fmla="*/ 3265 h 10000"/>
                <a:gd name="connsiteX76" fmla="*/ 5351 w 10000"/>
                <a:gd name="connsiteY76" fmla="*/ 3180 h 10000"/>
                <a:gd name="connsiteX77" fmla="*/ 6378 w 10000"/>
                <a:gd name="connsiteY77" fmla="*/ 2942 h 10000"/>
                <a:gd name="connsiteX78" fmla="*/ 6595 w 10000"/>
                <a:gd name="connsiteY78" fmla="*/ 2891 h 10000"/>
                <a:gd name="connsiteX79" fmla="*/ 7027 w 10000"/>
                <a:gd name="connsiteY79" fmla="*/ 2721 h 10000"/>
                <a:gd name="connsiteX80" fmla="*/ 7297 w 10000"/>
                <a:gd name="connsiteY80" fmla="*/ 2619 h 10000"/>
                <a:gd name="connsiteX81" fmla="*/ 7351 w 10000"/>
                <a:gd name="connsiteY81" fmla="*/ 2534 h 10000"/>
                <a:gd name="connsiteX82" fmla="*/ 7568 w 10000"/>
                <a:gd name="connsiteY82" fmla="*/ 2466 h 10000"/>
                <a:gd name="connsiteX83" fmla="*/ 7730 w 10000"/>
                <a:gd name="connsiteY83" fmla="*/ 2296 h 10000"/>
                <a:gd name="connsiteX84" fmla="*/ 7946 w 10000"/>
                <a:gd name="connsiteY84" fmla="*/ 2160 h 10000"/>
                <a:gd name="connsiteX85" fmla="*/ 8162 w 10000"/>
                <a:gd name="connsiteY85" fmla="*/ 2109 h 10000"/>
                <a:gd name="connsiteX86" fmla="*/ 8216 w 10000"/>
                <a:gd name="connsiteY86" fmla="*/ 2041 h 10000"/>
                <a:gd name="connsiteX87" fmla="*/ 8324 w 10000"/>
                <a:gd name="connsiteY87" fmla="*/ 1973 h 10000"/>
                <a:gd name="connsiteX88" fmla="*/ 8378 w 10000"/>
                <a:gd name="connsiteY88" fmla="*/ 1922 h 10000"/>
                <a:gd name="connsiteX89" fmla="*/ 8486 w 10000"/>
                <a:gd name="connsiteY89" fmla="*/ 1871 h 10000"/>
                <a:gd name="connsiteX90" fmla="*/ 8486 w 10000"/>
                <a:gd name="connsiteY90" fmla="*/ 1820 h 10000"/>
                <a:gd name="connsiteX91" fmla="*/ 8541 w 10000"/>
                <a:gd name="connsiteY91" fmla="*/ 1718 h 10000"/>
                <a:gd name="connsiteX92" fmla="*/ 8649 w 10000"/>
                <a:gd name="connsiteY92" fmla="*/ 1633 h 10000"/>
                <a:gd name="connsiteX93" fmla="*/ 8919 w 10000"/>
                <a:gd name="connsiteY93" fmla="*/ 1497 h 10000"/>
                <a:gd name="connsiteX94" fmla="*/ 9135 w 10000"/>
                <a:gd name="connsiteY94" fmla="*/ 1395 h 10000"/>
                <a:gd name="connsiteX95" fmla="*/ 9351 w 10000"/>
                <a:gd name="connsiteY95" fmla="*/ 1293 h 10000"/>
                <a:gd name="connsiteX96" fmla="*/ 9405 w 10000"/>
                <a:gd name="connsiteY96" fmla="*/ 1173 h 10000"/>
                <a:gd name="connsiteX97" fmla="*/ 9568 w 10000"/>
                <a:gd name="connsiteY97" fmla="*/ 1020 h 10000"/>
                <a:gd name="connsiteX98" fmla="*/ 9838 w 10000"/>
                <a:gd name="connsiteY98" fmla="*/ 646 h 10000"/>
                <a:gd name="connsiteX99" fmla="*/ 9892 w 10000"/>
                <a:gd name="connsiteY99" fmla="*/ 408 h 10000"/>
                <a:gd name="connsiteX100" fmla="*/ 9892 w 10000"/>
                <a:gd name="connsiteY100" fmla="*/ 323 h 10000"/>
                <a:gd name="connsiteX101" fmla="*/ 10000 w 10000"/>
                <a:gd name="connsiteY101" fmla="*/ 272 h 10000"/>
                <a:gd name="connsiteX102" fmla="*/ 10000 w 10000"/>
                <a:gd name="connsiteY102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730 w 10000"/>
                <a:gd name="connsiteY36" fmla="*/ 5527 h 10000"/>
                <a:gd name="connsiteX37" fmla="*/ 3459 w 10000"/>
                <a:gd name="connsiteY37" fmla="*/ 5476 h 10000"/>
                <a:gd name="connsiteX38" fmla="*/ 3297 w 10000"/>
                <a:gd name="connsiteY38" fmla="*/ 5493 h 10000"/>
                <a:gd name="connsiteX39" fmla="*/ 2865 w 10000"/>
                <a:gd name="connsiteY39" fmla="*/ 5578 h 10000"/>
                <a:gd name="connsiteX40" fmla="*/ 2270 w 10000"/>
                <a:gd name="connsiteY40" fmla="*/ 5680 h 10000"/>
                <a:gd name="connsiteX41" fmla="*/ 1622 w 10000"/>
                <a:gd name="connsiteY41" fmla="*/ 5731 h 10000"/>
                <a:gd name="connsiteX42" fmla="*/ 1081 w 10000"/>
                <a:gd name="connsiteY42" fmla="*/ 5680 h 10000"/>
                <a:gd name="connsiteX43" fmla="*/ 703 w 10000"/>
                <a:gd name="connsiteY43" fmla="*/ 5612 h 10000"/>
                <a:gd name="connsiteX44" fmla="*/ 595 w 10000"/>
                <a:gd name="connsiteY44" fmla="*/ 5527 h 10000"/>
                <a:gd name="connsiteX45" fmla="*/ 595 w 10000"/>
                <a:gd name="connsiteY45" fmla="*/ 5476 h 10000"/>
                <a:gd name="connsiteX46" fmla="*/ 703 w 10000"/>
                <a:gd name="connsiteY46" fmla="*/ 5425 h 10000"/>
                <a:gd name="connsiteX47" fmla="*/ 703 w 10000"/>
                <a:gd name="connsiteY47" fmla="*/ 5374 h 10000"/>
                <a:gd name="connsiteX48" fmla="*/ 703 w 10000"/>
                <a:gd name="connsiteY48" fmla="*/ 5306 h 10000"/>
                <a:gd name="connsiteX49" fmla="*/ 595 w 10000"/>
                <a:gd name="connsiteY49" fmla="*/ 5289 h 10000"/>
                <a:gd name="connsiteX50" fmla="*/ 432 w 10000"/>
                <a:gd name="connsiteY50" fmla="*/ 5119 h 10000"/>
                <a:gd name="connsiteX51" fmla="*/ 162 w 10000"/>
                <a:gd name="connsiteY51" fmla="*/ 4881 h 10000"/>
                <a:gd name="connsiteX52" fmla="*/ 0 w 10000"/>
                <a:gd name="connsiteY52" fmla="*/ 4694 h 10000"/>
                <a:gd name="connsiteX53" fmla="*/ 162 w 10000"/>
                <a:gd name="connsiteY53" fmla="*/ 4626 h 10000"/>
                <a:gd name="connsiteX54" fmla="*/ 324 w 10000"/>
                <a:gd name="connsiteY54" fmla="*/ 4558 h 10000"/>
                <a:gd name="connsiteX55" fmla="*/ 541 w 10000"/>
                <a:gd name="connsiteY55" fmla="*/ 4507 h 10000"/>
                <a:gd name="connsiteX56" fmla="*/ 432 w 10000"/>
                <a:gd name="connsiteY56" fmla="*/ 4354 h 10000"/>
                <a:gd name="connsiteX57" fmla="*/ 1081 w 10000"/>
                <a:gd name="connsiteY57" fmla="*/ 3418 h 10000"/>
                <a:gd name="connsiteX58" fmla="*/ 1297 w 10000"/>
                <a:gd name="connsiteY58" fmla="*/ 3384 h 10000"/>
                <a:gd name="connsiteX59" fmla="*/ 1351 w 10000"/>
                <a:gd name="connsiteY59" fmla="*/ 3384 h 10000"/>
                <a:gd name="connsiteX60" fmla="*/ 1514 w 10000"/>
                <a:gd name="connsiteY60" fmla="*/ 3384 h 10000"/>
                <a:gd name="connsiteX61" fmla="*/ 1676 w 10000"/>
                <a:gd name="connsiteY61" fmla="*/ 3452 h 10000"/>
                <a:gd name="connsiteX62" fmla="*/ 1946 w 10000"/>
                <a:gd name="connsiteY62" fmla="*/ 3503 h 10000"/>
                <a:gd name="connsiteX63" fmla="*/ 2108 w 10000"/>
                <a:gd name="connsiteY63" fmla="*/ 3520 h 10000"/>
                <a:gd name="connsiteX64" fmla="*/ 2378 w 10000"/>
                <a:gd name="connsiteY64" fmla="*/ 3554 h 10000"/>
                <a:gd name="connsiteX65" fmla="*/ 2541 w 10000"/>
                <a:gd name="connsiteY65" fmla="*/ 3571 h 10000"/>
                <a:gd name="connsiteX66" fmla="*/ 2703 w 10000"/>
                <a:gd name="connsiteY66" fmla="*/ 3605 h 10000"/>
                <a:gd name="connsiteX67" fmla="*/ 2865 w 10000"/>
                <a:gd name="connsiteY67" fmla="*/ 3605 h 10000"/>
                <a:gd name="connsiteX68" fmla="*/ 3297 w 10000"/>
                <a:gd name="connsiteY68" fmla="*/ 3571 h 10000"/>
                <a:gd name="connsiteX69" fmla="*/ 3459 w 10000"/>
                <a:gd name="connsiteY69" fmla="*/ 3554 h 10000"/>
                <a:gd name="connsiteX70" fmla="*/ 3676 w 10000"/>
                <a:gd name="connsiteY70" fmla="*/ 3503 h 10000"/>
                <a:gd name="connsiteX71" fmla="*/ 3838 w 10000"/>
                <a:gd name="connsiteY71" fmla="*/ 3452 h 10000"/>
                <a:gd name="connsiteX72" fmla="*/ 4162 w 10000"/>
                <a:gd name="connsiteY72" fmla="*/ 3384 h 10000"/>
                <a:gd name="connsiteX73" fmla="*/ 4595 w 10000"/>
                <a:gd name="connsiteY73" fmla="*/ 3367 h 10000"/>
                <a:gd name="connsiteX74" fmla="*/ 5081 w 10000"/>
                <a:gd name="connsiteY74" fmla="*/ 3265 h 10000"/>
                <a:gd name="connsiteX75" fmla="*/ 5351 w 10000"/>
                <a:gd name="connsiteY75" fmla="*/ 3180 h 10000"/>
                <a:gd name="connsiteX76" fmla="*/ 6378 w 10000"/>
                <a:gd name="connsiteY76" fmla="*/ 2942 h 10000"/>
                <a:gd name="connsiteX77" fmla="*/ 6595 w 10000"/>
                <a:gd name="connsiteY77" fmla="*/ 2891 h 10000"/>
                <a:gd name="connsiteX78" fmla="*/ 7027 w 10000"/>
                <a:gd name="connsiteY78" fmla="*/ 2721 h 10000"/>
                <a:gd name="connsiteX79" fmla="*/ 7297 w 10000"/>
                <a:gd name="connsiteY79" fmla="*/ 2619 h 10000"/>
                <a:gd name="connsiteX80" fmla="*/ 7351 w 10000"/>
                <a:gd name="connsiteY80" fmla="*/ 2534 h 10000"/>
                <a:gd name="connsiteX81" fmla="*/ 7568 w 10000"/>
                <a:gd name="connsiteY81" fmla="*/ 2466 h 10000"/>
                <a:gd name="connsiteX82" fmla="*/ 7730 w 10000"/>
                <a:gd name="connsiteY82" fmla="*/ 2296 h 10000"/>
                <a:gd name="connsiteX83" fmla="*/ 7946 w 10000"/>
                <a:gd name="connsiteY83" fmla="*/ 2160 h 10000"/>
                <a:gd name="connsiteX84" fmla="*/ 8162 w 10000"/>
                <a:gd name="connsiteY84" fmla="*/ 2109 h 10000"/>
                <a:gd name="connsiteX85" fmla="*/ 8216 w 10000"/>
                <a:gd name="connsiteY85" fmla="*/ 2041 h 10000"/>
                <a:gd name="connsiteX86" fmla="*/ 8324 w 10000"/>
                <a:gd name="connsiteY86" fmla="*/ 1973 h 10000"/>
                <a:gd name="connsiteX87" fmla="*/ 8378 w 10000"/>
                <a:gd name="connsiteY87" fmla="*/ 1922 h 10000"/>
                <a:gd name="connsiteX88" fmla="*/ 8486 w 10000"/>
                <a:gd name="connsiteY88" fmla="*/ 1871 h 10000"/>
                <a:gd name="connsiteX89" fmla="*/ 8486 w 10000"/>
                <a:gd name="connsiteY89" fmla="*/ 1820 h 10000"/>
                <a:gd name="connsiteX90" fmla="*/ 8541 w 10000"/>
                <a:gd name="connsiteY90" fmla="*/ 1718 h 10000"/>
                <a:gd name="connsiteX91" fmla="*/ 8649 w 10000"/>
                <a:gd name="connsiteY91" fmla="*/ 1633 h 10000"/>
                <a:gd name="connsiteX92" fmla="*/ 8919 w 10000"/>
                <a:gd name="connsiteY92" fmla="*/ 1497 h 10000"/>
                <a:gd name="connsiteX93" fmla="*/ 9135 w 10000"/>
                <a:gd name="connsiteY93" fmla="*/ 1395 h 10000"/>
                <a:gd name="connsiteX94" fmla="*/ 9351 w 10000"/>
                <a:gd name="connsiteY94" fmla="*/ 1293 h 10000"/>
                <a:gd name="connsiteX95" fmla="*/ 9405 w 10000"/>
                <a:gd name="connsiteY95" fmla="*/ 1173 h 10000"/>
                <a:gd name="connsiteX96" fmla="*/ 9568 w 10000"/>
                <a:gd name="connsiteY96" fmla="*/ 1020 h 10000"/>
                <a:gd name="connsiteX97" fmla="*/ 9838 w 10000"/>
                <a:gd name="connsiteY97" fmla="*/ 646 h 10000"/>
                <a:gd name="connsiteX98" fmla="*/ 9892 w 10000"/>
                <a:gd name="connsiteY98" fmla="*/ 408 h 10000"/>
                <a:gd name="connsiteX99" fmla="*/ 9892 w 10000"/>
                <a:gd name="connsiteY99" fmla="*/ 323 h 10000"/>
                <a:gd name="connsiteX100" fmla="*/ 10000 w 10000"/>
                <a:gd name="connsiteY100" fmla="*/ 272 h 10000"/>
                <a:gd name="connsiteX101" fmla="*/ 10000 w 10000"/>
                <a:gd name="connsiteY101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459 w 10000"/>
                <a:gd name="connsiteY36" fmla="*/ 5476 h 10000"/>
                <a:gd name="connsiteX37" fmla="*/ 3297 w 10000"/>
                <a:gd name="connsiteY37" fmla="*/ 5493 h 10000"/>
                <a:gd name="connsiteX38" fmla="*/ 2865 w 10000"/>
                <a:gd name="connsiteY38" fmla="*/ 5578 h 10000"/>
                <a:gd name="connsiteX39" fmla="*/ 2270 w 10000"/>
                <a:gd name="connsiteY39" fmla="*/ 5680 h 10000"/>
                <a:gd name="connsiteX40" fmla="*/ 1622 w 10000"/>
                <a:gd name="connsiteY40" fmla="*/ 5731 h 10000"/>
                <a:gd name="connsiteX41" fmla="*/ 1081 w 10000"/>
                <a:gd name="connsiteY41" fmla="*/ 5680 h 10000"/>
                <a:gd name="connsiteX42" fmla="*/ 703 w 10000"/>
                <a:gd name="connsiteY42" fmla="*/ 5612 h 10000"/>
                <a:gd name="connsiteX43" fmla="*/ 595 w 10000"/>
                <a:gd name="connsiteY43" fmla="*/ 5527 h 10000"/>
                <a:gd name="connsiteX44" fmla="*/ 595 w 10000"/>
                <a:gd name="connsiteY44" fmla="*/ 5476 h 10000"/>
                <a:gd name="connsiteX45" fmla="*/ 703 w 10000"/>
                <a:gd name="connsiteY45" fmla="*/ 5425 h 10000"/>
                <a:gd name="connsiteX46" fmla="*/ 703 w 10000"/>
                <a:gd name="connsiteY46" fmla="*/ 5374 h 10000"/>
                <a:gd name="connsiteX47" fmla="*/ 703 w 10000"/>
                <a:gd name="connsiteY47" fmla="*/ 5306 h 10000"/>
                <a:gd name="connsiteX48" fmla="*/ 595 w 10000"/>
                <a:gd name="connsiteY48" fmla="*/ 5289 h 10000"/>
                <a:gd name="connsiteX49" fmla="*/ 432 w 10000"/>
                <a:gd name="connsiteY49" fmla="*/ 5119 h 10000"/>
                <a:gd name="connsiteX50" fmla="*/ 162 w 10000"/>
                <a:gd name="connsiteY50" fmla="*/ 4881 h 10000"/>
                <a:gd name="connsiteX51" fmla="*/ 0 w 10000"/>
                <a:gd name="connsiteY51" fmla="*/ 4694 h 10000"/>
                <a:gd name="connsiteX52" fmla="*/ 162 w 10000"/>
                <a:gd name="connsiteY52" fmla="*/ 4626 h 10000"/>
                <a:gd name="connsiteX53" fmla="*/ 324 w 10000"/>
                <a:gd name="connsiteY53" fmla="*/ 4558 h 10000"/>
                <a:gd name="connsiteX54" fmla="*/ 541 w 10000"/>
                <a:gd name="connsiteY54" fmla="*/ 4507 h 10000"/>
                <a:gd name="connsiteX55" fmla="*/ 432 w 10000"/>
                <a:gd name="connsiteY55" fmla="*/ 4354 h 10000"/>
                <a:gd name="connsiteX56" fmla="*/ 1081 w 10000"/>
                <a:gd name="connsiteY56" fmla="*/ 3418 h 10000"/>
                <a:gd name="connsiteX57" fmla="*/ 1297 w 10000"/>
                <a:gd name="connsiteY57" fmla="*/ 3384 h 10000"/>
                <a:gd name="connsiteX58" fmla="*/ 1351 w 10000"/>
                <a:gd name="connsiteY58" fmla="*/ 3384 h 10000"/>
                <a:gd name="connsiteX59" fmla="*/ 1514 w 10000"/>
                <a:gd name="connsiteY59" fmla="*/ 3384 h 10000"/>
                <a:gd name="connsiteX60" fmla="*/ 1676 w 10000"/>
                <a:gd name="connsiteY60" fmla="*/ 3452 h 10000"/>
                <a:gd name="connsiteX61" fmla="*/ 1946 w 10000"/>
                <a:gd name="connsiteY61" fmla="*/ 3503 h 10000"/>
                <a:gd name="connsiteX62" fmla="*/ 2108 w 10000"/>
                <a:gd name="connsiteY62" fmla="*/ 3520 h 10000"/>
                <a:gd name="connsiteX63" fmla="*/ 2378 w 10000"/>
                <a:gd name="connsiteY63" fmla="*/ 3554 h 10000"/>
                <a:gd name="connsiteX64" fmla="*/ 2541 w 10000"/>
                <a:gd name="connsiteY64" fmla="*/ 3571 h 10000"/>
                <a:gd name="connsiteX65" fmla="*/ 2703 w 10000"/>
                <a:gd name="connsiteY65" fmla="*/ 3605 h 10000"/>
                <a:gd name="connsiteX66" fmla="*/ 2865 w 10000"/>
                <a:gd name="connsiteY66" fmla="*/ 3605 h 10000"/>
                <a:gd name="connsiteX67" fmla="*/ 3297 w 10000"/>
                <a:gd name="connsiteY67" fmla="*/ 3571 h 10000"/>
                <a:gd name="connsiteX68" fmla="*/ 3459 w 10000"/>
                <a:gd name="connsiteY68" fmla="*/ 3554 h 10000"/>
                <a:gd name="connsiteX69" fmla="*/ 3676 w 10000"/>
                <a:gd name="connsiteY69" fmla="*/ 3503 h 10000"/>
                <a:gd name="connsiteX70" fmla="*/ 3838 w 10000"/>
                <a:gd name="connsiteY70" fmla="*/ 3452 h 10000"/>
                <a:gd name="connsiteX71" fmla="*/ 4162 w 10000"/>
                <a:gd name="connsiteY71" fmla="*/ 3384 h 10000"/>
                <a:gd name="connsiteX72" fmla="*/ 4595 w 10000"/>
                <a:gd name="connsiteY72" fmla="*/ 3367 h 10000"/>
                <a:gd name="connsiteX73" fmla="*/ 5081 w 10000"/>
                <a:gd name="connsiteY73" fmla="*/ 3265 h 10000"/>
                <a:gd name="connsiteX74" fmla="*/ 5351 w 10000"/>
                <a:gd name="connsiteY74" fmla="*/ 3180 h 10000"/>
                <a:gd name="connsiteX75" fmla="*/ 6378 w 10000"/>
                <a:gd name="connsiteY75" fmla="*/ 2942 h 10000"/>
                <a:gd name="connsiteX76" fmla="*/ 6595 w 10000"/>
                <a:gd name="connsiteY76" fmla="*/ 2891 h 10000"/>
                <a:gd name="connsiteX77" fmla="*/ 7027 w 10000"/>
                <a:gd name="connsiteY77" fmla="*/ 2721 h 10000"/>
                <a:gd name="connsiteX78" fmla="*/ 7297 w 10000"/>
                <a:gd name="connsiteY78" fmla="*/ 2619 h 10000"/>
                <a:gd name="connsiteX79" fmla="*/ 7351 w 10000"/>
                <a:gd name="connsiteY79" fmla="*/ 2534 h 10000"/>
                <a:gd name="connsiteX80" fmla="*/ 7568 w 10000"/>
                <a:gd name="connsiteY80" fmla="*/ 2466 h 10000"/>
                <a:gd name="connsiteX81" fmla="*/ 7730 w 10000"/>
                <a:gd name="connsiteY81" fmla="*/ 2296 h 10000"/>
                <a:gd name="connsiteX82" fmla="*/ 7946 w 10000"/>
                <a:gd name="connsiteY82" fmla="*/ 2160 h 10000"/>
                <a:gd name="connsiteX83" fmla="*/ 8162 w 10000"/>
                <a:gd name="connsiteY83" fmla="*/ 2109 h 10000"/>
                <a:gd name="connsiteX84" fmla="*/ 8216 w 10000"/>
                <a:gd name="connsiteY84" fmla="*/ 2041 h 10000"/>
                <a:gd name="connsiteX85" fmla="*/ 8324 w 10000"/>
                <a:gd name="connsiteY85" fmla="*/ 1973 h 10000"/>
                <a:gd name="connsiteX86" fmla="*/ 8378 w 10000"/>
                <a:gd name="connsiteY86" fmla="*/ 1922 h 10000"/>
                <a:gd name="connsiteX87" fmla="*/ 8486 w 10000"/>
                <a:gd name="connsiteY87" fmla="*/ 1871 h 10000"/>
                <a:gd name="connsiteX88" fmla="*/ 8486 w 10000"/>
                <a:gd name="connsiteY88" fmla="*/ 1820 h 10000"/>
                <a:gd name="connsiteX89" fmla="*/ 8541 w 10000"/>
                <a:gd name="connsiteY89" fmla="*/ 1718 h 10000"/>
                <a:gd name="connsiteX90" fmla="*/ 8649 w 10000"/>
                <a:gd name="connsiteY90" fmla="*/ 1633 h 10000"/>
                <a:gd name="connsiteX91" fmla="*/ 8919 w 10000"/>
                <a:gd name="connsiteY91" fmla="*/ 1497 h 10000"/>
                <a:gd name="connsiteX92" fmla="*/ 9135 w 10000"/>
                <a:gd name="connsiteY92" fmla="*/ 1395 h 10000"/>
                <a:gd name="connsiteX93" fmla="*/ 9351 w 10000"/>
                <a:gd name="connsiteY93" fmla="*/ 1293 h 10000"/>
                <a:gd name="connsiteX94" fmla="*/ 9405 w 10000"/>
                <a:gd name="connsiteY94" fmla="*/ 1173 h 10000"/>
                <a:gd name="connsiteX95" fmla="*/ 9568 w 10000"/>
                <a:gd name="connsiteY95" fmla="*/ 1020 h 10000"/>
                <a:gd name="connsiteX96" fmla="*/ 9838 w 10000"/>
                <a:gd name="connsiteY96" fmla="*/ 646 h 10000"/>
                <a:gd name="connsiteX97" fmla="*/ 9892 w 10000"/>
                <a:gd name="connsiteY97" fmla="*/ 408 h 10000"/>
                <a:gd name="connsiteX98" fmla="*/ 9892 w 10000"/>
                <a:gd name="connsiteY98" fmla="*/ 323 h 10000"/>
                <a:gd name="connsiteX99" fmla="*/ 10000 w 10000"/>
                <a:gd name="connsiteY99" fmla="*/ 272 h 10000"/>
                <a:gd name="connsiteX100" fmla="*/ 10000 w 10000"/>
                <a:gd name="connsiteY100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459 w 10000"/>
                <a:gd name="connsiteY36" fmla="*/ 5476 h 10000"/>
                <a:gd name="connsiteX37" fmla="*/ 2865 w 10000"/>
                <a:gd name="connsiteY37" fmla="*/ 5578 h 10000"/>
                <a:gd name="connsiteX38" fmla="*/ 2270 w 10000"/>
                <a:gd name="connsiteY38" fmla="*/ 5680 h 10000"/>
                <a:gd name="connsiteX39" fmla="*/ 1622 w 10000"/>
                <a:gd name="connsiteY39" fmla="*/ 5731 h 10000"/>
                <a:gd name="connsiteX40" fmla="*/ 1081 w 10000"/>
                <a:gd name="connsiteY40" fmla="*/ 5680 h 10000"/>
                <a:gd name="connsiteX41" fmla="*/ 703 w 10000"/>
                <a:gd name="connsiteY41" fmla="*/ 5612 h 10000"/>
                <a:gd name="connsiteX42" fmla="*/ 595 w 10000"/>
                <a:gd name="connsiteY42" fmla="*/ 5527 h 10000"/>
                <a:gd name="connsiteX43" fmla="*/ 595 w 10000"/>
                <a:gd name="connsiteY43" fmla="*/ 5476 h 10000"/>
                <a:gd name="connsiteX44" fmla="*/ 703 w 10000"/>
                <a:gd name="connsiteY44" fmla="*/ 5425 h 10000"/>
                <a:gd name="connsiteX45" fmla="*/ 703 w 10000"/>
                <a:gd name="connsiteY45" fmla="*/ 5374 h 10000"/>
                <a:gd name="connsiteX46" fmla="*/ 703 w 10000"/>
                <a:gd name="connsiteY46" fmla="*/ 5306 h 10000"/>
                <a:gd name="connsiteX47" fmla="*/ 595 w 10000"/>
                <a:gd name="connsiteY47" fmla="*/ 5289 h 10000"/>
                <a:gd name="connsiteX48" fmla="*/ 432 w 10000"/>
                <a:gd name="connsiteY48" fmla="*/ 5119 h 10000"/>
                <a:gd name="connsiteX49" fmla="*/ 162 w 10000"/>
                <a:gd name="connsiteY49" fmla="*/ 4881 h 10000"/>
                <a:gd name="connsiteX50" fmla="*/ 0 w 10000"/>
                <a:gd name="connsiteY50" fmla="*/ 4694 h 10000"/>
                <a:gd name="connsiteX51" fmla="*/ 162 w 10000"/>
                <a:gd name="connsiteY51" fmla="*/ 4626 h 10000"/>
                <a:gd name="connsiteX52" fmla="*/ 324 w 10000"/>
                <a:gd name="connsiteY52" fmla="*/ 4558 h 10000"/>
                <a:gd name="connsiteX53" fmla="*/ 541 w 10000"/>
                <a:gd name="connsiteY53" fmla="*/ 4507 h 10000"/>
                <a:gd name="connsiteX54" fmla="*/ 432 w 10000"/>
                <a:gd name="connsiteY54" fmla="*/ 4354 h 10000"/>
                <a:gd name="connsiteX55" fmla="*/ 1081 w 10000"/>
                <a:gd name="connsiteY55" fmla="*/ 3418 h 10000"/>
                <a:gd name="connsiteX56" fmla="*/ 1297 w 10000"/>
                <a:gd name="connsiteY56" fmla="*/ 3384 h 10000"/>
                <a:gd name="connsiteX57" fmla="*/ 1351 w 10000"/>
                <a:gd name="connsiteY57" fmla="*/ 3384 h 10000"/>
                <a:gd name="connsiteX58" fmla="*/ 1514 w 10000"/>
                <a:gd name="connsiteY58" fmla="*/ 3384 h 10000"/>
                <a:gd name="connsiteX59" fmla="*/ 1676 w 10000"/>
                <a:gd name="connsiteY59" fmla="*/ 3452 h 10000"/>
                <a:gd name="connsiteX60" fmla="*/ 1946 w 10000"/>
                <a:gd name="connsiteY60" fmla="*/ 3503 h 10000"/>
                <a:gd name="connsiteX61" fmla="*/ 2108 w 10000"/>
                <a:gd name="connsiteY61" fmla="*/ 3520 h 10000"/>
                <a:gd name="connsiteX62" fmla="*/ 2378 w 10000"/>
                <a:gd name="connsiteY62" fmla="*/ 3554 h 10000"/>
                <a:gd name="connsiteX63" fmla="*/ 2541 w 10000"/>
                <a:gd name="connsiteY63" fmla="*/ 3571 h 10000"/>
                <a:gd name="connsiteX64" fmla="*/ 2703 w 10000"/>
                <a:gd name="connsiteY64" fmla="*/ 3605 h 10000"/>
                <a:gd name="connsiteX65" fmla="*/ 2865 w 10000"/>
                <a:gd name="connsiteY65" fmla="*/ 3605 h 10000"/>
                <a:gd name="connsiteX66" fmla="*/ 3297 w 10000"/>
                <a:gd name="connsiteY66" fmla="*/ 3571 h 10000"/>
                <a:gd name="connsiteX67" fmla="*/ 3459 w 10000"/>
                <a:gd name="connsiteY67" fmla="*/ 3554 h 10000"/>
                <a:gd name="connsiteX68" fmla="*/ 3676 w 10000"/>
                <a:gd name="connsiteY68" fmla="*/ 3503 h 10000"/>
                <a:gd name="connsiteX69" fmla="*/ 3838 w 10000"/>
                <a:gd name="connsiteY69" fmla="*/ 3452 h 10000"/>
                <a:gd name="connsiteX70" fmla="*/ 4162 w 10000"/>
                <a:gd name="connsiteY70" fmla="*/ 3384 h 10000"/>
                <a:gd name="connsiteX71" fmla="*/ 4595 w 10000"/>
                <a:gd name="connsiteY71" fmla="*/ 3367 h 10000"/>
                <a:gd name="connsiteX72" fmla="*/ 5081 w 10000"/>
                <a:gd name="connsiteY72" fmla="*/ 3265 h 10000"/>
                <a:gd name="connsiteX73" fmla="*/ 5351 w 10000"/>
                <a:gd name="connsiteY73" fmla="*/ 3180 h 10000"/>
                <a:gd name="connsiteX74" fmla="*/ 6378 w 10000"/>
                <a:gd name="connsiteY74" fmla="*/ 2942 h 10000"/>
                <a:gd name="connsiteX75" fmla="*/ 6595 w 10000"/>
                <a:gd name="connsiteY75" fmla="*/ 2891 h 10000"/>
                <a:gd name="connsiteX76" fmla="*/ 7027 w 10000"/>
                <a:gd name="connsiteY76" fmla="*/ 2721 h 10000"/>
                <a:gd name="connsiteX77" fmla="*/ 7297 w 10000"/>
                <a:gd name="connsiteY77" fmla="*/ 2619 h 10000"/>
                <a:gd name="connsiteX78" fmla="*/ 7351 w 10000"/>
                <a:gd name="connsiteY78" fmla="*/ 2534 h 10000"/>
                <a:gd name="connsiteX79" fmla="*/ 7568 w 10000"/>
                <a:gd name="connsiteY79" fmla="*/ 2466 h 10000"/>
                <a:gd name="connsiteX80" fmla="*/ 7730 w 10000"/>
                <a:gd name="connsiteY80" fmla="*/ 2296 h 10000"/>
                <a:gd name="connsiteX81" fmla="*/ 7946 w 10000"/>
                <a:gd name="connsiteY81" fmla="*/ 2160 h 10000"/>
                <a:gd name="connsiteX82" fmla="*/ 8162 w 10000"/>
                <a:gd name="connsiteY82" fmla="*/ 2109 h 10000"/>
                <a:gd name="connsiteX83" fmla="*/ 8216 w 10000"/>
                <a:gd name="connsiteY83" fmla="*/ 2041 h 10000"/>
                <a:gd name="connsiteX84" fmla="*/ 8324 w 10000"/>
                <a:gd name="connsiteY84" fmla="*/ 1973 h 10000"/>
                <a:gd name="connsiteX85" fmla="*/ 8378 w 10000"/>
                <a:gd name="connsiteY85" fmla="*/ 1922 h 10000"/>
                <a:gd name="connsiteX86" fmla="*/ 8486 w 10000"/>
                <a:gd name="connsiteY86" fmla="*/ 1871 h 10000"/>
                <a:gd name="connsiteX87" fmla="*/ 8486 w 10000"/>
                <a:gd name="connsiteY87" fmla="*/ 1820 h 10000"/>
                <a:gd name="connsiteX88" fmla="*/ 8541 w 10000"/>
                <a:gd name="connsiteY88" fmla="*/ 1718 h 10000"/>
                <a:gd name="connsiteX89" fmla="*/ 8649 w 10000"/>
                <a:gd name="connsiteY89" fmla="*/ 1633 h 10000"/>
                <a:gd name="connsiteX90" fmla="*/ 8919 w 10000"/>
                <a:gd name="connsiteY90" fmla="*/ 1497 h 10000"/>
                <a:gd name="connsiteX91" fmla="*/ 9135 w 10000"/>
                <a:gd name="connsiteY91" fmla="*/ 1395 h 10000"/>
                <a:gd name="connsiteX92" fmla="*/ 9351 w 10000"/>
                <a:gd name="connsiteY92" fmla="*/ 1293 h 10000"/>
                <a:gd name="connsiteX93" fmla="*/ 9405 w 10000"/>
                <a:gd name="connsiteY93" fmla="*/ 1173 h 10000"/>
                <a:gd name="connsiteX94" fmla="*/ 9568 w 10000"/>
                <a:gd name="connsiteY94" fmla="*/ 1020 h 10000"/>
                <a:gd name="connsiteX95" fmla="*/ 9838 w 10000"/>
                <a:gd name="connsiteY95" fmla="*/ 646 h 10000"/>
                <a:gd name="connsiteX96" fmla="*/ 9892 w 10000"/>
                <a:gd name="connsiteY96" fmla="*/ 408 h 10000"/>
                <a:gd name="connsiteX97" fmla="*/ 9892 w 10000"/>
                <a:gd name="connsiteY97" fmla="*/ 323 h 10000"/>
                <a:gd name="connsiteX98" fmla="*/ 10000 w 10000"/>
                <a:gd name="connsiteY98" fmla="*/ 272 h 10000"/>
                <a:gd name="connsiteX99" fmla="*/ 10000 w 10000"/>
                <a:gd name="connsiteY99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2865 w 10000"/>
                <a:gd name="connsiteY36" fmla="*/ 5578 h 10000"/>
                <a:gd name="connsiteX37" fmla="*/ 2270 w 10000"/>
                <a:gd name="connsiteY37" fmla="*/ 5680 h 10000"/>
                <a:gd name="connsiteX38" fmla="*/ 1622 w 10000"/>
                <a:gd name="connsiteY38" fmla="*/ 5731 h 10000"/>
                <a:gd name="connsiteX39" fmla="*/ 1081 w 10000"/>
                <a:gd name="connsiteY39" fmla="*/ 5680 h 10000"/>
                <a:gd name="connsiteX40" fmla="*/ 703 w 10000"/>
                <a:gd name="connsiteY40" fmla="*/ 5612 h 10000"/>
                <a:gd name="connsiteX41" fmla="*/ 595 w 10000"/>
                <a:gd name="connsiteY41" fmla="*/ 5527 h 10000"/>
                <a:gd name="connsiteX42" fmla="*/ 595 w 10000"/>
                <a:gd name="connsiteY42" fmla="*/ 5476 h 10000"/>
                <a:gd name="connsiteX43" fmla="*/ 703 w 10000"/>
                <a:gd name="connsiteY43" fmla="*/ 5425 h 10000"/>
                <a:gd name="connsiteX44" fmla="*/ 703 w 10000"/>
                <a:gd name="connsiteY44" fmla="*/ 5374 h 10000"/>
                <a:gd name="connsiteX45" fmla="*/ 703 w 10000"/>
                <a:gd name="connsiteY45" fmla="*/ 5306 h 10000"/>
                <a:gd name="connsiteX46" fmla="*/ 595 w 10000"/>
                <a:gd name="connsiteY46" fmla="*/ 5289 h 10000"/>
                <a:gd name="connsiteX47" fmla="*/ 432 w 10000"/>
                <a:gd name="connsiteY47" fmla="*/ 5119 h 10000"/>
                <a:gd name="connsiteX48" fmla="*/ 162 w 10000"/>
                <a:gd name="connsiteY48" fmla="*/ 4881 h 10000"/>
                <a:gd name="connsiteX49" fmla="*/ 0 w 10000"/>
                <a:gd name="connsiteY49" fmla="*/ 4694 h 10000"/>
                <a:gd name="connsiteX50" fmla="*/ 162 w 10000"/>
                <a:gd name="connsiteY50" fmla="*/ 4626 h 10000"/>
                <a:gd name="connsiteX51" fmla="*/ 324 w 10000"/>
                <a:gd name="connsiteY51" fmla="*/ 4558 h 10000"/>
                <a:gd name="connsiteX52" fmla="*/ 541 w 10000"/>
                <a:gd name="connsiteY52" fmla="*/ 4507 h 10000"/>
                <a:gd name="connsiteX53" fmla="*/ 432 w 10000"/>
                <a:gd name="connsiteY53" fmla="*/ 4354 h 10000"/>
                <a:gd name="connsiteX54" fmla="*/ 1081 w 10000"/>
                <a:gd name="connsiteY54" fmla="*/ 3418 h 10000"/>
                <a:gd name="connsiteX55" fmla="*/ 1297 w 10000"/>
                <a:gd name="connsiteY55" fmla="*/ 3384 h 10000"/>
                <a:gd name="connsiteX56" fmla="*/ 1351 w 10000"/>
                <a:gd name="connsiteY56" fmla="*/ 3384 h 10000"/>
                <a:gd name="connsiteX57" fmla="*/ 1514 w 10000"/>
                <a:gd name="connsiteY57" fmla="*/ 3384 h 10000"/>
                <a:gd name="connsiteX58" fmla="*/ 1676 w 10000"/>
                <a:gd name="connsiteY58" fmla="*/ 3452 h 10000"/>
                <a:gd name="connsiteX59" fmla="*/ 1946 w 10000"/>
                <a:gd name="connsiteY59" fmla="*/ 3503 h 10000"/>
                <a:gd name="connsiteX60" fmla="*/ 2108 w 10000"/>
                <a:gd name="connsiteY60" fmla="*/ 3520 h 10000"/>
                <a:gd name="connsiteX61" fmla="*/ 2378 w 10000"/>
                <a:gd name="connsiteY61" fmla="*/ 3554 h 10000"/>
                <a:gd name="connsiteX62" fmla="*/ 2541 w 10000"/>
                <a:gd name="connsiteY62" fmla="*/ 3571 h 10000"/>
                <a:gd name="connsiteX63" fmla="*/ 2703 w 10000"/>
                <a:gd name="connsiteY63" fmla="*/ 3605 h 10000"/>
                <a:gd name="connsiteX64" fmla="*/ 2865 w 10000"/>
                <a:gd name="connsiteY64" fmla="*/ 3605 h 10000"/>
                <a:gd name="connsiteX65" fmla="*/ 3297 w 10000"/>
                <a:gd name="connsiteY65" fmla="*/ 3571 h 10000"/>
                <a:gd name="connsiteX66" fmla="*/ 3459 w 10000"/>
                <a:gd name="connsiteY66" fmla="*/ 3554 h 10000"/>
                <a:gd name="connsiteX67" fmla="*/ 3676 w 10000"/>
                <a:gd name="connsiteY67" fmla="*/ 3503 h 10000"/>
                <a:gd name="connsiteX68" fmla="*/ 3838 w 10000"/>
                <a:gd name="connsiteY68" fmla="*/ 3452 h 10000"/>
                <a:gd name="connsiteX69" fmla="*/ 4162 w 10000"/>
                <a:gd name="connsiteY69" fmla="*/ 3384 h 10000"/>
                <a:gd name="connsiteX70" fmla="*/ 4595 w 10000"/>
                <a:gd name="connsiteY70" fmla="*/ 3367 h 10000"/>
                <a:gd name="connsiteX71" fmla="*/ 5081 w 10000"/>
                <a:gd name="connsiteY71" fmla="*/ 3265 h 10000"/>
                <a:gd name="connsiteX72" fmla="*/ 5351 w 10000"/>
                <a:gd name="connsiteY72" fmla="*/ 3180 h 10000"/>
                <a:gd name="connsiteX73" fmla="*/ 6378 w 10000"/>
                <a:gd name="connsiteY73" fmla="*/ 2942 h 10000"/>
                <a:gd name="connsiteX74" fmla="*/ 6595 w 10000"/>
                <a:gd name="connsiteY74" fmla="*/ 2891 h 10000"/>
                <a:gd name="connsiteX75" fmla="*/ 7027 w 10000"/>
                <a:gd name="connsiteY75" fmla="*/ 2721 h 10000"/>
                <a:gd name="connsiteX76" fmla="*/ 7297 w 10000"/>
                <a:gd name="connsiteY76" fmla="*/ 2619 h 10000"/>
                <a:gd name="connsiteX77" fmla="*/ 7351 w 10000"/>
                <a:gd name="connsiteY77" fmla="*/ 2534 h 10000"/>
                <a:gd name="connsiteX78" fmla="*/ 7568 w 10000"/>
                <a:gd name="connsiteY78" fmla="*/ 2466 h 10000"/>
                <a:gd name="connsiteX79" fmla="*/ 7730 w 10000"/>
                <a:gd name="connsiteY79" fmla="*/ 2296 h 10000"/>
                <a:gd name="connsiteX80" fmla="*/ 7946 w 10000"/>
                <a:gd name="connsiteY80" fmla="*/ 2160 h 10000"/>
                <a:gd name="connsiteX81" fmla="*/ 8162 w 10000"/>
                <a:gd name="connsiteY81" fmla="*/ 2109 h 10000"/>
                <a:gd name="connsiteX82" fmla="*/ 8216 w 10000"/>
                <a:gd name="connsiteY82" fmla="*/ 2041 h 10000"/>
                <a:gd name="connsiteX83" fmla="*/ 8324 w 10000"/>
                <a:gd name="connsiteY83" fmla="*/ 1973 h 10000"/>
                <a:gd name="connsiteX84" fmla="*/ 8378 w 10000"/>
                <a:gd name="connsiteY84" fmla="*/ 1922 h 10000"/>
                <a:gd name="connsiteX85" fmla="*/ 8486 w 10000"/>
                <a:gd name="connsiteY85" fmla="*/ 1871 h 10000"/>
                <a:gd name="connsiteX86" fmla="*/ 8486 w 10000"/>
                <a:gd name="connsiteY86" fmla="*/ 1820 h 10000"/>
                <a:gd name="connsiteX87" fmla="*/ 8541 w 10000"/>
                <a:gd name="connsiteY87" fmla="*/ 1718 h 10000"/>
                <a:gd name="connsiteX88" fmla="*/ 8649 w 10000"/>
                <a:gd name="connsiteY88" fmla="*/ 1633 h 10000"/>
                <a:gd name="connsiteX89" fmla="*/ 8919 w 10000"/>
                <a:gd name="connsiteY89" fmla="*/ 1497 h 10000"/>
                <a:gd name="connsiteX90" fmla="*/ 9135 w 10000"/>
                <a:gd name="connsiteY90" fmla="*/ 1395 h 10000"/>
                <a:gd name="connsiteX91" fmla="*/ 9351 w 10000"/>
                <a:gd name="connsiteY91" fmla="*/ 1293 h 10000"/>
                <a:gd name="connsiteX92" fmla="*/ 9405 w 10000"/>
                <a:gd name="connsiteY92" fmla="*/ 1173 h 10000"/>
                <a:gd name="connsiteX93" fmla="*/ 9568 w 10000"/>
                <a:gd name="connsiteY93" fmla="*/ 1020 h 10000"/>
                <a:gd name="connsiteX94" fmla="*/ 9838 w 10000"/>
                <a:gd name="connsiteY94" fmla="*/ 646 h 10000"/>
                <a:gd name="connsiteX95" fmla="*/ 9892 w 10000"/>
                <a:gd name="connsiteY95" fmla="*/ 408 h 10000"/>
                <a:gd name="connsiteX96" fmla="*/ 9892 w 10000"/>
                <a:gd name="connsiteY96" fmla="*/ 323 h 10000"/>
                <a:gd name="connsiteX97" fmla="*/ 10000 w 10000"/>
                <a:gd name="connsiteY97" fmla="*/ 272 h 10000"/>
                <a:gd name="connsiteX98" fmla="*/ 10000 w 10000"/>
                <a:gd name="connsiteY98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2865 w 10000"/>
                <a:gd name="connsiteY35" fmla="*/ 5578 h 10000"/>
                <a:gd name="connsiteX36" fmla="*/ 2270 w 10000"/>
                <a:gd name="connsiteY36" fmla="*/ 5680 h 10000"/>
                <a:gd name="connsiteX37" fmla="*/ 1622 w 10000"/>
                <a:gd name="connsiteY37" fmla="*/ 5731 h 10000"/>
                <a:gd name="connsiteX38" fmla="*/ 1081 w 10000"/>
                <a:gd name="connsiteY38" fmla="*/ 5680 h 10000"/>
                <a:gd name="connsiteX39" fmla="*/ 703 w 10000"/>
                <a:gd name="connsiteY39" fmla="*/ 5612 h 10000"/>
                <a:gd name="connsiteX40" fmla="*/ 595 w 10000"/>
                <a:gd name="connsiteY40" fmla="*/ 5527 h 10000"/>
                <a:gd name="connsiteX41" fmla="*/ 595 w 10000"/>
                <a:gd name="connsiteY41" fmla="*/ 5476 h 10000"/>
                <a:gd name="connsiteX42" fmla="*/ 703 w 10000"/>
                <a:gd name="connsiteY42" fmla="*/ 5425 h 10000"/>
                <a:gd name="connsiteX43" fmla="*/ 703 w 10000"/>
                <a:gd name="connsiteY43" fmla="*/ 5374 h 10000"/>
                <a:gd name="connsiteX44" fmla="*/ 703 w 10000"/>
                <a:gd name="connsiteY44" fmla="*/ 5306 h 10000"/>
                <a:gd name="connsiteX45" fmla="*/ 595 w 10000"/>
                <a:gd name="connsiteY45" fmla="*/ 5289 h 10000"/>
                <a:gd name="connsiteX46" fmla="*/ 432 w 10000"/>
                <a:gd name="connsiteY46" fmla="*/ 5119 h 10000"/>
                <a:gd name="connsiteX47" fmla="*/ 162 w 10000"/>
                <a:gd name="connsiteY47" fmla="*/ 4881 h 10000"/>
                <a:gd name="connsiteX48" fmla="*/ 0 w 10000"/>
                <a:gd name="connsiteY48" fmla="*/ 4694 h 10000"/>
                <a:gd name="connsiteX49" fmla="*/ 162 w 10000"/>
                <a:gd name="connsiteY49" fmla="*/ 4626 h 10000"/>
                <a:gd name="connsiteX50" fmla="*/ 324 w 10000"/>
                <a:gd name="connsiteY50" fmla="*/ 4558 h 10000"/>
                <a:gd name="connsiteX51" fmla="*/ 541 w 10000"/>
                <a:gd name="connsiteY51" fmla="*/ 4507 h 10000"/>
                <a:gd name="connsiteX52" fmla="*/ 432 w 10000"/>
                <a:gd name="connsiteY52" fmla="*/ 4354 h 10000"/>
                <a:gd name="connsiteX53" fmla="*/ 1081 w 10000"/>
                <a:gd name="connsiteY53" fmla="*/ 3418 h 10000"/>
                <a:gd name="connsiteX54" fmla="*/ 1297 w 10000"/>
                <a:gd name="connsiteY54" fmla="*/ 3384 h 10000"/>
                <a:gd name="connsiteX55" fmla="*/ 1351 w 10000"/>
                <a:gd name="connsiteY55" fmla="*/ 3384 h 10000"/>
                <a:gd name="connsiteX56" fmla="*/ 1514 w 10000"/>
                <a:gd name="connsiteY56" fmla="*/ 3384 h 10000"/>
                <a:gd name="connsiteX57" fmla="*/ 1676 w 10000"/>
                <a:gd name="connsiteY57" fmla="*/ 3452 h 10000"/>
                <a:gd name="connsiteX58" fmla="*/ 1946 w 10000"/>
                <a:gd name="connsiteY58" fmla="*/ 3503 h 10000"/>
                <a:gd name="connsiteX59" fmla="*/ 2108 w 10000"/>
                <a:gd name="connsiteY59" fmla="*/ 3520 h 10000"/>
                <a:gd name="connsiteX60" fmla="*/ 2378 w 10000"/>
                <a:gd name="connsiteY60" fmla="*/ 3554 h 10000"/>
                <a:gd name="connsiteX61" fmla="*/ 2541 w 10000"/>
                <a:gd name="connsiteY61" fmla="*/ 3571 h 10000"/>
                <a:gd name="connsiteX62" fmla="*/ 2703 w 10000"/>
                <a:gd name="connsiteY62" fmla="*/ 3605 h 10000"/>
                <a:gd name="connsiteX63" fmla="*/ 2865 w 10000"/>
                <a:gd name="connsiteY63" fmla="*/ 3605 h 10000"/>
                <a:gd name="connsiteX64" fmla="*/ 3297 w 10000"/>
                <a:gd name="connsiteY64" fmla="*/ 3571 h 10000"/>
                <a:gd name="connsiteX65" fmla="*/ 3459 w 10000"/>
                <a:gd name="connsiteY65" fmla="*/ 3554 h 10000"/>
                <a:gd name="connsiteX66" fmla="*/ 3676 w 10000"/>
                <a:gd name="connsiteY66" fmla="*/ 3503 h 10000"/>
                <a:gd name="connsiteX67" fmla="*/ 3838 w 10000"/>
                <a:gd name="connsiteY67" fmla="*/ 3452 h 10000"/>
                <a:gd name="connsiteX68" fmla="*/ 4162 w 10000"/>
                <a:gd name="connsiteY68" fmla="*/ 3384 h 10000"/>
                <a:gd name="connsiteX69" fmla="*/ 4595 w 10000"/>
                <a:gd name="connsiteY69" fmla="*/ 3367 h 10000"/>
                <a:gd name="connsiteX70" fmla="*/ 5081 w 10000"/>
                <a:gd name="connsiteY70" fmla="*/ 3265 h 10000"/>
                <a:gd name="connsiteX71" fmla="*/ 5351 w 10000"/>
                <a:gd name="connsiteY71" fmla="*/ 3180 h 10000"/>
                <a:gd name="connsiteX72" fmla="*/ 6378 w 10000"/>
                <a:gd name="connsiteY72" fmla="*/ 2942 h 10000"/>
                <a:gd name="connsiteX73" fmla="*/ 6595 w 10000"/>
                <a:gd name="connsiteY73" fmla="*/ 2891 h 10000"/>
                <a:gd name="connsiteX74" fmla="*/ 7027 w 10000"/>
                <a:gd name="connsiteY74" fmla="*/ 2721 h 10000"/>
                <a:gd name="connsiteX75" fmla="*/ 7297 w 10000"/>
                <a:gd name="connsiteY75" fmla="*/ 2619 h 10000"/>
                <a:gd name="connsiteX76" fmla="*/ 7351 w 10000"/>
                <a:gd name="connsiteY76" fmla="*/ 2534 h 10000"/>
                <a:gd name="connsiteX77" fmla="*/ 7568 w 10000"/>
                <a:gd name="connsiteY77" fmla="*/ 2466 h 10000"/>
                <a:gd name="connsiteX78" fmla="*/ 7730 w 10000"/>
                <a:gd name="connsiteY78" fmla="*/ 2296 h 10000"/>
                <a:gd name="connsiteX79" fmla="*/ 7946 w 10000"/>
                <a:gd name="connsiteY79" fmla="*/ 2160 h 10000"/>
                <a:gd name="connsiteX80" fmla="*/ 8162 w 10000"/>
                <a:gd name="connsiteY80" fmla="*/ 2109 h 10000"/>
                <a:gd name="connsiteX81" fmla="*/ 8216 w 10000"/>
                <a:gd name="connsiteY81" fmla="*/ 2041 h 10000"/>
                <a:gd name="connsiteX82" fmla="*/ 8324 w 10000"/>
                <a:gd name="connsiteY82" fmla="*/ 1973 h 10000"/>
                <a:gd name="connsiteX83" fmla="*/ 8378 w 10000"/>
                <a:gd name="connsiteY83" fmla="*/ 1922 h 10000"/>
                <a:gd name="connsiteX84" fmla="*/ 8486 w 10000"/>
                <a:gd name="connsiteY84" fmla="*/ 1871 h 10000"/>
                <a:gd name="connsiteX85" fmla="*/ 8486 w 10000"/>
                <a:gd name="connsiteY85" fmla="*/ 1820 h 10000"/>
                <a:gd name="connsiteX86" fmla="*/ 8541 w 10000"/>
                <a:gd name="connsiteY86" fmla="*/ 1718 h 10000"/>
                <a:gd name="connsiteX87" fmla="*/ 8649 w 10000"/>
                <a:gd name="connsiteY87" fmla="*/ 1633 h 10000"/>
                <a:gd name="connsiteX88" fmla="*/ 8919 w 10000"/>
                <a:gd name="connsiteY88" fmla="*/ 1497 h 10000"/>
                <a:gd name="connsiteX89" fmla="*/ 9135 w 10000"/>
                <a:gd name="connsiteY89" fmla="*/ 1395 h 10000"/>
                <a:gd name="connsiteX90" fmla="*/ 9351 w 10000"/>
                <a:gd name="connsiteY90" fmla="*/ 1293 h 10000"/>
                <a:gd name="connsiteX91" fmla="*/ 9405 w 10000"/>
                <a:gd name="connsiteY91" fmla="*/ 1173 h 10000"/>
                <a:gd name="connsiteX92" fmla="*/ 9568 w 10000"/>
                <a:gd name="connsiteY92" fmla="*/ 1020 h 10000"/>
                <a:gd name="connsiteX93" fmla="*/ 9838 w 10000"/>
                <a:gd name="connsiteY93" fmla="*/ 646 h 10000"/>
                <a:gd name="connsiteX94" fmla="*/ 9892 w 10000"/>
                <a:gd name="connsiteY94" fmla="*/ 408 h 10000"/>
                <a:gd name="connsiteX95" fmla="*/ 9892 w 10000"/>
                <a:gd name="connsiteY95" fmla="*/ 323 h 10000"/>
                <a:gd name="connsiteX96" fmla="*/ 10000 w 10000"/>
                <a:gd name="connsiteY96" fmla="*/ 272 h 10000"/>
                <a:gd name="connsiteX97" fmla="*/ 10000 w 10000"/>
                <a:gd name="connsiteY97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730 w 10000"/>
                <a:gd name="connsiteY33" fmla="*/ 5714 h 10000"/>
                <a:gd name="connsiteX34" fmla="*/ 2865 w 10000"/>
                <a:gd name="connsiteY34" fmla="*/ 5578 h 10000"/>
                <a:gd name="connsiteX35" fmla="*/ 2270 w 10000"/>
                <a:gd name="connsiteY35" fmla="*/ 5680 h 10000"/>
                <a:gd name="connsiteX36" fmla="*/ 1622 w 10000"/>
                <a:gd name="connsiteY36" fmla="*/ 5731 h 10000"/>
                <a:gd name="connsiteX37" fmla="*/ 1081 w 10000"/>
                <a:gd name="connsiteY37" fmla="*/ 5680 h 10000"/>
                <a:gd name="connsiteX38" fmla="*/ 703 w 10000"/>
                <a:gd name="connsiteY38" fmla="*/ 5612 h 10000"/>
                <a:gd name="connsiteX39" fmla="*/ 595 w 10000"/>
                <a:gd name="connsiteY39" fmla="*/ 5527 h 10000"/>
                <a:gd name="connsiteX40" fmla="*/ 595 w 10000"/>
                <a:gd name="connsiteY40" fmla="*/ 5476 h 10000"/>
                <a:gd name="connsiteX41" fmla="*/ 703 w 10000"/>
                <a:gd name="connsiteY41" fmla="*/ 5425 h 10000"/>
                <a:gd name="connsiteX42" fmla="*/ 703 w 10000"/>
                <a:gd name="connsiteY42" fmla="*/ 5374 h 10000"/>
                <a:gd name="connsiteX43" fmla="*/ 703 w 10000"/>
                <a:gd name="connsiteY43" fmla="*/ 5306 h 10000"/>
                <a:gd name="connsiteX44" fmla="*/ 595 w 10000"/>
                <a:gd name="connsiteY44" fmla="*/ 5289 h 10000"/>
                <a:gd name="connsiteX45" fmla="*/ 432 w 10000"/>
                <a:gd name="connsiteY45" fmla="*/ 5119 h 10000"/>
                <a:gd name="connsiteX46" fmla="*/ 162 w 10000"/>
                <a:gd name="connsiteY46" fmla="*/ 4881 h 10000"/>
                <a:gd name="connsiteX47" fmla="*/ 0 w 10000"/>
                <a:gd name="connsiteY47" fmla="*/ 4694 h 10000"/>
                <a:gd name="connsiteX48" fmla="*/ 162 w 10000"/>
                <a:gd name="connsiteY48" fmla="*/ 4626 h 10000"/>
                <a:gd name="connsiteX49" fmla="*/ 324 w 10000"/>
                <a:gd name="connsiteY49" fmla="*/ 4558 h 10000"/>
                <a:gd name="connsiteX50" fmla="*/ 541 w 10000"/>
                <a:gd name="connsiteY50" fmla="*/ 4507 h 10000"/>
                <a:gd name="connsiteX51" fmla="*/ 432 w 10000"/>
                <a:gd name="connsiteY51" fmla="*/ 4354 h 10000"/>
                <a:gd name="connsiteX52" fmla="*/ 1081 w 10000"/>
                <a:gd name="connsiteY52" fmla="*/ 3418 h 10000"/>
                <a:gd name="connsiteX53" fmla="*/ 1297 w 10000"/>
                <a:gd name="connsiteY53" fmla="*/ 3384 h 10000"/>
                <a:gd name="connsiteX54" fmla="*/ 1351 w 10000"/>
                <a:gd name="connsiteY54" fmla="*/ 3384 h 10000"/>
                <a:gd name="connsiteX55" fmla="*/ 1514 w 10000"/>
                <a:gd name="connsiteY55" fmla="*/ 3384 h 10000"/>
                <a:gd name="connsiteX56" fmla="*/ 1676 w 10000"/>
                <a:gd name="connsiteY56" fmla="*/ 3452 h 10000"/>
                <a:gd name="connsiteX57" fmla="*/ 1946 w 10000"/>
                <a:gd name="connsiteY57" fmla="*/ 3503 h 10000"/>
                <a:gd name="connsiteX58" fmla="*/ 2108 w 10000"/>
                <a:gd name="connsiteY58" fmla="*/ 3520 h 10000"/>
                <a:gd name="connsiteX59" fmla="*/ 2378 w 10000"/>
                <a:gd name="connsiteY59" fmla="*/ 3554 h 10000"/>
                <a:gd name="connsiteX60" fmla="*/ 2541 w 10000"/>
                <a:gd name="connsiteY60" fmla="*/ 3571 h 10000"/>
                <a:gd name="connsiteX61" fmla="*/ 2703 w 10000"/>
                <a:gd name="connsiteY61" fmla="*/ 3605 h 10000"/>
                <a:gd name="connsiteX62" fmla="*/ 2865 w 10000"/>
                <a:gd name="connsiteY62" fmla="*/ 3605 h 10000"/>
                <a:gd name="connsiteX63" fmla="*/ 3297 w 10000"/>
                <a:gd name="connsiteY63" fmla="*/ 3571 h 10000"/>
                <a:gd name="connsiteX64" fmla="*/ 3459 w 10000"/>
                <a:gd name="connsiteY64" fmla="*/ 3554 h 10000"/>
                <a:gd name="connsiteX65" fmla="*/ 3676 w 10000"/>
                <a:gd name="connsiteY65" fmla="*/ 3503 h 10000"/>
                <a:gd name="connsiteX66" fmla="*/ 3838 w 10000"/>
                <a:gd name="connsiteY66" fmla="*/ 3452 h 10000"/>
                <a:gd name="connsiteX67" fmla="*/ 4162 w 10000"/>
                <a:gd name="connsiteY67" fmla="*/ 3384 h 10000"/>
                <a:gd name="connsiteX68" fmla="*/ 4595 w 10000"/>
                <a:gd name="connsiteY68" fmla="*/ 3367 h 10000"/>
                <a:gd name="connsiteX69" fmla="*/ 5081 w 10000"/>
                <a:gd name="connsiteY69" fmla="*/ 3265 h 10000"/>
                <a:gd name="connsiteX70" fmla="*/ 5351 w 10000"/>
                <a:gd name="connsiteY70" fmla="*/ 3180 h 10000"/>
                <a:gd name="connsiteX71" fmla="*/ 6378 w 10000"/>
                <a:gd name="connsiteY71" fmla="*/ 2942 h 10000"/>
                <a:gd name="connsiteX72" fmla="*/ 6595 w 10000"/>
                <a:gd name="connsiteY72" fmla="*/ 2891 h 10000"/>
                <a:gd name="connsiteX73" fmla="*/ 7027 w 10000"/>
                <a:gd name="connsiteY73" fmla="*/ 2721 h 10000"/>
                <a:gd name="connsiteX74" fmla="*/ 7297 w 10000"/>
                <a:gd name="connsiteY74" fmla="*/ 2619 h 10000"/>
                <a:gd name="connsiteX75" fmla="*/ 7351 w 10000"/>
                <a:gd name="connsiteY75" fmla="*/ 2534 h 10000"/>
                <a:gd name="connsiteX76" fmla="*/ 7568 w 10000"/>
                <a:gd name="connsiteY76" fmla="*/ 2466 h 10000"/>
                <a:gd name="connsiteX77" fmla="*/ 7730 w 10000"/>
                <a:gd name="connsiteY77" fmla="*/ 2296 h 10000"/>
                <a:gd name="connsiteX78" fmla="*/ 7946 w 10000"/>
                <a:gd name="connsiteY78" fmla="*/ 2160 h 10000"/>
                <a:gd name="connsiteX79" fmla="*/ 8162 w 10000"/>
                <a:gd name="connsiteY79" fmla="*/ 2109 h 10000"/>
                <a:gd name="connsiteX80" fmla="*/ 8216 w 10000"/>
                <a:gd name="connsiteY80" fmla="*/ 2041 h 10000"/>
                <a:gd name="connsiteX81" fmla="*/ 8324 w 10000"/>
                <a:gd name="connsiteY81" fmla="*/ 1973 h 10000"/>
                <a:gd name="connsiteX82" fmla="*/ 8378 w 10000"/>
                <a:gd name="connsiteY82" fmla="*/ 1922 h 10000"/>
                <a:gd name="connsiteX83" fmla="*/ 8486 w 10000"/>
                <a:gd name="connsiteY83" fmla="*/ 1871 h 10000"/>
                <a:gd name="connsiteX84" fmla="*/ 8486 w 10000"/>
                <a:gd name="connsiteY84" fmla="*/ 1820 h 10000"/>
                <a:gd name="connsiteX85" fmla="*/ 8541 w 10000"/>
                <a:gd name="connsiteY85" fmla="*/ 1718 h 10000"/>
                <a:gd name="connsiteX86" fmla="*/ 8649 w 10000"/>
                <a:gd name="connsiteY86" fmla="*/ 1633 h 10000"/>
                <a:gd name="connsiteX87" fmla="*/ 8919 w 10000"/>
                <a:gd name="connsiteY87" fmla="*/ 1497 h 10000"/>
                <a:gd name="connsiteX88" fmla="*/ 9135 w 10000"/>
                <a:gd name="connsiteY88" fmla="*/ 1395 h 10000"/>
                <a:gd name="connsiteX89" fmla="*/ 9351 w 10000"/>
                <a:gd name="connsiteY89" fmla="*/ 1293 h 10000"/>
                <a:gd name="connsiteX90" fmla="*/ 9405 w 10000"/>
                <a:gd name="connsiteY90" fmla="*/ 1173 h 10000"/>
                <a:gd name="connsiteX91" fmla="*/ 9568 w 10000"/>
                <a:gd name="connsiteY91" fmla="*/ 1020 h 10000"/>
                <a:gd name="connsiteX92" fmla="*/ 9838 w 10000"/>
                <a:gd name="connsiteY92" fmla="*/ 646 h 10000"/>
                <a:gd name="connsiteX93" fmla="*/ 9892 w 10000"/>
                <a:gd name="connsiteY93" fmla="*/ 408 h 10000"/>
                <a:gd name="connsiteX94" fmla="*/ 9892 w 10000"/>
                <a:gd name="connsiteY94" fmla="*/ 323 h 10000"/>
                <a:gd name="connsiteX95" fmla="*/ 10000 w 10000"/>
                <a:gd name="connsiteY95" fmla="*/ 272 h 10000"/>
                <a:gd name="connsiteX96" fmla="*/ 10000 w 10000"/>
                <a:gd name="connsiteY96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2865 w 10000"/>
                <a:gd name="connsiteY33" fmla="*/ 5578 h 10000"/>
                <a:gd name="connsiteX34" fmla="*/ 2270 w 10000"/>
                <a:gd name="connsiteY34" fmla="*/ 5680 h 10000"/>
                <a:gd name="connsiteX35" fmla="*/ 1622 w 10000"/>
                <a:gd name="connsiteY35" fmla="*/ 5731 h 10000"/>
                <a:gd name="connsiteX36" fmla="*/ 1081 w 10000"/>
                <a:gd name="connsiteY36" fmla="*/ 5680 h 10000"/>
                <a:gd name="connsiteX37" fmla="*/ 703 w 10000"/>
                <a:gd name="connsiteY37" fmla="*/ 5612 h 10000"/>
                <a:gd name="connsiteX38" fmla="*/ 595 w 10000"/>
                <a:gd name="connsiteY38" fmla="*/ 5527 h 10000"/>
                <a:gd name="connsiteX39" fmla="*/ 595 w 10000"/>
                <a:gd name="connsiteY39" fmla="*/ 5476 h 10000"/>
                <a:gd name="connsiteX40" fmla="*/ 703 w 10000"/>
                <a:gd name="connsiteY40" fmla="*/ 5425 h 10000"/>
                <a:gd name="connsiteX41" fmla="*/ 703 w 10000"/>
                <a:gd name="connsiteY41" fmla="*/ 5374 h 10000"/>
                <a:gd name="connsiteX42" fmla="*/ 703 w 10000"/>
                <a:gd name="connsiteY42" fmla="*/ 5306 h 10000"/>
                <a:gd name="connsiteX43" fmla="*/ 595 w 10000"/>
                <a:gd name="connsiteY43" fmla="*/ 5289 h 10000"/>
                <a:gd name="connsiteX44" fmla="*/ 432 w 10000"/>
                <a:gd name="connsiteY44" fmla="*/ 5119 h 10000"/>
                <a:gd name="connsiteX45" fmla="*/ 162 w 10000"/>
                <a:gd name="connsiteY45" fmla="*/ 4881 h 10000"/>
                <a:gd name="connsiteX46" fmla="*/ 0 w 10000"/>
                <a:gd name="connsiteY46" fmla="*/ 4694 h 10000"/>
                <a:gd name="connsiteX47" fmla="*/ 162 w 10000"/>
                <a:gd name="connsiteY47" fmla="*/ 4626 h 10000"/>
                <a:gd name="connsiteX48" fmla="*/ 324 w 10000"/>
                <a:gd name="connsiteY48" fmla="*/ 4558 h 10000"/>
                <a:gd name="connsiteX49" fmla="*/ 541 w 10000"/>
                <a:gd name="connsiteY49" fmla="*/ 4507 h 10000"/>
                <a:gd name="connsiteX50" fmla="*/ 432 w 10000"/>
                <a:gd name="connsiteY50" fmla="*/ 4354 h 10000"/>
                <a:gd name="connsiteX51" fmla="*/ 1081 w 10000"/>
                <a:gd name="connsiteY51" fmla="*/ 3418 h 10000"/>
                <a:gd name="connsiteX52" fmla="*/ 1297 w 10000"/>
                <a:gd name="connsiteY52" fmla="*/ 3384 h 10000"/>
                <a:gd name="connsiteX53" fmla="*/ 1351 w 10000"/>
                <a:gd name="connsiteY53" fmla="*/ 3384 h 10000"/>
                <a:gd name="connsiteX54" fmla="*/ 1514 w 10000"/>
                <a:gd name="connsiteY54" fmla="*/ 3384 h 10000"/>
                <a:gd name="connsiteX55" fmla="*/ 1676 w 10000"/>
                <a:gd name="connsiteY55" fmla="*/ 3452 h 10000"/>
                <a:gd name="connsiteX56" fmla="*/ 1946 w 10000"/>
                <a:gd name="connsiteY56" fmla="*/ 3503 h 10000"/>
                <a:gd name="connsiteX57" fmla="*/ 2108 w 10000"/>
                <a:gd name="connsiteY57" fmla="*/ 3520 h 10000"/>
                <a:gd name="connsiteX58" fmla="*/ 2378 w 10000"/>
                <a:gd name="connsiteY58" fmla="*/ 3554 h 10000"/>
                <a:gd name="connsiteX59" fmla="*/ 2541 w 10000"/>
                <a:gd name="connsiteY59" fmla="*/ 3571 h 10000"/>
                <a:gd name="connsiteX60" fmla="*/ 2703 w 10000"/>
                <a:gd name="connsiteY60" fmla="*/ 3605 h 10000"/>
                <a:gd name="connsiteX61" fmla="*/ 2865 w 10000"/>
                <a:gd name="connsiteY61" fmla="*/ 3605 h 10000"/>
                <a:gd name="connsiteX62" fmla="*/ 3297 w 10000"/>
                <a:gd name="connsiteY62" fmla="*/ 3571 h 10000"/>
                <a:gd name="connsiteX63" fmla="*/ 3459 w 10000"/>
                <a:gd name="connsiteY63" fmla="*/ 3554 h 10000"/>
                <a:gd name="connsiteX64" fmla="*/ 3676 w 10000"/>
                <a:gd name="connsiteY64" fmla="*/ 3503 h 10000"/>
                <a:gd name="connsiteX65" fmla="*/ 3838 w 10000"/>
                <a:gd name="connsiteY65" fmla="*/ 3452 h 10000"/>
                <a:gd name="connsiteX66" fmla="*/ 4162 w 10000"/>
                <a:gd name="connsiteY66" fmla="*/ 3384 h 10000"/>
                <a:gd name="connsiteX67" fmla="*/ 4595 w 10000"/>
                <a:gd name="connsiteY67" fmla="*/ 3367 h 10000"/>
                <a:gd name="connsiteX68" fmla="*/ 5081 w 10000"/>
                <a:gd name="connsiteY68" fmla="*/ 3265 h 10000"/>
                <a:gd name="connsiteX69" fmla="*/ 5351 w 10000"/>
                <a:gd name="connsiteY69" fmla="*/ 3180 h 10000"/>
                <a:gd name="connsiteX70" fmla="*/ 6378 w 10000"/>
                <a:gd name="connsiteY70" fmla="*/ 2942 h 10000"/>
                <a:gd name="connsiteX71" fmla="*/ 6595 w 10000"/>
                <a:gd name="connsiteY71" fmla="*/ 2891 h 10000"/>
                <a:gd name="connsiteX72" fmla="*/ 7027 w 10000"/>
                <a:gd name="connsiteY72" fmla="*/ 2721 h 10000"/>
                <a:gd name="connsiteX73" fmla="*/ 7297 w 10000"/>
                <a:gd name="connsiteY73" fmla="*/ 2619 h 10000"/>
                <a:gd name="connsiteX74" fmla="*/ 7351 w 10000"/>
                <a:gd name="connsiteY74" fmla="*/ 2534 h 10000"/>
                <a:gd name="connsiteX75" fmla="*/ 7568 w 10000"/>
                <a:gd name="connsiteY75" fmla="*/ 2466 h 10000"/>
                <a:gd name="connsiteX76" fmla="*/ 7730 w 10000"/>
                <a:gd name="connsiteY76" fmla="*/ 2296 h 10000"/>
                <a:gd name="connsiteX77" fmla="*/ 7946 w 10000"/>
                <a:gd name="connsiteY77" fmla="*/ 2160 h 10000"/>
                <a:gd name="connsiteX78" fmla="*/ 8162 w 10000"/>
                <a:gd name="connsiteY78" fmla="*/ 2109 h 10000"/>
                <a:gd name="connsiteX79" fmla="*/ 8216 w 10000"/>
                <a:gd name="connsiteY79" fmla="*/ 2041 h 10000"/>
                <a:gd name="connsiteX80" fmla="*/ 8324 w 10000"/>
                <a:gd name="connsiteY80" fmla="*/ 1973 h 10000"/>
                <a:gd name="connsiteX81" fmla="*/ 8378 w 10000"/>
                <a:gd name="connsiteY81" fmla="*/ 1922 h 10000"/>
                <a:gd name="connsiteX82" fmla="*/ 8486 w 10000"/>
                <a:gd name="connsiteY82" fmla="*/ 1871 h 10000"/>
                <a:gd name="connsiteX83" fmla="*/ 8486 w 10000"/>
                <a:gd name="connsiteY83" fmla="*/ 1820 h 10000"/>
                <a:gd name="connsiteX84" fmla="*/ 8541 w 10000"/>
                <a:gd name="connsiteY84" fmla="*/ 1718 h 10000"/>
                <a:gd name="connsiteX85" fmla="*/ 8649 w 10000"/>
                <a:gd name="connsiteY85" fmla="*/ 1633 h 10000"/>
                <a:gd name="connsiteX86" fmla="*/ 8919 w 10000"/>
                <a:gd name="connsiteY86" fmla="*/ 1497 h 10000"/>
                <a:gd name="connsiteX87" fmla="*/ 9135 w 10000"/>
                <a:gd name="connsiteY87" fmla="*/ 1395 h 10000"/>
                <a:gd name="connsiteX88" fmla="*/ 9351 w 10000"/>
                <a:gd name="connsiteY88" fmla="*/ 1293 h 10000"/>
                <a:gd name="connsiteX89" fmla="*/ 9405 w 10000"/>
                <a:gd name="connsiteY89" fmla="*/ 1173 h 10000"/>
                <a:gd name="connsiteX90" fmla="*/ 9568 w 10000"/>
                <a:gd name="connsiteY90" fmla="*/ 1020 h 10000"/>
                <a:gd name="connsiteX91" fmla="*/ 9838 w 10000"/>
                <a:gd name="connsiteY91" fmla="*/ 646 h 10000"/>
                <a:gd name="connsiteX92" fmla="*/ 9892 w 10000"/>
                <a:gd name="connsiteY92" fmla="*/ 408 h 10000"/>
                <a:gd name="connsiteX93" fmla="*/ 9892 w 10000"/>
                <a:gd name="connsiteY93" fmla="*/ 323 h 10000"/>
                <a:gd name="connsiteX94" fmla="*/ 10000 w 10000"/>
                <a:gd name="connsiteY94" fmla="*/ 272 h 10000"/>
                <a:gd name="connsiteX95" fmla="*/ 10000 w 10000"/>
                <a:gd name="connsiteY95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2865 w 10000"/>
                <a:gd name="connsiteY32" fmla="*/ 5578 h 10000"/>
                <a:gd name="connsiteX33" fmla="*/ 2270 w 10000"/>
                <a:gd name="connsiteY33" fmla="*/ 5680 h 10000"/>
                <a:gd name="connsiteX34" fmla="*/ 1622 w 10000"/>
                <a:gd name="connsiteY34" fmla="*/ 5731 h 10000"/>
                <a:gd name="connsiteX35" fmla="*/ 1081 w 10000"/>
                <a:gd name="connsiteY35" fmla="*/ 5680 h 10000"/>
                <a:gd name="connsiteX36" fmla="*/ 703 w 10000"/>
                <a:gd name="connsiteY36" fmla="*/ 5612 h 10000"/>
                <a:gd name="connsiteX37" fmla="*/ 595 w 10000"/>
                <a:gd name="connsiteY37" fmla="*/ 5527 h 10000"/>
                <a:gd name="connsiteX38" fmla="*/ 595 w 10000"/>
                <a:gd name="connsiteY38" fmla="*/ 5476 h 10000"/>
                <a:gd name="connsiteX39" fmla="*/ 703 w 10000"/>
                <a:gd name="connsiteY39" fmla="*/ 5425 h 10000"/>
                <a:gd name="connsiteX40" fmla="*/ 703 w 10000"/>
                <a:gd name="connsiteY40" fmla="*/ 5374 h 10000"/>
                <a:gd name="connsiteX41" fmla="*/ 703 w 10000"/>
                <a:gd name="connsiteY41" fmla="*/ 5306 h 10000"/>
                <a:gd name="connsiteX42" fmla="*/ 595 w 10000"/>
                <a:gd name="connsiteY42" fmla="*/ 5289 h 10000"/>
                <a:gd name="connsiteX43" fmla="*/ 432 w 10000"/>
                <a:gd name="connsiteY43" fmla="*/ 5119 h 10000"/>
                <a:gd name="connsiteX44" fmla="*/ 162 w 10000"/>
                <a:gd name="connsiteY44" fmla="*/ 4881 h 10000"/>
                <a:gd name="connsiteX45" fmla="*/ 0 w 10000"/>
                <a:gd name="connsiteY45" fmla="*/ 4694 h 10000"/>
                <a:gd name="connsiteX46" fmla="*/ 162 w 10000"/>
                <a:gd name="connsiteY46" fmla="*/ 4626 h 10000"/>
                <a:gd name="connsiteX47" fmla="*/ 324 w 10000"/>
                <a:gd name="connsiteY47" fmla="*/ 4558 h 10000"/>
                <a:gd name="connsiteX48" fmla="*/ 541 w 10000"/>
                <a:gd name="connsiteY48" fmla="*/ 4507 h 10000"/>
                <a:gd name="connsiteX49" fmla="*/ 432 w 10000"/>
                <a:gd name="connsiteY49" fmla="*/ 4354 h 10000"/>
                <a:gd name="connsiteX50" fmla="*/ 1081 w 10000"/>
                <a:gd name="connsiteY50" fmla="*/ 3418 h 10000"/>
                <a:gd name="connsiteX51" fmla="*/ 1297 w 10000"/>
                <a:gd name="connsiteY51" fmla="*/ 3384 h 10000"/>
                <a:gd name="connsiteX52" fmla="*/ 1351 w 10000"/>
                <a:gd name="connsiteY52" fmla="*/ 3384 h 10000"/>
                <a:gd name="connsiteX53" fmla="*/ 1514 w 10000"/>
                <a:gd name="connsiteY53" fmla="*/ 3384 h 10000"/>
                <a:gd name="connsiteX54" fmla="*/ 1676 w 10000"/>
                <a:gd name="connsiteY54" fmla="*/ 3452 h 10000"/>
                <a:gd name="connsiteX55" fmla="*/ 1946 w 10000"/>
                <a:gd name="connsiteY55" fmla="*/ 3503 h 10000"/>
                <a:gd name="connsiteX56" fmla="*/ 2108 w 10000"/>
                <a:gd name="connsiteY56" fmla="*/ 3520 h 10000"/>
                <a:gd name="connsiteX57" fmla="*/ 2378 w 10000"/>
                <a:gd name="connsiteY57" fmla="*/ 3554 h 10000"/>
                <a:gd name="connsiteX58" fmla="*/ 2541 w 10000"/>
                <a:gd name="connsiteY58" fmla="*/ 3571 h 10000"/>
                <a:gd name="connsiteX59" fmla="*/ 2703 w 10000"/>
                <a:gd name="connsiteY59" fmla="*/ 3605 h 10000"/>
                <a:gd name="connsiteX60" fmla="*/ 2865 w 10000"/>
                <a:gd name="connsiteY60" fmla="*/ 3605 h 10000"/>
                <a:gd name="connsiteX61" fmla="*/ 3297 w 10000"/>
                <a:gd name="connsiteY61" fmla="*/ 3571 h 10000"/>
                <a:gd name="connsiteX62" fmla="*/ 3459 w 10000"/>
                <a:gd name="connsiteY62" fmla="*/ 3554 h 10000"/>
                <a:gd name="connsiteX63" fmla="*/ 3676 w 10000"/>
                <a:gd name="connsiteY63" fmla="*/ 3503 h 10000"/>
                <a:gd name="connsiteX64" fmla="*/ 3838 w 10000"/>
                <a:gd name="connsiteY64" fmla="*/ 3452 h 10000"/>
                <a:gd name="connsiteX65" fmla="*/ 4162 w 10000"/>
                <a:gd name="connsiteY65" fmla="*/ 3384 h 10000"/>
                <a:gd name="connsiteX66" fmla="*/ 4595 w 10000"/>
                <a:gd name="connsiteY66" fmla="*/ 3367 h 10000"/>
                <a:gd name="connsiteX67" fmla="*/ 5081 w 10000"/>
                <a:gd name="connsiteY67" fmla="*/ 3265 h 10000"/>
                <a:gd name="connsiteX68" fmla="*/ 5351 w 10000"/>
                <a:gd name="connsiteY68" fmla="*/ 3180 h 10000"/>
                <a:gd name="connsiteX69" fmla="*/ 6378 w 10000"/>
                <a:gd name="connsiteY69" fmla="*/ 2942 h 10000"/>
                <a:gd name="connsiteX70" fmla="*/ 6595 w 10000"/>
                <a:gd name="connsiteY70" fmla="*/ 2891 h 10000"/>
                <a:gd name="connsiteX71" fmla="*/ 7027 w 10000"/>
                <a:gd name="connsiteY71" fmla="*/ 2721 h 10000"/>
                <a:gd name="connsiteX72" fmla="*/ 7297 w 10000"/>
                <a:gd name="connsiteY72" fmla="*/ 2619 h 10000"/>
                <a:gd name="connsiteX73" fmla="*/ 7351 w 10000"/>
                <a:gd name="connsiteY73" fmla="*/ 2534 h 10000"/>
                <a:gd name="connsiteX74" fmla="*/ 7568 w 10000"/>
                <a:gd name="connsiteY74" fmla="*/ 2466 h 10000"/>
                <a:gd name="connsiteX75" fmla="*/ 7730 w 10000"/>
                <a:gd name="connsiteY75" fmla="*/ 2296 h 10000"/>
                <a:gd name="connsiteX76" fmla="*/ 7946 w 10000"/>
                <a:gd name="connsiteY76" fmla="*/ 2160 h 10000"/>
                <a:gd name="connsiteX77" fmla="*/ 8162 w 10000"/>
                <a:gd name="connsiteY77" fmla="*/ 2109 h 10000"/>
                <a:gd name="connsiteX78" fmla="*/ 8216 w 10000"/>
                <a:gd name="connsiteY78" fmla="*/ 2041 h 10000"/>
                <a:gd name="connsiteX79" fmla="*/ 8324 w 10000"/>
                <a:gd name="connsiteY79" fmla="*/ 1973 h 10000"/>
                <a:gd name="connsiteX80" fmla="*/ 8378 w 10000"/>
                <a:gd name="connsiteY80" fmla="*/ 1922 h 10000"/>
                <a:gd name="connsiteX81" fmla="*/ 8486 w 10000"/>
                <a:gd name="connsiteY81" fmla="*/ 1871 h 10000"/>
                <a:gd name="connsiteX82" fmla="*/ 8486 w 10000"/>
                <a:gd name="connsiteY82" fmla="*/ 1820 h 10000"/>
                <a:gd name="connsiteX83" fmla="*/ 8541 w 10000"/>
                <a:gd name="connsiteY83" fmla="*/ 1718 h 10000"/>
                <a:gd name="connsiteX84" fmla="*/ 8649 w 10000"/>
                <a:gd name="connsiteY84" fmla="*/ 1633 h 10000"/>
                <a:gd name="connsiteX85" fmla="*/ 8919 w 10000"/>
                <a:gd name="connsiteY85" fmla="*/ 1497 h 10000"/>
                <a:gd name="connsiteX86" fmla="*/ 9135 w 10000"/>
                <a:gd name="connsiteY86" fmla="*/ 1395 h 10000"/>
                <a:gd name="connsiteX87" fmla="*/ 9351 w 10000"/>
                <a:gd name="connsiteY87" fmla="*/ 1293 h 10000"/>
                <a:gd name="connsiteX88" fmla="*/ 9405 w 10000"/>
                <a:gd name="connsiteY88" fmla="*/ 1173 h 10000"/>
                <a:gd name="connsiteX89" fmla="*/ 9568 w 10000"/>
                <a:gd name="connsiteY89" fmla="*/ 1020 h 10000"/>
                <a:gd name="connsiteX90" fmla="*/ 9838 w 10000"/>
                <a:gd name="connsiteY90" fmla="*/ 646 h 10000"/>
                <a:gd name="connsiteX91" fmla="*/ 9892 w 10000"/>
                <a:gd name="connsiteY91" fmla="*/ 408 h 10000"/>
                <a:gd name="connsiteX92" fmla="*/ 9892 w 10000"/>
                <a:gd name="connsiteY92" fmla="*/ 323 h 10000"/>
                <a:gd name="connsiteX93" fmla="*/ 10000 w 10000"/>
                <a:gd name="connsiteY93" fmla="*/ 272 h 10000"/>
                <a:gd name="connsiteX94" fmla="*/ 10000 w 10000"/>
                <a:gd name="connsiteY94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2865 w 10000"/>
                <a:gd name="connsiteY31" fmla="*/ 5578 h 10000"/>
                <a:gd name="connsiteX32" fmla="*/ 2270 w 10000"/>
                <a:gd name="connsiteY32" fmla="*/ 5680 h 10000"/>
                <a:gd name="connsiteX33" fmla="*/ 1622 w 10000"/>
                <a:gd name="connsiteY33" fmla="*/ 5731 h 10000"/>
                <a:gd name="connsiteX34" fmla="*/ 1081 w 10000"/>
                <a:gd name="connsiteY34" fmla="*/ 5680 h 10000"/>
                <a:gd name="connsiteX35" fmla="*/ 703 w 10000"/>
                <a:gd name="connsiteY35" fmla="*/ 5612 h 10000"/>
                <a:gd name="connsiteX36" fmla="*/ 595 w 10000"/>
                <a:gd name="connsiteY36" fmla="*/ 5527 h 10000"/>
                <a:gd name="connsiteX37" fmla="*/ 595 w 10000"/>
                <a:gd name="connsiteY37" fmla="*/ 5476 h 10000"/>
                <a:gd name="connsiteX38" fmla="*/ 703 w 10000"/>
                <a:gd name="connsiteY38" fmla="*/ 5425 h 10000"/>
                <a:gd name="connsiteX39" fmla="*/ 703 w 10000"/>
                <a:gd name="connsiteY39" fmla="*/ 5374 h 10000"/>
                <a:gd name="connsiteX40" fmla="*/ 703 w 10000"/>
                <a:gd name="connsiteY40" fmla="*/ 5306 h 10000"/>
                <a:gd name="connsiteX41" fmla="*/ 595 w 10000"/>
                <a:gd name="connsiteY41" fmla="*/ 5289 h 10000"/>
                <a:gd name="connsiteX42" fmla="*/ 432 w 10000"/>
                <a:gd name="connsiteY42" fmla="*/ 5119 h 10000"/>
                <a:gd name="connsiteX43" fmla="*/ 162 w 10000"/>
                <a:gd name="connsiteY43" fmla="*/ 4881 h 10000"/>
                <a:gd name="connsiteX44" fmla="*/ 0 w 10000"/>
                <a:gd name="connsiteY44" fmla="*/ 4694 h 10000"/>
                <a:gd name="connsiteX45" fmla="*/ 162 w 10000"/>
                <a:gd name="connsiteY45" fmla="*/ 4626 h 10000"/>
                <a:gd name="connsiteX46" fmla="*/ 324 w 10000"/>
                <a:gd name="connsiteY46" fmla="*/ 4558 h 10000"/>
                <a:gd name="connsiteX47" fmla="*/ 541 w 10000"/>
                <a:gd name="connsiteY47" fmla="*/ 4507 h 10000"/>
                <a:gd name="connsiteX48" fmla="*/ 432 w 10000"/>
                <a:gd name="connsiteY48" fmla="*/ 4354 h 10000"/>
                <a:gd name="connsiteX49" fmla="*/ 1081 w 10000"/>
                <a:gd name="connsiteY49" fmla="*/ 3418 h 10000"/>
                <a:gd name="connsiteX50" fmla="*/ 1297 w 10000"/>
                <a:gd name="connsiteY50" fmla="*/ 3384 h 10000"/>
                <a:gd name="connsiteX51" fmla="*/ 1351 w 10000"/>
                <a:gd name="connsiteY51" fmla="*/ 3384 h 10000"/>
                <a:gd name="connsiteX52" fmla="*/ 1514 w 10000"/>
                <a:gd name="connsiteY52" fmla="*/ 3384 h 10000"/>
                <a:gd name="connsiteX53" fmla="*/ 1676 w 10000"/>
                <a:gd name="connsiteY53" fmla="*/ 3452 h 10000"/>
                <a:gd name="connsiteX54" fmla="*/ 1946 w 10000"/>
                <a:gd name="connsiteY54" fmla="*/ 3503 h 10000"/>
                <a:gd name="connsiteX55" fmla="*/ 2108 w 10000"/>
                <a:gd name="connsiteY55" fmla="*/ 3520 h 10000"/>
                <a:gd name="connsiteX56" fmla="*/ 2378 w 10000"/>
                <a:gd name="connsiteY56" fmla="*/ 3554 h 10000"/>
                <a:gd name="connsiteX57" fmla="*/ 2541 w 10000"/>
                <a:gd name="connsiteY57" fmla="*/ 3571 h 10000"/>
                <a:gd name="connsiteX58" fmla="*/ 2703 w 10000"/>
                <a:gd name="connsiteY58" fmla="*/ 3605 h 10000"/>
                <a:gd name="connsiteX59" fmla="*/ 2865 w 10000"/>
                <a:gd name="connsiteY59" fmla="*/ 3605 h 10000"/>
                <a:gd name="connsiteX60" fmla="*/ 3297 w 10000"/>
                <a:gd name="connsiteY60" fmla="*/ 3571 h 10000"/>
                <a:gd name="connsiteX61" fmla="*/ 3459 w 10000"/>
                <a:gd name="connsiteY61" fmla="*/ 3554 h 10000"/>
                <a:gd name="connsiteX62" fmla="*/ 3676 w 10000"/>
                <a:gd name="connsiteY62" fmla="*/ 3503 h 10000"/>
                <a:gd name="connsiteX63" fmla="*/ 3838 w 10000"/>
                <a:gd name="connsiteY63" fmla="*/ 3452 h 10000"/>
                <a:gd name="connsiteX64" fmla="*/ 4162 w 10000"/>
                <a:gd name="connsiteY64" fmla="*/ 3384 h 10000"/>
                <a:gd name="connsiteX65" fmla="*/ 4595 w 10000"/>
                <a:gd name="connsiteY65" fmla="*/ 3367 h 10000"/>
                <a:gd name="connsiteX66" fmla="*/ 5081 w 10000"/>
                <a:gd name="connsiteY66" fmla="*/ 3265 h 10000"/>
                <a:gd name="connsiteX67" fmla="*/ 5351 w 10000"/>
                <a:gd name="connsiteY67" fmla="*/ 3180 h 10000"/>
                <a:gd name="connsiteX68" fmla="*/ 6378 w 10000"/>
                <a:gd name="connsiteY68" fmla="*/ 2942 h 10000"/>
                <a:gd name="connsiteX69" fmla="*/ 6595 w 10000"/>
                <a:gd name="connsiteY69" fmla="*/ 2891 h 10000"/>
                <a:gd name="connsiteX70" fmla="*/ 7027 w 10000"/>
                <a:gd name="connsiteY70" fmla="*/ 2721 h 10000"/>
                <a:gd name="connsiteX71" fmla="*/ 7297 w 10000"/>
                <a:gd name="connsiteY71" fmla="*/ 2619 h 10000"/>
                <a:gd name="connsiteX72" fmla="*/ 7351 w 10000"/>
                <a:gd name="connsiteY72" fmla="*/ 2534 h 10000"/>
                <a:gd name="connsiteX73" fmla="*/ 7568 w 10000"/>
                <a:gd name="connsiteY73" fmla="*/ 2466 h 10000"/>
                <a:gd name="connsiteX74" fmla="*/ 7730 w 10000"/>
                <a:gd name="connsiteY74" fmla="*/ 2296 h 10000"/>
                <a:gd name="connsiteX75" fmla="*/ 7946 w 10000"/>
                <a:gd name="connsiteY75" fmla="*/ 2160 h 10000"/>
                <a:gd name="connsiteX76" fmla="*/ 8162 w 10000"/>
                <a:gd name="connsiteY76" fmla="*/ 2109 h 10000"/>
                <a:gd name="connsiteX77" fmla="*/ 8216 w 10000"/>
                <a:gd name="connsiteY77" fmla="*/ 2041 h 10000"/>
                <a:gd name="connsiteX78" fmla="*/ 8324 w 10000"/>
                <a:gd name="connsiteY78" fmla="*/ 1973 h 10000"/>
                <a:gd name="connsiteX79" fmla="*/ 8378 w 10000"/>
                <a:gd name="connsiteY79" fmla="*/ 1922 h 10000"/>
                <a:gd name="connsiteX80" fmla="*/ 8486 w 10000"/>
                <a:gd name="connsiteY80" fmla="*/ 1871 h 10000"/>
                <a:gd name="connsiteX81" fmla="*/ 8486 w 10000"/>
                <a:gd name="connsiteY81" fmla="*/ 1820 h 10000"/>
                <a:gd name="connsiteX82" fmla="*/ 8541 w 10000"/>
                <a:gd name="connsiteY82" fmla="*/ 1718 h 10000"/>
                <a:gd name="connsiteX83" fmla="*/ 8649 w 10000"/>
                <a:gd name="connsiteY83" fmla="*/ 1633 h 10000"/>
                <a:gd name="connsiteX84" fmla="*/ 8919 w 10000"/>
                <a:gd name="connsiteY84" fmla="*/ 1497 h 10000"/>
                <a:gd name="connsiteX85" fmla="*/ 9135 w 10000"/>
                <a:gd name="connsiteY85" fmla="*/ 1395 h 10000"/>
                <a:gd name="connsiteX86" fmla="*/ 9351 w 10000"/>
                <a:gd name="connsiteY86" fmla="*/ 1293 h 10000"/>
                <a:gd name="connsiteX87" fmla="*/ 9405 w 10000"/>
                <a:gd name="connsiteY87" fmla="*/ 1173 h 10000"/>
                <a:gd name="connsiteX88" fmla="*/ 9568 w 10000"/>
                <a:gd name="connsiteY88" fmla="*/ 1020 h 10000"/>
                <a:gd name="connsiteX89" fmla="*/ 9838 w 10000"/>
                <a:gd name="connsiteY89" fmla="*/ 646 h 10000"/>
                <a:gd name="connsiteX90" fmla="*/ 9892 w 10000"/>
                <a:gd name="connsiteY90" fmla="*/ 408 h 10000"/>
                <a:gd name="connsiteX91" fmla="*/ 9892 w 10000"/>
                <a:gd name="connsiteY91" fmla="*/ 323 h 10000"/>
                <a:gd name="connsiteX92" fmla="*/ 10000 w 10000"/>
                <a:gd name="connsiteY92" fmla="*/ 272 h 10000"/>
                <a:gd name="connsiteX93" fmla="*/ 10000 w 10000"/>
                <a:gd name="connsiteY93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2865 w 10000"/>
                <a:gd name="connsiteY30" fmla="*/ 5578 h 10000"/>
                <a:gd name="connsiteX31" fmla="*/ 2270 w 10000"/>
                <a:gd name="connsiteY31" fmla="*/ 5680 h 10000"/>
                <a:gd name="connsiteX32" fmla="*/ 1622 w 10000"/>
                <a:gd name="connsiteY32" fmla="*/ 5731 h 10000"/>
                <a:gd name="connsiteX33" fmla="*/ 1081 w 10000"/>
                <a:gd name="connsiteY33" fmla="*/ 5680 h 10000"/>
                <a:gd name="connsiteX34" fmla="*/ 703 w 10000"/>
                <a:gd name="connsiteY34" fmla="*/ 5612 h 10000"/>
                <a:gd name="connsiteX35" fmla="*/ 595 w 10000"/>
                <a:gd name="connsiteY35" fmla="*/ 5527 h 10000"/>
                <a:gd name="connsiteX36" fmla="*/ 595 w 10000"/>
                <a:gd name="connsiteY36" fmla="*/ 5476 h 10000"/>
                <a:gd name="connsiteX37" fmla="*/ 703 w 10000"/>
                <a:gd name="connsiteY37" fmla="*/ 5425 h 10000"/>
                <a:gd name="connsiteX38" fmla="*/ 703 w 10000"/>
                <a:gd name="connsiteY38" fmla="*/ 5374 h 10000"/>
                <a:gd name="connsiteX39" fmla="*/ 703 w 10000"/>
                <a:gd name="connsiteY39" fmla="*/ 5306 h 10000"/>
                <a:gd name="connsiteX40" fmla="*/ 595 w 10000"/>
                <a:gd name="connsiteY40" fmla="*/ 5289 h 10000"/>
                <a:gd name="connsiteX41" fmla="*/ 432 w 10000"/>
                <a:gd name="connsiteY41" fmla="*/ 5119 h 10000"/>
                <a:gd name="connsiteX42" fmla="*/ 162 w 10000"/>
                <a:gd name="connsiteY42" fmla="*/ 4881 h 10000"/>
                <a:gd name="connsiteX43" fmla="*/ 0 w 10000"/>
                <a:gd name="connsiteY43" fmla="*/ 4694 h 10000"/>
                <a:gd name="connsiteX44" fmla="*/ 162 w 10000"/>
                <a:gd name="connsiteY44" fmla="*/ 4626 h 10000"/>
                <a:gd name="connsiteX45" fmla="*/ 324 w 10000"/>
                <a:gd name="connsiteY45" fmla="*/ 4558 h 10000"/>
                <a:gd name="connsiteX46" fmla="*/ 541 w 10000"/>
                <a:gd name="connsiteY46" fmla="*/ 4507 h 10000"/>
                <a:gd name="connsiteX47" fmla="*/ 432 w 10000"/>
                <a:gd name="connsiteY47" fmla="*/ 4354 h 10000"/>
                <a:gd name="connsiteX48" fmla="*/ 1081 w 10000"/>
                <a:gd name="connsiteY48" fmla="*/ 3418 h 10000"/>
                <a:gd name="connsiteX49" fmla="*/ 1297 w 10000"/>
                <a:gd name="connsiteY49" fmla="*/ 3384 h 10000"/>
                <a:gd name="connsiteX50" fmla="*/ 1351 w 10000"/>
                <a:gd name="connsiteY50" fmla="*/ 3384 h 10000"/>
                <a:gd name="connsiteX51" fmla="*/ 1514 w 10000"/>
                <a:gd name="connsiteY51" fmla="*/ 3384 h 10000"/>
                <a:gd name="connsiteX52" fmla="*/ 1676 w 10000"/>
                <a:gd name="connsiteY52" fmla="*/ 3452 h 10000"/>
                <a:gd name="connsiteX53" fmla="*/ 1946 w 10000"/>
                <a:gd name="connsiteY53" fmla="*/ 3503 h 10000"/>
                <a:gd name="connsiteX54" fmla="*/ 2108 w 10000"/>
                <a:gd name="connsiteY54" fmla="*/ 3520 h 10000"/>
                <a:gd name="connsiteX55" fmla="*/ 2378 w 10000"/>
                <a:gd name="connsiteY55" fmla="*/ 3554 h 10000"/>
                <a:gd name="connsiteX56" fmla="*/ 2541 w 10000"/>
                <a:gd name="connsiteY56" fmla="*/ 3571 h 10000"/>
                <a:gd name="connsiteX57" fmla="*/ 2703 w 10000"/>
                <a:gd name="connsiteY57" fmla="*/ 3605 h 10000"/>
                <a:gd name="connsiteX58" fmla="*/ 2865 w 10000"/>
                <a:gd name="connsiteY58" fmla="*/ 3605 h 10000"/>
                <a:gd name="connsiteX59" fmla="*/ 3297 w 10000"/>
                <a:gd name="connsiteY59" fmla="*/ 3571 h 10000"/>
                <a:gd name="connsiteX60" fmla="*/ 3459 w 10000"/>
                <a:gd name="connsiteY60" fmla="*/ 3554 h 10000"/>
                <a:gd name="connsiteX61" fmla="*/ 3676 w 10000"/>
                <a:gd name="connsiteY61" fmla="*/ 3503 h 10000"/>
                <a:gd name="connsiteX62" fmla="*/ 3838 w 10000"/>
                <a:gd name="connsiteY62" fmla="*/ 3452 h 10000"/>
                <a:gd name="connsiteX63" fmla="*/ 4162 w 10000"/>
                <a:gd name="connsiteY63" fmla="*/ 3384 h 10000"/>
                <a:gd name="connsiteX64" fmla="*/ 4595 w 10000"/>
                <a:gd name="connsiteY64" fmla="*/ 3367 h 10000"/>
                <a:gd name="connsiteX65" fmla="*/ 5081 w 10000"/>
                <a:gd name="connsiteY65" fmla="*/ 3265 h 10000"/>
                <a:gd name="connsiteX66" fmla="*/ 5351 w 10000"/>
                <a:gd name="connsiteY66" fmla="*/ 3180 h 10000"/>
                <a:gd name="connsiteX67" fmla="*/ 6378 w 10000"/>
                <a:gd name="connsiteY67" fmla="*/ 2942 h 10000"/>
                <a:gd name="connsiteX68" fmla="*/ 6595 w 10000"/>
                <a:gd name="connsiteY68" fmla="*/ 2891 h 10000"/>
                <a:gd name="connsiteX69" fmla="*/ 7027 w 10000"/>
                <a:gd name="connsiteY69" fmla="*/ 2721 h 10000"/>
                <a:gd name="connsiteX70" fmla="*/ 7297 w 10000"/>
                <a:gd name="connsiteY70" fmla="*/ 2619 h 10000"/>
                <a:gd name="connsiteX71" fmla="*/ 7351 w 10000"/>
                <a:gd name="connsiteY71" fmla="*/ 2534 h 10000"/>
                <a:gd name="connsiteX72" fmla="*/ 7568 w 10000"/>
                <a:gd name="connsiteY72" fmla="*/ 2466 h 10000"/>
                <a:gd name="connsiteX73" fmla="*/ 7730 w 10000"/>
                <a:gd name="connsiteY73" fmla="*/ 2296 h 10000"/>
                <a:gd name="connsiteX74" fmla="*/ 7946 w 10000"/>
                <a:gd name="connsiteY74" fmla="*/ 2160 h 10000"/>
                <a:gd name="connsiteX75" fmla="*/ 8162 w 10000"/>
                <a:gd name="connsiteY75" fmla="*/ 2109 h 10000"/>
                <a:gd name="connsiteX76" fmla="*/ 8216 w 10000"/>
                <a:gd name="connsiteY76" fmla="*/ 2041 h 10000"/>
                <a:gd name="connsiteX77" fmla="*/ 8324 w 10000"/>
                <a:gd name="connsiteY77" fmla="*/ 1973 h 10000"/>
                <a:gd name="connsiteX78" fmla="*/ 8378 w 10000"/>
                <a:gd name="connsiteY78" fmla="*/ 1922 h 10000"/>
                <a:gd name="connsiteX79" fmla="*/ 8486 w 10000"/>
                <a:gd name="connsiteY79" fmla="*/ 1871 h 10000"/>
                <a:gd name="connsiteX80" fmla="*/ 8486 w 10000"/>
                <a:gd name="connsiteY80" fmla="*/ 1820 h 10000"/>
                <a:gd name="connsiteX81" fmla="*/ 8541 w 10000"/>
                <a:gd name="connsiteY81" fmla="*/ 1718 h 10000"/>
                <a:gd name="connsiteX82" fmla="*/ 8649 w 10000"/>
                <a:gd name="connsiteY82" fmla="*/ 1633 h 10000"/>
                <a:gd name="connsiteX83" fmla="*/ 8919 w 10000"/>
                <a:gd name="connsiteY83" fmla="*/ 1497 h 10000"/>
                <a:gd name="connsiteX84" fmla="*/ 9135 w 10000"/>
                <a:gd name="connsiteY84" fmla="*/ 1395 h 10000"/>
                <a:gd name="connsiteX85" fmla="*/ 9351 w 10000"/>
                <a:gd name="connsiteY85" fmla="*/ 1293 h 10000"/>
                <a:gd name="connsiteX86" fmla="*/ 9405 w 10000"/>
                <a:gd name="connsiteY86" fmla="*/ 1173 h 10000"/>
                <a:gd name="connsiteX87" fmla="*/ 9568 w 10000"/>
                <a:gd name="connsiteY87" fmla="*/ 1020 h 10000"/>
                <a:gd name="connsiteX88" fmla="*/ 9838 w 10000"/>
                <a:gd name="connsiteY88" fmla="*/ 646 h 10000"/>
                <a:gd name="connsiteX89" fmla="*/ 9892 w 10000"/>
                <a:gd name="connsiteY89" fmla="*/ 408 h 10000"/>
                <a:gd name="connsiteX90" fmla="*/ 9892 w 10000"/>
                <a:gd name="connsiteY90" fmla="*/ 323 h 10000"/>
                <a:gd name="connsiteX91" fmla="*/ 10000 w 10000"/>
                <a:gd name="connsiteY91" fmla="*/ 272 h 10000"/>
                <a:gd name="connsiteX92" fmla="*/ 10000 w 10000"/>
                <a:gd name="connsiteY92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2865 w 10000"/>
                <a:gd name="connsiteY29" fmla="*/ 5578 h 10000"/>
                <a:gd name="connsiteX30" fmla="*/ 2270 w 10000"/>
                <a:gd name="connsiteY30" fmla="*/ 5680 h 10000"/>
                <a:gd name="connsiteX31" fmla="*/ 1622 w 10000"/>
                <a:gd name="connsiteY31" fmla="*/ 5731 h 10000"/>
                <a:gd name="connsiteX32" fmla="*/ 1081 w 10000"/>
                <a:gd name="connsiteY32" fmla="*/ 5680 h 10000"/>
                <a:gd name="connsiteX33" fmla="*/ 703 w 10000"/>
                <a:gd name="connsiteY33" fmla="*/ 5612 h 10000"/>
                <a:gd name="connsiteX34" fmla="*/ 595 w 10000"/>
                <a:gd name="connsiteY34" fmla="*/ 5527 h 10000"/>
                <a:gd name="connsiteX35" fmla="*/ 595 w 10000"/>
                <a:gd name="connsiteY35" fmla="*/ 5476 h 10000"/>
                <a:gd name="connsiteX36" fmla="*/ 703 w 10000"/>
                <a:gd name="connsiteY36" fmla="*/ 5425 h 10000"/>
                <a:gd name="connsiteX37" fmla="*/ 703 w 10000"/>
                <a:gd name="connsiteY37" fmla="*/ 5374 h 10000"/>
                <a:gd name="connsiteX38" fmla="*/ 703 w 10000"/>
                <a:gd name="connsiteY38" fmla="*/ 5306 h 10000"/>
                <a:gd name="connsiteX39" fmla="*/ 595 w 10000"/>
                <a:gd name="connsiteY39" fmla="*/ 5289 h 10000"/>
                <a:gd name="connsiteX40" fmla="*/ 432 w 10000"/>
                <a:gd name="connsiteY40" fmla="*/ 5119 h 10000"/>
                <a:gd name="connsiteX41" fmla="*/ 162 w 10000"/>
                <a:gd name="connsiteY41" fmla="*/ 4881 h 10000"/>
                <a:gd name="connsiteX42" fmla="*/ 0 w 10000"/>
                <a:gd name="connsiteY42" fmla="*/ 4694 h 10000"/>
                <a:gd name="connsiteX43" fmla="*/ 162 w 10000"/>
                <a:gd name="connsiteY43" fmla="*/ 4626 h 10000"/>
                <a:gd name="connsiteX44" fmla="*/ 324 w 10000"/>
                <a:gd name="connsiteY44" fmla="*/ 4558 h 10000"/>
                <a:gd name="connsiteX45" fmla="*/ 541 w 10000"/>
                <a:gd name="connsiteY45" fmla="*/ 4507 h 10000"/>
                <a:gd name="connsiteX46" fmla="*/ 432 w 10000"/>
                <a:gd name="connsiteY46" fmla="*/ 4354 h 10000"/>
                <a:gd name="connsiteX47" fmla="*/ 1081 w 10000"/>
                <a:gd name="connsiteY47" fmla="*/ 3418 h 10000"/>
                <a:gd name="connsiteX48" fmla="*/ 1297 w 10000"/>
                <a:gd name="connsiteY48" fmla="*/ 3384 h 10000"/>
                <a:gd name="connsiteX49" fmla="*/ 1351 w 10000"/>
                <a:gd name="connsiteY49" fmla="*/ 3384 h 10000"/>
                <a:gd name="connsiteX50" fmla="*/ 1514 w 10000"/>
                <a:gd name="connsiteY50" fmla="*/ 3384 h 10000"/>
                <a:gd name="connsiteX51" fmla="*/ 1676 w 10000"/>
                <a:gd name="connsiteY51" fmla="*/ 3452 h 10000"/>
                <a:gd name="connsiteX52" fmla="*/ 1946 w 10000"/>
                <a:gd name="connsiteY52" fmla="*/ 3503 h 10000"/>
                <a:gd name="connsiteX53" fmla="*/ 2108 w 10000"/>
                <a:gd name="connsiteY53" fmla="*/ 3520 h 10000"/>
                <a:gd name="connsiteX54" fmla="*/ 2378 w 10000"/>
                <a:gd name="connsiteY54" fmla="*/ 3554 h 10000"/>
                <a:gd name="connsiteX55" fmla="*/ 2541 w 10000"/>
                <a:gd name="connsiteY55" fmla="*/ 3571 h 10000"/>
                <a:gd name="connsiteX56" fmla="*/ 2703 w 10000"/>
                <a:gd name="connsiteY56" fmla="*/ 3605 h 10000"/>
                <a:gd name="connsiteX57" fmla="*/ 2865 w 10000"/>
                <a:gd name="connsiteY57" fmla="*/ 3605 h 10000"/>
                <a:gd name="connsiteX58" fmla="*/ 3297 w 10000"/>
                <a:gd name="connsiteY58" fmla="*/ 3571 h 10000"/>
                <a:gd name="connsiteX59" fmla="*/ 3459 w 10000"/>
                <a:gd name="connsiteY59" fmla="*/ 3554 h 10000"/>
                <a:gd name="connsiteX60" fmla="*/ 3676 w 10000"/>
                <a:gd name="connsiteY60" fmla="*/ 3503 h 10000"/>
                <a:gd name="connsiteX61" fmla="*/ 3838 w 10000"/>
                <a:gd name="connsiteY61" fmla="*/ 3452 h 10000"/>
                <a:gd name="connsiteX62" fmla="*/ 4162 w 10000"/>
                <a:gd name="connsiteY62" fmla="*/ 3384 h 10000"/>
                <a:gd name="connsiteX63" fmla="*/ 4595 w 10000"/>
                <a:gd name="connsiteY63" fmla="*/ 3367 h 10000"/>
                <a:gd name="connsiteX64" fmla="*/ 5081 w 10000"/>
                <a:gd name="connsiteY64" fmla="*/ 3265 h 10000"/>
                <a:gd name="connsiteX65" fmla="*/ 5351 w 10000"/>
                <a:gd name="connsiteY65" fmla="*/ 3180 h 10000"/>
                <a:gd name="connsiteX66" fmla="*/ 6378 w 10000"/>
                <a:gd name="connsiteY66" fmla="*/ 2942 h 10000"/>
                <a:gd name="connsiteX67" fmla="*/ 6595 w 10000"/>
                <a:gd name="connsiteY67" fmla="*/ 2891 h 10000"/>
                <a:gd name="connsiteX68" fmla="*/ 7027 w 10000"/>
                <a:gd name="connsiteY68" fmla="*/ 2721 h 10000"/>
                <a:gd name="connsiteX69" fmla="*/ 7297 w 10000"/>
                <a:gd name="connsiteY69" fmla="*/ 2619 h 10000"/>
                <a:gd name="connsiteX70" fmla="*/ 7351 w 10000"/>
                <a:gd name="connsiteY70" fmla="*/ 2534 h 10000"/>
                <a:gd name="connsiteX71" fmla="*/ 7568 w 10000"/>
                <a:gd name="connsiteY71" fmla="*/ 2466 h 10000"/>
                <a:gd name="connsiteX72" fmla="*/ 7730 w 10000"/>
                <a:gd name="connsiteY72" fmla="*/ 2296 h 10000"/>
                <a:gd name="connsiteX73" fmla="*/ 7946 w 10000"/>
                <a:gd name="connsiteY73" fmla="*/ 2160 h 10000"/>
                <a:gd name="connsiteX74" fmla="*/ 8162 w 10000"/>
                <a:gd name="connsiteY74" fmla="*/ 2109 h 10000"/>
                <a:gd name="connsiteX75" fmla="*/ 8216 w 10000"/>
                <a:gd name="connsiteY75" fmla="*/ 2041 h 10000"/>
                <a:gd name="connsiteX76" fmla="*/ 8324 w 10000"/>
                <a:gd name="connsiteY76" fmla="*/ 1973 h 10000"/>
                <a:gd name="connsiteX77" fmla="*/ 8378 w 10000"/>
                <a:gd name="connsiteY77" fmla="*/ 1922 h 10000"/>
                <a:gd name="connsiteX78" fmla="*/ 8486 w 10000"/>
                <a:gd name="connsiteY78" fmla="*/ 1871 h 10000"/>
                <a:gd name="connsiteX79" fmla="*/ 8486 w 10000"/>
                <a:gd name="connsiteY79" fmla="*/ 1820 h 10000"/>
                <a:gd name="connsiteX80" fmla="*/ 8541 w 10000"/>
                <a:gd name="connsiteY80" fmla="*/ 1718 h 10000"/>
                <a:gd name="connsiteX81" fmla="*/ 8649 w 10000"/>
                <a:gd name="connsiteY81" fmla="*/ 1633 h 10000"/>
                <a:gd name="connsiteX82" fmla="*/ 8919 w 10000"/>
                <a:gd name="connsiteY82" fmla="*/ 1497 h 10000"/>
                <a:gd name="connsiteX83" fmla="*/ 9135 w 10000"/>
                <a:gd name="connsiteY83" fmla="*/ 1395 h 10000"/>
                <a:gd name="connsiteX84" fmla="*/ 9351 w 10000"/>
                <a:gd name="connsiteY84" fmla="*/ 1293 h 10000"/>
                <a:gd name="connsiteX85" fmla="*/ 9405 w 10000"/>
                <a:gd name="connsiteY85" fmla="*/ 1173 h 10000"/>
                <a:gd name="connsiteX86" fmla="*/ 9568 w 10000"/>
                <a:gd name="connsiteY86" fmla="*/ 1020 h 10000"/>
                <a:gd name="connsiteX87" fmla="*/ 9838 w 10000"/>
                <a:gd name="connsiteY87" fmla="*/ 646 h 10000"/>
                <a:gd name="connsiteX88" fmla="*/ 9892 w 10000"/>
                <a:gd name="connsiteY88" fmla="*/ 408 h 10000"/>
                <a:gd name="connsiteX89" fmla="*/ 9892 w 10000"/>
                <a:gd name="connsiteY89" fmla="*/ 323 h 10000"/>
                <a:gd name="connsiteX90" fmla="*/ 10000 w 10000"/>
                <a:gd name="connsiteY90" fmla="*/ 272 h 10000"/>
                <a:gd name="connsiteX91" fmla="*/ 10000 w 10000"/>
                <a:gd name="connsiteY91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65 w 10000"/>
                <a:gd name="connsiteY28" fmla="*/ 5578 h 10000"/>
                <a:gd name="connsiteX29" fmla="*/ 2270 w 10000"/>
                <a:gd name="connsiteY29" fmla="*/ 5680 h 10000"/>
                <a:gd name="connsiteX30" fmla="*/ 1622 w 10000"/>
                <a:gd name="connsiteY30" fmla="*/ 5731 h 10000"/>
                <a:gd name="connsiteX31" fmla="*/ 1081 w 10000"/>
                <a:gd name="connsiteY31" fmla="*/ 5680 h 10000"/>
                <a:gd name="connsiteX32" fmla="*/ 703 w 10000"/>
                <a:gd name="connsiteY32" fmla="*/ 5612 h 10000"/>
                <a:gd name="connsiteX33" fmla="*/ 595 w 10000"/>
                <a:gd name="connsiteY33" fmla="*/ 5527 h 10000"/>
                <a:gd name="connsiteX34" fmla="*/ 595 w 10000"/>
                <a:gd name="connsiteY34" fmla="*/ 5476 h 10000"/>
                <a:gd name="connsiteX35" fmla="*/ 703 w 10000"/>
                <a:gd name="connsiteY35" fmla="*/ 5425 h 10000"/>
                <a:gd name="connsiteX36" fmla="*/ 703 w 10000"/>
                <a:gd name="connsiteY36" fmla="*/ 5374 h 10000"/>
                <a:gd name="connsiteX37" fmla="*/ 703 w 10000"/>
                <a:gd name="connsiteY37" fmla="*/ 5306 h 10000"/>
                <a:gd name="connsiteX38" fmla="*/ 595 w 10000"/>
                <a:gd name="connsiteY38" fmla="*/ 5289 h 10000"/>
                <a:gd name="connsiteX39" fmla="*/ 432 w 10000"/>
                <a:gd name="connsiteY39" fmla="*/ 5119 h 10000"/>
                <a:gd name="connsiteX40" fmla="*/ 162 w 10000"/>
                <a:gd name="connsiteY40" fmla="*/ 4881 h 10000"/>
                <a:gd name="connsiteX41" fmla="*/ 0 w 10000"/>
                <a:gd name="connsiteY41" fmla="*/ 4694 h 10000"/>
                <a:gd name="connsiteX42" fmla="*/ 162 w 10000"/>
                <a:gd name="connsiteY42" fmla="*/ 4626 h 10000"/>
                <a:gd name="connsiteX43" fmla="*/ 324 w 10000"/>
                <a:gd name="connsiteY43" fmla="*/ 4558 h 10000"/>
                <a:gd name="connsiteX44" fmla="*/ 541 w 10000"/>
                <a:gd name="connsiteY44" fmla="*/ 4507 h 10000"/>
                <a:gd name="connsiteX45" fmla="*/ 432 w 10000"/>
                <a:gd name="connsiteY45" fmla="*/ 4354 h 10000"/>
                <a:gd name="connsiteX46" fmla="*/ 1081 w 10000"/>
                <a:gd name="connsiteY46" fmla="*/ 3418 h 10000"/>
                <a:gd name="connsiteX47" fmla="*/ 1297 w 10000"/>
                <a:gd name="connsiteY47" fmla="*/ 3384 h 10000"/>
                <a:gd name="connsiteX48" fmla="*/ 1351 w 10000"/>
                <a:gd name="connsiteY48" fmla="*/ 3384 h 10000"/>
                <a:gd name="connsiteX49" fmla="*/ 1514 w 10000"/>
                <a:gd name="connsiteY49" fmla="*/ 3384 h 10000"/>
                <a:gd name="connsiteX50" fmla="*/ 1676 w 10000"/>
                <a:gd name="connsiteY50" fmla="*/ 3452 h 10000"/>
                <a:gd name="connsiteX51" fmla="*/ 1946 w 10000"/>
                <a:gd name="connsiteY51" fmla="*/ 3503 h 10000"/>
                <a:gd name="connsiteX52" fmla="*/ 2108 w 10000"/>
                <a:gd name="connsiteY52" fmla="*/ 3520 h 10000"/>
                <a:gd name="connsiteX53" fmla="*/ 2378 w 10000"/>
                <a:gd name="connsiteY53" fmla="*/ 3554 h 10000"/>
                <a:gd name="connsiteX54" fmla="*/ 2541 w 10000"/>
                <a:gd name="connsiteY54" fmla="*/ 3571 h 10000"/>
                <a:gd name="connsiteX55" fmla="*/ 2703 w 10000"/>
                <a:gd name="connsiteY55" fmla="*/ 3605 h 10000"/>
                <a:gd name="connsiteX56" fmla="*/ 2865 w 10000"/>
                <a:gd name="connsiteY56" fmla="*/ 3605 h 10000"/>
                <a:gd name="connsiteX57" fmla="*/ 3297 w 10000"/>
                <a:gd name="connsiteY57" fmla="*/ 3571 h 10000"/>
                <a:gd name="connsiteX58" fmla="*/ 3459 w 10000"/>
                <a:gd name="connsiteY58" fmla="*/ 3554 h 10000"/>
                <a:gd name="connsiteX59" fmla="*/ 3676 w 10000"/>
                <a:gd name="connsiteY59" fmla="*/ 3503 h 10000"/>
                <a:gd name="connsiteX60" fmla="*/ 3838 w 10000"/>
                <a:gd name="connsiteY60" fmla="*/ 3452 h 10000"/>
                <a:gd name="connsiteX61" fmla="*/ 4162 w 10000"/>
                <a:gd name="connsiteY61" fmla="*/ 3384 h 10000"/>
                <a:gd name="connsiteX62" fmla="*/ 4595 w 10000"/>
                <a:gd name="connsiteY62" fmla="*/ 3367 h 10000"/>
                <a:gd name="connsiteX63" fmla="*/ 5081 w 10000"/>
                <a:gd name="connsiteY63" fmla="*/ 3265 h 10000"/>
                <a:gd name="connsiteX64" fmla="*/ 5351 w 10000"/>
                <a:gd name="connsiteY64" fmla="*/ 3180 h 10000"/>
                <a:gd name="connsiteX65" fmla="*/ 6378 w 10000"/>
                <a:gd name="connsiteY65" fmla="*/ 2942 h 10000"/>
                <a:gd name="connsiteX66" fmla="*/ 6595 w 10000"/>
                <a:gd name="connsiteY66" fmla="*/ 2891 h 10000"/>
                <a:gd name="connsiteX67" fmla="*/ 7027 w 10000"/>
                <a:gd name="connsiteY67" fmla="*/ 2721 h 10000"/>
                <a:gd name="connsiteX68" fmla="*/ 7297 w 10000"/>
                <a:gd name="connsiteY68" fmla="*/ 2619 h 10000"/>
                <a:gd name="connsiteX69" fmla="*/ 7351 w 10000"/>
                <a:gd name="connsiteY69" fmla="*/ 2534 h 10000"/>
                <a:gd name="connsiteX70" fmla="*/ 7568 w 10000"/>
                <a:gd name="connsiteY70" fmla="*/ 2466 h 10000"/>
                <a:gd name="connsiteX71" fmla="*/ 7730 w 10000"/>
                <a:gd name="connsiteY71" fmla="*/ 2296 h 10000"/>
                <a:gd name="connsiteX72" fmla="*/ 7946 w 10000"/>
                <a:gd name="connsiteY72" fmla="*/ 2160 h 10000"/>
                <a:gd name="connsiteX73" fmla="*/ 8162 w 10000"/>
                <a:gd name="connsiteY73" fmla="*/ 2109 h 10000"/>
                <a:gd name="connsiteX74" fmla="*/ 8216 w 10000"/>
                <a:gd name="connsiteY74" fmla="*/ 2041 h 10000"/>
                <a:gd name="connsiteX75" fmla="*/ 8324 w 10000"/>
                <a:gd name="connsiteY75" fmla="*/ 1973 h 10000"/>
                <a:gd name="connsiteX76" fmla="*/ 8378 w 10000"/>
                <a:gd name="connsiteY76" fmla="*/ 1922 h 10000"/>
                <a:gd name="connsiteX77" fmla="*/ 8486 w 10000"/>
                <a:gd name="connsiteY77" fmla="*/ 1871 h 10000"/>
                <a:gd name="connsiteX78" fmla="*/ 8486 w 10000"/>
                <a:gd name="connsiteY78" fmla="*/ 1820 h 10000"/>
                <a:gd name="connsiteX79" fmla="*/ 8541 w 10000"/>
                <a:gd name="connsiteY79" fmla="*/ 1718 h 10000"/>
                <a:gd name="connsiteX80" fmla="*/ 8649 w 10000"/>
                <a:gd name="connsiteY80" fmla="*/ 1633 h 10000"/>
                <a:gd name="connsiteX81" fmla="*/ 8919 w 10000"/>
                <a:gd name="connsiteY81" fmla="*/ 1497 h 10000"/>
                <a:gd name="connsiteX82" fmla="*/ 9135 w 10000"/>
                <a:gd name="connsiteY82" fmla="*/ 1395 h 10000"/>
                <a:gd name="connsiteX83" fmla="*/ 9351 w 10000"/>
                <a:gd name="connsiteY83" fmla="*/ 1293 h 10000"/>
                <a:gd name="connsiteX84" fmla="*/ 9405 w 10000"/>
                <a:gd name="connsiteY84" fmla="*/ 1173 h 10000"/>
                <a:gd name="connsiteX85" fmla="*/ 9568 w 10000"/>
                <a:gd name="connsiteY85" fmla="*/ 1020 h 10000"/>
                <a:gd name="connsiteX86" fmla="*/ 9838 w 10000"/>
                <a:gd name="connsiteY86" fmla="*/ 646 h 10000"/>
                <a:gd name="connsiteX87" fmla="*/ 9892 w 10000"/>
                <a:gd name="connsiteY87" fmla="*/ 408 h 10000"/>
                <a:gd name="connsiteX88" fmla="*/ 9892 w 10000"/>
                <a:gd name="connsiteY88" fmla="*/ 323 h 10000"/>
                <a:gd name="connsiteX89" fmla="*/ 10000 w 10000"/>
                <a:gd name="connsiteY89" fmla="*/ 272 h 10000"/>
                <a:gd name="connsiteX90" fmla="*/ 10000 w 10000"/>
                <a:gd name="connsiteY90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270 w 10000"/>
                <a:gd name="connsiteY28" fmla="*/ 5680 h 10000"/>
                <a:gd name="connsiteX29" fmla="*/ 1622 w 10000"/>
                <a:gd name="connsiteY29" fmla="*/ 5731 h 10000"/>
                <a:gd name="connsiteX30" fmla="*/ 1081 w 10000"/>
                <a:gd name="connsiteY30" fmla="*/ 5680 h 10000"/>
                <a:gd name="connsiteX31" fmla="*/ 703 w 10000"/>
                <a:gd name="connsiteY31" fmla="*/ 5612 h 10000"/>
                <a:gd name="connsiteX32" fmla="*/ 595 w 10000"/>
                <a:gd name="connsiteY32" fmla="*/ 5527 h 10000"/>
                <a:gd name="connsiteX33" fmla="*/ 595 w 10000"/>
                <a:gd name="connsiteY33" fmla="*/ 5476 h 10000"/>
                <a:gd name="connsiteX34" fmla="*/ 703 w 10000"/>
                <a:gd name="connsiteY34" fmla="*/ 5425 h 10000"/>
                <a:gd name="connsiteX35" fmla="*/ 703 w 10000"/>
                <a:gd name="connsiteY35" fmla="*/ 5374 h 10000"/>
                <a:gd name="connsiteX36" fmla="*/ 703 w 10000"/>
                <a:gd name="connsiteY36" fmla="*/ 5306 h 10000"/>
                <a:gd name="connsiteX37" fmla="*/ 595 w 10000"/>
                <a:gd name="connsiteY37" fmla="*/ 5289 h 10000"/>
                <a:gd name="connsiteX38" fmla="*/ 432 w 10000"/>
                <a:gd name="connsiteY38" fmla="*/ 5119 h 10000"/>
                <a:gd name="connsiteX39" fmla="*/ 162 w 10000"/>
                <a:gd name="connsiteY39" fmla="*/ 4881 h 10000"/>
                <a:gd name="connsiteX40" fmla="*/ 0 w 10000"/>
                <a:gd name="connsiteY40" fmla="*/ 4694 h 10000"/>
                <a:gd name="connsiteX41" fmla="*/ 162 w 10000"/>
                <a:gd name="connsiteY41" fmla="*/ 4626 h 10000"/>
                <a:gd name="connsiteX42" fmla="*/ 324 w 10000"/>
                <a:gd name="connsiteY42" fmla="*/ 4558 h 10000"/>
                <a:gd name="connsiteX43" fmla="*/ 541 w 10000"/>
                <a:gd name="connsiteY43" fmla="*/ 4507 h 10000"/>
                <a:gd name="connsiteX44" fmla="*/ 432 w 10000"/>
                <a:gd name="connsiteY44" fmla="*/ 4354 h 10000"/>
                <a:gd name="connsiteX45" fmla="*/ 1081 w 10000"/>
                <a:gd name="connsiteY45" fmla="*/ 3418 h 10000"/>
                <a:gd name="connsiteX46" fmla="*/ 1297 w 10000"/>
                <a:gd name="connsiteY46" fmla="*/ 3384 h 10000"/>
                <a:gd name="connsiteX47" fmla="*/ 1351 w 10000"/>
                <a:gd name="connsiteY47" fmla="*/ 3384 h 10000"/>
                <a:gd name="connsiteX48" fmla="*/ 1514 w 10000"/>
                <a:gd name="connsiteY48" fmla="*/ 3384 h 10000"/>
                <a:gd name="connsiteX49" fmla="*/ 1676 w 10000"/>
                <a:gd name="connsiteY49" fmla="*/ 3452 h 10000"/>
                <a:gd name="connsiteX50" fmla="*/ 1946 w 10000"/>
                <a:gd name="connsiteY50" fmla="*/ 3503 h 10000"/>
                <a:gd name="connsiteX51" fmla="*/ 2108 w 10000"/>
                <a:gd name="connsiteY51" fmla="*/ 3520 h 10000"/>
                <a:gd name="connsiteX52" fmla="*/ 2378 w 10000"/>
                <a:gd name="connsiteY52" fmla="*/ 3554 h 10000"/>
                <a:gd name="connsiteX53" fmla="*/ 2541 w 10000"/>
                <a:gd name="connsiteY53" fmla="*/ 3571 h 10000"/>
                <a:gd name="connsiteX54" fmla="*/ 2703 w 10000"/>
                <a:gd name="connsiteY54" fmla="*/ 3605 h 10000"/>
                <a:gd name="connsiteX55" fmla="*/ 2865 w 10000"/>
                <a:gd name="connsiteY55" fmla="*/ 3605 h 10000"/>
                <a:gd name="connsiteX56" fmla="*/ 3297 w 10000"/>
                <a:gd name="connsiteY56" fmla="*/ 3571 h 10000"/>
                <a:gd name="connsiteX57" fmla="*/ 3459 w 10000"/>
                <a:gd name="connsiteY57" fmla="*/ 3554 h 10000"/>
                <a:gd name="connsiteX58" fmla="*/ 3676 w 10000"/>
                <a:gd name="connsiteY58" fmla="*/ 3503 h 10000"/>
                <a:gd name="connsiteX59" fmla="*/ 3838 w 10000"/>
                <a:gd name="connsiteY59" fmla="*/ 3452 h 10000"/>
                <a:gd name="connsiteX60" fmla="*/ 4162 w 10000"/>
                <a:gd name="connsiteY60" fmla="*/ 3384 h 10000"/>
                <a:gd name="connsiteX61" fmla="*/ 4595 w 10000"/>
                <a:gd name="connsiteY61" fmla="*/ 3367 h 10000"/>
                <a:gd name="connsiteX62" fmla="*/ 5081 w 10000"/>
                <a:gd name="connsiteY62" fmla="*/ 3265 h 10000"/>
                <a:gd name="connsiteX63" fmla="*/ 5351 w 10000"/>
                <a:gd name="connsiteY63" fmla="*/ 3180 h 10000"/>
                <a:gd name="connsiteX64" fmla="*/ 6378 w 10000"/>
                <a:gd name="connsiteY64" fmla="*/ 2942 h 10000"/>
                <a:gd name="connsiteX65" fmla="*/ 6595 w 10000"/>
                <a:gd name="connsiteY65" fmla="*/ 2891 h 10000"/>
                <a:gd name="connsiteX66" fmla="*/ 7027 w 10000"/>
                <a:gd name="connsiteY66" fmla="*/ 2721 h 10000"/>
                <a:gd name="connsiteX67" fmla="*/ 7297 w 10000"/>
                <a:gd name="connsiteY67" fmla="*/ 2619 h 10000"/>
                <a:gd name="connsiteX68" fmla="*/ 7351 w 10000"/>
                <a:gd name="connsiteY68" fmla="*/ 2534 h 10000"/>
                <a:gd name="connsiteX69" fmla="*/ 7568 w 10000"/>
                <a:gd name="connsiteY69" fmla="*/ 2466 h 10000"/>
                <a:gd name="connsiteX70" fmla="*/ 7730 w 10000"/>
                <a:gd name="connsiteY70" fmla="*/ 2296 h 10000"/>
                <a:gd name="connsiteX71" fmla="*/ 7946 w 10000"/>
                <a:gd name="connsiteY71" fmla="*/ 2160 h 10000"/>
                <a:gd name="connsiteX72" fmla="*/ 8162 w 10000"/>
                <a:gd name="connsiteY72" fmla="*/ 2109 h 10000"/>
                <a:gd name="connsiteX73" fmla="*/ 8216 w 10000"/>
                <a:gd name="connsiteY73" fmla="*/ 2041 h 10000"/>
                <a:gd name="connsiteX74" fmla="*/ 8324 w 10000"/>
                <a:gd name="connsiteY74" fmla="*/ 1973 h 10000"/>
                <a:gd name="connsiteX75" fmla="*/ 8378 w 10000"/>
                <a:gd name="connsiteY75" fmla="*/ 1922 h 10000"/>
                <a:gd name="connsiteX76" fmla="*/ 8486 w 10000"/>
                <a:gd name="connsiteY76" fmla="*/ 1871 h 10000"/>
                <a:gd name="connsiteX77" fmla="*/ 8486 w 10000"/>
                <a:gd name="connsiteY77" fmla="*/ 1820 h 10000"/>
                <a:gd name="connsiteX78" fmla="*/ 8541 w 10000"/>
                <a:gd name="connsiteY78" fmla="*/ 1718 h 10000"/>
                <a:gd name="connsiteX79" fmla="*/ 8649 w 10000"/>
                <a:gd name="connsiteY79" fmla="*/ 1633 h 10000"/>
                <a:gd name="connsiteX80" fmla="*/ 8919 w 10000"/>
                <a:gd name="connsiteY80" fmla="*/ 1497 h 10000"/>
                <a:gd name="connsiteX81" fmla="*/ 9135 w 10000"/>
                <a:gd name="connsiteY81" fmla="*/ 1395 h 10000"/>
                <a:gd name="connsiteX82" fmla="*/ 9351 w 10000"/>
                <a:gd name="connsiteY82" fmla="*/ 1293 h 10000"/>
                <a:gd name="connsiteX83" fmla="*/ 9405 w 10000"/>
                <a:gd name="connsiteY83" fmla="*/ 1173 h 10000"/>
                <a:gd name="connsiteX84" fmla="*/ 9568 w 10000"/>
                <a:gd name="connsiteY84" fmla="*/ 1020 h 10000"/>
                <a:gd name="connsiteX85" fmla="*/ 9838 w 10000"/>
                <a:gd name="connsiteY85" fmla="*/ 646 h 10000"/>
                <a:gd name="connsiteX86" fmla="*/ 9892 w 10000"/>
                <a:gd name="connsiteY86" fmla="*/ 408 h 10000"/>
                <a:gd name="connsiteX87" fmla="*/ 9892 w 10000"/>
                <a:gd name="connsiteY87" fmla="*/ 323 h 10000"/>
                <a:gd name="connsiteX88" fmla="*/ 10000 w 10000"/>
                <a:gd name="connsiteY88" fmla="*/ 272 h 10000"/>
                <a:gd name="connsiteX89" fmla="*/ 10000 w 10000"/>
                <a:gd name="connsiteY89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1622 w 10000"/>
                <a:gd name="connsiteY28" fmla="*/ 5731 h 10000"/>
                <a:gd name="connsiteX29" fmla="*/ 1081 w 10000"/>
                <a:gd name="connsiteY29" fmla="*/ 5680 h 10000"/>
                <a:gd name="connsiteX30" fmla="*/ 703 w 10000"/>
                <a:gd name="connsiteY30" fmla="*/ 5612 h 10000"/>
                <a:gd name="connsiteX31" fmla="*/ 595 w 10000"/>
                <a:gd name="connsiteY31" fmla="*/ 5527 h 10000"/>
                <a:gd name="connsiteX32" fmla="*/ 595 w 10000"/>
                <a:gd name="connsiteY32" fmla="*/ 5476 h 10000"/>
                <a:gd name="connsiteX33" fmla="*/ 703 w 10000"/>
                <a:gd name="connsiteY33" fmla="*/ 5425 h 10000"/>
                <a:gd name="connsiteX34" fmla="*/ 703 w 10000"/>
                <a:gd name="connsiteY34" fmla="*/ 5374 h 10000"/>
                <a:gd name="connsiteX35" fmla="*/ 703 w 10000"/>
                <a:gd name="connsiteY35" fmla="*/ 5306 h 10000"/>
                <a:gd name="connsiteX36" fmla="*/ 595 w 10000"/>
                <a:gd name="connsiteY36" fmla="*/ 5289 h 10000"/>
                <a:gd name="connsiteX37" fmla="*/ 432 w 10000"/>
                <a:gd name="connsiteY37" fmla="*/ 5119 h 10000"/>
                <a:gd name="connsiteX38" fmla="*/ 162 w 10000"/>
                <a:gd name="connsiteY38" fmla="*/ 4881 h 10000"/>
                <a:gd name="connsiteX39" fmla="*/ 0 w 10000"/>
                <a:gd name="connsiteY39" fmla="*/ 4694 h 10000"/>
                <a:gd name="connsiteX40" fmla="*/ 162 w 10000"/>
                <a:gd name="connsiteY40" fmla="*/ 4626 h 10000"/>
                <a:gd name="connsiteX41" fmla="*/ 324 w 10000"/>
                <a:gd name="connsiteY41" fmla="*/ 4558 h 10000"/>
                <a:gd name="connsiteX42" fmla="*/ 541 w 10000"/>
                <a:gd name="connsiteY42" fmla="*/ 4507 h 10000"/>
                <a:gd name="connsiteX43" fmla="*/ 432 w 10000"/>
                <a:gd name="connsiteY43" fmla="*/ 4354 h 10000"/>
                <a:gd name="connsiteX44" fmla="*/ 1081 w 10000"/>
                <a:gd name="connsiteY44" fmla="*/ 3418 h 10000"/>
                <a:gd name="connsiteX45" fmla="*/ 1297 w 10000"/>
                <a:gd name="connsiteY45" fmla="*/ 3384 h 10000"/>
                <a:gd name="connsiteX46" fmla="*/ 1351 w 10000"/>
                <a:gd name="connsiteY46" fmla="*/ 3384 h 10000"/>
                <a:gd name="connsiteX47" fmla="*/ 1514 w 10000"/>
                <a:gd name="connsiteY47" fmla="*/ 3384 h 10000"/>
                <a:gd name="connsiteX48" fmla="*/ 1676 w 10000"/>
                <a:gd name="connsiteY48" fmla="*/ 3452 h 10000"/>
                <a:gd name="connsiteX49" fmla="*/ 1946 w 10000"/>
                <a:gd name="connsiteY49" fmla="*/ 3503 h 10000"/>
                <a:gd name="connsiteX50" fmla="*/ 2108 w 10000"/>
                <a:gd name="connsiteY50" fmla="*/ 3520 h 10000"/>
                <a:gd name="connsiteX51" fmla="*/ 2378 w 10000"/>
                <a:gd name="connsiteY51" fmla="*/ 3554 h 10000"/>
                <a:gd name="connsiteX52" fmla="*/ 2541 w 10000"/>
                <a:gd name="connsiteY52" fmla="*/ 3571 h 10000"/>
                <a:gd name="connsiteX53" fmla="*/ 2703 w 10000"/>
                <a:gd name="connsiteY53" fmla="*/ 3605 h 10000"/>
                <a:gd name="connsiteX54" fmla="*/ 2865 w 10000"/>
                <a:gd name="connsiteY54" fmla="*/ 3605 h 10000"/>
                <a:gd name="connsiteX55" fmla="*/ 3297 w 10000"/>
                <a:gd name="connsiteY55" fmla="*/ 3571 h 10000"/>
                <a:gd name="connsiteX56" fmla="*/ 3459 w 10000"/>
                <a:gd name="connsiteY56" fmla="*/ 3554 h 10000"/>
                <a:gd name="connsiteX57" fmla="*/ 3676 w 10000"/>
                <a:gd name="connsiteY57" fmla="*/ 3503 h 10000"/>
                <a:gd name="connsiteX58" fmla="*/ 3838 w 10000"/>
                <a:gd name="connsiteY58" fmla="*/ 3452 h 10000"/>
                <a:gd name="connsiteX59" fmla="*/ 4162 w 10000"/>
                <a:gd name="connsiteY59" fmla="*/ 3384 h 10000"/>
                <a:gd name="connsiteX60" fmla="*/ 4595 w 10000"/>
                <a:gd name="connsiteY60" fmla="*/ 3367 h 10000"/>
                <a:gd name="connsiteX61" fmla="*/ 5081 w 10000"/>
                <a:gd name="connsiteY61" fmla="*/ 3265 h 10000"/>
                <a:gd name="connsiteX62" fmla="*/ 5351 w 10000"/>
                <a:gd name="connsiteY62" fmla="*/ 3180 h 10000"/>
                <a:gd name="connsiteX63" fmla="*/ 6378 w 10000"/>
                <a:gd name="connsiteY63" fmla="*/ 2942 h 10000"/>
                <a:gd name="connsiteX64" fmla="*/ 6595 w 10000"/>
                <a:gd name="connsiteY64" fmla="*/ 2891 h 10000"/>
                <a:gd name="connsiteX65" fmla="*/ 7027 w 10000"/>
                <a:gd name="connsiteY65" fmla="*/ 2721 h 10000"/>
                <a:gd name="connsiteX66" fmla="*/ 7297 w 10000"/>
                <a:gd name="connsiteY66" fmla="*/ 2619 h 10000"/>
                <a:gd name="connsiteX67" fmla="*/ 7351 w 10000"/>
                <a:gd name="connsiteY67" fmla="*/ 2534 h 10000"/>
                <a:gd name="connsiteX68" fmla="*/ 7568 w 10000"/>
                <a:gd name="connsiteY68" fmla="*/ 2466 h 10000"/>
                <a:gd name="connsiteX69" fmla="*/ 7730 w 10000"/>
                <a:gd name="connsiteY69" fmla="*/ 2296 h 10000"/>
                <a:gd name="connsiteX70" fmla="*/ 7946 w 10000"/>
                <a:gd name="connsiteY70" fmla="*/ 2160 h 10000"/>
                <a:gd name="connsiteX71" fmla="*/ 8162 w 10000"/>
                <a:gd name="connsiteY71" fmla="*/ 2109 h 10000"/>
                <a:gd name="connsiteX72" fmla="*/ 8216 w 10000"/>
                <a:gd name="connsiteY72" fmla="*/ 2041 h 10000"/>
                <a:gd name="connsiteX73" fmla="*/ 8324 w 10000"/>
                <a:gd name="connsiteY73" fmla="*/ 1973 h 10000"/>
                <a:gd name="connsiteX74" fmla="*/ 8378 w 10000"/>
                <a:gd name="connsiteY74" fmla="*/ 1922 h 10000"/>
                <a:gd name="connsiteX75" fmla="*/ 8486 w 10000"/>
                <a:gd name="connsiteY75" fmla="*/ 1871 h 10000"/>
                <a:gd name="connsiteX76" fmla="*/ 8486 w 10000"/>
                <a:gd name="connsiteY76" fmla="*/ 1820 h 10000"/>
                <a:gd name="connsiteX77" fmla="*/ 8541 w 10000"/>
                <a:gd name="connsiteY77" fmla="*/ 1718 h 10000"/>
                <a:gd name="connsiteX78" fmla="*/ 8649 w 10000"/>
                <a:gd name="connsiteY78" fmla="*/ 1633 h 10000"/>
                <a:gd name="connsiteX79" fmla="*/ 8919 w 10000"/>
                <a:gd name="connsiteY79" fmla="*/ 1497 h 10000"/>
                <a:gd name="connsiteX80" fmla="*/ 9135 w 10000"/>
                <a:gd name="connsiteY80" fmla="*/ 1395 h 10000"/>
                <a:gd name="connsiteX81" fmla="*/ 9351 w 10000"/>
                <a:gd name="connsiteY81" fmla="*/ 1293 h 10000"/>
                <a:gd name="connsiteX82" fmla="*/ 9405 w 10000"/>
                <a:gd name="connsiteY82" fmla="*/ 1173 h 10000"/>
                <a:gd name="connsiteX83" fmla="*/ 9568 w 10000"/>
                <a:gd name="connsiteY83" fmla="*/ 1020 h 10000"/>
                <a:gd name="connsiteX84" fmla="*/ 9838 w 10000"/>
                <a:gd name="connsiteY84" fmla="*/ 646 h 10000"/>
                <a:gd name="connsiteX85" fmla="*/ 9892 w 10000"/>
                <a:gd name="connsiteY85" fmla="*/ 408 h 10000"/>
                <a:gd name="connsiteX86" fmla="*/ 9892 w 10000"/>
                <a:gd name="connsiteY86" fmla="*/ 323 h 10000"/>
                <a:gd name="connsiteX87" fmla="*/ 10000 w 10000"/>
                <a:gd name="connsiteY87" fmla="*/ 272 h 10000"/>
                <a:gd name="connsiteX88" fmla="*/ 10000 w 10000"/>
                <a:gd name="connsiteY88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1081 w 10000"/>
                <a:gd name="connsiteY28" fmla="*/ 5680 h 10000"/>
                <a:gd name="connsiteX29" fmla="*/ 703 w 10000"/>
                <a:gd name="connsiteY29" fmla="*/ 5612 h 10000"/>
                <a:gd name="connsiteX30" fmla="*/ 595 w 10000"/>
                <a:gd name="connsiteY30" fmla="*/ 5527 h 10000"/>
                <a:gd name="connsiteX31" fmla="*/ 595 w 10000"/>
                <a:gd name="connsiteY31" fmla="*/ 5476 h 10000"/>
                <a:gd name="connsiteX32" fmla="*/ 703 w 10000"/>
                <a:gd name="connsiteY32" fmla="*/ 5425 h 10000"/>
                <a:gd name="connsiteX33" fmla="*/ 703 w 10000"/>
                <a:gd name="connsiteY33" fmla="*/ 5374 h 10000"/>
                <a:gd name="connsiteX34" fmla="*/ 703 w 10000"/>
                <a:gd name="connsiteY34" fmla="*/ 5306 h 10000"/>
                <a:gd name="connsiteX35" fmla="*/ 595 w 10000"/>
                <a:gd name="connsiteY35" fmla="*/ 5289 h 10000"/>
                <a:gd name="connsiteX36" fmla="*/ 432 w 10000"/>
                <a:gd name="connsiteY36" fmla="*/ 5119 h 10000"/>
                <a:gd name="connsiteX37" fmla="*/ 162 w 10000"/>
                <a:gd name="connsiteY37" fmla="*/ 4881 h 10000"/>
                <a:gd name="connsiteX38" fmla="*/ 0 w 10000"/>
                <a:gd name="connsiteY38" fmla="*/ 4694 h 10000"/>
                <a:gd name="connsiteX39" fmla="*/ 162 w 10000"/>
                <a:gd name="connsiteY39" fmla="*/ 4626 h 10000"/>
                <a:gd name="connsiteX40" fmla="*/ 324 w 10000"/>
                <a:gd name="connsiteY40" fmla="*/ 4558 h 10000"/>
                <a:gd name="connsiteX41" fmla="*/ 541 w 10000"/>
                <a:gd name="connsiteY41" fmla="*/ 4507 h 10000"/>
                <a:gd name="connsiteX42" fmla="*/ 432 w 10000"/>
                <a:gd name="connsiteY42" fmla="*/ 4354 h 10000"/>
                <a:gd name="connsiteX43" fmla="*/ 1081 w 10000"/>
                <a:gd name="connsiteY43" fmla="*/ 3418 h 10000"/>
                <a:gd name="connsiteX44" fmla="*/ 1297 w 10000"/>
                <a:gd name="connsiteY44" fmla="*/ 3384 h 10000"/>
                <a:gd name="connsiteX45" fmla="*/ 1351 w 10000"/>
                <a:gd name="connsiteY45" fmla="*/ 3384 h 10000"/>
                <a:gd name="connsiteX46" fmla="*/ 1514 w 10000"/>
                <a:gd name="connsiteY46" fmla="*/ 3384 h 10000"/>
                <a:gd name="connsiteX47" fmla="*/ 1676 w 10000"/>
                <a:gd name="connsiteY47" fmla="*/ 3452 h 10000"/>
                <a:gd name="connsiteX48" fmla="*/ 1946 w 10000"/>
                <a:gd name="connsiteY48" fmla="*/ 3503 h 10000"/>
                <a:gd name="connsiteX49" fmla="*/ 2108 w 10000"/>
                <a:gd name="connsiteY49" fmla="*/ 3520 h 10000"/>
                <a:gd name="connsiteX50" fmla="*/ 2378 w 10000"/>
                <a:gd name="connsiteY50" fmla="*/ 3554 h 10000"/>
                <a:gd name="connsiteX51" fmla="*/ 2541 w 10000"/>
                <a:gd name="connsiteY51" fmla="*/ 3571 h 10000"/>
                <a:gd name="connsiteX52" fmla="*/ 2703 w 10000"/>
                <a:gd name="connsiteY52" fmla="*/ 3605 h 10000"/>
                <a:gd name="connsiteX53" fmla="*/ 2865 w 10000"/>
                <a:gd name="connsiteY53" fmla="*/ 3605 h 10000"/>
                <a:gd name="connsiteX54" fmla="*/ 3297 w 10000"/>
                <a:gd name="connsiteY54" fmla="*/ 3571 h 10000"/>
                <a:gd name="connsiteX55" fmla="*/ 3459 w 10000"/>
                <a:gd name="connsiteY55" fmla="*/ 3554 h 10000"/>
                <a:gd name="connsiteX56" fmla="*/ 3676 w 10000"/>
                <a:gd name="connsiteY56" fmla="*/ 3503 h 10000"/>
                <a:gd name="connsiteX57" fmla="*/ 3838 w 10000"/>
                <a:gd name="connsiteY57" fmla="*/ 3452 h 10000"/>
                <a:gd name="connsiteX58" fmla="*/ 4162 w 10000"/>
                <a:gd name="connsiteY58" fmla="*/ 3384 h 10000"/>
                <a:gd name="connsiteX59" fmla="*/ 4595 w 10000"/>
                <a:gd name="connsiteY59" fmla="*/ 3367 h 10000"/>
                <a:gd name="connsiteX60" fmla="*/ 5081 w 10000"/>
                <a:gd name="connsiteY60" fmla="*/ 3265 h 10000"/>
                <a:gd name="connsiteX61" fmla="*/ 5351 w 10000"/>
                <a:gd name="connsiteY61" fmla="*/ 3180 h 10000"/>
                <a:gd name="connsiteX62" fmla="*/ 6378 w 10000"/>
                <a:gd name="connsiteY62" fmla="*/ 2942 h 10000"/>
                <a:gd name="connsiteX63" fmla="*/ 6595 w 10000"/>
                <a:gd name="connsiteY63" fmla="*/ 2891 h 10000"/>
                <a:gd name="connsiteX64" fmla="*/ 7027 w 10000"/>
                <a:gd name="connsiteY64" fmla="*/ 2721 h 10000"/>
                <a:gd name="connsiteX65" fmla="*/ 7297 w 10000"/>
                <a:gd name="connsiteY65" fmla="*/ 2619 h 10000"/>
                <a:gd name="connsiteX66" fmla="*/ 7351 w 10000"/>
                <a:gd name="connsiteY66" fmla="*/ 2534 h 10000"/>
                <a:gd name="connsiteX67" fmla="*/ 7568 w 10000"/>
                <a:gd name="connsiteY67" fmla="*/ 2466 h 10000"/>
                <a:gd name="connsiteX68" fmla="*/ 7730 w 10000"/>
                <a:gd name="connsiteY68" fmla="*/ 2296 h 10000"/>
                <a:gd name="connsiteX69" fmla="*/ 7946 w 10000"/>
                <a:gd name="connsiteY69" fmla="*/ 2160 h 10000"/>
                <a:gd name="connsiteX70" fmla="*/ 8162 w 10000"/>
                <a:gd name="connsiteY70" fmla="*/ 2109 h 10000"/>
                <a:gd name="connsiteX71" fmla="*/ 8216 w 10000"/>
                <a:gd name="connsiteY71" fmla="*/ 2041 h 10000"/>
                <a:gd name="connsiteX72" fmla="*/ 8324 w 10000"/>
                <a:gd name="connsiteY72" fmla="*/ 1973 h 10000"/>
                <a:gd name="connsiteX73" fmla="*/ 8378 w 10000"/>
                <a:gd name="connsiteY73" fmla="*/ 1922 h 10000"/>
                <a:gd name="connsiteX74" fmla="*/ 8486 w 10000"/>
                <a:gd name="connsiteY74" fmla="*/ 1871 h 10000"/>
                <a:gd name="connsiteX75" fmla="*/ 8486 w 10000"/>
                <a:gd name="connsiteY75" fmla="*/ 1820 h 10000"/>
                <a:gd name="connsiteX76" fmla="*/ 8541 w 10000"/>
                <a:gd name="connsiteY76" fmla="*/ 1718 h 10000"/>
                <a:gd name="connsiteX77" fmla="*/ 8649 w 10000"/>
                <a:gd name="connsiteY77" fmla="*/ 1633 h 10000"/>
                <a:gd name="connsiteX78" fmla="*/ 8919 w 10000"/>
                <a:gd name="connsiteY78" fmla="*/ 1497 h 10000"/>
                <a:gd name="connsiteX79" fmla="*/ 9135 w 10000"/>
                <a:gd name="connsiteY79" fmla="*/ 1395 h 10000"/>
                <a:gd name="connsiteX80" fmla="*/ 9351 w 10000"/>
                <a:gd name="connsiteY80" fmla="*/ 1293 h 10000"/>
                <a:gd name="connsiteX81" fmla="*/ 9405 w 10000"/>
                <a:gd name="connsiteY81" fmla="*/ 1173 h 10000"/>
                <a:gd name="connsiteX82" fmla="*/ 9568 w 10000"/>
                <a:gd name="connsiteY82" fmla="*/ 1020 h 10000"/>
                <a:gd name="connsiteX83" fmla="*/ 9838 w 10000"/>
                <a:gd name="connsiteY83" fmla="*/ 646 h 10000"/>
                <a:gd name="connsiteX84" fmla="*/ 9892 w 10000"/>
                <a:gd name="connsiteY84" fmla="*/ 408 h 10000"/>
                <a:gd name="connsiteX85" fmla="*/ 9892 w 10000"/>
                <a:gd name="connsiteY85" fmla="*/ 323 h 10000"/>
                <a:gd name="connsiteX86" fmla="*/ 10000 w 10000"/>
                <a:gd name="connsiteY86" fmla="*/ 272 h 10000"/>
                <a:gd name="connsiteX87" fmla="*/ 10000 w 10000"/>
                <a:gd name="connsiteY87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1081 w 10000"/>
                <a:gd name="connsiteY27" fmla="*/ 5680 h 10000"/>
                <a:gd name="connsiteX28" fmla="*/ 703 w 10000"/>
                <a:gd name="connsiteY28" fmla="*/ 5612 h 10000"/>
                <a:gd name="connsiteX29" fmla="*/ 595 w 10000"/>
                <a:gd name="connsiteY29" fmla="*/ 5527 h 10000"/>
                <a:gd name="connsiteX30" fmla="*/ 595 w 10000"/>
                <a:gd name="connsiteY30" fmla="*/ 5476 h 10000"/>
                <a:gd name="connsiteX31" fmla="*/ 703 w 10000"/>
                <a:gd name="connsiteY31" fmla="*/ 5425 h 10000"/>
                <a:gd name="connsiteX32" fmla="*/ 703 w 10000"/>
                <a:gd name="connsiteY32" fmla="*/ 5374 h 10000"/>
                <a:gd name="connsiteX33" fmla="*/ 703 w 10000"/>
                <a:gd name="connsiteY33" fmla="*/ 5306 h 10000"/>
                <a:gd name="connsiteX34" fmla="*/ 595 w 10000"/>
                <a:gd name="connsiteY34" fmla="*/ 5289 h 10000"/>
                <a:gd name="connsiteX35" fmla="*/ 432 w 10000"/>
                <a:gd name="connsiteY35" fmla="*/ 5119 h 10000"/>
                <a:gd name="connsiteX36" fmla="*/ 162 w 10000"/>
                <a:gd name="connsiteY36" fmla="*/ 4881 h 10000"/>
                <a:gd name="connsiteX37" fmla="*/ 0 w 10000"/>
                <a:gd name="connsiteY37" fmla="*/ 4694 h 10000"/>
                <a:gd name="connsiteX38" fmla="*/ 162 w 10000"/>
                <a:gd name="connsiteY38" fmla="*/ 4626 h 10000"/>
                <a:gd name="connsiteX39" fmla="*/ 324 w 10000"/>
                <a:gd name="connsiteY39" fmla="*/ 4558 h 10000"/>
                <a:gd name="connsiteX40" fmla="*/ 541 w 10000"/>
                <a:gd name="connsiteY40" fmla="*/ 4507 h 10000"/>
                <a:gd name="connsiteX41" fmla="*/ 432 w 10000"/>
                <a:gd name="connsiteY41" fmla="*/ 4354 h 10000"/>
                <a:gd name="connsiteX42" fmla="*/ 1081 w 10000"/>
                <a:gd name="connsiteY42" fmla="*/ 3418 h 10000"/>
                <a:gd name="connsiteX43" fmla="*/ 1297 w 10000"/>
                <a:gd name="connsiteY43" fmla="*/ 3384 h 10000"/>
                <a:gd name="connsiteX44" fmla="*/ 1351 w 10000"/>
                <a:gd name="connsiteY44" fmla="*/ 3384 h 10000"/>
                <a:gd name="connsiteX45" fmla="*/ 1514 w 10000"/>
                <a:gd name="connsiteY45" fmla="*/ 3384 h 10000"/>
                <a:gd name="connsiteX46" fmla="*/ 1676 w 10000"/>
                <a:gd name="connsiteY46" fmla="*/ 3452 h 10000"/>
                <a:gd name="connsiteX47" fmla="*/ 1946 w 10000"/>
                <a:gd name="connsiteY47" fmla="*/ 3503 h 10000"/>
                <a:gd name="connsiteX48" fmla="*/ 2108 w 10000"/>
                <a:gd name="connsiteY48" fmla="*/ 3520 h 10000"/>
                <a:gd name="connsiteX49" fmla="*/ 2378 w 10000"/>
                <a:gd name="connsiteY49" fmla="*/ 3554 h 10000"/>
                <a:gd name="connsiteX50" fmla="*/ 2541 w 10000"/>
                <a:gd name="connsiteY50" fmla="*/ 3571 h 10000"/>
                <a:gd name="connsiteX51" fmla="*/ 2703 w 10000"/>
                <a:gd name="connsiteY51" fmla="*/ 3605 h 10000"/>
                <a:gd name="connsiteX52" fmla="*/ 2865 w 10000"/>
                <a:gd name="connsiteY52" fmla="*/ 3605 h 10000"/>
                <a:gd name="connsiteX53" fmla="*/ 3297 w 10000"/>
                <a:gd name="connsiteY53" fmla="*/ 3571 h 10000"/>
                <a:gd name="connsiteX54" fmla="*/ 3459 w 10000"/>
                <a:gd name="connsiteY54" fmla="*/ 3554 h 10000"/>
                <a:gd name="connsiteX55" fmla="*/ 3676 w 10000"/>
                <a:gd name="connsiteY55" fmla="*/ 3503 h 10000"/>
                <a:gd name="connsiteX56" fmla="*/ 3838 w 10000"/>
                <a:gd name="connsiteY56" fmla="*/ 3452 h 10000"/>
                <a:gd name="connsiteX57" fmla="*/ 4162 w 10000"/>
                <a:gd name="connsiteY57" fmla="*/ 3384 h 10000"/>
                <a:gd name="connsiteX58" fmla="*/ 4595 w 10000"/>
                <a:gd name="connsiteY58" fmla="*/ 3367 h 10000"/>
                <a:gd name="connsiteX59" fmla="*/ 5081 w 10000"/>
                <a:gd name="connsiteY59" fmla="*/ 3265 h 10000"/>
                <a:gd name="connsiteX60" fmla="*/ 5351 w 10000"/>
                <a:gd name="connsiteY60" fmla="*/ 3180 h 10000"/>
                <a:gd name="connsiteX61" fmla="*/ 6378 w 10000"/>
                <a:gd name="connsiteY61" fmla="*/ 2942 h 10000"/>
                <a:gd name="connsiteX62" fmla="*/ 6595 w 10000"/>
                <a:gd name="connsiteY62" fmla="*/ 2891 h 10000"/>
                <a:gd name="connsiteX63" fmla="*/ 7027 w 10000"/>
                <a:gd name="connsiteY63" fmla="*/ 2721 h 10000"/>
                <a:gd name="connsiteX64" fmla="*/ 7297 w 10000"/>
                <a:gd name="connsiteY64" fmla="*/ 2619 h 10000"/>
                <a:gd name="connsiteX65" fmla="*/ 7351 w 10000"/>
                <a:gd name="connsiteY65" fmla="*/ 2534 h 10000"/>
                <a:gd name="connsiteX66" fmla="*/ 7568 w 10000"/>
                <a:gd name="connsiteY66" fmla="*/ 2466 h 10000"/>
                <a:gd name="connsiteX67" fmla="*/ 7730 w 10000"/>
                <a:gd name="connsiteY67" fmla="*/ 2296 h 10000"/>
                <a:gd name="connsiteX68" fmla="*/ 7946 w 10000"/>
                <a:gd name="connsiteY68" fmla="*/ 2160 h 10000"/>
                <a:gd name="connsiteX69" fmla="*/ 8162 w 10000"/>
                <a:gd name="connsiteY69" fmla="*/ 2109 h 10000"/>
                <a:gd name="connsiteX70" fmla="*/ 8216 w 10000"/>
                <a:gd name="connsiteY70" fmla="*/ 2041 h 10000"/>
                <a:gd name="connsiteX71" fmla="*/ 8324 w 10000"/>
                <a:gd name="connsiteY71" fmla="*/ 1973 h 10000"/>
                <a:gd name="connsiteX72" fmla="*/ 8378 w 10000"/>
                <a:gd name="connsiteY72" fmla="*/ 1922 h 10000"/>
                <a:gd name="connsiteX73" fmla="*/ 8486 w 10000"/>
                <a:gd name="connsiteY73" fmla="*/ 1871 h 10000"/>
                <a:gd name="connsiteX74" fmla="*/ 8486 w 10000"/>
                <a:gd name="connsiteY74" fmla="*/ 1820 h 10000"/>
                <a:gd name="connsiteX75" fmla="*/ 8541 w 10000"/>
                <a:gd name="connsiteY75" fmla="*/ 1718 h 10000"/>
                <a:gd name="connsiteX76" fmla="*/ 8649 w 10000"/>
                <a:gd name="connsiteY76" fmla="*/ 1633 h 10000"/>
                <a:gd name="connsiteX77" fmla="*/ 8919 w 10000"/>
                <a:gd name="connsiteY77" fmla="*/ 1497 h 10000"/>
                <a:gd name="connsiteX78" fmla="*/ 9135 w 10000"/>
                <a:gd name="connsiteY78" fmla="*/ 1395 h 10000"/>
                <a:gd name="connsiteX79" fmla="*/ 9351 w 10000"/>
                <a:gd name="connsiteY79" fmla="*/ 1293 h 10000"/>
                <a:gd name="connsiteX80" fmla="*/ 9405 w 10000"/>
                <a:gd name="connsiteY80" fmla="*/ 1173 h 10000"/>
                <a:gd name="connsiteX81" fmla="*/ 9568 w 10000"/>
                <a:gd name="connsiteY81" fmla="*/ 1020 h 10000"/>
                <a:gd name="connsiteX82" fmla="*/ 9838 w 10000"/>
                <a:gd name="connsiteY82" fmla="*/ 646 h 10000"/>
                <a:gd name="connsiteX83" fmla="*/ 9892 w 10000"/>
                <a:gd name="connsiteY83" fmla="*/ 408 h 10000"/>
                <a:gd name="connsiteX84" fmla="*/ 9892 w 10000"/>
                <a:gd name="connsiteY84" fmla="*/ 323 h 10000"/>
                <a:gd name="connsiteX85" fmla="*/ 10000 w 10000"/>
                <a:gd name="connsiteY85" fmla="*/ 272 h 10000"/>
                <a:gd name="connsiteX86" fmla="*/ 10000 w 10000"/>
                <a:gd name="connsiteY86" fmla="*/ 0 h 10000"/>
                <a:gd name="connsiteX0" fmla="*/ 865 w 10000"/>
                <a:gd name="connsiteY0" fmla="*/ 9898 h 9898"/>
                <a:gd name="connsiteX1" fmla="*/ 865 w 10000"/>
                <a:gd name="connsiteY1" fmla="*/ 9694 h 9898"/>
                <a:gd name="connsiteX2" fmla="*/ 1081 w 10000"/>
                <a:gd name="connsiteY2" fmla="*/ 9609 h 9898"/>
                <a:gd name="connsiteX3" fmla="*/ 1297 w 10000"/>
                <a:gd name="connsiteY3" fmla="*/ 9524 h 9898"/>
                <a:gd name="connsiteX4" fmla="*/ 1514 w 10000"/>
                <a:gd name="connsiteY4" fmla="*/ 9337 h 9898"/>
                <a:gd name="connsiteX5" fmla="*/ 1676 w 10000"/>
                <a:gd name="connsiteY5" fmla="*/ 9150 h 9898"/>
                <a:gd name="connsiteX6" fmla="*/ 2216 w 10000"/>
                <a:gd name="connsiteY6" fmla="*/ 8810 h 9898"/>
                <a:gd name="connsiteX7" fmla="*/ 2378 w 10000"/>
                <a:gd name="connsiteY7" fmla="*/ 8571 h 9898"/>
                <a:gd name="connsiteX8" fmla="*/ 2541 w 10000"/>
                <a:gd name="connsiteY8" fmla="*/ 8197 h 9898"/>
                <a:gd name="connsiteX9" fmla="*/ 2486 w 10000"/>
                <a:gd name="connsiteY9" fmla="*/ 7959 h 9898"/>
                <a:gd name="connsiteX10" fmla="*/ 2270 w 10000"/>
                <a:gd name="connsiteY10" fmla="*/ 7704 h 9898"/>
                <a:gd name="connsiteX11" fmla="*/ 2216 w 10000"/>
                <a:gd name="connsiteY11" fmla="*/ 7500 h 9898"/>
                <a:gd name="connsiteX12" fmla="*/ 1946 w 10000"/>
                <a:gd name="connsiteY12" fmla="*/ 7313 h 9898"/>
                <a:gd name="connsiteX13" fmla="*/ 1676 w 10000"/>
                <a:gd name="connsiteY13" fmla="*/ 7177 h 9898"/>
                <a:gd name="connsiteX14" fmla="*/ 1622 w 10000"/>
                <a:gd name="connsiteY14" fmla="*/ 7075 h 9898"/>
                <a:gd name="connsiteX15" fmla="*/ 1622 w 10000"/>
                <a:gd name="connsiteY15" fmla="*/ 6990 h 9898"/>
                <a:gd name="connsiteX16" fmla="*/ 1676 w 10000"/>
                <a:gd name="connsiteY16" fmla="*/ 6973 h 9898"/>
                <a:gd name="connsiteX17" fmla="*/ 1676 w 10000"/>
                <a:gd name="connsiteY17" fmla="*/ 6854 h 9898"/>
                <a:gd name="connsiteX18" fmla="*/ 1622 w 10000"/>
                <a:gd name="connsiteY18" fmla="*/ 6786 h 9898"/>
                <a:gd name="connsiteX19" fmla="*/ 1676 w 10000"/>
                <a:gd name="connsiteY19" fmla="*/ 6718 h 9898"/>
                <a:gd name="connsiteX20" fmla="*/ 1784 w 10000"/>
                <a:gd name="connsiteY20" fmla="*/ 6616 h 9898"/>
                <a:gd name="connsiteX21" fmla="*/ 1784 w 10000"/>
                <a:gd name="connsiteY21" fmla="*/ 6514 h 9898"/>
                <a:gd name="connsiteX22" fmla="*/ 1784 w 10000"/>
                <a:gd name="connsiteY22" fmla="*/ 6378 h 9898"/>
                <a:gd name="connsiteX23" fmla="*/ 1784 w 10000"/>
                <a:gd name="connsiteY23" fmla="*/ 6276 h 9898"/>
                <a:gd name="connsiteX24" fmla="*/ 1784 w 10000"/>
                <a:gd name="connsiteY24" fmla="*/ 6190 h 9898"/>
                <a:gd name="connsiteX25" fmla="*/ 2054 w 10000"/>
                <a:gd name="connsiteY25" fmla="*/ 6173 h 9898"/>
                <a:gd name="connsiteX26" fmla="*/ 1081 w 10000"/>
                <a:gd name="connsiteY26" fmla="*/ 5680 h 9898"/>
                <a:gd name="connsiteX27" fmla="*/ 703 w 10000"/>
                <a:gd name="connsiteY27" fmla="*/ 5612 h 9898"/>
                <a:gd name="connsiteX28" fmla="*/ 595 w 10000"/>
                <a:gd name="connsiteY28" fmla="*/ 5527 h 9898"/>
                <a:gd name="connsiteX29" fmla="*/ 595 w 10000"/>
                <a:gd name="connsiteY29" fmla="*/ 5476 h 9898"/>
                <a:gd name="connsiteX30" fmla="*/ 703 w 10000"/>
                <a:gd name="connsiteY30" fmla="*/ 5425 h 9898"/>
                <a:gd name="connsiteX31" fmla="*/ 703 w 10000"/>
                <a:gd name="connsiteY31" fmla="*/ 5374 h 9898"/>
                <a:gd name="connsiteX32" fmla="*/ 703 w 10000"/>
                <a:gd name="connsiteY32" fmla="*/ 5306 h 9898"/>
                <a:gd name="connsiteX33" fmla="*/ 595 w 10000"/>
                <a:gd name="connsiteY33" fmla="*/ 5289 h 9898"/>
                <a:gd name="connsiteX34" fmla="*/ 432 w 10000"/>
                <a:gd name="connsiteY34" fmla="*/ 5119 h 9898"/>
                <a:gd name="connsiteX35" fmla="*/ 162 w 10000"/>
                <a:gd name="connsiteY35" fmla="*/ 4881 h 9898"/>
                <a:gd name="connsiteX36" fmla="*/ 0 w 10000"/>
                <a:gd name="connsiteY36" fmla="*/ 4694 h 9898"/>
                <a:gd name="connsiteX37" fmla="*/ 162 w 10000"/>
                <a:gd name="connsiteY37" fmla="*/ 4626 h 9898"/>
                <a:gd name="connsiteX38" fmla="*/ 324 w 10000"/>
                <a:gd name="connsiteY38" fmla="*/ 4558 h 9898"/>
                <a:gd name="connsiteX39" fmla="*/ 541 w 10000"/>
                <a:gd name="connsiteY39" fmla="*/ 4507 h 9898"/>
                <a:gd name="connsiteX40" fmla="*/ 432 w 10000"/>
                <a:gd name="connsiteY40" fmla="*/ 4354 h 9898"/>
                <a:gd name="connsiteX41" fmla="*/ 1081 w 10000"/>
                <a:gd name="connsiteY41" fmla="*/ 3418 h 9898"/>
                <a:gd name="connsiteX42" fmla="*/ 1297 w 10000"/>
                <a:gd name="connsiteY42" fmla="*/ 3384 h 9898"/>
                <a:gd name="connsiteX43" fmla="*/ 1351 w 10000"/>
                <a:gd name="connsiteY43" fmla="*/ 3384 h 9898"/>
                <a:gd name="connsiteX44" fmla="*/ 1514 w 10000"/>
                <a:gd name="connsiteY44" fmla="*/ 3384 h 9898"/>
                <a:gd name="connsiteX45" fmla="*/ 1676 w 10000"/>
                <a:gd name="connsiteY45" fmla="*/ 3452 h 9898"/>
                <a:gd name="connsiteX46" fmla="*/ 1946 w 10000"/>
                <a:gd name="connsiteY46" fmla="*/ 3503 h 9898"/>
                <a:gd name="connsiteX47" fmla="*/ 2108 w 10000"/>
                <a:gd name="connsiteY47" fmla="*/ 3520 h 9898"/>
                <a:gd name="connsiteX48" fmla="*/ 2378 w 10000"/>
                <a:gd name="connsiteY48" fmla="*/ 3554 h 9898"/>
                <a:gd name="connsiteX49" fmla="*/ 2541 w 10000"/>
                <a:gd name="connsiteY49" fmla="*/ 3571 h 9898"/>
                <a:gd name="connsiteX50" fmla="*/ 2703 w 10000"/>
                <a:gd name="connsiteY50" fmla="*/ 3605 h 9898"/>
                <a:gd name="connsiteX51" fmla="*/ 2865 w 10000"/>
                <a:gd name="connsiteY51" fmla="*/ 3605 h 9898"/>
                <a:gd name="connsiteX52" fmla="*/ 3297 w 10000"/>
                <a:gd name="connsiteY52" fmla="*/ 3571 h 9898"/>
                <a:gd name="connsiteX53" fmla="*/ 3459 w 10000"/>
                <a:gd name="connsiteY53" fmla="*/ 3554 h 9898"/>
                <a:gd name="connsiteX54" fmla="*/ 3676 w 10000"/>
                <a:gd name="connsiteY54" fmla="*/ 3503 h 9898"/>
                <a:gd name="connsiteX55" fmla="*/ 3838 w 10000"/>
                <a:gd name="connsiteY55" fmla="*/ 3452 h 9898"/>
                <a:gd name="connsiteX56" fmla="*/ 4162 w 10000"/>
                <a:gd name="connsiteY56" fmla="*/ 3384 h 9898"/>
                <a:gd name="connsiteX57" fmla="*/ 4595 w 10000"/>
                <a:gd name="connsiteY57" fmla="*/ 3367 h 9898"/>
                <a:gd name="connsiteX58" fmla="*/ 5081 w 10000"/>
                <a:gd name="connsiteY58" fmla="*/ 3265 h 9898"/>
                <a:gd name="connsiteX59" fmla="*/ 5351 w 10000"/>
                <a:gd name="connsiteY59" fmla="*/ 3180 h 9898"/>
                <a:gd name="connsiteX60" fmla="*/ 6378 w 10000"/>
                <a:gd name="connsiteY60" fmla="*/ 2942 h 9898"/>
                <a:gd name="connsiteX61" fmla="*/ 6595 w 10000"/>
                <a:gd name="connsiteY61" fmla="*/ 2891 h 9898"/>
                <a:gd name="connsiteX62" fmla="*/ 7027 w 10000"/>
                <a:gd name="connsiteY62" fmla="*/ 2721 h 9898"/>
                <a:gd name="connsiteX63" fmla="*/ 7297 w 10000"/>
                <a:gd name="connsiteY63" fmla="*/ 2619 h 9898"/>
                <a:gd name="connsiteX64" fmla="*/ 7351 w 10000"/>
                <a:gd name="connsiteY64" fmla="*/ 2534 h 9898"/>
                <a:gd name="connsiteX65" fmla="*/ 7568 w 10000"/>
                <a:gd name="connsiteY65" fmla="*/ 2466 h 9898"/>
                <a:gd name="connsiteX66" fmla="*/ 7730 w 10000"/>
                <a:gd name="connsiteY66" fmla="*/ 2296 h 9898"/>
                <a:gd name="connsiteX67" fmla="*/ 7946 w 10000"/>
                <a:gd name="connsiteY67" fmla="*/ 2160 h 9898"/>
                <a:gd name="connsiteX68" fmla="*/ 8162 w 10000"/>
                <a:gd name="connsiteY68" fmla="*/ 2109 h 9898"/>
                <a:gd name="connsiteX69" fmla="*/ 8216 w 10000"/>
                <a:gd name="connsiteY69" fmla="*/ 2041 h 9898"/>
                <a:gd name="connsiteX70" fmla="*/ 8324 w 10000"/>
                <a:gd name="connsiteY70" fmla="*/ 1973 h 9898"/>
                <a:gd name="connsiteX71" fmla="*/ 8378 w 10000"/>
                <a:gd name="connsiteY71" fmla="*/ 1922 h 9898"/>
                <a:gd name="connsiteX72" fmla="*/ 8486 w 10000"/>
                <a:gd name="connsiteY72" fmla="*/ 1871 h 9898"/>
                <a:gd name="connsiteX73" fmla="*/ 8486 w 10000"/>
                <a:gd name="connsiteY73" fmla="*/ 1820 h 9898"/>
                <a:gd name="connsiteX74" fmla="*/ 8541 w 10000"/>
                <a:gd name="connsiteY74" fmla="*/ 1718 h 9898"/>
                <a:gd name="connsiteX75" fmla="*/ 8649 w 10000"/>
                <a:gd name="connsiteY75" fmla="*/ 1633 h 9898"/>
                <a:gd name="connsiteX76" fmla="*/ 8919 w 10000"/>
                <a:gd name="connsiteY76" fmla="*/ 1497 h 9898"/>
                <a:gd name="connsiteX77" fmla="*/ 9135 w 10000"/>
                <a:gd name="connsiteY77" fmla="*/ 1395 h 9898"/>
                <a:gd name="connsiteX78" fmla="*/ 9351 w 10000"/>
                <a:gd name="connsiteY78" fmla="*/ 1293 h 9898"/>
                <a:gd name="connsiteX79" fmla="*/ 9405 w 10000"/>
                <a:gd name="connsiteY79" fmla="*/ 1173 h 9898"/>
                <a:gd name="connsiteX80" fmla="*/ 9568 w 10000"/>
                <a:gd name="connsiteY80" fmla="*/ 1020 h 9898"/>
                <a:gd name="connsiteX81" fmla="*/ 9838 w 10000"/>
                <a:gd name="connsiteY81" fmla="*/ 646 h 9898"/>
                <a:gd name="connsiteX82" fmla="*/ 9892 w 10000"/>
                <a:gd name="connsiteY82" fmla="*/ 408 h 9898"/>
                <a:gd name="connsiteX83" fmla="*/ 9892 w 10000"/>
                <a:gd name="connsiteY83" fmla="*/ 323 h 9898"/>
                <a:gd name="connsiteX84" fmla="*/ 10000 w 10000"/>
                <a:gd name="connsiteY84" fmla="*/ 272 h 9898"/>
                <a:gd name="connsiteX85" fmla="*/ 10000 w 10000"/>
                <a:gd name="connsiteY85" fmla="*/ 0 h 9898"/>
                <a:gd name="connsiteX0" fmla="*/ 865 w 10000"/>
                <a:gd name="connsiteY0" fmla="*/ 10000 h 10000"/>
                <a:gd name="connsiteX1" fmla="*/ 865 w 10000"/>
                <a:gd name="connsiteY1" fmla="*/ 9794 h 10000"/>
                <a:gd name="connsiteX2" fmla="*/ 1081 w 10000"/>
                <a:gd name="connsiteY2" fmla="*/ 9708 h 10000"/>
                <a:gd name="connsiteX3" fmla="*/ 1297 w 10000"/>
                <a:gd name="connsiteY3" fmla="*/ 9622 h 10000"/>
                <a:gd name="connsiteX4" fmla="*/ 1514 w 10000"/>
                <a:gd name="connsiteY4" fmla="*/ 9433 h 10000"/>
                <a:gd name="connsiteX5" fmla="*/ 1676 w 10000"/>
                <a:gd name="connsiteY5" fmla="*/ 9244 h 10000"/>
                <a:gd name="connsiteX6" fmla="*/ 2216 w 10000"/>
                <a:gd name="connsiteY6" fmla="*/ 8901 h 10000"/>
                <a:gd name="connsiteX7" fmla="*/ 2378 w 10000"/>
                <a:gd name="connsiteY7" fmla="*/ 8659 h 10000"/>
                <a:gd name="connsiteX8" fmla="*/ 2447 w 10000"/>
                <a:gd name="connsiteY8" fmla="*/ 8656 h 10000"/>
                <a:gd name="connsiteX9" fmla="*/ 2541 w 10000"/>
                <a:gd name="connsiteY9" fmla="*/ 8281 h 10000"/>
                <a:gd name="connsiteX10" fmla="*/ 2486 w 10000"/>
                <a:gd name="connsiteY10" fmla="*/ 8041 h 10000"/>
                <a:gd name="connsiteX11" fmla="*/ 2270 w 10000"/>
                <a:gd name="connsiteY11" fmla="*/ 7783 h 10000"/>
                <a:gd name="connsiteX12" fmla="*/ 2216 w 10000"/>
                <a:gd name="connsiteY12" fmla="*/ 7577 h 10000"/>
                <a:gd name="connsiteX13" fmla="*/ 1946 w 10000"/>
                <a:gd name="connsiteY13" fmla="*/ 7388 h 10000"/>
                <a:gd name="connsiteX14" fmla="*/ 1676 w 10000"/>
                <a:gd name="connsiteY14" fmla="*/ 7251 h 10000"/>
                <a:gd name="connsiteX15" fmla="*/ 1622 w 10000"/>
                <a:gd name="connsiteY15" fmla="*/ 7148 h 10000"/>
                <a:gd name="connsiteX16" fmla="*/ 1622 w 10000"/>
                <a:gd name="connsiteY16" fmla="*/ 7062 h 10000"/>
                <a:gd name="connsiteX17" fmla="*/ 1676 w 10000"/>
                <a:gd name="connsiteY17" fmla="*/ 7045 h 10000"/>
                <a:gd name="connsiteX18" fmla="*/ 1676 w 10000"/>
                <a:gd name="connsiteY18" fmla="*/ 6925 h 10000"/>
                <a:gd name="connsiteX19" fmla="*/ 1622 w 10000"/>
                <a:gd name="connsiteY19" fmla="*/ 6856 h 10000"/>
                <a:gd name="connsiteX20" fmla="*/ 1676 w 10000"/>
                <a:gd name="connsiteY20" fmla="*/ 6787 h 10000"/>
                <a:gd name="connsiteX21" fmla="*/ 1784 w 10000"/>
                <a:gd name="connsiteY21" fmla="*/ 6684 h 10000"/>
                <a:gd name="connsiteX22" fmla="*/ 1784 w 10000"/>
                <a:gd name="connsiteY22" fmla="*/ 6581 h 10000"/>
                <a:gd name="connsiteX23" fmla="*/ 1784 w 10000"/>
                <a:gd name="connsiteY23" fmla="*/ 6444 h 10000"/>
                <a:gd name="connsiteX24" fmla="*/ 1784 w 10000"/>
                <a:gd name="connsiteY24" fmla="*/ 6341 h 10000"/>
                <a:gd name="connsiteX25" fmla="*/ 1784 w 10000"/>
                <a:gd name="connsiteY25" fmla="*/ 6254 h 10000"/>
                <a:gd name="connsiteX26" fmla="*/ 2054 w 10000"/>
                <a:gd name="connsiteY26" fmla="*/ 6237 h 10000"/>
                <a:gd name="connsiteX27" fmla="*/ 1081 w 10000"/>
                <a:gd name="connsiteY27" fmla="*/ 5739 h 10000"/>
                <a:gd name="connsiteX28" fmla="*/ 703 w 10000"/>
                <a:gd name="connsiteY28" fmla="*/ 5670 h 10000"/>
                <a:gd name="connsiteX29" fmla="*/ 595 w 10000"/>
                <a:gd name="connsiteY29" fmla="*/ 5584 h 10000"/>
                <a:gd name="connsiteX30" fmla="*/ 595 w 10000"/>
                <a:gd name="connsiteY30" fmla="*/ 5532 h 10000"/>
                <a:gd name="connsiteX31" fmla="*/ 703 w 10000"/>
                <a:gd name="connsiteY31" fmla="*/ 5481 h 10000"/>
                <a:gd name="connsiteX32" fmla="*/ 703 w 10000"/>
                <a:gd name="connsiteY32" fmla="*/ 5429 h 10000"/>
                <a:gd name="connsiteX33" fmla="*/ 703 w 10000"/>
                <a:gd name="connsiteY33" fmla="*/ 5361 h 10000"/>
                <a:gd name="connsiteX34" fmla="*/ 595 w 10000"/>
                <a:gd name="connsiteY34" fmla="*/ 5344 h 10000"/>
                <a:gd name="connsiteX35" fmla="*/ 432 w 10000"/>
                <a:gd name="connsiteY35" fmla="*/ 5172 h 10000"/>
                <a:gd name="connsiteX36" fmla="*/ 162 w 10000"/>
                <a:gd name="connsiteY36" fmla="*/ 4931 h 10000"/>
                <a:gd name="connsiteX37" fmla="*/ 0 w 10000"/>
                <a:gd name="connsiteY37" fmla="*/ 4742 h 10000"/>
                <a:gd name="connsiteX38" fmla="*/ 162 w 10000"/>
                <a:gd name="connsiteY38" fmla="*/ 4674 h 10000"/>
                <a:gd name="connsiteX39" fmla="*/ 324 w 10000"/>
                <a:gd name="connsiteY39" fmla="*/ 4605 h 10000"/>
                <a:gd name="connsiteX40" fmla="*/ 541 w 10000"/>
                <a:gd name="connsiteY40" fmla="*/ 4553 h 10000"/>
                <a:gd name="connsiteX41" fmla="*/ 432 w 10000"/>
                <a:gd name="connsiteY41" fmla="*/ 4399 h 10000"/>
                <a:gd name="connsiteX42" fmla="*/ 1081 w 10000"/>
                <a:gd name="connsiteY42" fmla="*/ 3453 h 10000"/>
                <a:gd name="connsiteX43" fmla="*/ 1297 w 10000"/>
                <a:gd name="connsiteY43" fmla="*/ 3419 h 10000"/>
                <a:gd name="connsiteX44" fmla="*/ 1351 w 10000"/>
                <a:gd name="connsiteY44" fmla="*/ 3419 h 10000"/>
                <a:gd name="connsiteX45" fmla="*/ 1514 w 10000"/>
                <a:gd name="connsiteY45" fmla="*/ 3419 h 10000"/>
                <a:gd name="connsiteX46" fmla="*/ 1676 w 10000"/>
                <a:gd name="connsiteY46" fmla="*/ 3488 h 10000"/>
                <a:gd name="connsiteX47" fmla="*/ 1946 w 10000"/>
                <a:gd name="connsiteY47" fmla="*/ 3539 h 10000"/>
                <a:gd name="connsiteX48" fmla="*/ 2108 w 10000"/>
                <a:gd name="connsiteY48" fmla="*/ 3556 h 10000"/>
                <a:gd name="connsiteX49" fmla="*/ 2378 w 10000"/>
                <a:gd name="connsiteY49" fmla="*/ 3591 h 10000"/>
                <a:gd name="connsiteX50" fmla="*/ 2541 w 10000"/>
                <a:gd name="connsiteY50" fmla="*/ 3608 h 10000"/>
                <a:gd name="connsiteX51" fmla="*/ 2703 w 10000"/>
                <a:gd name="connsiteY51" fmla="*/ 3642 h 10000"/>
                <a:gd name="connsiteX52" fmla="*/ 2865 w 10000"/>
                <a:gd name="connsiteY52" fmla="*/ 3642 h 10000"/>
                <a:gd name="connsiteX53" fmla="*/ 3297 w 10000"/>
                <a:gd name="connsiteY53" fmla="*/ 3608 h 10000"/>
                <a:gd name="connsiteX54" fmla="*/ 3459 w 10000"/>
                <a:gd name="connsiteY54" fmla="*/ 3591 h 10000"/>
                <a:gd name="connsiteX55" fmla="*/ 3676 w 10000"/>
                <a:gd name="connsiteY55" fmla="*/ 3539 h 10000"/>
                <a:gd name="connsiteX56" fmla="*/ 3838 w 10000"/>
                <a:gd name="connsiteY56" fmla="*/ 3488 h 10000"/>
                <a:gd name="connsiteX57" fmla="*/ 4162 w 10000"/>
                <a:gd name="connsiteY57" fmla="*/ 3419 h 10000"/>
                <a:gd name="connsiteX58" fmla="*/ 4595 w 10000"/>
                <a:gd name="connsiteY58" fmla="*/ 3402 h 10000"/>
                <a:gd name="connsiteX59" fmla="*/ 5081 w 10000"/>
                <a:gd name="connsiteY59" fmla="*/ 3299 h 10000"/>
                <a:gd name="connsiteX60" fmla="*/ 5351 w 10000"/>
                <a:gd name="connsiteY60" fmla="*/ 3213 h 10000"/>
                <a:gd name="connsiteX61" fmla="*/ 6378 w 10000"/>
                <a:gd name="connsiteY61" fmla="*/ 2972 h 10000"/>
                <a:gd name="connsiteX62" fmla="*/ 6595 w 10000"/>
                <a:gd name="connsiteY62" fmla="*/ 2921 h 10000"/>
                <a:gd name="connsiteX63" fmla="*/ 7027 w 10000"/>
                <a:gd name="connsiteY63" fmla="*/ 2749 h 10000"/>
                <a:gd name="connsiteX64" fmla="*/ 7297 w 10000"/>
                <a:gd name="connsiteY64" fmla="*/ 2646 h 10000"/>
                <a:gd name="connsiteX65" fmla="*/ 7351 w 10000"/>
                <a:gd name="connsiteY65" fmla="*/ 2560 h 10000"/>
                <a:gd name="connsiteX66" fmla="*/ 7568 w 10000"/>
                <a:gd name="connsiteY66" fmla="*/ 2491 h 10000"/>
                <a:gd name="connsiteX67" fmla="*/ 7730 w 10000"/>
                <a:gd name="connsiteY67" fmla="*/ 2320 h 10000"/>
                <a:gd name="connsiteX68" fmla="*/ 7946 w 10000"/>
                <a:gd name="connsiteY68" fmla="*/ 2182 h 10000"/>
                <a:gd name="connsiteX69" fmla="*/ 8162 w 10000"/>
                <a:gd name="connsiteY69" fmla="*/ 2131 h 10000"/>
                <a:gd name="connsiteX70" fmla="*/ 8216 w 10000"/>
                <a:gd name="connsiteY70" fmla="*/ 2062 h 10000"/>
                <a:gd name="connsiteX71" fmla="*/ 8324 w 10000"/>
                <a:gd name="connsiteY71" fmla="*/ 1993 h 10000"/>
                <a:gd name="connsiteX72" fmla="*/ 8378 w 10000"/>
                <a:gd name="connsiteY72" fmla="*/ 1942 h 10000"/>
                <a:gd name="connsiteX73" fmla="*/ 8486 w 10000"/>
                <a:gd name="connsiteY73" fmla="*/ 1890 h 10000"/>
                <a:gd name="connsiteX74" fmla="*/ 8486 w 10000"/>
                <a:gd name="connsiteY74" fmla="*/ 1839 h 10000"/>
                <a:gd name="connsiteX75" fmla="*/ 8541 w 10000"/>
                <a:gd name="connsiteY75" fmla="*/ 1736 h 10000"/>
                <a:gd name="connsiteX76" fmla="*/ 8649 w 10000"/>
                <a:gd name="connsiteY76" fmla="*/ 1650 h 10000"/>
                <a:gd name="connsiteX77" fmla="*/ 8919 w 10000"/>
                <a:gd name="connsiteY77" fmla="*/ 1512 h 10000"/>
                <a:gd name="connsiteX78" fmla="*/ 9135 w 10000"/>
                <a:gd name="connsiteY78" fmla="*/ 1409 h 10000"/>
                <a:gd name="connsiteX79" fmla="*/ 9351 w 10000"/>
                <a:gd name="connsiteY79" fmla="*/ 1306 h 10000"/>
                <a:gd name="connsiteX80" fmla="*/ 9405 w 10000"/>
                <a:gd name="connsiteY80" fmla="*/ 1185 h 10000"/>
                <a:gd name="connsiteX81" fmla="*/ 9568 w 10000"/>
                <a:gd name="connsiteY81" fmla="*/ 1031 h 10000"/>
                <a:gd name="connsiteX82" fmla="*/ 9838 w 10000"/>
                <a:gd name="connsiteY82" fmla="*/ 653 h 10000"/>
                <a:gd name="connsiteX83" fmla="*/ 9892 w 10000"/>
                <a:gd name="connsiteY83" fmla="*/ 412 h 10000"/>
                <a:gd name="connsiteX84" fmla="*/ 9892 w 10000"/>
                <a:gd name="connsiteY84" fmla="*/ 326 h 10000"/>
                <a:gd name="connsiteX85" fmla="*/ 10000 w 10000"/>
                <a:gd name="connsiteY85" fmla="*/ 275 h 10000"/>
                <a:gd name="connsiteX86" fmla="*/ 10000 w 10000"/>
                <a:gd name="connsiteY86" fmla="*/ 0 h 10000"/>
                <a:gd name="connsiteX0" fmla="*/ 865 w 10000"/>
                <a:gd name="connsiteY0" fmla="*/ 10000 h 10000"/>
                <a:gd name="connsiteX1" fmla="*/ 865 w 10000"/>
                <a:gd name="connsiteY1" fmla="*/ 9794 h 10000"/>
                <a:gd name="connsiteX2" fmla="*/ 1081 w 10000"/>
                <a:gd name="connsiteY2" fmla="*/ 9708 h 10000"/>
                <a:gd name="connsiteX3" fmla="*/ 1297 w 10000"/>
                <a:gd name="connsiteY3" fmla="*/ 9622 h 10000"/>
                <a:gd name="connsiteX4" fmla="*/ 1514 w 10000"/>
                <a:gd name="connsiteY4" fmla="*/ 9433 h 10000"/>
                <a:gd name="connsiteX5" fmla="*/ 1676 w 10000"/>
                <a:gd name="connsiteY5" fmla="*/ 9244 h 10000"/>
                <a:gd name="connsiteX6" fmla="*/ 2216 w 10000"/>
                <a:gd name="connsiteY6" fmla="*/ 8901 h 10000"/>
                <a:gd name="connsiteX7" fmla="*/ 2378 w 10000"/>
                <a:gd name="connsiteY7" fmla="*/ 8659 h 10000"/>
                <a:gd name="connsiteX8" fmla="*/ 2541 w 10000"/>
                <a:gd name="connsiteY8" fmla="*/ 8281 h 10000"/>
                <a:gd name="connsiteX9" fmla="*/ 2486 w 10000"/>
                <a:gd name="connsiteY9" fmla="*/ 8041 h 10000"/>
                <a:gd name="connsiteX10" fmla="*/ 2270 w 10000"/>
                <a:gd name="connsiteY10" fmla="*/ 7783 h 10000"/>
                <a:gd name="connsiteX11" fmla="*/ 2216 w 10000"/>
                <a:gd name="connsiteY11" fmla="*/ 7577 h 10000"/>
                <a:gd name="connsiteX12" fmla="*/ 1946 w 10000"/>
                <a:gd name="connsiteY12" fmla="*/ 7388 h 10000"/>
                <a:gd name="connsiteX13" fmla="*/ 1676 w 10000"/>
                <a:gd name="connsiteY13" fmla="*/ 7251 h 10000"/>
                <a:gd name="connsiteX14" fmla="*/ 1622 w 10000"/>
                <a:gd name="connsiteY14" fmla="*/ 7148 h 10000"/>
                <a:gd name="connsiteX15" fmla="*/ 1622 w 10000"/>
                <a:gd name="connsiteY15" fmla="*/ 7062 h 10000"/>
                <a:gd name="connsiteX16" fmla="*/ 1676 w 10000"/>
                <a:gd name="connsiteY16" fmla="*/ 7045 h 10000"/>
                <a:gd name="connsiteX17" fmla="*/ 1676 w 10000"/>
                <a:gd name="connsiteY17" fmla="*/ 6925 h 10000"/>
                <a:gd name="connsiteX18" fmla="*/ 1622 w 10000"/>
                <a:gd name="connsiteY18" fmla="*/ 6856 h 10000"/>
                <a:gd name="connsiteX19" fmla="*/ 1676 w 10000"/>
                <a:gd name="connsiteY19" fmla="*/ 6787 h 10000"/>
                <a:gd name="connsiteX20" fmla="*/ 1784 w 10000"/>
                <a:gd name="connsiteY20" fmla="*/ 6684 h 10000"/>
                <a:gd name="connsiteX21" fmla="*/ 1784 w 10000"/>
                <a:gd name="connsiteY21" fmla="*/ 6581 h 10000"/>
                <a:gd name="connsiteX22" fmla="*/ 1784 w 10000"/>
                <a:gd name="connsiteY22" fmla="*/ 6444 h 10000"/>
                <a:gd name="connsiteX23" fmla="*/ 1784 w 10000"/>
                <a:gd name="connsiteY23" fmla="*/ 6341 h 10000"/>
                <a:gd name="connsiteX24" fmla="*/ 1784 w 10000"/>
                <a:gd name="connsiteY24" fmla="*/ 6254 h 10000"/>
                <a:gd name="connsiteX25" fmla="*/ 2054 w 10000"/>
                <a:gd name="connsiteY25" fmla="*/ 6237 h 10000"/>
                <a:gd name="connsiteX26" fmla="*/ 1081 w 10000"/>
                <a:gd name="connsiteY26" fmla="*/ 5739 h 10000"/>
                <a:gd name="connsiteX27" fmla="*/ 703 w 10000"/>
                <a:gd name="connsiteY27" fmla="*/ 5670 h 10000"/>
                <a:gd name="connsiteX28" fmla="*/ 595 w 10000"/>
                <a:gd name="connsiteY28" fmla="*/ 5584 h 10000"/>
                <a:gd name="connsiteX29" fmla="*/ 595 w 10000"/>
                <a:gd name="connsiteY29" fmla="*/ 5532 h 10000"/>
                <a:gd name="connsiteX30" fmla="*/ 703 w 10000"/>
                <a:gd name="connsiteY30" fmla="*/ 5481 h 10000"/>
                <a:gd name="connsiteX31" fmla="*/ 703 w 10000"/>
                <a:gd name="connsiteY31" fmla="*/ 5429 h 10000"/>
                <a:gd name="connsiteX32" fmla="*/ 703 w 10000"/>
                <a:gd name="connsiteY32" fmla="*/ 5361 h 10000"/>
                <a:gd name="connsiteX33" fmla="*/ 595 w 10000"/>
                <a:gd name="connsiteY33" fmla="*/ 5344 h 10000"/>
                <a:gd name="connsiteX34" fmla="*/ 432 w 10000"/>
                <a:gd name="connsiteY34" fmla="*/ 5172 h 10000"/>
                <a:gd name="connsiteX35" fmla="*/ 162 w 10000"/>
                <a:gd name="connsiteY35" fmla="*/ 4931 h 10000"/>
                <a:gd name="connsiteX36" fmla="*/ 0 w 10000"/>
                <a:gd name="connsiteY36" fmla="*/ 4742 h 10000"/>
                <a:gd name="connsiteX37" fmla="*/ 162 w 10000"/>
                <a:gd name="connsiteY37" fmla="*/ 4674 h 10000"/>
                <a:gd name="connsiteX38" fmla="*/ 324 w 10000"/>
                <a:gd name="connsiteY38" fmla="*/ 4605 h 10000"/>
                <a:gd name="connsiteX39" fmla="*/ 541 w 10000"/>
                <a:gd name="connsiteY39" fmla="*/ 4553 h 10000"/>
                <a:gd name="connsiteX40" fmla="*/ 432 w 10000"/>
                <a:gd name="connsiteY40" fmla="*/ 4399 h 10000"/>
                <a:gd name="connsiteX41" fmla="*/ 1081 w 10000"/>
                <a:gd name="connsiteY41" fmla="*/ 3453 h 10000"/>
                <a:gd name="connsiteX42" fmla="*/ 1297 w 10000"/>
                <a:gd name="connsiteY42" fmla="*/ 3419 h 10000"/>
                <a:gd name="connsiteX43" fmla="*/ 1351 w 10000"/>
                <a:gd name="connsiteY43" fmla="*/ 3419 h 10000"/>
                <a:gd name="connsiteX44" fmla="*/ 1514 w 10000"/>
                <a:gd name="connsiteY44" fmla="*/ 3419 h 10000"/>
                <a:gd name="connsiteX45" fmla="*/ 1676 w 10000"/>
                <a:gd name="connsiteY45" fmla="*/ 3488 h 10000"/>
                <a:gd name="connsiteX46" fmla="*/ 1946 w 10000"/>
                <a:gd name="connsiteY46" fmla="*/ 3539 h 10000"/>
                <a:gd name="connsiteX47" fmla="*/ 2108 w 10000"/>
                <a:gd name="connsiteY47" fmla="*/ 3556 h 10000"/>
                <a:gd name="connsiteX48" fmla="*/ 2378 w 10000"/>
                <a:gd name="connsiteY48" fmla="*/ 3591 h 10000"/>
                <a:gd name="connsiteX49" fmla="*/ 2541 w 10000"/>
                <a:gd name="connsiteY49" fmla="*/ 3608 h 10000"/>
                <a:gd name="connsiteX50" fmla="*/ 2703 w 10000"/>
                <a:gd name="connsiteY50" fmla="*/ 3642 h 10000"/>
                <a:gd name="connsiteX51" fmla="*/ 2865 w 10000"/>
                <a:gd name="connsiteY51" fmla="*/ 3642 h 10000"/>
                <a:gd name="connsiteX52" fmla="*/ 3297 w 10000"/>
                <a:gd name="connsiteY52" fmla="*/ 3608 h 10000"/>
                <a:gd name="connsiteX53" fmla="*/ 3459 w 10000"/>
                <a:gd name="connsiteY53" fmla="*/ 3591 h 10000"/>
                <a:gd name="connsiteX54" fmla="*/ 3676 w 10000"/>
                <a:gd name="connsiteY54" fmla="*/ 3539 h 10000"/>
                <a:gd name="connsiteX55" fmla="*/ 3838 w 10000"/>
                <a:gd name="connsiteY55" fmla="*/ 3488 h 10000"/>
                <a:gd name="connsiteX56" fmla="*/ 4162 w 10000"/>
                <a:gd name="connsiteY56" fmla="*/ 3419 h 10000"/>
                <a:gd name="connsiteX57" fmla="*/ 4595 w 10000"/>
                <a:gd name="connsiteY57" fmla="*/ 3402 h 10000"/>
                <a:gd name="connsiteX58" fmla="*/ 5081 w 10000"/>
                <a:gd name="connsiteY58" fmla="*/ 3299 h 10000"/>
                <a:gd name="connsiteX59" fmla="*/ 5351 w 10000"/>
                <a:gd name="connsiteY59" fmla="*/ 3213 h 10000"/>
                <a:gd name="connsiteX60" fmla="*/ 6378 w 10000"/>
                <a:gd name="connsiteY60" fmla="*/ 2972 h 10000"/>
                <a:gd name="connsiteX61" fmla="*/ 6595 w 10000"/>
                <a:gd name="connsiteY61" fmla="*/ 2921 h 10000"/>
                <a:gd name="connsiteX62" fmla="*/ 7027 w 10000"/>
                <a:gd name="connsiteY62" fmla="*/ 2749 h 10000"/>
                <a:gd name="connsiteX63" fmla="*/ 7297 w 10000"/>
                <a:gd name="connsiteY63" fmla="*/ 2646 h 10000"/>
                <a:gd name="connsiteX64" fmla="*/ 7351 w 10000"/>
                <a:gd name="connsiteY64" fmla="*/ 2560 h 10000"/>
                <a:gd name="connsiteX65" fmla="*/ 7568 w 10000"/>
                <a:gd name="connsiteY65" fmla="*/ 2491 h 10000"/>
                <a:gd name="connsiteX66" fmla="*/ 7730 w 10000"/>
                <a:gd name="connsiteY66" fmla="*/ 2320 h 10000"/>
                <a:gd name="connsiteX67" fmla="*/ 7946 w 10000"/>
                <a:gd name="connsiteY67" fmla="*/ 2182 h 10000"/>
                <a:gd name="connsiteX68" fmla="*/ 8162 w 10000"/>
                <a:gd name="connsiteY68" fmla="*/ 2131 h 10000"/>
                <a:gd name="connsiteX69" fmla="*/ 8216 w 10000"/>
                <a:gd name="connsiteY69" fmla="*/ 2062 h 10000"/>
                <a:gd name="connsiteX70" fmla="*/ 8324 w 10000"/>
                <a:gd name="connsiteY70" fmla="*/ 1993 h 10000"/>
                <a:gd name="connsiteX71" fmla="*/ 8378 w 10000"/>
                <a:gd name="connsiteY71" fmla="*/ 1942 h 10000"/>
                <a:gd name="connsiteX72" fmla="*/ 8486 w 10000"/>
                <a:gd name="connsiteY72" fmla="*/ 1890 h 10000"/>
                <a:gd name="connsiteX73" fmla="*/ 8486 w 10000"/>
                <a:gd name="connsiteY73" fmla="*/ 1839 h 10000"/>
                <a:gd name="connsiteX74" fmla="*/ 8541 w 10000"/>
                <a:gd name="connsiteY74" fmla="*/ 1736 h 10000"/>
                <a:gd name="connsiteX75" fmla="*/ 8649 w 10000"/>
                <a:gd name="connsiteY75" fmla="*/ 1650 h 10000"/>
                <a:gd name="connsiteX76" fmla="*/ 8919 w 10000"/>
                <a:gd name="connsiteY76" fmla="*/ 1512 h 10000"/>
                <a:gd name="connsiteX77" fmla="*/ 9135 w 10000"/>
                <a:gd name="connsiteY77" fmla="*/ 1409 h 10000"/>
                <a:gd name="connsiteX78" fmla="*/ 9351 w 10000"/>
                <a:gd name="connsiteY78" fmla="*/ 1306 h 10000"/>
                <a:gd name="connsiteX79" fmla="*/ 9405 w 10000"/>
                <a:gd name="connsiteY79" fmla="*/ 1185 h 10000"/>
                <a:gd name="connsiteX80" fmla="*/ 9568 w 10000"/>
                <a:gd name="connsiteY80" fmla="*/ 1031 h 10000"/>
                <a:gd name="connsiteX81" fmla="*/ 9838 w 10000"/>
                <a:gd name="connsiteY81" fmla="*/ 653 h 10000"/>
                <a:gd name="connsiteX82" fmla="*/ 9892 w 10000"/>
                <a:gd name="connsiteY82" fmla="*/ 412 h 10000"/>
                <a:gd name="connsiteX83" fmla="*/ 9892 w 10000"/>
                <a:gd name="connsiteY83" fmla="*/ 326 h 10000"/>
                <a:gd name="connsiteX84" fmla="*/ 10000 w 10000"/>
                <a:gd name="connsiteY84" fmla="*/ 275 h 10000"/>
                <a:gd name="connsiteX85" fmla="*/ 10000 w 10000"/>
                <a:gd name="connsiteY85" fmla="*/ 0 h 10000"/>
                <a:gd name="connsiteX0" fmla="*/ 865 w 10000"/>
                <a:gd name="connsiteY0" fmla="*/ 10000 h 10000"/>
                <a:gd name="connsiteX1" fmla="*/ 865 w 10000"/>
                <a:gd name="connsiteY1" fmla="*/ 9794 h 10000"/>
                <a:gd name="connsiteX2" fmla="*/ 1081 w 10000"/>
                <a:gd name="connsiteY2" fmla="*/ 9708 h 10000"/>
                <a:gd name="connsiteX3" fmla="*/ 1297 w 10000"/>
                <a:gd name="connsiteY3" fmla="*/ 9622 h 10000"/>
                <a:gd name="connsiteX4" fmla="*/ 1514 w 10000"/>
                <a:gd name="connsiteY4" fmla="*/ 9433 h 10000"/>
                <a:gd name="connsiteX5" fmla="*/ 1676 w 10000"/>
                <a:gd name="connsiteY5" fmla="*/ 9244 h 10000"/>
                <a:gd name="connsiteX6" fmla="*/ 2216 w 10000"/>
                <a:gd name="connsiteY6" fmla="*/ 8901 h 10000"/>
                <a:gd name="connsiteX7" fmla="*/ 2541 w 10000"/>
                <a:gd name="connsiteY7" fmla="*/ 8281 h 10000"/>
                <a:gd name="connsiteX8" fmla="*/ 2486 w 10000"/>
                <a:gd name="connsiteY8" fmla="*/ 8041 h 10000"/>
                <a:gd name="connsiteX9" fmla="*/ 2270 w 10000"/>
                <a:gd name="connsiteY9" fmla="*/ 7783 h 10000"/>
                <a:gd name="connsiteX10" fmla="*/ 2216 w 10000"/>
                <a:gd name="connsiteY10" fmla="*/ 7577 h 10000"/>
                <a:gd name="connsiteX11" fmla="*/ 1946 w 10000"/>
                <a:gd name="connsiteY11" fmla="*/ 7388 h 10000"/>
                <a:gd name="connsiteX12" fmla="*/ 1676 w 10000"/>
                <a:gd name="connsiteY12" fmla="*/ 7251 h 10000"/>
                <a:gd name="connsiteX13" fmla="*/ 1622 w 10000"/>
                <a:gd name="connsiteY13" fmla="*/ 7148 h 10000"/>
                <a:gd name="connsiteX14" fmla="*/ 1622 w 10000"/>
                <a:gd name="connsiteY14" fmla="*/ 7062 h 10000"/>
                <a:gd name="connsiteX15" fmla="*/ 1676 w 10000"/>
                <a:gd name="connsiteY15" fmla="*/ 7045 h 10000"/>
                <a:gd name="connsiteX16" fmla="*/ 1676 w 10000"/>
                <a:gd name="connsiteY16" fmla="*/ 6925 h 10000"/>
                <a:gd name="connsiteX17" fmla="*/ 1622 w 10000"/>
                <a:gd name="connsiteY17" fmla="*/ 6856 h 10000"/>
                <a:gd name="connsiteX18" fmla="*/ 1676 w 10000"/>
                <a:gd name="connsiteY18" fmla="*/ 6787 h 10000"/>
                <a:gd name="connsiteX19" fmla="*/ 1784 w 10000"/>
                <a:gd name="connsiteY19" fmla="*/ 6684 h 10000"/>
                <a:gd name="connsiteX20" fmla="*/ 1784 w 10000"/>
                <a:gd name="connsiteY20" fmla="*/ 6581 h 10000"/>
                <a:gd name="connsiteX21" fmla="*/ 1784 w 10000"/>
                <a:gd name="connsiteY21" fmla="*/ 6444 h 10000"/>
                <a:gd name="connsiteX22" fmla="*/ 1784 w 10000"/>
                <a:gd name="connsiteY22" fmla="*/ 6341 h 10000"/>
                <a:gd name="connsiteX23" fmla="*/ 1784 w 10000"/>
                <a:gd name="connsiteY23" fmla="*/ 6254 h 10000"/>
                <a:gd name="connsiteX24" fmla="*/ 2054 w 10000"/>
                <a:gd name="connsiteY24" fmla="*/ 6237 h 10000"/>
                <a:gd name="connsiteX25" fmla="*/ 1081 w 10000"/>
                <a:gd name="connsiteY25" fmla="*/ 5739 h 10000"/>
                <a:gd name="connsiteX26" fmla="*/ 703 w 10000"/>
                <a:gd name="connsiteY26" fmla="*/ 5670 h 10000"/>
                <a:gd name="connsiteX27" fmla="*/ 595 w 10000"/>
                <a:gd name="connsiteY27" fmla="*/ 5584 h 10000"/>
                <a:gd name="connsiteX28" fmla="*/ 595 w 10000"/>
                <a:gd name="connsiteY28" fmla="*/ 5532 h 10000"/>
                <a:gd name="connsiteX29" fmla="*/ 703 w 10000"/>
                <a:gd name="connsiteY29" fmla="*/ 5481 h 10000"/>
                <a:gd name="connsiteX30" fmla="*/ 703 w 10000"/>
                <a:gd name="connsiteY30" fmla="*/ 5429 h 10000"/>
                <a:gd name="connsiteX31" fmla="*/ 703 w 10000"/>
                <a:gd name="connsiteY31" fmla="*/ 5361 h 10000"/>
                <a:gd name="connsiteX32" fmla="*/ 595 w 10000"/>
                <a:gd name="connsiteY32" fmla="*/ 5344 h 10000"/>
                <a:gd name="connsiteX33" fmla="*/ 432 w 10000"/>
                <a:gd name="connsiteY33" fmla="*/ 5172 h 10000"/>
                <a:gd name="connsiteX34" fmla="*/ 162 w 10000"/>
                <a:gd name="connsiteY34" fmla="*/ 4931 h 10000"/>
                <a:gd name="connsiteX35" fmla="*/ 0 w 10000"/>
                <a:gd name="connsiteY35" fmla="*/ 4742 h 10000"/>
                <a:gd name="connsiteX36" fmla="*/ 162 w 10000"/>
                <a:gd name="connsiteY36" fmla="*/ 4674 h 10000"/>
                <a:gd name="connsiteX37" fmla="*/ 324 w 10000"/>
                <a:gd name="connsiteY37" fmla="*/ 4605 h 10000"/>
                <a:gd name="connsiteX38" fmla="*/ 541 w 10000"/>
                <a:gd name="connsiteY38" fmla="*/ 4553 h 10000"/>
                <a:gd name="connsiteX39" fmla="*/ 432 w 10000"/>
                <a:gd name="connsiteY39" fmla="*/ 4399 h 10000"/>
                <a:gd name="connsiteX40" fmla="*/ 1081 w 10000"/>
                <a:gd name="connsiteY40" fmla="*/ 3453 h 10000"/>
                <a:gd name="connsiteX41" fmla="*/ 1297 w 10000"/>
                <a:gd name="connsiteY41" fmla="*/ 3419 h 10000"/>
                <a:gd name="connsiteX42" fmla="*/ 1351 w 10000"/>
                <a:gd name="connsiteY42" fmla="*/ 3419 h 10000"/>
                <a:gd name="connsiteX43" fmla="*/ 1514 w 10000"/>
                <a:gd name="connsiteY43" fmla="*/ 3419 h 10000"/>
                <a:gd name="connsiteX44" fmla="*/ 1676 w 10000"/>
                <a:gd name="connsiteY44" fmla="*/ 3488 h 10000"/>
                <a:gd name="connsiteX45" fmla="*/ 1946 w 10000"/>
                <a:gd name="connsiteY45" fmla="*/ 3539 h 10000"/>
                <a:gd name="connsiteX46" fmla="*/ 2108 w 10000"/>
                <a:gd name="connsiteY46" fmla="*/ 3556 h 10000"/>
                <a:gd name="connsiteX47" fmla="*/ 2378 w 10000"/>
                <a:gd name="connsiteY47" fmla="*/ 3591 h 10000"/>
                <a:gd name="connsiteX48" fmla="*/ 2541 w 10000"/>
                <a:gd name="connsiteY48" fmla="*/ 3608 h 10000"/>
                <a:gd name="connsiteX49" fmla="*/ 2703 w 10000"/>
                <a:gd name="connsiteY49" fmla="*/ 3642 h 10000"/>
                <a:gd name="connsiteX50" fmla="*/ 2865 w 10000"/>
                <a:gd name="connsiteY50" fmla="*/ 3642 h 10000"/>
                <a:gd name="connsiteX51" fmla="*/ 3297 w 10000"/>
                <a:gd name="connsiteY51" fmla="*/ 3608 h 10000"/>
                <a:gd name="connsiteX52" fmla="*/ 3459 w 10000"/>
                <a:gd name="connsiteY52" fmla="*/ 3591 h 10000"/>
                <a:gd name="connsiteX53" fmla="*/ 3676 w 10000"/>
                <a:gd name="connsiteY53" fmla="*/ 3539 h 10000"/>
                <a:gd name="connsiteX54" fmla="*/ 3838 w 10000"/>
                <a:gd name="connsiteY54" fmla="*/ 3488 h 10000"/>
                <a:gd name="connsiteX55" fmla="*/ 4162 w 10000"/>
                <a:gd name="connsiteY55" fmla="*/ 3419 h 10000"/>
                <a:gd name="connsiteX56" fmla="*/ 4595 w 10000"/>
                <a:gd name="connsiteY56" fmla="*/ 3402 h 10000"/>
                <a:gd name="connsiteX57" fmla="*/ 5081 w 10000"/>
                <a:gd name="connsiteY57" fmla="*/ 3299 h 10000"/>
                <a:gd name="connsiteX58" fmla="*/ 5351 w 10000"/>
                <a:gd name="connsiteY58" fmla="*/ 3213 h 10000"/>
                <a:gd name="connsiteX59" fmla="*/ 6378 w 10000"/>
                <a:gd name="connsiteY59" fmla="*/ 2972 h 10000"/>
                <a:gd name="connsiteX60" fmla="*/ 6595 w 10000"/>
                <a:gd name="connsiteY60" fmla="*/ 2921 h 10000"/>
                <a:gd name="connsiteX61" fmla="*/ 7027 w 10000"/>
                <a:gd name="connsiteY61" fmla="*/ 2749 h 10000"/>
                <a:gd name="connsiteX62" fmla="*/ 7297 w 10000"/>
                <a:gd name="connsiteY62" fmla="*/ 2646 h 10000"/>
                <a:gd name="connsiteX63" fmla="*/ 7351 w 10000"/>
                <a:gd name="connsiteY63" fmla="*/ 2560 h 10000"/>
                <a:gd name="connsiteX64" fmla="*/ 7568 w 10000"/>
                <a:gd name="connsiteY64" fmla="*/ 2491 h 10000"/>
                <a:gd name="connsiteX65" fmla="*/ 7730 w 10000"/>
                <a:gd name="connsiteY65" fmla="*/ 2320 h 10000"/>
                <a:gd name="connsiteX66" fmla="*/ 7946 w 10000"/>
                <a:gd name="connsiteY66" fmla="*/ 2182 h 10000"/>
                <a:gd name="connsiteX67" fmla="*/ 8162 w 10000"/>
                <a:gd name="connsiteY67" fmla="*/ 2131 h 10000"/>
                <a:gd name="connsiteX68" fmla="*/ 8216 w 10000"/>
                <a:gd name="connsiteY68" fmla="*/ 2062 h 10000"/>
                <a:gd name="connsiteX69" fmla="*/ 8324 w 10000"/>
                <a:gd name="connsiteY69" fmla="*/ 1993 h 10000"/>
                <a:gd name="connsiteX70" fmla="*/ 8378 w 10000"/>
                <a:gd name="connsiteY70" fmla="*/ 1942 h 10000"/>
                <a:gd name="connsiteX71" fmla="*/ 8486 w 10000"/>
                <a:gd name="connsiteY71" fmla="*/ 1890 h 10000"/>
                <a:gd name="connsiteX72" fmla="*/ 8486 w 10000"/>
                <a:gd name="connsiteY72" fmla="*/ 1839 h 10000"/>
                <a:gd name="connsiteX73" fmla="*/ 8541 w 10000"/>
                <a:gd name="connsiteY73" fmla="*/ 1736 h 10000"/>
                <a:gd name="connsiteX74" fmla="*/ 8649 w 10000"/>
                <a:gd name="connsiteY74" fmla="*/ 1650 h 10000"/>
                <a:gd name="connsiteX75" fmla="*/ 8919 w 10000"/>
                <a:gd name="connsiteY75" fmla="*/ 1512 h 10000"/>
                <a:gd name="connsiteX76" fmla="*/ 9135 w 10000"/>
                <a:gd name="connsiteY76" fmla="*/ 1409 h 10000"/>
                <a:gd name="connsiteX77" fmla="*/ 9351 w 10000"/>
                <a:gd name="connsiteY77" fmla="*/ 1306 h 10000"/>
                <a:gd name="connsiteX78" fmla="*/ 9405 w 10000"/>
                <a:gd name="connsiteY78" fmla="*/ 1185 h 10000"/>
                <a:gd name="connsiteX79" fmla="*/ 9568 w 10000"/>
                <a:gd name="connsiteY79" fmla="*/ 1031 h 10000"/>
                <a:gd name="connsiteX80" fmla="*/ 9838 w 10000"/>
                <a:gd name="connsiteY80" fmla="*/ 653 h 10000"/>
                <a:gd name="connsiteX81" fmla="*/ 9892 w 10000"/>
                <a:gd name="connsiteY81" fmla="*/ 412 h 10000"/>
                <a:gd name="connsiteX82" fmla="*/ 9892 w 10000"/>
                <a:gd name="connsiteY82" fmla="*/ 326 h 10000"/>
                <a:gd name="connsiteX83" fmla="*/ 10000 w 10000"/>
                <a:gd name="connsiteY83" fmla="*/ 275 h 10000"/>
                <a:gd name="connsiteX84" fmla="*/ 10000 w 10000"/>
                <a:gd name="connsiteY84" fmla="*/ 0 h 10000"/>
                <a:gd name="connsiteX0" fmla="*/ 865 w 10000"/>
                <a:gd name="connsiteY0" fmla="*/ 10000 h 10000"/>
                <a:gd name="connsiteX1" fmla="*/ 865 w 10000"/>
                <a:gd name="connsiteY1" fmla="*/ 9794 h 10000"/>
                <a:gd name="connsiteX2" fmla="*/ 1081 w 10000"/>
                <a:gd name="connsiteY2" fmla="*/ 9708 h 10000"/>
                <a:gd name="connsiteX3" fmla="*/ 1297 w 10000"/>
                <a:gd name="connsiteY3" fmla="*/ 9622 h 10000"/>
                <a:gd name="connsiteX4" fmla="*/ 1514 w 10000"/>
                <a:gd name="connsiteY4" fmla="*/ 9433 h 10000"/>
                <a:gd name="connsiteX5" fmla="*/ 1676 w 10000"/>
                <a:gd name="connsiteY5" fmla="*/ 9244 h 10000"/>
                <a:gd name="connsiteX6" fmla="*/ 2216 w 10000"/>
                <a:gd name="connsiteY6" fmla="*/ 8901 h 10000"/>
                <a:gd name="connsiteX7" fmla="*/ 2486 w 10000"/>
                <a:gd name="connsiteY7" fmla="*/ 8041 h 10000"/>
                <a:gd name="connsiteX8" fmla="*/ 2270 w 10000"/>
                <a:gd name="connsiteY8" fmla="*/ 7783 h 10000"/>
                <a:gd name="connsiteX9" fmla="*/ 2216 w 10000"/>
                <a:gd name="connsiteY9" fmla="*/ 7577 h 10000"/>
                <a:gd name="connsiteX10" fmla="*/ 1946 w 10000"/>
                <a:gd name="connsiteY10" fmla="*/ 7388 h 10000"/>
                <a:gd name="connsiteX11" fmla="*/ 1676 w 10000"/>
                <a:gd name="connsiteY11" fmla="*/ 7251 h 10000"/>
                <a:gd name="connsiteX12" fmla="*/ 1622 w 10000"/>
                <a:gd name="connsiteY12" fmla="*/ 7148 h 10000"/>
                <a:gd name="connsiteX13" fmla="*/ 1622 w 10000"/>
                <a:gd name="connsiteY13" fmla="*/ 7062 h 10000"/>
                <a:gd name="connsiteX14" fmla="*/ 1676 w 10000"/>
                <a:gd name="connsiteY14" fmla="*/ 7045 h 10000"/>
                <a:gd name="connsiteX15" fmla="*/ 1676 w 10000"/>
                <a:gd name="connsiteY15" fmla="*/ 6925 h 10000"/>
                <a:gd name="connsiteX16" fmla="*/ 1622 w 10000"/>
                <a:gd name="connsiteY16" fmla="*/ 6856 h 10000"/>
                <a:gd name="connsiteX17" fmla="*/ 1676 w 10000"/>
                <a:gd name="connsiteY17" fmla="*/ 6787 h 10000"/>
                <a:gd name="connsiteX18" fmla="*/ 1784 w 10000"/>
                <a:gd name="connsiteY18" fmla="*/ 6684 h 10000"/>
                <a:gd name="connsiteX19" fmla="*/ 1784 w 10000"/>
                <a:gd name="connsiteY19" fmla="*/ 6581 h 10000"/>
                <a:gd name="connsiteX20" fmla="*/ 1784 w 10000"/>
                <a:gd name="connsiteY20" fmla="*/ 6444 h 10000"/>
                <a:gd name="connsiteX21" fmla="*/ 1784 w 10000"/>
                <a:gd name="connsiteY21" fmla="*/ 6341 h 10000"/>
                <a:gd name="connsiteX22" fmla="*/ 1784 w 10000"/>
                <a:gd name="connsiteY22" fmla="*/ 6254 h 10000"/>
                <a:gd name="connsiteX23" fmla="*/ 2054 w 10000"/>
                <a:gd name="connsiteY23" fmla="*/ 6237 h 10000"/>
                <a:gd name="connsiteX24" fmla="*/ 1081 w 10000"/>
                <a:gd name="connsiteY24" fmla="*/ 5739 h 10000"/>
                <a:gd name="connsiteX25" fmla="*/ 703 w 10000"/>
                <a:gd name="connsiteY25" fmla="*/ 5670 h 10000"/>
                <a:gd name="connsiteX26" fmla="*/ 595 w 10000"/>
                <a:gd name="connsiteY26" fmla="*/ 5584 h 10000"/>
                <a:gd name="connsiteX27" fmla="*/ 595 w 10000"/>
                <a:gd name="connsiteY27" fmla="*/ 5532 h 10000"/>
                <a:gd name="connsiteX28" fmla="*/ 703 w 10000"/>
                <a:gd name="connsiteY28" fmla="*/ 5481 h 10000"/>
                <a:gd name="connsiteX29" fmla="*/ 703 w 10000"/>
                <a:gd name="connsiteY29" fmla="*/ 5429 h 10000"/>
                <a:gd name="connsiteX30" fmla="*/ 703 w 10000"/>
                <a:gd name="connsiteY30" fmla="*/ 5361 h 10000"/>
                <a:gd name="connsiteX31" fmla="*/ 595 w 10000"/>
                <a:gd name="connsiteY31" fmla="*/ 5344 h 10000"/>
                <a:gd name="connsiteX32" fmla="*/ 432 w 10000"/>
                <a:gd name="connsiteY32" fmla="*/ 5172 h 10000"/>
                <a:gd name="connsiteX33" fmla="*/ 162 w 10000"/>
                <a:gd name="connsiteY33" fmla="*/ 4931 h 10000"/>
                <a:gd name="connsiteX34" fmla="*/ 0 w 10000"/>
                <a:gd name="connsiteY34" fmla="*/ 4742 h 10000"/>
                <a:gd name="connsiteX35" fmla="*/ 162 w 10000"/>
                <a:gd name="connsiteY35" fmla="*/ 4674 h 10000"/>
                <a:gd name="connsiteX36" fmla="*/ 324 w 10000"/>
                <a:gd name="connsiteY36" fmla="*/ 4605 h 10000"/>
                <a:gd name="connsiteX37" fmla="*/ 541 w 10000"/>
                <a:gd name="connsiteY37" fmla="*/ 4553 h 10000"/>
                <a:gd name="connsiteX38" fmla="*/ 432 w 10000"/>
                <a:gd name="connsiteY38" fmla="*/ 4399 h 10000"/>
                <a:gd name="connsiteX39" fmla="*/ 1081 w 10000"/>
                <a:gd name="connsiteY39" fmla="*/ 3453 h 10000"/>
                <a:gd name="connsiteX40" fmla="*/ 1297 w 10000"/>
                <a:gd name="connsiteY40" fmla="*/ 3419 h 10000"/>
                <a:gd name="connsiteX41" fmla="*/ 1351 w 10000"/>
                <a:gd name="connsiteY41" fmla="*/ 3419 h 10000"/>
                <a:gd name="connsiteX42" fmla="*/ 1514 w 10000"/>
                <a:gd name="connsiteY42" fmla="*/ 3419 h 10000"/>
                <a:gd name="connsiteX43" fmla="*/ 1676 w 10000"/>
                <a:gd name="connsiteY43" fmla="*/ 3488 h 10000"/>
                <a:gd name="connsiteX44" fmla="*/ 1946 w 10000"/>
                <a:gd name="connsiteY44" fmla="*/ 3539 h 10000"/>
                <a:gd name="connsiteX45" fmla="*/ 2108 w 10000"/>
                <a:gd name="connsiteY45" fmla="*/ 3556 h 10000"/>
                <a:gd name="connsiteX46" fmla="*/ 2378 w 10000"/>
                <a:gd name="connsiteY46" fmla="*/ 3591 h 10000"/>
                <a:gd name="connsiteX47" fmla="*/ 2541 w 10000"/>
                <a:gd name="connsiteY47" fmla="*/ 3608 h 10000"/>
                <a:gd name="connsiteX48" fmla="*/ 2703 w 10000"/>
                <a:gd name="connsiteY48" fmla="*/ 3642 h 10000"/>
                <a:gd name="connsiteX49" fmla="*/ 2865 w 10000"/>
                <a:gd name="connsiteY49" fmla="*/ 3642 h 10000"/>
                <a:gd name="connsiteX50" fmla="*/ 3297 w 10000"/>
                <a:gd name="connsiteY50" fmla="*/ 3608 h 10000"/>
                <a:gd name="connsiteX51" fmla="*/ 3459 w 10000"/>
                <a:gd name="connsiteY51" fmla="*/ 3591 h 10000"/>
                <a:gd name="connsiteX52" fmla="*/ 3676 w 10000"/>
                <a:gd name="connsiteY52" fmla="*/ 3539 h 10000"/>
                <a:gd name="connsiteX53" fmla="*/ 3838 w 10000"/>
                <a:gd name="connsiteY53" fmla="*/ 3488 h 10000"/>
                <a:gd name="connsiteX54" fmla="*/ 4162 w 10000"/>
                <a:gd name="connsiteY54" fmla="*/ 3419 h 10000"/>
                <a:gd name="connsiteX55" fmla="*/ 4595 w 10000"/>
                <a:gd name="connsiteY55" fmla="*/ 3402 h 10000"/>
                <a:gd name="connsiteX56" fmla="*/ 5081 w 10000"/>
                <a:gd name="connsiteY56" fmla="*/ 3299 h 10000"/>
                <a:gd name="connsiteX57" fmla="*/ 5351 w 10000"/>
                <a:gd name="connsiteY57" fmla="*/ 3213 h 10000"/>
                <a:gd name="connsiteX58" fmla="*/ 6378 w 10000"/>
                <a:gd name="connsiteY58" fmla="*/ 2972 h 10000"/>
                <a:gd name="connsiteX59" fmla="*/ 6595 w 10000"/>
                <a:gd name="connsiteY59" fmla="*/ 2921 h 10000"/>
                <a:gd name="connsiteX60" fmla="*/ 7027 w 10000"/>
                <a:gd name="connsiteY60" fmla="*/ 2749 h 10000"/>
                <a:gd name="connsiteX61" fmla="*/ 7297 w 10000"/>
                <a:gd name="connsiteY61" fmla="*/ 2646 h 10000"/>
                <a:gd name="connsiteX62" fmla="*/ 7351 w 10000"/>
                <a:gd name="connsiteY62" fmla="*/ 2560 h 10000"/>
                <a:gd name="connsiteX63" fmla="*/ 7568 w 10000"/>
                <a:gd name="connsiteY63" fmla="*/ 2491 h 10000"/>
                <a:gd name="connsiteX64" fmla="*/ 7730 w 10000"/>
                <a:gd name="connsiteY64" fmla="*/ 2320 h 10000"/>
                <a:gd name="connsiteX65" fmla="*/ 7946 w 10000"/>
                <a:gd name="connsiteY65" fmla="*/ 2182 h 10000"/>
                <a:gd name="connsiteX66" fmla="*/ 8162 w 10000"/>
                <a:gd name="connsiteY66" fmla="*/ 2131 h 10000"/>
                <a:gd name="connsiteX67" fmla="*/ 8216 w 10000"/>
                <a:gd name="connsiteY67" fmla="*/ 2062 h 10000"/>
                <a:gd name="connsiteX68" fmla="*/ 8324 w 10000"/>
                <a:gd name="connsiteY68" fmla="*/ 1993 h 10000"/>
                <a:gd name="connsiteX69" fmla="*/ 8378 w 10000"/>
                <a:gd name="connsiteY69" fmla="*/ 1942 h 10000"/>
                <a:gd name="connsiteX70" fmla="*/ 8486 w 10000"/>
                <a:gd name="connsiteY70" fmla="*/ 1890 h 10000"/>
                <a:gd name="connsiteX71" fmla="*/ 8486 w 10000"/>
                <a:gd name="connsiteY71" fmla="*/ 1839 h 10000"/>
                <a:gd name="connsiteX72" fmla="*/ 8541 w 10000"/>
                <a:gd name="connsiteY72" fmla="*/ 1736 h 10000"/>
                <a:gd name="connsiteX73" fmla="*/ 8649 w 10000"/>
                <a:gd name="connsiteY73" fmla="*/ 1650 h 10000"/>
                <a:gd name="connsiteX74" fmla="*/ 8919 w 10000"/>
                <a:gd name="connsiteY74" fmla="*/ 1512 h 10000"/>
                <a:gd name="connsiteX75" fmla="*/ 9135 w 10000"/>
                <a:gd name="connsiteY75" fmla="*/ 1409 h 10000"/>
                <a:gd name="connsiteX76" fmla="*/ 9351 w 10000"/>
                <a:gd name="connsiteY76" fmla="*/ 1306 h 10000"/>
                <a:gd name="connsiteX77" fmla="*/ 9405 w 10000"/>
                <a:gd name="connsiteY77" fmla="*/ 1185 h 10000"/>
                <a:gd name="connsiteX78" fmla="*/ 9568 w 10000"/>
                <a:gd name="connsiteY78" fmla="*/ 1031 h 10000"/>
                <a:gd name="connsiteX79" fmla="*/ 9838 w 10000"/>
                <a:gd name="connsiteY79" fmla="*/ 653 h 10000"/>
                <a:gd name="connsiteX80" fmla="*/ 9892 w 10000"/>
                <a:gd name="connsiteY80" fmla="*/ 412 h 10000"/>
                <a:gd name="connsiteX81" fmla="*/ 9892 w 10000"/>
                <a:gd name="connsiteY81" fmla="*/ 326 h 10000"/>
                <a:gd name="connsiteX82" fmla="*/ 10000 w 10000"/>
                <a:gd name="connsiteY82" fmla="*/ 275 h 10000"/>
                <a:gd name="connsiteX83" fmla="*/ 10000 w 10000"/>
                <a:gd name="connsiteY83" fmla="*/ 0 h 10000"/>
                <a:gd name="connsiteX0" fmla="*/ 865 w 10000"/>
                <a:gd name="connsiteY0" fmla="*/ 10000 h 10000"/>
                <a:gd name="connsiteX1" fmla="*/ 865 w 10000"/>
                <a:gd name="connsiteY1" fmla="*/ 9794 h 10000"/>
                <a:gd name="connsiteX2" fmla="*/ 1081 w 10000"/>
                <a:gd name="connsiteY2" fmla="*/ 9708 h 10000"/>
                <a:gd name="connsiteX3" fmla="*/ 1297 w 10000"/>
                <a:gd name="connsiteY3" fmla="*/ 9622 h 10000"/>
                <a:gd name="connsiteX4" fmla="*/ 1514 w 10000"/>
                <a:gd name="connsiteY4" fmla="*/ 9433 h 10000"/>
                <a:gd name="connsiteX5" fmla="*/ 1676 w 10000"/>
                <a:gd name="connsiteY5" fmla="*/ 9244 h 10000"/>
                <a:gd name="connsiteX6" fmla="*/ 2486 w 10000"/>
                <a:gd name="connsiteY6" fmla="*/ 8041 h 10000"/>
                <a:gd name="connsiteX7" fmla="*/ 2270 w 10000"/>
                <a:gd name="connsiteY7" fmla="*/ 7783 h 10000"/>
                <a:gd name="connsiteX8" fmla="*/ 2216 w 10000"/>
                <a:gd name="connsiteY8" fmla="*/ 7577 h 10000"/>
                <a:gd name="connsiteX9" fmla="*/ 1946 w 10000"/>
                <a:gd name="connsiteY9" fmla="*/ 7388 h 10000"/>
                <a:gd name="connsiteX10" fmla="*/ 1676 w 10000"/>
                <a:gd name="connsiteY10" fmla="*/ 7251 h 10000"/>
                <a:gd name="connsiteX11" fmla="*/ 1622 w 10000"/>
                <a:gd name="connsiteY11" fmla="*/ 7148 h 10000"/>
                <a:gd name="connsiteX12" fmla="*/ 1622 w 10000"/>
                <a:gd name="connsiteY12" fmla="*/ 7062 h 10000"/>
                <a:gd name="connsiteX13" fmla="*/ 1676 w 10000"/>
                <a:gd name="connsiteY13" fmla="*/ 7045 h 10000"/>
                <a:gd name="connsiteX14" fmla="*/ 1676 w 10000"/>
                <a:gd name="connsiteY14" fmla="*/ 6925 h 10000"/>
                <a:gd name="connsiteX15" fmla="*/ 1622 w 10000"/>
                <a:gd name="connsiteY15" fmla="*/ 6856 h 10000"/>
                <a:gd name="connsiteX16" fmla="*/ 1676 w 10000"/>
                <a:gd name="connsiteY16" fmla="*/ 6787 h 10000"/>
                <a:gd name="connsiteX17" fmla="*/ 1784 w 10000"/>
                <a:gd name="connsiteY17" fmla="*/ 6684 h 10000"/>
                <a:gd name="connsiteX18" fmla="*/ 1784 w 10000"/>
                <a:gd name="connsiteY18" fmla="*/ 6581 h 10000"/>
                <a:gd name="connsiteX19" fmla="*/ 1784 w 10000"/>
                <a:gd name="connsiteY19" fmla="*/ 6444 h 10000"/>
                <a:gd name="connsiteX20" fmla="*/ 1784 w 10000"/>
                <a:gd name="connsiteY20" fmla="*/ 6341 h 10000"/>
                <a:gd name="connsiteX21" fmla="*/ 1784 w 10000"/>
                <a:gd name="connsiteY21" fmla="*/ 6254 h 10000"/>
                <a:gd name="connsiteX22" fmla="*/ 2054 w 10000"/>
                <a:gd name="connsiteY22" fmla="*/ 6237 h 10000"/>
                <a:gd name="connsiteX23" fmla="*/ 1081 w 10000"/>
                <a:gd name="connsiteY23" fmla="*/ 5739 h 10000"/>
                <a:gd name="connsiteX24" fmla="*/ 703 w 10000"/>
                <a:gd name="connsiteY24" fmla="*/ 5670 h 10000"/>
                <a:gd name="connsiteX25" fmla="*/ 595 w 10000"/>
                <a:gd name="connsiteY25" fmla="*/ 5584 h 10000"/>
                <a:gd name="connsiteX26" fmla="*/ 595 w 10000"/>
                <a:gd name="connsiteY26" fmla="*/ 5532 h 10000"/>
                <a:gd name="connsiteX27" fmla="*/ 703 w 10000"/>
                <a:gd name="connsiteY27" fmla="*/ 5481 h 10000"/>
                <a:gd name="connsiteX28" fmla="*/ 703 w 10000"/>
                <a:gd name="connsiteY28" fmla="*/ 5429 h 10000"/>
                <a:gd name="connsiteX29" fmla="*/ 703 w 10000"/>
                <a:gd name="connsiteY29" fmla="*/ 5361 h 10000"/>
                <a:gd name="connsiteX30" fmla="*/ 595 w 10000"/>
                <a:gd name="connsiteY30" fmla="*/ 5344 h 10000"/>
                <a:gd name="connsiteX31" fmla="*/ 432 w 10000"/>
                <a:gd name="connsiteY31" fmla="*/ 5172 h 10000"/>
                <a:gd name="connsiteX32" fmla="*/ 162 w 10000"/>
                <a:gd name="connsiteY32" fmla="*/ 4931 h 10000"/>
                <a:gd name="connsiteX33" fmla="*/ 0 w 10000"/>
                <a:gd name="connsiteY33" fmla="*/ 4742 h 10000"/>
                <a:gd name="connsiteX34" fmla="*/ 162 w 10000"/>
                <a:gd name="connsiteY34" fmla="*/ 4674 h 10000"/>
                <a:gd name="connsiteX35" fmla="*/ 324 w 10000"/>
                <a:gd name="connsiteY35" fmla="*/ 4605 h 10000"/>
                <a:gd name="connsiteX36" fmla="*/ 541 w 10000"/>
                <a:gd name="connsiteY36" fmla="*/ 4553 h 10000"/>
                <a:gd name="connsiteX37" fmla="*/ 432 w 10000"/>
                <a:gd name="connsiteY37" fmla="*/ 4399 h 10000"/>
                <a:gd name="connsiteX38" fmla="*/ 1081 w 10000"/>
                <a:gd name="connsiteY38" fmla="*/ 3453 h 10000"/>
                <a:gd name="connsiteX39" fmla="*/ 1297 w 10000"/>
                <a:gd name="connsiteY39" fmla="*/ 3419 h 10000"/>
                <a:gd name="connsiteX40" fmla="*/ 1351 w 10000"/>
                <a:gd name="connsiteY40" fmla="*/ 3419 h 10000"/>
                <a:gd name="connsiteX41" fmla="*/ 1514 w 10000"/>
                <a:gd name="connsiteY41" fmla="*/ 3419 h 10000"/>
                <a:gd name="connsiteX42" fmla="*/ 1676 w 10000"/>
                <a:gd name="connsiteY42" fmla="*/ 3488 h 10000"/>
                <a:gd name="connsiteX43" fmla="*/ 1946 w 10000"/>
                <a:gd name="connsiteY43" fmla="*/ 3539 h 10000"/>
                <a:gd name="connsiteX44" fmla="*/ 2108 w 10000"/>
                <a:gd name="connsiteY44" fmla="*/ 3556 h 10000"/>
                <a:gd name="connsiteX45" fmla="*/ 2378 w 10000"/>
                <a:gd name="connsiteY45" fmla="*/ 3591 h 10000"/>
                <a:gd name="connsiteX46" fmla="*/ 2541 w 10000"/>
                <a:gd name="connsiteY46" fmla="*/ 3608 h 10000"/>
                <a:gd name="connsiteX47" fmla="*/ 2703 w 10000"/>
                <a:gd name="connsiteY47" fmla="*/ 3642 h 10000"/>
                <a:gd name="connsiteX48" fmla="*/ 2865 w 10000"/>
                <a:gd name="connsiteY48" fmla="*/ 3642 h 10000"/>
                <a:gd name="connsiteX49" fmla="*/ 3297 w 10000"/>
                <a:gd name="connsiteY49" fmla="*/ 3608 h 10000"/>
                <a:gd name="connsiteX50" fmla="*/ 3459 w 10000"/>
                <a:gd name="connsiteY50" fmla="*/ 3591 h 10000"/>
                <a:gd name="connsiteX51" fmla="*/ 3676 w 10000"/>
                <a:gd name="connsiteY51" fmla="*/ 3539 h 10000"/>
                <a:gd name="connsiteX52" fmla="*/ 3838 w 10000"/>
                <a:gd name="connsiteY52" fmla="*/ 3488 h 10000"/>
                <a:gd name="connsiteX53" fmla="*/ 4162 w 10000"/>
                <a:gd name="connsiteY53" fmla="*/ 3419 h 10000"/>
                <a:gd name="connsiteX54" fmla="*/ 4595 w 10000"/>
                <a:gd name="connsiteY54" fmla="*/ 3402 h 10000"/>
                <a:gd name="connsiteX55" fmla="*/ 5081 w 10000"/>
                <a:gd name="connsiteY55" fmla="*/ 3299 h 10000"/>
                <a:gd name="connsiteX56" fmla="*/ 5351 w 10000"/>
                <a:gd name="connsiteY56" fmla="*/ 3213 h 10000"/>
                <a:gd name="connsiteX57" fmla="*/ 6378 w 10000"/>
                <a:gd name="connsiteY57" fmla="*/ 2972 h 10000"/>
                <a:gd name="connsiteX58" fmla="*/ 6595 w 10000"/>
                <a:gd name="connsiteY58" fmla="*/ 2921 h 10000"/>
                <a:gd name="connsiteX59" fmla="*/ 7027 w 10000"/>
                <a:gd name="connsiteY59" fmla="*/ 2749 h 10000"/>
                <a:gd name="connsiteX60" fmla="*/ 7297 w 10000"/>
                <a:gd name="connsiteY60" fmla="*/ 2646 h 10000"/>
                <a:gd name="connsiteX61" fmla="*/ 7351 w 10000"/>
                <a:gd name="connsiteY61" fmla="*/ 2560 h 10000"/>
                <a:gd name="connsiteX62" fmla="*/ 7568 w 10000"/>
                <a:gd name="connsiteY62" fmla="*/ 2491 h 10000"/>
                <a:gd name="connsiteX63" fmla="*/ 7730 w 10000"/>
                <a:gd name="connsiteY63" fmla="*/ 2320 h 10000"/>
                <a:gd name="connsiteX64" fmla="*/ 7946 w 10000"/>
                <a:gd name="connsiteY64" fmla="*/ 2182 h 10000"/>
                <a:gd name="connsiteX65" fmla="*/ 8162 w 10000"/>
                <a:gd name="connsiteY65" fmla="*/ 2131 h 10000"/>
                <a:gd name="connsiteX66" fmla="*/ 8216 w 10000"/>
                <a:gd name="connsiteY66" fmla="*/ 2062 h 10000"/>
                <a:gd name="connsiteX67" fmla="*/ 8324 w 10000"/>
                <a:gd name="connsiteY67" fmla="*/ 1993 h 10000"/>
                <a:gd name="connsiteX68" fmla="*/ 8378 w 10000"/>
                <a:gd name="connsiteY68" fmla="*/ 1942 h 10000"/>
                <a:gd name="connsiteX69" fmla="*/ 8486 w 10000"/>
                <a:gd name="connsiteY69" fmla="*/ 1890 h 10000"/>
                <a:gd name="connsiteX70" fmla="*/ 8486 w 10000"/>
                <a:gd name="connsiteY70" fmla="*/ 1839 h 10000"/>
                <a:gd name="connsiteX71" fmla="*/ 8541 w 10000"/>
                <a:gd name="connsiteY71" fmla="*/ 1736 h 10000"/>
                <a:gd name="connsiteX72" fmla="*/ 8649 w 10000"/>
                <a:gd name="connsiteY72" fmla="*/ 1650 h 10000"/>
                <a:gd name="connsiteX73" fmla="*/ 8919 w 10000"/>
                <a:gd name="connsiteY73" fmla="*/ 1512 h 10000"/>
                <a:gd name="connsiteX74" fmla="*/ 9135 w 10000"/>
                <a:gd name="connsiteY74" fmla="*/ 1409 h 10000"/>
                <a:gd name="connsiteX75" fmla="*/ 9351 w 10000"/>
                <a:gd name="connsiteY75" fmla="*/ 1306 h 10000"/>
                <a:gd name="connsiteX76" fmla="*/ 9405 w 10000"/>
                <a:gd name="connsiteY76" fmla="*/ 1185 h 10000"/>
                <a:gd name="connsiteX77" fmla="*/ 9568 w 10000"/>
                <a:gd name="connsiteY77" fmla="*/ 1031 h 10000"/>
                <a:gd name="connsiteX78" fmla="*/ 9838 w 10000"/>
                <a:gd name="connsiteY78" fmla="*/ 653 h 10000"/>
                <a:gd name="connsiteX79" fmla="*/ 9892 w 10000"/>
                <a:gd name="connsiteY79" fmla="*/ 412 h 10000"/>
                <a:gd name="connsiteX80" fmla="*/ 9892 w 10000"/>
                <a:gd name="connsiteY80" fmla="*/ 326 h 10000"/>
                <a:gd name="connsiteX81" fmla="*/ 10000 w 10000"/>
                <a:gd name="connsiteY81" fmla="*/ 275 h 10000"/>
                <a:gd name="connsiteX82" fmla="*/ 10000 w 10000"/>
                <a:gd name="connsiteY82" fmla="*/ 0 h 10000"/>
                <a:gd name="connsiteX0" fmla="*/ 865 w 10000"/>
                <a:gd name="connsiteY0" fmla="*/ 10000 h 10000"/>
                <a:gd name="connsiteX1" fmla="*/ 865 w 10000"/>
                <a:gd name="connsiteY1" fmla="*/ 9794 h 10000"/>
                <a:gd name="connsiteX2" fmla="*/ 1081 w 10000"/>
                <a:gd name="connsiteY2" fmla="*/ 9708 h 10000"/>
                <a:gd name="connsiteX3" fmla="*/ 1297 w 10000"/>
                <a:gd name="connsiteY3" fmla="*/ 9622 h 10000"/>
                <a:gd name="connsiteX4" fmla="*/ 1514 w 10000"/>
                <a:gd name="connsiteY4" fmla="*/ 9433 h 10000"/>
                <a:gd name="connsiteX5" fmla="*/ 2486 w 10000"/>
                <a:gd name="connsiteY5" fmla="*/ 8041 h 10000"/>
                <a:gd name="connsiteX6" fmla="*/ 2270 w 10000"/>
                <a:gd name="connsiteY6" fmla="*/ 7783 h 10000"/>
                <a:gd name="connsiteX7" fmla="*/ 2216 w 10000"/>
                <a:gd name="connsiteY7" fmla="*/ 7577 h 10000"/>
                <a:gd name="connsiteX8" fmla="*/ 1946 w 10000"/>
                <a:gd name="connsiteY8" fmla="*/ 7388 h 10000"/>
                <a:gd name="connsiteX9" fmla="*/ 1676 w 10000"/>
                <a:gd name="connsiteY9" fmla="*/ 7251 h 10000"/>
                <a:gd name="connsiteX10" fmla="*/ 1622 w 10000"/>
                <a:gd name="connsiteY10" fmla="*/ 7148 h 10000"/>
                <a:gd name="connsiteX11" fmla="*/ 1622 w 10000"/>
                <a:gd name="connsiteY11" fmla="*/ 7062 h 10000"/>
                <a:gd name="connsiteX12" fmla="*/ 1676 w 10000"/>
                <a:gd name="connsiteY12" fmla="*/ 7045 h 10000"/>
                <a:gd name="connsiteX13" fmla="*/ 1676 w 10000"/>
                <a:gd name="connsiteY13" fmla="*/ 6925 h 10000"/>
                <a:gd name="connsiteX14" fmla="*/ 1622 w 10000"/>
                <a:gd name="connsiteY14" fmla="*/ 6856 h 10000"/>
                <a:gd name="connsiteX15" fmla="*/ 1676 w 10000"/>
                <a:gd name="connsiteY15" fmla="*/ 6787 h 10000"/>
                <a:gd name="connsiteX16" fmla="*/ 1784 w 10000"/>
                <a:gd name="connsiteY16" fmla="*/ 6684 h 10000"/>
                <a:gd name="connsiteX17" fmla="*/ 1784 w 10000"/>
                <a:gd name="connsiteY17" fmla="*/ 6581 h 10000"/>
                <a:gd name="connsiteX18" fmla="*/ 1784 w 10000"/>
                <a:gd name="connsiteY18" fmla="*/ 6444 h 10000"/>
                <a:gd name="connsiteX19" fmla="*/ 1784 w 10000"/>
                <a:gd name="connsiteY19" fmla="*/ 6341 h 10000"/>
                <a:gd name="connsiteX20" fmla="*/ 1784 w 10000"/>
                <a:gd name="connsiteY20" fmla="*/ 6254 h 10000"/>
                <a:gd name="connsiteX21" fmla="*/ 2054 w 10000"/>
                <a:gd name="connsiteY21" fmla="*/ 6237 h 10000"/>
                <a:gd name="connsiteX22" fmla="*/ 1081 w 10000"/>
                <a:gd name="connsiteY22" fmla="*/ 5739 h 10000"/>
                <a:gd name="connsiteX23" fmla="*/ 703 w 10000"/>
                <a:gd name="connsiteY23" fmla="*/ 5670 h 10000"/>
                <a:gd name="connsiteX24" fmla="*/ 595 w 10000"/>
                <a:gd name="connsiteY24" fmla="*/ 5584 h 10000"/>
                <a:gd name="connsiteX25" fmla="*/ 595 w 10000"/>
                <a:gd name="connsiteY25" fmla="*/ 5532 h 10000"/>
                <a:gd name="connsiteX26" fmla="*/ 703 w 10000"/>
                <a:gd name="connsiteY26" fmla="*/ 5481 h 10000"/>
                <a:gd name="connsiteX27" fmla="*/ 703 w 10000"/>
                <a:gd name="connsiteY27" fmla="*/ 5429 h 10000"/>
                <a:gd name="connsiteX28" fmla="*/ 703 w 10000"/>
                <a:gd name="connsiteY28" fmla="*/ 5361 h 10000"/>
                <a:gd name="connsiteX29" fmla="*/ 595 w 10000"/>
                <a:gd name="connsiteY29" fmla="*/ 5344 h 10000"/>
                <a:gd name="connsiteX30" fmla="*/ 432 w 10000"/>
                <a:gd name="connsiteY30" fmla="*/ 5172 h 10000"/>
                <a:gd name="connsiteX31" fmla="*/ 162 w 10000"/>
                <a:gd name="connsiteY31" fmla="*/ 4931 h 10000"/>
                <a:gd name="connsiteX32" fmla="*/ 0 w 10000"/>
                <a:gd name="connsiteY32" fmla="*/ 4742 h 10000"/>
                <a:gd name="connsiteX33" fmla="*/ 162 w 10000"/>
                <a:gd name="connsiteY33" fmla="*/ 4674 h 10000"/>
                <a:gd name="connsiteX34" fmla="*/ 324 w 10000"/>
                <a:gd name="connsiteY34" fmla="*/ 4605 h 10000"/>
                <a:gd name="connsiteX35" fmla="*/ 541 w 10000"/>
                <a:gd name="connsiteY35" fmla="*/ 4553 h 10000"/>
                <a:gd name="connsiteX36" fmla="*/ 432 w 10000"/>
                <a:gd name="connsiteY36" fmla="*/ 4399 h 10000"/>
                <a:gd name="connsiteX37" fmla="*/ 1081 w 10000"/>
                <a:gd name="connsiteY37" fmla="*/ 3453 h 10000"/>
                <a:gd name="connsiteX38" fmla="*/ 1297 w 10000"/>
                <a:gd name="connsiteY38" fmla="*/ 3419 h 10000"/>
                <a:gd name="connsiteX39" fmla="*/ 1351 w 10000"/>
                <a:gd name="connsiteY39" fmla="*/ 3419 h 10000"/>
                <a:gd name="connsiteX40" fmla="*/ 1514 w 10000"/>
                <a:gd name="connsiteY40" fmla="*/ 3419 h 10000"/>
                <a:gd name="connsiteX41" fmla="*/ 1676 w 10000"/>
                <a:gd name="connsiteY41" fmla="*/ 3488 h 10000"/>
                <a:gd name="connsiteX42" fmla="*/ 1946 w 10000"/>
                <a:gd name="connsiteY42" fmla="*/ 3539 h 10000"/>
                <a:gd name="connsiteX43" fmla="*/ 2108 w 10000"/>
                <a:gd name="connsiteY43" fmla="*/ 3556 h 10000"/>
                <a:gd name="connsiteX44" fmla="*/ 2378 w 10000"/>
                <a:gd name="connsiteY44" fmla="*/ 3591 h 10000"/>
                <a:gd name="connsiteX45" fmla="*/ 2541 w 10000"/>
                <a:gd name="connsiteY45" fmla="*/ 3608 h 10000"/>
                <a:gd name="connsiteX46" fmla="*/ 2703 w 10000"/>
                <a:gd name="connsiteY46" fmla="*/ 3642 h 10000"/>
                <a:gd name="connsiteX47" fmla="*/ 2865 w 10000"/>
                <a:gd name="connsiteY47" fmla="*/ 3642 h 10000"/>
                <a:gd name="connsiteX48" fmla="*/ 3297 w 10000"/>
                <a:gd name="connsiteY48" fmla="*/ 3608 h 10000"/>
                <a:gd name="connsiteX49" fmla="*/ 3459 w 10000"/>
                <a:gd name="connsiteY49" fmla="*/ 3591 h 10000"/>
                <a:gd name="connsiteX50" fmla="*/ 3676 w 10000"/>
                <a:gd name="connsiteY50" fmla="*/ 3539 h 10000"/>
                <a:gd name="connsiteX51" fmla="*/ 3838 w 10000"/>
                <a:gd name="connsiteY51" fmla="*/ 3488 h 10000"/>
                <a:gd name="connsiteX52" fmla="*/ 4162 w 10000"/>
                <a:gd name="connsiteY52" fmla="*/ 3419 h 10000"/>
                <a:gd name="connsiteX53" fmla="*/ 4595 w 10000"/>
                <a:gd name="connsiteY53" fmla="*/ 3402 h 10000"/>
                <a:gd name="connsiteX54" fmla="*/ 5081 w 10000"/>
                <a:gd name="connsiteY54" fmla="*/ 3299 h 10000"/>
                <a:gd name="connsiteX55" fmla="*/ 5351 w 10000"/>
                <a:gd name="connsiteY55" fmla="*/ 3213 h 10000"/>
                <a:gd name="connsiteX56" fmla="*/ 6378 w 10000"/>
                <a:gd name="connsiteY56" fmla="*/ 2972 h 10000"/>
                <a:gd name="connsiteX57" fmla="*/ 6595 w 10000"/>
                <a:gd name="connsiteY57" fmla="*/ 2921 h 10000"/>
                <a:gd name="connsiteX58" fmla="*/ 7027 w 10000"/>
                <a:gd name="connsiteY58" fmla="*/ 2749 h 10000"/>
                <a:gd name="connsiteX59" fmla="*/ 7297 w 10000"/>
                <a:gd name="connsiteY59" fmla="*/ 2646 h 10000"/>
                <a:gd name="connsiteX60" fmla="*/ 7351 w 10000"/>
                <a:gd name="connsiteY60" fmla="*/ 2560 h 10000"/>
                <a:gd name="connsiteX61" fmla="*/ 7568 w 10000"/>
                <a:gd name="connsiteY61" fmla="*/ 2491 h 10000"/>
                <a:gd name="connsiteX62" fmla="*/ 7730 w 10000"/>
                <a:gd name="connsiteY62" fmla="*/ 2320 h 10000"/>
                <a:gd name="connsiteX63" fmla="*/ 7946 w 10000"/>
                <a:gd name="connsiteY63" fmla="*/ 2182 h 10000"/>
                <a:gd name="connsiteX64" fmla="*/ 8162 w 10000"/>
                <a:gd name="connsiteY64" fmla="*/ 2131 h 10000"/>
                <a:gd name="connsiteX65" fmla="*/ 8216 w 10000"/>
                <a:gd name="connsiteY65" fmla="*/ 2062 h 10000"/>
                <a:gd name="connsiteX66" fmla="*/ 8324 w 10000"/>
                <a:gd name="connsiteY66" fmla="*/ 1993 h 10000"/>
                <a:gd name="connsiteX67" fmla="*/ 8378 w 10000"/>
                <a:gd name="connsiteY67" fmla="*/ 1942 h 10000"/>
                <a:gd name="connsiteX68" fmla="*/ 8486 w 10000"/>
                <a:gd name="connsiteY68" fmla="*/ 1890 h 10000"/>
                <a:gd name="connsiteX69" fmla="*/ 8486 w 10000"/>
                <a:gd name="connsiteY69" fmla="*/ 1839 h 10000"/>
                <a:gd name="connsiteX70" fmla="*/ 8541 w 10000"/>
                <a:gd name="connsiteY70" fmla="*/ 1736 h 10000"/>
                <a:gd name="connsiteX71" fmla="*/ 8649 w 10000"/>
                <a:gd name="connsiteY71" fmla="*/ 1650 h 10000"/>
                <a:gd name="connsiteX72" fmla="*/ 8919 w 10000"/>
                <a:gd name="connsiteY72" fmla="*/ 1512 h 10000"/>
                <a:gd name="connsiteX73" fmla="*/ 9135 w 10000"/>
                <a:gd name="connsiteY73" fmla="*/ 1409 h 10000"/>
                <a:gd name="connsiteX74" fmla="*/ 9351 w 10000"/>
                <a:gd name="connsiteY74" fmla="*/ 1306 h 10000"/>
                <a:gd name="connsiteX75" fmla="*/ 9405 w 10000"/>
                <a:gd name="connsiteY75" fmla="*/ 1185 h 10000"/>
                <a:gd name="connsiteX76" fmla="*/ 9568 w 10000"/>
                <a:gd name="connsiteY76" fmla="*/ 1031 h 10000"/>
                <a:gd name="connsiteX77" fmla="*/ 9838 w 10000"/>
                <a:gd name="connsiteY77" fmla="*/ 653 h 10000"/>
                <a:gd name="connsiteX78" fmla="*/ 9892 w 10000"/>
                <a:gd name="connsiteY78" fmla="*/ 412 h 10000"/>
                <a:gd name="connsiteX79" fmla="*/ 9892 w 10000"/>
                <a:gd name="connsiteY79" fmla="*/ 326 h 10000"/>
                <a:gd name="connsiteX80" fmla="*/ 10000 w 10000"/>
                <a:gd name="connsiteY80" fmla="*/ 275 h 10000"/>
                <a:gd name="connsiteX81" fmla="*/ 10000 w 10000"/>
                <a:gd name="connsiteY81" fmla="*/ 0 h 10000"/>
                <a:gd name="connsiteX0" fmla="*/ 865 w 10000"/>
                <a:gd name="connsiteY0" fmla="*/ 10000 h 10000"/>
                <a:gd name="connsiteX1" fmla="*/ 865 w 10000"/>
                <a:gd name="connsiteY1" fmla="*/ 9794 h 10000"/>
                <a:gd name="connsiteX2" fmla="*/ 1081 w 10000"/>
                <a:gd name="connsiteY2" fmla="*/ 9708 h 10000"/>
                <a:gd name="connsiteX3" fmla="*/ 1297 w 10000"/>
                <a:gd name="connsiteY3" fmla="*/ 9622 h 10000"/>
                <a:gd name="connsiteX4" fmla="*/ 2486 w 10000"/>
                <a:gd name="connsiteY4" fmla="*/ 8041 h 10000"/>
                <a:gd name="connsiteX5" fmla="*/ 2270 w 10000"/>
                <a:gd name="connsiteY5" fmla="*/ 7783 h 10000"/>
                <a:gd name="connsiteX6" fmla="*/ 2216 w 10000"/>
                <a:gd name="connsiteY6" fmla="*/ 7577 h 10000"/>
                <a:gd name="connsiteX7" fmla="*/ 1946 w 10000"/>
                <a:gd name="connsiteY7" fmla="*/ 7388 h 10000"/>
                <a:gd name="connsiteX8" fmla="*/ 1676 w 10000"/>
                <a:gd name="connsiteY8" fmla="*/ 7251 h 10000"/>
                <a:gd name="connsiteX9" fmla="*/ 1622 w 10000"/>
                <a:gd name="connsiteY9" fmla="*/ 7148 h 10000"/>
                <a:gd name="connsiteX10" fmla="*/ 1622 w 10000"/>
                <a:gd name="connsiteY10" fmla="*/ 7062 h 10000"/>
                <a:gd name="connsiteX11" fmla="*/ 1676 w 10000"/>
                <a:gd name="connsiteY11" fmla="*/ 7045 h 10000"/>
                <a:gd name="connsiteX12" fmla="*/ 1676 w 10000"/>
                <a:gd name="connsiteY12" fmla="*/ 6925 h 10000"/>
                <a:gd name="connsiteX13" fmla="*/ 1622 w 10000"/>
                <a:gd name="connsiteY13" fmla="*/ 6856 h 10000"/>
                <a:gd name="connsiteX14" fmla="*/ 1676 w 10000"/>
                <a:gd name="connsiteY14" fmla="*/ 6787 h 10000"/>
                <a:gd name="connsiteX15" fmla="*/ 1784 w 10000"/>
                <a:gd name="connsiteY15" fmla="*/ 6684 h 10000"/>
                <a:gd name="connsiteX16" fmla="*/ 1784 w 10000"/>
                <a:gd name="connsiteY16" fmla="*/ 6581 h 10000"/>
                <a:gd name="connsiteX17" fmla="*/ 1784 w 10000"/>
                <a:gd name="connsiteY17" fmla="*/ 6444 h 10000"/>
                <a:gd name="connsiteX18" fmla="*/ 1784 w 10000"/>
                <a:gd name="connsiteY18" fmla="*/ 6341 h 10000"/>
                <a:gd name="connsiteX19" fmla="*/ 1784 w 10000"/>
                <a:gd name="connsiteY19" fmla="*/ 6254 h 10000"/>
                <a:gd name="connsiteX20" fmla="*/ 2054 w 10000"/>
                <a:gd name="connsiteY20" fmla="*/ 6237 h 10000"/>
                <a:gd name="connsiteX21" fmla="*/ 1081 w 10000"/>
                <a:gd name="connsiteY21" fmla="*/ 5739 h 10000"/>
                <a:gd name="connsiteX22" fmla="*/ 703 w 10000"/>
                <a:gd name="connsiteY22" fmla="*/ 5670 h 10000"/>
                <a:gd name="connsiteX23" fmla="*/ 595 w 10000"/>
                <a:gd name="connsiteY23" fmla="*/ 5584 h 10000"/>
                <a:gd name="connsiteX24" fmla="*/ 595 w 10000"/>
                <a:gd name="connsiteY24" fmla="*/ 5532 h 10000"/>
                <a:gd name="connsiteX25" fmla="*/ 703 w 10000"/>
                <a:gd name="connsiteY25" fmla="*/ 5481 h 10000"/>
                <a:gd name="connsiteX26" fmla="*/ 703 w 10000"/>
                <a:gd name="connsiteY26" fmla="*/ 5429 h 10000"/>
                <a:gd name="connsiteX27" fmla="*/ 703 w 10000"/>
                <a:gd name="connsiteY27" fmla="*/ 5361 h 10000"/>
                <a:gd name="connsiteX28" fmla="*/ 595 w 10000"/>
                <a:gd name="connsiteY28" fmla="*/ 5344 h 10000"/>
                <a:gd name="connsiteX29" fmla="*/ 432 w 10000"/>
                <a:gd name="connsiteY29" fmla="*/ 5172 h 10000"/>
                <a:gd name="connsiteX30" fmla="*/ 162 w 10000"/>
                <a:gd name="connsiteY30" fmla="*/ 4931 h 10000"/>
                <a:gd name="connsiteX31" fmla="*/ 0 w 10000"/>
                <a:gd name="connsiteY31" fmla="*/ 4742 h 10000"/>
                <a:gd name="connsiteX32" fmla="*/ 162 w 10000"/>
                <a:gd name="connsiteY32" fmla="*/ 4674 h 10000"/>
                <a:gd name="connsiteX33" fmla="*/ 324 w 10000"/>
                <a:gd name="connsiteY33" fmla="*/ 4605 h 10000"/>
                <a:gd name="connsiteX34" fmla="*/ 541 w 10000"/>
                <a:gd name="connsiteY34" fmla="*/ 4553 h 10000"/>
                <a:gd name="connsiteX35" fmla="*/ 432 w 10000"/>
                <a:gd name="connsiteY35" fmla="*/ 4399 h 10000"/>
                <a:gd name="connsiteX36" fmla="*/ 1081 w 10000"/>
                <a:gd name="connsiteY36" fmla="*/ 3453 h 10000"/>
                <a:gd name="connsiteX37" fmla="*/ 1297 w 10000"/>
                <a:gd name="connsiteY37" fmla="*/ 3419 h 10000"/>
                <a:gd name="connsiteX38" fmla="*/ 1351 w 10000"/>
                <a:gd name="connsiteY38" fmla="*/ 3419 h 10000"/>
                <a:gd name="connsiteX39" fmla="*/ 1514 w 10000"/>
                <a:gd name="connsiteY39" fmla="*/ 3419 h 10000"/>
                <a:gd name="connsiteX40" fmla="*/ 1676 w 10000"/>
                <a:gd name="connsiteY40" fmla="*/ 3488 h 10000"/>
                <a:gd name="connsiteX41" fmla="*/ 1946 w 10000"/>
                <a:gd name="connsiteY41" fmla="*/ 3539 h 10000"/>
                <a:gd name="connsiteX42" fmla="*/ 2108 w 10000"/>
                <a:gd name="connsiteY42" fmla="*/ 3556 h 10000"/>
                <a:gd name="connsiteX43" fmla="*/ 2378 w 10000"/>
                <a:gd name="connsiteY43" fmla="*/ 3591 h 10000"/>
                <a:gd name="connsiteX44" fmla="*/ 2541 w 10000"/>
                <a:gd name="connsiteY44" fmla="*/ 3608 h 10000"/>
                <a:gd name="connsiteX45" fmla="*/ 2703 w 10000"/>
                <a:gd name="connsiteY45" fmla="*/ 3642 h 10000"/>
                <a:gd name="connsiteX46" fmla="*/ 2865 w 10000"/>
                <a:gd name="connsiteY46" fmla="*/ 3642 h 10000"/>
                <a:gd name="connsiteX47" fmla="*/ 3297 w 10000"/>
                <a:gd name="connsiteY47" fmla="*/ 3608 h 10000"/>
                <a:gd name="connsiteX48" fmla="*/ 3459 w 10000"/>
                <a:gd name="connsiteY48" fmla="*/ 3591 h 10000"/>
                <a:gd name="connsiteX49" fmla="*/ 3676 w 10000"/>
                <a:gd name="connsiteY49" fmla="*/ 3539 h 10000"/>
                <a:gd name="connsiteX50" fmla="*/ 3838 w 10000"/>
                <a:gd name="connsiteY50" fmla="*/ 3488 h 10000"/>
                <a:gd name="connsiteX51" fmla="*/ 4162 w 10000"/>
                <a:gd name="connsiteY51" fmla="*/ 3419 h 10000"/>
                <a:gd name="connsiteX52" fmla="*/ 4595 w 10000"/>
                <a:gd name="connsiteY52" fmla="*/ 3402 h 10000"/>
                <a:gd name="connsiteX53" fmla="*/ 5081 w 10000"/>
                <a:gd name="connsiteY53" fmla="*/ 3299 h 10000"/>
                <a:gd name="connsiteX54" fmla="*/ 5351 w 10000"/>
                <a:gd name="connsiteY54" fmla="*/ 3213 h 10000"/>
                <a:gd name="connsiteX55" fmla="*/ 6378 w 10000"/>
                <a:gd name="connsiteY55" fmla="*/ 2972 h 10000"/>
                <a:gd name="connsiteX56" fmla="*/ 6595 w 10000"/>
                <a:gd name="connsiteY56" fmla="*/ 2921 h 10000"/>
                <a:gd name="connsiteX57" fmla="*/ 7027 w 10000"/>
                <a:gd name="connsiteY57" fmla="*/ 2749 h 10000"/>
                <a:gd name="connsiteX58" fmla="*/ 7297 w 10000"/>
                <a:gd name="connsiteY58" fmla="*/ 2646 h 10000"/>
                <a:gd name="connsiteX59" fmla="*/ 7351 w 10000"/>
                <a:gd name="connsiteY59" fmla="*/ 2560 h 10000"/>
                <a:gd name="connsiteX60" fmla="*/ 7568 w 10000"/>
                <a:gd name="connsiteY60" fmla="*/ 2491 h 10000"/>
                <a:gd name="connsiteX61" fmla="*/ 7730 w 10000"/>
                <a:gd name="connsiteY61" fmla="*/ 2320 h 10000"/>
                <a:gd name="connsiteX62" fmla="*/ 7946 w 10000"/>
                <a:gd name="connsiteY62" fmla="*/ 2182 h 10000"/>
                <a:gd name="connsiteX63" fmla="*/ 8162 w 10000"/>
                <a:gd name="connsiteY63" fmla="*/ 2131 h 10000"/>
                <a:gd name="connsiteX64" fmla="*/ 8216 w 10000"/>
                <a:gd name="connsiteY64" fmla="*/ 2062 h 10000"/>
                <a:gd name="connsiteX65" fmla="*/ 8324 w 10000"/>
                <a:gd name="connsiteY65" fmla="*/ 1993 h 10000"/>
                <a:gd name="connsiteX66" fmla="*/ 8378 w 10000"/>
                <a:gd name="connsiteY66" fmla="*/ 1942 h 10000"/>
                <a:gd name="connsiteX67" fmla="*/ 8486 w 10000"/>
                <a:gd name="connsiteY67" fmla="*/ 1890 h 10000"/>
                <a:gd name="connsiteX68" fmla="*/ 8486 w 10000"/>
                <a:gd name="connsiteY68" fmla="*/ 1839 h 10000"/>
                <a:gd name="connsiteX69" fmla="*/ 8541 w 10000"/>
                <a:gd name="connsiteY69" fmla="*/ 1736 h 10000"/>
                <a:gd name="connsiteX70" fmla="*/ 8649 w 10000"/>
                <a:gd name="connsiteY70" fmla="*/ 1650 h 10000"/>
                <a:gd name="connsiteX71" fmla="*/ 8919 w 10000"/>
                <a:gd name="connsiteY71" fmla="*/ 1512 h 10000"/>
                <a:gd name="connsiteX72" fmla="*/ 9135 w 10000"/>
                <a:gd name="connsiteY72" fmla="*/ 1409 h 10000"/>
                <a:gd name="connsiteX73" fmla="*/ 9351 w 10000"/>
                <a:gd name="connsiteY73" fmla="*/ 1306 h 10000"/>
                <a:gd name="connsiteX74" fmla="*/ 9405 w 10000"/>
                <a:gd name="connsiteY74" fmla="*/ 1185 h 10000"/>
                <a:gd name="connsiteX75" fmla="*/ 9568 w 10000"/>
                <a:gd name="connsiteY75" fmla="*/ 1031 h 10000"/>
                <a:gd name="connsiteX76" fmla="*/ 9838 w 10000"/>
                <a:gd name="connsiteY76" fmla="*/ 653 h 10000"/>
                <a:gd name="connsiteX77" fmla="*/ 9892 w 10000"/>
                <a:gd name="connsiteY77" fmla="*/ 412 h 10000"/>
                <a:gd name="connsiteX78" fmla="*/ 9892 w 10000"/>
                <a:gd name="connsiteY78" fmla="*/ 326 h 10000"/>
                <a:gd name="connsiteX79" fmla="*/ 10000 w 10000"/>
                <a:gd name="connsiteY79" fmla="*/ 275 h 10000"/>
                <a:gd name="connsiteX80" fmla="*/ 10000 w 10000"/>
                <a:gd name="connsiteY80" fmla="*/ 0 h 10000"/>
                <a:gd name="connsiteX0" fmla="*/ 865 w 10000"/>
                <a:gd name="connsiteY0" fmla="*/ 10000 h 10000"/>
                <a:gd name="connsiteX1" fmla="*/ 865 w 10000"/>
                <a:gd name="connsiteY1" fmla="*/ 9794 h 10000"/>
                <a:gd name="connsiteX2" fmla="*/ 1081 w 10000"/>
                <a:gd name="connsiteY2" fmla="*/ 9708 h 10000"/>
                <a:gd name="connsiteX3" fmla="*/ 2486 w 10000"/>
                <a:gd name="connsiteY3" fmla="*/ 8041 h 10000"/>
                <a:gd name="connsiteX4" fmla="*/ 2270 w 10000"/>
                <a:gd name="connsiteY4" fmla="*/ 7783 h 10000"/>
                <a:gd name="connsiteX5" fmla="*/ 2216 w 10000"/>
                <a:gd name="connsiteY5" fmla="*/ 7577 h 10000"/>
                <a:gd name="connsiteX6" fmla="*/ 1946 w 10000"/>
                <a:gd name="connsiteY6" fmla="*/ 7388 h 10000"/>
                <a:gd name="connsiteX7" fmla="*/ 1676 w 10000"/>
                <a:gd name="connsiteY7" fmla="*/ 7251 h 10000"/>
                <a:gd name="connsiteX8" fmla="*/ 1622 w 10000"/>
                <a:gd name="connsiteY8" fmla="*/ 7148 h 10000"/>
                <a:gd name="connsiteX9" fmla="*/ 1622 w 10000"/>
                <a:gd name="connsiteY9" fmla="*/ 7062 h 10000"/>
                <a:gd name="connsiteX10" fmla="*/ 1676 w 10000"/>
                <a:gd name="connsiteY10" fmla="*/ 7045 h 10000"/>
                <a:gd name="connsiteX11" fmla="*/ 1676 w 10000"/>
                <a:gd name="connsiteY11" fmla="*/ 6925 h 10000"/>
                <a:gd name="connsiteX12" fmla="*/ 1622 w 10000"/>
                <a:gd name="connsiteY12" fmla="*/ 6856 h 10000"/>
                <a:gd name="connsiteX13" fmla="*/ 1676 w 10000"/>
                <a:gd name="connsiteY13" fmla="*/ 6787 h 10000"/>
                <a:gd name="connsiteX14" fmla="*/ 1784 w 10000"/>
                <a:gd name="connsiteY14" fmla="*/ 6684 h 10000"/>
                <a:gd name="connsiteX15" fmla="*/ 1784 w 10000"/>
                <a:gd name="connsiteY15" fmla="*/ 6581 h 10000"/>
                <a:gd name="connsiteX16" fmla="*/ 1784 w 10000"/>
                <a:gd name="connsiteY16" fmla="*/ 6444 h 10000"/>
                <a:gd name="connsiteX17" fmla="*/ 1784 w 10000"/>
                <a:gd name="connsiteY17" fmla="*/ 6341 h 10000"/>
                <a:gd name="connsiteX18" fmla="*/ 1784 w 10000"/>
                <a:gd name="connsiteY18" fmla="*/ 6254 h 10000"/>
                <a:gd name="connsiteX19" fmla="*/ 2054 w 10000"/>
                <a:gd name="connsiteY19" fmla="*/ 6237 h 10000"/>
                <a:gd name="connsiteX20" fmla="*/ 1081 w 10000"/>
                <a:gd name="connsiteY20" fmla="*/ 5739 h 10000"/>
                <a:gd name="connsiteX21" fmla="*/ 703 w 10000"/>
                <a:gd name="connsiteY21" fmla="*/ 5670 h 10000"/>
                <a:gd name="connsiteX22" fmla="*/ 595 w 10000"/>
                <a:gd name="connsiteY22" fmla="*/ 5584 h 10000"/>
                <a:gd name="connsiteX23" fmla="*/ 595 w 10000"/>
                <a:gd name="connsiteY23" fmla="*/ 5532 h 10000"/>
                <a:gd name="connsiteX24" fmla="*/ 703 w 10000"/>
                <a:gd name="connsiteY24" fmla="*/ 5481 h 10000"/>
                <a:gd name="connsiteX25" fmla="*/ 703 w 10000"/>
                <a:gd name="connsiteY25" fmla="*/ 5429 h 10000"/>
                <a:gd name="connsiteX26" fmla="*/ 703 w 10000"/>
                <a:gd name="connsiteY26" fmla="*/ 5361 h 10000"/>
                <a:gd name="connsiteX27" fmla="*/ 595 w 10000"/>
                <a:gd name="connsiteY27" fmla="*/ 5344 h 10000"/>
                <a:gd name="connsiteX28" fmla="*/ 432 w 10000"/>
                <a:gd name="connsiteY28" fmla="*/ 5172 h 10000"/>
                <a:gd name="connsiteX29" fmla="*/ 162 w 10000"/>
                <a:gd name="connsiteY29" fmla="*/ 4931 h 10000"/>
                <a:gd name="connsiteX30" fmla="*/ 0 w 10000"/>
                <a:gd name="connsiteY30" fmla="*/ 4742 h 10000"/>
                <a:gd name="connsiteX31" fmla="*/ 162 w 10000"/>
                <a:gd name="connsiteY31" fmla="*/ 4674 h 10000"/>
                <a:gd name="connsiteX32" fmla="*/ 324 w 10000"/>
                <a:gd name="connsiteY32" fmla="*/ 4605 h 10000"/>
                <a:gd name="connsiteX33" fmla="*/ 541 w 10000"/>
                <a:gd name="connsiteY33" fmla="*/ 4553 h 10000"/>
                <a:gd name="connsiteX34" fmla="*/ 432 w 10000"/>
                <a:gd name="connsiteY34" fmla="*/ 4399 h 10000"/>
                <a:gd name="connsiteX35" fmla="*/ 1081 w 10000"/>
                <a:gd name="connsiteY35" fmla="*/ 3453 h 10000"/>
                <a:gd name="connsiteX36" fmla="*/ 1297 w 10000"/>
                <a:gd name="connsiteY36" fmla="*/ 3419 h 10000"/>
                <a:gd name="connsiteX37" fmla="*/ 1351 w 10000"/>
                <a:gd name="connsiteY37" fmla="*/ 3419 h 10000"/>
                <a:gd name="connsiteX38" fmla="*/ 1514 w 10000"/>
                <a:gd name="connsiteY38" fmla="*/ 3419 h 10000"/>
                <a:gd name="connsiteX39" fmla="*/ 1676 w 10000"/>
                <a:gd name="connsiteY39" fmla="*/ 3488 h 10000"/>
                <a:gd name="connsiteX40" fmla="*/ 1946 w 10000"/>
                <a:gd name="connsiteY40" fmla="*/ 3539 h 10000"/>
                <a:gd name="connsiteX41" fmla="*/ 2108 w 10000"/>
                <a:gd name="connsiteY41" fmla="*/ 3556 h 10000"/>
                <a:gd name="connsiteX42" fmla="*/ 2378 w 10000"/>
                <a:gd name="connsiteY42" fmla="*/ 3591 h 10000"/>
                <a:gd name="connsiteX43" fmla="*/ 2541 w 10000"/>
                <a:gd name="connsiteY43" fmla="*/ 3608 h 10000"/>
                <a:gd name="connsiteX44" fmla="*/ 2703 w 10000"/>
                <a:gd name="connsiteY44" fmla="*/ 3642 h 10000"/>
                <a:gd name="connsiteX45" fmla="*/ 2865 w 10000"/>
                <a:gd name="connsiteY45" fmla="*/ 3642 h 10000"/>
                <a:gd name="connsiteX46" fmla="*/ 3297 w 10000"/>
                <a:gd name="connsiteY46" fmla="*/ 3608 h 10000"/>
                <a:gd name="connsiteX47" fmla="*/ 3459 w 10000"/>
                <a:gd name="connsiteY47" fmla="*/ 3591 h 10000"/>
                <a:gd name="connsiteX48" fmla="*/ 3676 w 10000"/>
                <a:gd name="connsiteY48" fmla="*/ 3539 h 10000"/>
                <a:gd name="connsiteX49" fmla="*/ 3838 w 10000"/>
                <a:gd name="connsiteY49" fmla="*/ 3488 h 10000"/>
                <a:gd name="connsiteX50" fmla="*/ 4162 w 10000"/>
                <a:gd name="connsiteY50" fmla="*/ 3419 h 10000"/>
                <a:gd name="connsiteX51" fmla="*/ 4595 w 10000"/>
                <a:gd name="connsiteY51" fmla="*/ 3402 h 10000"/>
                <a:gd name="connsiteX52" fmla="*/ 5081 w 10000"/>
                <a:gd name="connsiteY52" fmla="*/ 3299 h 10000"/>
                <a:gd name="connsiteX53" fmla="*/ 5351 w 10000"/>
                <a:gd name="connsiteY53" fmla="*/ 3213 h 10000"/>
                <a:gd name="connsiteX54" fmla="*/ 6378 w 10000"/>
                <a:gd name="connsiteY54" fmla="*/ 2972 h 10000"/>
                <a:gd name="connsiteX55" fmla="*/ 6595 w 10000"/>
                <a:gd name="connsiteY55" fmla="*/ 2921 h 10000"/>
                <a:gd name="connsiteX56" fmla="*/ 7027 w 10000"/>
                <a:gd name="connsiteY56" fmla="*/ 2749 h 10000"/>
                <a:gd name="connsiteX57" fmla="*/ 7297 w 10000"/>
                <a:gd name="connsiteY57" fmla="*/ 2646 h 10000"/>
                <a:gd name="connsiteX58" fmla="*/ 7351 w 10000"/>
                <a:gd name="connsiteY58" fmla="*/ 2560 h 10000"/>
                <a:gd name="connsiteX59" fmla="*/ 7568 w 10000"/>
                <a:gd name="connsiteY59" fmla="*/ 2491 h 10000"/>
                <a:gd name="connsiteX60" fmla="*/ 7730 w 10000"/>
                <a:gd name="connsiteY60" fmla="*/ 2320 h 10000"/>
                <a:gd name="connsiteX61" fmla="*/ 7946 w 10000"/>
                <a:gd name="connsiteY61" fmla="*/ 2182 h 10000"/>
                <a:gd name="connsiteX62" fmla="*/ 8162 w 10000"/>
                <a:gd name="connsiteY62" fmla="*/ 2131 h 10000"/>
                <a:gd name="connsiteX63" fmla="*/ 8216 w 10000"/>
                <a:gd name="connsiteY63" fmla="*/ 2062 h 10000"/>
                <a:gd name="connsiteX64" fmla="*/ 8324 w 10000"/>
                <a:gd name="connsiteY64" fmla="*/ 1993 h 10000"/>
                <a:gd name="connsiteX65" fmla="*/ 8378 w 10000"/>
                <a:gd name="connsiteY65" fmla="*/ 1942 h 10000"/>
                <a:gd name="connsiteX66" fmla="*/ 8486 w 10000"/>
                <a:gd name="connsiteY66" fmla="*/ 1890 h 10000"/>
                <a:gd name="connsiteX67" fmla="*/ 8486 w 10000"/>
                <a:gd name="connsiteY67" fmla="*/ 1839 h 10000"/>
                <a:gd name="connsiteX68" fmla="*/ 8541 w 10000"/>
                <a:gd name="connsiteY68" fmla="*/ 1736 h 10000"/>
                <a:gd name="connsiteX69" fmla="*/ 8649 w 10000"/>
                <a:gd name="connsiteY69" fmla="*/ 1650 h 10000"/>
                <a:gd name="connsiteX70" fmla="*/ 8919 w 10000"/>
                <a:gd name="connsiteY70" fmla="*/ 1512 h 10000"/>
                <a:gd name="connsiteX71" fmla="*/ 9135 w 10000"/>
                <a:gd name="connsiteY71" fmla="*/ 1409 h 10000"/>
                <a:gd name="connsiteX72" fmla="*/ 9351 w 10000"/>
                <a:gd name="connsiteY72" fmla="*/ 1306 h 10000"/>
                <a:gd name="connsiteX73" fmla="*/ 9405 w 10000"/>
                <a:gd name="connsiteY73" fmla="*/ 1185 h 10000"/>
                <a:gd name="connsiteX74" fmla="*/ 9568 w 10000"/>
                <a:gd name="connsiteY74" fmla="*/ 1031 h 10000"/>
                <a:gd name="connsiteX75" fmla="*/ 9838 w 10000"/>
                <a:gd name="connsiteY75" fmla="*/ 653 h 10000"/>
                <a:gd name="connsiteX76" fmla="*/ 9892 w 10000"/>
                <a:gd name="connsiteY76" fmla="*/ 412 h 10000"/>
                <a:gd name="connsiteX77" fmla="*/ 9892 w 10000"/>
                <a:gd name="connsiteY77" fmla="*/ 326 h 10000"/>
                <a:gd name="connsiteX78" fmla="*/ 10000 w 10000"/>
                <a:gd name="connsiteY78" fmla="*/ 275 h 10000"/>
                <a:gd name="connsiteX79" fmla="*/ 10000 w 10000"/>
                <a:gd name="connsiteY79" fmla="*/ 0 h 10000"/>
                <a:gd name="connsiteX0" fmla="*/ 865 w 10000"/>
                <a:gd name="connsiteY0" fmla="*/ 10000 h 10000"/>
                <a:gd name="connsiteX1" fmla="*/ 865 w 10000"/>
                <a:gd name="connsiteY1" fmla="*/ 9794 h 10000"/>
                <a:gd name="connsiteX2" fmla="*/ 2486 w 10000"/>
                <a:gd name="connsiteY2" fmla="*/ 8041 h 10000"/>
                <a:gd name="connsiteX3" fmla="*/ 2270 w 10000"/>
                <a:gd name="connsiteY3" fmla="*/ 7783 h 10000"/>
                <a:gd name="connsiteX4" fmla="*/ 2216 w 10000"/>
                <a:gd name="connsiteY4" fmla="*/ 7577 h 10000"/>
                <a:gd name="connsiteX5" fmla="*/ 1946 w 10000"/>
                <a:gd name="connsiteY5" fmla="*/ 7388 h 10000"/>
                <a:gd name="connsiteX6" fmla="*/ 1676 w 10000"/>
                <a:gd name="connsiteY6" fmla="*/ 7251 h 10000"/>
                <a:gd name="connsiteX7" fmla="*/ 1622 w 10000"/>
                <a:gd name="connsiteY7" fmla="*/ 7148 h 10000"/>
                <a:gd name="connsiteX8" fmla="*/ 1622 w 10000"/>
                <a:gd name="connsiteY8" fmla="*/ 7062 h 10000"/>
                <a:gd name="connsiteX9" fmla="*/ 1676 w 10000"/>
                <a:gd name="connsiteY9" fmla="*/ 7045 h 10000"/>
                <a:gd name="connsiteX10" fmla="*/ 1676 w 10000"/>
                <a:gd name="connsiteY10" fmla="*/ 6925 h 10000"/>
                <a:gd name="connsiteX11" fmla="*/ 1622 w 10000"/>
                <a:gd name="connsiteY11" fmla="*/ 6856 h 10000"/>
                <a:gd name="connsiteX12" fmla="*/ 1676 w 10000"/>
                <a:gd name="connsiteY12" fmla="*/ 6787 h 10000"/>
                <a:gd name="connsiteX13" fmla="*/ 1784 w 10000"/>
                <a:gd name="connsiteY13" fmla="*/ 6684 h 10000"/>
                <a:gd name="connsiteX14" fmla="*/ 1784 w 10000"/>
                <a:gd name="connsiteY14" fmla="*/ 6581 h 10000"/>
                <a:gd name="connsiteX15" fmla="*/ 1784 w 10000"/>
                <a:gd name="connsiteY15" fmla="*/ 6444 h 10000"/>
                <a:gd name="connsiteX16" fmla="*/ 1784 w 10000"/>
                <a:gd name="connsiteY16" fmla="*/ 6341 h 10000"/>
                <a:gd name="connsiteX17" fmla="*/ 1784 w 10000"/>
                <a:gd name="connsiteY17" fmla="*/ 6254 h 10000"/>
                <a:gd name="connsiteX18" fmla="*/ 2054 w 10000"/>
                <a:gd name="connsiteY18" fmla="*/ 6237 h 10000"/>
                <a:gd name="connsiteX19" fmla="*/ 1081 w 10000"/>
                <a:gd name="connsiteY19" fmla="*/ 5739 h 10000"/>
                <a:gd name="connsiteX20" fmla="*/ 703 w 10000"/>
                <a:gd name="connsiteY20" fmla="*/ 5670 h 10000"/>
                <a:gd name="connsiteX21" fmla="*/ 595 w 10000"/>
                <a:gd name="connsiteY21" fmla="*/ 5584 h 10000"/>
                <a:gd name="connsiteX22" fmla="*/ 595 w 10000"/>
                <a:gd name="connsiteY22" fmla="*/ 5532 h 10000"/>
                <a:gd name="connsiteX23" fmla="*/ 703 w 10000"/>
                <a:gd name="connsiteY23" fmla="*/ 5481 h 10000"/>
                <a:gd name="connsiteX24" fmla="*/ 703 w 10000"/>
                <a:gd name="connsiteY24" fmla="*/ 5429 h 10000"/>
                <a:gd name="connsiteX25" fmla="*/ 703 w 10000"/>
                <a:gd name="connsiteY25" fmla="*/ 5361 h 10000"/>
                <a:gd name="connsiteX26" fmla="*/ 595 w 10000"/>
                <a:gd name="connsiteY26" fmla="*/ 5344 h 10000"/>
                <a:gd name="connsiteX27" fmla="*/ 432 w 10000"/>
                <a:gd name="connsiteY27" fmla="*/ 5172 h 10000"/>
                <a:gd name="connsiteX28" fmla="*/ 162 w 10000"/>
                <a:gd name="connsiteY28" fmla="*/ 4931 h 10000"/>
                <a:gd name="connsiteX29" fmla="*/ 0 w 10000"/>
                <a:gd name="connsiteY29" fmla="*/ 4742 h 10000"/>
                <a:gd name="connsiteX30" fmla="*/ 162 w 10000"/>
                <a:gd name="connsiteY30" fmla="*/ 4674 h 10000"/>
                <a:gd name="connsiteX31" fmla="*/ 324 w 10000"/>
                <a:gd name="connsiteY31" fmla="*/ 4605 h 10000"/>
                <a:gd name="connsiteX32" fmla="*/ 541 w 10000"/>
                <a:gd name="connsiteY32" fmla="*/ 4553 h 10000"/>
                <a:gd name="connsiteX33" fmla="*/ 432 w 10000"/>
                <a:gd name="connsiteY33" fmla="*/ 4399 h 10000"/>
                <a:gd name="connsiteX34" fmla="*/ 1081 w 10000"/>
                <a:gd name="connsiteY34" fmla="*/ 3453 h 10000"/>
                <a:gd name="connsiteX35" fmla="*/ 1297 w 10000"/>
                <a:gd name="connsiteY35" fmla="*/ 3419 h 10000"/>
                <a:gd name="connsiteX36" fmla="*/ 1351 w 10000"/>
                <a:gd name="connsiteY36" fmla="*/ 3419 h 10000"/>
                <a:gd name="connsiteX37" fmla="*/ 1514 w 10000"/>
                <a:gd name="connsiteY37" fmla="*/ 3419 h 10000"/>
                <a:gd name="connsiteX38" fmla="*/ 1676 w 10000"/>
                <a:gd name="connsiteY38" fmla="*/ 3488 h 10000"/>
                <a:gd name="connsiteX39" fmla="*/ 1946 w 10000"/>
                <a:gd name="connsiteY39" fmla="*/ 3539 h 10000"/>
                <a:gd name="connsiteX40" fmla="*/ 2108 w 10000"/>
                <a:gd name="connsiteY40" fmla="*/ 3556 h 10000"/>
                <a:gd name="connsiteX41" fmla="*/ 2378 w 10000"/>
                <a:gd name="connsiteY41" fmla="*/ 3591 h 10000"/>
                <a:gd name="connsiteX42" fmla="*/ 2541 w 10000"/>
                <a:gd name="connsiteY42" fmla="*/ 3608 h 10000"/>
                <a:gd name="connsiteX43" fmla="*/ 2703 w 10000"/>
                <a:gd name="connsiteY43" fmla="*/ 3642 h 10000"/>
                <a:gd name="connsiteX44" fmla="*/ 2865 w 10000"/>
                <a:gd name="connsiteY44" fmla="*/ 3642 h 10000"/>
                <a:gd name="connsiteX45" fmla="*/ 3297 w 10000"/>
                <a:gd name="connsiteY45" fmla="*/ 3608 h 10000"/>
                <a:gd name="connsiteX46" fmla="*/ 3459 w 10000"/>
                <a:gd name="connsiteY46" fmla="*/ 3591 h 10000"/>
                <a:gd name="connsiteX47" fmla="*/ 3676 w 10000"/>
                <a:gd name="connsiteY47" fmla="*/ 3539 h 10000"/>
                <a:gd name="connsiteX48" fmla="*/ 3838 w 10000"/>
                <a:gd name="connsiteY48" fmla="*/ 3488 h 10000"/>
                <a:gd name="connsiteX49" fmla="*/ 4162 w 10000"/>
                <a:gd name="connsiteY49" fmla="*/ 3419 h 10000"/>
                <a:gd name="connsiteX50" fmla="*/ 4595 w 10000"/>
                <a:gd name="connsiteY50" fmla="*/ 3402 h 10000"/>
                <a:gd name="connsiteX51" fmla="*/ 5081 w 10000"/>
                <a:gd name="connsiteY51" fmla="*/ 3299 h 10000"/>
                <a:gd name="connsiteX52" fmla="*/ 5351 w 10000"/>
                <a:gd name="connsiteY52" fmla="*/ 3213 h 10000"/>
                <a:gd name="connsiteX53" fmla="*/ 6378 w 10000"/>
                <a:gd name="connsiteY53" fmla="*/ 2972 h 10000"/>
                <a:gd name="connsiteX54" fmla="*/ 6595 w 10000"/>
                <a:gd name="connsiteY54" fmla="*/ 2921 h 10000"/>
                <a:gd name="connsiteX55" fmla="*/ 7027 w 10000"/>
                <a:gd name="connsiteY55" fmla="*/ 2749 h 10000"/>
                <a:gd name="connsiteX56" fmla="*/ 7297 w 10000"/>
                <a:gd name="connsiteY56" fmla="*/ 2646 h 10000"/>
                <a:gd name="connsiteX57" fmla="*/ 7351 w 10000"/>
                <a:gd name="connsiteY57" fmla="*/ 2560 h 10000"/>
                <a:gd name="connsiteX58" fmla="*/ 7568 w 10000"/>
                <a:gd name="connsiteY58" fmla="*/ 2491 h 10000"/>
                <a:gd name="connsiteX59" fmla="*/ 7730 w 10000"/>
                <a:gd name="connsiteY59" fmla="*/ 2320 h 10000"/>
                <a:gd name="connsiteX60" fmla="*/ 7946 w 10000"/>
                <a:gd name="connsiteY60" fmla="*/ 2182 h 10000"/>
                <a:gd name="connsiteX61" fmla="*/ 8162 w 10000"/>
                <a:gd name="connsiteY61" fmla="*/ 2131 h 10000"/>
                <a:gd name="connsiteX62" fmla="*/ 8216 w 10000"/>
                <a:gd name="connsiteY62" fmla="*/ 2062 h 10000"/>
                <a:gd name="connsiteX63" fmla="*/ 8324 w 10000"/>
                <a:gd name="connsiteY63" fmla="*/ 1993 h 10000"/>
                <a:gd name="connsiteX64" fmla="*/ 8378 w 10000"/>
                <a:gd name="connsiteY64" fmla="*/ 1942 h 10000"/>
                <a:gd name="connsiteX65" fmla="*/ 8486 w 10000"/>
                <a:gd name="connsiteY65" fmla="*/ 1890 h 10000"/>
                <a:gd name="connsiteX66" fmla="*/ 8486 w 10000"/>
                <a:gd name="connsiteY66" fmla="*/ 1839 h 10000"/>
                <a:gd name="connsiteX67" fmla="*/ 8541 w 10000"/>
                <a:gd name="connsiteY67" fmla="*/ 1736 h 10000"/>
                <a:gd name="connsiteX68" fmla="*/ 8649 w 10000"/>
                <a:gd name="connsiteY68" fmla="*/ 1650 h 10000"/>
                <a:gd name="connsiteX69" fmla="*/ 8919 w 10000"/>
                <a:gd name="connsiteY69" fmla="*/ 1512 h 10000"/>
                <a:gd name="connsiteX70" fmla="*/ 9135 w 10000"/>
                <a:gd name="connsiteY70" fmla="*/ 1409 h 10000"/>
                <a:gd name="connsiteX71" fmla="*/ 9351 w 10000"/>
                <a:gd name="connsiteY71" fmla="*/ 1306 h 10000"/>
                <a:gd name="connsiteX72" fmla="*/ 9405 w 10000"/>
                <a:gd name="connsiteY72" fmla="*/ 1185 h 10000"/>
                <a:gd name="connsiteX73" fmla="*/ 9568 w 10000"/>
                <a:gd name="connsiteY73" fmla="*/ 1031 h 10000"/>
                <a:gd name="connsiteX74" fmla="*/ 9838 w 10000"/>
                <a:gd name="connsiteY74" fmla="*/ 653 h 10000"/>
                <a:gd name="connsiteX75" fmla="*/ 9892 w 10000"/>
                <a:gd name="connsiteY75" fmla="*/ 412 h 10000"/>
                <a:gd name="connsiteX76" fmla="*/ 9892 w 10000"/>
                <a:gd name="connsiteY76" fmla="*/ 326 h 10000"/>
                <a:gd name="connsiteX77" fmla="*/ 10000 w 10000"/>
                <a:gd name="connsiteY77" fmla="*/ 275 h 10000"/>
                <a:gd name="connsiteX78" fmla="*/ 10000 w 10000"/>
                <a:gd name="connsiteY78" fmla="*/ 0 h 10000"/>
                <a:gd name="connsiteX0" fmla="*/ 865 w 10000"/>
                <a:gd name="connsiteY0" fmla="*/ 10000 h 10000"/>
                <a:gd name="connsiteX1" fmla="*/ 2486 w 10000"/>
                <a:gd name="connsiteY1" fmla="*/ 8041 h 10000"/>
                <a:gd name="connsiteX2" fmla="*/ 2270 w 10000"/>
                <a:gd name="connsiteY2" fmla="*/ 7783 h 10000"/>
                <a:gd name="connsiteX3" fmla="*/ 2216 w 10000"/>
                <a:gd name="connsiteY3" fmla="*/ 7577 h 10000"/>
                <a:gd name="connsiteX4" fmla="*/ 1946 w 10000"/>
                <a:gd name="connsiteY4" fmla="*/ 7388 h 10000"/>
                <a:gd name="connsiteX5" fmla="*/ 1676 w 10000"/>
                <a:gd name="connsiteY5" fmla="*/ 7251 h 10000"/>
                <a:gd name="connsiteX6" fmla="*/ 1622 w 10000"/>
                <a:gd name="connsiteY6" fmla="*/ 7148 h 10000"/>
                <a:gd name="connsiteX7" fmla="*/ 1622 w 10000"/>
                <a:gd name="connsiteY7" fmla="*/ 7062 h 10000"/>
                <a:gd name="connsiteX8" fmla="*/ 1676 w 10000"/>
                <a:gd name="connsiteY8" fmla="*/ 7045 h 10000"/>
                <a:gd name="connsiteX9" fmla="*/ 1676 w 10000"/>
                <a:gd name="connsiteY9" fmla="*/ 6925 h 10000"/>
                <a:gd name="connsiteX10" fmla="*/ 1622 w 10000"/>
                <a:gd name="connsiteY10" fmla="*/ 6856 h 10000"/>
                <a:gd name="connsiteX11" fmla="*/ 1676 w 10000"/>
                <a:gd name="connsiteY11" fmla="*/ 6787 h 10000"/>
                <a:gd name="connsiteX12" fmla="*/ 1784 w 10000"/>
                <a:gd name="connsiteY12" fmla="*/ 6684 h 10000"/>
                <a:gd name="connsiteX13" fmla="*/ 1784 w 10000"/>
                <a:gd name="connsiteY13" fmla="*/ 6581 h 10000"/>
                <a:gd name="connsiteX14" fmla="*/ 1784 w 10000"/>
                <a:gd name="connsiteY14" fmla="*/ 6444 h 10000"/>
                <a:gd name="connsiteX15" fmla="*/ 1784 w 10000"/>
                <a:gd name="connsiteY15" fmla="*/ 6341 h 10000"/>
                <a:gd name="connsiteX16" fmla="*/ 1784 w 10000"/>
                <a:gd name="connsiteY16" fmla="*/ 6254 h 10000"/>
                <a:gd name="connsiteX17" fmla="*/ 2054 w 10000"/>
                <a:gd name="connsiteY17" fmla="*/ 6237 h 10000"/>
                <a:gd name="connsiteX18" fmla="*/ 1081 w 10000"/>
                <a:gd name="connsiteY18" fmla="*/ 5739 h 10000"/>
                <a:gd name="connsiteX19" fmla="*/ 703 w 10000"/>
                <a:gd name="connsiteY19" fmla="*/ 5670 h 10000"/>
                <a:gd name="connsiteX20" fmla="*/ 595 w 10000"/>
                <a:gd name="connsiteY20" fmla="*/ 5584 h 10000"/>
                <a:gd name="connsiteX21" fmla="*/ 595 w 10000"/>
                <a:gd name="connsiteY21" fmla="*/ 5532 h 10000"/>
                <a:gd name="connsiteX22" fmla="*/ 703 w 10000"/>
                <a:gd name="connsiteY22" fmla="*/ 5481 h 10000"/>
                <a:gd name="connsiteX23" fmla="*/ 703 w 10000"/>
                <a:gd name="connsiteY23" fmla="*/ 5429 h 10000"/>
                <a:gd name="connsiteX24" fmla="*/ 703 w 10000"/>
                <a:gd name="connsiteY24" fmla="*/ 5361 h 10000"/>
                <a:gd name="connsiteX25" fmla="*/ 595 w 10000"/>
                <a:gd name="connsiteY25" fmla="*/ 5344 h 10000"/>
                <a:gd name="connsiteX26" fmla="*/ 432 w 10000"/>
                <a:gd name="connsiteY26" fmla="*/ 5172 h 10000"/>
                <a:gd name="connsiteX27" fmla="*/ 162 w 10000"/>
                <a:gd name="connsiteY27" fmla="*/ 4931 h 10000"/>
                <a:gd name="connsiteX28" fmla="*/ 0 w 10000"/>
                <a:gd name="connsiteY28" fmla="*/ 4742 h 10000"/>
                <a:gd name="connsiteX29" fmla="*/ 162 w 10000"/>
                <a:gd name="connsiteY29" fmla="*/ 4674 h 10000"/>
                <a:gd name="connsiteX30" fmla="*/ 324 w 10000"/>
                <a:gd name="connsiteY30" fmla="*/ 4605 h 10000"/>
                <a:gd name="connsiteX31" fmla="*/ 541 w 10000"/>
                <a:gd name="connsiteY31" fmla="*/ 4553 h 10000"/>
                <a:gd name="connsiteX32" fmla="*/ 432 w 10000"/>
                <a:gd name="connsiteY32" fmla="*/ 4399 h 10000"/>
                <a:gd name="connsiteX33" fmla="*/ 1081 w 10000"/>
                <a:gd name="connsiteY33" fmla="*/ 3453 h 10000"/>
                <a:gd name="connsiteX34" fmla="*/ 1297 w 10000"/>
                <a:gd name="connsiteY34" fmla="*/ 3419 h 10000"/>
                <a:gd name="connsiteX35" fmla="*/ 1351 w 10000"/>
                <a:gd name="connsiteY35" fmla="*/ 3419 h 10000"/>
                <a:gd name="connsiteX36" fmla="*/ 1514 w 10000"/>
                <a:gd name="connsiteY36" fmla="*/ 3419 h 10000"/>
                <a:gd name="connsiteX37" fmla="*/ 1676 w 10000"/>
                <a:gd name="connsiteY37" fmla="*/ 3488 h 10000"/>
                <a:gd name="connsiteX38" fmla="*/ 1946 w 10000"/>
                <a:gd name="connsiteY38" fmla="*/ 3539 h 10000"/>
                <a:gd name="connsiteX39" fmla="*/ 2108 w 10000"/>
                <a:gd name="connsiteY39" fmla="*/ 3556 h 10000"/>
                <a:gd name="connsiteX40" fmla="*/ 2378 w 10000"/>
                <a:gd name="connsiteY40" fmla="*/ 3591 h 10000"/>
                <a:gd name="connsiteX41" fmla="*/ 2541 w 10000"/>
                <a:gd name="connsiteY41" fmla="*/ 3608 h 10000"/>
                <a:gd name="connsiteX42" fmla="*/ 2703 w 10000"/>
                <a:gd name="connsiteY42" fmla="*/ 3642 h 10000"/>
                <a:gd name="connsiteX43" fmla="*/ 2865 w 10000"/>
                <a:gd name="connsiteY43" fmla="*/ 3642 h 10000"/>
                <a:gd name="connsiteX44" fmla="*/ 3297 w 10000"/>
                <a:gd name="connsiteY44" fmla="*/ 3608 h 10000"/>
                <a:gd name="connsiteX45" fmla="*/ 3459 w 10000"/>
                <a:gd name="connsiteY45" fmla="*/ 3591 h 10000"/>
                <a:gd name="connsiteX46" fmla="*/ 3676 w 10000"/>
                <a:gd name="connsiteY46" fmla="*/ 3539 h 10000"/>
                <a:gd name="connsiteX47" fmla="*/ 3838 w 10000"/>
                <a:gd name="connsiteY47" fmla="*/ 3488 h 10000"/>
                <a:gd name="connsiteX48" fmla="*/ 4162 w 10000"/>
                <a:gd name="connsiteY48" fmla="*/ 3419 h 10000"/>
                <a:gd name="connsiteX49" fmla="*/ 4595 w 10000"/>
                <a:gd name="connsiteY49" fmla="*/ 3402 h 10000"/>
                <a:gd name="connsiteX50" fmla="*/ 5081 w 10000"/>
                <a:gd name="connsiteY50" fmla="*/ 3299 h 10000"/>
                <a:gd name="connsiteX51" fmla="*/ 5351 w 10000"/>
                <a:gd name="connsiteY51" fmla="*/ 3213 h 10000"/>
                <a:gd name="connsiteX52" fmla="*/ 6378 w 10000"/>
                <a:gd name="connsiteY52" fmla="*/ 2972 h 10000"/>
                <a:gd name="connsiteX53" fmla="*/ 6595 w 10000"/>
                <a:gd name="connsiteY53" fmla="*/ 2921 h 10000"/>
                <a:gd name="connsiteX54" fmla="*/ 7027 w 10000"/>
                <a:gd name="connsiteY54" fmla="*/ 2749 h 10000"/>
                <a:gd name="connsiteX55" fmla="*/ 7297 w 10000"/>
                <a:gd name="connsiteY55" fmla="*/ 2646 h 10000"/>
                <a:gd name="connsiteX56" fmla="*/ 7351 w 10000"/>
                <a:gd name="connsiteY56" fmla="*/ 2560 h 10000"/>
                <a:gd name="connsiteX57" fmla="*/ 7568 w 10000"/>
                <a:gd name="connsiteY57" fmla="*/ 2491 h 10000"/>
                <a:gd name="connsiteX58" fmla="*/ 7730 w 10000"/>
                <a:gd name="connsiteY58" fmla="*/ 2320 h 10000"/>
                <a:gd name="connsiteX59" fmla="*/ 7946 w 10000"/>
                <a:gd name="connsiteY59" fmla="*/ 2182 h 10000"/>
                <a:gd name="connsiteX60" fmla="*/ 8162 w 10000"/>
                <a:gd name="connsiteY60" fmla="*/ 2131 h 10000"/>
                <a:gd name="connsiteX61" fmla="*/ 8216 w 10000"/>
                <a:gd name="connsiteY61" fmla="*/ 2062 h 10000"/>
                <a:gd name="connsiteX62" fmla="*/ 8324 w 10000"/>
                <a:gd name="connsiteY62" fmla="*/ 1993 h 10000"/>
                <a:gd name="connsiteX63" fmla="*/ 8378 w 10000"/>
                <a:gd name="connsiteY63" fmla="*/ 1942 h 10000"/>
                <a:gd name="connsiteX64" fmla="*/ 8486 w 10000"/>
                <a:gd name="connsiteY64" fmla="*/ 1890 h 10000"/>
                <a:gd name="connsiteX65" fmla="*/ 8486 w 10000"/>
                <a:gd name="connsiteY65" fmla="*/ 1839 h 10000"/>
                <a:gd name="connsiteX66" fmla="*/ 8541 w 10000"/>
                <a:gd name="connsiteY66" fmla="*/ 1736 h 10000"/>
                <a:gd name="connsiteX67" fmla="*/ 8649 w 10000"/>
                <a:gd name="connsiteY67" fmla="*/ 1650 h 10000"/>
                <a:gd name="connsiteX68" fmla="*/ 8919 w 10000"/>
                <a:gd name="connsiteY68" fmla="*/ 1512 h 10000"/>
                <a:gd name="connsiteX69" fmla="*/ 9135 w 10000"/>
                <a:gd name="connsiteY69" fmla="*/ 1409 h 10000"/>
                <a:gd name="connsiteX70" fmla="*/ 9351 w 10000"/>
                <a:gd name="connsiteY70" fmla="*/ 1306 h 10000"/>
                <a:gd name="connsiteX71" fmla="*/ 9405 w 10000"/>
                <a:gd name="connsiteY71" fmla="*/ 1185 h 10000"/>
                <a:gd name="connsiteX72" fmla="*/ 9568 w 10000"/>
                <a:gd name="connsiteY72" fmla="*/ 1031 h 10000"/>
                <a:gd name="connsiteX73" fmla="*/ 9838 w 10000"/>
                <a:gd name="connsiteY73" fmla="*/ 653 h 10000"/>
                <a:gd name="connsiteX74" fmla="*/ 9892 w 10000"/>
                <a:gd name="connsiteY74" fmla="*/ 412 h 10000"/>
                <a:gd name="connsiteX75" fmla="*/ 9892 w 10000"/>
                <a:gd name="connsiteY75" fmla="*/ 326 h 10000"/>
                <a:gd name="connsiteX76" fmla="*/ 10000 w 10000"/>
                <a:gd name="connsiteY76" fmla="*/ 275 h 10000"/>
                <a:gd name="connsiteX77" fmla="*/ 10000 w 10000"/>
                <a:gd name="connsiteY77" fmla="*/ 0 h 10000"/>
                <a:gd name="connsiteX0" fmla="*/ 2486 w 10000"/>
                <a:gd name="connsiteY0" fmla="*/ 8041 h 8041"/>
                <a:gd name="connsiteX1" fmla="*/ 2270 w 10000"/>
                <a:gd name="connsiteY1" fmla="*/ 7783 h 8041"/>
                <a:gd name="connsiteX2" fmla="*/ 2216 w 10000"/>
                <a:gd name="connsiteY2" fmla="*/ 7577 h 8041"/>
                <a:gd name="connsiteX3" fmla="*/ 1946 w 10000"/>
                <a:gd name="connsiteY3" fmla="*/ 7388 h 8041"/>
                <a:gd name="connsiteX4" fmla="*/ 1676 w 10000"/>
                <a:gd name="connsiteY4" fmla="*/ 7251 h 8041"/>
                <a:gd name="connsiteX5" fmla="*/ 1622 w 10000"/>
                <a:gd name="connsiteY5" fmla="*/ 7148 h 8041"/>
                <a:gd name="connsiteX6" fmla="*/ 1622 w 10000"/>
                <a:gd name="connsiteY6" fmla="*/ 7062 h 8041"/>
                <a:gd name="connsiteX7" fmla="*/ 1676 w 10000"/>
                <a:gd name="connsiteY7" fmla="*/ 7045 h 8041"/>
                <a:gd name="connsiteX8" fmla="*/ 1676 w 10000"/>
                <a:gd name="connsiteY8" fmla="*/ 6925 h 8041"/>
                <a:gd name="connsiteX9" fmla="*/ 1622 w 10000"/>
                <a:gd name="connsiteY9" fmla="*/ 6856 h 8041"/>
                <a:gd name="connsiteX10" fmla="*/ 1676 w 10000"/>
                <a:gd name="connsiteY10" fmla="*/ 6787 h 8041"/>
                <a:gd name="connsiteX11" fmla="*/ 1784 w 10000"/>
                <a:gd name="connsiteY11" fmla="*/ 6684 h 8041"/>
                <a:gd name="connsiteX12" fmla="*/ 1784 w 10000"/>
                <a:gd name="connsiteY12" fmla="*/ 6581 h 8041"/>
                <a:gd name="connsiteX13" fmla="*/ 1784 w 10000"/>
                <a:gd name="connsiteY13" fmla="*/ 6444 h 8041"/>
                <a:gd name="connsiteX14" fmla="*/ 1784 w 10000"/>
                <a:gd name="connsiteY14" fmla="*/ 6341 h 8041"/>
                <a:gd name="connsiteX15" fmla="*/ 1784 w 10000"/>
                <a:gd name="connsiteY15" fmla="*/ 6254 h 8041"/>
                <a:gd name="connsiteX16" fmla="*/ 2054 w 10000"/>
                <a:gd name="connsiteY16" fmla="*/ 6237 h 8041"/>
                <a:gd name="connsiteX17" fmla="*/ 1081 w 10000"/>
                <a:gd name="connsiteY17" fmla="*/ 5739 h 8041"/>
                <a:gd name="connsiteX18" fmla="*/ 703 w 10000"/>
                <a:gd name="connsiteY18" fmla="*/ 5670 h 8041"/>
                <a:gd name="connsiteX19" fmla="*/ 595 w 10000"/>
                <a:gd name="connsiteY19" fmla="*/ 5584 h 8041"/>
                <a:gd name="connsiteX20" fmla="*/ 595 w 10000"/>
                <a:gd name="connsiteY20" fmla="*/ 5532 h 8041"/>
                <a:gd name="connsiteX21" fmla="*/ 703 w 10000"/>
                <a:gd name="connsiteY21" fmla="*/ 5481 h 8041"/>
                <a:gd name="connsiteX22" fmla="*/ 703 w 10000"/>
                <a:gd name="connsiteY22" fmla="*/ 5429 h 8041"/>
                <a:gd name="connsiteX23" fmla="*/ 703 w 10000"/>
                <a:gd name="connsiteY23" fmla="*/ 5361 h 8041"/>
                <a:gd name="connsiteX24" fmla="*/ 595 w 10000"/>
                <a:gd name="connsiteY24" fmla="*/ 5344 h 8041"/>
                <a:gd name="connsiteX25" fmla="*/ 432 w 10000"/>
                <a:gd name="connsiteY25" fmla="*/ 5172 h 8041"/>
                <a:gd name="connsiteX26" fmla="*/ 162 w 10000"/>
                <a:gd name="connsiteY26" fmla="*/ 4931 h 8041"/>
                <a:gd name="connsiteX27" fmla="*/ 0 w 10000"/>
                <a:gd name="connsiteY27" fmla="*/ 4742 h 8041"/>
                <a:gd name="connsiteX28" fmla="*/ 162 w 10000"/>
                <a:gd name="connsiteY28" fmla="*/ 4674 h 8041"/>
                <a:gd name="connsiteX29" fmla="*/ 324 w 10000"/>
                <a:gd name="connsiteY29" fmla="*/ 4605 h 8041"/>
                <a:gd name="connsiteX30" fmla="*/ 541 w 10000"/>
                <a:gd name="connsiteY30" fmla="*/ 4553 h 8041"/>
                <a:gd name="connsiteX31" fmla="*/ 432 w 10000"/>
                <a:gd name="connsiteY31" fmla="*/ 4399 h 8041"/>
                <a:gd name="connsiteX32" fmla="*/ 1081 w 10000"/>
                <a:gd name="connsiteY32" fmla="*/ 3453 h 8041"/>
                <a:gd name="connsiteX33" fmla="*/ 1297 w 10000"/>
                <a:gd name="connsiteY33" fmla="*/ 3419 h 8041"/>
                <a:gd name="connsiteX34" fmla="*/ 1351 w 10000"/>
                <a:gd name="connsiteY34" fmla="*/ 3419 h 8041"/>
                <a:gd name="connsiteX35" fmla="*/ 1514 w 10000"/>
                <a:gd name="connsiteY35" fmla="*/ 3419 h 8041"/>
                <a:gd name="connsiteX36" fmla="*/ 1676 w 10000"/>
                <a:gd name="connsiteY36" fmla="*/ 3488 h 8041"/>
                <a:gd name="connsiteX37" fmla="*/ 1946 w 10000"/>
                <a:gd name="connsiteY37" fmla="*/ 3539 h 8041"/>
                <a:gd name="connsiteX38" fmla="*/ 2108 w 10000"/>
                <a:gd name="connsiteY38" fmla="*/ 3556 h 8041"/>
                <a:gd name="connsiteX39" fmla="*/ 2378 w 10000"/>
                <a:gd name="connsiteY39" fmla="*/ 3591 h 8041"/>
                <a:gd name="connsiteX40" fmla="*/ 2541 w 10000"/>
                <a:gd name="connsiteY40" fmla="*/ 3608 h 8041"/>
                <a:gd name="connsiteX41" fmla="*/ 2703 w 10000"/>
                <a:gd name="connsiteY41" fmla="*/ 3642 h 8041"/>
                <a:gd name="connsiteX42" fmla="*/ 2865 w 10000"/>
                <a:gd name="connsiteY42" fmla="*/ 3642 h 8041"/>
                <a:gd name="connsiteX43" fmla="*/ 3297 w 10000"/>
                <a:gd name="connsiteY43" fmla="*/ 3608 h 8041"/>
                <a:gd name="connsiteX44" fmla="*/ 3459 w 10000"/>
                <a:gd name="connsiteY44" fmla="*/ 3591 h 8041"/>
                <a:gd name="connsiteX45" fmla="*/ 3676 w 10000"/>
                <a:gd name="connsiteY45" fmla="*/ 3539 h 8041"/>
                <a:gd name="connsiteX46" fmla="*/ 3838 w 10000"/>
                <a:gd name="connsiteY46" fmla="*/ 3488 h 8041"/>
                <a:gd name="connsiteX47" fmla="*/ 4162 w 10000"/>
                <a:gd name="connsiteY47" fmla="*/ 3419 h 8041"/>
                <a:gd name="connsiteX48" fmla="*/ 4595 w 10000"/>
                <a:gd name="connsiteY48" fmla="*/ 3402 h 8041"/>
                <a:gd name="connsiteX49" fmla="*/ 5081 w 10000"/>
                <a:gd name="connsiteY49" fmla="*/ 3299 h 8041"/>
                <a:gd name="connsiteX50" fmla="*/ 5351 w 10000"/>
                <a:gd name="connsiteY50" fmla="*/ 3213 h 8041"/>
                <a:gd name="connsiteX51" fmla="*/ 6378 w 10000"/>
                <a:gd name="connsiteY51" fmla="*/ 2972 h 8041"/>
                <a:gd name="connsiteX52" fmla="*/ 6595 w 10000"/>
                <a:gd name="connsiteY52" fmla="*/ 2921 h 8041"/>
                <a:gd name="connsiteX53" fmla="*/ 7027 w 10000"/>
                <a:gd name="connsiteY53" fmla="*/ 2749 h 8041"/>
                <a:gd name="connsiteX54" fmla="*/ 7297 w 10000"/>
                <a:gd name="connsiteY54" fmla="*/ 2646 h 8041"/>
                <a:gd name="connsiteX55" fmla="*/ 7351 w 10000"/>
                <a:gd name="connsiteY55" fmla="*/ 2560 h 8041"/>
                <a:gd name="connsiteX56" fmla="*/ 7568 w 10000"/>
                <a:gd name="connsiteY56" fmla="*/ 2491 h 8041"/>
                <a:gd name="connsiteX57" fmla="*/ 7730 w 10000"/>
                <a:gd name="connsiteY57" fmla="*/ 2320 h 8041"/>
                <a:gd name="connsiteX58" fmla="*/ 7946 w 10000"/>
                <a:gd name="connsiteY58" fmla="*/ 2182 h 8041"/>
                <a:gd name="connsiteX59" fmla="*/ 8162 w 10000"/>
                <a:gd name="connsiteY59" fmla="*/ 2131 h 8041"/>
                <a:gd name="connsiteX60" fmla="*/ 8216 w 10000"/>
                <a:gd name="connsiteY60" fmla="*/ 2062 h 8041"/>
                <a:gd name="connsiteX61" fmla="*/ 8324 w 10000"/>
                <a:gd name="connsiteY61" fmla="*/ 1993 h 8041"/>
                <a:gd name="connsiteX62" fmla="*/ 8378 w 10000"/>
                <a:gd name="connsiteY62" fmla="*/ 1942 h 8041"/>
                <a:gd name="connsiteX63" fmla="*/ 8486 w 10000"/>
                <a:gd name="connsiteY63" fmla="*/ 1890 h 8041"/>
                <a:gd name="connsiteX64" fmla="*/ 8486 w 10000"/>
                <a:gd name="connsiteY64" fmla="*/ 1839 h 8041"/>
                <a:gd name="connsiteX65" fmla="*/ 8541 w 10000"/>
                <a:gd name="connsiteY65" fmla="*/ 1736 h 8041"/>
                <a:gd name="connsiteX66" fmla="*/ 8649 w 10000"/>
                <a:gd name="connsiteY66" fmla="*/ 1650 h 8041"/>
                <a:gd name="connsiteX67" fmla="*/ 8919 w 10000"/>
                <a:gd name="connsiteY67" fmla="*/ 1512 h 8041"/>
                <a:gd name="connsiteX68" fmla="*/ 9135 w 10000"/>
                <a:gd name="connsiteY68" fmla="*/ 1409 h 8041"/>
                <a:gd name="connsiteX69" fmla="*/ 9351 w 10000"/>
                <a:gd name="connsiteY69" fmla="*/ 1306 h 8041"/>
                <a:gd name="connsiteX70" fmla="*/ 9405 w 10000"/>
                <a:gd name="connsiteY70" fmla="*/ 1185 h 8041"/>
                <a:gd name="connsiteX71" fmla="*/ 9568 w 10000"/>
                <a:gd name="connsiteY71" fmla="*/ 1031 h 8041"/>
                <a:gd name="connsiteX72" fmla="*/ 9838 w 10000"/>
                <a:gd name="connsiteY72" fmla="*/ 653 h 8041"/>
                <a:gd name="connsiteX73" fmla="*/ 9892 w 10000"/>
                <a:gd name="connsiteY73" fmla="*/ 412 h 8041"/>
                <a:gd name="connsiteX74" fmla="*/ 9892 w 10000"/>
                <a:gd name="connsiteY74" fmla="*/ 326 h 8041"/>
                <a:gd name="connsiteX75" fmla="*/ 10000 w 10000"/>
                <a:gd name="connsiteY75" fmla="*/ 275 h 8041"/>
                <a:gd name="connsiteX76" fmla="*/ 10000 w 10000"/>
                <a:gd name="connsiteY76" fmla="*/ 0 h 8041"/>
                <a:gd name="connsiteX0" fmla="*/ 2270 w 10000"/>
                <a:gd name="connsiteY0" fmla="*/ 9679 h 9679"/>
                <a:gd name="connsiteX1" fmla="*/ 2216 w 10000"/>
                <a:gd name="connsiteY1" fmla="*/ 9423 h 9679"/>
                <a:gd name="connsiteX2" fmla="*/ 1946 w 10000"/>
                <a:gd name="connsiteY2" fmla="*/ 9188 h 9679"/>
                <a:gd name="connsiteX3" fmla="*/ 1676 w 10000"/>
                <a:gd name="connsiteY3" fmla="*/ 9018 h 9679"/>
                <a:gd name="connsiteX4" fmla="*/ 1622 w 10000"/>
                <a:gd name="connsiteY4" fmla="*/ 8889 h 9679"/>
                <a:gd name="connsiteX5" fmla="*/ 1622 w 10000"/>
                <a:gd name="connsiteY5" fmla="*/ 8782 h 9679"/>
                <a:gd name="connsiteX6" fmla="*/ 1676 w 10000"/>
                <a:gd name="connsiteY6" fmla="*/ 8761 h 9679"/>
                <a:gd name="connsiteX7" fmla="*/ 1676 w 10000"/>
                <a:gd name="connsiteY7" fmla="*/ 8612 h 9679"/>
                <a:gd name="connsiteX8" fmla="*/ 1622 w 10000"/>
                <a:gd name="connsiteY8" fmla="*/ 8526 h 9679"/>
                <a:gd name="connsiteX9" fmla="*/ 1676 w 10000"/>
                <a:gd name="connsiteY9" fmla="*/ 8440 h 9679"/>
                <a:gd name="connsiteX10" fmla="*/ 1784 w 10000"/>
                <a:gd name="connsiteY10" fmla="*/ 8312 h 9679"/>
                <a:gd name="connsiteX11" fmla="*/ 1784 w 10000"/>
                <a:gd name="connsiteY11" fmla="*/ 8184 h 9679"/>
                <a:gd name="connsiteX12" fmla="*/ 1784 w 10000"/>
                <a:gd name="connsiteY12" fmla="*/ 8014 h 9679"/>
                <a:gd name="connsiteX13" fmla="*/ 1784 w 10000"/>
                <a:gd name="connsiteY13" fmla="*/ 7886 h 9679"/>
                <a:gd name="connsiteX14" fmla="*/ 1784 w 10000"/>
                <a:gd name="connsiteY14" fmla="*/ 7778 h 9679"/>
                <a:gd name="connsiteX15" fmla="*/ 2054 w 10000"/>
                <a:gd name="connsiteY15" fmla="*/ 7756 h 9679"/>
                <a:gd name="connsiteX16" fmla="*/ 1081 w 10000"/>
                <a:gd name="connsiteY16" fmla="*/ 7137 h 9679"/>
                <a:gd name="connsiteX17" fmla="*/ 703 w 10000"/>
                <a:gd name="connsiteY17" fmla="*/ 7051 h 9679"/>
                <a:gd name="connsiteX18" fmla="*/ 595 w 10000"/>
                <a:gd name="connsiteY18" fmla="*/ 6944 h 9679"/>
                <a:gd name="connsiteX19" fmla="*/ 595 w 10000"/>
                <a:gd name="connsiteY19" fmla="*/ 6880 h 9679"/>
                <a:gd name="connsiteX20" fmla="*/ 703 w 10000"/>
                <a:gd name="connsiteY20" fmla="*/ 6816 h 9679"/>
                <a:gd name="connsiteX21" fmla="*/ 703 w 10000"/>
                <a:gd name="connsiteY21" fmla="*/ 6752 h 9679"/>
                <a:gd name="connsiteX22" fmla="*/ 703 w 10000"/>
                <a:gd name="connsiteY22" fmla="*/ 6667 h 9679"/>
                <a:gd name="connsiteX23" fmla="*/ 595 w 10000"/>
                <a:gd name="connsiteY23" fmla="*/ 6646 h 9679"/>
                <a:gd name="connsiteX24" fmla="*/ 432 w 10000"/>
                <a:gd name="connsiteY24" fmla="*/ 6432 h 9679"/>
                <a:gd name="connsiteX25" fmla="*/ 162 w 10000"/>
                <a:gd name="connsiteY25" fmla="*/ 6132 h 9679"/>
                <a:gd name="connsiteX26" fmla="*/ 0 w 10000"/>
                <a:gd name="connsiteY26" fmla="*/ 5897 h 9679"/>
                <a:gd name="connsiteX27" fmla="*/ 162 w 10000"/>
                <a:gd name="connsiteY27" fmla="*/ 5813 h 9679"/>
                <a:gd name="connsiteX28" fmla="*/ 324 w 10000"/>
                <a:gd name="connsiteY28" fmla="*/ 5727 h 9679"/>
                <a:gd name="connsiteX29" fmla="*/ 541 w 10000"/>
                <a:gd name="connsiteY29" fmla="*/ 5662 h 9679"/>
                <a:gd name="connsiteX30" fmla="*/ 432 w 10000"/>
                <a:gd name="connsiteY30" fmla="*/ 5471 h 9679"/>
                <a:gd name="connsiteX31" fmla="*/ 1081 w 10000"/>
                <a:gd name="connsiteY31" fmla="*/ 4294 h 9679"/>
                <a:gd name="connsiteX32" fmla="*/ 1297 w 10000"/>
                <a:gd name="connsiteY32" fmla="*/ 4252 h 9679"/>
                <a:gd name="connsiteX33" fmla="*/ 1351 w 10000"/>
                <a:gd name="connsiteY33" fmla="*/ 4252 h 9679"/>
                <a:gd name="connsiteX34" fmla="*/ 1514 w 10000"/>
                <a:gd name="connsiteY34" fmla="*/ 4252 h 9679"/>
                <a:gd name="connsiteX35" fmla="*/ 1676 w 10000"/>
                <a:gd name="connsiteY35" fmla="*/ 4338 h 9679"/>
                <a:gd name="connsiteX36" fmla="*/ 1946 w 10000"/>
                <a:gd name="connsiteY36" fmla="*/ 4401 h 9679"/>
                <a:gd name="connsiteX37" fmla="*/ 2108 w 10000"/>
                <a:gd name="connsiteY37" fmla="*/ 4422 h 9679"/>
                <a:gd name="connsiteX38" fmla="*/ 2378 w 10000"/>
                <a:gd name="connsiteY38" fmla="*/ 4466 h 9679"/>
                <a:gd name="connsiteX39" fmla="*/ 2541 w 10000"/>
                <a:gd name="connsiteY39" fmla="*/ 4487 h 9679"/>
                <a:gd name="connsiteX40" fmla="*/ 2703 w 10000"/>
                <a:gd name="connsiteY40" fmla="*/ 4529 h 9679"/>
                <a:gd name="connsiteX41" fmla="*/ 2865 w 10000"/>
                <a:gd name="connsiteY41" fmla="*/ 4529 h 9679"/>
                <a:gd name="connsiteX42" fmla="*/ 3297 w 10000"/>
                <a:gd name="connsiteY42" fmla="*/ 4487 h 9679"/>
                <a:gd name="connsiteX43" fmla="*/ 3459 w 10000"/>
                <a:gd name="connsiteY43" fmla="*/ 4466 h 9679"/>
                <a:gd name="connsiteX44" fmla="*/ 3676 w 10000"/>
                <a:gd name="connsiteY44" fmla="*/ 4401 h 9679"/>
                <a:gd name="connsiteX45" fmla="*/ 3838 w 10000"/>
                <a:gd name="connsiteY45" fmla="*/ 4338 h 9679"/>
                <a:gd name="connsiteX46" fmla="*/ 4162 w 10000"/>
                <a:gd name="connsiteY46" fmla="*/ 4252 h 9679"/>
                <a:gd name="connsiteX47" fmla="*/ 4595 w 10000"/>
                <a:gd name="connsiteY47" fmla="*/ 4231 h 9679"/>
                <a:gd name="connsiteX48" fmla="*/ 5081 w 10000"/>
                <a:gd name="connsiteY48" fmla="*/ 4103 h 9679"/>
                <a:gd name="connsiteX49" fmla="*/ 5351 w 10000"/>
                <a:gd name="connsiteY49" fmla="*/ 3996 h 9679"/>
                <a:gd name="connsiteX50" fmla="*/ 6378 w 10000"/>
                <a:gd name="connsiteY50" fmla="*/ 3696 h 9679"/>
                <a:gd name="connsiteX51" fmla="*/ 6595 w 10000"/>
                <a:gd name="connsiteY51" fmla="*/ 3633 h 9679"/>
                <a:gd name="connsiteX52" fmla="*/ 7027 w 10000"/>
                <a:gd name="connsiteY52" fmla="*/ 3419 h 9679"/>
                <a:gd name="connsiteX53" fmla="*/ 7297 w 10000"/>
                <a:gd name="connsiteY53" fmla="*/ 3291 h 9679"/>
                <a:gd name="connsiteX54" fmla="*/ 7351 w 10000"/>
                <a:gd name="connsiteY54" fmla="*/ 3184 h 9679"/>
                <a:gd name="connsiteX55" fmla="*/ 7568 w 10000"/>
                <a:gd name="connsiteY55" fmla="*/ 3098 h 9679"/>
                <a:gd name="connsiteX56" fmla="*/ 7730 w 10000"/>
                <a:gd name="connsiteY56" fmla="*/ 2885 h 9679"/>
                <a:gd name="connsiteX57" fmla="*/ 7946 w 10000"/>
                <a:gd name="connsiteY57" fmla="*/ 2714 h 9679"/>
                <a:gd name="connsiteX58" fmla="*/ 8162 w 10000"/>
                <a:gd name="connsiteY58" fmla="*/ 2650 h 9679"/>
                <a:gd name="connsiteX59" fmla="*/ 8216 w 10000"/>
                <a:gd name="connsiteY59" fmla="*/ 2564 h 9679"/>
                <a:gd name="connsiteX60" fmla="*/ 8324 w 10000"/>
                <a:gd name="connsiteY60" fmla="*/ 2479 h 9679"/>
                <a:gd name="connsiteX61" fmla="*/ 8378 w 10000"/>
                <a:gd name="connsiteY61" fmla="*/ 2415 h 9679"/>
                <a:gd name="connsiteX62" fmla="*/ 8486 w 10000"/>
                <a:gd name="connsiteY62" fmla="*/ 2350 h 9679"/>
                <a:gd name="connsiteX63" fmla="*/ 8486 w 10000"/>
                <a:gd name="connsiteY63" fmla="*/ 2287 h 9679"/>
                <a:gd name="connsiteX64" fmla="*/ 8541 w 10000"/>
                <a:gd name="connsiteY64" fmla="*/ 2159 h 9679"/>
                <a:gd name="connsiteX65" fmla="*/ 8649 w 10000"/>
                <a:gd name="connsiteY65" fmla="*/ 2052 h 9679"/>
                <a:gd name="connsiteX66" fmla="*/ 8919 w 10000"/>
                <a:gd name="connsiteY66" fmla="*/ 1880 h 9679"/>
                <a:gd name="connsiteX67" fmla="*/ 9135 w 10000"/>
                <a:gd name="connsiteY67" fmla="*/ 1752 h 9679"/>
                <a:gd name="connsiteX68" fmla="*/ 9351 w 10000"/>
                <a:gd name="connsiteY68" fmla="*/ 1624 h 9679"/>
                <a:gd name="connsiteX69" fmla="*/ 9405 w 10000"/>
                <a:gd name="connsiteY69" fmla="*/ 1474 h 9679"/>
                <a:gd name="connsiteX70" fmla="*/ 9568 w 10000"/>
                <a:gd name="connsiteY70" fmla="*/ 1282 h 9679"/>
                <a:gd name="connsiteX71" fmla="*/ 9838 w 10000"/>
                <a:gd name="connsiteY71" fmla="*/ 812 h 9679"/>
                <a:gd name="connsiteX72" fmla="*/ 9892 w 10000"/>
                <a:gd name="connsiteY72" fmla="*/ 512 h 9679"/>
                <a:gd name="connsiteX73" fmla="*/ 9892 w 10000"/>
                <a:gd name="connsiteY73" fmla="*/ 405 h 9679"/>
                <a:gd name="connsiteX74" fmla="*/ 10000 w 10000"/>
                <a:gd name="connsiteY74" fmla="*/ 342 h 9679"/>
                <a:gd name="connsiteX75" fmla="*/ 10000 w 10000"/>
                <a:gd name="connsiteY75" fmla="*/ 0 h 9679"/>
                <a:gd name="connsiteX0" fmla="*/ 2216 w 10000"/>
                <a:gd name="connsiteY0" fmla="*/ 9736 h 9736"/>
                <a:gd name="connsiteX1" fmla="*/ 1946 w 10000"/>
                <a:gd name="connsiteY1" fmla="*/ 9493 h 9736"/>
                <a:gd name="connsiteX2" fmla="*/ 1676 w 10000"/>
                <a:gd name="connsiteY2" fmla="*/ 9317 h 9736"/>
                <a:gd name="connsiteX3" fmla="*/ 1622 w 10000"/>
                <a:gd name="connsiteY3" fmla="*/ 9184 h 9736"/>
                <a:gd name="connsiteX4" fmla="*/ 1622 w 10000"/>
                <a:gd name="connsiteY4" fmla="*/ 9073 h 9736"/>
                <a:gd name="connsiteX5" fmla="*/ 1676 w 10000"/>
                <a:gd name="connsiteY5" fmla="*/ 9052 h 9736"/>
                <a:gd name="connsiteX6" fmla="*/ 1676 w 10000"/>
                <a:gd name="connsiteY6" fmla="*/ 8898 h 9736"/>
                <a:gd name="connsiteX7" fmla="*/ 1622 w 10000"/>
                <a:gd name="connsiteY7" fmla="*/ 8809 h 9736"/>
                <a:gd name="connsiteX8" fmla="*/ 1676 w 10000"/>
                <a:gd name="connsiteY8" fmla="*/ 8720 h 9736"/>
                <a:gd name="connsiteX9" fmla="*/ 1784 w 10000"/>
                <a:gd name="connsiteY9" fmla="*/ 8588 h 9736"/>
                <a:gd name="connsiteX10" fmla="*/ 1784 w 10000"/>
                <a:gd name="connsiteY10" fmla="*/ 8455 h 9736"/>
                <a:gd name="connsiteX11" fmla="*/ 1784 w 10000"/>
                <a:gd name="connsiteY11" fmla="*/ 8280 h 9736"/>
                <a:gd name="connsiteX12" fmla="*/ 1784 w 10000"/>
                <a:gd name="connsiteY12" fmla="*/ 8148 h 9736"/>
                <a:gd name="connsiteX13" fmla="*/ 1784 w 10000"/>
                <a:gd name="connsiteY13" fmla="*/ 8036 h 9736"/>
                <a:gd name="connsiteX14" fmla="*/ 2054 w 10000"/>
                <a:gd name="connsiteY14" fmla="*/ 8013 h 9736"/>
                <a:gd name="connsiteX15" fmla="*/ 1081 w 10000"/>
                <a:gd name="connsiteY15" fmla="*/ 7374 h 9736"/>
                <a:gd name="connsiteX16" fmla="*/ 703 w 10000"/>
                <a:gd name="connsiteY16" fmla="*/ 7285 h 9736"/>
                <a:gd name="connsiteX17" fmla="*/ 595 w 10000"/>
                <a:gd name="connsiteY17" fmla="*/ 7174 h 9736"/>
                <a:gd name="connsiteX18" fmla="*/ 595 w 10000"/>
                <a:gd name="connsiteY18" fmla="*/ 7108 h 9736"/>
                <a:gd name="connsiteX19" fmla="*/ 703 w 10000"/>
                <a:gd name="connsiteY19" fmla="*/ 7042 h 9736"/>
                <a:gd name="connsiteX20" fmla="*/ 703 w 10000"/>
                <a:gd name="connsiteY20" fmla="*/ 6976 h 9736"/>
                <a:gd name="connsiteX21" fmla="*/ 703 w 10000"/>
                <a:gd name="connsiteY21" fmla="*/ 6888 h 9736"/>
                <a:gd name="connsiteX22" fmla="*/ 595 w 10000"/>
                <a:gd name="connsiteY22" fmla="*/ 6866 h 9736"/>
                <a:gd name="connsiteX23" fmla="*/ 432 w 10000"/>
                <a:gd name="connsiteY23" fmla="*/ 6645 h 9736"/>
                <a:gd name="connsiteX24" fmla="*/ 162 w 10000"/>
                <a:gd name="connsiteY24" fmla="*/ 6335 h 9736"/>
                <a:gd name="connsiteX25" fmla="*/ 0 w 10000"/>
                <a:gd name="connsiteY25" fmla="*/ 6093 h 9736"/>
                <a:gd name="connsiteX26" fmla="*/ 162 w 10000"/>
                <a:gd name="connsiteY26" fmla="*/ 6006 h 9736"/>
                <a:gd name="connsiteX27" fmla="*/ 324 w 10000"/>
                <a:gd name="connsiteY27" fmla="*/ 5917 h 9736"/>
                <a:gd name="connsiteX28" fmla="*/ 541 w 10000"/>
                <a:gd name="connsiteY28" fmla="*/ 5850 h 9736"/>
                <a:gd name="connsiteX29" fmla="*/ 432 w 10000"/>
                <a:gd name="connsiteY29" fmla="*/ 5652 h 9736"/>
                <a:gd name="connsiteX30" fmla="*/ 1081 w 10000"/>
                <a:gd name="connsiteY30" fmla="*/ 4436 h 9736"/>
                <a:gd name="connsiteX31" fmla="*/ 1297 w 10000"/>
                <a:gd name="connsiteY31" fmla="*/ 4393 h 9736"/>
                <a:gd name="connsiteX32" fmla="*/ 1351 w 10000"/>
                <a:gd name="connsiteY32" fmla="*/ 4393 h 9736"/>
                <a:gd name="connsiteX33" fmla="*/ 1514 w 10000"/>
                <a:gd name="connsiteY33" fmla="*/ 4393 h 9736"/>
                <a:gd name="connsiteX34" fmla="*/ 1676 w 10000"/>
                <a:gd name="connsiteY34" fmla="*/ 4482 h 9736"/>
                <a:gd name="connsiteX35" fmla="*/ 1946 w 10000"/>
                <a:gd name="connsiteY35" fmla="*/ 4547 h 9736"/>
                <a:gd name="connsiteX36" fmla="*/ 2108 w 10000"/>
                <a:gd name="connsiteY36" fmla="*/ 4569 h 9736"/>
                <a:gd name="connsiteX37" fmla="*/ 2378 w 10000"/>
                <a:gd name="connsiteY37" fmla="*/ 4614 h 9736"/>
                <a:gd name="connsiteX38" fmla="*/ 2541 w 10000"/>
                <a:gd name="connsiteY38" fmla="*/ 4636 h 9736"/>
                <a:gd name="connsiteX39" fmla="*/ 2703 w 10000"/>
                <a:gd name="connsiteY39" fmla="*/ 4679 h 9736"/>
                <a:gd name="connsiteX40" fmla="*/ 2865 w 10000"/>
                <a:gd name="connsiteY40" fmla="*/ 4679 h 9736"/>
                <a:gd name="connsiteX41" fmla="*/ 3297 w 10000"/>
                <a:gd name="connsiteY41" fmla="*/ 4636 h 9736"/>
                <a:gd name="connsiteX42" fmla="*/ 3459 w 10000"/>
                <a:gd name="connsiteY42" fmla="*/ 4614 h 9736"/>
                <a:gd name="connsiteX43" fmla="*/ 3676 w 10000"/>
                <a:gd name="connsiteY43" fmla="*/ 4547 h 9736"/>
                <a:gd name="connsiteX44" fmla="*/ 3838 w 10000"/>
                <a:gd name="connsiteY44" fmla="*/ 4482 h 9736"/>
                <a:gd name="connsiteX45" fmla="*/ 4162 w 10000"/>
                <a:gd name="connsiteY45" fmla="*/ 4393 h 9736"/>
                <a:gd name="connsiteX46" fmla="*/ 4595 w 10000"/>
                <a:gd name="connsiteY46" fmla="*/ 4371 h 9736"/>
                <a:gd name="connsiteX47" fmla="*/ 5081 w 10000"/>
                <a:gd name="connsiteY47" fmla="*/ 4239 h 9736"/>
                <a:gd name="connsiteX48" fmla="*/ 5351 w 10000"/>
                <a:gd name="connsiteY48" fmla="*/ 4129 h 9736"/>
                <a:gd name="connsiteX49" fmla="*/ 6378 w 10000"/>
                <a:gd name="connsiteY49" fmla="*/ 3819 h 9736"/>
                <a:gd name="connsiteX50" fmla="*/ 6595 w 10000"/>
                <a:gd name="connsiteY50" fmla="*/ 3753 h 9736"/>
                <a:gd name="connsiteX51" fmla="*/ 7027 w 10000"/>
                <a:gd name="connsiteY51" fmla="*/ 3532 h 9736"/>
                <a:gd name="connsiteX52" fmla="*/ 7297 w 10000"/>
                <a:gd name="connsiteY52" fmla="*/ 3400 h 9736"/>
                <a:gd name="connsiteX53" fmla="*/ 7351 w 10000"/>
                <a:gd name="connsiteY53" fmla="*/ 3290 h 9736"/>
                <a:gd name="connsiteX54" fmla="*/ 7568 w 10000"/>
                <a:gd name="connsiteY54" fmla="*/ 3201 h 9736"/>
                <a:gd name="connsiteX55" fmla="*/ 7730 w 10000"/>
                <a:gd name="connsiteY55" fmla="*/ 2981 h 9736"/>
                <a:gd name="connsiteX56" fmla="*/ 7946 w 10000"/>
                <a:gd name="connsiteY56" fmla="*/ 2804 h 9736"/>
                <a:gd name="connsiteX57" fmla="*/ 8162 w 10000"/>
                <a:gd name="connsiteY57" fmla="*/ 2738 h 9736"/>
                <a:gd name="connsiteX58" fmla="*/ 8216 w 10000"/>
                <a:gd name="connsiteY58" fmla="*/ 2649 h 9736"/>
                <a:gd name="connsiteX59" fmla="*/ 8324 w 10000"/>
                <a:gd name="connsiteY59" fmla="*/ 2561 h 9736"/>
                <a:gd name="connsiteX60" fmla="*/ 8378 w 10000"/>
                <a:gd name="connsiteY60" fmla="*/ 2495 h 9736"/>
                <a:gd name="connsiteX61" fmla="*/ 8486 w 10000"/>
                <a:gd name="connsiteY61" fmla="*/ 2428 h 9736"/>
                <a:gd name="connsiteX62" fmla="*/ 8486 w 10000"/>
                <a:gd name="connsiteY62" fmla="*/ 2363 h 9736"/>
                <a:gd name="connsiteX63" fmla="*/ 8541 w 10000"/>
                <a:gd name="connsiteY63" fmla="*/ 2231 h 9736"/>
                <a:gd name="connsiteX64" fmla="*/ 8649 w 10000"/>
                <a:gd name="connsiteY64" fmla="*/ 2120 h 9736"/>
                <a:gd name="connsiteX65" fmla="*/ 8919 w 10000"/>
                <a:gd name="connsiteY65" fmla="*/ 1942 h 9736"/>
                <a:gd name="connsiteX66" fmla="*/ 9135 w 10000"/>
                <a:gd name="connsiteY66" fmla="*/ 1810 h 9736"/>
                <a:gd name="connsiteX67" fmla="*/ 9351 w 10000"/>
                <a:gd name="connsiteY67" fmla="*/ 1678 h 9736"/>
                <a:gd name="connsiteX68" fmla="*/ 9405 w 10000"/>
                <a:gd name="connsiteY68" fmla="*/ 1523 h 9736"/>
                <a:gd name="connsiteX69" fmla="*/ 9568 w 10000"/>
                <a:gd name="connsiteY69" fmla="*/ 1325 h 9736"/>
                <a:gd name="connsiteX70" fmla="*/ 9838 w 10000"/>
                <a:gd name="connsiteY70" fmla="*/ 839 h 9736"/>
                <a:gd name="connsiteX71" fmla="*/ 9892 w 10000"/>
                <a:gd name="connsiteY71" fmla="*/ 529 h 9736"/>
                <a:gd name="connsiteX72" fmla="*/ 9892 w 10000"/>
                <a:gd name="connsiteY72" fmla="*/ 418 h 9736"/>
                <a:gd name="connsiteX73" fmla="*/ 10000 w 10000"/>
                <a:gd name="connsiteY73" fmla="*/ 353 h 9736"/>
                <a:gd name="connsiteX74" fmla="*/ 10000 w 10000"/>
                <a:gd name="connsiteY74" fmla="*/ 0 h 9736"/>
                <a:gd name="connsiteX0" fmla="*/ 1946 w 10000"/>
                <a:gd name="connsiteY0" fmla="*/ 9750 h 9750"/>
                <a:gd name="connsiteX1" fmla="*/ 1676 w 10000"/>
                <a:gd name="connsiteY1" fmla="*/ 9570 h 9750"/>
                <a:gd name="connsiteX2" fmla="*/ 1622 w 10000"/>
                <a:gd name="connsiteY2" fmla="*/ 9433 h 9750"/>
                <a:gd name="connsiteX3" fmla="*/ 1622 w 10000"/>
                <a:gd name="connsiteY3" fmla="*/ 9319 h 9750"/>
                <a:gd name="connsiteX4" fmla="*/ 1676 w 10000"/>
                <a:gd name="connsiteY4" fmla="*/ 9297 h 9750"/>
                <a:gd name="connsiteX5" fmla="*/ 1676 w 10000"/>
                <a:gd name="connsiteY5" fmla="*/ 9139 h 9750"/>
                <a:gd name="connsiteX6" fmla="*/ 1622 w 10000"/>
                <a:gd name="connsiteY6" fmla="*/ 9048 h 9750"/>
                <a:gd name="connsiteX7" fmla="*/ 1676 w 10000"/>
                <a:gd name="connsiteY7" fmla="*/ 8956 h 9750"/>
                <a:gd name="connsiteX8" fmla="*/ 1784 w 10000"/>
                <a:gd name="connsiteY8" fmla="*/ 8821 h 9750"/>
                <a:gd name="connsiteX9" fmla="*/ 1784 w 10000"/>
                <a:gd name="connsiteY9" fmla="*/ 8684 h 9750"/>
                <a:gd name="connsiteX10" fmla="*/ 1784 w 10000"/>
                <a:gd name="connsiteY10" fmla="*/ 8505 h 9750"/>
                <a:gd name="connsiteX11" fmla="*/ 1784 w 10000"/>
                <a:gd name="connsiteY11" fmla="*/ 8369 h 9750"/>
                <a:gd name="connsiteX12" fmla="*/ 1784 w 10000"/>
                <a:gd name="connsiteY12" fmla="*/ 8254 h 9750"/>
                <a:gd name="connsiteX13" fmla="*/ 2054 w 10000"/>
                <a:gd name="connsiteY13" fmla="*/ 8230 h 9750"/>
                <a:gd name="connsiteX14" fmla="*/ 1081 w 10000"/>
                <a:gd name="connsiteY14" fmla="*/ 7574 h 9750"/>
                <a:gd name="connsiteX15" fmla="*/ 703 w 10000"/>
                <a:gd name="connsiteY15" fmla="*/ 7483 h 9750"/>
                <a:gd name="connsiteX16" fmla="*/ 595 w 10000"/>
                <a:gd name="connsiteY16" fmla="*/ 7369 h 9750"/>
                <a:gd name="connsiteX17" fmla="*/ 595 w 10000"/>
                <a:gd name="connsiteY17" fmla="*/ 7301 h 9750"/>
                <a:gd name="connsiteX18" fmla="*/ 703 w 10000"/>
                <a:gd name="connsiteY18" fmla="*/ 7233 h 9750"/>
                <a:gd name="connsiteX19" fmla="*/ 703 w 10000"/>
                <a:gd name="connsiteY19" fmla="*/ 7165 h 9750"/>
                <a:gd name="connsiteX20" fmla="*/ 703 w 10000"/>
                <a:gd name="connsiteY20" fmla="*/ 7075 h 9750"/>
                <a:gd name="connsiteX21" fmla="*/ 595 w 10000"/>
                <a:gd name="connsiteY21" fmla="*/ 7052 h 9750"/>
                <a:gd name="connsiteX22" fmla="*/ 432 w 10000"/>
                <a:gd name="connsiteY22" fmla="*/ 6825 h 9750"/>
                <a:gd name="connsiteX23" fmla="*/ 162 w 10000"/>
                <a:gd name="connsiteY23" fmla="*/ 6507 h 9750"/>
                <a:gd name="connsiteX24" fmla="*/ 0 w 10000"/>
                <a:gd name="connsiteY24" fmla="*/ 6258 h 9750"/>
                <a:gd name="connsiteX25" fmla="*/ 162 w 10000"/>
                <a:gd name="connsiteY25" fmla="*/ 6169 h 9750"/>
                <a:gd name="connsiteX26" fmla="*/ 324 w 10000"/>
                <a:gd name="connsiteY26" fmla="*/ 6077 h 9750"/>
                <a:gd name="connsiteX27" fmla="*/ 541 w 10000"/>
                <a:gd name="connsiteY27" fmla="*/ 6009 h 9750"/>
                <a:gd name="connsiteX28" fmla="*/ 432 w 10000"/>
                <a:gd name="connsiteY28" fmla="*/ 5805 h 9750"/>
                <a:gd name="connsiteX29" fmla="*/ 1081 w 10000"/>
                <a:gd name="connsiteY29" fmla="*/ 4556 h 9750"/>
                <a:gd name="connsiteX30" fmla="*/ 1297 w 10000"/>
                <a:gd name="connsiteY30" fmla="*/ 4512 h 9750"/>
                <a:gd name="connsiteX31" fmla="*/ 1351 w 10000"/>
                <a:gd name="connsiteY31" fmla="*/ 4512 h 9750"/>
                <a:gd name="connsiteX32" fmla="*/ 1514 w 10000"/>
                <a:gd name="connsiteY32" fmla="*/ 4512 h 9750"/>
                <a:gd name="connsiteX33" fmla="*/ 1676 w 10000"/>
                <a:gd name="connsiteY33" fmla="*/ 4604 h 9750"/>
                <a:gd name="connsiteX34" fmla="*/ 1946 w 10000"/>
                <a:gd name="connsiteY34" fmla="*/ 4670 h 9750"/>
                <a:gd name="connsiteX35" fmla="*/ 2108 w 10000"/>
                <a:gd name="connsiteY35" fmla="*/ 4693 h 9750"/>
                <a:gd name="connsiteX36" fmla="*/ 2378 w 10000"/>
                <a:gd name="connsiteY36" fmla="*/ 4739 h 9750"/>
                <a:gd name="connsiteX37" fmla="*/ 2541 w 10000"/>
                <a:gd name="connsiteY37" fmla="*/ 4762 h 9750"/>
                <a:gd name="connsiteX38" fmla="*/ 2703 w 10000"/>
                <a:gd name="connsiteY38" fmla="*/ 4806 h 9750"/>
                <a:gd name="connsiteX39" fmla="*/ 2865 w 10000"/>
                <a:gd name="connsiteY39" fmla="*/ 4806 h 9750"/>
                <a:gd name="connsiteX40" fmla="*/ 3297 w 10000"/>
                <a:gd name="connsiteY40" fmla="*/ 4762 h 9750"/>
                <a:gd name="connsiteX41" fmla="*/ 3459 w 10000"/>
                <a:gd name="connsiteY41" fmla="*/ 4739 h 9750"/>
                <a:gd name="connsiteX42" fmla="*/ 3676 w 10000"/>
                <a:gd name="connsiteY42" fmla="*/ 4670 h 9750"/>
                <a:gd name="connsiteX43" fmla="*/ 3838 w 10000"/>
                <a:gd name="connsiteY43" fmla="*/ 4604 h 9750"/>
                <a:gd name="connsiteX44" fmla="*/ 4162 w 10000"/>
                <a:gd name="connsiteY44" fmla="*/ 4512 h 9750"/>
                <a:gd name="connsiteX45" fmla="*/ 4595 w 10000"/>
                <a:gd name="connsiteY45" fmla="*/ 4490 h 9750"/>
                <a:gd name="connsiteX46" fmla="*/ 5081 w 10000"/>
                <a:gd name="connsiteY46" fmla="*/ 4354 h 9750"/>
                <a:gd name="connsiteX47" fmla="*/ 5351 w 10000"/>
                <a:gd name="connsiteY47" fmla="*/ 4241 h 9750"/>
                <a:gd name="connsiteX48" fmla="*/ 6378 w 10000"/>
                <a:gd name="connsiteY48" fmla="*/ 3923 h 9750"/>
                <a:gd name="connsiteX49" fmla="*/ 6595 w 10000"/>
                <a:gd name="connsiteY49" fmla="*/ 3855 h 9750"/>
                <a:gd name="connsiteX50" fmla="*/ 7027 w 10000"/>
                <a:gd name="connsiteY50" fmla="*/ 3628 h 9750"/>
                <a:gd name="connsiteX51" fmla="*/ 7297 w 10000"/>
                <a:gd name="connsiteY51" fmla="*/ 3492 h 9750"/>
                <a:gd name="connsiteX52" fmla="*/ 7351 w 10000"/>
                <a:gd name="connsiteY52" fmla="*/ 3379 h 9750"/>
                <a:gd name="connsiteX53" fmla="*/ 7568 w 10000"/>
                <a:gd name="connsiteY53" fmla="*/ 3288 h 9750"/>
                <a:gd name="connsiteX54" fmla="*/ 7730 w 10000"/>
                <a:gd name="connsiteY54" fmla="*/ 3062 h 9750"/>
                <a:gd name="connsiteX55" fmla="*/ 7946 w 10000"/>
                <a:gd name="connsiteY55" fmla="*/ 2880 h 9750"/>
                <a:gd name="connsiteX56" fmla="*/ 8162 w 10000"/>
                <a:gd name="connsiteY56" fmla="*/ 2812 h 9750"/>
                <a:gd name="connsiteX57" fmla="*/ 8216 w 10000"/>
                <a:gd name="connsiteY57" fmla="*/ 2721 h 9750"/>
                <a:gd name="connsiteX58" fmla="*/ 8324 w 10000"/>
                <a:gd name="connsiteY58" fmla="*/ 2630 h 9750"/>
                <a:gd name="connsiteX59" fmla="*/ 8378 w 10000"/>
                <a:gd name="connsiteY59" fmla="*/ 2563 h 9750"/>
                <a:gd name="connsiteX60" fmla="*/ 8486 w 10000"/>
                <a:gd name="connsiteY60" fmla="*/ 2494 h 9750"/>
                <a:gd name="connsiteX61" fmla="*/ 8486 w 10000"/>
                <a:gd name="connsiteY61" fmla="*/ 2427 h 9750"/>
                <a:gd name="connsiteX62" fmla="*/ 8541 w 10000"/>
                <a:gd name="connsiteY62" fmla="*/ 2291 h 9750"/>
                <a:gd name="connsiteX63" fmla="*/ 8649 w 10000"/>
                <a:gd name="connsiteY63" fmla="*/ 2177 h 9750"/>
                <a:gd name="connsiteX64" fmla="*/ 8919 w 10000"/>
                <a:gd name="connsiteY64" fmla="*/ 1995 h 9750"/>
                <a:gd name="connsiteX65" fmla="*/ 9135 w 10000"/>
                <a:gd name="connsiteY65" fmla="*/ 1859 h 9750"/>
                <a:gd name="connsiteX66" fmla="*/ 9351 w 10000"/>
                <a:gd name="connsiteY66" fmla="*/ 1724 h 9750"/>
                <a:gd name="connsiteX67" fmla="*/ 9405 w 10000"/>
                <a:gd name="connsiteY67" fmla="*/ 1564 h 9750"/>
                <a:gd name="connsiteX68" fmla="*/ 9568 w 10000"/>
                <a:gd name="connsiteY68" fmla="*/ 1361 h 9750"/>
                <a:gd name="connsiteX69" fmla="*/ 9838 w 10000"/>
                <a:gd name="connsiteY69" fmla="*/ 862 h 9750"/>
                <a:gd name="connsiteX70" fmla="*/ 9892 w 10000"/>
                <a:gd name="connsiteY70" fmla="*/ 543 h 9750"/>
                <a:gd name="connsiteX71" fmla="*/ 9892 w 10000"/>
                <a:gd name="connsiteY71" fmla="*/ 429 h 9750"/>
                <a:gd name="connsiteX72" fmla="*/ 10000 w 10000"/>
                <a:gd name="connsiteY72" fmla="*/ 363 h 9750"/>
                <a:gd name="connsiteX73" fmla="*/ 10000 w 10000"/>
                <a:gd name="connsiteY73" fmla="*/ 0 h 9750"/>
                <a:gd name="connsiteX0" fmla="*/ 1676 w 10000"/>
                <a:gd name="connsiteY0" fmla="*/ 9815 h 9815"/>
                <a:gd name="connsiteX1" fmla="*/ 1622 w 10000"/>
                <a:gd name="connsiteY1" fmla="*/ 9675 h 9815"/>
                <a:gd name="connsiteX2" fmla="*/ 1622 w 10000"/>
                <a:gd name="connsiteY2" fmla="*/ 9558 h 9815"/>
                <a:gd name="connsiteX3" fmla="*/ 1676 w 10000"/>
                <a:gd name="connsiteY3" fmla="*/ 9535 h 9815"/>
                <a:gd name="connsiteX4" fmla="*/ 1676 w 10000"/>
                <a:gd name="connsiteY4" fmla="*/ 9373 h 9815"/>
                <a:gd name="connsiteX5" fmla="*/ 1622 w 10000"/>
                <a:gd name="connsiteY5" fmla="*/ 9280 h 9815"/>
                <a:gd name="connsiteX6" fmla="*/ 1676 w 10000"/>
                <a:gd name="connsiteY6" fmla="*/ 9186 h 9815"/>
                <a:gd name="connsiteX7" fmla="*/ 1784 w 10000"/>
                <a:gd name="connsiteY7" fmla="*/ 9047 h 9815"/>
                <a:gd name="connsiteX8" fmla="*/ 1784 w 10000"/>
                <a:gd name="connsiteY8" fmla="*/ 8907 h 9815"/>
                <a:gd name="connsiteX9" fmla="*/ 1784 w 10000"/>
                <a:gd name="connsiteY9" fmla="*/ 8723 h 9815"/>
                <a:gd name="connsiteX10" fmla="*/ 1784 w 10000"/>
                <a:gd name="connsiteY10" fmla="*/ 8584 h 9815"/>
                <a:gd name="connsiteX11" fmla="*/ 1784 w 10000"/>
                <a:gd name="connsiteY11" fmla="*/ 8466 h 9815"/>
                <a:gd name="connsiteX12" fmla="*/ 2054 w 10000"/>
                <a:gd name="connsiteY12" fmla="*/ 8441 h 9815"/>
                <a:gd name="connsiteX13" fmla="*/ 1081 w 10000"/>
                <a:gd name="connsiteY13" fmla="*/ 7768 h 9815"/>
                <a:gd name="connsiteX14" fmla="*/ 703 w 10000"/>
                <a:gd name="connsiteY14" fmla="*/ 7675 h 9815"/>
                <a:gd name="connsiteX15" fmla="*/ 595 w 10000"/>
                <a:gd name="connsiteY15" fmla="*/ 7558 h 9815"/>
                <a:gd name="connsiteX16" fmla="*/ 595 w 10000"/>
                <a:gd name="connsiteY16" fmla="*/ 7488 h 9815"/>
                <a:gd name="connsiteX17" fmla="*/ 703 w 10000"/>
                <a:gd name="connsiteY17" fmla="*/ 7418 h 9815"/>
                <a:gd name="connsiteX18" fmla="*/ 703 w 10000"/>
                <a:gd name="connsiteY18" fmla="*/ 7349 h 9815"/>
                <a:gd name="connsiteX19" fmla="*/ 703 w 10000"/>
                <a:gd name="connsiteY19" fmla="*/ 7256 h 9815"/>
                <a:gd name="connsiteX20" fmla="*/ 595 w 10000"/>
                <a:gd name="connsiteY20" fmla="*/ 7233 h 9815"/>
                <a:gd name="connsiteX21" fmla="*/ 432 w 10000"/>
                <a:gd name="connsiteY21" fmla="*/ 7000 h 9815"/>
                <a:gd name="connsiteX22" fmla="*/ 162 w 10000"/>
                <a:gd name="connsiteY22" fmla="*/ 6674 h 9815"/>
                <a:gd name="connsiteX23" fmla="*/ 0 w 10000"/>
                <a:gd name="connsiteY23" fmla="*/ 6418 h 9815"/>
                <a:gd name="connsiteX24" fmla="*/ 162 w 10000"/>
                <a:gd name="connsiteY24" fmla="*/ 6327 h 9815"/>
                <a:gd name="connsiteX25" fmla="*/ 324 w 10000"/>
                <a:gd name="connsiteY25" fmla="*/ 6233 h 9815"/>
                <a:gd name="connsiteX26" fmla="*/ 541 w 10000"/>
                <a:gd name="connsiteY26" fmla="*/ 6163 h 9815"/>
                <a:gd name="connsiteX27" fmla="*/ 432 w 10000"/>
                <a:gd name="connsiteY27" fmla="*/ 5954 h 9815"/>
                <a:gd name="connsiteX28" fmla="*/ 1081 w 10000"/>
                <a:gd name="connsiteY28" fmla="*/ 4673 h 9815"/>
                <a:gd name="connsiteX29" fmla="*/ 1297 w 10000"/>
                <a:gd name="connsiteY29" fmla="*/ 4628 h 9815"/>
                <a:gd name="connsiteX30" fmla="*/ 1351 w 10000"/>
                <a:gd name="connsiteY30" fmla="*/ 4628 h 9815"/>
                <a:gd name="connsiteX31" fmla="*/ 1514 w 10000"/>
                <a:gd name="connsiteY31" fmla="*/ 4628 h 9815"/>
                <a:gd name="connsiteX32" fmla="*/ 1676 w 10000"/>
                <a:gd name="connsiteY32" fmla="*/ 4722 h 9815"/>
                <a:gd name="connsiteX33" fmla="*/ 1946 w 10000"/>
                <a:gd name="connsiteY33" fmla="*/ 4790 h 9815"/>
                <a:gd name="connsiteX34" fmla="*/ 2108 w 10000"/>
                <a:gd name="connsiteY34" fmla="*/ 4813 h 9815"/>
                <a:gd name="connsiteX35" fmla="*/ 2378 w 10000"/>
                <a:gd name="connsiteY35" fmla="*/ 4861 h 9815"/>
                <a:gd name="connsiteX36" fmla="*/ 2541 w 10000"/>
                <a:gd name="connsiteY36" fmla="*/ 4884 h 9815"/>
                <a:gd name="connsiteX37" fmla="*/ 2703 w 10000"/>
                <a:gd name="connsiteY37" fmla="*/ 4929 h 9815"/>
                <a:gd name="connsiteX38" fmla="*/ 2865 w 10000"/>
                <a:gd name="connsiteY38" fmla="*/ 4929 h 9815"/>
                <a:gd name="connsiteX39" fmla="*/ 3297 w 10000"/>
                <a:gd name="connsiteY39" fmla="*/ 4884 h 9815"/>
                <a:gd name="connsiteX40" fmla="*/ 3459 w 10000"/>
                <a:gd name="connsiteY40" fmla="*/ 4861 h 9815"/>
                <a:gd name="connsiteX41" fmla="*/ 3676 w 10000"/>
                <a:gd name="connsiteY41" fmla="*/ 4790 h 9815"/>
                <a:gd name="connsiteX42" fmla="*/ 3838 w 10000"/>
                <a:gd name="connsiteY42" fmla="*/ 4722 h 9815"/>
                <a:gd name="connsiteX43" fmla="*/ 4162 w 10000"/>
                <a:gd name="connsiteY43" fmla="*/ 4628 h 9815"/>
                <a:gd name="connsiteX44" fmla="*/ 4595 w 10000"/>
                <a:gd name="connsiteY44" fmla="*/ 4605 h 9815"/>
                <a:gd name="connsiteX45" fmla="*/ 5081 w 10000"/>
                <a:gd name="connsiteY45" fmla="*/ 4466 h 9815"/>
                <a:gd name="connsiteX46" fmla="*/ 5351 w 10000"/>
                <a:gd name="connsiteY46" fmla="*/ 4350 h 9815"/>
                <a:gd name="connsiteX47" fmla="*/ 6378 w 10000"/>
                <a:gd name="connsiteY47" fmla="*/ 4024 h 9815"/>
                <a:gd name="connsiteX48" fmla="*/ 6595 w 10000"/>
                <a:gd name="connsiteY48" fmla="*/ 3954 h 9815"/>
                <a:gd name="connsiteX49" fmla="*/ 7027 w 10000"/>
                <a:gd name="connsiteY49" fmla="*/ 3721 h 9815"/>
                <a:gd name="connsiteX50" fmla="*/ 7297 w 10000"/>
                <a:gd name="connsiteY50" fmla="*/ 3582 h 9815"/>
                <a:gd name="connsiteX51" fmla="*/ 7351 w 10000"/>
                <a:gd name="connsiteY51" fmla="*/ 3466 h 9815"/>
                <a:gd name="connsiteX52" fmla="*/ 7568 w 10000"/>
                <a:gd name="connsiteY52" fmla="*/ 3372 h 9815"/>
                <a:gd name="connsiteX53" fmla="*/ 7730 w 10000"/>
                <a:gd name="connsiteY53" fmla="*/ 3141 h 9815"/>
                <a:gd name="connsiteX54" fmla="*/ 7946 w 10000"/>
                <a:gd name="connsiteY54" fmla="*/ 2954 h 9815"/>
                <a:gd name="connsiteX55" fmla="*/ 8162 w 10000"/>
                <a:gd name="connsiteY55" fmla="*/ 2884 h 9815"/>
                <a:gd name="connsiteX56" fmla="*/ 8216 w 10000"/>
                <a:gd name="connsiteY56" fmla="*/ 2791 h 9815"/>
                <a:gd name="connsiteX57" fmla="*/ 8324 w 10000"/>
                <a:gd name="connsiteY57" fmla="*/ 2697 h 9815"/>
                <a:gd name="connsiteX58" fmla="*/ 8378 w 10000"/>
                <a:gd name="connsiteY58" fmla="*/ 2629 h 9815"/>
                <a:gd name="connsiteX59" fmla="*/ 8486 w 10000"/>
                <a:gd name="connsiteY59" fmla="*/ 2558 h 9815"/>
                <a:gd name="connsiteX60" fmla="*/ 8486 w 10000"/>
                <a:gd name="connsiteY60" fmla="*/ 2489 h 9815"/>
                <a:gd name="connsiteX61" fmla="*/ 8541 w 10000"/>
                <a:gd name="connsiteY61" fmla="*/ 2350 h 9815"/>
                <a:gd name="connsiteX62" fmla="*/ 8649 w 10000"/>
                <a:gd name="connsiteY62" fmla="*/ 2233 h 9815"/>
                <a:gd name="connsiteX63" fmla="*/ 8919 w 10000"/>
                <a:gd name="connsiteY63" fmla="*/ 2046 h 9815"/>
                <a:gd name="connsiteX64" fmla="*/ 9135 w 10000"/>
                <a:gd name="connsiteY64" fmla="*/ 1907 h 9815"/>
                <a:gd name="connsiteX65" fmla="*/ 9351 w 10000"/>
                <a:gd name="connsiteY65" fmla="*/ 1768 h 9815"/>
                <a:gd name="connsiteX66" fmla="*/ 9405 w 10000"/>
                <a:gd name="connsiteY66" fmla="*/ 1604 h 9815"/>
                <a:gd name="connsiteX67" fmla="*/ 9568 w 10000"/>
                <a:gd name="connsiteY67" fmla="*/ 1396 h 9815"/>
                <a:gd name="connsiteX68" fmla="*/ 9838 w 10000"/>
                <a:gd name="connsiteY68" fmla="*/ 884 h 9815"/>
                <a:gd name="connsiteX69" fmla="*/ 9892 w 10000"/>
                <a:gd name="connsiteY69" fmla="*/ 557 h 9815"/>
                <a:gd name="connsiteX70" fmla="*/ 9892 w 10000"/>
                <a:gd name="connsiteY70" fmla="*/ 440 h 9815"/>
                <a:gd name="connsiteX71" fmla="*/ 10000 w 10000"/>
                <a:gd name="connsiteY71" fmla="*/ 372 h 9815"/>
                <a:gd name="connsiteX72" fmla="*/ 10000 w 10000"/>
                <a:gd name="connsiteY72" fmla="*/ 0 h 9815"/>
                <a:gd name="connsiteX0" fmla="*/ 1622 w 10000"/>
                <a:gd name="connsiteY0" fmla="*/ 9857 h 9857"/>
                <a:gd name="connsiteX1" fmla="*/ 1622 w 10000"/>
                <a:gd name="connsiteY1" fmla="*/ 9738 h 9857"/>
                <a:gd name="connsiteX2" fmla="*/ 1676 w 10000"/>
                <a:gd name="connsiteY2" fmla="*/ 9715 h 9857"/>
                <a:gd name="connsiteX3" fmla="*/ 1676 w 10000"/>
                <a:gd name="connsiteY3" fmla="*/ 9550 h 9857"/>
                <a:gd name="connsiteX4" fmla="*/ 1622 w 10000"/>
                <a:gd name="connsiteY4" fmla="*/ 9455 h 9857"/>
                <a:gd name="connsiteX5" fmla="*/ 1676 w 10000"/>
                <a:gd name="connsiteY5" fmla="*/ 9359 h 9857"/>
                <a:gd name="connsiteX6" fmla="*/ 1784 w 10000"/>
                <a:gd name="connsiteY6" fmla="*/ 9218 h 9857"/>
                <a:gd name="connsiteX7" fmla="*/ 1784 w 10000"/>
                <a:gd name="connsiteY7" fmla="*/ 9075 h 9857"/>
                <a:gd name="connsiteX8" fmla="*/ 1784 w 10000"/>
                <a:gd name="connsiteY8" fmla="*/ 8887 h 9857"/>
                <a:gd name="connsiteX9" fmla="*/ 1784 w 10000"/>
                <a:gd name="connsiteY9" fmla="*/ 8746 h 9857"/>
                <a:gd name="connsiteX10" fmla="*/ 1784 w 10000"/>
                <a:gd name="connsiteY10" fmla="*/ 8626 h 9857"/>
                <a:gd name="connsiteX11" fmla="*/ 2054 w 10000"/>
                <a:gd name="connsiteY11" fmla="*/ 8600 h 9857"/>
                <a:gd name="connsiteX12" fmla="*/ 1081 w 10000"/>
                <a:gd name="connsiteY12" fmla="*/ 7914 h 9857"/>
                <a:gd name="connsiteX13" fmla="*/ 703 w 10000"/>
                <a:gd name="connsiteY13" fmla="*/ 7820 h 9857"/>
                <a:gd name="connsiteX14" fmla="*/ 595 w 10000"/>
                <a:gd name="connsiteY14" fmla="*/ 7700 h 9857"/>
                <a:gd name="connsiteX15" fmla="*/ 595 w 10000"/>
                <a:gd name="connsiteY15" fmla="*/ 7629 h 9857"/>
                <a:gd name="connsiteX16" fmla="*/ 703 w 10000"/>
                <a:gd name="connsiteY16" fmla="*/ 7558 h 9857"/>
                <a:gd name="connsiteX17" fmla="*/ 703 w 10000"/>
                <a:gd name="connsiteY17" fmla="*/ 7488 h 9857"/>
                <a:gd name="connsiteX18" fmla="*/ 703 w 10000"/>
                <a:gd name="connsiteY18" fmla="*/ 7393 h 9857"/>
                <a:gd name="connsiteX19" fmla="*/ 595 w 10000"/>
                <a:gd name="connsiteY19" fmla="*/ 7369 h 9857"/>
                <a:gd name="connsiteX20" fmla="*/ 432 w 10000"/>
                <a:gd name="connsiteY20" fmla="*/ 7132 h 9857"/>
                <a:gd name="connsiteX21" fmla="*/ 162 w 10000"/>
                <a:gd name="connsiteY21" fmla="*/ 6800 h 9857"/>
                <a:gd name="connsiteX22" fmla="*/ 0 w 10000"/>
                <a:gd name="connsiteY22" fmla="*/ 6539 h 9857"/>
                <a:gd name="connsiteX23" fmla="*/ 162 w 10000"/>
                <a:gd name="connsiteY23" fmla="*/ 6446 h 9857"/>
                <a:gd name="connsiteX24" fmla="*/ 324 w 10000"/>
                <a:gd name="connsiteY24" fmla="*/ 6350 h 9857"/>
                <a:gd name="connsiteX25" fmla="*/ 541 w 10000"/>
                <a:gd name="connsiteY25" fmla="*/ 6279 h 9857"/>
                <a:gd name="connsiteX26" fmla="*/ 432 w 10000"/>
                <a:gd name="connsiteY26" fmla="*/ 6066 h 9857"/>
                <a:gd name="connsiteX27" fmla="*/ 1081 w 10000"/>
                <a:gd name="connsiteY27" fmla="*/ 4761 h 9857"/>
                <a:gd name="connsiteX28" fmla="*/ 1297 w 10000"/>
                <a:gd name="connsiteY28" fmla="*/ 4715 h 9857"/>
                <a:gd name="connsiteX29" fmla="*/ 1351 w 10000"/>
                <a:gd name="connsiteY29" fmla="*/ 4715 h 9857"/>
                <a:gd name="connsiteX30" fmla="*/ 1514 w 10000"/>
                <a:gd name="connsiteY30" fmla="*/ 4715 h 9857"/>
                <a:gd name="connsiteX31" fmla="*/ 1676 w 10000"/>
                <a:gd name="connsiteY31" fmla="*/ 4811 h 9857"/>
                <a:gd name="connsiteX32" fmla="*/ 1946 w 10000"/>
                <a:gd name="connsiteY32" fmla="*/ 4880 h 9857"/>
                <a:gd name="connsiteX33" fmla="*/ 2108 w 10000"/>
                <a:gd name="connsiteY33" fmla="*/ 4904 h 9857"/>
                <a:gd name="connsiteX34" fmla="*/ 2378 w 10000"/>
                <a:gd name="connsiteY34" fmla="*/ 4953 h 9857"/>
                <a:gd name="connsiteX35" fmla="*/ 2541 w 10000"/>
                <a:gd name="connsiteY35" fmla="*/ 4976 h 9857"/>
                <a:gd name="connsiteX36" fmla="*/ 2703 w 10000"/>
                <a:gd name="connsiteY36" fmla="*/ 5022 h 9857"/>
                <a:gd name="connsiteX37" fmla="*/ 2865 w 10000"/>
                <a:gd name="connsiteY37" fmla="*/ 5022 h 9857"/>
                <a:gd name="connsiteX38" fmla="*/ 3297 w 10000"/>
                <a:gd name="connsiteY38" fmla="*/ 4976 h 9857"/>
                <a:gd name="connsiteX39" fmla="*/ 3459 w 10000"/>
                <a:gd name="connsiteY39" fmla="*/ 4953 h 9857"/>
                <a:gd name="connsiteX40" fmla="*/ 3676 w 10000"/>
                <a:gd name="connsiteY40" fmla="*/ 4880 h 9857"/>
                <a:gd name="connsiteX41" fmla="*/ 3838 w 10000"/>
                <a:gd name="connsiteY41" fmla="*/ 4811 h 9857"/>
                <a:gd name="connsiteX42" fmla="*/ 4162 w 10000"/>
                <a:gd name="connsiteY42" fmla="*/ 4715 h 9857"/>
                <a:gd name="connsiteX43" fmla="*/ 4595 w 10000"/>
                <a:gd name="connsiteY43" fmla="*/ 4692 h 9857"/>
                <a:gd name="connsiteX44" fmla="*/ 5081 w 10000"/>
                <a:gd name="connsiteY44" fmla="*/ 4550 h 9857"/>
                <a:gd name="connsiteX45" fmla="*/ 5351 w 10000"/>
                <a:gd name="connsiteY45" fmla="*/ 4432 h 9857"/>
                <a:gd name="connsiteX46" fmla="*/ 6378 w 10000"/>
                <a:gd name="connsiteY46" fmla="*/ 4100 h 9857"/>
                <a:gd name="connsiteX47" fmla="*/ 6595 w 10000"/>
                <a:gd name="connsiteY47" fmla="*/ 4029 h 9857"/>
                <a:gd name="connsiteX48" fmla="*/ 7027 w 10000"/>
                <a:gd name="connsiteY48" fmla="*/ 3791 h 9857"/>
                <a:gd name="connsiteX49" fmla="*/ 7297 w 10000"/>
                <a:gd name="connsiteY49" fmla="*/ 3650 h 9857"/>
                <a:gd name="connsiteX50" fmla="*/ 7351 w 10000"/>
                <a:gd name="connsiteY50" fmla="*/ 3531 h 9857"/>
                <a:gd name="connsiteX51" fmla="*/ 7568 w 10000"/>
                <a:gd name="connsiteY51" fmla="*/ 3436 h 9857"/>
                <a:gd name="connsiteX52" fmla="*/ 7730 w 10000"/>
                <a:gd name="connsiteY52" fmla="*/ 3200 h 9857"/>
                <a:gd name="connsiteX53" fmla="*/ 7946 w 10000"/>
                <a:gd name="connsiteY53" fmla="*/ 3010 h 9857"/>
                <a:gd name="connsiteX54" fmla="*/ 8162 w 10000"/>
                <a:gd name="connsiteY54" fmla="*/ 2938 h 9857"/>
                <a:gd name="connsiteX55" fmla="*/ 8216 w 10000"/>
                <a:gd name="connsiteY55" fmla="*/ 2844 h 9857"/>
                <a:gd name="connsiteX56" fmla="*/ 8324 w 10000"/>
                <a:gd name="connsiteY56" fmla="*/ 2748 h 9857"/>
                <a:gd name="connsiteX57" fmla="*/ 8378 w 10000"/>
                <a:gd name="connsiteY57" fmla="*/ 2679 h 9857"/>
                <a:gd name="connsiteX58" fmla="*/ 8486 w 10000"/>
                <a:gd name="connsiteY58" fmla="*/ 2606 h 9857"/>
                <a:gd name="connsiteX59" fmla="*/ 8486 w 10000"/>
                <a:gd name="connsiteY59" fmla="*/ 2536 h 9857"/>
                <a:gd name="connsiteX60" fmla="*/ 8541 w 10000"/>
                <a:gd name="connsiteY60" fmla="*/ 2394 h 9857"/>
                <a:gd name="connsiteX61" fmla="*/ 8649 w 10000"/>
                <a:gd name="connsiteY61" fmla="*/ 2275 h 9857"/>
                <a:gd name="connsiteX62" fmla="*/ 8919 w 10000"/>
                <a:gd name="connsiteY62" fmla="*/ 2085 h 9857"/>
                <a:gd name="connsiteX63" fmla="*/ 9135 w 10000"/>
                <a:gd name="connsiteY63" fmla="*/ 1943 h 9857"/>
                <a:gd name="connsiteX64" fmla="*/ 9351 w 10000"/>
                <a:gd name="connsiteY64" fmla="*/ 1801 h 9857"/>
                <a:gd name="connsiteX65" fmla="*/ 9405 w 10000"/>
                <a:gd name="connsiteY65" fmla="*/ 1634 h 9857"/>
                <a:gd name="connsiteX66" fmla="*/ 9568 w 10000"/>
                <a:gd name="connsiteY66" fmla="*/ 1422 h 9857"/>
                <a:gd name="connsiteX67" fmla="*/ 9838 w 10000"/>
                <a:gd name="connsiteY67" fmla="*/ 901 h 9857"/>
                <a:gd name="connsiteX68" fmla="*/ 9892 w 10000"/>
                <a:gd name="connsiteY68" fmla="*/ 567 h 9857"/>
                <a:gd name="connsiteX69" fmla="*/ 9892 w 10000"/>
                <a:gd name="connsiteY69" fmla="*/ 448 h 9857"/>
                <a:gd name="connsiteX70" fmla="*/ 10000 w 10000"/>
                <a:gd name="connsiteY70" fmla="*/ 379 h 9857"/>
                <a:gd name="connsiteX71" fmla="*/ 10000 w 10000"/>
                <a:gd name="connsiteY71" fmla="*/ 0 h 9857"/>
                <a:gd name="connsiteX0" fmla="*/ 1622 w 10000"/>
                <a:gd name="connsiteY0" fmla="*/ 9879 h 9879"/>
                <a:gd name="connsiteX1" fmla="*/ 1676 w 10000"/>
                <a:gd name="connsiteY1" fmla="*/ 9856 h 9879"/>
                <a:gd name="connsiteX2" fmla="*/ 1676 w 10000"/>
                <a:gd name="connsiteY2" fmla="*/ 9689 h 9879"/>
                <a:gd name="connsiteX3" fmla="*/ 1622 w 10000"/>
                <a:gd name="connsiteY3" fmla="*/ 9592 h 9879"/>
                <a:gd name="connsiteX4" fmla="*/ 1676 w 10000"/>
                <a:gd name="connsiteY4" fmla="*/ 9495 h 9879"/>
                <a:gd name="connsiteX5" fmla="*/ 1784 w 10000"/>
                <a:gd name="connsiteY5" fmla="*/ 9352 h 9879"/>
                <a:gd name="connsiteX6" fmla="*/ 1784 w 10000"/>
                <a:gd name="connsiteY6" fmla="*/ 9207 h 9879"/>
                <a:gd name="connsiteX7" fmla="*/ 1784 w 10000"/>
                <a:gd name="connsiteY7" fmla="*/ 9016 h 9879"/>
                <a:gd name="connsiteX8" fmla="*/ 1784 w 10000"/>
                <a:gd name="connsiteY8" fmla="*/ 8873 h 9879"/>
                <a:gd name="connsiteX9" fmla="*/ 1784 w 10000"/>
                <a:gd name="connsiteY9" fmla="*/ 8751 h 9879"/>
                <a:gd name="connsiteX10" fmla="*/ 2054 w 10000"/>
                <a:gd name="connsiteY10" fmla="*/ 8725 h 9879"/>
                <a:gd name="connsiteX11" fmla="*/ 1081 w 10000"/>
                <a:gd name="connsiteY11" fmla="*/ 8029 h 9879"/>
                <a:gd name="connsiteX12" fmla="*/ 703 w 10000"/>
                <a:gd name="connsiteY12" fmla="*/ 7933 h 9879"/>
                <a:gd name="connsiteX13" fmla="*/ 595 w 10000"/>
                <a:gd name="connsiteY13" fmla="*/ 7812 h 9879"/>
                <a:gd name="connsiteX14" fmla="*/ 595 w 10000"/>
                <a:gd name="connsiteY14" fmla="*/ 7740 h 9879"/>
                <a:gd name="connsiteX15" fmla="*/ 703 w 10000"/>
                <a:gd name="connsiteY15" fmla="*/ 7668 h 9879"/>
                <a:gd name="connsiteX16" fmla="*/ 703 w 10000"/>
                <a:gd name="connsiteY16" fmla="*/ 7597 h 9879"/>
                <a:gd name="connsiteX17" fmla="*/ 703 w 10000"/>
                <a:gd name="connsiteY17" fmla="*/ 7500 h 9879"/>
                <a:gd name="connsiteX18" fmla="*/ 595 w 10000"/>
                <a:gd name="connsiteY18" fmla="*/ 7476 h 9879"/>
                <a:gd name="connsiteX19" fmla="*/ 432 w 10000"/>
                <a:gd name="connsiteY19" fmla="*/ 7235 h 9879"/>
                <a:gd name="connsiteX20" fmla="*/ 162 w 10000"/>
                <a:gd name="connsiteY20" fmla="*/ 6899 h 9879"/>
                <a:gd name="connsiteX21" fmla="*/ 0 w 10000"/>
                <a:gd name="connsiteY21" fmla="*/ 6634 h 9879"/>
                <a:gd name="connsiteX22" fmla="*/ 162 w 10000"/>
                <a:gd name="connsiteY22" fmla="*/ 6540 h 9879"/>
                <a:gd name="connsiteX23" fmla="*/ 324 w 10000"/>
                <a:gd name="connsiteY23" fmla="*/ 6442 h 9879"/>
                <a:gd name="connsiteX24" fmla="*/ 541 w 10000"/>
                <a:gd name="connsiteY24" fmla="*/ 6370 h 9879"/>
                <a:gd name="connsiteX25" fmla="*/ 432 w 10000"/>
                <a:gd name="connsiteY25" fmla="*/ 6154 h 9879"/>
                <a:gd name="connsiteX26" fmla="*/ 1081 w 10000"/>
                <a:gd name="connsiteY26" fmla="*/ 4830 h 9879"/>
                <a:gd name="connsiteX27" fmla="*/ 1297 w 10000"/>
                <a:gd name="connsiteY27" fmla="*/ 4783 h 9879"/>
                <a:gd name="connsiteX28" fmla="*/ 1351 w 10000"/>
                <a:gd name="connsiteY28" fmla="*/ 4783 h 9879"/>
                <a:gd name="connsiteX29" fmla="*/ 1514 w 10000"/>
                <a:gd name="connsiteY29" fmla="*/ 4783 h 9879"/>
                <a:gd name="connsiteX30" fmla="*/ 1676 w 10000"/>
                <a:gd name="connsiteY30" fmla="*/ 4881 h 9879"/>
                <a:gd name="connsiteX31" fmla="*/ 1946 w 10000"/>
                <a:gd name="connsiteY31" fmla="*/ 4951 h 9879"/>
                <a:gd name="connsiteX32" fmla="*/ 2108 w 10000"/>
                <a:gd name="connsiteY32" fmla="*/ 4975 h 9879"/>
                <a:gd name="connsiteX33" fmla="*/ 2378 w 10000"/>
                <a:gd name="connsiteY33" fmla="*/ 5025 h 9879"/>
                <a:gd name="connsiteX34" fmla="*/ 2541 w 10000"/>
                <a:gd name="connsiteY34" fmla="*/ 5048 h 9879"/>
                <a:gd name="connsiteX35" fmla="*/ 2703 w 10000"/>
                <a:gd name="connsiteY35" fmla="*/ 5095 h 9879"/>
                <a:gd name="connsiteX36" fmla="*/ 2865 w 10000"/>
                <a:gd name="connsiteY36" fmla="*/ 5095 h 9879"/>
                <a:gd name="connsiteX37" fmla="*/ 3297 w 10000"/>
                <a:gd name="connsiteY37" fmla="*/ 5048 h 9879"/>
                <a:gd name="connsiteX38" fmla="*/ 3459 w 10000"/>
                <a:gd name="connsiteY38" fmla="*/ 5025 h 9879"/>
                <a:gd name="connsiteX39" fmla="*/ 3676 w 10000"/>
                <a:gd name="connsiteY39" fmla="*/ 4951 h 9879"/>
                <a:gd name="connsiteX40" fmla="*/ 3838 w 10000"/>
                <a:gd name="connsiteY40" fmla="*/ 4881 h 9879"/>
                <a:gd name="connsiteX41" fmla="*/ 4162 w 10000"/>
                <a:gd name="connsiteY41" fmla="*/ 4783 h 9879"/>
                <a:gd name="connsiteX42" fmla="*/ 4595 w 10000"/>
                <a:gd name="connsiteY42" fmla="*/ 4760 h 9879"/>
                <a:gd name="connsiteX43" fmla="*/ 5081 w 10000"/>
                <a:gd name="connsiteY43" fmla="*/ 4616 h 9879"/>
                <a:gd name="connsiteX44" fmla="*/ 5351 w 10000"/>
                <a:gd name="connsiteY44" fmla="*/ 4496 h 9879"/>
                <a:gd name="connsiteX45" fmla="*/ 6378 w 10000"/>
                <a:gd name="connsiteY45" fmla="*/ 4159 h 9879"/>
                <a:gd name="connsiteX46" fmla="*/ 6595 w 10000"/>
                <a:gd name="connsiteY46" fmla="*/ 4087 h 9879"/>
                <a:gd name="connsiteX47" fmla="*/ 7027 w 10000"/>
                <a:gd name="connsiteY47" fmla="*/ 3846 h 9879"/>
                <a:gd name="connsiteX48" fmla="*/ 7297 w 10000"/>
                <a:gd name="connsiteY48" fmla="*/ 3703 h 9879"/>
                <a:gd name="connsiteX49" fmla="*/ 7351 w 10000"/>
                <a:gd name="connsiteY49" fmla="*/ 3582 h 9879"/>
                <a:gd name="connsiteX50" fmla="*/ 7568 w 10000"/>
                <a:gd name="connsiteY50" fmla="*/ 3486 h 9879"/>
                <a:gd name="connsiteX51" fmla="*/ 7730 w 10000"/>
                <a:gd name="connsiteY51" fmla="*/ 3246 h 9879"/>
                <a:gd name="connsiteX52" fmla="*/ 7946 w 10000"/>
                <a:gd name="connsiteY52" fmla="*/ 3054 h 9879"/>
                <a:gd name="connsiteX53" fmla="*/ 8162 w 10000"/>
                <a:gd name="connsiteY53" fmla="*/ 2981 h 9879"/>
                <a:gd name="connsiteX54" fmla="*/ 8216 w 10000"/>
                <a:gd name="connsiteY54" fmla="*/ 2885 h 9879"/>
                <a:gd name="connsiteX55" fmla="*/ 8324 w 10000"/>
                <a:gd name="connsiteY55" fmla="*/ 2788 h 9879"/>
                <a:gd name="connsiteX56" fmla="*/ 8378 w 10000"/>
                <a:gd name="connsiteY56" fmla="*/ 2718 h 9879"/>
                <a:gd name="connsiteX57" fmla="*/ 8486 w 10000"/>
                <a:gd name="connsiteY57" fmla="*/ 2644 h 9879"/>
                <a:gd name="connsiteX58" fmla="*/ 8486 w 10000"/>
                <a:gd name="connsiteY58" fmla="*/ 2573 h 9879"/>
                <a:gd name="connsiteX59" fmla="*/ 8541 w 10000"/>
                <a:gd name="connsiteY59" fmla="*/ 2429 h 9879"/>
                <a:gd name="connsiteX60" fmla="*/ 8649 w 10000"/>
                <a:gd name="connsiteY60" fmla="*/ 2308 h 9879"/>
                <a:gd name="connsiteX61" fmla="*/ 8919 w 10000"/>
                <a:gd name="connsiteY61" fmla="*/ 2115 h 9879"/>
                <a:gd name="connsiteX62" fmla="*/ 9135 w 10000"/>
                <a:gd name="connsiteY62" fmla="*/ 1971 h 9879"/>
                <a:gd name="connsiteX63" fmla="*/ 9351 w 10000"/>
                <a:gd name="connsiteY63" fmla="*/ 1827 h 9879"/>
                <a:gd name="connsiteX64" fmla="*/ 9405 w 10000"/>
                <a:gd name="connsiteY64" fmla="*/ 1658 h 9879"/>
                <a:gd name="connsiteX65" fmla="*/ 9568 w 10000"/>
                <a:gd name="connsiteY65" fmla="*/ 1443 h 9879"/>
                <a:gd name="connsiteX66" fmla="*/ 9838 w 10000"/>
                <a:gd name="connsiteY66" fmla="*/ 914 h 9879"/>
                <a:gd name="connsiteX67" fmla="*/ 9892 w 10000"/>
                <a:gd name="connsiteY67" fmla="*/ 575 h 9879"/>
                <a:gd name="connsiteX68" fmla="*/ 9892 w 10000"/>
                <a:gd name="connsiteY68" fmla="*/ 454 h 9879"/>
                <a:gd name="connsiteX69" fmla="*/ 10000 w 10000"/>
                <a:gd name="connsiteY69" fmla="*/ 384 h 9879"/>
                <a:gd name="connsiteX70" fmla="*/ 10000 w 10000"/>
                <a:gd name="connsiteY70" fmla="*/ 0 h 9879"/>
                <a:gd name="connsiteX0" fmla="*/ 1622 w 10000"/>
                <a:gd name="connsiteY0" fmla="*/ 10000 h 10000"/>
                <a:gd name="connsiteX1" fmla="*/ 1676 w 10000"/>
                <a:gd name="connsiteY1" fmla="*/ 9808 h 10000"/>
                <a:gd name="connsiteX2" fmla="*/ 1622 w 10000"/>
                <a:gd name="connsiteY2" fmla="*/ 9709 h 10000"/>
                <a:gd name="connsiteX3" fmla="*/ 1676 w 10000"/>
                <a:gd name="connsiteY3" fmla="*/ 9611 h 10000"/>
                <a:gd name="connsiteX4" fmla="*/ 1784 w 10000"/>
                <a:gd name="connsiteY4" fmla="*/ 9467 h 10000"/>
                <a:gd name="connsiteX5" fmla="*/ 1784 w 10000"/>
                <a:gd name="connsiteY5" fmla="*/ 9320 h 10000"/>
                <a:gd name="connsiteX6" fmla="*/ 1784 w 10000"/>
                <a:gd name="connsiteY6" fmla="*/ 9126 h 10000"/>
                <a:gd name="connsiteX7" fmla="*/ 1784 w 10000"/>
                <a:gd name="connsiteY7" fmla="*/ 8982 h 10000"/>
                <a:gd name="connsiteX8" fmla="*/ 1784 w 10000"/>
                <a:gd name="connsiteY8" fmla="*/ 8858 h 10000"/>
                <a:gd name="connsiteX9" fmla="*/ 2054 w 10000"/>
                <a:gd name="connsiteY9" fmla="*/ 8832 h 10000"/>
                <a:gd name="connsiteX10" fmla="*/ 1081 w 10000"/>
                <a:gd name="connsiteY10" fmla="*/ 8127 h 10000"/>
                <a:gd name="connsiteX11" fmla="*/ 703 w 10000"/>
                <a:gd name="connsiteY11" fmla="*/ 8030 h 10000"/>
                <a:gd name="connsiteX12" fmla="*/ 595 w 10000"/>
                <a:gd name="connsiteY12" fmla="*/ 7908 h 10000"/>
                <a:gd name="connsiteX13" fmla="*/ 595 w 10000"/>
                <a:gd name="connsiteY13" fmla="*/ 7835 h 10000"/>
                <a:gd name="connsiteX14" fmla="*/ 703 w 10000"/>
                <a:gd name="connsiteY14" fmla="*/ 7762 h 10000"/>
                <a:gd name="connsiteX15" fmla="*/ 703 w 10000"/>
                <a:gd name="connsiteY15" fmla="*/ 7690 h 10000"/>
                <a:gd name="connsiteX16" fmla="*/ 703 w 10000"/>
                <a:gd name="connsiteY16" fmla="*/ 7592 h 10000"/>
                <a:gd name="connsiteX17" fmla="*/ 595 w 10000"/>
                <a:gd name="connsiteY17" fmla="*/ 7568 h 10000"/>
                <a:gd name="connsiteX18" fmla="*/ 432 w 10000"/>
                <a:gd name="connsiteY18" fmla="*/ 7324 h 10000"/>
                <a:gd name="connsiteX19" fmla="*/ 162 w 10000"/>
                <a:gd name="connsiteY19" fmla="*/ 6984 h 10000"/>
                <a:gd name="connsiteX20" fmla="*/ 0 w 10000"/>
                <a:gd name="connsiteY20" fmla="*/ 6715 h 10000"/>
                <a:gd name="connsiteX21" fmla="*/ 162 w 10000"/>
                <a:gd name="connsiteY21" fmla="*/ 6620 h 10000"/>
                <a:gd name="connsiteX22" fmla="*/ 324 w 10000"/>
                <a:gd name="connsiteY22" fmla="*/ 6521 h 10000"/>
                <a:gd name="connsiteX23" fmla="*/ 541 w 10000"/>
                <a:gd name="connsiteY23" fmla="*/ 6448 h 10000"/>
                <a:gd name="connsiteX24" fmla="*/ 432 w 10000"/>
                <a:gd name="connsiteY24" fmla="*/ 6229 h 10000"/>
                <a:gd name="connsiteX25" fmla="*/ 1081 w 10000"/>
                <a:gd name="connsiteY25" fmla="*/ 4889 h 10000"/>
                <a:gd name="connsiteX26" fmla="*/ 1297 w 10000"/>
                <a:gd name="connsiteY26" fmla="*/ 4842 h 10000"/>
                <a:gd name="connsiteX27" fmla="*/ 1351 w 10000"/>
                <a:gd name="connsiteY27" fmla="*/ 4842 h 10000"/>
                <a:gd name="connsiteX28" fmla="*/ 1514 w 10000"/>
                <a:gd name="connsiteY28" fmla="*/ 4842 h 10000"/>
                <a:gd name="connsiteX29" fmla="*/ 1676 w 10000"/>
                <a:gd name="connsiteY29" fmla="*/ 4941 h 10000"/>
                <a:gd name="connsiteX30" fmla="*/ 1946 w 10000"/>
                <a:gd name="connsiteY30" fmla="*/ 5012 h 10000"/>
                <a:gd name="connsiteX31" fmla="*/ 2108 w 10000"/>
                <a:gd name="connsiteY31" fmla="*/ 5036 h 10000"/>
                <a:gd name="connsiteX32" fmla="*/ 2378 w 10000"/>
                <a:gd name="connsiteY32" fmla="*/ 5087 h 10000"/>
                <a:gd name="connsiteX33" fmla="*/ 2541 w 10000"/>
                <a:gd name="connsiteY33" fmla="*/ 5110 h 10000"/>
                <a:gd name="connsiteX34" fmla="*/ 2703 w 10000"/>
                <a:gd name="connsiteY34" fmla="*/ 5157 h 10000"/>
                <a:gd name="connsiteX35" fmla="*/ 2865 w 10000"/>
                <a:gd name="connsiteY35" fmla="*/ 5157 h 10000"/>
                <a:gd name="connsiteX36" fmla="*/ 3297 w 10000"/>
                <a:gd name="connsiteY36" fmla="*/ 5110 h 10000"/>
                <a:gd name="connsiteX37" fmla="*/ 3459 w 10000"/>
                <a:gd name="connsiteY37" fmla="*/ 5087 h 10000"/>
                <a:gd name="connsiteX38" fmla="*/ 3676 w 10000"/>
                <a:gd name="connsiteY38" fmla="*/ 5012 h 10000"/>
                <a:gd name="connsiteX39" fmla="*/ 3838 w 10000"/>
                <a:gd name="connsiteY39" fmla="*/ 4941 h 10000"/>
                <a:gd name="connsiteX40" fmla="*/ 4162 w 10000"/>
                <a:gd name="connsiteY40" fmla="*/ 4842 h 10000"/>
                <a:gd name="connsiteX41" fmla="*/ 4595 w 10000"/>
                <a:gd name="connsiteY41" fmla="*/ 4818 h 10000"/>
                <a:gd name="connsiteX42" fmla="*/ 5081 w 10000"/>
                <a:gd name="connsiteY42" fmla="*/ 4673 h 10000"/>
                <a:gd name="connsiteX43" fmla="*/ 5351 w 10000"/>
                <a:gd name="connsiteY43" fmla="*/ 4551 h 10000"/>
                <a:gd name="connsiteX44" fmla="*/ 6378 w 10000"/>
                <a:gd name="connsiteY44" fmla="*/ 4210 h 10000"/>
                <a:gd name="connsiteX45" fmla="*/ 6595 w 10000"/>
                <a:gd name="connsiteY45" fmla="*/ 4137 h 10000"/>
                <a:gd name="connsiteX46" fmla="*/ 7027 w 10000"/>
                <a:gd name="connsiteY46" fmla="*/ 3893 h 10000"/>
                <a:gd name="connsiteX47" fmla="*/ 7297 w 10000"/>
                <a:gd name="connsiteY47" fmla="*/ 3748 h 10000"/>
                <a:gd name="connsiteX48" fmla="*/ 7351 w 10000"/>
                <a:gd name="connsiteY48" fmla="*/ 3626 h 10000"/>
                <a:gd name="connsiteX49" fmla="*/ 7568 w 10000"/>
                <a:gd name="connsiteY49" fmla="*/ 3529 h 10000"/>
                <a:gd name="connsiteX50" fmla="*/ 7730 w 10000"/>
                <a:gd name="connsiteY50" fmla="*/ 3286 h 10000"/>
                <a:gd name="connsiteX51" fmla="*/ 7946 w 10000"/>
                <a:gd name="connsiteY51" fmla="*/ 3091 h 10000"/>
                <a:gd name="connsiteX52" fmla="*/ 8162 w 10000"/>
                <a:gd name="connsiteY52" fmla="*/ 3018 h 10000"/>
                <a:gd name="connsiteX53" fmla="*/ 8216 w 10000"/>
                <a:gd name="connsiteY53" fmla="*/ 2920 h 10000"/>
                <a:gd name="connsiteX54" fmla="*/ 8324 w 10000"/>
                <a:gd name="connsiteY54" fmla="*/ 2822 h 10000"/>
                <a:gd name="connsiteX55" fmla="*/ 8378 w 10000"/>
                <a:gd name="connsiteY55" fmla="*/ 2751 h 10000"/>
                <a:gd name="connsiteX56" fmla="*/ 8486 w 10000"/>
                <a:gd name="connsiteY56" fmla="*/ 2676 h 10000"/>
                <a:gd name="connsiteX57" fmla="*/ 8486 w 10000"/>
                <a:gd name="connsiteY57" fmla="*/ 2605 h 10000"/>
                <a:gd name="connsiteX58" fmla="*/ 8541 w 10000"/>
                <a:gd name="connsiteY58" fmla="*/ 2459 h 10000"/>
                <a:gd name="connsiteX59" fmla="*/ 8649 w 10000"/>
                <a:gd name="connsiteY59" fmla="*/ 2336 h 10000"/>
                <a:gd name="connsiteX60" fmla="*/ 8919 w 10000"/>
                <a:gd name="connsiteY60" fmla="*/ 2141 h 10000"/>
                <a:gd name="connsiteX61" fmla="*/ 9135 w 10000"/>
                <a:gd name="connsiteY61" fmla="*/ 1995 h 10000"/>
                <a:gd name="connsiteX62" fmla="*/ 9351 w 10000"/>
                <a:gd name="connsiteY62" fmla="*/ 1849 h 10000"/>
                <a:gd name="connsiteX63" fmla="*/ 9405 w 10000"/>
                <a:gd name="connsiteY63" fmla="*/ 1678 h 10000"/>
                <a:gd name="connsiteX64" fmla="*/ 9568 w 10000"/>
                <a:gd name="connsiteY64" fmla="*/ 1461 h 10000"/>
                <a:gd name="connsiteX65" fmla="*/ 9838 w 10000"/>
                <a:gd name="connsiteY65" fmla="*/ 925 h 10000"/>
                <a:gd name="connsiteX66" fmla="*/ 9892 w 10000"/>
                <a:gd name="connsiteY66" fmla="*/ 582 h 10000"/>
                <a:gd name="connsiteX67" fmla="*/ 9892 w 10000"/>
                <a:gd name="connsiteY67" fmla="*/ 460 h 10000"/>
                <a:gd name="connsiteX68" fmla="*/ 10000 w 10000"/>
                <a:gd name="connsiteY68" fmla="*/ 389 h 10000"/>
                <a:gd name="connsiteX69" fmla="*/ 10000 w 10000"/>
                <a:gd name="connsiteY69" fmla="*/ 0 h 10000"/>
                <a:gd name="connsiteX0" fmla="*/ 1622 w 10000"/>
                <a:gd name="connsiteY0" fmla="*/ 10000 h 10000"/>
                <a:gd name="connsiteX1" fmla="*/ 1622 w 10000"/>
                <a:gd name="connsiteY1" fmla="*/ 9709 h 10000"/>
                <a:gd name="connsiteX2" fmla="*/ 1676 w 10000"/>
                <a:gd name="connsiteY2" fmla="*/ 9611 h 10000"/>
                <a:gd name="connsiteX3" fmla="*/ 1784 w 10000"/>
                <a:gd name="connsiteY3" fmla="*/ 9467 h 10000"/>
                <a:gd name="connsiteX4" fmla="*/ 1784 w 10000"/>
                <a:gd name="connsiteY4" fmla="*/ 9320 h 10000"/>
                <a:gd name="connsiteX5" fmla="*/ 1784 w 10000"/>
                <a:gd name="connsiteY5" fmla="*/ 9126 h 10000"/>
                <a:gd name="connsiteX6" fmla="*/ 1784 w 10000"/>
                <a:gd name="connsiteY6" fmla="*/ 8982 h 10000"/>
                <a:gd name="connsiteX7" fmla="*/ 1784 w 10000"/>
                <a:gd name="connsiteY7" fmla="*/ 8858 h 10000"/>
                <a:gd name="connsiteX8" fmla="*/ 2054 w 10000"/>
                <a:gd name="connsiteY8" fmla="*/ 8832 h 10000"/>
                <a:gd name="connsiteX9" fmla="*/ 1081 w 10000"/>
                <a:gd name="connsiteY9" fmla="*/ 8127 h 10000"/>
                <a:gd name="connsiteX10" fmla="*/ 703 w 10000"/>
                <a:gd name="connsiteY10" fmla="*/ 8030 h 10000"/>
                <a:gd name="connsiteX11" fmla="*/ 595 w 10000"/>
                <a:gd name="connsiteY11" fmla="*/ 7908 h 10000"/>
                <a:gd name="connsiteX12" fmla="*/ 595 w 10000"/>
                <a:gd name="connsiteY12" fmla="*/ 7835 h 10000"/>
                <a:gd name="connsiteX13" fmla="*/ 703 w 10000"/>
                <a:gd name="connsiteY13" fmla="*/ 7762 h 10000"/>
                <a:gd name="connsiteX14" fmla="*/ 703 w 10000"/>
                <a:gd name="connsiteY14" fmla="*/ 7690 h 10000"/>
                <a:gd name="connsiteX15" fmla="*/ 703 w 10000"/>
                <a:gd name="connsiteY15" fmla="*/ 7592 h 10000"/>
                <a:gd name="connsiteX16" fmla="*/ 595 w 10000"/>
                <a:gd name="connsiteY16" fmla="*/ 7568 h 10000"/>
                <a:gd name="connsiteX17" fmla="*/ 432 w 10000"/>
                <a:gd name="connsiteY17" fmla="*/ 7324 h 10000"/>
                <a:gd name="connsiteX18" fmla="*/ 162 w 10000"/>
                <a:gd name="connsiteY18" fmla="*/ 6984 h 10000"/>
                <a:gd name="connsiteX19" fmla="*/ 0 w 10000"/>
                <a:gd name="connsiteY19" fmla="*/ 6715 h 10000"/>
                <a:gd name="connsiteX20" fmla="*/ 162 w 10000"/>
                <a:gd name="connsiteY20" fmla="*/ 6620 h 10000"/>
                <a:gd name="connsiteX21" fmla="*/ 324 w 10000"/>
                <a:gd name="connsiteY21" fmla="*/ 6521 h 10000"/>
                <a:gd name="connsiteX22" fmla="*/ 541 w 10000"/>
                <a:gd name="connsiteY22" fmla="*/ 6448 h 10000"/>
                <a:gd name="connsiteX23" fmla="*/ 432 w 10000"/>
                <a:gd name="connsiteY23" fmla="*/ 6229 h 10000"/>
                <a:gd name="connsiteX24" fmla="*/ 1081 w 10000"/>
                <a:gd name="connsiteY24" fmla="*/ 4889 h 10000"/>
                <a:gd name="connsiteX25" fmla="*/ 1297 w 10000"/>
                <a:gd name="connsiteY25" fmla="*/ 4842 h 10000"/>
                <a:gd name="connsiteX26" fmla="*/ 1351 w 10000"/>
                <a:gd name="connsiteY26" fmla="*/ 4842 h 10000"/>
                <a:gd name="connsiteX27" fmla="*/ 1514 w 10000"/>
                <a:gd name="connsiteY27" fmla="*/ 4842 h 10000"/>
                <a:gd name="connsiteX28" fmla="*/ 1676 w 10000"/>
                <a:gd name="connsiteY28" fmla="*/ 4941 h 10000"/>
                <a:gd name="connsiteX29" fmla="*/ 1946 w 10000"/>
                <a:gd name="connsiteY29" fmla="*/ 5012 h 10000"/>
                <a:gd name="connsiteX30" fmla="*/ 2108 w 10000"/>
                <a:gd name="connsiteY30" fmla="*/ 5036 h 10000"/>
                <a:gd name="connsiteX31" fmla="*/ 2378 w 10000"/>
                <a:gd name="connsiteY31" fmla="*/ 5087 h 10000"/>
                <a:gd name="connsiteX32" fmla="*/ 2541 w 10000"/>
                <a:gd name="connsiteY32" fmla="*/ 5110 h 10000"/>
                <a:gd name="connsiteX33" fmla="*/ 2703 w 10000"/>
                <a:gd name="connsiteY33" fmla="*/ 5157 h 10000"/>
                <a:gd name="connsiteX34" fmla="*/ 2865 w 10000"/>
                <a:gd name="connsiteY34" fmla="*/ 5157 h 10000"/>
                <a:gd name="connsiteX35" fmla="*/ 3297 w 10000"/>
                <a:gd name="connsiteY35" fmla="*/ 5110 h 10000"/>
                <a:gd name="connsiteX36" fmla="*/ 3459 w 10000"/>
                <a:gd name="connsiteY36" fmla="*/ 5087 h 10000"/>
                <a:gd name="connsiteX37" fmla="*/ 3676 w 10000"/>
                <a:gd name="connsiteY37" fmla="*/ 5012 h 10000"/>
                <a:gd name="connsiteX38" fmla="*/ 3838 w 10000"/>
                <a:gd name="connsiteY38" fmla="*/ 4941 h 10000"/>
                <a:gd name="connsiteX39" fmla="*/ 4162 w 10000"/>
                <a:gd name="connsiteY39" fmla="*/ 4842 h 10000"/>
                <a:gd name="connsiteX40" fmla="*/ 4595 w 10000"/>
                <a:gd name="connsiteY40" fmla="*/ 4818 h 10000"/>
                <a:gd name="connsiteX41" fmla="*/ 5081 w 10000"/>
                <a:gd name="connsiteY41" fmla="*/ 4673 h 10000"/>
                <a:gd name="connsiteX42" fmla="*/ 5351 w 10000"/>
                <a:gd name="connsiteY42" fmla="*/ 4551 h 10000"/>
                <a:gd name="connsiteX43" fmla="*/ 6378 w 10000"/>
                <a:gd name="connsiteY43" fmla="*/ 4210 h 10000"/>
                <a:gd name="connsiteX44" fmla="*/ 6595 w 10000"/>
                <a:gd name="connsiteY44" fmla="*/ 4137 h 10000"/>
                <a:gd name="connsiteX45" fmla="*/ 7027 w 10000"/>
                <a:gd name="connsiteY45" fmla="*/ 3893 h 10000"/>
                <a:gd name="connsiteX46" fmla="*/ 7297 w 10000"/>
                <a:gd name="connsiteY46" fmla="*/ 3748 h 10000"/>
                <a:gd name="connsiteX47" fmla="*/ 7351 w 10000"/>
                <a:gd name="connsiteY47" fmla="*/ 3626 h 10000"/>
                <a:gd name="connsiteX48" fmla="*/ 7568 w 10000"/>
                <a:gd name="connsiteY48" fmla="*/ 3529 h 10000"/>
                <a:gd name="connsiteX49" fmla="*/ 7730 w 10000"/>
                <a:gd name="connsiteY49" fmla="*/ 3286 h 10000"/>
                <a:gd name="connsiteX50" fmla="*/ 7946 w 10000"/>
                <a:gd name="connsiteY50" fmla="*/ 3091 h 10000"/>
                <a:gd name="connsiteX51" fmla="*/ 8162 w 10000"/>
                <a:gd name="connsiteY51" fmla="*/ 3018 h 10000"/>
                <a:gd name="connsiteX52" fmla="*/ 8216 w 10000"/>
                <a:gd name="connsiteY52" fmla="*/ 2920 h 10000"/>
                <a:gd name="connsiteX53" fmla="*/ 8324 w 10000"/>
                <a:gd name="connsiteY53" fmla="*/ 2822 h 10000"/>
                <a:gd name="connsiteX54" fmla="*/ 8378 w 10000"/>
                <a:gd name="connsiteY54" fmla="*/ 2751 h 10000"/>
                <a:gd name="connsiteX55" fmla="*/ 8486 w 10000"/>
                <a:gd name="connsiteY55" fmla="*/ 2676 h 10000"/>
                <a:gd name="connsiteX56" fmla="*/ 8486 w 10000"/>
                <a:gd name="connsiteY56" fmla="*/ 2605 h 10000"/>
                <a:gd name="connsiteX57" fmla="*/ 8541 w 10000"/>
                <a:gd name="connsiteY57" fmla="*/ 2459 h 10000"/>
                <a:gd name="connsiteX58" fmla="*/ 8649 w 10000"/>
                <a:gd name="connsiteY58" fmla="*/ 2336 h 10000"/>
                <a:gd name="connsiteX59" fmla="*/ 8919 w 10000"/>
                <a:gd name="connsiteY59" fmla="*/ 2141 h 10000"/>
                <a:gd name="connsiteX60" fmla="*/ 9135 w 10000"/>
                <a:gd name="connsiteY60" fmla="*/ 1995 h 10000"/>
                <a:gd name="connsiteX61" fmla="*/ 9351 w 10000"/>
                <a:gd name="connsiteY61" fmla="*/ 1849 h 10000"/>
                <a:gd name="connsiteX62" fmla="*/ 9405 w 10000"/>
                <a:gd name="connsiteY62" fmla="*/ 1678 h 10000"/>
                <a:gd name="connsiteX63" fmla="*/ 9568 w 10000"/>
                <a:gd name="connsiteY63" fmla="*/ 1461 h 10000"/>
                <a:gd name="connsiteX64" fmla="*/ 9838 w 10000"/>
                <a:gd name="connsiteY64" fmla="*/ 925 h 10000"/>
                <a:gd name="connsiteX65" fmla="*/ 9892 w 10000"/>
                <a:gd name="connsiteY65" fmla="*/ 582 h 10000"/>
                <a:gd name="connsiteX66" fmla="*/ 9892 w 10000"/>
                <a:gd name="connsiteY66" fmla="*/ 460 h 10000"/>
                <a:gd name="connsiteX67" fmla="*/ 10000 w 10000"/>
                <a:gd name="connsiteY67" fmla="*/ 389 h 10000"/>
                <a:gd name="connsiteX68" fmla="*/ 10000 w 10000"/>
                <a:gd name="connsiteY68" fmla="*/ 0 h 10000"/>
                <a:gd name="connsiteX0" fmla="*/ 1622 w 10000"/>
                <a:gd name="connsiteY0" fmla="*/ 10000 h 10000"/>
                <a:gd name="connsiteX1" fmla="*/ 1622 w 10000"/>
                <a:gd name="connsiteY1" fmla="*/ 9709 h 10000"/>
                <a:gd name="connsiteX2" fmla="*/ 1784 w 10000"/>
                <a:gd name="connsiteY2" fmla="*/ 9467 h 10000"/>
                <a:gd name="connsiteX3" fmla="*/ 1784 w 10000"/>
                <a:gd name="connsiteY3" fmla="*/ 9320 h 10000"/>
                <a:gd name="connsiteX4" fmla="*/ 1784 w 10000"/>
                <a:gd name="connsiteY4" fmla="*/ 9126 h 10000"/>
                <a:gd name="connsiteX5" fmla="*/ 1784 w 10000"/>
                <a:gd name="connsiteY5" fmla="*/ 8982 h 10000"/>
                <a:gd name="connsiteX6" fmla="*/ 1784 w 10000"/>
                <a:gd name="connsiteY6" fmla="*/ 8858 h 10000"/>
                <a:gd name="connsiteX7" fmla="*/ 2054 w 10000"/>
                <a:gd name="connsiteY7" fmla="*/ 8832 h 10000"/>
                <a:gd name="connsiteX8" fmla="*/ 1081 w 10000"/>
                <a:gd name="connsiteY8" fmla="*/ 8127 h 10000"/>
                <a:gd name="connsiteX9" fmla="*/ 703 w 10000"/>
                <a:gd name="connsiteY9" fmla="*/ 8030 h 10000"/>
                <a:gd name="connsiteX10" fmla="*/ 595 w 10000"/>
                <a:gd name="connsiteY10" fmla="*/ 7908 h 10000"/>
                <a:gd name="connsiteX11" fmla="*/ 595 w 10000"/>
                <a:gd name="connsiteY11" fmla="*/ 7835 h 10000"/>
                <a:gd name="connsiteX12" fmla="*/ 703 w 10000"/>
                <a:gd name="connsiteY12" fmla="*/ 7762 h 10000"/>
                <a:gd name="connsiteX13" fmla="*/ 703 w 10000"/>
                <a:gd name="connsiteY13" fmla="*/ 7690 h 10000"/>
                <a:gd name="connsiteX14" fmla="*/ 703 w 10000"/>
                <a:gd name="connsiteY14" fmla="*/ 7592 h 10000"/>
                <a:gd name="connsiteX15" fmla="*/ 595 w 10000"/>
                <a:gd name="connsiteY15" fmla="*/ 7568 h 10000"/>
                <a:gd name="connsiteX16" fmla="*/ 432 w 10000"/>
                <a:gd name="connsiteY16" fmla="*/ 7324 h 10000"/>
                <a:gd name="connsiteX17" fmla="*/ 162 w 10000"/>
                <a:gd name="connsiteY17" fmla="*/ 6984 h 10000"/>
                <a:gd name="connsiteX18" fmla="*/ 0 w 10000"/>
                <a:gd name="connsiteY18" fmla="*/ 6715 h 10000"/>
                <a:gd name="connsiteX19" fmla="*/ 162 w 10000"/>
                <a:gd name="connsiteY19" fmla="*/ 6620 h 10000"/>
                <a:gd name="connsiteX20" fmla="*/ 324 w 10000"/>
                <a:gd name="connsiteY20" fmla="*/ 6521 h 10000"/>
                <a:gd name="connsiteX21" fmla="*/ 541 w 10000"/>
                <a:gd name="connsiteY21" fmla="*/ 6448 h 10000"/>
                <a:gd name="connsiteX22" fmla="*/ 432 w 10000"/>
                <a:gd name="connsiteY22" fmla="*/ 6229 h 10000"/>
                <a:gd name="connsiteX23" fmla="*/ 1081 w 10000"/>
                <a:gd name="connsiteY23" fmla="*/ 4889 h 10000"/>
                <a:gd name="connsiteX24" fmla="*/ 1297 w 10000"/>
                <a:gd name="connsiteY24" fmla="*/ 4842 h 10000"/>
                <a:gd name="connsiteX25" fmla="*/ 1351 w 10000"/>
                <a:gd name="connsiteY25" fmla="*/ 4842 h 10000"/>
                <a:gd name="connsiteX26" fmla="*/ 1514 w 10000"/>
                <a:gd name="connsiteY26" fmla="*/ 4842 h 10000"/>
                <a:gd name="connsiteX27" fmla="*/ 1676 w 10000"/>
                <a:gd name="connsiteY27" fmla="*/ 4941 h 10000"/>
                <a:gd name="connsiteX28" fmla="*/ 1946 w 10000"/>
                <a:gd name="connsiteY28" fmla="*/ 5012 h 10000"/>
                <a:gd name="connsiteX29" fmla="*/ 2108 w 10000"/>
                <a:gd name="connsiteY29" fmla="*/ 5036 h 10000"/>
                <a:gd name="connsiteX30" fmla="*/ 2378 w 10000"/>
                <a:gd name="connsiteY30" fmla="*/ 5087 h 10000"/>
                <a:gd name="connsiteX31" fmla="*/ 2541 w 10000"/>
                <a:gd name="connsiteY31" fmla="*/ 5110 h 10000"/>
                <a:gd name="connsiteX32" fmla="*/ 2703 w 10000"/>
                <a:gd name="connsiteY32" fmla="*/ 5157 h 10000"/>
                <a:gd name="connsiteX33" fmla="*/ 2865 w 10000"/>
                <a:gd name="connsiteY33" fmla="*/ 5157 h 10000"/>
                <a:gd name="connsiteX34" fmla="*/ 3297 w 10000"/>
                <a:gd name="connsiteY34" fmla="*/ 5110 h 10000"/>
                <a:gd name="connsiteX35" fmla="*/ 3459 w 10000"/>
                <a:gd name="connsiteY35" fmla="*/ 5087 h 10000"/>
                <a:gd name="connsiteX36" fmla="*/ 3676 w 10000"/>
                <a:gd name="connsiteY36" fmla="*/ 5012 h 10000"/>
                <a:gd name="connsiteX37" fmla="*/ 3838 w 10000"/>
                <a:gd name="connsiteY37" fmla="*/ 4941 h 10000"/>
                <a:gd name="connsiteX38" fmla="*/ 4162 w 10000"/>
                <a:gd name="connsiteY38" fmla="*/ 4842 h 10000"/>
                <a:gd name="connsiteX39" fmla="*/ 4595 w 10000"/>
                <a:gd name="connsiteY39" fmla="*/ 4818 h 10000"/>
                <a:gd name="connsiteX40" fmla="*/ 5081 w 10000"/>
                <a:gd name="connsiteY40" fmla="*/ 4673 h 10000"/>
                <a:gd name="connsiteX41" fmla="*/ 5351 w 10000"/>
                <a:gd name="connsiteY41" fmla="*/ 4551 h 10000"/>
                <a:gd name="connsiteX42" fmla="*/ 6378 w 10000"/>
                <a:gd name="connsiteY42" fmla="*/ 4210 h 10000"/>
                <a:gd name="connsiteX43" fmla="*/ 6595 w 10000"/>
                <a:gd name="connsiteY43" fmla="*/ 4137 h 10000"/>
                <a:gd name="connsiteX44" fmla="*/ 7027 w 10000"/>
                <a:gd name="connsiteY44" fmla="*/ 3893 h 10000"/>
                <a:gd name="connsiteX45" fmla="*/ 7297 w 10000"/>
                <a:gd name="connsiteY45" fmla="*/ 3748 h 10000"/>
                <a:gd name="connsiteX46" fmla="*/ 7351 w 10000"/>
                <a:gd name="connsiteY46" fmla="*/ 3626 h 10000"/>
                <a:gd name="connsiteX47" fmla="*/ 7568 w 10000"/>
                <a:gd name="connsiteY47" fmla="*/ 3529 h 10000"/>
                <a:gd name="connsiteX48" fmla="*/ 7730 w 10000"/>
                <a:gd name="connsiteY48" fmla="*/ 3286 h 10000"/>
                <a:gd name="connsiteX49" fmla="*/ 7946 w 10000"/>
                <a:gd name="connsiteY49" fmla="*/ 3091 h 10000"/>
                <a:gd name="connsiteX50" fmla="*/ 8162 w 10000"/>
                <a:gd name="connsiteY50" fmla="*/ 3018 h 10000"/>
                <a:gd name="connsiteX51" fmla="*/ 8216 w 10000"/>
                <a:gd name="connsiteY51" fmla="*/ 2920 h 10000"/>
                <a:gd name="connsiteX52" fmla="*/ 8324 w 10000"/>
                <a:gd name="connsiteY52" fmla="*/ 2822 h 10000"/>
                <a:gd name="connsiteX53" fmla="*/ 8378 w 10000"/>
                <a:gd name="connsiteY53" fmla="*/ 2751 h 10000"/>
                <a:gd name="connsiteX54" fmla="*/ 8486 w 10000"/>
                <a:gd name="connsiteY54" fmla="*/ 2676 h 10000"/>
                <a:gd name="connsiteX55" fmla="*/ 8486 w 10000"/>
                <a:gd name="connsiteY55" fmla="*/ 2605 h 10000"/>
                <a:gd name="connsiteX56" fmla="*/ 8541 w 10000"/>
                <a:gd name="connsiteY56" fmla="*/ 2459 h 10000"/>
                <a:gd name="connsiteX57" fmla="*/ 8649 w 10000"/>
                <a:gd name="connsiteY57" fmla="*/ 2336 h 10000"/>
                <a:gd name="connsiteX58" fmla="*/ 8919 w 10000"/>
                <a:gd name="connsiteY58" fmla="*/ 2141 h 10000"/>
                <a:gd name="connsiteX59" fmla="*/ 9135 w 10000"/>
                <a:gd name="connsiteY59" fmla="*/ 1995 h 10000"/>
                <a:gd name="connsiteX60" fmla="*/ 9351 w 10000"/>
                <a:gd name="connsiteY60" fmla="*/ 1849 h 10000"/>
                <a:gd name="connsiteX61" fmla="*/ 9405 w 10000"/>
                <a:gd name="connsiteY61" fmla="*/ 1678 h 10000"/>
                <a:gd name="connsiteX62" fmla="*/ 9568 w 10000"/>
                <a:gd name="connsiteY62" fmla="*/ 1461 h 10000"/>
                <a:gd name="connsiteX63" fmla="*/ 9838 w 10000"/>
                <a:gd name="connsiteY63" fmla="*/ 925 h 10000"/>
                <a:gd name="connsiteX64" fmla="*/ 9892 w 10000"/>
                <a:gd name="connsiteY64" fmla="*/ 582 h 10000"/>
                <a:gd name="connsiteX65" fmla="*/ 9892 w 10000"/>
                <a:gd name="connsiteY65" fmla="*/ 460 h 10000"/>
                <a:gd name="connsiteX66" fmla="*/ 10000 w 10000"/>
                <a:gd name="connsiteY66" fmla="*/ 389 h 10000"/>
                <a:gd name="connsiteX67" fmla="*/ 10000 w 10000"/>
                <a:gd name="connsiteY67" fmla="*/ 0 h 10000"/>
                <a:gd name="connsiteX0" fmla="*/ 1622 w 10000"/>
                <a:gd name="connsiteY0" fmla="*/ 10000 h 10000"/>
                <a:gd name="connsiteX1" fmla="*/ 1622 w 10000"/>
                <a:gd name="connsiteY1" fmla="*/ 9709 h 10000"/>
                <a:gd name="connsiteX2" fmla="*/ 1784 w 10000"/>
                <a:gd name="connsiteY2" fmla="*/ 9320 h 10000"/>
                <a:gd name="connsiteX3" fmla="*/ 1784 w 10000"/>
                <a:gd name="connsiteY3" fmla="*/ 9126 h 10000"/>
                <a:gd name="connsiteX4" fmla="*/ 1784 w 10000"/>
                <a:gd name="connsiteY4" fmla="*/ 8982 h 10000"/>
                <a:gd name="connsiteX5" fmla="*/ 1784 w 10000"/>
                <a:gd name="connsiteY5" fmla="*/ 8858 h 10000"/>
                <a:gd name="connsiteX6" fmla="*/ 2054 w 10000"/>
                <a:gd name="connsiteY6" fmla="*/ 8832 h 10000"/>
                <a:gd name="connsiteX7" fmla="*/ 1081 w 10000"/>
                <a:gd name="connsiteY7" fmla="*/ 8127 h 10000"/>
                <a:gd name="connsiteX8" fmla="*/ 703 w 10000"/>
                <a:gd name="connsiteY8" fmla="*/ 8030 h 10000"/>
                <a:gd name="connsiteX9" fmla="*/ 595 w 10000"/>
                <a:gd name="connsiteY9" fmla="*/ 7908 h 10000"/>
                <a:gd name="connsiteX10" fmla="*/ 595 w 10000"/>
                <a:gd name="connsiteY10" fmla="*/ 7835 h 10000"/>
                <a:gd name="connsiteX11" fmla="*/ 703 w 10000"/>
                <a:gd name="connsiteY11" fmla="*/ 7762 h 10000"/>
                <a:gd name="connsiteX12" fmla="*/ 703 w 10000"/>
                <a:gd name="connsiteY12" fmla="*/ 7690 h 10000"/>
                <a:gd name="connsiteX13" fmla="*/ 703 w 10000"/>
                <a:gd name="connsiteY13" fmla="*/ 7592 h 10000"/>
                <a:gd name="connsiteX14" fmla="*/ 595 w 10000"/>
                <a:gd name="connsiteY14" fmla="*/ 7568 h 10000"/>
                <a:gd name="connsiteX15" fmla="*/ 432 w 10000"/>
                <a:gd name="connsiteY15" fmla="*/ 7324 h 10000"/>
                <a:gd name="connsiteX16" fmla="*/ 162 w 10000"/>
                <a:gd name="connsiteY16" fmla="*/ 6984 h 10000"/>
                <a:gd name="connsiteX17" fmla="*/ 0 w 10000"/>
                <a:gd name="connsiteY17" fmla="*/ 6715 h 10000"/>
                <a:gd name="connsiteX18" fmla="*/ 162 w 10000"/>
                <a:gd name="connsiteY18" fmla="*/ 6620 h 10000"/>
                <a:gd name="connsiteX19" fmla="*/ 324 w 10000"/>
                <a:gd name="connsiteY19" fmla="*/ 6521 h 10000"/>
                <a:gd name="connsiteX20" fmla="*/ 541 w 10000"/>
                <a:gd name="connsiteY20" fmla="*/ 6448 h 10000"/>
                <a:gd name="connsiteX21" fmla="*/ 432 w 10000"/>
                <a:gd name="connsiteY21" fmla="*/ 6229 h 10000"/>
                <a:gd name="connsiteX22" fmla="*/ 1081 w 10000"/>
                <a:gd name="connsiteY22" fmla="*/ 4889 h 10000"/>
                <a:gd name="connsiteX23" fmla="*/ 1297 w 10000"/>
                <a:gd name="connsiteY23" fmla="*/ 4842 h 10000"/>
                <a:gd name="connsiteX24" fmla="*/ 1351 w 10000"/>
                <a:gd name="connsiteY24" fmla="*/ 4842 h 10000"/>
                <a:gd name="connsiteX25" fmla="*/ 1514 w 10000"/>
                <a:gd name="connsiteY25" fmla="*/ 4842 h 10000"/>
                <a:gd name="connsiteX26" fmla="*/ 1676 w 10000"/>
                <a:gd name="connsiteY26" fmla="*/ 4941 h 10000"/>
                <a:gd name="connsiteX27" fmla="*/ 1946 w 10000"/>
                <a:gd name="connsiteY27" fmla="*/ 5012 h 10000"/>
                <a:gd name="connsiteX28" fmla="*/ 2108 w 10000"/>
                <a:gd name="connsiteY28" fmla="*/ 5036 h 10000"/>
                <a:gd name="connsiteX29" fmla="*/ 2378 w 10000"/>
                <a:gd name="connsiteY29" fmla="*/ 5087 h 10000"/>
                <a:gd name="connsiteX30" fmla="*/ 2541 w 10000"/>
                <a:gd name="connsiteY30" fmla="*/ 5110 h 10000"/>
                <a:gd name="connsiteX31" fmla="*/ 2703 w 10000"/>
                <a:gd name="connsiteY31" fmla="*/ 5157 h 10000"/>
                <a:gd name="connsiteX32" fmla="*/ 2865 w 10000"/>
                <a:gd name="connsiteY32" fmla="*/ 5157 h 10000"/>
                <a:gd name="connsiteX33" fmla="*/ 3297 w 10000"/>
                <a:gd name="connsiteY33" fmla="*/ 5110 h 10000"/>
                <a:gd name="connsiteX34" fmla="*/ 3459 w 10000"/>
                <a:gd name="connsiteY34" fmla="*/ 5087 h 10000"/>
                <a:gd name="connsiteX35" fmla="*/ 3676 w 10000"/>
                <a:gd name="connsiteY35" fmla="*/ 5012 h 10000"/>
                <a:gd name="connsiteX36" fmla="*/ 3838 w 10000"/>
                <a:gd name="connsiteY36" fmla="*/ 4941 h 10000"/>
                <a:gd name="connsiteX37" fmla="*/ 4162 w 10000"/>
                <a:gd name="connsiteY37" fmla="*/ 4842 h 10000"/>
                <a:gd name="connsiteX38" fmla="*/ 4595 w 10000"/>
                <a:gd name="connsiteY38" fmla="*/ 4818 h 10000"/>
                <a:gd name="connsiteX39" fmla="*/ 5081 w 10000"/>
                <a:gd name="connsiteY39" fmla="*/ 4673 h 10000"/>
                <a:gd name="connsiteX40" fmla="*/ 5351 w 10000"/>
                <a:gd name="connsiteY40" fmla="*/ 4551 h 10000"/>
                <a:gd name="connsiteX41" fmla="*/ 6378 w 10000"/>
                <a:gd name="connsiteY41" fmla="*/ 4210 h 10000"/>
                <a:gd name="connsiteX42" fmla="*/ 6595 w 10000"/>
                <a:gd name="connsiteY42" fmla="*/ 4137 h 10000"/>
                <a:gd name="connsiteX43" fmla="*/ 7027 w 10000"/>
                <a:gd name="connsiteY43" fmla="*/ 3893 h 10000"/>
                <a:gd name="connsiteX44" fmla="*/ 7297 w 10000"/>
                <a:gd name="connsiteY44" fmla="*/ 3748 h 10000"/>
                <a:gd name="connsiteX45" fmla="*/ 7351 w 10000"/>
                <a:gd name="connsiteY45" fmla="*/ 3626 h 10000"/>
                <a:gd name="connsiteX46" fmla="*/ 7568 w 10000"/>
                <a:gd name="connsiteY46" fmla="*/ 3529 h 10000"/>
                <a:gd name="connsiteX47" fmla="*/ 7730 w 10000"/>
                <a:gd name="connsiteY47" fmla="*/ 3286 h 10000"/>
                <a:gd name="connsiteX48" fmla="*/ 7946 w 10000"/>
                <a:gd name="connsiteY48" fmla="*/ 3091 h 10000"/>
                <a:gd name="connsiteX49" fmla="*/ 8162 w 10000"/>
                <a:gd name="connsiteY49" fmla="*/ 3018 h 10000"/>
                <a:gd name="connsiteX50" fmla="*/ 8216 w 10000"/>
                <a:gd name="connsiteY50" fmla="*/ 2920 h 10000"/>
                <a:gd name="connsiteX51" fmla="*/ 8324 w 10000"/>
                <a:gd name="connsiteY51" fmla="*/ 2822 h 10000"/>
                <a:gd name="connsiteX52" fmla="*/ 8378 w 10000"/>
                <a:gd name="connsiteY52" fmla="*/ 2751 h 10000"/>
                <a:gd name="connsiteX53" fmla="*/ 8486 w 10000"/>
                <a:gd name="connsiteY53" fmla="*/ 2676 h 10000"/>
                <a:gd name="connsiteX54" fmla="*/ 8486 w 10000"/>
                <a:gd name="connsiteY54" fmla="*/ 2605 h 10000"/>
                <a:gd name="connsiteX55" fmla="*/ 8541 w 10000"/>
                <a:gd name="connsiteY55" fmla="*/ 2459 h 10000"/>
                <a:gd name="connsiteX56" fmla="*/ 8649 w 10000"/>
                <a:gd name="connsiteY56" fmla="*/ 2336 h 10000"/>
                <a:gd name="connsiteX57" fmla="*/ 8919 w 10000"/>
                <a:gd name="connsiteY57" fmla="*/ 2141 h 10000"/>
                <a:gd name="connsiteX58" fmla="*/ 9135 w 10000"/>
                <a:gd name="connsiteY58" fmla="*/ 1995 h 10000"/>
                <a:gd name="connsiteX59" fmla="*/ 9351 w 10000"/>
                <a:gd name="connsiteY59" fmla="*/ 1849 h 10000"/>
                <a:gd name="connsiteX60" fmla="*/ 9405 w 10000"/>
                <a:gd name="connsiteY60" fmla="*/ 1678 h 10000"/>
                <a:gd name="connsiteX61" fmla="*/ 9568 w 10000"/>
                <a:gd name="connsiteY61" fmla="*/ 1461 h 10000"/>
                <a:gd name="connsiteX62" fmla="*/ 9838 w 10000"/>
                <a:gd name="connsiteY62" fmla="*/ 925 h 10000"/>
                <a:gd name="connsiteX63" fmla="*/ 9892 w 10000"/>
                <a:gd name="connsiteY63" fmla="*/ 582 h 10000"/>
                <a:gd name="connsiteX64" fmla="*/ 9892 w 10000"/>
                <a:gd name="connsiteY64" fmla="*/ 460 h 10000"/>
                <a:gd name="connsiteX65" fmla="*/ 10000 w 10000"/>
                <a:gd name="connsiteY65" fmla="*/ 389 h 10000"/>
                <a:gd name="connsiteX66" fmla="*/ 10000 w 10000"/>
                <a:gd name="connsiteY66" fmla="*/ 0 h 10000"/>
                <a:gd name="connsiteX0" fmla="*/ 1622 w 10000"/>
                <a:gd name="connsiteY0" fmla="*/ 10000 h 10000"/>
                <a:gd name="connsiteX1" fmla="*/ 1784 w 10000"/>
                <a:gd name="connsiteY1" fmla="*/ 9320 h 10000"/>
                <a:gd name="connsiteX2" fmla="*/ 1784 w 10000"/>
                <a:gd name="connsiteY2" fmla="*/ 9126 h 10000"/>
                <a:gd name="connsiteX3" fmla="*/ 1784 w 10000"/>
                <a:gd name="connsiteY3" fmla="*/ 8982 h 10000"/>
                <a:gd name="connsiteX4" fmla="*/ 1784 w 10000"/>
                <a:gd name="connsiteY4" fmla="*/ 8858 h 10000"/>
                <a:gd name="connsiteX5" fmla="*/ 2054 w 10000"/>
                <a:gd name="connsiteY5" fmla="*/ 8832 h 10000"/>
                <a:gd name="connsiteX6" fmla="*/ 1081 w 10000"/>
                <a:gd name="connsiteY6" fmla="*/ 8127 h 10000"/>
                <a:gd name="connsiteX7" fmla="*/ 703 w 10000"/>
                <a:gd name="connsiteY7" fmla="*/ 8030 h 10000"/>
                <a:gd name="connsiteX8" fmla="*/ 595 w 10000"/>
                <a:gd name="connsiteY8" fmla="*/ 7908 h 10000"/>
                <a:gd name="connsiteX9" fmla="*/ 595 w 10000"/>
                <a:gd name="connsiteY9" fmla="*/ 7835 h 10000"/>
                <a:gd name="connsiteX10" fmla="*/ 703 w 10000"/>
                <a:gd name="connsiteY10" fmla="*/ 7762 h 10000"/>
                <a:gd name="connsiteX11" fmla="*/ 703 w 10000"/>
                <a:gd name="connsiteY11" fmla="*/ 7690 h 10000"/>
                <a:gd name="connsiteX12" fmla="*/ 703 w 10000"/>
                <a:gd name="connsiteY12" fmla="*/ 7592 h 10000"/>
                <a:gd name="connsiteX13" fmla="*/ 595 w 10000"/>
                <a:gd name="connsiteY13" fmla="*/ 7568 h 10000"/>
                <a:gd name="connsiteX14" fmla="*/ 432 w 10000"/>
                <a:gd name="connsiteY14" fmla="*/ 7324 h 10000"/>
                <a:gd name="connsiteX15" fmla="*/ 162 w 10000"/>
                <a:gd name="connsiteY15" fmla="*/ 6984 h 10000"/>
                <a:gd name="connsiteX16" fmla="*/ 0 w 10000"/>
                <a:gd name="connsiteY16" fmla="*/ 6715 h 10000"/>
                <a:gd name="connsiteX17" fmla="*/ 162 w 10000"/>
                <a:gd name="connsiteY17" fmla="*/ 6620 h 10000"/>
                <a:gd name="connsiteX18" fmla="*/ 324 w 10000"/>
                <a:gd name="connsiteY18" fmla="*/ 6521 h 10000"/>
                <a:gd name="connsiteX19" fmla="*/ 541 w 10000"/>
                <a:gd name="connsiteY19" fmla="*/ 6448 h 10000"/>
                <a:gd name="connsiteX20" fmla="*/ 432 w 10000"/>
                <a:gd name="connsiteY20" fmla="*/ 6229 h 10000"/>
                <a:gd name="connsiteX21" fmla="*/ 1081 w 10000"/>
                <a:gd name="connsiteY21" fmla="*/ 4889 h 10000"/>
                <a:gd name="connsiteX22" fmla="*/ 1297 w 10000"/>
                <a:gd name="connsiteY22" fmla="*/ 4842 h 10000"/>
                <a:gd name="connsiteX23" fmla="*/ 1351 w 10000"/>
                <a:gd name="connsiteY23" fmla="*/ 4842 h 10000"/>
                <a:gd name="connsiteX24" fmla="*/ 1514 w 10000"/>
                <a:gd name="connsiteY24" fmla="*/ 4842 h 10000"/>
                <a:gd name="connsiteX25" fmla="*/ 1676 w 10000"/>
                <a:gd name="connsiteY25" fmla="*/ 4941 h 10000"/>
                <a:gd name="connsiteX26" fmla="*/ 1946 w 10000"/>
                <a:gd name="connsiteY26" fmla="*/ 5012 h 10000"/>
                <a:gd name="connsiteX27" fmla="*/ 2108 w 10000"/>
                <a:gd name="connsiteY27" fmla="*/ 5036 h 10000"/>
                <a:gd name="connsiteX28" fmla="*/ 2378 w 10000"/>
                <a:gd name="connsiteY28" fmla="*/ 5087 h 10000"/>
                <a:gd name="connsiteX29" fmla="*/ 2541 w 10000"/>
                <a:gd name="connsiteY29" fmla="*/ 5110 h 10000"/>
                <a:gd name="connsiteX30" fmla="*/ 2703 w 10000"/>
                <a:gd name="connsiteY30" fmla="*/ 5157 h 10000"/>
                <a:gd name="connsiteX31" fmla="*/ 2865 w 10000"/>
                <a:gd name="connsiteY31" fmla="*/ 5157 h 10000"/>
                <a:gd name="connsiteX32" fmla="*/ 3297 w 10000"/>
                <a:gd name="connsiteY32" fmla="*/ 5110 h 10000"/>
                <a:gd name="connsiteX33" fmla="*/ 3459 w 10000"/>
                <a:gd name="connsiteY33" fmla="*/ 5087 h 10000"/>
                <a:gd name="connsiteX34" fmla="*/ 3676 w 10000"/>
                <a:gd name="connsiteY34" fmla="*/ 5012 h 10000"/>
                <a:gd name="connsiteX35" fmla="*/ 3838 w 10000"/>
                <a:gd name="connsiteY35" fmla="*/ 4941 h 10000"/>
                <a:gd name="connsiteX36" fmla="*/ 4162 w 10000"/>
                <a:gd name="connsiteY36" fmla="*/ 4842 h 10000"/>
                <a:gd name="connsiteX37" fmla="*/ 4595 w 10000"/>
                <a:gd name="connsiteY37" fmla="*/ 4818 h 10000"/>
                <a:gd name="connsiteX38" fmla="*/ 5081 w 10000"/>
                <a:gd name="connsiteY38" fmla="*/ 4673 h 10000"/>
                <a:gd name="connsiteX39" fmla="*/ 5351 w 10000"/>
                <a:gd name="connsiteY39" fmla="*/ 4551 h 10000"/>
                <a:gd name="connsiteX40" fmla="*/ 6378 w 10000"/>
                <a:gd name="connsiteY40" fmla="*/ 4210 h 10000"/>
                <a:gd name="connsiteX41" fmla="*/ 6595 w 10000"/>
                <a:gd name="connsiteY41" fmla="*/ 4137 h 10000"/>
                <a:gd name="connsiteX42" fmla="*/ 7027 w 10000"/>
                <a:gd name="connsiteY42" fmla="*/ 3893 h 10000"/>
                <a:gd name="connsiteX43" fmla="*/ 7297 w 10000"/>
                <a:gd name="connsiteY43" fmla="*/ 3748 h 10000"/>
                <a:gd name="connsiteX44" fmla="*/ 7351 w 10000"/>
                <a:gd name="connsiteY44" fmla="*/ 3626 h 10000"/>
                <a:gd name="connsiteX45" fmla="*/ 7568 w 10000"/>
                <a:gd name="connsiteY45" fmla="*/ 3529 h 10000"/>
                <a:gd name="connsiteX46" fmla="*/ 7730 w 10000"/>
                <a:gd name="connsiteY46" fmla="*/ 3286 h 10000"/>
                <a:gd name="connsiteX47" fmla="*/ 7946 w 10000"/>
                <a:gd name="connsiteY47" fmla="*/ 3091 h 10000"/>
                <a:gd name="connsiteX48" fmla="*/ 8162 w 10000"/>
                <a:gd name="connsiteY48" fmla="*/ 3018 h 10000"/>
                <a:gd name="connsiteX49" fmla="*/ 8216 w 10000"/>
                <a:gd name="connsiteY49" fmla="*/ 2920 h 10000"/>
                <a:gd name="connsiteX50" fmla="*/ 8324 w 10000"/>
                <a:gd name="connsiteY50" fmla="*/ 2822 h 10000"/>
                <a:gd name="connsiteX51" fmla="*/ 8378 w 10000"/>
                <a:gd name="connsiteY51" fmla="*/ 2751 h 10000"/>
                <a:gd name="connsiteX52" fmla="*/ 8486 w 10000"/>
                <a:gd name="connsiteY52" fmla="*/ 2676 h 10000"/>
                <a:gd name="connsiteX53" fmla="*/ 8486 w 10000"/>
                <a:gd name="connsiteY53" fmla="*/ 2605 h 10000"/>
                <a:gd name="connsiteX54" fmla="*/ 8541 w 10000"/>
                <a:gd name="connsiteY54" fmla="*/ 2459 h 10000"/>
                <a:gd name="connsiteX55" fmla="*/ 8649 w 10000"/>
                <a:gd name="connsiteY55" fmla="*/ 2336 h 10000"/>
                <a:gd name="connsiteX56" fmla="*/ 8919 w 10000"/>
                <a:gd name="connsiteY56" fmla="*/ 2141 h 10000"/>
                <a:gd name="connsiteX57" fmla="*/ 9135 w 10000"/>
                <a:gd name="connsiteY57" fmla="*/ 1995 h 10000"/>
                <a:gd name="connsiteX58" fmla="*/ 9351 w 10000"/>
                <a:gd name="connsiteY58" fmla="*/ 1849 h 10000"/>
                <a:gd name="connsiteX59" fmla="*/ 9405 w 10000"/>
                <a:gd name="connsiteY59" fmla="*/ 1678 h 10000"/>
                <a:gd name="connsiteX60" fmla="*/ 9568 w 10000"/>
                <a:gd name="connsiteY60" fmla="*/ 1461 h 10000"/>
                <a:gd name="connsiteX61" fmla="*/ 9838 w 10000"/>
                <a:gd name="connsiteY61" fmla="*/ 925 h 10000"/>
                <a:gd name="connsiteX62" fmla="*/ 9892 w 10000"/>
                <a:gd name="connsiteY62" fmla="*/ 582 h 10000"/>
                <a:gd name="connsiteX63" fmla="*/ 9892 w 10000"/>
                <a:gd name="connsiteY63" fmla="*/ 460 h 10000"/>
                <a:gd name="connsiteX64" fmla="*/ 10000 w 10000"/>
                <a:gd name="connsiteY64" fmla="*/ 389 h 10000"/>
                <a:gd name="connsiteX65" fmla="*/ 10000 w 10000"/>
                <a:gd name="connsiteY65" fmla="*/ 0 h 10000"/>
                <a:gd name="connsiteX0" fmla="*/ 1622 w 10000"/>
                <a:gd name="connsiteY0" fmla="*/ 10000 h 10000"/>
                <a:gd name="connsiteX1" fmla="*/ 1784 w 10000"/>
                <a:gd name="connsiteY1" fmla="*/ 9126 h 10000"/>
                <a:gd name="connsiteX2" fmla="*/ 1784 w 10000"/>
                <a:gd name="connsiteY2" fmla="*/ 8982 h 10000"/>
                <a:gd name="connsiteX3" fmla="*/ 1784 w 10000"/>
                <a:gd name="connsiteY3" fmla="*/ 8858 h 10000"/>
                <a:gd name="connsiteX4" fmla="*/ 2054 w 10000"/>
                <a:gd name="connsiteY4" fmla="*/ 8832 h 10000"/>
                <a:gd name="connsiteX5" fmla="*/ 1081 w 10000"/>
                <a:gd name="connsiteY5" fmla="*/ 8127 h 10000"/>
                <a:gd name="connsiteX6" fmla="*/ 703 w 10000"/>
                <a:gd name="connsiteY6" fmla="*/ 8030 h 10000"/>
                <a:gd name="connsiteX7" fmla="*/ 595 w 10000"/>
                <a:gd name="connsiteY7" fmla="*/ 7908 h 10000"/>
                <a:gd name="connsiteX8" fmla="*/ 595 w 10000"/>
                <a:gd name="connsiteY8" fmla="*/ 7835 h 10000"/>
                <a:gd name="connsiteX9" fmla="*/ 703 w 10000"/>
                <a:gd name="connsiteY9" fmla="*/ 7762 h 10000"/>
                <a:gd name="connsiteX10" fmla="*/ 703 w 10000"/>
                <a:gd name="connsiteY10" fmla="*/ 7690 h 10000"/>
                <a:gd name="connsiteX11" fmla="*/ 703 w 10000"/>
                <a:gd name="connsiteY11" fmla="*/ 7592 h 10000"/>
                <a:gd name="connsiteX12" fmla="*/ 595 w 10000"/>
                <a:gd name="connsiteY12" fmla="*/ 7568 h 10000"/>
                <a:gd name="connsiteX13" fmla="*/ 432 w 10000"/>
                <a:gd name="connsiteY13" fmla="*/ 7324 h 10000"/>
                <a:gd name="connsiteX14" fmla="*/ 162 w 10000"/>
                <a:gd name="connsiteY14" fmla="*/ 6984 h 10000"/>
                <a:gd name="connsiteX15" fmla="*/ 0 w 10000"/>
                <a:gd name="connsiteY15" fmla="*/ 6715 h 10000"/>
                <a:gd name="connsiteX16" fmla="*/ 162 w 10000"/>
                <a:gd name="connsiteY16" fmla="*/ 6620 h 10000"/>
                <a:gd name="connsiteX17" fmla="*/ 324 w 10000"/>
                <a:gd name="connsiteY17" fmla="*/ 6521 h 10000"/>
                <a:gd name="connsiteX18" fmla="*/ 541 w 10000"/>
                <a:gd name="connsiteY18" fmla="*/ 6448 h 10000"/>
                <a:gd name="connsiteX19" fmla="*/ 432 w 10000"/>
                <a:gd name="connsiteY19" fmla="*/ 6229 h 10000"/>
                <a:gd name="connsiteX20" fmla="*/ 1081 w 10000"/>
                <a:gd name="connsiteY20" fmla="*/ 4889 h 10000"/>
                <a:gd name="connsiteX21" fmla="*/ 1297 w 10000"/>
                <a:gd name="connsiteY21" fmla="*/ 4842 h 10000"/>
                <a:gd name="connsiteX22" fmla="*/ 1351 w 10000"/>
                <a:gd name="connsiteY22" fmla="*/ 4842 h 10000"/>
                <a:gd name="connsiteX23" fmla="*/ 1514 w 10000"/>
                <a:gd name="connsiteY23" fmla="*/ 4842 h 10000"/>
                <a:gd name="connsiteX24" fmla="*/ 1676 w 10000"/>
                <a:gd name="connsiteY24" fmla="*/ 4941 h 10000"/>
                <a:gd name="connsiteX25" fmla="*/ 1946 w 10000"/>
                <a:gd name="connsiteY25" fmla="*/ 5012 h 10000"/>
                <a:gd name="connsiteX26" fmla="*/ 2108 w 10000"/>
                <a:gd name="connsiteY26" fmla="*/ 5036 h 10000"/>
                <a:gd name="connsiteX27" fmla="*/ 2378 w 10000"/>
                <a:gd name="connsiteY27" fmla="*/ 5087 h 10000"/>
                <a:gd name="connsiteX28" fmla="*/ 2541 w 10000"/>
                <a:gd name="connsiteY28" fmla="*/ 5110 h 10000"/>
                <a:gd name="connsiteX29" fmla="*/ 2703 w 10000"/>
                <a:gd name="connsiteY29" fmla="*/ 5157 h 10000"/>
                <a:gd name="connsiteX30" fmla="*/ 2865 w 10000"/>
                <a:gd name="connsiteY30" fmla="*/ 5157 h 10000"/>
                <a:gd name="connsiteX31" fmla="*/ 3297 w 10000"/>
                <a:gd name="connsiteY31" fmla="*/ 5110 h 10000"/>
                <a:gd name="connsiteX32" fmla="*/ 3459 w 10000"/>
                <a:gd name="connsiteY32" fmla="*/ 5087 h 10000"/>
                <a:gd name="connsiteX33" fmla="*/ 3676 w 10000"/>
                <a:gd name="connsiteY33" fmla="*/ 5012 h 10000"/>
                <a:gd name="connsiteX34" fmla="*/ 3838 w 10000"/>
                <a:gd name="connsiteY34" fmla="*/ 4941 h 10000"/>
                <a:gd name="connsiteX35" fmla="*/ 4162 w 10000"/>
                <a:gd name="connsiteY35" fmla="*/ 4842 h 10000"/>
                <a:gd name="connsiteX36" fmla="*/ 4595 w 10000"/>
                <a:gd name="connsiteY36" fmla="*/ 4818 h 10000"/>
                <a:gd name="connsiteX37" fmla="*/ 5081 w 10000"/>
                <a:gd name="connsiteY37" fmla="*/ 4673 h 10000"/>
                <a:gd name="connsiteX38" fmla="*/ 5351 w 10000"/>
                <a:gd name="connsiteY38" fmla="*/ 4551 h 10000"/>
                <a:gd name="connsiteX39" fmla="*/ 6378 w 10000"/>
                <a:gd name="connsiteY39" fmla="*/ 4210 h 10000"/>
                <a:gd name="connsiteX40" fmla="*/ 6595 w 10000"/>
                <a:gd name="connsiteY40" fmla="*/ 4137 h 10000"/>
                <a:gd name="connsiteX41" fmla="*/ 7027 w 10000"/>
                <a:gd name="connsiteY41" fmla="*/ 3893 h 10000"/>
                <a:gd name="connsiteX42" fmla="*/ 7297 w 10000"/>
                <a:gd name="connsiteY42" fmla="*/ 3748 h 10000"/>
                <a:gd name="connsiteX43" fmla="*/ 7351 w 10000"/>
                <a:gd name="connsiteY43" fmla="*/ 3626 h 10000"/>
                <a:gd name="connsiteX44" fmla="*/ 7568 w 10000"/>
                <a:gd name="connsiteY44" fmla="*/ 3529 h 10000"/>
                <a:gd name="connsiteX45" fmla="*/ 7730 w 10000"/>
                <a:gd name="connsiteY45" fmla="*/ 3286 h 10000"/>
                <a:gd name="connsiteX46" fmla="*/ 7946 w 10000"/>
                <a:gd name="connsiteY46" fmla="*/ 3091 h 10000"/>
                <a:gd name="connsiteX47" fmla="*/ 8162 w 10000"/>
                <a:gd name="connsiteY47" fmla="*/ 3018 h 10000"/>
                <a:gd name="connsiteX48" fmla="*/ 8216 w 10000"/>
                <a:gd name="connsiteY48" fmla="*/ 2920 h 10000"/>
                <a:gd name="connsiteX49" fmla="*/ 8324 w 10000"/>
                <a:gd name="connsiteY49" fmla="*/ 2822 h 10000"/>
                <a:gd name="connsiteX50" fmla="*/ 8378 w 10000"/>
                <a:gd name="connsiteY50" fmla="*/ 2751 h 10000"/>
                <a:gd name="connsiteX51" fmla="*/ 8486 w 10000"/>
                <a:gd name="connsiteY51" fmla="*/ 2676 h 10000"/>
                <a:gd name="connsiteX52" fmla="*/ 8486 w 10000"/>
                <a:gd name="connsiteY52" fmla="*/ 2605 h 10000"/>
                <a:gd name="connsiteX53" fmla="*/ 8541 w 10000"/>
                <a:gd name="connsiteY53" fmla="*/ 2459 h 10000"/>
                <a:gd name="connsiteX54" fmla="*/ 8649 w 10000"/>
                <a:gd name="connsiteY54" fmla="*/ 2336 h 10000"/>
                <a:gd name="connsiteX55" fmla="*/ 8919 w 10000"/>
                <a:gd name="connsiteY55" fmla="*/ 2141 h 10000"/>
                <a:gd name="connsiteX56" fmla="*/ 9135 w 10000"/>
                <a:gd name="connsiteY56" fmla="*/ 1995 h 10000"/>
                <a:gd name="connsiteX57" fmla="*/ 9351 w 10000"/>
                <a:gd name="connsiteY57" fmla="*/ 1849 h 10000"/>
                <a:gd name="connsiteX58" fmla="*/ 9405 w 10000"/>
                <a:gd name="connsiteY58" fmla="*/ 1678 h 10000"/>
                <a:gd name="connsiteX59" fmla="*/ 9568 w 10000"/>
                <a:gd name="connsiteY59" fmla="*/ 1461 h 10000"/>
                <a:gd name="connsiteX60" fmla="*/ 9838 w 10000"/>
                <a:gd name="connsiteY60" fmla="*/ 925 h 10000"/>
                <a:gd name="connsiteX61" fmla="*/ 9892 w 10000"/>
                <a:gd name="connsiteY61" fmla="*/ 582 h 10000"/>
                <a:gd name="connsiteX62" fmla="*/ 9892 w 10000"/>
                <a:gd name="connsiteY62" fmla="*/ 460 h 10000"/>
                <a:gd name="connsiteX63" fmla="*/ 10000 w 10000"/>
                <a:gd name="connsiteY63" fmla="*/ 389 h 10000"/>
                <a:gd name="connsiteX64" fmla="*/ 10000 w 10000"/>
                <a:gd name="connsiteY64" fmla="*/ 0 h 10000"/>
                <a:gd name="connsiteX0" fmla="*/ 1622 w 10000"/>
                <a:gd name="connsiteY0" fmla="*/ 10000 h 10000"/>
                <a:gd name="connsiteX1" fmla="*/ 1784 w 10000"/>
                <a:gd name="connsiteY1" fmla="*/ 8982 h 10000"/>
                <a:gd name="connsiteX2" fmla="*/ 1784 w 10000"/>
                <a:gd name="connsiteY2" fmla="*/ 8858 h 10000"/>
                <a:gd name="connsiteX3" fmla="*/ 2054 w 10000"/>
                <a:gd name="connsiteY3" fmla="*/ 8832 h 10000"/>
                <a:gd name="connsiteX4" fmla="*/ 1081 w 10000"/>
                <a:gd name="connsiteY4" fmla="*/ 8127 h 10000"/>
                <a:gd name="connsiteX5" fmla="*/ 703 w 10000"/>
                <a:gd name="connsiteY5" fmla="*/ 8030 h 10000"/>
                <a:gd name="connsiteX6" fmla="*/ 595 w 10000"/>
                <a:gd name="connsiteY6" fmla="*/ 7908 h 10000"/>
                <a:gd name="connsiteX7" fmla="*/ 595 w 10000"/>
                <a:gd name="connsiteY7" fmla="*/ 7835 h 10000"/>
                <a:gd name="connsiteX8" fmla="*/ 703 w 10000"/>
                <a:gd name="connsiteY8" fmla="*/ 7762 h 10000"/>
                <a:gd name="connsiteX9" fmla="*/ 703 w 10000"/>
                <a:gd name="connsiteY9" fmla="*/ 7690 h 10000"/>
                <a:gd name="connsiteX10" fmla="*/ 703 w 10000"/>
                <a:gd name="connsiteY10" fmla="*/ 7592 h 10000"/>
                <a:gd name="connsiteX11" fmla="*/ 595 w 10000"/>
                <a:gd name="connsiteY11" fmla="*/ 7568 h 10000"/>
                <a:gd name="connsiteX12" fmla="*/ 432 w 10000"/>
                <a:gd name="connsiteY12" fmla="*/ 7324 h 10000"/>
                <a:gd name="connsiteX13" fmla="*/ 162 w 10000"/>
                <a:gd name="connsiteY13" fmla="*/ 6984 h 10000"/>
                <a:gd name="connsiteX14" fmla="*/ 0 w 10000"/>
                <a:gd name="connsiteY14" fmla="*/ 6715 h 10000"/>
                <a:gd name="connsiteX15" fmla="*/ 162 w 10000"/>
                <a:gd name="connsiteY15" fmla="*/ 6620 h 10000"/>
                <a:gd name="connsiteX16" fmla="*/ 324 w 10000"/>
                <a:gd name="connsiteY16" fmla="*/ 6521 h 10000"/>
                <a:gd name="connsiteX17" fmla="*/ 541 w 10000"/>
                <a:gd name="connsiteY17" fmla="*/ 6448 h 10000"/>
                <a:gd name="connsiteX18" fmla="*/ 432 w 10000"/>
                <a:gd name="connsiteY18" fmla="*/ 6229 h 10000"/>
                <a:gd name="connsiteX19" fmla="*/ 1081 w 10000"/>
                <a:gd name="connsiteY19" fmla="*/ 4889 h 10000"/>
                <a:gd name="connsiteX20" fmla="*/ 1297 w 10000"/>
                <a:gd name="connsiteY20" fmla="*/ 4842 h 10000"/>
                <a:gd name="connsiteX21" fmla="*/ 1351 w 10000"/>
                <a:gd name="connsiteY21" fmla="*/ 4842 h 10000"/>
                <a:gd name="connsiteX22" fmla="*/ 1514 w 10000"/>
                <a:gd name="connsiteY22" fmla="*/ 4842 h 10000"/>
                <a:gd name="connsiteX23" fmla="*/ 1676 w 10000"/>
                <a:gd name="connsiteY23" fmla="*/ 4941 h 10000"/>
                <a:gd name="connsiteX24" fmla="*/ 1946 w 10000"/>
                <a:gd name="connsiteY24" fmla="*/ 5012 h 10000"/>
                <a:gd name="connsiteX25" fmla="*/ 2108 w 10000"/>
                <a:gd name="connsiteY25" fmla="*/ 5036 h 10000"/>
                <a:gd name="connsiteX26" fmla="*/ 2378 w 10000"/>
                <a:gd name="connsiteY26" fmla="*/ 5087 h 10000"/>
                <a:gd name="connsiteX27" fmla="*/ 2541 w 10000"/>
                <a:gd name="connsiteY27" fmla="*/ 5110 h 10000"/>
                <a:gd name="connsiteX28" fmla="*/ 2703 w 10000"/>
                <a:gd name="connsiteY28" fmla="*/ 5157 h 10000"/>
                <a:gd name="connsiteX29" fmla="*/ 2865 w 10000"/>
                <a:gd name="connsiteY29" fmla="*/ 5157 h 10000"/>
                <a:gd name="connsiteX30" fmla="*/ 3297 w 10000"/>
                <a:gd name="connsiteY30" fmla="*/ 5110 h 10000"/>
                <a:gd name="connsiteX31" fmla="*/ 3459 w 10000"/>
                <a:gd name="connsiteY31" fmla="*/ 5087 h 10000"/>
                <a:gd name="connsiteX32" fmla="*/ 3676 w 10000"/>
                <a:gd name="connsiteY32" fmla="*/ 5012 h 10000"/>
                <a:gd name="connsiteX33" fmla="*/ 3838 w 10000"/>
                <a:gd name="connsiteY33" fmla="*/ 4941 h 10000"/>
                <a:gd name="connsiteX34" fmla="*/ 4162 w 10000"/>
                <a:gd name="connsiteY34" fmla="*/ 4842 h 10000"/>
                <a:gd name="connsiteX35" fmla="*/ 4595 w 10000"/>
                <a:gd name="connsiteY35" fmla="*/ 4818 h 10000"/>
                <a:gd name="connsiteX36" fmla="*/ 5081 w 10000"/>
                <a:gd name="connsiteY36" fmla="*/ 4673 h 10000"/>
                <a:gd name="connsiteX37" fmla="*/ 5351 w 10000"/>
                <a:gd name="connsiteY37" fmla="*/ 4551 h 10000"/>
                <a:gd name="connsiteX38" fmla="*/ 6378 w 10000"/>
                <a:gd name="connsiteY38" fmla="*/ 4210 h 10000"/>
                <a:gd name="connsiteX39" fmla="*/ 6595 w 10000"/>
                <a:gd name="connsiteY39" fmla="*/ 4137 h 10000"/>
                <a:gd name="connsiteX40" fmla="*/ 7027 w 10000"/>
                <a:gd name="connsiteY40" fmla="*/ 3893 h 10000"/>
                <a:gd name="connsiteX41" fmla="*/ 7297 w 10000"/>
                <a:gd name="connsiteY41" fmla="*/ 3748 h 10000"/>
                <a:gd name="connsiteX42" fmla="*/ 7351 w 10000"/>
                <a:gd name="connsiteY42" fmla="*/ 3626 h 10000"/>
                <a:gd name="connsiteX43" fmla="*/ 7568 w 10000"/>
                <a:gd name="connsiteY43" fmla="*/ 3529 h 10000"/>
                <a:gd name="connsiteX44" fmla="*/ 7730 w 10000"/>
                <a:gd name="connsiteY44" fmla="*/ 3286 h 10000"/>
                <a:gd name="connsiteX45" fmla="*/ 7946 w 10000"/>
                <a:gd name="connsiteY45" fmla="*/ 3091 h 10000"/>
                <a:gd name="connsiteX46" fmla="*/ 8162 w 10000"/>
                <a:gd name="connsiteY46" fmla="*/ 3018 h 10000"/>
                <a:gd name="connsiteX47" fmla="*/ 8216 w 10000"/>
                <a:gd name="connsiteY47" fmla="*/ 2920 h 10000"/>
                <a:gd name="connsiteX48" fmla="*/ 8324 w 10000"/>
                <a:gd name="connsiteY48" fmla="*/ 2822 h 10000"/>
                <a:gd name="connsiteX49" fmla="*/ 8378 w 10000"/>
                <a:gd name="connsiteY49" fmla="*/ 2751 h 10000"/>
                <a:gd name="connsiteX50" fmla="*/ 8486 w 10000"/>
                <a:gd name="connsiteY50" fmla="*/ 2676 h 10000"/>
                <a:gd name="connsiteX51" fmla="*/ 8486 w 10000"/>
                <a:gd name="connsiteY51" fmla="*/ 2605 h 10000"/>
                <a:gd name="connsiteX52" fmla="*/ 8541 w 10000"/>
                <a:gd name="connsiteY52" fmla="*/ 2459 h 10000"/>
                <a:gd name="connsiteX53" fmla="*/ 8649 w 10000"/>
                <a:gd name="connsiteY53" fmla="*/ 2336 h 10000"/>
                <a:gd name="connsiteX54" fmla="*/ 8919 w 10000"/>
                <a:gd name="connsiteY54" fmla="*/ 2141 h 10000"/>
                <a:gd name="connsiteX55" fmla="*/ 9135 w 10000"/>
                <a:gd name="connsiteY55" fmla="*/ 1995 h 10000"/>
                <a:gd name="connsiteX56" fmla="*/ 9351 w 10000"/>
                <a:gd name="connsiteY56" fmla="*/ 1849 h 10000"/>
                <a:gd name="connsiteX57" fmla="*/ 9405 w 10000"/>
                <a:gd name="connsiteY57" fmla="*/ 1678 h 10000"/>
                <a:gd name="connsiteX58" fmla="*/ 9568 w 10000"/>
                <a:gd name="connsiteY58" fmla="*/ 1461 h 10000"/>
                <a:gd name="connsiteX59" fmla="*/ 9838 w 10000"/>
                <a:gd name="connsiteY59" fmla="*/ 925 h 10000"/>
                <a:gd name="connsiteX60" fmla="*/ 9892 w 10000"/>
                <a:gd name="connsiteY60" fmla="*/ 582 h 10000"/>
                <a:gd name="connsiteX61" fmla="*/ 9892 w 10000"/>
                <a:gd name="connsiteY61" fmla="*/ 460 h 10000"/>
                <a:gd name="connsiteX62" fmla="*/ 10000 w 10000"/>
                <a:gd name="connsiteY62" fmla="*/ 389 h 10000"/>
                <a:gd name="connsiteX63" fmla="*/ 10000 w 10000"/>
                <a:gd name="connsiteY63" fmla="*/ 0 h 10000"/>
                <a:gd name="connsiteX0" fmla="*/ 1622 w 10000"/>
                <a:gd name="connsiteY0" fmla="*/ 10000 h 10000"/>
                <a:gd name="connsiteX1" fmla="*/ 1784 w 10000"/>
                <a:gd name="connsiteY1" fmla="*/ 8858 h 10000"/>
                <a:gd name="connsiteX2" fmla="*/ 2054 w 10000"/>
                <a:gd name="connsiteY2" fmla="*/ 8832 h 10000"/>
                <a:gd name="connsiteX3" fmla="*/ 1081 w 10000"/>
                <a:gd name="connsiteY3" fmla="*/ 8127 h 10000"/>
                <a:gd name="connsiteX4" fmla="*/ 703 w 10000"/>
                <a:gd name="connsiteY4" fmla="*/ 8030 h 10000"/>
                <a:gd name="connsiteX5" fmla="*/ 595 w 10000"/>
                <a:gd name="connsiteY5" fmla="*/ 7908 h 10000"/>
                <a:gd name="connsiteX6" fmla="*/ 595 w 10000"/>
                <a:gd name="connsiteY6" fmla="*/ 7835 h 10000"/>
                <a:gd name="connsiteX7" fmla="*/ 703 w 10000"/>
                <a:gd name="connsiteY7" fmla="*/ 7762 h 10000"/>
                <a:gd name="connsiteX8" fmla="*/ 703 w 10000"/>
                <a:gd name="connsiteY8" fmla="*/ 7690 h 10000"/>
                <a:gd name="connsiteX9" fmla="*/ 703 w 10000"/>
                <a:gd name="connsiteY9" fmla="*/ 7592 h 10000"/>
                <a:gd name="connsiteX10" fmla="*/ 595 w 10000"/>
                <a:gd name="connsiteY10" fmla="*/ 7568 h 10000"/>
                <a:gd name="connsiteX11" fmla="*/ 432 w 10000"/>
                <a:gd name="connsiteY11" fmla="*/ 7324 h 10000"/>
                <a:gd name="connsiteX12" fmla="*/ 162 w 10000"/>
                <a:gd name="connsiteY12" fmla="*/ 6984 h 10000"/>
                <a:gd name="connsiteX13" fmla="*/ 0 w 10000"/>
                <a:gd name="connsiteY13" fmla="*/ 6715 h 10000"/>
                <a:gd name="connsiteX14" fmla="*/ 162 w 10000"/>
                <a:gd name="connsiteY14" fmla="*/ 6620 h 10000"/>
                <a:gd name="connsiteX15" fmla="*/ 324 w 10000"/>
                <a:gd name="connsiteY15" fmla="*/ 6521 h 10000"/>
                <a:gd name="connsiteX16" fmla="*/ 541 w 10000"/>
                <a:gd name="connsiteY16" fmla="*/ 6448 h 10000"/>
                <a:gd name="connsiteX17" fmla="*/ 432 w 10000"/>
                <a:gd name="connsiteY17" fmla="*/ 6229 h 10000"/>
                <a:gd name="connsiteX18" fmla="*/ 1081 w 10000"/>
                <a:gd name="connsiteY18" fmla="*/ 4889 h 10000"/>
                <a:gd name="connsiteX19" fmla="*/ 1297 w 10000"/>
                <a:gd name="connsiteY19" fmla="*/ 4842 h 10000"/>
                <a:gd name="connsiteX20" fmla="*/ 1351 w 10000"/>
                <a:gd name="connsiteY20" fmla="*/ 4842 h 10000"/>
                <a:gd name="connsiteX21" fmla="*/ 1514 w 10000"/>
                <a:gd name="connsiteY21" fmla="*/ 4842 h 10000"/>
                <a:gd name="connsiteX22" fmla="*/ 1676 w 10000"/>
                <a:gd name="connsiteY22" fmla="*/ 4941 h 10000"/>
                <a:gd name="connsiteX23" fmla="*/ 1946 w 10000"/>
                <a:gd name="connsiteY23" fmla="*/ 5012 h 10000"/>
                <a:gd name="connsiteX24" fmla="*/ 2108 w 10000"/>
                <a:gd name="connsiteY24" fmla="*/ 5036 h 10000"/>
                <a:gd name="connsiteX25" fmla="*/ 2378 w 10000"/>
                <a:gd name="connsiteY25" fmla="*/ 5087 h 10000"/>
                <a:gd name="connsiteX26" fmla="*/ 2541 w 10000"/>
                <a:gd name="connsiteY26" fmla="*/ 5110 h 10000"/>
                <a:gd name="connsiteX27" fmla="*/ 2703 w 10000"/>
                <a:gd name="connsiteY27" fmla="*/ 5157 h 10000"/>
                <a:gd name="connsiteX28" fmla="*/ 2865 w 10000"/>
                <a:gd name="connsiteY28" fmla="*/ 5157 h 10000"/>
                <a:gd name="connsiteX29" fmla="*/ 3297 w 10000"/>
                <a:gd name="connsiteY29" fmla="*/ 5110 h 10000"/>
                <a:gd name="connsiteX30" fmla="*/ 3459 w 10000"/>
                <a:gd name="connsiteY30" fmla="*/ 5087 h 10000"/>
                <a:gd name="connsiteX31" fmla="*/ 3676 w 10000"/>
                <a:gd name="connsiteY31" fmla="*/ 5012 h 10000"/>
                <a:gd name="connsiteX32" fmla="*/ 3838 w 10000"/>
                <a:gd name="connsiteY32" fmla="*/ 4941 h 10000"/>
                <a:gd name="connsiteX33" fmla="*/ 4162 w 10000"/>
                <a:gd name="connsiteY33" fmla="*/ 4842 h 10000"/>
                <a:gd name="connsiteX34" fmla="*/ 4595 w 10000"/>
                <a:gd name="connsiteY34" fmla="*/ 4818 h 10000"/>
                <a:gd name="connsiteX35" fmla="*/ 5081 w 10000"/>
                <a:gd name="connsiteY35" fmla="*/ 4673 h 10000"/>
                <a:gd name="connsiteX36" fmla="*/ 5351 w 10000"/>
                <a:gd name="connsiteY36" fmla="*/ 4551 h 10000"/>
                <a:gd name="connsiteX37" fmla="*/ 6378 w 10000"/>
                <a:gd name="connsiteY37" fmla="*/ 4210 h 10000"/>
                <a:gd name="connsiteX38" fmla="*/ 6595 w 10000"/>
                <a:gd name="connsiteY38" fmla="*/ 4137 h 10000"/>
                <a:gd name="connsiteX39" fmla="*/ 7027 w 10000"/>
                <a:gd name="connsiteY39" fmla="*/ 3893 h 10000"/>
                <a:gd name="connsiteX40" fmla="*/ 7297 w 10000"/>
                <a:gd name="connsiteY40" fmla="*/ 3748 h 10000"/>
                <a:gd name="connsiteX41" fmla="*/ 7351 w 10000"/>
                <a:gd name="connsiteY41" fmla="*/ 3626 h 10000"/>
                <a:gd name="connsiteX42" fmla="*/ 7568 w 10000"/>
                <a:gd name="connsiteY42" fmla="*/ 3529 h 10000"/>
                <a:gd name="connsiteX43" fmla="*/ 7730 w 10000"/>
                <a:gd name="connsiteY43" fmla="*/ 3286 h 10000"/>
                <a:gd name="connsiteX44" fmla="*/ 7946 w 10000"/>
                <a:gd name="connsiteY44" fmla="*/ 3091 h 10000"/>
                <a:gd name="connsiteX45" fmla="*/ 8162 w 10000"/>
                <a:gd name="connsiteY45" fmla="*/ 3018 h 10000"/>
                <a:gd name="connsiteX46" fmla="*/ 8216 w 10000"/>
                <a:gd name="connsiteY46" fmla="*/ 2920 h 10000"/>
                <a:gd name="connsiteX47" fmla="*/ 8324 w 10000"/>
                <a:gd name="connsiteY47" fmla="*/ 2822 h 10000"/>
                <a:gd name="connsiteX48" fmla="*/ 8378 w 10000"/>
                <a:gd name="connsiteY48" fmla="*/ 2751 h 10000"/>
                <a:gd name="connsiteX49" fmla="*/ 8486 w 10000"/>
                <a:gd name="connsiteY49" fmla="*/ 2676 h 10000"/>
                <a:gd name="connsiteX50" fmla="*/ 8486 w 10000"/>
                <a:gd name="connsiteY50" fmla="*/ 2605 h 10000"/>
                <a:gd name="connsiteX51" fmla="*/ 8541 w 10000"/>
                <a:gd name="connsiteY51" fmla="*/ 2459 h 10000"/>
                <a:gd name="connsiteX52" fmla="*/ 8649 w 10000"/>
                <a:gd name="connsiteY52" fmla="*/ 2336 h 10000"/>
                <a:gd name="connsiteX53" fmla="*/ 8919 w 10000"/>
                <a:gd name="connsiteY53" fmla="*/ 2141 h 10000"/>
                <a:gd name="connsiteX54" fmla="*/ 9135 w 10000"/>
                <a:gd name="connsiteY54" fmla="*/ 1995 h 10000"/>
                <a:gd name="connsiteX55" fmla="*/ 9351 w 10000"/>
                <a:gd name="connsiteY55" fmla="*/ 1849 h 10000"/>
                <a:gd name="connsiteX56" fmla="*/ 9405 w 10000"/>
                <a:gd name="connsiteY56" fmla="*/ 1678 h 10000"/>
                <a:gd name="connsiteX57" fmla="*/ 9568 w 10000"/>
                <a:gd name="connsiteY57" fmla="*/ 1461 h 10000"/>
                <a:gd name="connsiteX58" fmla="*/ 9838 w 10000"/>
                <a:gd name="connsiteY58" fmla="*/ 925 h 10000"/>
                <a:gd name="connsiteX59" fmla="*/ 9892 w 10000"/>
                <a:gd name="connsiteY59" fmla="*/ 582 h 10000"/>
                <a:gd name="connsiteX60" fmla="*/ 9892 w 10000"/>
                <a:gd name="connsiteY60" fmla="*/ 460 h 10000"/>
                <a:gd name="connsiteX61" fmla="*/ 10000 w 10000"/>
                <a:gd name="connsiteY61" fmla="*/ 389 h 10000"/>
                <a:gd name="connsiteX62" fmla="*/ 10000 w 10000"/>
                <a:gd name="connsiteY62" fmla="*/ 0 h 10000"/>
                <a:gd name="connsiteX0" fmla="*/ 1622 w 10000"/>
                <a:gd name="connsiteY0" fmla="*/ 10000 h 10000"/>
                <a:gd name="connsiteX1" fmla="*/ 2054 w 10000"/>
                <a:gd name="connsiteY1" fmla="*/ 8832 h 10000"/>
                <a:gd name="connsiteX2" fmla="*/ 1081 w 10000"/>
                <a:gd name="connsiteY2" fmla="*/ 8127 h 10000"/>
                <a:gd name="connsiteX3" fmla="*/ 703 w 10000"/>
                <a:gd name="connsiteY3" fmla="*/ 8030 h 10000"/>
                <a:gd name="connsiteX4" fmla="*/ 595 w 10000"/>
                <a:gd name="connsiteY4" fmla="*/ 7908 h 10000"/>
                <a:gd name="connsiteX5" fmla="*/ 595 w 10000"/>
                <a:gd name="connsiteY5" fmla="*/ 7835 h 10000"/>
                <a:gd name="connsiteX6" fmla="*/ 703 w 10000"/>
                <a:gd name="connsiteY6" fmla="*/ 7762 h 10000"/>
                <a:gd name="connsiteX7" fmla="*/ 703 w 10000"/>
                <a:gd name="connsiteY7" fmla="*/ 7690 h 10000"/>
                <a:gd name="connsiteX8" fmla="*/ 703 w 10000"/>
                <a:gd name="connsiteY8" fmla="*/ 7592 h 10000"/>
                <a:gd name="connsiteX9" fmla="*/ 595 w 10000"/>
                <a:gd name="connsiteY9" fmla="*/ 7568 h 10000"/>
                <a:gd name="connsiteX10" fmla="*/ 432 w 10000"/>
                <a:gd name="connsiteY10" fmla="*/ 7324 h 10000"/>
                <a:gd name="connsiteX11" fmla="*/ 162 w 10000"/>
                <a:gd name="connsiteY11" fmla="*/ 6984 h 10000"/>
                <a:gd name="connsiteX12" fmla="*/ 0 w 10000"/>
                <a:gd name="connsiteY12" fmla="*/ 6715 h 10000"/>
                <a:gd name="connsiteX13" fmla="*/ 162 w 10000"/>
                <a:gd name="connsiteY13" fmla="*/ 6620 h 10000"/>
                <a:gd name="connsiteX14" fmla="*/ 324 w 10000"/>
                <a:gd name="connsiteY14" fmla="*/ 6521 h 10000"/>
                <a:gd name="connsiteX15" fmla="*/ 541 w 10000"/>
                <a:gd name="connsiteY15" fmla="*/ 6448 h 10000"/>
                <a:gd name="connsiteX16" fmla="*/ 432 w 10000"/>
                <a:gd name="connsiteY16" fmla="*/ 6229 h 10000"/>
                <a:gd name="connsiteX17" fmla="*/ 1081 w 10000"/>
                <a:gd name="connsiteY17" fmla="*/ 4889 h 10000"/>
                <a:gd name="connsiteX18" fmla="*/ 1297 w 10000"/>
                <a:gd name="connsiteY18" fmla="*/ 4842 h 10000"/>
                <a:gd name="connsiteX19" fmla="*/ 1351 w 10000"/>
                <a:gd name="connsiteY19" fmla="*/ 4842 h 10000"/>
                <a:gd name="connsiteX20" fmla="*/ 1514 w 10000"/>
                <a:gd name="connsiteY20" fmla="*/ 4842 h 10000"/>
                <a:gd name="connsiteX21" fmla="*/ 1676 w 10000"/>
                <a:gd name="connsiteY21" fmla="*/ 4941 h 10000"/>
                <a:gd name="connsiteX22" fmla="*/ 1946 w 10000"/>
                <a:gd name="connsiteY22" fmla="*/ 5012 h 10000"/>
                <a:gd name="connsiteX23" fmla="*/ 2108 w 10000"/>
                <a:gd name="connsiteY23" fmla="*/ 5036 h 10000"/>
                <a:gd name="connsiteX24" fmla="*/ 2378 w 10000"/>
                <a:gd name="connsiteY24" fmla="*/ 5087 h 10000"/>
                <a:gd name="connsiteX25" fmla="*/ 2541 w 10000"/>
                <a:gd name="connsiteY25" fmla="*/ 5110 h 10000"/>
                <a:gd name="connsiteX26" fmla="*/ 2703 w 10000"/>
                <a:gd name="connsiteY26" fmla="*/ 5157 h 10000"/>
                <a:gd name="connsiteX27" fmla="*/ 2865 w 10000"/>
                <a:gd name="connsiteY27" fmla="*/ 5157 h 10000"/>
                <a:gd name="connsiteX28" fmla="*/ 3297 w 10000"/>
                <a:gd name="connsiteY28" fmla="*/ 5110 h 10000"/>
                <a:gd name="connsiteX29" fmla="*/ 3459 w 10000"/>
                <a:gd name="connsiteY29" fmla="*/ 5087 h 10000"/>
                <a:gd name="connsiteX30" fmla="*/ 3676 w 10000"/>
                <a:gd name="connsiteY30" fmla="*/ 5012 h 10000"/>
                <a:gd name="connsiteX31" fmla="*/ 3838 w 10000"/>
                <a:gd name="connsiteY31" fmla="*/ 4941 h 10000"/>
                <a:gd name="connsiteX32" fmla="*/ 4162 w 10000"/>
                <a:gd name="connsiteY32" fmla="*/ 4842 h 10000"/>
                <a:gd name="connsiteX33" fmla="*/ 4595 w 10000"/>
                <a:gd name="connsiteY33" fmla="*/ 4818 h 10000"/>
                <a:gd name="connsiteX34" fmla="*/ 5081 w 10000"/>
                <a:gd name="connsiteY34" fmla="*/ 4673 h 10000"/>
                <a:gd name="connsiteX35" fmla="*/ 5351 w 10000"/>
                <a:gd name="connsiteY35" fmla="*/ 4551 h 10000"/>
                <a:gd name="connsiteX36" fmla="*/ 6378 w 10000"/>
                <a:gd name="connsiteY36" fmla="*/ 4210 h 10000"/>
                <a:gd name="connsiteX37" fmla="*/ 6595 w 10000"/>
                <a:gd name="connsiteY37" fmla="*/ 4137 h 10000"/>
                <a:gd name="connsiteX38" fmla="*/ 7027 w 10000"/>
                <a:gd name="connsiteY38" fmla="*/ 3893 h 10000"/>
                <a:gd name="connsiteX39" fmla="*/ 7297 w 10000"/>
                <a:gd name="connsiteY39" fmla="*/ 3748 h 10000"/>
                <a:gd name="connsiteX40" fmla="*/ 7351 w 10000"/>
                <a:gd name="connsiteY40" fmla="*/ 3626 h 10000"/>
                <a:gd name="connsiteX41" fmla="*/ 7568 w 10000"/>
                <a:gd name="connsiteY41" fmla="*/ 3529 h 10000"/>
                <a:gd name="connsiteX42" fmla="*/ 7730 w 10000"/>
                <a:gd name="connsiteY42" fmla="*/ 3286 h 10000"/>
                <a:gd name="connsiteX43" fmla="*/ 7946 w 10000"/>
                <a:gd name="connsiteY43" fmla="*/ 3091 h 10000"/>
                <a:gd name="connsiteX44" fmla="*/ 8162 w 10000"/>
                <a:gd name="connsiteY44" fmla="*/ 3018 h 10000"/>
                <a:gd name="connsiteX45" fmla="*/ 8216 w 10000"/>
                <a:gd name="connsiteY45" fmla="*/ 2920 h 10000"/>
                <a:gd name="connsiteX46" fmla="*/ 8324 w 10000"/>
                <a:gd name="connsiteY46" fmla="*/ 2822 h 10000"/>
                <a:gd name="connsiteX47" fmla="*/ 8378 w 10000"/>
                <a:gd name="connsiteY47" fmla="*/ 2751 h 10000"/>
                <a:gd name="connsiteX48" fmla="*/ 8486 w 10000"/>
                <a:gd name="connsiteY48" fmla="*/ 2676 h 10000"/>
                <a:gd name="connsiteX49" fmla="*/ 8486 w 10000"/>
                <a:gd name="connsiteY49" fmla="*/ 2605 h 10000"/>
                <a:gd name="connsiteX50" fmla="*/ 8541 w 10000"/>
                <a:gd name="connsiteY50" fmla="*/ 2459 h 10000"/>
                <a:gd name="connsiteX51" fmla="*/ 8649 w 10000"/>
                <a:gd name="connsiteY51" fmla="*/ 2336 h 10000"/>
                <a:gd name="connsiteX52" fmla="*/ 8919 w 10000"/>
                <a:gd name="connsiteY52" fmla="*/ 2141 h 10000"/>
                <a:gd name="connsiteX53" fmla="*/ 9135 w 10000"/>
                <a:gd name="connsiteY53" fmla="*/ 1995 h 10000"/>
                <a:gd name="connsiteX54" fmla="*/ 9351 w 10000"/>
                <a:gd name="connsiteY54" fmla="*/ 1849 h 10000"/>
                <a:gd name="connsiteX55" fmla="*/ 9405 w 10000"/>
                <a:gd name="connsiteY55" fmla="*/ 1678 h 10000"/>
                <a:gd name="connsiteX56" fmla="*/ 9568 w 10000"/>
                <a:gd name="connsiteY56" fmla="*/ 1461 h 10000"/>
                <a:gd name="connsiteX57" fmla="*/ 9838 w 10000"/>
                <a:gd name="connsiteY57" fmla="*/ 925 h 10000"/>
                <a:gd name="connsiteX58" fmla="*/ 9892 w 10000"/>
                <a:gd name="connsiteY58" fmla="*/ 582 h 10000"/>
                <a:gd name="connsiteX59" fmla="*/ 9892 w 10000"/>
                <a:gd name="connsiteY59" fmla="*/ 460 h 10000"/>
                <a:gd name="connsiteX60" fmla="*/ 10000 w 10000"/>
                <a:gd name="connsiteY60" fmla="*/ 389 h 10000"/>
                <a:gd name="connsiteX61" fmla="*/ 10000 w 10000"/>
                <a:gd name="connsiteY61" fmla="*/ 0 h 10000"/>
                <a:gd name="connsiteX0" fmla="*/ 1622 w 10000"/>
                <a:gd name="connsiteY0" fmla="*/ 10000 h 10000"/>
                <a:gd name="connsiteX1" fmla="*/ 1081 w 10000"/>
                <a:gd name="connsiteY1" fmla="*/ 8127 h 10000"/>
                <a:gd name="connsiteX2" fmla="*/ 703 w 10000"/>
                <a:gd name="connsiteY2" fmla="*/ 8030 h 10000"/>
                <a:gd name="connsiteX3" fmla="*/ 595 w 10000"/>
                <a:gd name="connsiteY3" fmla="*/ 7908 h 10000"/>
                <a:gd name="connsiteX4" fmla="*/ 595 w 10000"/>
                <a:gd name="connsiteY4" fmla="*/ 7835 h 10000"/>
                <a:gd name="connsiteX5" fmla="*/ 703 w 10000"/>
                <a:gd name="connsiteY5" fmla="*/ 7762 h 10000"/>
                <a:gd name="connsiteX6" fmla="*/ 703 w 10000"/>
                <a:gd name="connsiteY6" fmla="*/ 7690 h 10000"/>
                <a:gd name="connsiteX7" fmla="*/ 703 w 10000"/>
                <a:gd name="connsiteY7" fmla="*/ 7592 h 10000"/>
                <a:gd name="connsiteX8" fmla="*/ 595 w 10000"/>
                <a:gd name="connsiteY8" fmla="*/ 7568 h 10000"/>
                <a:gd name="connsiteX9" fmla="*/ 432 w 10000"/>
                <a:gd name="connsiteY9" fmla="*/ 7324 h 10000"/>
                <a:gd name="connsiteX10" fmla="*/ 162 w 10000"/>
                <a:gd name="connsiteY10" fmla="*/ 6984 h 10000"/>
                <a:gd name="connsiteX11" fmla="*/ 0 w 10000"/>
                <a:gd name="connsiteY11" fmla="*/ 6715 h 10000"/>
                <a:gd name="connsiteX12" fmla="*/ 162 w 10000"/>
                <a:gd name="connsiteY12" fmla="*/ 6620 h 10000"/>
                <a:gd name="connsiteX13" fmla="*/ 324 w 10000"/>
                <a:gd name="connsiteY13" fmla="*/ 6521 h 10000"/>
                <a:gd name="connsiteX14" fmla="*/ 541 w 10000"/>
                <a:gd name="connsiteY14" fmla="*/ 6448 h 10000"/>
                <a:gd name="connsiteX15" fmla="*/ 432 w 10000"/>
                <a:gd name="connsiteY15" fmla="*/ 6229 h 10000"/>
                <a:gd name="connsiteX16" fmla="*/ 1081 w 10000"/>
                <a:gd name="connsiteY16" fmla="*/ 4889 h 10000"/>
                <a:gd name="connsiteX17" fmla="*/ 1297 w 10000"/>
                <a:gd name="connsiteY17" fmla="*/ 4842 h 10000"/>
                <a:gd name="connsiteX18" fmla="*/ 1351 w 10000"/>
                <a:gd name="connsiteY18" fmla="*/ 4842 h 10000"/>
                <a:gd name="connsiteX19" fmla="*/ 1514 w 10000"/>
                <a:gd name="connsiteY19" fmla="*/ 4842 h 10000"/>
                <a:gd name="connsiteX20" fmla="*/ 1676 w 10000"/>
                <a:gd name="connsiteY20" fmla="*/ 4941 h 10000"/>
                <a:gd name="connsiteX21" fmla="*/ 1946 w 10000"/>
                <a:gd name="connsiteY21" fmla="*/ 5012 h 10000"/>
                <a:gd name="connsiteX22" fmla="*/ 2108 w 10000"/>
                <a:gd name="connsiteY22" fmla="*/ 5036 h 10000"/>
                <a:gd name="connsiteX23" fmla="*/ 2378 w 10000"/>
                <a:gd name="connsiteY23" fmla="*/ 5087 h 10000"/>
                <a:gd name="connsiteX24" fmla="*/ 2541 w 10000"/>
                <a:gd name="connsiteY24" fmla="*/ 5110 h 10000"/>
                <a:gd name="connsiteX25" fmla="*/ 2703 w 10000"/>
                <a:gd name="connsiteY25" fmla="*/ 5157 h 10000"/>
                <a:gd name="connsiteX26" fmla="*/ 2865 w 10000"/>
                <a:gd name="connsiteY26" fmla="*/ 5157 h 10000"/>
                <a:gd name="connsiteX27" fmla="*/ 3297 w 10000"/>
                <a:gd name="connsiteY27" fmla="*/ 5110 h 10000"/>
                <a:gd name="connsiteX28" fmla="*/ 3459 w 10000"/>
                <a:gd name="connsiteY28" fmla="*/ 5087 h 10000"/>
                <a:gd name="connsiteX29" fmla="*/ 3676 w 10000"/>
                <a:gd name="connsiteY29" fmla="*/ 5012 h 10000"/>
                <a:gd name="connsiteX30" fmla="*/ 3838 w 10000"/>
                <a:gd name="connsiteY30" fmla="*/ 4941 h 10000"/>
                <a:gd name="connsiteX31" fmla="*/ 4162 w 10000"/>
                <a:gd name="connsiteY31" fmla="*/ 4842 h 10000"/>
                <a:gd name="connsiteX32" fmla="*/ 4595 w 10000"/>
                <a:gd name="connsiteY32" fmla="*/ 4818 h 10000"/>
                <a:gd name="connsiteX33" fmla="*/ 5081 w 10000"/>
                <a:gd name="connsiteY33" fmla="*/ 4673 h 10000"/>
                <a:gd name="connsiteX34" fmla="*/ 5351 w 10000"/>
                <a:gd name="connsiteY34" fmla="*/ 4551 h 10000"/>
                <a:gd name="connsiteX35" fmla="*/ 6378 w 10000"/>
                <a:gd name="connsiteY35" fmla="*/ 4210 h 10000"/>
                <a:gd name="connsiteX36" fmla="*/ 6595 w 10000"/>
                <a:gd name="connsiteY36" fmla="*/ 4137 h 10000"/>
                <a:gd name="connsiteX37" fmla="*/ 7027 w 10000"/>
                <a:gd name="connsiteY37" fmla="*/ 3893 h 10000"/>
                <a:gd name="connsiteX38" fmla="*/ 7297 w 10000"/>
                <a:gd name="connsiteY38" fmla="*/ 3748 h 10000"/>
                <a:gd name="connsiteX39" fmla="*/ 7351 w 10000"/>
                <a:gd name="connsiteY39" fmla="*/ 3626 h 10000"/>
                <a:gd name="connsiteX40" fmla="*/ 7568 w 10000"/>
                <a:gd name="connsiteY40" fmla="*/ 3529 h 10000"/>
                <a:gd name="connsiteX41" fmla="*/ 7730 w 10000"/>
                <a:gd name="connsiteY41" fmla="*/ 3286 h 10000"/>
                <a:gd name="connsiteX42" fmla="*/ 7946 w 10000"/>
                <a:gd name="connsiteY42" fmla="*/ 3091 h 10000"/>
                <a:gd name="connsiteX43" fmla="*/ 8162 w 10000"/>
                <a:gd name="connsiteY43" fmla="*/ 3018 h 10000"/>
                <a:gd name="connsiteX44" fmla="*/ 8216 w 10000"/>
                <a:gd name="connsiteY44" fmla="*/ 2920 h 10000"/>
                <a:gd name="connsiteX45" fmla="*/ 8324 w 10000"/>
                <a:gd name="connsiteY45" fmla="*/ 2822 h 10000"/>
                <a:gd name="connsiteX46" fmla="*/ 8378 w 10000"/>
                <a:gd name="connsiteY46" fmla="*/ 2751 h 10000"/>
                <a:gd name="connsiteX47" fmla="*/ 8486 w 10000"/>
                <a:gd name="connsiteY47" fmla="*/ 2676 h 10000"/>
                <a:gd name="connsiteX48" fmla="*/ 8486 w 10000"/>
                <a:gd name="connsiteY48" fmla="*/ 2605 h 10000"/>
                <a:gd name="connsiteX49" fmla="*/ 8541 w 10000"/>
                <a:gd name="connsiteY49" fmla="*/ 2459 h 10000"/>
                <a:gd name="connsiteX50" fmla="*/ 8649 w 10000"/>
                <a:gd name="connsiteY50" fmla="*/ 2336 h 10000"/>
                <a:gd name="connsiteX51" fmla="*/ 8919 w 10000"/>
                <a:gd name="connsiteY51" fmla="*/ 2141 h 10000"/>
                <a:gd name="connsiteX52" fmla="*/ 9135 w 10000"/>
                <a:gd name="connsiteY52" fmla="*/ 1995 h 10000"/>
                <a:gd name="connsiteX53" fmla="*/ 9351 w 10000"/>
                <a:gd name="connsiteY53" fmla="*/ 1849 h 10000"/>
                <a:gd name="connsiteX54" fmla="*/ 9405 w 10000"/>
                <a:gd name="connsiteY54" fmla="*/ 1678 h 10000"/>
                <a:gd name="connsiteX55" fmla="*/ 9568 w 10000"/>
                <a:gd name="connsiteY55" fmla="*/ 1461 h 10000"/>
                <a:gd name="connsiteX56" fmla="*/ 9838 w 10000"/>
                <a:gd name="connsiteY56" fmla="*/ 925 h 10000"/>
                <a:gd name="connsiteX57" fmla="*/ 9892 w 10000"/>
                <a:gd name="connsiteY57" fmla="*/ 582 h 10000"/>
                <a:gd name="connsiteX58" fmla="*/ 9892 w 10000"/>
                <a:gd name="connsiteY58" fmla="*/ 460 h 10000"/>
                <a:gd name="connsiteX59" fmla="*/ 10000 w 10000"/>
                <a:gd name="connsiteY59" fmla="*/ 389 h 10000"/>
                <a:gd name="connsiteX60" fmla="*/ 10000 w 10000"/>
                <a:gd name="connsiteY60" fmla="*/ 0 h 10000"/>
                <a:gd name="connsiteX0" fmla="*/ 1081 w 10000"/>
                <a:gd name="connsiteY0" fmla="*/ 8127 h 8127"/>
                <a:gd name="connsiteX1" fmla="*/ 703 w 10000"/>
                <a:gd name="connsiteY1" fmla="*/ 8030 h 8127"/>
                <a:gd name="connsiteX2" fmla="*/ 595 w 10000"/>
                <a:gd name="connsiteY2" fmla="*/ 7908 h 8127"/>
                <a:gd name="connsiteX3" fmla="*/ 595 w 10000"/>
                <a:gd name="connsiteY3" fmla="*/ 7835 h 8127"/>
                <a:gd name="connsiteX4" fmla="*/ 703 w 10000"/>
                <a:gd name="connsiteY4" fmla="*/ 7762 h 8127"/>
                <a:gd name="connsiteX5" fmla="*/ 703 w 10000"/>
                <a:gd name="connsiteY5" fmla="*/ 7690 h 8127"/>
                <a:gd name="connsiteX6" fmla="*/ 703 w 10000"/>
                <a:gd name="connsiteY6" fmla="*/ 7592 h 8127"/>
                <a:gd name="connsiteX7" fmla="*/ 595 w 10000"/>
                <a:gd name="connsiteY7" fmla="*/ 7568 h 8127"/>
                <a:gd name="connsiteX8" fmla="*/ 432 w 10000"/>
                <a:gd name="connsiteY8" fmla="*/ 7324 h 8127"/>
                <a:gd name="connsiteX9" fmla="*/ 162 w 10000"/>
                <a:gd name="connsiteY9" fmla="*/ 6984 h 8127"/>
                <a:gd name="connsiteX10" fmla="*/ 0 w 10000"/>
                <a:gd name="connsiteY10" fmla="*/ 6715 h 8127"/>
                <a:gd name="connsiteX11" fmla="*/ 162 w 10000"/>
                <a:gd name="connsiteY11" fmla="*/ 6620 h 8127"/>
                <a:gd name="connsiteX12" fmla="*/ 324 w 10000"/>
                <a:gd name="connsiteY12" fmla="*/ 6521 h 8127"/>
                <a:gd name="connsiteX13" fmla="*/ 541 w 10000"/>
                <a:gd name="connsiteY13" fmla="*/ 6448 h 8127"/>
                <a:gd name="connsiteX14" fmla="*/ 432 w 10000"/>
                <a:gd name="connsiteY14" fmla="*/ 6229 h 8127"/>
                <a:gd name="connsiteX15" fmla="*/ 1081 w 10000"/>
                <a:gd name="connsiteY15" fmla="*/ 4889 h 8127"/>
                <a:gd name="connsiteX16" fmla="*/ 1297 w 10000"/>
                <a:gd name="connsiteY16" fmla="*/ 4842 h 8127"/>
                <a:gd name="connsiteX17" fmla="*/ 1351 w 10000"/>
                <a:gd name="connsiteY17" fmla="*/ 4842 h 8127"/>
                <a:gd name="connsiteX18" fmla="*/ 1514 w 10000"/>
                <a:gd name="connsiteY18" fmla="*/ 4842 h 8127"/>
                <a:gd name="connsiteX19" fmla="*/ 1676 w 10000"/>
                <a:gd name="connsiteY19" fmla="*/ 4941 h 8127"/>
                <a:gd name="connsiteX20" fmla="*/ 1946 w 10000"/>
                <a:gd name="connsiteY20" fmla="*/ 5012 h 8127"/>
                <a:gd name="connsiteX21" fmla="*/ 2108 w 10000"/>
                <a:gd name="connsiteY21" fmla="*/ 5036 h 8127"/>
                <a:gd name="connsiteX22" fmla="*/ 2378 w 10000"/>
                <a:gd name="connsiteY22" fmla="*/ 5087 h 8127"/>
                <a:gd name="connsiteX23" fmla="*/ 2541 w 10000"/>
                <a:gd name="connsiteY23" fmla="*/ 5110 h 8127"/>
                <a:gd name="connsiteX24" fmla="*/ 2703 w 10000"/>
                <a:gd name="connsiteY24" fmla="*/ 5157 h 8127"/>
                <a:gd name="connsiteX25" fmla="*/ 2865 w 10000"/>
                <a:gd name="connsiteY25" fmla="*/ 5157 h 8127"/>
                <a:gd name="connsiteX26" fmla="*/ 3297 w 10000"/>
                <a:gd name="connsiteY26" fmla="*/ 5110 h 8127"/>
                <a:gd name="connsiteX27" fmla="*/ 3459 w 10000"/>
                <a:gd name="connsiteY27" fmla="*/ 5087 h 8127"/>
                <a:gd name="connsiteX28" fmla="*/ 3676 w 10000"/>
                <a:gd name="connsiteY28" fmla="*/ 5012 h 8127"/>
                <a:gd name="connsiteX29" fmla="*/ 3838 w 10000"/>
                <a:gd name="connsiteY29" fmla="*/ 4941 h 8127"/>
                <a:gd name="connsiteX30" fmla="*/ 4162 w 10000"/>
                <a:gd name="connsiteY30" fmla="*/ 4842 h 8127"/>
                <a:gd name="connsiteX31" fmla="*/ 4595 w 10000"/>
                <a:gd name="connsiteY31" fmla="*/ 4818 h 8127"/>
                <a:gd name="connsiteX32" fmla="*/ 5081 w 10000"/>
                <a:gd name="connsiteY32" fmla="*/ 4673 h 8127"/>
                <a:gd name="connsiteX33" fmla="*/ 5351 w 10000"/>
                <a:gd name="connsiteY33" fmla="*/ 4551 h 8127"/>
                <a:gd name="connsiteX34" fmla="*/ 6378 w 10000"/>
                <a:gd name="connsiteY34" fmla="*/ 4210 h 8127"/>
                <a:gd name="connsiteX35" fmla="*/ 6595 w 10000"/>
                <a:gd name="connsiteY35" fmla="*/ 4137 h 8127"/>
                <a:gd name="connsiteX36" fmla="*/ 7027 w 10000"/>
                <a:gd name="connsiteY36" fmla="*/ 3893 h 8127"/>
                <a:gd name="connsiteX37" fmla="*/ 7297 w 10000"/>
                <a:gd name="connsiteY37" fmla="*/ 3748 h 8127"/>
                <a:gd name="connsiteX38" fmla="*/ 7351 w 10000"/>
                <a:gd name="connsiteY38" fmla="*/ 3626 h 8127"/>
                <a:gd name="connsiteX39" fmla="*/ 7568 w 10000"/>
                <a:gd name="connsiteY39" fmla="*/ 3529 h 8127"/>
                <a:gd name="connsiteX40" fmla="*/ 7730 w 10000"/>
                <a:gd name="connsiteY40" fmla="*/ 3286 h 8127"/>
                <a:gd name="connsiteX41" fmla="*/ 7946 w 10000"/>
                <a:gd name="connsiteY41" fmla="*/ 3091 h 8127"/>
                <a:gd name="connsiteX42" fmla="*/ 8162 w 10000"/>
                <a:gd name="connsiteY42" fmla="*/ 3018 h 8127"/>
                <a:gd name="connsiteX43" fmla="*/ 8216 w 10000"/>
                <a:gd name="connsiteY43" fmla="*/ 2920 h 8127"/>
                <a:gd name="connsiteX44" fmla="*/ 8324 w 10000"/>
                <a:gd name="connsiteY44" fmla="*/ 2822 h 8127"/>
                <a:gd name="connsiteX45" fmla="*/ 8378 w 10000"/>
                <a:gd name="connsiteY45" fmla="*/ 2751 h 8127"/>
                <a:gd name="connsiteX46" fmla="*/ 8486 w 10000"/>
                <a:gd name="connsiteY46" fmla="*/ 2676 h 8127"/>
                <a:gd name="connsiteX47" fmla="*/ 8486 w 10000"/>
                <a:gd name="connsiteY47" fmla="*/ 2605 h 8127"/>
                <a:gd name="connsiteX48" fmla="*/ 8541 w 10000"/>
                <a:gd name="connsiteY48" fmla="*/ 2459 h 8127"/>
                <a:gd name="connsiteX49" fmla="*/ 8649 w 10000"/>
                <a:gd name="connsiteY49" fmla="*/ 2336 h 8127"/>
                <a:gd name="connsiteX50" fmla="*/ 8919 w 10000"/>
                <a:gd name="connsiteY50" fmla="*/ 2141 h 8127"/>
                <a:gd name="connsiteX51" fmla="*/ 9135 w 10000"/>
                <a:gd name="connsiteY51" fmla="*/ 1995 h 8127"/>
                <a:gd name="connsiteX52" fmla="*/ 9351 w 10000"/>
                <a:gd name="connsiteY52" fmla="*/ 1849 h 8127"/>
                <a:gd name="connsiteX53" fmla="*/ 9405 w 10000"/>
                <a:gd name="connsiteY53" fmla="*/ 1678 h 8127"/>
                <a:gd name="connsiteX54" fmla="*/ 9568 w 10000"/>
                <a:gd name="connsiteY54" fmla="*/ 1461 h 8127"/>
                <a:gd name="connsiteX55" fmla="*/ 9838 w 10000"/>
                <a:gd name="connsiteY55" fmla="*/ 925 h 8127"/>
                <a:gd name="connsiteX56" fmla="*/ 9892 w 10000"/>
                <a:gd name="connsiteY56" fmla="*/ 582 h 8127"/>
                <a:gd name="connsiteX57" fmla="*/ 9892 w 10000"/>
                <a:gd name="connsiteY57" fmla="*/ 460 h 8127"/>
                <a:gd name="connsiteX58" fmla="*/ 10000 w 10000"/>
                <a:gd name="connsiteY58" fmla="*/ 389 h 8127"/>
                <a:gd name="connsiteX59" fmla="*/ 10000 w 10000"/>
                <a:gd name="connsiteY59" fmla="*/ 0 h 8127"/>
                <a:gd name="connsiteX0" fmla="*/ 1081 w 10000"/>
                <a:gd name="connsiteY0" fmla="*/ 10000 h 10000"/>
                <a:gd name="connsiteX1" fmla="*/ 703 w 10000"/>
                <a:gd name="connsiteY1" fmla="*/ 9881 h 10000"/>
                <a:gd name="connsiteX2" fmla="*/ 595 w 10000"/>
                <a:gd name="connsiteY2" fmla="*/ 9731 h 10000"/>
                <a:gd name="connsiteX3" fmla="*/ 595 w 10000"/>
                <a:gd name="connsiteY3" fmla="*/ 9641 h 10000"/>
                <a:gd name="connsiteX4" fmla="*/ 703 w 10000"/>
                <a:gd name="connsiteY4" fmla="*/ 9462 h 10000"/>
                <a:gd name="connsiteX5" fmla="*/ 703 w 10000"/>
                <a:gd name="connsiteY5" fmla="*/ 9342 h 10000"/>
                <a:gd name="connsiteX6" fmla="*/ 595 w 10000"/>
                <a:gd name="connsiteY6" fmla="*/ 9312 h 10000"/>
                <a:gd name="connsiteX7" fmla="*/ 432 w 10000"/>
                <a:gd name="connsiteY7" fmla="*/ 9012 h 10000"/>
                <a:gd name="connsiteX8" fmla="*/ 162 w 10000"/>
                <a:gd name="connsiteY8" fmla="*/ 8594 h 10000"/>
                <a:gd name="connsiteX9" fmla="*/ 0 w 10000"/>
                <a:gd name="connsiteY9" fmla="*/ 8263 h 10000"/>
                <a:gd name="connsiteX10" fmla="*/ 162 w 10000"/>
                <a:gd name="connsiteY10" fmla="*/ 8146 h 10000"/>
                <a:gd name="connsiteX11" fmla="*/ 324 w 10000"/>
                <a:gd name="connsiteY11" fmla="*/ 8024 h 10000"/>
                <a:gd name="connsiteX12" fmla="*/ 541 w 10000"/>
                <a:gd name="connsiteY12" fmla="*/ 7934 h 10000"/>
                <a:gd name="connsiteX13" fmla="*/ 432 w 10000"/>
                <a:gd name="connsiteY13" fmla="*/ 7665 h 10000"/>
                <a:gd name="connsiteX14" fmla="*/ 1081 w 10000"/>
                <a:gd name="connsiteY14" fmla="*/ 6016 h 10000"/>
                <a:gd name="connsiteX15" fmla="*/ 1297 w 10000"/>
                <a:gd name="connsiteY15" fmla="*/ 5958 h 10000"/>
                <a:gd name="connsiteX16" fmla="*/ 1351 w 10000"/>
                <a:gd name="connsiteY16" fmla="*/ 5958 h 10000"/>
                <a:gd name="connsiteX17" fmla="*/ 1514 w 10000"/>
                <a:gd name="connsiteY17" fmla="*/ 5958 h 10000"/>
                <a:gd name="connsiteX18" fmla="*/ 1676 w 10000"/>
                <a:gd name="connsiteY18" fmla="*/ 6080 h 10000"/>
                <a:gd name="connsiteX19" fmla="*/ 1946 w 10000"/>
                <a:gd name="connsiteY19" fmla="*/ 6167 h 10000"/>
                <a:gd name="connsiteX20" fmla="*/ 2108 w 10000"/>
                <a:gd name="connsiteY20" fmla="*/ 6197 h 10000"/>
                <a:gd name="connsiteX21" fmla="*/ 2378 w 10000"/>
                <a:gd name="connsiteY21" fmla="*/ 6259 h 10000"/>
                <a:gd name="connsiteX22" fmla="*/ 2541 w 10000"/>
                <a:gd name="connsiteY22" fmla="*/ 6288 h 10000"/>
                <a:gd name="connsiteX23" fmla="*/ 2703 w 10000"/>
                <a:gd name="connsiteY23" fmla="*/ 6346 h 10000"/>
                <a:gd name="connsiteX24" fmla="*/ 2865 w 10000"/>
                <a:gd name="connsiteY24" fmla="*/ 6346 h 10000"/>
                <a:gd name="connsiteX25" fmla="*/ 3297 w 10000"/>
                <a:gd name="connsiteY25" fmla="*/ 6288 h 10000"/>
                <a:gd name="connsiteX26" fmla="*/ 3459 w 10000"/>
                <a:gd name="connsiteY26" fmla="*/ 6259 h 10000"/>
                <a:gd name="connsiteX27" fmla="*/ 3676 w 10000"/>
                <a:gd name="connsiteY27" fmla="*/ 6167 h 10000"/>
                <a:gd name="connsiteX28" fmla="*/ 3838 w 10000"/>
                <a:gd name="connsiteY28" fmla="*/ 6080 h 10000"/>
                <a:gd name="connsiteX29" fmla="*/ 4162 w 10000"/>
                <a:gd name="connsiteY29" fmla="*/ 5958 h 10000"/>
                <a:gd name="connsiteX30" fmla="*/ 4595 w 10000"/>
                <a:gd name="connsiteY30" fmla="*/ 5928 h 10000"/>
                <a:gd name="connsiteX31" fmla="*/ 5081 w 10000"/>
                <a:gd name="connsiteY31" fmla="*/ 5750 h 10000"/>
                <a:gd name="connsiteX32" fmla="*/ 5351 w 10000"/>
                <a:gd name="connsiteY32" fmla="*/ 5600 h 10000"/>
                <a:gd name="connsiteX33" fmla="*/ 6378 w 10000"/>
                <a:gd name="connsiteY33" fmla="*/ 5180 h 10000"/>
                <a:gd name="connsiteX34" fmla="*/ 6595 w 10000"/>
                <a:gd name="connsiteY34" fmla="*/ 5090 h 10000"/>
                <a:gd name="connsiteX35" fmla="*/ 7027 w 10000"/>
                <a:gd name="connsiteY35" fmla="*/ 4790 h 10000"/>
                <a:gd name="connsiteX36" fmla="*/ 7297 w 10000"/>
                <a:gd name="connsiteY36" fmla="*/ 4612 h 10000"/>
                <a:gd name="connsiteX37" fmla="*/ 7351 w 10000"/>
                <a:gd name="connsiteY37" fmla="*/ 4462 h 10000"/>
                <a:gd name="connsiteX38" fmla="*/ 7568 w 10000"/>
                <a:gd name="connsiteY38" fmla="*/ 4342 h 10000"/>
                <a:gd name="connsiteX39" fmla="*/ 7730 w 10000"/>
                <a:gd name="connsiteY39" fmla="*/ 4043 h 10000"/>
                <a:gd name="connsiteX40" fmla="*/ 7946 w 10000"/>
                <a:gd name="connsiteY40" fmla="*/ 3803 h 10000"/>
                <a:gd name="connsiteX41" fmla="*/ 8162 w 10000"/>
                <a:gd name="connsiteY41" fmla="*/ 3714 h 10000"/>
                <a:gd name="connsiteX42" fmla="*/ 8216 w 10000"/>
                <a:gd name="connsiteY42" fmla="*/ 3593 h 10000"/>
                <a:gd name="connsiteX43" fmla="*/ 8324 w 10000"/>
                <a:gd name="connsiteY43" fmla="*/ 3472 h 10000"/>
                <a:gd name="connsiteX44" fmla="*/ 8378 w 10000"/>
                <a:gd name="connsiteY44" fmla="*/ 3385 h 10000"/>
                <a:gd name="connsiteX45" fmla="*/ 8486 w 10000"/>
                <a:gd name="connsiteY45" fmla="*/ 3293 h 10000"/>
                <a:gd name="connsiteX46" fmla="*/ 8486 w 10000"/>
                <a:gd name="connsiteY46" fmla="*/ 3205 h 10000"/>
                <a:gd name="connsiteX47" fmla="*/ 8541 w 10000"/>
                <a:gd name="connsiteY47" fmla="*/ 3026 h 10000"/>
                <a:gd name="connsiteX48" fmla="*/ 8649 w 10000"/>
                <a:gd name="connsiteY48" fmla="*/ 2874 h 10000"/>
                <a:gd name="connsiteX49" fmla="*/ 8919 w 10000"/>
                <a:gd name="connsiteY49" fmla="*/ 2634 h 10000"/>
                <a:gd name="connsiteX50" fmla="*/ 9135 w 10000"/>
                <a:gd name="connsiteY50" fmla="*/ 2455 h 10000"/>
                <a:gd name="connsiteX51" fmla="*/ 9351 w 10000"/>
                <a:gd name="connsiteY51" fmla="*/ 2275 h 10000"/>
                <a:gd name="connsiteX52" fmla="*/ 9405 w 10000"/>
                <a:gd name="connsiteY52" fmla="*/ 2065 h 10000"/>
                <a:gd name="connsiteX53" fmla="*/ 9568 w 10000"/>
                <a:gd name="connsiteY53" fmla="*/ 1798 h 10000"/>
                <a:gd name="connsiteX54" fmla="*/ 9838 w 10000"/>
                <a:gd name="connsiteY54" fmla="*/ 1138 h 10000"/>
                <a:gd name="connsiteX55" fmla="*/ 9892 w 10000"/>
                <a:gd name="connsiteY55" fmla="*/ 716 h 10000"/>
                <a:gd name="connsiteX56" fmla="*/ 9892 w 10000"/>
                <a:gd name="connsiteY56" fmla="*/ 566 h 10000"/>
                <a:gd name="connsiteX57" fmla="*/ 10000 w 10000"/>
                <a:gd name="connsiteY57" fmla="*/ 479 h 10000"/>
                <a:gd name="connsiteX58" fmla="*/ 10000 w 10000"/>
                <a:gd name="connsiteY58" fmla="*/ 0 h 10000"/>
                <a:gd name="connsiteX0" fmla="*/ 1081 w 10000"/>
                <a:gd name="connsiteY0" fmla="*/ 10000 h 10000"/>
                <a:gd name="connsiteX1" fmla="*/ 703 w 10000"/>
                <a:gd name="connsiteY1" fmla="*/ 9881 h 10000"/>
                <a:gd name="connsiteX2" fmla="*/ 595 w 10000"/>
                <a:gd name="connsiteY2" fmla="*/ 9731 h 10000"/>
                <a:gd name="connsiteX3" fmla="*/ 595 w 10000"/>
                <a:gd name="connsiteY3" fmla="*/ 9641 h 10000"/>
                <a:gd name="connsiteX4" fmla="*/ 703 w 10000"/>
                <a:gd name="connsiteY4" fmla="*/ 9342 h 10000"/>
                <a:gd name="connsiteX5" fmla="*/ 595 w 10000"/>
                <a:gd name="connsiteY5" fmla="*/ 9312 h 10000"/>
                <a:gd name="connsiteX6" fmla="*/ 432 w 10000"/>
                <a:gd name="connsiteY6" fmla="*/ 9012 h 10000"/>
                <a:gd name="connsiteX7" fmla="*/ 162 w 10000"/>
                <a:gd name="connsiteY7" fmla="*/ 8594 h 10000"/>
                <a:gd name="connsiteX8" fmla="*/ 0 w 10000"/>
                <a:gd name="connsiteY8" fmla="*/ 8263 h 10000"/>
                <a:gd name="connsiteX9" fmla="*/ 162 w 10000"/>
                <a:gd name="connsiteY9" fmla="*/ 8146 h 10000"/>
                <a:gd name="connsiteX10" fmla="*/ 324 w 10000"/>
                <a:gd name="connsiteY10" fmla="*/ 8024 h 10000"/>
                <a:gd name="connsiteX11" fmla="*/ 541 w 10000"/>
                <a:gd name="connsiteY11" fmla="*/ 7934 h 10000"/>
                <a:gd name="connsiteX12" fmla="*/ 432 w 10000"/>
                <a:gd name="connsiteY12" fmla="*/ 7665 h 10000"/>
                <a:gd name="connsiteX13" fmla="*/ 1081 w 10000"/>
                <a:gd name="connsiteY13" fmla="*/ 6016 h 10000"/>
                <a:gd name="connsiteX14" fmla="*/ 1297 w 10000"/>
                <a:gd name="connsiteY14" fmla="*/ 5958 h 10000"/>
                <a:gd name="connsiteX15" fmla="*/ 1351 w 10000"/>
                <a:gd name="connsiteY15" fmla="*/ 5958 h 10000"/>
                <a:gd name="connsiteX16" fmla="*/ 1514 w 10000"/>
                <a:gd name="connsiteY16" fmla="*/ 5958 h 10000"/>
                <a:gd name="connsiteX17" fmla="*/ 1676 w 10000"/>
                <a:gd name="connsiteY17" fmla="*/ 6080 h 10000"/>
                <a:gd name="connsiteX18" fmla="*/ 1946 w 10000"/>
                <a:gd name="connsiteY18" fmla="*/ 6167 h 10000"/>
                <a:gd name="connsiteX19" fmla="*/ 2108 w 10000"/>
                <a:gd name="connsiteY19" fmla="*/ 6197 h 10000"/>
                <a:gd name="connsiteX20" fmla="*/ 2378 w 10000"/>
                <a:gd name="connsiteY20" fmla="*/ 6259 h 10000"/>
                <a:gd name="connsiteX21" fmla="*/ 2541 w 10000"/>
                <a:gd name="connsiteY21" fmla="*/ 6288 h 10000"/>
                <a:gd name="connsiteX22" fmla="*/ 2703 w 10000"/>
                <a:gd name="connsiteY22" fmla="*/ 6346 h 10000"/>
                <a:gd name="connsiteX23" fmla="*/ 2865 w 10000"/>
                <a:gd name="connsiteY23" fmla="*/ 6346 h 10000"/>
                <a:gd name="connsiteX24" fmla="*/ 3297 w 10000"/>
                <a:gd name="connsiteY24" fmla="*/ 6288 h 10000"/>
                <a:gd name="connsiteX25" fmla="*/ 3459 w 10000"/>
                <a:gd name="connsiteY25" fmla="*/ 6259 h 10000"/>
                <a:gd name="connsiteX26" fmla="*/ 3676 w 10000"/>
                <a:gd name="connsiteY26" fmla="*/ 6167 h 10000"/>
                <a:gd name="connsiteX27" fmla="*/ 3838 w 10000"/>
                <a:gd name="connsiteY27" fmla="*/ 6080 h 10000"/>
                <a:gd name="connsiteX28" fmla="*/ 4162 w 10000"/>
                <a:gd name="connsiteY28" fmla="*/ 5958 h 10000"/>
                <a:gd name="connsiteX29" fmla="*/ 4595 w 10000"/>
                <a:gd name="connsiteY29" fmla="*/ 5928 h 10000"/>
                <a:gd name="connsiteX30" fmla="*/ 5081 w 10000"/>
                <a:gd name="connsiteY30" fmla="*/ 5750 h 10000"/>
                <a:gd name="connsiteX31" fmla="*/ 5351 w 10000"/>
                <a:gd name="connsiteY31" fmla="*/ 5600 h 10000"/>
                <a:gd name="connsiteX32" fmla="*/ 6378 w 10000"/>
                <a:gd name="connsiteY32" fmla="*/ 5180 h 10000"/>
                <a:gd name="connsiteX33" fmla="*/ 6595 w 10000"/>
                <a:gd name="connsiteY33" fmla="*/ 5090 h 10000"/>
                <a:gd name="connsiteX34" fmla="*/ 7027 w 10000"/>
                <a:gd name="connsiteY34" fmla="*/ 4790 h 10000"/>
                <a:gd name="connsiteX35" fmla="*/ 7297 w 10000"/>
                <a:gd name="connsiteY35" fmla="*/ 4612 h 10000"/>
                <a:gd name="connsiteX36" fmla="*/ 7351 w 10000"/>
                <a:gd name="connsiteY36" fmla="*/ 4462 h 10000"/>
                <a:gd name="connsiteX37" fmla="*/ 7568 w 10000"/>
                <a:gd name="connsiteY37" fmla="*/ 4342 h 10000"/>
                <a:gd name="connsiteX38" fmla="*/ 7730 w 10000"/>
                <a:gd name="connsiteY38" fmla="*/ 4043 h 10000"/>
                <a:gd name="connsiteX39" fmla="*/ 7946 w 10000"/>
                <a:gd name="connsiteY39" fmla="*/ 3803 h 10000"/>
                <a:gd name="connsiteX40" fmla="*/ 8162 w 10000"/>
                <a:gd name="connsiteY40" fmla="*/ 3714 h 10000"/>
                <a:gd name="connsiteX41" fmla="*/ 8216 w 10000"/>
                <a:gd name="connsiteY41" fmla="*/ 3593 h 10000"/>
                <a:gd name="connsiteX42" fmla="*/ 8324 w 10000"/>
                <a:gd name="connsiteY42" fmla="*/ 3472 h 10000"/>
                <a:gd name="connsiteX43" fmla="*/ 8378 w 10000"/>
                <a:gd name="connsiteY43" fmla="*/ 3385 h 10000"/>
                <a:gd name="connsiteX44" fmla="*/ 8486 w 10000"/>
                <a:gd name="connsiteY44" fmla="*/ 3293 h 10000"/>
                <a:gd name="connsiteX45" fmla="*/ 8486 w 10000"/>
                <a:gd name="connsiteY45" fmla="*/ 3205 h 10000"/>
                <a:gd name="connsiteX46" fmla="*/ 8541 w 10000"/>
                <a:gd name="connsiteY46" fmla="*/ 3026 h 10000"/>
                <a:gd name="connsiteX47" fmla="*/ 8649 w 10000"/>
                <a:gd name="connsiteY47" fmla="*/ 2874 h 10000"/>
                <a:gd name="connsiteX48" fmla="*/ 8919 w 10000"/>
                <a:gd name="connsiteY48" fmla="*/ 2634 h 10000"/>
                <a:gd name="connsiteX49" fmla="*/ 9135 w 10000"/>
                <a:gd name="connsiteY49" fmla="*/ 2455 h 10000"/>
                <a:gd name="connsiteX50" fmla="*/ 9351 w 10000"/>
                <a:gd name="connsiteY50" fmla="*/ 2275 h 10000"/>
                <a:gd name="connsiteX51" fmla="*/ 9405 w 10000"/>
                <a:gd name="connsiteY51" fmla="*/ 2065 h 10000"/>
                <a:gd name="connsiteX52" fmla="*/ 9568 w 10000"/>
                <a:gd name="connsiteY52" fmla="*/ 1798 h 10000"/>
                <a:gd name="connsiteX53" fmla="*/ 9838 w 10000"/>
                <a:gd name="connsiteY53" fmla="*/ 1138 h 10000"/>
                <a:gd name="connsiteX54" fmla="*/ 9892 w 10000"/>
                <a:gd name="connsiteY54" fmla="*/ 716 h 10000"/>
                <a:gd name="connsiteX55" fmla="*/ 9892 w 10000"/>
                <a:gd name="connsiteY55" fmla="*/ 566 h 10000"/>
                <a:gd name="connsiteX56" fmla="*/ 10000 w 10000"/>
                <a:gd name="connsiteY56" fmla="*/ 479 h 10000"/>
                <a:gd name="connsiteX57" fmla="*/ 10000 w 10000"/>
                <a:gd name="connsiteY57" fmla="*/ 0 h 10000"/>
                <a:gd name="connsiteX0" fmla="*/ 1081 w 10000"/>
                <a:gd name="connsiteY0" fmla="*/ 10000 h 10000"/>
                <a:gd name="connsiteX1" fmla="*/ 703 w 10000"/>
                <a:gd name="connsiteY1" fmla="*/ 9881 h 10000"/>
                <a:gd name="connsiteX2" fmla="*/ 595 w 10000"/>
                <a:gd name="connsiteY2" fmla="*/ 9731 h 10000"/>
                <a:gd name="connsiteX3" fmla="*/ 595 w 10000"/>
                <a:gd name="connsiteY3" fmla="*/ 9641 h 10000"/>
                <a:gd name="connsiteX4" fmla="*/ 703 w 10000"/>
                <a:gd name="connsiteY4" fmla="*/ 9342 h 10000"/>
                <a:gd name="connsiteX5" fmla="*/ 432 w 10000"/>
                <a:gd name="connsiteY5" fmla="*/ 9012 h 10000"/>
                <a:gd name="connsiteX6" fmla="*/ 162 w 10000"/>
                <a:gd name="connsiteY6" fmla="*/ 8594 h 10000"/>
                <a:gd name="connsiteX7" fmla="*/ 0 w 10000"/>
                <a:gd name="connsiteY7" fmla="*/ 8263 h 10000"/>
                <a:gd name="connsiteX8" fmla="*/ 162 w 10000"/>
                <a:gd name="connsiteY8" fmla="*/ 8146 h 10000"/>
                <a:gd name="connsiteX9" fmla="*/ 324 w 10000"/>
                <a:gd name="connsiteY9" fmla="*/ 8024 h 10000"/>
                <a:gd name="connsiteX10" fmla="*/ 541 w 10000"/>
                <a:gd name="connsiteY10" fmla="*/ 7934 h 10000"/>
                <a:gd name="connsiteX11" fmla="*/ 432 w 10000"/>
                <a:gd name="connsiteY11" fmla="*/ 7665 h 10000"/>
                <a:gd name="connsiteX12" fmla="*/ 1081 w 10000"/>
                <a:gd name="connsiteY12" fmla="*/ 6016 h 10000"/>
                <a:gd name="connsiteX13" fmla="*/ 1297 w 10000"/>
                <a:gd name="connsiteY13" fmla="*/ 5958 h 10000"/>
                <a:gd name="connsiteX14" fmla="*/ 1351 w 10000"/>
                <a:gd name="connsiteY14" fmla="*/ 5958 h 10000"/>
                <a:gd name="connsiteX15" fmla="*/ 1514 w 10000"/>
                <a:gd name="connsiteY15" fmla="*/ 5958 h 10000"/>
                <a:gd name="connsiteX16" fmla="*/ 1676 w 10000"/>
                <a:gd name="connsiteY16" fmla="*/ 6080 h 10000"/>
                <a:gd name="connsiteX17" fmla="*/ 1946 w 10000"/>
                <a:gd name="connsiteY17" fmla="*/ 6167 h 10000"/>
                <a:gd name="connsiteX18" fmla="*/ 2108 w 10000"/>
                <a:gd name="connsiteY18" fmla="*/ 6197 h 10000"/>
                <a:gd name="connsiteX19" fmla="*/ 2378 w 10000"/>
                <a:gd name="connsiteY19" fmla="*/ 6259 h 10000"/>
                <a:gd name="connsiteX20" fmla="*/ 2541 w 10000"/>
                <a:gd name="connsiteY20" fmla="*/ 6288 h 10000"/>
                <a:gd name="connsiteX21" fmla="*/ 2703 w 10000"/>
                <a:gd name="connsiteY21" fmla="*/ 6346 h 10000"/>
                <a:gd name="connsiteX22" fmla="*/ 2865 w 10000"/>
                <a:gd name="connsiteY22" fmla="*/ 6346 h 10000"/>
                <a:gd name="connsiteX23" fmla="*/ 3297 w 10000"/>
                <a:gd name="connsiteY23" fmla="*/ 6288 h 10000"/>
                <a:gd name="connsiteX24" fmla="*/ 3459 w 10000"/>
                <a:gd name="connsiteY24" fmla="*/ 6259 h 10000"/>
                <a:gd name="connsiteX25" fmla="*/ 3676 w 10000"/>
                <a:gd name="connsiteY25" fmla="*/ 6167 h 10000"/>
                <a:gd name="connsiteX26" fmla="*/ 3838 w 10000"/>
                <a:gd name="connsiteY26" fmla="*/ 6080 h 10000"/>
                <a:gd name="connsiteX27" fmla="*/ 4162 w 10000"/>
                <a:gd name="connsiteY27" fmla="*/ 5958 h 10000"/>
                <a:gd name="connsiteX28" fmla="*/ 4595 w 10000"/>
                <a:gd name="connsiteY28" fmla="*/ 5928 h 10000"/>
                <a:gd name="connsiteX29" fmla="*/ 5081 w 10000"/>
                <a:gd name="connsiteY29" fmla="*/ 5750 h 10000"/>
                <a:gd name="connsiteX30" fmla="*/ 5351 w 10000"/>
                <a:gd name="connsiteY30" fmla="*/ 5600 h 10000"/>
                <a:gd name="connsiteX31" fmla="*/ 6378 w 10000"/>
                <a:gd name="connsiteY31" fmla="*/ 5180 h 10000"/>
                <a:gd name="connsiteX32" fmla="*/ 6595 w 10000"/>
                <a:gd name="connsiteY32" fmla="*/ 5090 h 10000"/>
                <a:gd name="connsiteX33" fmla="*/ 7027 w 10000"/>
                <a:gd name="connsiteY33" fmla="*/ 4790 h 10000"/>
                <a:gd name="connsiteX34" fmla="*/ 7297 w 10000"/>
                <a:gd name="connsiteY34" fmla="*/ 4612 h 10000"/>
                <a:gd name="connsiteX35" fmla="*/ 7351 w 10000"/>
                <a:gd name="connsiteY35" fmla="*/ 4462 h 10000"/>
                <a:gd name="connsiteX36" fmla="*/ 7568 w 10000"/>
                <a:gd name="connsiteY36" fmla="*/ 4342 h 10000"/>
                <a:gd name="connsiteX37" fmla="*/ 7730 w 10000"/>
                <a:gd name="connsiteY37" fmla="*/ 4043 h 10000"/>
                <a:gd name="connsiteX38" fmla="*/ 7946 w 10000"/>
                <a:gd name="connsiteY38" fmla="*/ 3803 h 10000"/>
                <a:gd name="connsiteX39" fmla="*/ 8162 w 10000"/>
                <a:gd name="connsiteY39" fmla="*/ 3714 h 10000"/>
                <a:gd name="connsiteX40" fmla="*/ 8216 w 10000"/>
                <a:gd name="connsiteY40" fmla="*/ 3593 h 10000"/>
                <a:gd name="connsiteX41" fmla="*/ 8324 w 10000"/>
                <a:gd name="connsiteY41" fmla="*/ 3472 h 10000"/>
                <a:gd name="connsiteX42" fmla="*/ 8378 w 10000"/>
                <a:gd name="connsiteY42" fmla="*/ 3385 h 10000"/>
                <a:gd name="connsiteX43" fmla="*/ 8486 w 10000"/>
                <a:gd name="connsiteY43" fmla="*/ 3293 h 10000"/>
                <a:gd name="connsiteX44" fmla="*/ 8486 w 10000"/>
                <a:gd name="connsiteY44" fmla="*/ 3205 h 10000"/>
                <a:gd name="connsiteX45" fmla="*/ 8541 w 10000"/>
                <a:gd name="connsiteY45" fmla="*/ 3026 h 10000"/>
                <a:gd name="connsiteX46" fmla="*/ 8649 w 10000"/>
                <a:gd name="connsiteY46" fmla="*/ 2874 h 10000"/>
                <a:gd name="connsiteX47" fmla="*/ 8919 w 10000"/>
                <a:gd name="connsiteY47" fmla="*/ 2634 h 10000"/>
                <a:gd name="connsiteX48" fmla="*/ 9135 w 10000"/>
                <a:gd name="connsiteY48" fmla="*/ 2455 h 10000"/>
                <a:gd name="connsiteX49" fmla="*/ 9351 w 10000"/>
                <a:gd name="connsiteY49" fmla="*/ 2275 h 10000"/>
                <a:gd name="connsiteX50" fmla="*/ 9405 w 10000"/>
                <a:gd name="connsiteY50" fmla="*/ 2065 h 10000"/>
                <a:gd name="connsiteX51" fmla="*/ 9568 w 10000"/>
                <a:gd name="connsiteY51" fmla="*/ 1798 h 10000"/>
                <a:gd name="connsiteX52" fmla="*/ 9838 w 10000"/>
                <a:gd name="connsiteY52" fmla="*/ 1138 h 10000"/>
                <a:gd name="connsiteX53" fmla="*/ 9892 w 10000"/>
                <a:gd name="connsiteY53" fmla="*/ 716 h 10000"/>
                <a:gd name="connsiteX54" fmla="*/ 9892 w 10000"/>
                <a:gd name="connsiteY54" fmla="*/ 566 h 10000"/>
                <a:gd name="connsiteX55" fmla="*/ 10000 w 10000"/>
                <a:gd name="connsiteY55" fmla="*/ 479 h 10000"/>
                <a:gd name="connsiteX56" fmla="*/ 10000 w 10000"/>
                <a:gd name="connsiteY56" fmla="*/ 0 h 10000"/>
                <a:gd name="connsiteX0" fmla="*/ 1081 w 10000"/>
                <a:gd name="connsiteY0" fmla="*/ 10000 h 10000"/>
                <a:gd name="connsiteX1" fmla="*/ 703 w 10000"/>
                <a:gd name="connsiteY1" fmla="*/ 9881 h 10000"/>
                <a:gd name="connsiteX2" fmla="*/ 595 w 10000"/>
                <a:gd name="connsiteY2" fmla="*/ 9731 h 10000"/>
                <a:gd name="connsiteX3" fmla="*/ 595 w 10000"/>
                <a:gd name="connsiteY3" fmla="*/ 9641 h 10000"/>
                <a:gd name="connsiteX4" fmla="*/ 432 w 10000"/>
                <a:gd name="connsiteY4" fmla="*/ 9012 h 10000"/>
                <a:gd name="connsiteX5" fmla="*/ 162 w 10000"/>
                <a:gd name="connsiteY5" fmla="*/ 8594 h 10000"/>
                <a:gd name="connsiteX6" fmla="*/ 0 w 10000"/>
                <a:gd name="connsiteY6" fmla="*/ 8263 h 10000"/>
                <a:gd name="connsiteX7" fmla="*/ 162 w 10000"/>
                <a:gd name="connsiteY7" fmla="*/ 8146 h 10000"/>
                <a:gd name="connsiteX8" fmla="*/ 324 w 10000"/>
                <a:gd name="connsiteY8" fmla="*/ 8024 h 10000"/>
                <a:gd name="connsiteX9" fmla="*/ 541 w 10000"/>
                <a:gd name="connsiteY9" fmla="*/ 7934 h 10000"/>
                <a:gd name="connsiteX10" fmla="*/ 432 w 10000"/>
                <a:gd name="connsiteY10" fmla="*/ 7665 h 10000"/>
                <a:gd name="connsiteX11" fmla="*/ 1081 w 10000"/>
                <a:gd name="connsiteY11" fmla="*/ 6016 h 10000"/>
                <a:gd name="connsiteX12" fmla="*/ 1297 w 10000"/>
                <a:gd name="connsiteY12" fmla="*/ 5958 h 10000"/>
                <a:gd name="connsiteX13" fmla="*/ 1351 w 10000"/>
                <a:gd name="connsiteY13" fmla="*/ 5958 h 10000"/>
                <a:gd name="connsiteX14" fmla="*/ 1514 w 10000"/>
                <a:gd name="connsiteY14" fmla="*/ 5958 h 10000"/>
                <a:gd name="connsiteX15" fmla="*/ 1676 w 10000"/>
                <a:gd name="connsiteY15" fmla="*/ 6080 h 10000"/>
                <a:gd name="connsiteX16" fmla="*/ 1946 w 10000"/>
                <a:gd name="connsiteY16" fmla="*/ 6167 h 10000"/>
                <a:gd name="connsiteX17" fmla="*/ 2108 w 10000"/>
                <a:gd name="connsiteY17" fmla="*/ 6197 h 10000"/>
                <a:gd name="connsiteX18" fmla="*/ 2378 w 10000"/>
                <a:gd name="connsiteY18" fmla="*/ 6259 h 10000"/>
                <a:gd name="connsiteX19" fmla="*/ 2541 w 10000"/>
                <a:gd name="connsiteY19" fmla="*/ 6288 h 10000"/>
                <a:gd name="connsiteX20" fmla="*/ 2703 w 10000"/>
                <a:gd name="connsiteY20" fmla="*/ 6346 h 10000"/>
                <a:gd name="connsiteX21" fmla="*/ 2865 w 10000"/>
                <a:gd name="connsiteY21" fmla="*/ 6346 h 10000"/>
                <a:gd name="connsiteX22" fmla="*/ 3297 w 10000"/>
                <a:gd name="connsiteY22" fmla="*/ 6288 h 10000"/>
                <a:gd name="connsiteX23" fmla="*/ 3459 w 10000"/>
                <a:gd name="connsiteY23" fmla="*/ 6259 h 10000"/>
                <a:gd name="connsiteX24" fmla="*/ 3676 w 10000"/>
                <a:gd name="connsiteY24" fmla="*/ 6167 h 10000"/>
                <a:gd name="connsiteX25" fmla="*/ 3838 w 10000"/>
                <a:gd name="connsiteY25" fmla="*/ 6080 h 10000"/>
                <a:gd name="connsiteX26" fmla="*/ 4162 w 10000"/>
                <a:gd name="connsiteY26" fmla="*/ 5958 h 10000"/>
                <a:gd name="connsiteX27" fmla="*/ 4595 w 10000"/>
                <a:gd name="connsiteY27" fmla="*/ 5928 h 10000"/>
                <a:gd name="connsiteX28" fmla="*/ 5081 w 10000"/>
                <a:gd name="connsiteY28" fmla="*/ 5750 h 10000"/>
                <a:gd name="connsiteX29" fmla="*/ 5351 w 10000"/>
                <a:gd name="connsiteY29" fmla="*/ 5600 h 10000"/>
                <a:gd name="connsiteX30" fmla="*/ 6378 w 10000"/>
                <a:gd name="connsiteY30" fmla="*/ 5180 h 10000"/>
                <a:gd name="connsiteX31" fmla="*/ 6595 w 10000"/>
                <a:gd name="connsiteY31" fmla="*/ 5090 h 10000"/>
                <a:gd name="connsiteX32" fmla="*/ 7027 w 10000"/>
                <a:gd name="connsiteY32" fmla="*/ 4790 h 10000"/>
                <a:gd name="connsiteX33" fmla="*/ 7297 w 10000"/>
                <a:gd name="connsiteY33" fmla="*/ 4612 h 10000"/>
                <a:gd name="connsiteX34" fmla="*/ 7351 w 10000"/>
                <a:gd name="connsiteY34" fmla="*/ 4462 h 10000"/>
                <a:gd name="connsiteX35" fmla="*/ 7568 w 10000"/>
                <a:gd name="connsiteY35" fmla="*/ 4342 h 10000"/>
                <a:gd name="connsiteX36" fmla="*/ 7730 w 10000"/>
                <a:gd name="connsiteY36" fmla="*/ 4043 h 10000"/>
                <a:gd name="connsiteX37" fmla="*/ 7946 w 10000"/>
                <a:gd name="connsiteY37" fmla="*/ 3803 h 10000"/>
                <a:gd name="connsiteX38" fmla="*/ 8162 w 10000"/>
                <a:gd name="connsiteY38" fmla="*/ 3714 h 10000"/>
                <a:gd name="connsiteX39" fmla="*/ 8216 w 10000"/>
                <a:gd name="connsiteY39" fmla="*/ 3593 h 10000"/>
                <a:gd name="connsiteX40" fmla="*/ 8324 w 10000"/>
                <a:gd name="connsiteY40" fmla="*/ 3472 h 10000"/>
                <a:gd name="connsiteX41" fmla="*/ 8378 w 10000"/>
                <a:gd name="connsiteY41" fmla="*/ 3385 h 10000"/>
                <a:gd name="connsiteX42" fmla="*/ 8486 w 10000"/>
                <a:gd name="connsiteY42" fmla="*/ 3293 h 10000"/>
                <a:gd name="connsiteX43" fmla="*/ 8486 w 10000"/>
                <a:gd name="connsiteY43" fmla="*/ 3205 h 10000"/>
                <a:gd name="connsiteX44" fmla="*/ 8541 w 10000"/>
                <a:gd name="connsiteY44" fmla="*/ 3026 h 10000"/>
                <a:gd name="connsiteX45" fmla="*/ 8649 w 10000"/>
                <a:gd name="connsiteY45" fmla="*/ 2874 h 10000"/>
                <a:gd name="connsiteX46" fmla="*/ 8919 w 10000"/>
                <a:gd name="connsiteY46" fmla="*/ 2634 h 10000"/>
                <a:gd name="connsiteX47" fmla="*/ 9135 w 10000"/>
                <a:gd name="connsiteY47" fmla="*/ 2455 h 10000"/>
                <a:gd name="connsiteX48" fmla="*/ 9351 w 10000"/>
                <a:gd name="connsiteY48" fmla="*/ 2275 h 10000"/>
                <a:gd name="connsiteX49" fmla="*/ 9405 w 10000"/>
                <a:gd name="connsiteY49" fmla="*/ 2065 h 10000"/>
                <a:gd name="connsiteX50" fmla="*/ 9568 w 10000"/>
                <a:gd name="connsiteY50" fmla="*/ 1798 h 10000"/>
                <a:gd name="connsiteX51" fmla="*/ 9838 w 10000"/>
                <a:gd name="connsiteY51" fmla="*/ 1138 h 10000"/>
                <a:gd name="connsiteX52" fmla="*/ 9892 w 10000"/>
                <a:gd name="connsiteY52" fmla="*/ 716 h 10000"/>
                <a:gd name="connsiteX53" fmla="*/ 9892 w 10000"/>
                <a:gd name="connsiteY53" fmla="*/ 566 h 10000"/>
                <a:gd name="connsiteX54" fmla="*/ 10000 w 10000"/>
                <a:gd name="connsiteY54" fmla="*/ 479 h 10000"/>
                <a:gd name="connsiteX55" fmla="*/ 10000 w 10000"/>
                <a:gd name="connsiteY55" fmla="*/ 0 h 10000"/>
                <a:gd name="connsiteX0" fmla="*/ 1081 w 10000"/>
                <a:gd name="connsiteY0" fmla="*/ 10000 h 10000"/>
                <a:gd name="connsiteX1" fmla="*/ 703 w 10000"/>
                <a:gd name="connsiteY1" fmla="*/ 9881 h 10000"/>
                <a:gd name="connsiteX2" fmla="*/ 595 w 10000"/>
                <a:gd name="connsiteY2" fmla="*/ 9731 h 10000"/>
                <a:gd name="connsiteX3" fmla="*/ 432 w 10000"/>
                <a:gd name="connsiteY3" fmla="*/ 9012 h 10000"/>
                <a:gd name="connsiteX4" fmla="*/ 162 w 10000"/>
                <a:gd name="connsiteY4" fmla="*/ 8594 h 10000"/>
                <a:gd name="connsiteX5" fmla="*/ 0 w 10000"/>
                <a:gd name="connsiteY5" fmla="*/ 8263 h 10000"/>
                <a:gd name="connsiteX6" fmla="*/ 162 w 10000"/>
                <a:gd name="connsiteY6" fmla="*/ 8146 h 10000"/>
                <a:gd name="connsiteX7" fmla="*/ 324 w 10000"/>
                <a:gd name="connsiteY7" fmla="*/ 8024 h 10000"/>
                <a:gd name="connsiteX8" fmla="*/ 541 w 10000"/>
                <a:gd name="connsiteY8" fmla="*/ 7934 h 10000"/>
                <a:gd name="connsiteX9" fmla="*/ 432 w 10000"/>
                <a:gd name="connsiteY9" fmla="*/ 7665 h 10000"/>
                <a:gd name="connsiteX10" fmla="*/ 1081 w 10000"/>
                <a:gd name="connsiteY10" fmla="*/ 6016 h 10000"/>
                <a:gd name="connsiteX11" fmla="*/ 1297 w 10000"/>
                <a:gd name="connsiteY11" fmla="*/ 5958 h 10000"/>
                <a:gd name="connsiteX12" fmla="*/ 1351 w 10000"/>
                <a:gd name="connsiteY12" fmla="*/ 5958 h 10000"/>
                <a:gd name="connsiteX13" fmla="*/ 1514 w 10000"/>
                <a:gd name="connsiteY13" fmla="*/ 5958 h 10000"/>
                <a:gd name="connsiteX14" fmla="*/ 1676 w 10000"/>
                <a:gd name="connsiteY14" fmla="*/ 6080 h 10000"/>
                <a:gd name="connsiteX15" fmla="*/ 1946 w 10000"/>
                <a:gd name="connsiteY15" fmla="*/ 6167 h 10000"/>
                <a:gd name="connsiteX16" fmla="*/ 2108 w 10000"/>
                <a:gd name="connsiteY16" fmla="*/ 6197 h 10000"/>
                <a:gd name="connsiteX17" fmla="*/ 2378 w 10000"/>
                <a:gd name="connsiteY17" fmla="*/ 6259 h 10000"/>
                <a:gd name="connsiteX18" fmla="*/ 2541 w 10000"/>
                <a:gd name="connsiteY18" fmla="*/ 6288 h 10000"/>
                <a:gd name="connsiteX19" fmla="*/ 2703 w 10000"/>
                <a:gd name="connsiteY19" fmla="*/ 6346 h 10000"/>
                <a:gd name="connsiteX20" fmla="*/ 2865 w 10000"/>
                <a:gd name="connsiteY20" fmla="*/ 6346 h 10000"/>
                <a:gd name="connsiteX21" fmla="*/ 3297 w 10000"/>
                <a:gd name="connsiteY21" fmla="*/ 6288 h 10000"/>
                <a:gd name="connsiteX22" fmla="*/ 3459 w 10000"/>
                <a:gd name="connsiteY22" fmla="*/ 6259 h 10000"/>
                <a:gd name="connsiteX23" fmla="*/ 3676 w 10000"/>
                <a:gd name="connsiteY23" fmla="*/ 6167 h 10000"/>
                <a:gd name="connsiteX24" fmla="*/ 3838 w 10000"/>
                <a:gd name="connsiteY24" fmla="*/ 6080 h 10000"/>
                <a:gd name="connsiteX25" fmla="*/ 4162 w 10000"/>
                <a:gd name="connsiteY25" fmla="*/ 5958 h 10000"/>
                <a:gd name="connsiteX26" fmla="*/ 4595 w 10000"/>
                <a:gd name="connsiteY26" fmla="*/ 5928 h 10000"/>
                <a:gd name="connsiteX27" fmla="*/ 5081 w 10000"/>
                <a:gd name="connsiteY27" fmla="*/ 5750 h 10000"/>
                <a:gd name="connsiteX28" fmla="*/ 5351 w 10000"/>
                <a:gd name="connsiteY28" fmla="*/ 5600 h 10000"/>
                <a:gd name="connsiteX29" fmla="*/ 6378 w 10000"/>
                <a:gd name="connsiteY29" fmla="*/ 5180 h 10000"/>
                <a:gd name="connsiteX30" fmla="*/ 6595 w 10000"/>
                <a:gd name="connsiteY30" fmla="*/ 5090 h 10000"/>
                <a:gd name="connsiteX31" fmla="*/ 7027 w 10000"/>
                <a:gd name="connsiteY31" fmla="*/ 4790 h 10000"/>
                <a:gd name="connsiteX32" fmla="*/ 7297 w 10000"/>
                <a:gd name="connsiteY32" fmla="*/ 4612 h 10000"/>
                <a:gd name="connsiteX33" fmla="*/ 7351 w 10000"/>
                <a:gd name="connsiteY33" fmla="*/ 4462 h 10000"/>
                <a:gd name="connsiteX34" fmla="*/ 7568 w 10000"/>
                <a:gd name="connsiteY34" fmla="*/ 4342 h 10000"/>
                <a:gd name="connsiteX35" fmla="*/ 7730 w 10000"/>
                <a:gd name="connsiteY35" fmla="*/ 4043 h 10000"/>
                <a:gd name="connsiteX36" fmla="*/ 7946 w 10000"/>
                <a:gd name="connsiteY36" fmla="*/ 3803 h 10000"/>
                <a:gd name="connsiteX37" fmla="*/ 8162 w 10000"/>
                <a:gd name="connsiteY37" fmla="*/ 3714 h 10000"/>
                <a:gd name="connsiteX38" fmla="*/ 8216 w 10000"/>
                <a:gd name="connsiteY38" fmla="*/ 3593 h 10000"/>
                <a:gd name="connsiteX39" fmla="*/ 8324 w 10000"/>
                <a:gd name="connsiteY39" fmla="*/ 3472 h 10000"/>
                <a:gd name="connsiteX40" fmla="*/ 8378 w 10000"/>
                <a:gd name="connsiteY40" fmla="*/ 3385 h 10000"/>
                <a:gd name="connsiteX41" fmla="*/ 8486 w 10000"/>
                <a:gd name="connsiteY41" fmla="*/ 3293 h 10000"/>
                <a:gd name="connsiteX42" fmla="*/ 8486 w 10000"/>
                <a:gd name="connsiteY42" fmla="*/ 3205 h 10000"/>
                <a:gd name="connsiteX43" fmla="*/ 8541 w 10000"/>
                <a:gd name="connsiteY43" fmla="*/ 3026 h 10000"/>
                <a:gd name="connsiteX44" fmla="*/ 8649 w 10000"/>
                <a:gd name="connsiteY44" fmla="*/ 2874 h 10000"/>
                <a:gd name="connsiteX45" fmla="*/ 8919 w 10000"/>
                <a:gd name="connsiteY45" fmla="*/ 2634 h 10000"/>
                <a:gd name="connsiteX46" fmla="*/ 9135 w 10000"/>
                <a:gd name="connsiteY46" fmla="*/ 2455 h 10000"/>
                <a:gd name="connsiteX47" fmla="*/ 9351 w 10000"/>
                <a:gd name="connsiteY47" fmla="*/ 2275 h 10000"/>
                <a:gd name="connsiteX48" fmla="*/ 9405 w 10000"/>
                <a:gd name="connsiteY48" fmla="*/ 2065 h 10000"/>
                <a:gd name="connsiteX49" fmla="*/ 9568 w 10000"/>
                <a:gd name="connsiteY49" fmla="*/ 1798 h 10000"/>
                <a:gd name="connsiteX50" fmla="*/ 9838 w 10000"/>
                <a:gd name="connsiteY50" fmla="*/ 1138 h 10000"/>
                <a:gd name="connsiteX51" fmla="*/ 9892 w 10000"/>
                <a:gd name="connsiteY51" fmla="*/ 716 h 10000"/>
                <a:gd name="connsiteX52" fmla="*/ 9892 w 10000"/>
                <a:gd name="connsiteY52" fmla="*/ 566 h 10000"/>
                <a:gd name="connsiteX53" fmla="*/ 10000 w 10000"/>
                <a:gd name="connsiteY53" fmla="*/ 479 h 10000"/>
                <a:gd name="connsiteX54" fmla="*/ 10000 w 10000"/>
                <a:gd name="connsiteY54" fmla="*/ 0 h 10000"/>
                <a:gd name="connsiteX0" fmla="*/ 1081 w 10000"/>
                <a:gd name="connsiteY0" fmla="*/ 10000 h 10000"/>
                <a:gd name="connsiteX1" fmla="*/ 703 w 10000"/>
                <a:gd name="connsiteY1" fmla="*/ 9881 h 10000"/>
                <a:gd name="connsiteX2" fmla="*/ 432 w 10000"/>
                <a:gd name="connsiteY2" fmla="*/ 9012 h 10000"/>
                <a:gd name="connsiteX3" fmla="*/ 162 w 10000"/>
                <a:gd name="connsiteY3" fmla="*/ 8594 h 10000"/>
                <a:gd name="connsiteX4" fmla="*/ 0 w 10000"/>
                <a:gd name="connsiteY4" fmla="*/ 8263 h 10000"/>
                <a:gd name="connsiteX5" fmla="*/ 162 w 10000"/>
                <a:gd name="connsiteY5" fmla="*/ 8146 h 10000"/>
                <a:gd name="connsiteX6" fmla="*/ 324 w 10000"/>
                <a:gd name="connsiteY6" fmla="*/ 8024 h 10000"/>
                <a:gd name="connsiteX7" fmla="*/ 541 w 10000"/>
                <a:gd name="connsiteY7" fmla="*/ 7934 h 10000"/>
                <a:gd name="connsiteX8" fmla="*/ 432 w 10000"/>
                <a:gd name="connsiteY8" fmla="*/ 7665 h 10000"/>
                <a:gd name="connsiteX9" fmla="*/ 1081 w 10000"/>
                <a:gd name="connsiteY9" fmla="*/ 6016 h 10000"/>
                <a:gd name="connsiteX10" fmla="*/ 1297 w 10000"/>
                <a:gd name="connsiteY10" fmla="*/ 5958 h 10000"/>
                <a:gd name="connsiteX11" fmla="*/ 1351 w 10000"/>
                <a:gd name="connsiteY11" fmla="*/ 5958 h 10000"/>
                <a:gd name="connsiteX12" fmla="*/ 1514 w 10000"/>
                <a:gd name="connsiteY12" fmla="*/ 5958 h 10000"/>
                <a:gd name="connsiteX13" fmla="*/ 1676 w 10000"/>
                <a:gd name="connsiteY13" fmla="*/ 6080 h 10000"/>
                <a:gd name="connsiteX14" fmla="*/ 1946 w 10000"/>
                <a:gd name="connsiteY14" fmla="*/ 6167 h 10000"/>
                <a:gd name="connsiteX15" fmla="*/ 2108 w 10000"/>
                <a:gd name="connsiteY15" fmla="*/ 6197 h 10000"/>
                <a:gd name="connsiteX16" fmla="*/ 2378 w 10000"/>
                <a:gd name="connsiteY16" fmla="*/ 6259 h 10000"/>
                <a:gd name="connsiteX17" fmla="*/ 2541 w 10000"/>
                <a:gd name="connsiteY17" fmla="*/ 6288 h 10000"/>
                <a:gd name="connsiteX18" fmla="*/ 2703 w 10000"/>
                <a:gd name="connsiteY18" fmla="*/ 6346 h 10000"/>
                <a:gd name="connsiteX19" fmla="*/ 2865 w 10000"/>
                <a:gd name="connsiteY19" fmla="*/ 6346 h 10000"/>
                <a:gd name="connsiteX20" fmla="*/ 3297 w 10000"/>
                <a:gd name="connsiteY20" fmla="*/ 6288 h 10000"/>
                <a:gd name="connsiteX21" fmla="*/ 3459 w 10000"/>
                <a:gd name="connsiteY21" fmla="*/ 6259 h 10000"/>
                <a:gd name="connsiteX22" fmla="*/ 3676 w 10000"/>
                <a:gd name="connsiteY22" fmla="*/ 6167 h 10000"/>
                <a:gd name="connsiteX23" fmla="*/ 3838 w 10000"/>
                <a:gd name="connsiteY23" fmla="*/ 6080 h 10000"/>
                <a:gd name="connsiteX24" fmla="*/ 4162 w 10000"/>
                <a:gd name="connsiteY24" fmla="*/ 5958 h 10000"/>
                <a:gd name="connsiteX25" fmla="*/ 4595 w 10000"/>
                <a:gd name="connsiteY25" fmla="*/ 5928 h 10000"/>
                <a:gd name="connsiteX26" fmla="*/ 5081 w 10000"/>
                <a:gd name="connsiteY26" fmla="*/ 5750 h 10000"/>
                <a:gd name="connsiteX27" fmla="*/ 5351 w 10000"/>
                <a:gd name="connsiteY27" fmla="*/ 5600 h 10000"/>
                <a:gd name="connsiteX28" fmla="*/ 6378 w 10000"/>
                <a:gd name="connsiteY28" fmla="*/ 5180 h 10000"/>
                <a:gd name="connsiteX29" fmla="*/ 6595 w 10000"/>
                <a:gd name="connsiteY29" fmla="*/ 5090 h 10000"/>
                <a:gd name="connsiteX30" fmla="*/ 7027 w 10000"/>
                <a:gd name="connsiteY30" fmla="*/ 4790 h 10000"/>
                <a:gd name="connsiteX31" fmla="*/ 7297 w 10000"/>
                <a:gd name="connsiteY31" fmla="*/ 4612 h 10000"/>
                <a:gd name="connsiteX32" fmla="*/ 7351 w 10000"/>
                <a:gd name="connsiteY32" fmla="*/ 4462 h 10000"/>
                <a:gd name="connsiteX33" fmla="*/ 7568 w 10000"/>
                <a:gd name="connsiteY33" fmla="*/ 4342 h 10000"/>
                <a:gd name="connsiteX34" fmla="*/ 7730 w 10000"/>
                <a:gd name="connsiteY34" fmla="*/ 4043 h 10000"/>
                <a:gd name="connsiteX35" fmla="*/ 7946 w 10000"/>
                <a:gd name="connsiteY35" fmla="*/ 3803 h 10000"/>
                <a:gd name="connsiteX36" fmla="*/ 8162 w 10000"/>
                <a:gd name="connsiteY36" fmla="*/ 3714 h 10000"/>
                <a:gd name="connsiteX37" fmla="*/ 8216 w 10000"/>
                <a:gd name="connsiteY37" fmla="*/ 3593 h 10000"/>
                <a:gd name="connsiteX38" fmla="*/ 8324 w 10000"/>
                <a:gd name="connsiteY38" fmla="*/ 3472 h 10000"/>
                <a:gd name="connsiteX39" fmla="*/ 8378 w 10000"/>
                <a:gd name="connsiteY39" fmla="*/ 3385 h 10000"/>
                <a:gd name="connsiteX40" fmla="*/ 8486 w 10000"/>
                <a:gd name="connsiteY40" fmla="*/ 3293 h 10000"/>
                <a:gd name="connsiteX41" fmla="*/ 8486 w 10000"/>
                <a:gd name="connsiteY41" fmla="*/ 3205 h 10000"/>
                <a:gd name="connsiteX42" fmla="*/ 8541 w 10000"/>
                <a:gd name="connsiteY42" fmla="*/ 3026 h 10000"/>
                <a:gd name="connsiteX43" fmla="*/ 8649 w 10000"/>
                <a:gd name="connsiteY43" fmla="*/ 2874 h 10000"/>
                <a:gd name="connsiteX44" fmla="*/ 8919 w 10000"/>
                <a:gd name="connsiteY44" fmla="*/ 2634 h 10000"/>
                <a:gd name="connsiteX45" fmla="*/ 9135 w 10000"/>
                <a:gd name="connsiteY45" fmla="*/ 2455 h 10000"/>
                <a:gd name="connsiteX46" fmla="*/ 9351 w 10000"/>
                <a:gd name="connsiteY46" fmla="*/ 2275 h 10000"/>
                <a:gd name="connsiteX47" fmla="*/ 9405 w 10000"/>
                <a:gd name="connsiteY47" fmla="*/ 2065 h 10000"/>
                <a:gd name="connsiteX48" fmla="*/ 9568 w 10000"/>
                <a:gd name="connsiteY48" fmla="*/ 1798 h 10000"/>
                <a:gd name="connsiteX49" fmla="*/ 9838 w 10000"/>
                <a:gd name="connsiteY49" fmla="*/ 1138 h 10000"/>
                <a:gd name="connsiteX50" fmla="*/ 9892 w 10000"/>
                <a:gd name="connsiteY50" fmla="*/ 716 h 10000"/>
                <a:gd name="connsiteX51" fmla="*/ 9892 w 10000"/>
                <a:gd name="connsiteY51" fmla="*/ 566 h 10000"/>
                <a:gd name="connsiteX52" fmla="*/ 10000 w 10000"/>
                <a:gd name="connsiteY52" fmla="*/ 479 h 10000"/>
                <a:gd name="connsiteX53" fmla="*/ 10000 w 10000"/>
                <a:gd name="connsiteY53" fmla="*/ 0 h 10000"/>
                <a:gd name="connsiteX0" fmla="*/ 1081 w 10000"/>
                <a:gd name="connsiteY0" fmla="*/ 10000 h 10000"/>
                <a:gd name="connsiteX1" fmla="*/ 432 w 10000"/>
                <a:gd name="connsiteY1" fmla="*/ 9012 h 10000"/>
                <a:gd name="connsiteX2" fmla="*/ 162 w 10000"/>
                <a:gd name="connsiteY2" fmla="*/ 8594 h 10000"/>
                <a:gd name="connsiteX3" fmla="*/ 0 w 10000"/>
                <a:gd name="connsiteY3" fmla="*/ 8263 h 10000"/>
                <a:gd name="connsiteX4" fmla="*/ 162 w 10000"/>
                <a:gd name="connsiteY4" fmla="*/ 8146 h 10000"/>
                <a:gd name="connsiteX5" fmla="*/ 324 w 10000"/>
                <a:gd name="connsiteY5" fmla="*/ 8024 h 10000"/>
                <a:gd name="connsiteX6" fmla="*/ 541 w 10000"/>
                <a:gd name="connsiteY6" fmla="*/ 7934 h 10000"/>
                <a:gd name="connsiteX7" fmla="*/ 432 w 10000"/>
                <a:gd name="connsiteY7" fmla="*/ 7665 h 10000"/>
                <a:gd name="connsiteX8" fmla="*/ 1081 w 10000"/>
                <a:gd name="connsiteY8" fmla="*/ 6016 h 10000"/>
                <a:gd name="connsiteX9" fmla="*/ 1297 w 10000"/>
                <a:gd name="connsiteY9" fmla="*/ 5958 h 10000"/>
                <a:gd name="connsiteX10" fmla="*/ 1351 w 10000"/>
                <a:gd name="connsiteY10" fmla="*/ 5958 h 10000"/>
                <a:gd name="connsiteX11" fmla="*/ 1514 w 10000"/>
                <a:gd name="connsiteY11" fmla="*/ 5958 h 10000"/>
                <a:gd name="connsiteX12" fmla="*/ 1676 w 10000"/>
                <a:gd name="connsiteY12" fmla="*/ 6080 h 10000"/>
                <a:gd name="connsiteX13" fmla="*/ 1946 w 10000"/>
                <a:gd name="connsiteY13" fmla="*/ 6167 h 10000"/>
                <a:gd name="connsiteX14" fmla="*/ 2108 w 10000"/>
                <a:gd name="connsiteY14" fmla="*/ 6197 h 10000"/>
                <a:gd name="connsiteX15" fmla="*/ 2378 w 10000"/>
                <a:gd name="connsiteY15" fmla="*/ 6259 h 10000"/>
                <a:gd name="connsiteX16" fmla="*/ 2541 w 10000"/>
                <a:gd name="connsiteY16" fmla="*/ 6288 h 10000"/>
                <a:gd name="connsiteX17" fmla="*/ 2703 w 10000"/>
                <a:gd name="connsiteY17" fmla="*/ 6346 h 10000"/>
                <a:gd name="connsiteX18" fmla="*/ 2865 w 10000"/>
                <a:gd name="connsiteY18" fmla="*/ 6346 h 10000"/>
                <a:gd name="connsiteX19" fmla="*/ 3297 w 10000"/>
                <a:gd name="connsiteY19" fmla="*/ 6288 h 10000"/>
                <a:gd name="connsiteX20" fmla="*/ 3459 w 10000"/>
                <a:gd name="connsiteY20" fmla="*/ 6259 h 10000"/>
                <a:gd name="connsiteX21" fmla="*/ 3676 w 10000"/>
                <a:gd name="connsiteY21" fmla="*/ 6167 h 10000"/>
                <a:gd name="connsiteX22" fmla="*/ 3838 w 10000"/>
                <a:gd name="connsiteY22" fmla="*/ 6080 h 10000"/>
                <a:gd name="connsiteX23" fmla="*/ 4162 w 10000"/>
                <a:gd name="connsiteY23" fmla="*/ 5958 h 10000"/>
                <a:gd name="connsiteX24" fmla="*/ 4595 w 10000"/>
                <a:gd name="connsiteY24" fmla="*/ 5928 h 10000"/>
                <a:gd name="connsiteX25" fmla="*/ 5081 w 10000"/>
                <a:gd name="connsiteY25" fmla="*/ 5750 h 10000"/>
                <a:gd name="connsiteX26" fmla="*/ 5351 w 10000"/>
                <a:gd name="connsiteY26" fmla="*/ 5600 h 10000"/>
                <a:gd name="connsiteX27" fmla="*/ 6378 w 10000"/>
                <a:gd name="connsiteY27" fmla="*/ 5180 h 10000"/>
                <a:gd name="connsiteX28" fmla="*/ 6595 w 10000"/>
                <a:gd name="connsiteY28" fmla="*/ 5090 h 10000"/>
                <a:gd name="connsiteX29" fmla="*/ 7027 w 10000"/>
                <a:gd name="connsiteY29" fmla="*/ 4790 h 10000"/>
                <a:gd name="connsiteX30" fmla="*/ 7297 w 10000"/>
                <a:gd name="connsiteY30" fmla="*/ 4612 h 10000"/>
                <a:gd name="connsiteX31" fmla="*/ 7351 w 10000"/>
                <a:gd name="connsiteY31" fmla="*/ 4462 h 10000"/>
                <a:gd name="connsiteX32" fmla="*/ 7568 w 10000"/>
                <a:gd name="connsiteY32" fmla="*/ 4342 h 10000"/>
                <a:gd name="connsiteX33" fmla="*/ 7730 w 10000"/>
                <a:gd name="connsiteY33" fmla="*/ 4043 h 10000"/>
                <a:gd name="connsiteX34" fmla="*/ 7946 w 10000"/>
                <a:gd name="connsiteY34" fmla="*/ 3803 h 10000"/>
                <a:gd name="connsiteX35" fmla="*/ 8162 w 10000"/>
                <a:gd name="connsiteY35" fmla="*/ 3714 h 10000"/>
                <a:gd name="connsiteX36" fmla="*/ 8216 w 10000"/>
                <a:gd name="connsiteY36" fmla="*/ 3593 h 10000"/>
                <a:gd name="connsiteX37" fmla="*/ 8324 w 10000"/>
                <a:gd name="connsiteY37" fmla="*/ 3472 h 10000"/>
                <a:gd name="connsiteX38" fmla="*/ 8378 w 10000"/>
                <a:gd name="connsiteY38" fmla="*/ 3385 h 10000"/>
                <a:gd name="connsiteX39" fmla="*/ 8486 w 10000"/>
                <a:gd name="connsiteY39" fmla="*/ 3293 h 10000"/>
                <a:gd name="connsiteX40" fmla="*/ 8486 w 10000"/>
                <a:gd name="connsiteY40" fmla="*/ 3205 h 10000"/>
                <a:gd name="connsiteX41" fmla="*/ 8541 w 10000"/>
                <a:gd name="connsiteY41" fmla="*/ 3026 h 10000"/>
                <a:gd name="connsiteX42" fmla="*/ 8649 w 10000"/>
                <a:gd name="connsiteY42" fmla="*/ 2874 h 10000"/>
                <a:gd name="connsiteX43" fmla="*/ 8919 w 10000"/>
                <a:gd name="connsiteY43" fmla="*/ 2634 h 10000"/>
                <a:gd name="connsiteX44" fmla="*/ 9135 w 10000"/>
                <a:gd name="connsiteY44" fmla="*/ 2455 h 10000"/>
                <a:gd name="connsiteX45" fmla="*/ 9351 w 10000"/>
                <a:gd name="connsiteY45" fmla="*/ 2275 h 10000"/>
                <a:gd name="connsiteX46" fmla="*/ 9405 w 10000"/>
                <a:gd name="connsiteY46" fmla="*/ 2065 h 10000"/>
                <a:gd name="connsiteX47" fmla="*/ 9568 w 10000"/>
                <a:gd name="connsiteY47" fmla="*/ 1798 h 10000"/>
                <a:gd name="connsiteX48" fmla="*/ 9838 w 10000"/>
                <a:gd name="connsiteY48" fmla="*/ 1138 h 10000"/>
                <a:gd name="connsiteX49" fmla="*/ 9892 w 10000"/>
                <a:gd name="connsiteY49" fmla="*/ 716 h 10000"/>
                <a:gd name="connsiteX50" fmla="*/ 9892 w 10000"/>
                <a:gd name="connsiteY50" fmla="*/ 566 h 10000"/>
                <a:gd name="connsiteX51" fmla="*/ 10000 w 10000"/>
                <a:gd name="connsiteY51" fmla="*/ 479 h 10000"/>
                <a:gd name="connsiteX52" fmla="*/ 10000 w 10000"/>
                <a:gd name="connsiteY52" fmla="*/ 0 h 10000"/>
                <a:gd name="connsiteX0" fmla="*/ 432 w 10000"/>
                <a:gd name="connsiteY0" fmla="*/ 9012 h 9012"/>
                <a:gd name="connsiteX1" fmla="*/ 162 w 10000"/>
                <a:gd name="connsiteY1" fmla="*/ 8594 h 9012"/>
                <a:gd name="connsiteX2" fmla="*/ 0 w 10000"/>
                <a:gd name="connsiteY2" fmla="*/ 8263 h 9012"/>
                <a:gd name="connsiteX3" fmla="*/ 162 w 10000"/>
                <a:gd name="connsiteY3" fmla="*/ 8146 h 9012"/>
                <a:gd name="connsiteX4" fmla="*/ 324 w 10000"/>
                <a:gd name="connsiteY4" fmla="*/ 8024 h 9012"/>
                <a:gd name="connsiteX5" fmla="*/ 541 w 10000"/>
                <a:gd name="connsiteY5" fmla="*/ 7934 h 9012"/>
                <a:gd name="connsiteX6" fmla="*/ 432 w 10000"/>
                <a:gd name="connsiteY6" fmla="*/ 7665 h 9012"/>
                <a:gd name="connsiteX7" fmla="*/ 1081 w 10000"/>
                <a:gd name="connsiteY7" fmla="*/ 6016 h 9012"/>
                <a:gd name="connsiteX8" fmla="*/ 1297 w 10000"/>
                <a:gd name="connsiteY8" fmla="*/ 5958 h 9012"/>
                <a:gd name="connsiteX9" fmla="*/ 1351 w 10000"/>
                <a:gd name="connsiteY9" fmla="*/ 5958 h 9012"/>
                <a:gd name="connsiteX10" fmla="*/ 1514 w 10000"/>
                <a:gd name="connsiteY10" fmla="*/ 5958 h 9012"/>
                <a:gd name="connsiteX11" fmla="*/ 1676 w 10000"/>
                <a:gd name="connsiteY11" fmla="*/ 6080 h 9012"/>
                <a:gd name="connsiteX12" fmla="*/ 1946 w 10000"/>
                <a:gd name="connsiteY12" fmla="*/ 6167 h 9012"/>
                <a:gd name="connsiteX13" fmla="*/ 2108 w 10000"/>
                <a:gd name="connsiteY13" fmla="*/ 6197 h 9012"/>
                <a:gd name="connsiteX14" fmla="*/ 2378 w 10000"/>
                <a:gd name="connsiteY14" fmla="*/ 6259 h 9012"/>
                <a:gd name="connsiteX15" fmla="*/ 2541 w 10000"/>
                <a:gd name="connsiteY15" fmla="*/ 6288 h 9012"/>
                <a:gd name="connsiteX16" fmla="*/ 2703 w 10000"/>
                <a:gd name="connsiteY16" fmla="*/ 6346 h 9012"/>
                <a:gd name="connsiteX17" fmla="*/ 2865 w 10000"/>
                <a:gd name="connsiteY17" fmla="*/ 6346 h 9012"/>
                <a:gd name="connsiteX18" fmla="*/ 3297 w 10000"/>
                <a:gd name="connsiteY18" fmla="*/ 6288 h 9012"/>
                <a:gd name="connsiteX19" fmla="*/ 3459 w 10000"/>
                <a:gd name="connsiteY19" fmla="*/ 6259 h 9012"/>
                <a:gd name="connsiteX20" fmla="*/ 3676 w 10000"/>
                <a:gd name="connsiteY20" fmla="*/ 6167 h 9012"/>
                <a:gd name="connsiteX21" fmla="*/ 3838 w 10000"/>
                <a:gd name="connsiteY21" fmla="*/ 6080 h 9012"/>
                <a:gd name="connsiteX22" fmla="*/ 4162 w 10000"/>
                <a:gd name="connsiteY22" fmla="*/ 5958 h 9012"/>
                <a:gd name="connsiteX23" fmla="*/ 4595 w 10000"/>
                <a:gd name="connsiteY23" fmla="*/ 5928 h 9012"/>
                <a:gd name="connsiteX24" fmla="*/ 5081 w 10000"/>
                <a:gd name="connsiteY24" fmla="*/ 5750 h 9012"/>
                <a:gd name="connsiteX25" fmla="*/ 5351 w 10000"/>
                <a:gd name="connsiteY25" fmla="*/ 5600 h 9012"/>
                <a:gd name="connsiteX26" fmla="*/ 6378 w 10000"/>
                <a:gd name="connsiteY26" fmla="*/ 5180 h 9012"/>
                <a:gd name="connsiteX27" fmla="*/ 6595 w 10000"/>
                <a:gd name="connsiteY27" fmla="*/ 5090 h 9012"/>
                <a:gd name="connsiteX28" fmla="*/ 7027 w 10000"/>
                <a:gd name="connsiteY28" fmla="*/ 4790 h 9012"/>
                <a:gd name="connsiteX29" fmla="*/ 7297 w 10000"/>
                <a:gd name="connsiteY29" fmla="*/ 4612 h 9012"/>
                <a:gd name="connsiteX30" fmla="*/ 7351 w 10000"/>
                <a:gd name="connsiteY30" fmla="*/ 4462 h 9012"/>
                <a:gd name="connsiteX31" fmla="*/ 7568 w 10000"/>
                <a:gd name="connsiteY31" fmla="*/ 4342 h 9012"/>
                <a:gd name="connsiteX32" fmla="*/ 7730 w 10000"/>
                <a:gd name="connsiteY32" fmla="*/ 4043 h 9012"/>
                <a:gd name="connsiteX33" fmla="*/ 7946 w 10000"/>
                <a:gd name="connsiteY33" fmla="*/ 3803 h 9012"/>
                <a:gd name="connsiteX34" fmla="*/ 8162 w 10000"/>
                <a:gd name="connsiteY34" fmla="*/ 3714 h 9012"/>
                <a:gd name="connsiteX35" fmla="*/ 8216 w 10000"/>
                <a:gd name="connsiteY35" fmla="*/ 3593 h 9012"/>
                <a:gd name="connsiteX36" fmla="*/ 8324 w 10000"/>
                <a:gd name="connsiteY36" fmla="*/ 3472 h 9012"/>
                <a:gd name="connsiteX37" fmla="*/ 8378 w 10000"/>
                <a:gd name="connsiteY37" fmla="*/ 3385 h 9012"/>
                <a:gd name="connsiteX38" fmla="*/ 8486 w 10000"/>
                <a:gd name="connsiteY38" fmla="*/ 3293 h 9012"/>
                <a:gd name="connsiteX39" fmla="*/ 8486 w 10000"/>
                <a:gd name="connsiteY39" fmla="*/ 3205 h 9012"/>
                <a:gd name="connsiteX40" fmla="*/ 8541 w 10000"/>
                <a:gd name="connsiteY40" fmla="*/ 3026 h 9012"/>
                <a:gd name="connsiteX41" fmla="*/ 8649 w 10000"/>
                <a:gd name="connsiteY41" fmla="*/ 2874 h 9012"/>
                <a:gd name="connsiteX42" fmla="*/ 8919 w 10000"/>
                <a:gd name="connsiteY42" fmla="*/ 2634 h 9012"/>
                <a:gd name="connsiteX43" fmla="*/ 9135 w 10000"/>
                <a:gd name="connsiteY43" fmla="*/ 2455 h 9012"/>
                <a:gd name="connsiteX44" fmla="*/ 9351 w 10000"/>
                <a:gd name="connsiteY44" fmla="*/ 2275 h 9012"/>
                <a:gd name="connsiteX45" fmla="*/ 9405 w 10000"/>
                <a:gd name="connsiteY45" fmla="*/ 2065 h 9012"/>
                <a:gd name="connsiteX46" fmla="*/ 9568 w 10000"/>
                <a:gd name="connsiteY46" fmla="*/ 1798 h 9012"/>
                <a:gd name="connsiteX47" fmla="*/ 9838 w 10000"/>
                <a:gd name="connsiteY47" fmla="*/ 1138 h 9012"/>
                <a:gd name="connsiteX48" fmla="*/ 9892 w 10000"/>
                <a:gd name="connsiteY48" fmla="*/ 716 h 9012"/>
                <a:gd name="connsiteX49" fmla="*/ 9892 w 10000"/>
                <a:gd name="connsiteY49" fmla="*/ 566 h 9012"/>
                <a:gd name="connsiteX50" fmla="*/ 10000 w 10000"/>
                <a:gd name="connsiteY50" fmla="*/ 479 h 9012"/>
                <a:gd name="connsiteX51" fmla="*/ 10000 w 10000"/>
                <a:gd name="connsiteY51" fmla="*/ 0 h 9012"/>
                <a:gd name="connsiteX0" fmla="*/ 162 w 10000"/>
                <a:gd name="connsiteY0" fmla="*/ 9536 h 9536"/>
                <a:gd name="connsiteX1" fmla="*/ 0 w 10000"/>
                <a:gd name="connsiteY1" fmla="*/ 9169 h 9536"/>
                <a:gd name="connsiteX2" fmla="*/ 162 w 10000"/>
                <a:gd name="connsiteY2" fmla="*/ 9039 h 9536"/>
                <a:gd name="connsiteX3" fmla="*/ 324 w 10000"/>
                <a:gd name="connsiteY3" fmla="*/ 8904 h 9536"/>
                <a:gd name="connsiteX4" fmla="*/ 541 w 10000"/>
                <a:gd name="connsiteY4" fmla="*/ 8804 h 9536"/>
                <a:gd name="connsiteX5" fmla="*/ 432 w 10000"/>
                <a:gd name="connsiteY5" fmla="*/ 8505 h 9536"/>
                <a:gd name="connsiteX6" fmla="*/ 1081 w 10000"/>
                <a:gd name="connsiteY6" fmla="*/ 6676 h 9536"/>
                <a:gd name="connsiteX7" fmla="*/ 1297 w 10000"/>
                <a:gd name="connsiteY7" fmla="*/ 6611 h 9536"/>
                <a:gd name="connsiteX8" fmla="*/ 1351 w 10000"/>
                <a:gd name="connsiteY8" fmla="*/ 6611 h 9536"/>
                <a:gd name="connsiteX9" fmla="*/ 1514 w 10000"/>
                <a:gd name="connsiteY9" fmla="*/ 6611 h 9536"/>
                <a:gd name="connsiteX10" fmla="*/ 1676 w 10000"/>
                <a:gd name="connsiteY10" fmla="*/ 6747 h 9536"/>
                <a:gd name="connsiteX11" fmla="*/ 1946 w 10000"/>
                <a:gd name="connsiteY11" fmla="*/ 6843 h 9536"/>
                <a:gd name="connsiteX12" fmla="*/ 2108 w 10000"/>
                <a:gd name="connsiteY12" fmla="*/ 6876 h 9536"/>
                <a:gd name="connsiteX13" fmla="*/ 2378 w 10000"/>
                <a:gd name="connsiteY13" fmla="*/ 6945 h 9536"/>
                <a:gd name="connsiteX14" fmla="*/ 2541 w 10000"/>
                <a:gd name="connsiteY14" fmla="*/ 6977 h 9536"/>
                <a:gd name="connsiteX15" fmla="*/ 2703 w 10000"/>
                <a:gd name="connsiteY15" fmla="*/ 7042 h 9536"/>
                <a:gd name="connsiteX16" fmla="*/ 2865 w 10000"/>
                <a:gd name="connsiteY16" fmla="*/ 7042 h 9536"/>
                <a:gd name="connsiteX17" fmla="*/ 3297 w 10000"/>
                <a:gd name="connsiteY17" fmla="*/ 6977 h 9536"/>
                <a:gd name="connsiteX18" fmla="*/ 3459 w 10000"/>
                <a:gd name="connsiteY18" fmla="*/ 6945 h 9536"/>
                <a:gd name="connsiteX19" fmla="*/ 3676 w 10000"/>
                <a:gd name="connsiteY19" fmla="*/ 6843 h 9536"/>
                <a:gd name="connsiteX20" fmla="*/ 3838 w 10000"/>
                <a:gd name="connsiteY20" fmla="*/ 6747 h 9536"/>
                <a:gd name="connsiteX21" fmla="*/ 4162 w 10000"/>
                <a:gd name="connsiteY21" fmla="*/ 6611 h 9536"/>
                <a:gd name="connsiteX22" fmla="*/ 4595 w 10000"/>
                <a:gd name="connsiteY22" fmla="*/ 6578 h 9536"/>
                <a:gd name="connsiteX23" fmla="*/ 5081 w 10000"/>
                <a:gd name="connsiteY23" fmla="*/ 6380 h 9536"/>
                <a:gd name="connsiteX24" fmla="*/ 5351 w 10000"/>
                <a:gd name="connsiteY24" fmla="*/ 6214 h 9536"/>
                <a:gd name="connsiteX25" fmla="*/ 6378 w 10000"/>
                <a:gd name="connsiteY25" fmla="*/ 5748 h 9536"/>
                <a:gd name="connsiteX26" fmla="*/ 6595 w 10000"/>
                <a:gd name="connsiteY26" fmla="*/ 5648 h 9536"/>
                <a:gd name="connsiteX27" fmla="*/ 7027 w 10000"/>
                <a:gd name="connsiteY27" fmla="*/ 5315 h 9536"/>
                <a:gd name="connsiteX28" fmla="*/ 7297 w 10000"/>
                <a:gd name="connsiteY28" fmla="*/ 5118 h 9536"/>
                <a:gd name="connsiteX29" fmla="*/ 7351 w 10000"/>
                <a:gd name="connsiteY29" fmla="*/ 4951 h 9536"/>
                <a:gd name="connsiteX30" fmla="*/ 7568 w 10000"/>
                <a:gd name="connsiteY30" fmla="*/ 4818 h 9536"/>
                <a:gd name="connsiteX31" fmla="*/ 7730 w 10000"/>
                <a:gd name="connsiteY31" fmla="*/ 4486 h 9536"/>
                <a:gd name="connsiteX32" fmla="*/ 7946 w 10000"/>
                <a:gd name="connsiteY32" fmla="*/ 4220 h 9536"/>
                <a:gd name="connsiteX33" fmla="*/ 8162 w 10000"/>
                <a:gd name="connsiteY33" fmla="*/ 4121 h 9536"/>
                <a:gd name="connsiteX34" fmla="*/ 8216 w 10000"/>
                <a:gd name="connsiteY34" fmla="*/ 3987 h 9536"/>
                <a:gd name="connsiteX35" fmla="*/ 8324 w 10000"/>
                <a:gd name="connsiteY35" fmla="*/ 3853 h 9536"/>
                <a:gd name="connsiteX36" fmla="*/ 8378 w 10000"/>
                <a:gd name="connsiteY36" fmla="*/ 3756 h 9536"/>
                <a:gd name="connsiteX37" fmla="*/ 8486 w 10000"/>
                <a:gd name="connsiteY37" fmla="*/ 3654 h 9536"/>
                <a:gd name="connsiteX38" fmla="*/ 8486 w 10000"/>
                <a:gd name="connsiteY38" fmla="*/ 3556 h 9536"/>
                <a:gd name="connsiteX39" fmla="*/ 8541 w 10000"/>
                <a:gd name="connsiteY39" fmla="*/ 3358 h 9536"/>
                <a:gd name="connsiteX40" fmla="*/ 8649 w 10000"/>
                <a:gd name="connsiteY40" fmla="*/ 3189 h 9536"/>
                <a:gd name="connsiteX41" fmla="*/ 8919 w 10000"/>
                <a:gd name="connsiteY41" fmla="*/ 2923 h 9536"/>
                <a:gd name="connsiteX42" fmla="*/ 9135 w 10000"/>
                <a:gd name="connsiteY42" fmla="*/ 2724 h 9536"/>
                <a:gd name="connsiteX43" fmla="*/ 9351 w 10000"/>
                <a:gd name="connsiteY43" fmla="*/ 2524 h 9536"/>
                <a:gd name="connsiteX44" fmla="*/ 9405 w 10000"/>
                <a:gd name="connsiteY44" fmla="*/ 2291 h 9536"/>
                <a:gd name="connsiteX45" fmla="*/ 9568 w 10000"/>
                <a:gd name="connsiteY45" fmla="*/ 1995 h 9536"/>
                <a:gd name="connsiteX46" fmla="*/ 9838 w 10000"/>
                <a:gd name="connsiteY46" fmla="*/ 1263 h 9536"/>
                <a:gd name="connsiteX47" fmla="*/ 9892 w 10000"/>
                <a:gd name="connsiteY47" fmla="*/ 794 h 9536"/>
                <a:gd name="connsiteX48" fmla="*/ 9892 w 10000"/>
                <a:gd name="connsiteY48" fmla="*/ 628 h 9536"/>
                <a:gd name="connsiteX49" fmla="*/ 10000 w 10000"/>
                <a:gd name="connsiteY49" fmla="*/ 532 h 9536"/>
                <a:gd name="connsiteX50" fmla="*/ 10000 w 10000"/>
                <a:gd name="connsiteY50" fmla="*/ 0 h 9536"/>
                <a:gd name="connsiteX0" fmla="*/ 0 w 10000"/>
                <a:gd name="connsiteY0" fmla="*/ 9615 h 9615"/>
                <a:gd name="connsiteX1" fmla="*/ 162 w 10000"/>
                <a:gd name="connsiteY1" fmla="*/ 9479 h 9615"/>
                <a:gd name="connsiteX2" fmla="*/ 324 w 10000"/>
                <a:gd name="connsiteY2" fmla="*/ 9337 h 9615"/>
                <a:gd name="connsiteX3" fmla="*/ 541 w 10000"/>
                <a:gd name="connsiteY3" fmla="*/ 9232 h 9615"/>
                <a:gd name="connsiteX4" fmla="*/ 432 w 10000"/>
                <a:gd name="connsiteY4" fmla="*/ 8919 h 9615"/>
                <a:gd name="connsiteX5" fmla="*/ 1081 w 10000"/>
                <a:gd name="connsiteY5" fmla="*/ 7001 h 9615"/>
                <a:gd name="connsiteX6" fmla="*/ 1297 w 10000"/>
                <a:gd name="connsiteY6" fmla="*/ 6933 h 9615"/>
                <a:gd name="connsiteX7" fmla="*/ 1351 w 10000"/>
                <a:gd name="connsiteY7" fmla="*/ 6933 h 9615"/>
                <a:gd name="connsiteX8" fmla="*/ 1514 w 10000"/>
                <a:gd name="connsiteY8" fmla="*/ 6933 h 9615"/>
                <a:gd name="connsiteX9" fmla="*/ 1676 w 10000"/>
                <a:gd name="connsiteY9" fmla="*/ 7075 h 9615"/>
                <a:gd name="connsiteX10" fmla="*/ 1946 w 10000"/>
                <a:gd name="connsiteY10" fmla="*/ 7176 h 9615"/>
                <a:gd name="connsiteX11" fmla="*/ 2108 w 10000"/>
                <a:gd name="connsiteY11" fmla="*/ 7211 h 9615"/>
                <a:gd name="connsiteX12" fmla="*/ 2378 w 10000"/>
                <a:gd name="connsiteY12" fmla="*/ 7283 h 9615"/>
                <a:gd name="connsiteX13" fmla="*/ 2541 w 10000"/>
                <a:gd name="connsiteY13" fmla="*/ 7316 h 9615"/>
                <a:gd name="connsiteX14" fmla="*/ 2703 w 10000"/>
                <a:gd name="connsiteY14" fmla="*/ 7385 h 9615"/>
                <a:gd name="connsiteX15" fmla="*/ 2865 w 10000"/>
                <a:gd name="connsiteY15" fmla="*/ 7385 h 9615"/>
                <a:gd name="connsiteX16" fmla="*/ 3297 w 10000"/>
                <a:gd name="connsiteY16" fmla="*/ 7316 h 9615"/>
                <a:gd name="connsiteX17" fmla="*/ 3459 w 10000"/>
                <a:gd name="connsiteY17" fmla="*/ 7283 h 9615"/>
                <a:gd name="connsiteX18" fmla="*/ 3676 w 10000"/>
                <a:gd name="connsiteY18" fmla="*/ 7176 h 9615"/>
                <a:gd name="connsiteX19" fmla="*/ 3838 w 10000"/>
                <a:gd name="connsiteY19" fmla="*/ 7075 h 9615"/>
                <a:gd name="connsiteX20" fmla="*/ 4162 w 10000"/>
                <a:gd name="connsiteY20" fmla="*/ 6933 h 9615"/>
                <a:gd name="connsiteX21" fmla="*/ 4595 w 10000"/>
                <a:gd name="connsiteY21" fmla="*/ 6898 h 9615"/>
                <a:gd name="connsiteX22" fmla="*/ 5081 w 10000"/>
                <a:gd name="connsiteY22" fmla="*/ 6690 h 9615"/>
                <a:gd name="connsiteX23" fmla="*/ 5351 w 10000"/>
                <a:gd name="connsiteY23" fmla="*/ 6516 h 9615"/>
                <a:gd name="connsiteX24" fmla="*/ 6378 w 10000"/>
                <a:gd name="connsiteY24" fmla="*/ 6028 h 9615"/>
                <a:gd name="connsiteX25" fmla="*/ 6595 w 10000"/>
                <a:gd name="connsiteY25" fmla="*/ 5923 h 9615"/>
                <a:gd name="connsiteX26" fmla="*/ 7027 w 10000"/>
                <a:gd name="connsiteY26" fmla="*/ 5574 h 9615"/>
                <a:gd name="connsiteX27" fmla="*/ 7297 w 10000"/>
                <a:gd name="connsiteY27" fmla="*/ 5367 h 9615"/>
                <a:gd name="connsiteX28" fmla="*/ 7351 w 10000"/>
                <a:gd name="connsiteY28" fmla="*/ 5192 h 9615"/>
                <a:gd name="connsiteX29" fmla="*/ 7568 w 10000"/>
                <a:gd name="connsiteY29" fmla="*/ 5052 h 9615"/>
                <a:gd name="connsiteX30" fmla="*/ 7730 w 10000"/>
                <a:gd name="connsiteY30" fmla="*/ 4704 h 9615"/>
                <a:gd name="connsiteX31" fmla="*/ 7946 w 10000"/>
                <a:gd name="connsiteY31" fmla="*/ 4425 h 9615"/>
                <a:gd name="connsiteX32" fmla="*/ 8162 w 10000"/>
                <a:gd name="connsiteY32" fmla="*/ 4322 h 9615"/>
                <a:gd name="connsiteX33" fmla="*/ 8216 w 10000"/>
                <a:gd name="connsiteY33" fmla="*/ 4181 h 9615"/>
                <a:gd name="connsiteX34" fmla="*/ 8324 w 10000"/>
                <a:gd name="connsiteY34" fmla="*/ 4040 h 9615"/>
                <a:gd name="connsiteX35" fmla="*/ 8378 w 10000"/>
                <a:gd name="connsiteY35" fmla="*/ 3939 h 9615"/>
                <a:gd name="connsiteX36" fmla="*/ 8486 w 10000"/>
                <a:gd name="connsiteY36" fmla="*/ 3832 h 9615"/>
                <a:gd name="connsiteX37" fmla="*/ 8486 w 10000"/>
                <a:gd name="connsiteY37" fmla="*/ 3729 h 9615"/>
                <a:gd name="connsiteX38" fmla="*/ 8541 w 10000"/>
                <a:gd name="connsiteY38" fmla="*/ 3521 h 9615"/>
                <a:gd name="connsiteX39" fmla="*/ 8649 w 10000"/>
                <a:gd name="connsiteY39" fmla="*/ 3344 h 9615"/>
                <a:gd name="connsiteX40" fmla="*/ 8919 w 10000"/>
                <a:gd name="connsiteY40" fmla="*/ 3065 h 9615"/>
                <a:gd name="connsiteX41" fmla="*/ 9135 w 10000"/>
                <a:gd name="connsiteY41" fmla="*/ 2857 h 9615"/>
                <a:gd name="connsiteX42" fmla="*/ 9351 w 10000"/>
                <a:gd name="connsiteY42" fmla="*/ 2647 h 9615"/>
                <a:gd name="connsiteX43" fmla="*/ 9405 w 10000"/>
                <a:gd name="connsiteY43" fmla="*/ 2402 h 9615"/>
                <a:gd name="connsiteX44" fmla="*/ 9568 w 10000"/>
                <a:gd name="connsiteY44" fmla="*/ 2092 h 9615"/>
                <a:gd name="connsiteX45" fmla="*/ 9838 w 10000"/>
                <a:gd name="connsiteY45" fmla="*/ 1324 h 9615"/>
                <a:gd name="connsiteX46" fmla="*/ 9892 w 10000"/>
                <a:gd name="connsiteY46" fmla="*/ 833 h 9615"/>
                <a:gd name="connsiteX47" fmla="*/ 9892 w 10000"/>
                <a:gd name="connsiteY47" fmla="*/ 659 h 9615"/>
                <a:gd name="connsiteX48" fmla="*/ 10000 w 10000"/>
                <a:gd name="connsiteY48" fmla="*/ 558 h 9615"/>
                <a:gd name="connsiteX49" fmla="*/ 10000 w 10000"/>
                <a:gd name="connsiteY49" fmla="*/ 0 h 9615"/>
                <a:gd name="connsiteX0" fmla="*/ 0 w 9838"/>
                <a:gd name="connsiteY0" fmla="*/ 9859 h 9859"/>
                <a:gd name="connsiteX1" fmla="*/ 162 w 9838"/>
                <a:gd name="connsiteY1" fmla="*/ 9711 h 9859"/>
                <a:gd name="connsiteX2" fmla="*/ 379 w 9838"/>
                <a:gd name="connsiteY2" fmla="*/ 9602 h 9859"/>
                <a:gd name="connsiteX3" fmla="*/ 270 w 9838"/>
                <a:gd name="connsiteY3" fmla="*/ 9276 h 9859"/>
                <a:gd name="connsiteX4" fmla="*/ 919 w 9838"/>
                <a:gd name="connsiteY4" fmla="*/ 7281 h 9859"/>
                <a:gd name="connsiteX5" fmla="*/ 1135 w 9838"/>
                <a:gd name="connsiteY5" fmla="*/ 7211 h 9859"/>
                <a:gd name="connsiteX6" fmla="*/ 1189 w 9838"/>
                <a:gd name="connsiteY6" fmla="*/ 7211 h 9859"/>
                <a:gd name="connsiteX7" fmla="*/ 1352 w 9838"/>
                <a:gd name="connsiteY7" fmla="*/ 7211 h 9859"/>
                <a:gd name="connsiteX8" fmla="*/ 1514 w 9838"/>
                <a:gd name="connsiteY8" fmla="*/ 7358 h 9859"/>
                <a:gd name="connsiteX9" fmla="*/ 1784 w 9838"/>
                <a:gd name="connsiteY9" fmla="*/ 7463 h 9859"/>
                <a:gd name="connsiteX10" fmla="*/ 1946 w 9838"/>
                <a:gd name="connsiteY10" fmla="*/ 7500 h 9859"/>
                <a:gd name="connsiteX11" fmla="*/ 2216 w 9838"/>
                <a:gd name="connsiteY11" fmla="*/ 7575 h 9859"/>
                <a:gd name="connsiteX12" fmla="*/ 2379 w 9838"/>
                <a:gd name="connsiteY12" fmla="*/ 7609 h 9859"/>
                <a:gd name="connsiteX13" fmla="*/ 2541 w 9838"/>
                <a:gd name="connsiteY13" fmla="*/ 7681 h 9859"/>
                <a:gd name="connsiteX14" fmla="*/ 2703 w 9838"/>
                <a:gd name="connsiteY14" fmla="*/ 7681 h 9859"/>
                <a:gd name="connsiteX15" fmla="*/ 3135 w 9838"/>
                <a:gd name="connsiteY15" fmla="*/ 7609 h 9859"/>
                <a:gd name="connsiteX16" fmla="*/ 3297 w 9838"/>
                <a:gd name="connsiteY16" fmla="*/ 7575 h 9859"/>
                <a:gd name="connsiteX17" fmla="*/ 3514 w 9838"/>
                <a:gd name="connsiteY17" fmla="*/ 7463 h 9859"/>
                <a:gd name="connsiteX18" fmla="*/ 3676 w 9838"/>
                <a:gd name="connsiteY18" fmla="*/ 7358 h 9859"/>
                <a:gd name="connsiteX19" fmla="*/ 4000 w 9838"/>
                <a:gd name="connsiteY19" fmla="*/ 7211 h 9859"/>
                <a:gd name="connsiteX20" fmla="*/ 4433 w 9838"/>
                <a:gd name="connsiteY20" fmla="*/ 7174 h 9859"/>
                <a:gd name="connsiteX21" fmla="*/ 4919 w 9838"/>
                <a:gd name="connsiteY21" fmla="*/ 6958 h 9859"/>
                <a:gd name="connsiteX22" fmla="*/ 5189 w 9838"/>
                <a:gd name="connsiteY22" fmla="*/ 6777 h 9859"/>
                <a:gd name="connsiteX23" fmla="*/ 6216 w 9838"/>
                <a:gd name="connsiteY23" fmla="*/ 6269 h 9859"/>
                <a:gd name="connsiteX24" fmla="*/ 6433 w 9838"/>
                <a:gd name="connsiteY24" fmla="*/ 6160 h 9859"/>
                <a:gd name="connsiteX25" fmla="*/ 6865 w 9838"/>
                <a:gd name="connsiteY25" fmla="*/ 5797 h 9859"/>
                <a:gd name="connsiteX26" fmla="*/ 7135 w 9838"/>
                <a:gd name="connsiteY26" fmla="*/ 5582 h 9859"/>
                <a:gd name="connsiteX27" fmla="*/ 7189 w 9838"/>
                <a:gd name="connsiteY27" fmla="*/ 5400 h 9859"/>
                <a:gd name="connsiteX28" fmla="*/ 7406 w 9838"/>
                <a:gd name="connsiteY28" fmla="*/ 5254 h 9859"/>
                <a:gd name="connsiteX29" fmla="*/ 7568 w 9838"/>
                <a:gd name="connsiteY29" fmla="*/ 4892 h 9859"/>
                <a:gd name="connsiteX30" fmla="*/ 7784 w 9838"/>
                <a:gd name="connsiteY30" fmla="*/ 4602 h 9859"/>
                <a:gd name="connsiteX31" fmla="*/ 8000 w 9838"/>
                <a:gd name="connsiteY31" fmla="*/ 4495 h 9859"/>
                <a:gd name="connsiteX32" fmla="*/ 8054 w 9838"/>
                <a:gd name="connsiteY32" fmla="*/ 4348 h 9859"/>
                <a:gd name="connsiteX33" fmla="*/ 8162 w 9838"/>
                <a:gd name="connsiteY33" fmla="*/ 4202 h 9859"/>
                <a:gd name="connsiteX34" fmla="*/ 8216 w 9838"/>
                <a:gd name="connsiteY34" fmla="*/ 4097 h 9859"/>
                <a:gd name="connsiteX35" fmla="*/ 8324 w 9838"/>
                <a:gd name="connsiteY35" fmla="*/ 3985 h 9859"/>
                <a:gd name="connsiteX36" fmla="*/ 8324 w 9838"/>
                <a:gd name="connsiteY36" fmla="*/ 3878 h 9859"/>
                <a:gd name="connsiteX37" fmla="*/ 8379 w 9838"/>
                <a:gd name="connsiteY37" fmla="*/ 3662 h 9859"/>
                <a:gd name="connsiteX38" fmla="*/ 8487 w 9838"/>
                <a:gd name="connsiteY38" fmla="*/ 3478 h 9859"/>
                <a:gd name="connsiteX39" fmla="*/ 8757 w 9838"/>
                <a:gd name="connsiteY39" fmla="*/ 3188 h 9859"/>
                <a:gd name="connsiteX40" fmla="*/ 8973 w 9838"/>
                <a:gd name="connsiteY40" fmla="*/ 2971 h 9859"/>
                <a:gd name="connsiteX41" fmla="*/ 9189 w 9838"/>
                <a:gd name="connsiteY41" fmla="*/ 2753 h 9859"/>
                <a:gd name="connsiteX42" fmla="*/ 9243 w 9838"/>
                <a:gd name="connsiteY42" fmla="*/ 2498 h 9859"/>
                <a:gd name="connsiteX43" fmla="*/ 9406 w 9838"/>
                <a:gd name="connsiteY43" fmla="*/ 2176 h 9859"/>
                <a:gd name="connsiteX44" fmla="*/ 9676 w 9838"/>
                <a:gd name="connsiteY44" fmla="*/ 1377 h 9859"/>
                <a:gd name="connsiteX45" fmla="*/ 9730 w 9838"/>
                <a:gd name="connsiteY45" fmla="*/ 866 h 9859"/>
                <a:gd name="connsiteX46" fmla="*/ 9730 w 9838"/>
                <a:gd name="connsiteY46" fmla="*/ 685 h 9859"/>
                <a:gd name="connsiteX47" fmla="*/ 9838 w 9838"/>
                <a:gd name="connsiteY47" fmla="*/ 580 h 9859"/>
                <a:gd name="connsiteX48" fmla="*/ 9838 w 9838"/>
                <a:gd name="connsiteY48" fmla="*/ 0 h 9859"/>
                <a:gd name="connsiteX0" fmla="*/ 0 w 9835"/>
                <a:gd name="connsiteY0" fmla="*/ 9850 h 9850"/>
                <a:gd name="connsiteX1" fmla="*/ 220 w 9835"/>
                <a:gd name="connsiteY1" fmla="*/ 9739 h 9850"/>
                <a:gd name="connsiteX2" fmla="*/ 109 w 9835"/>
                <a:gd name="connsiteY2" fmla="*/ 9409 h 9850"/>
                <a:gd name="connsiteX3" fmla="*/ 769 w 9835"/>
                <a:gd name="connsiteY3" fmla="*/ 7385 h 9850"/>
                <a:gd name="connsiteX4" fmla="*/ 989 w 9835"/>
                <a:gd name="connsiteY4" fmla="*/ 7314 h 9850"/>
                <a:gd name="connsiteX5" fmla="*/ 1044 w 9835"/>
                <a:gd name="connsiteY5" fmla="*/ 7314 h 9850"/>
                <a:gd name="connsiteX6" fmla="*/ 1209 w 9835"/>
                <a:gd name="connsiteY6" fmla="*/ 7314 h 9850"/>
                <a:gd name="connsiteX7" fmla="*/ 1374 w 9835"/>
                <a:gd name="connsiteY7" fmla="*/ 7463 h 9850"/>
                <a:gd name="connsiteX8" fmla="*/ 1648 w 9835"/>
                <a:gd name="connsiteY8" fmla="*/ 7570 h 9850"/>
                <a:gd name="connsiteX9" fmla="*/ 1813 w 9835"/>
                <a:gd name="connsiteY9" fmla="*/ 7607 h 9850"/>
                <a:gd name="connsiteX10" fmla="*/ 2087 w 9835"/>
                <a:gd name="connsiteY10" fmla="*/ 7683 h 9850"/>
                <a:gd name="connsiteX11" fmla="*/ 2253 w 9835"/>
                <a:gd name="connsiteY11" fmla="*/ 7718 h 9850"/>
                <a:gd name="connsiteX12" fmla="*/ 2418 w 9835"/>
                <a:gd name="connsiteY12" fmla="*/ 7791 h 9850"/>
                <a:gd name="connsiteX13" fmla="*/ 2583 w 9835"/>
                <a:gd name="connsiteY13" fmla="*/ 7791 h 9850"/>
                <a:gd name="connsiteX14" fmla="*/ 3022 w 9835"/>
                <a:gd name="connsiteY14" fmla="*/ 7718 h 9850"/>
                <a:gd name="connsiteX15" fmla="*/ 3186 w 9835"/>
                <a:gd name="connsiteY15" fmla="*/ 7683 h 9850"/>
                <a:gd name="connsiteX16" fmla="*/ 3407 w 9835"/>
                <a:gd name="connsiteY16" fmla="*/ 7570 h 9850"/>
                <a:gd name="connsiteX17" fmla="*/ 3572 w 9835"/>
                <a:gd name="connsiteY17" fmla="*/ 7463 h 9850"/>
                <a:gd name="connsiteX18" fmla="*/ 3901 w 9835"/>
                <a:gd name="connsiteY18" fmla="*/ 7314 h 9850"/>
                <a:gd name="connsiteX19" fmla="*/ 4341 w 9835"/>
                <a:gd name="connsiteY19" fmla="*/ 7277 h 9850"/>
                <a:gd name="connsiteX20" fmla="*/ 4835 w 9835"/>
                <a:gd name="connsiteY20" fmla="*/ 7058 h 9850"/>
                <a:gd name="connsiteX21" fmla="*/ 5109 w 9835"/>
                <a:gd name="connsiteY21" fmla="*/ 6874 h 9850"/>
                <a:gd name="connsiteX22" fmla="*/ 6153 w 9835"/>
                <a:gd name="connsiteY22" fmla="*/ 6359 h 9850"/>
                <a:gd name="connsiteX23" fmla="*/ 6374 w 9835"/>
                <a:gd name="connsiteY23" fmla="*/ 6248 h 9850"/>
                <a:gd name="connsiteX24" fmla="*/ 6813 w 9835"/>
                <a:gd name="connsiteY24" fmla="*/ 5880 h 9850"/>
                <a:gd name="connsiteX25" fmla="*/ 7087 w 9835"/>
                <a:gd name="connsiteY25" fmla="*/ 5662 h 9850"/>
                <a:gd name="connsiteX26" fmla="*/ 7142 w 9835"/>
                <a:gd name="connsiteY26" fmla="*/ 5477 h 9850"/>
                <a:gd name="connsiteX27" fmla="*/ 7363 w 9835"/>
                <a:gd name="connsiteY27" fmla="*/ 5329 h 9850"/>
                <a:gd name="connsiteX28" fmla="*/ 7528 w 9835"/>
                <a:gd name="connsiteY28" fmla="*/ 4962 h 9850"/>
                <a:gd name="connsiteX29" fmla="*/ 7747 w 9835"/>
                <a:gd name="connsiteY29" fmla="*/ 4668 h 9850"/>
                <a:gd name="connsiteX30" fmla="*/ 7967 w 9835"/>
                <a:gd name="connsiteY30" fmla="*/ 4559 h 9850"/>
                <a:gd name="connsiteX31" fmla="*/ 8022 w 9835"/>
                <a:gd name="connsiteY31" fmla="*/ 4410 h 9850"/>
                <a:gd name="connsiteX32" fmla="*/ 8131 w 9835"/>
                <a:gd name="connsiteY32" fmla="*/ 4262 h 9850"/>
                <a:gd name="connsiteX33" fmla="*/ 8186 w 9835"/>
                <a:gd name="connsiteY33" fmla="*/ 4156 h 9850"/>
                <a:gd name="connsiteX34" fmla="*/ 8296 w 9835"/>
                <a:gd name="connsiteY34" fmla="*/ 4042 h 9850"/>
                <a:gd name="connsiteX35" fmla="*/ 8296 w 9835"/>
                <a:gd name="connsiteY35" fmla="*/ 3933 h 9850"/>
                <a:gd name="connsiteX36" fmla="*/ 8352 w 9835"/>
                <a:gd name="connsiteY36" fmla="*/ 3714 h 9850"/>
                <a:gd name="connsiteX37" fmla="*/ 8462 w 9835"/>
                <a:gd name="connsiteY37" fmla="*/ 3528 h 9850"/>
                <a:gd name="connsiteX38" fmla="*/ 8736 w 9835"/>
                <a:gd name="connsiteY38" fmla="*/ 3234 h 9850"/>
                <a:gd name="connsiteX39" fmla="*/ 8956 w 9835"/>
                <a:gd name="connsiteY39" fmla="*/ 3013 h 9850"/>
                <a:gd name="connsiteX40" fmla="*/ 9175 w 9835"/>
                <a:gd name="connsiteY40" fmla="*/ 2792 h 9850"/>
                <a:gd name="connsiteX41" fmla="*/ 9230 w 9835"/>
                <a:gd name="connsiteY41" fmla="*/ 2534 h 9850"/>
                <a:gd name="connsiteX42" fmla="*/ 9396 w 9835"/>
                <a:gd name="connsiteY42" fmla="*/ 2207 h 9850"/>
                <a:gd name="connsiteX43" fmla="*/ 9670 w 9835"/>
                <a:gd name="connsiteY43" fmla="*/ 1397 h 9850"/>
                <a:gd name="connsiteX44" fmla="*/ 9725 w 9835"/>
                <a:gd name="connsiteY44" fmla="*/ 878 h 9850"/>
                <a:gd name="connsiteX45" fmla="*/ 9725 w 9835"/>
                <a:gd name="connsiteY45" fmla="*/ 695 h 9850"/>
                <a:gd name="connsiteX46" fmla="*/ 9835 w 9835"/>
                <a:gd name="connsiteY46" fmla="*/ 588 h 9850"/>
                <a:gd name="connsiteX47" fmla="*/ 9835 w 9835"/>
                <a:gd name="connsiteY47" fmla="*/ 0 h 9850"/>
                <a:gd name="connsiteX0" fmla="*/ 136 w 9912"/>
                <a:gd name="connsiteY0" fmla="*/ 9887 h 9887"/>
                <a:gd name="connsiteX1" fmla="*/ 23 w 9912"/>
                <a:gd name="connsiteY1" fmla="*/ 9552 h 9887"/>
                <a:gd name="connsiteX2" fmla="*/ 694 w 9912"/>
                <a:gd name="connsiteY2" fmla="*/ 7497 h 9887"/>
                <a:gd name="connsiteX3" fmla="*/ 918 w 9912"/>
                <a:gd name="connsiteY3" fmla="*/ 7425 h 9887"/>
                <a:gd name="connsiteX4" fmla="*/ 974 w 9912"/>
                <a:gd name="connsiteY4" fmla="*/ 7425 h 9887"/>
                <a:gd name="connsiteX5" fmla="*/ 1141 w 9912"/>
                <a:gd name="connsiteY5" fmla="*/ 7425 h 9887"/>
                <a:gd name="connsiteX6" fmla="*/ 1309 w 9912"/>
                <a:gd name="connsiteY6" fmla="*/ 7577 h 9887"/>
                <a:gd name="connsiteX7" fmla="*/ 1588 w 9912"/>
                <a:gd name="connsiteY7" fmla="*/ 7685 h 9887"/>
                <a:gd name="connsiteX8" fmla="*/ 1755 w 9912"/>
                <a:gd name="connsiteY8" fmla="*/ 7723 h 9887"/>
                <a:gd name="connsiteX9" fmla="*/ 2034 w 9912"/>
                <a:gd name="connsiteY9" fmla="*/ 7800 h 9887"/>
                <a:gd name="connsiteX10" fmla="*/ 2203 w 9912"/>
                <a:gd name="connsiteY10" fmla="*/ 7836 h 9887"/>
                <a:gd name="connsiteX11" fmla="*/ 2371 w 9912"/>
                <a:gd name="connsiteY11" fmla="*/ 7910 h 9887"/>
                <a:gd name="connsiteX12" fmla="*/ 2538 w 9912"/>
                <a:gd name="connsiteY12" fmla="*/ 7910 h 9887"/>
                <a:gd name="connsiteX13" fmla="*/ 2985 w 9912"/>
                <a:gd name="connsiteY13" fmla="*/ 7836 h 9887"/>
                <a:gd name="connsiteX14" fmla="*/ 3151 w 9912"/>
                <a:gd name="connsiteY14" fmla="*/ 7800 h 9887"/>
                <a:gd name="connsiteX15" fmla="*/ 3376 w 9912"/>
                <a:gd name="connsiteY15" fmla="*/ 7685 h 9887"/>
                <a:gd name="connsiteX16" fmla="*/ 3544 w 9912"/>
                <a:gd name="connsiteY16" fmla="*/ 7577 h 9887"/>
                <a:gd name="connsiteX17" fmla="*/ 3878 w 9912"/>
                <a:gd name="connsiteY17" fmla="*/ 7425 h 9887"/>
                <a:gd name="connsiteX18" fmla="*/ 4326 w 9912"/>
                <a:gd name="connsiteY18" fmla="*/ 7388 h 9887"/>
                <a:gd name="connsiteX19" fmla="*/ 4828 w 9912"/>
                <a:gd name="connsiteY19" fmla="*/ 7165 h 9887"/>
                <a:gd name="connsiteX20" fmla="*/ 5107 w 9912"/>
                <a:gd name="connsiteY20" fmla="*/ 6979 h 9887"/>
                <a:gd name="connsiteX21" fmla="*/ 6168 w 9912"/>
                <a:gd name="connsiteY21" fmla="*/ 6456 h 9887"/>
                <a:gd name="connsiteX22" fmla="*/ 6393 w 9912"/>
                <a:gd name="connsiteY22" fmla="*/ 6343 h 9887"/>
                <a:gd name="connsiteX23" fmla="*/ 6839 w 9912"/>
                <a:gd name="connsiteY23" fmla="*/ 5970 h 9887"/>
                <a:gd name="connsiteX24" fmla="*/ 7118 w 9912"/>
                <a:gd name="connsiteY24" fmla="*/ 5748 h 9887"/>
                <a:gd name="connsiteX25" fmla="*/ 7174 w 9912"/>
                <a:gd name="connsiteY25" fmla="*/ 5560 h 9887"/>
                <a:gd name="connsiteX26" fmla="*/ 7399 w 9912"/>
                <a:gd name="connsiteY26" fmla="*/ 5410 h 9887"/>
                <a:gd name="connsiteX27" fmla="*/ 7566 w 9912"/>
                <a:gd name="connsiteY27" fmla="*/ 5038 h 9887"/>
                <a:gd name="connsiteX28" fmla="*/ 7789 w 9912"/>
                <a:gd name="connsiteY28" fmla="*/ 4739 h 9887"/>
                <a:gd name="connsiteX29" fmla="*/ 8013 w 9912"/>
                <a:gd name="connsiteY29" fmla="*/ 4628 h 9887"/>
                <a:gd name="connsiteX30" fmla="*/ 8069 w 9912"/>
                <a:gd name="connsiteY30" fmla="*/ 4477 h 9887"/>
                <a:gd name="connsiteX31" fmla="*/ 8179 w 9912"/>
                <a:gd name="connsiteY31" fmla="*/ 4327 h 9887"/>
                <a:gd name="connsiteX32" fmla="*/ 8235 w 9912"/>
                <a:gd name="connsiteY32" fmla="*/ 4219 h 9887"/>
                <a:gd name="connsiteX33" fmla="*/ 8347 w 9912"/>
                <a:gd name="connsiteY33" fmla="*/ 4104 h 9887"/>
                <a:gd name="connsiteX34" fmla="*/ 8347 w 9912"/>
                <a:gd name="connsiteY34" fmla="*/ 3993 h 9887"/>
                <a:gd name="connsiteX35" fmla="*/ 8404 w 9912"/>
                <a:gd name="connsiteY35" fmla="*/ 3771 h 9887"/>
                <a:gd name="connsiteX36" fmla="*/ 8516 w 9912"/>
                <a:gd name="connsiteY36" fmla="*/ 3582 h 9887"/>
                <a:gd name="connsiteX37" fmla="*/ 8795 w 9912"/>
                <a:gd name="connsiteY37" fmla="*/ 3283 h 9887"/>
                <a:gd name="connsiteX38" fmla="*/ 9018 w 9912"/>
                <a:gd name="connsiteY38" fmla="*/ 3059 h 9887"/>
                <a:gd name="connsiteX39" fmla="*/ 9241 w 9912"/>
                <a:gd name="connsiteY39" fmla="*/ 2835 h 9887"/>
                <a:gd name="connsiteX40" fmla="*/ 9297 w 9912"/>
                <a:gd name="connsiteY40" fmla="*/ 2573 h 9887"/>
                <a:gd name="connsiteX41" fmla="*/ 9466 w 9912"/>
                <a:gd name="connsiteY41" fmla="*/ 2241 h 9887"/>
                <a:gd name="connsiteX42" fmla="*/ 9744 w 9912"/>
                <a:gd name="connsiteY42" fmla="*/ 1418 h 9887"/>
                <a:gd name="connsiteX43" fmla="*/ 9800 w 9912"/>
                <a:gd name="connsiteY43" fmla="*/ 891 h 9887"/>
                <a:gd name="connsiteX44" fmla="*/ 9800 w 9912"/>
                <a:gd name="connsiteY44" fmla="*/ 706 h 9887"/>
                <a:gd name="connsiteX45" fmla="*/ 9912 w 9912"/>
                <a:gd name="connsiteY45" fmla="*/ 597 h 9887"/>
                <a:gd name="connsiteX46" fmla="*/ 9912 w 9912"/>
                <a:gd name="connsiteY46" fmla="*/ 0 h 9887"/>
                <a:gd name="connsiteX0" fmla="*/ 0 w 9977"/>
                <a:gd name="connsiteY0" fmla="*/ 9661 h 9661"/>
                <a:gd name="connsiteX1" fmla="*/ 677 w 9977"/>
                <a:gd name="connsiteY1" fmla="*/ 7583 h 9661"/>
                <a:gd name="connsiteX2" fmla="*/ 903 w 9977"/>
                <a:gd name="connsiteY2" fmla="*/ 7510 h 9661"/>
                <a:gd name="connsiteX3" fmla="*/ 960 w 9977"/>
                <a:gd name="connsiteY3" fmla="*/ 7510 h 9661"/>
                <a:gd name="connsiteX4" fmla="*/ 1128 w 9977"/>
                <a:gd name="connsiteY4" fmla="*/ 7510 h 9661"/>
                <a:gd name="connsiteX5" fmla="*/ 1298 w 9977"/>
                <a:gd name="connsiteY5" fmla="*/ 7664 h 9661"/>
                <a:gd name="connsiteX6" fmla="*/ 1579 w 9977"/>
                <a:gd name="connsiteY6" fmla="*/ 7773 h 9661"/>
                <a:gd name="connsiteX7" fmla="*/ 1748 w 9977"/>
                <a:gd name="connsiteY7" fmla="*/ 7811 h 9661"/>
                <a:gd name="connsiteX8" fmla="*/ 2029 w 9977"/>
                <a:gd name="connsiteY8" fmla="*/ 7889 h 9661"/>
                <a:gd name="connsiteX9" fmla="*/ 2200 w 9977"/>
                <a:gd name="connsiteY9" fmla="*/ 7926 h 9661"/>
                <a:gd name="connsiteX10" fmla="*/ 2369 w 9977"/>
                <a:gd name="connsiteY10" fmla="*/ 8000 h 9661"/>
                <a:gd name="connsiteX11" fmla="*/ 2538 w 9977"/>
                <a:gd name="connsiteY11" fmla="*/ 8000 h 9661"/>
                <a:gd name="connsiteX12" fmla="*/ 2989 w 9977"/>
                <a:gd name="connsiteY12" fmla="*/ 7926 h 9661"/>
                <a:gd name="connsiteX13" fmla="*/ 3156 w 9977"/>
                <a:gd name="connsiteY13" fmla="*/ 7889 h 9661"/>
                <a:gd name="connsiteX14" fmla="*/ 3383 w 9977"/>
                <a:gd name="connsiteY14" fmla="*/ 7773 h 9661"/>
                <a:gd name="connsiteX15" fmla="*/ 3552 w 9977"/>
                <a:gd name="connsiteY15" fmla="*/ 7664 h 9661"/>
                <a:gd name="connsiteX16" fmla="*/ 3889 w 9977"/>
                <a:gd name="connsiteY16" fmla="*/ 7510 h 9661"/>
                <a:gd name="connsiteX17" fmla="*/ 4341 w 9977"/>
                <a:gd name="connsiteY17" fmla="*/ 7472 h 9661"/>
                <a:gd name="connsiteX18" fmla="*/ 4848 w 9977"/>
                <a:gd name="connsiteY18" fmla="*/ 7247 h 9661"/>
                <a:gd name="connsiteX19" fmla="*/ 5129 w 9977"/>
                <a:gd name="connsiteY19" fmla="*/ 7059 h 9661"/>
                <a:gd name="connsiteX20" fmla="*/ 6200 w 9977"/>
                <a:gd name="connsiteY20" fmla="*/ 6530 h 9661"/>
                <a:gd name="connsiteX21" fmla="*/ 6427 w 9977"/>
                <a:gd name="connsiteY21" fmla="*/ 6415 h 9661"/>
                <a:gd name="connsiteX22" fmla="*/ 6877 w 9977"/>
                <a:gd name="connsiteY22" fmla="*/ 6038 h 9661"/>
                <a:gd name="connsiteX23" fmla="*/ 7158 w 9977"/>
                <a:gd name="connsiteY23" fmla="*/ 5814 h 9661"/>
                <a:gd name="connsiteX24" fmla="*/ 7215 w 9977"/>
                <a:gd name="connsiteY24" fmla="*/ 5624 h 9661"/>
                <a:gd name="connsiteX25" fmla="*/ 7442 w 9977"/>
                <a:gd name="connsiteY25" fmla="*/ 5472 h 9661"/>
                <a:gd name="connsiteX26" fmla="*/ 7610 w 9977"/>
                <a:gd name="connsiteY26" fmla="*/ 5096 h 9661"/>
                <a:gd name="connsiteX27" fmla="*/ 7835 w 9977"/>
                <a:gd name="connsiteY27" fmla="*/ 4793 h 9661"/>
                <a:gd name="connsiteX28" fmla="*/ 8061 w 9977"/>
                <a:gd name="connsiteY28" fmla="*/ 4681 h 9661"/>
                <a:gd name="connsiteX29" fmla="*/ 8118 w 9977"/>
                <a:gd name="connsiteY29" fmla="*/ 4528 h 9661"/>
                <a:gd name="connsiteX30" fmla="*/ 8229 w 9977"/>
                <a:gd name="connsiteY30" fmla="*/ 4376 h 9661"/>
                <a:gd name="connsiteX31" fmla="*/ 8285 w 9977"/>
                <a:gd name="connsiteY31" fmla="*/ 4267 h 9661"/>
                <a:gd name="connsiteX32" fmla="*/ 8398 w 9977"/>
                <a:gd name="connsiteY32" fmla="*/ 4151 h 9661"/>
                <a:gd name="connsiteX33" fmla="*/ 8398 w 9977"/>
                <a:gd name="connsiteY33" fmla="*/ 4039 h 9661"/>
                <a:gd name="connsiteX34" fmla="*/ 8456 w 9977"/>
                <a:gd name="connsiteY34" fmla="*/ 3814 h 9661"/>
                <a:gd name="connsiteX35" fmla="*/ 8569 w 9977"/>
                <a:gd name="connsiteY35" fmla="*/ 3623 h 9661"/>
                <a:gd name="connsiteX36" fmla="*/ 8850 w 9977"/>
                <a:gd name="connsiteY36" fmla="*/ 3321 h 9661"/>
                <a:gd name="connsiteX37" fmla="*/ 9075 w 9977"/>
                <a:gd name="connsiteY37" fmla="*/ 3094 h 9661"/>
                <a:gd name="connsiteX38" fmla="*/ 9300 w 9977"/>
                <a:gd name="connsiteY38" fmla="*/ 2867 h 9661"/>
                <a:gd name="connsiteX39" fmla="*/ 9357 w 9977"/>
                <a:gd name="connsiteY39" fmla="*/ 2602 h 9661"/>
                <a:gd name="connsiteX40" fmla="*/ 9527 w 9977"/>
                <a:gd name="connsiteY40" fmla="*/ 2267 h 9661"/>
                <a:gd name="connsiteX41" fmla="*/ 9808 w 9977"/>
                <a:gd name="connsiteY41" fmla="*/ 1434 h 9661"/>
                <a:gd name="connsiteX42" fmla="*/ 9864 w 9977"/>
                <a:gd name="connsiteY42" fmla="*/ 901 h 9661"/>
                <a:gd name="connsiteX43" fmla="*/ 9864 w 9977"/>
                <a:gd name="connsiteY43" fmla="*/ 714 h 9661"/>
                <a:gd name="connsiteX44" fmla="*/ 9977 w 9977"/>
                <a:gd name="connsiteY44" fmla="*/ 604 h 9661"/>
                <a:gd name="connsiteX45" fmla="*/ 9977 w 9977"/>
                <a:gd name="connsiteY45" fmla="*/ 0 h 9661"/>
                <a:gd name="connsiteX0" fmla="*/ 0 w 9321"/>
                <a:gd name="connsiteY0" fmla="*/ 7849 h 8281"/>
                <a:gd name="connsiteX1" fmla="*/ 226 w 9321"/>
                <a:gd name="connsiteY1" fmla="*/ 7774 h 8281"/>
                <a:gd name="connsiteX2" fmla="*/ 283 w 9321"/>
                <a:gd name="connsiteY2" fmla="*/ 7774 h 8281"/>
                <a:gd name="connsiteX3" fmla="*/ 452 w 9321"/>
                <a:gd name="connsiteY3" fmla="*/ 7774 h 8281"/>
                <a:gd name="connsiteX4" fmla="*/ 622 w 9321"/>
                <a:gd name="connsiteY4" fmla="*/ 7933 h 8281"/>
                <a:gd name="connsiteX5" fmla="*/ 904 w 9321"/>
                <a:gd name="connsiteY5" fmla="*/ 8046 h 8281"/>
                <a:gd name="connsiteX6" fmla="*/ 1073 w 9321"/>
                <a:gd name="connsiteY6" fmla="*/ 8085 h 8281"/>
                <a:gd name="connsiteX7" fmla="*/ 1355 w 9321"/>
                <a:gd name="connsiteY7" fmla="*/ 8166 h 8281"/>
                <a:gd name="connsiteX8" fmla="*/ 1526 w 9321"/>
                <a:gd name="connsiteY8" fmla="*/ 8204 h 8281"/>
                <a:gd name="connsiteX9" fmla="*/ 1695 w 9321"/>
                <a:gd name="connsiteY9" fmla="*/ 8281 h 8281"/>
                <a:gd name="connsiteX10" fmla="*/ 1865 w 9321"/>
                <a:gd name="connsiteY10" fmla="*/ 8281 h 8281"/>
                <a:gd name="connsiteX11" fmla="*/ 2317 w 9321"/>
                <a:gd name="connsiteY11" fmla="*/ 8204 h 8281"/>
                <a:gd name="connsiteX12" fmla="*/ 2484 w 9321"/>
                <a:gd name="connsiteY12" fmla="*/ 8166 h 8281"/>
                <a:gd name="connsiteX13" fmla="*/ 2712 w 9321"/>
                <a:gd name="connsiteY13" fmla="*/ 8046 h 8281"/>
                <a:gd name="connsiteX14" fmla="*/ 2881 w 9321"/>
                <a:gd name="connsiteY14" fmla="*/ 7933 h 8281"/>
                <a:gd name="connsiteX15" fmla="*/ 3219 w 9321"/>
                <a:gd name="connsiteY15" fmla="*/ 7774 h 8281"/>
                <a:gd name="connsiteX16" fmla="*/ 3672 w 9321"/>
                <a:gd name="connsiteY16" fmla="*/ 7734 h 8281"/>
                <a:gd name="connsiteX17" fmla="*/ 4180 w 9321"/>
                <a:gd name="connsiteY17" fmla="*/ 7501 h 8281"/>
                <a:gd name="connsiteX18" fmla="*/ 4462 w 9321"/>
                <a:gd name="connsiteY18" fmla="*/ 7307 h 8281"/>
                <a:gd name="connsiteX19" fmla="*/ 5535 w 9321"/>
                <a:gd name="connsiteY19" fmla="*/ 6759 h 8281"/>
                <a:gd name="connsiteX20" fmla="*/ 5763 w 9321"/>
                <a:gd name="connsiteY20" fmla="*/ 6640 h 8281"/>
                <a:gd name="connsiteX21" fmla="*/ 6214 w 9321"/>
                <a:gd name="connsiteY21" fmla="*/ 6250 h 8281"/>
                <a:gd name="connsiteX22" fmla="*/ 6496 w 9321"/>
                <a:gd name="connsiteY22" fmla="*/ 6018 h 8281"/>
                <a:gd name="connsiteX23" fmla="*/ 6553 w 9321"/>
                <a:gd name="connsiteY23" fmla="*/ 5821 h 8281"/>
                <a:gd name="connsiteX24" fmla="*/ 6780 w 9321"/>
                <a:gd name="connsiteY24" fmla="*/ 5664 h 8281"/>
                <a:gd name="connsiteX25" fmla="*/ 6949 w 9321"/>
                <a:gd name="connsiteY25" fmla="*/ 5275 h 8281"/>
                <a:gd name="connsiteX26" fmla="*/ 7174 w 9321"/>
                <a:gd name="connsiteY26" fmla="*/ 4961 h 8281"/>
                <a:gd name="connsiteX27" fmla="*/ 7401 w 9321"/>
                <a:gd name="connsiteY27" fmla="*/ 4845 h 8281"/>
                <a:gd name="connsiteX28" fmla="*/ 7458 w 9321"/>
                <a:gd name="connsiteY28" fmla="*/ 4687 h 8281"/>
                <a:gd name="connsiteX29" fmla="*/ 7569 w 9321"/>
                <a:gd name="connsiteY29" fmla="*/ 4530 h 8281"/>
                <a:gd name="connsiteX30" fmla="*/ 7625 w 9321"/>
                <a:gd name="connsiteY30" fmla="*/ 4417 h 8281"/>
                <a:gd name="connsiteX31" fmla="*/ 7738 w 9321"/>
                <a:gd name="connsiteY31" fmla="*/ 4297 h 8281"/>
                <a:gd name="connsiteX32" fmla="*/ 7738 w 9321"/>
                <a:gd name="connsiteY32" fmla="*/ 4181 h 8281"/>
                <a:gd name="connsiteX33" fmla="*/ 7796 w 9321"/>
                <a:gd name="connsiteY33" fmla="*/ 3948 h 8281"/>
                <a:gd name="connsiteX34" fmla="*/ 7910 w 9321"/>
                <a:gd name="connsiteY34" fmla="*/ 3750 h 8281"/>
                <a:gd name="connsiteX35" fmla="*/ 8191 w 9321"/>
                <a:gd name="connsiteY35" fmla="*/ 3438 h 8281"/>
                <a:gd name="connsiteX36" fmla="*/ 8417 w 9321"/>
                <a:gd name="connsiteY36" fmla="*/ 3203 h 8281"/>
                <a:gd name="connsiteX37" fmla="*/ 8642 w 9321"/>
                <a:gd name="connsiteY37" fmla="*/ 2968 h 8281"/>
                <a:gd name="connsiteX38" fmla="*/ 8700 w 9321"/>
                <a:gd name="connsiteY38" fmla="*/ 2693 h 8281"/>
                <a:gd name="connsiteX39" fmla="*/ 8870 w 9321"/>
                <a:gd name="connsiteY39" fmla="*/ 2347 h 8281"/>
                <a:gd name="connsiteX40" fmla="*/ 9152 w 9321"/>
                <a:gd name="connsiteY40" fmla="*/ 1484 h 8281"/>
                <a:gd name="connsiteX41" fmla="*/ 9208 w 9321"/>
                <a:gd name="connsiteY41" fmla="*/ 933 h 8281"/>
                <a:gd name="connsiteX42" fmla="*/ 9208 w 9321"/>
                <a:gd name="connsiteY42" fmla="*/ 739 h 8281"/>
                <a:gd name="connsiteX43" fmla="*/ 9321 w 9321"/>
                <a:gd name="connsiteY43" fmla="*/ 625 h 8281"/>
                <a:gd name="connsiteX44" fmla="*/ 9321 w 9321"/>
                <a:gd name="connsiteY44" fmla="*/ 0 h 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21" h="8281">
                  <a:moveTo>
                    <a:pt x="0" y="7849"/>
                  </a:moveTo>
                  <a:lnTo>
                    <a:pt x="226" y="7774"/>
                  </a:lnTo>
                  <a:lnTo>
                    <a:pt x="283" y="7774"/>
                  </a:lnTo>
                  <a:lnTo>
                    <a:pt x="452" y="7774"/>
                  </a:lnTo>
                  <a:cubicBezTo>
                    <a:pt x="509" y="7826"/>
                    <a:pt x="565" y="7880"/>
                    <a:pt x="622" y="7933"/>
                  </a:cubicBezTo>
                  <a:lnTo>
                    <a:pt x="904" y="8046"/>
                  </a:lnTo>
                  <a:lnTo>
                    <a:pt x="1073" y="8085"/>
                  </a:lnTo>
                  <a:lnTo>
                    <a:pt x="1355" y="8166"/>
                  </a:lnTo>
                  <a:lnTo>
                    <a:pt x="1526" y="8204"/>
                  </a:lnTo>
                  <a:lnTo>
                    <a:pt x="1695" y="8281"/>
                  </a:lnTo>
                  <a:lnTo>
                    <a:pt x="1865" y="8281"/>
                  </a:lnTo>
                  <a:lnTo>
                    <a:pt x="2317" y="8204"/>
                  </a:lnTo>
                  <a:lnTo>
                    <a:pt x="2484" y="8166"/>
                  </a:lnTo>
                  <a:lnTo>
                    <a:pt x="2712" y="8046"/>
                  </a:lnTo>
                  <a:lnTo>
                    <a:pt x="2881" y="7933"/>
                  </a:lnTo>
                  <a:lnTo>
                    <a:pt x="3219" y="7774"/>
                  </a:lnTo>
                  <a:lnTo>
                    <a:pt x="3672" y="7734"/>
                  </a:lnTo>
                  <a:lnTo>
                    <a:pt x="4180" y="7501"/>
                  </a:lnTo>
                  <a:lnTo>
                    <a:pt x="4462" y="7307"/>
                  </a:lnTo>
                  <a:lnTo>
                    <a:pt x="5535" y="6759"/>
                  </a:lnTo>
                  <a:lnTo>
                    <a:pt x="5763" y="6640"/>
                  </a:lnTo>
                  <a:lnTo>
                    <a:pt x="6214" y="6250"/>
                  </a:lnTo>
                  <a:lnTo>
                    <a:pt x="6496" y="6018"/>
                  </a:lnTo>
                  <a:cubicBezTo>
                    <a:pt x="6515" y="5953"/>
                    <a:pt x="6535" y="5886"/>
                    <a:pt x="6553" y="5821"/>
                  </a:cubicBezTo>
                  <a:lnTo>
                    <a:pt x="6780" y="5664"/>
                  </a:lnTo>
                  <a:cubicBezTo>
                    <a:pt x="6836" y="5534"/>
                    <a:pt x="6892" y="5404"/>
                    <a:pt x="6949" y="5275"/>
                  </a:cubicBezTo>
                  <a:cubicBezTo>
                    <a:pt x="7024" y="5169"/>
                    <a:pt x="7099" y="5066"/>
                    <a:pt x="7174" y="4961"/>
                  </a:cubicBezTo>
                  <a:lnTo>
                    <a:pt x="7401" y="4845"/>
                  </a:lnTo>
                  <a:cubicBezTo>
                    <a:pt x="7419" y="4788"/>
                    <a:pt x="7437" y="4743"/>
                    <a:pt x="7458" y="4687"/>
                  </a:cubicBezTo>
                  <a:cubicBezTo>
                    <a:pt x="7495" y="4635"/>
                    <a:pt x="7531" y="4582"/>
                    <a:pt x="7569" y="4530"/>
                  </a:cubicBezTo>
                  <a:cubicBezTo>
                    <a:pt x="7589" y="4495"/>
                    <a:pt x="7607" y="4453"/>
                    <a:pt x="7625" y="4417"/>
                  </a:cubicBezTo>
                  <a:lnTo>
                    <a:pt x="7738" y="4297"/>
                  </a:lnTo>
                  <a:lnTo>
                    <a:pt x="7738" y="4181"/>
                  </a:lnTo>
                  <a:cubicBezTo>
                    <a:pt x="7756" y="4103"/>
                    <a:pt x="7777" y="4024"/>
                    <a:pt x="7796" y="3948"/>
                  </a:cubicBezTo>
                  <a:cubicBezTo>
                    <a:pt x="7835" y="3882"/>
                    <a:pt x="7871" y="3816"/>
                    <a:pt x="7910" y="3750"/>
                  </a:cubicBezTo>
                  <a:lnTo>
                    <a:pt x="8191" y="3438"/>
                  </a:lnTo>
                  <a:lnTo>
                    <a:pt x="8417" y="3203"/>
                  </a:lnTo>
                  <a:lnTo>
                    <a:pt x="8642" y="2968"/>
                  </a:lnTo>
                  <a:cubicBezTo>
                    <a:pt x="8660" y="2875"/>
                    <a:pt x="8681" y="2784"/>
                    <a:pt x="8700" y="2693"/>
                  </a:cubicBezTo>
                  <a:cubicBezTo>
                    <a:pt x="8756" y="2577"/>
                    <a:pt x="8814" y="2465"/>
                    <a:pt x="8870" y="2347"/>
                  </a:cubicBezTo>
                  <a:cubicBezTo>
                    <a:pt x="8963" y="2058"/>
                    <a:pt x="9058" y="1771"/>
                    <a:pt x="9152" y="1484"/>
                  </a:cubicBezTo>
                  <a:cubicBezTo>
                    <a:pt x="9172" y="1304"/>
                    <a:pt x="9190" y="1119"/>
                    <a:pt x="9208" y="933"/>
                  </a:cubicBezTo>
                  <a:lnTo>
                    <a:pt x="9208" y="739"/>
                  </a:lnTo>
                  <a:lnTo>
                    <a:pt x="9321" y="625"/>
                  </a:lnTo>
                  <a:lnTo>
                    <a:pt x="9321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402">
              <a:extLst>
                <a:ext uri="{FF2B5EF4-FFF2-40B4-BE49-F238E27FC236}">
                  <a16:creationId xmlns:a16="http://schemas.microsoft.com/office/drawing/2014/main" id="{AAE267F6-5F35-21F6-E2F8-ECB3F6951AEC}"/>
                </a:ext>
              </a:extLst>
            </p:cNvPr>
            <p:cNvSpPr/>
            <p:nvPr/>
          </p:nvSpPr>
          <p:spPr bwMode="auto">
            <a:xfrm>
              <a:off x="7322151" y="2731642"/>
              <a:ext cx="477874" cy="195936"/>
            </a:xfrm>
            <a:custGeom>
              <a:avLst/>
              <a:gdLst>
                <a:gd name="connsiteX0" fmla="*/ 0 w 1072515"/>
                <a:gd name="connsiteY0" fmla="*/ 481965 h 481965"/>
                <a:gd name="connsiteX1" fmla="*/ 24765 w 1072515"/>
                <a:gd name="connsiteY1" fmla="*/ 451485 h 481965"/>
                <a:gd name="connsiteX2" fmla="*/ 62865 w 1072515"/>
                <a:gd name="connsiteY2" fmla="*/ 426720 h 481965"/>
                <a:gd name="connsiteX3" fmla="*/ 64770 w 1072515"/>
                <a:gd name="connsiteY3" fmla="*/ 384810 h 481965"/>
                <a:gd name="connsiteX4" fmla="*/ 104775 w 1072515"/>
                <a:gd name="connsiteY4" fmla="*/ 367665 h 481965"/>
                <a:gd name="connsiteX5" fmla="*/ 154305 w 1072515"/>
                <a:gd name="connsiteY5" fmla="*/ 367665 h 481965"/>
                <a:gd name="connsiteX6" fmla="*/ 194310 w 1072515"/>
                <a:gd name="connsiteY6" fmla="*/ 346710 h 481965"/>
                <a:gd name="connsiteX7" fmla="*/ 226695 w 1072515"/>
                <a:gd name="connsiteY7" fmla="*/ 331470 h 481965"/>
                <a:gd name="connsiteX8" fmla="*/ 281940 w 1072515"/>
                <a:gd name="connsiteY8" fmla="*/ 344805 h 481965"/>
                <a:gd name="connsiteX9" fmla="*/ 318135 w 1072515"/>
                <a:gd name="connsiteY9" fmla="*/ 400050 h 481965"/>
                <a:gd name="connsiteX10" fmla="*/ 354330 w 1072515"/>
                <a:gd name="connsiteY10" fmla="*/ 398145 h 481965"/>
                <a:gd name="connsiteX11" fmla="*/ 396240 w 1072515"/>
                <a:gd name="connsiteY11" fmla="*/ 371475 h 481965"/>
                <a:gd name="connsiteX12" fmla="*/ 455295 w 1072515"/>
                <a:gd name="connsiteY12" fmla="*/ 409575 h 481965"/>
                <a:gd name="connsiteX13" fmla="*/ 491490 w 1072515"/>
                <a:gd name="connsiteY13" fmla="*/ 405765 h 481965"/>
                <a:gd name="connsiteX14" fmla="*/ 575310 w 1072515"/>
                <a:gd name="connsiteY14" fmla="*/ 361950 h 481965"/>
                <a:gd name="connsiteX15" fmla="*/ 634365 w 1072515"/>
                <a:gd name="connsiteY15" fmla="*/ 348615 h 481965"/>
                <a:gd name="connsiteX16" fmla="*/ 750570 w 1072515"/>
                <a:gd name="connsiteY16" fmla="*/ 293370 h 481965"/>
                <a:gd name="connsiteX17" fmla="*/ 826770 w 1072515"/>
                <a:gd name="connsiteY17" fmla="*/ 236220 h 481965"/>
                <a:gd name="connsiteX18" fmla="*/ 866775 w 1072515"/>
                <a:gd name="connsiteY18" fmla="*/ 175260 h 481965"/>
                <a:gd name="connsiteX19" fmla="*/ 876300 w 1072515"/>
                <a:gd name="connsiteY19" fmla="*/ 135255 h 481965"/>
                <a:gd name="connsiteX20" fmla="*/ 927735 w 1072515"/>
                <a:gd name="connsiteY20" fmla="*/ 137160 h 481965"/>
                <a:gd name="connsiteX21" fmla="*/ 958215 w 1072515"/>
                <a:gd name="connsiteY21" fmla="*/ 97155 h 481965"/>
                <a:gd name="connsiteX22" fmla="*/ 971550 w 1072515"/>
                <a:gd name="connsiteY22" fmla="*/ 53340 h 481965"/>
                <a:gd name="connsiteX23" fmla="*/ 1019175 w 1072515"/>
                <a:gd name="connsiteY23" fmla="*/ 22860 h 481965"/>
                <a:gd name="connsiteX24" fmla="*/ 1040130 w 1072515"/>
                <a:gd name="connsiteY24" fmla="*/ 1905 h 481965"/>
                <a:gd name="connsiteX25" fmla="*/ 1072515 w 1072515"/>
                <a:gd name="connsiteY25" fmla="*/ 0 h 48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72515" h="481965">
                  <a:moveTo>
                    <a:pt x="0" y="481965"/>
                  </a:moveTo>
                  <a:lnTo>
                    <a:pt x="24765" y="451485"/>
                  </a:lnTo>
                  <a:lnTo>
                    <a:pt x="62865" y="426720"/>
                  </a:lnTo>
                  <a:lnTo>
                    <a:pt x="64770" y="384810"/>
                  </a:lnTo>
                  <a:lnTo>
                    <a:pt x="104775" y="367665"/>
                  </a:lnTo>
                  <a:lnTo>
                    <a:pt x="154305" y="367665"/>
                  </a:lnTo>
                  <a:lnTo>
                    <a:pt x="194310" y="346710"/>
                  </a:lnTo>
                  <a:lnTo>
                    <a:pt x="226695" y="331470"/>
                  </a:lnTo>
                  <a:lnTo>
                    <a:pt x="281940" y="344805"/>
                  </a:lnTo>
                  <a:lnTo>
                    <a:pt x="318135" y="400050"/>
                  </a:lnTo>
                  <a:lnTo>
                    <a:pt x="354330" y="398145"/>
                  </a:lnTo>
                  <a:lnTo>
                    <a:pt x="396240" y="371475"/>
                  </a:lnTo>
                  <a:lnTo>
                    <a:pt x="455295" y="409575"/>
                  </a:lnTo>
                  <a:lnTo>
                    <a:pt x="491490" y="405765"/>
                  </a:lnTo>
                  <a:lnTo>
                    <a:pt x="575310" y="361950"/>
                  </a:lnTo>
                  <a:lnTo>
                    <a:pt x="634365" y="348615"/>
                  </a:lnTo>
                  <a:lnTo>
                    <a:pt x="750570" y="293370"/>
                  </a:lnTo>
                  <a:lnTo>
                    <a:pt x="826770" y="236220"/>
                  </a:lnTo>
                  <a:lnTo>
                    <a:pt x="866775" y="175260"/>
                  </a:lnTo>
                  <a:lnTo>
                    <a:pt x="876300" y="135255"/>
                  </a:lnTo>
                  <a:lnTo>
                    <a:pt x="927735" y="137160"/>
                  </a:lnTo>
                  <a:lnTo>
                    <a:pt x="958215" y="97155"/>
                  </a:lnTo>
                  <a:lnTo>
                    <a:pt x="971550" y="53340"/>
                  </a:lnTo>
                  <a:lnTo>
                    <a:pt x="1019175" y="22860"/>
                  </a:lnTo>
                  <a:lnTo>
                    <a:pt x="1040130" y="1905"/>
                  </a:lnTo>
                  <a:lnTo>
                    <a:pt x="1072515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407">
              <a:extLst>
                <a:ext uri="{FF2B5EF4-FFF2-40B4-BE49-F238E27FC236}">
                  <a16:creationId xmlns:a16="http://schemas.microsoft.com/office/drawing/2014/main" id="{E83D74DD-E20E-DDC9-8D61-D99861F595E8}"/>
                </a:ext>
              </a:extLst>
            </p:cNvPr>
            <p:cNvSpPr/>
            <p:nvPr/>
          </p:nvSpPr>
          <p:spPr bwMode="auto">
            <a:xfrm>
              <a:off x="8199189" y="2727676"/>
              <a:ext cx="313657" cy="86750"/>
            </a:xfrm>
            <a:custGeom>
              <a:avLst/>
              <a:gdLst>
                <a:gd name="connsiteX0" fmla="*/ 0 w 702945"/>
                <a:gd name="connsiteY0" fmla="*/ 125730 h 213360"/>
                <a:gd name="connsiteX1" fmla="*/ 41910 w 702945"/>
                <a:gd name="connsiteY1" fmla="*/ 169545 h 213360"/>
                <a:gd name="connsiteX2" fmla="*/ 95250 w 702945"/>
                <a:gd name="connsiteY2" fmla="*/ 209550 h 213360"/>
                <a:gd name="connsiteX3" fmla="*/ 169545 w 702945"/>
                <a:gd name="connsiteY3" fmla="*/ 213360 h 213360"/>
                <a:gd name="connsiteX4" fmla="*/ 222885 w 702945"/>
                <a:gd name="connsiteY4" fmla="*/ 200025 h 213360"/>
                <a:gd name="connsiteX5" fmla="*/ 249555 w 702945"/>
                <a:gd name="connsiteY5" fmla="*/ 194310 h 213360"/>
                <a:gd name="connsiteX6" fmla="*/ 274320 w 702945"/>
                <a:gd name="connsiteY6" fmla="*/ 194310 h 213360"/>
                <a:gd name="connsiteX7" fmla="*/ 300990 w 702945"/>
                <a:gd name="connsiteY7" fmla="*/ 196215 h 213360"/>
                <a:gd name="connsiteX8" fmla="*/ 325755 w 702945"/>
                <a:gd name="connsiteY8" fmla="*/ 180975 h 213360"/>
                <a:gd name="connsiteX9" fmla="*/ 356235 w 702945"/>
                <a:gd name="connsiteY9" fmla="*/ 175260 h 213360"/>
                <a:gd name="connsiteX10" fmla="*/ 382905 w 702945"/>
                <a:gd name="connsiteY10" fmla="*/ 173355 h 213360"/>
                <a:gd name="connsiteX11" fmla="*/ 409575 w 702945"/>
                <a:gd name="connsiteY11" fmla="*/ 144780 h 213360"/>
                <a:gd name="connsiteX12" fmla="*/ 462915 w 702945"/>
                <a:gd name="connsiteY12" fmla="*/ 114300 h 213360"/>
                <a:gd name="connsiteX13" fmla="*/ 493395 w 702945"/>
                <a:gd name="connsiteY13" fmla="*/ 95250 h 213360"/>
                <a:gd name="connsiteX14" fmla="*/ 502920 w 702945"/>
                <a:gd name="connsiteY14" fmla="*/ 85725 h 213360"/>
                <a:gd name="connsiteX15" fmla="*/ 521970 w 702945"/>
                <a:gd name="connsiteY15" fmla="*/ 81915 h 213360"/>
                <a:gd name="connsiteX16" fmla="*/ 537210 w 702945"/>
                <a:gd name="connsiteY16" fmla="*/ 47625 h 213360"/>
                <a:gd name="connsiteX17" fmla="*/ 531495 w 702945"/>
                <a:gd name="connsiteY17" fmla="*/ 30480 h 213360"/>
                <a:gd name="connsiteX18" fmla="*/ 531495 w 702945"/>
                <a:gd name="connsiteY18" fmla="*/ 30480 h 213360"/>
                <a:gd name="connsiteX19" fmla="*/ 546735 w 702945"/>
                <a:gd name="connsiteY19" fmla="*/ 3810 h 213360"/>
                <a:gd name="connsiteX20" fmla="*/ 617220 w 702945"/>
                <a:gd name="connsiteY20" fmla="*/ 9525 h 213360"/>
                <a:gd name="connsiteX21" fmla="*/ 655320 w 702945"/>
                <a:gd name="connsiteY21" fmla="*/ 0 h 213360"/>
                <a:gd name="connsiteX22" fmla="*/ 672465 w 702945"/>
                <a:gd name="connsiteY22" fmla="*/ 3810 h 213360"/>
                <a:gd name="connsiteX23" fmla="*/ 672465 w 702945"/>
                <a:gd name="connsiteY23" fmla="*/ 22860 h 213360"/>
                <a:gd name="connsiteX24" fmla="*/ 676275 w 702945"/>
                <a:gd name="connsiteY24" fmla="*/ 45720 h 213360"/>
                <a:gd name="connsiteX25" fmla="*/ 693420 w 702945"/>
                <a:gd name="connsiteY25" fmla="*/ 59055 h 213360"/>
                <a:gd name="connsiteX26" fmla="*/ 702945 w 702945"/>
                <a:gd name="connsiteY26" fmla="*/ 59055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02945" h="213360">
                  <a:moveTo>
                    <a:pt x="0" y="125730"/>
                  </a:moveTo>
                  <a:lnTo>
                    <a:pt x="41910" y="169545"/>
                  </a:lnTo>
                  <a:lnTo>
                    <a:pt x="95250" y="209550"/>
                  </a:lnTo>
                  <a:lnTo>
                    <a:pt x="169545" y="213360"/>
                  </a:lnTo>
                  <a:lnTo>
                    <a:pt x="222885" y="200025"/>
                  </a:lnTo>
                  <a:lnTo>
                    <a:pt x="249555" y="194310"/>
                  </a:lnTo>
                  <a:lnTo>
                    <a:pt x="274320" y="194310"/>
                  </a:lnTo>
                  <a:lnTo>
                    <a:pt x="300990" y="196215"/>
                  </a:lnTo>
                  <a:lnTo>
                    <a:pt x="325755" y="180975"/>
                  </a:lnTo>
                  <a:lnTo>
                    <a:pt x="356235" y="175260"/>
                  </a:lnTo>
                  <a:lnTo>
                    <a:pt x="382905" y="173355"/>
                  </a:lnTo>
                  <a:lnTo>
                    <a:pt x="409575" y="144780"/>
                  </a:lnTo>
                  <a:lnTo>
                    <a:pt x="462915" y="114300"/>
                  </a:lnTo>
                  <a:lnTo>
                    <a:pt x="493395" y="95250"/>
                  </a:lnTo>
                  <a:lnTo>
                    <a:pt x="502920" y="85725"/>
                  </a:lnTo>
                  <a:lnTo>
                    <a:pt x="521970" y="81915"/>
                  </a:lnTo>
                  <a:lnTo>
                    <a:pt x="537210" y="47625"/>
                  </a:lnTo>
                  <a:lnTo>
                    <a:pt x="531495" y="30480"/>
                  </a:lnTo>
                  <a:lnTo>
                    <a:pt x="531495" y="30480"/>
                  </a:lnTo>
                  <a:lnTo>
                    <a:pt x="546735" y="3810"/>
                  </a:lnTo>
                  <a:lnTo>
                    <a:pt x="617220" y="9525"/>
                  </a:lnTo>
                  <a:lnTo>
                    <a:pt x="655320" y="0"/>
                  </a:lnTo>
                  <a:lnTo>
                    <a:pt x="672465" y="3810"/>
                  </a:lnTo>
                  <a:lnTo>
                    <a:pt x="672465" y="22860"/>
                  </a:lnTo>
                  <a:lnTo>
                    <a:pt x="676275" y="45720"/>
                  </a:lnTo>
                  <a:lnTo>
                    <a:pt x="693420" y="59055"/>
                  </a:lnTo>
                  <a:lnTo>
                    <a:pt x="702945" y="59055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409">
              <a:extLst>
                <a:ext uri="{FF2B5EF4-FFF2-40B4-BE49-F238E27FC236}">
                  <a16:creationId xmlns:a16="http://schemas.microsoft.com/office/drawing/2014/main" id="{B27310F1-5BA3-6945-179B-783477D4E051}"/>
                </a:ext>
              </a:extLst>
            </p:cNvPr>
            <p:cNvSpPr/>
            <p:nvPr/>
          </p:nvSpPr>
          <p:spPr bwMode="auto">
            <a:xfrm>
              <a:off x="7318867" y="2904435"/>
              <a:ext cx="13137" cy="2992"/>
            </a:xfrm>
            <a:custGeom>
              <a:avLst/>
              <a:gdLst>
                <a:gd name="connsiteX0" fmla="*/ 0 w 30480"/>
                <a:gd name="connsiteY0" fmla="*/ 0 h 9525"/>
                <a:gd name="connsiteX1" fmla="*/ 30480 w 30480"/>
                <a:gd name="connsiteY1" fmla="*/ 9525 h 9525"/>
                <a:gd name="connsiteX2" fmla="*/ 0 w 30480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" h="9525">
                  <a:moveTo>
                    <a:pt x="0" y="0"/>
                  </a:moveTo>
                  <a:lnTo>
                    <a:pt x="30480" y="95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orma livre 3">
              <a:extLst>
                <a:ext uri="{FF2B5EF4-FFF2-40B4-BE49-F238E27FC236}">
                  <a16:creationId xmlns:a16="http://schemas.microsoft.com/office/drawing/2014/main" id="{567B48D6-5657-688C-DF49-00CA93924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026" y="2620252"/>
              <a:ext cx="103457" cy="22437"/>
            </a:xfrm>
            <a:custGeom>
              <a:avLst/>
              <a:gdLst>
                <a:gd name="T0" fmla="*/ 0 w 142875"/>
                <a:gd name="T1" fmla="*/ 33338 h 33338"/>
                <a:gd name="T2" fmla="*/ 21431 w 142875"/>
                <a:gd name="T3" fmla="*/ 28575 h 33338"/>
                <a:gd name="T4" fmla="*/ 28575 w 142875"/>
                <a:gd name="T5" fmla="*/ 23813 h 33338"/>
                <a:gd name="T6" fmla="*/ 54769 w 142875"/>
                <a:gd name="T7" fmla="*/ 21431 h 33338"/>
                <a:gd name="T8" fmla="*/ 69056 w 142875"/>
                <a:gd name="T9" fmla="*/ 19050 h 33338"/>
                <a:gd name="T10" fmla="*/ 83344 w 142875"/>
                <a:gd name="T11" fmla="*/ 14288 h 33338"/>
                <a:gd name="T12" fmla="*/ 88106 w 142875"/>
                <a:gd name="T13" fmla="*/ 7144 h 33338"/>
                <a:gd name="T14" fmla="*/ 95250 w 142875"/>
                <a:gd name="T15" fmla="*/ 4763 h 33338"/>
                <a:gd name="T16" fmla="*/ 119063 w 142875"/>
                <a:gd name="T17" fmla="*/ 0 h 33338"/>
                <a:gd name="T18" fmla="*/ 142875 w 142875"/>
                <a:gd name="T19" fmla="*/ 2381 h 33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875" h="33338">
                  <a:moveTo>
                    <a:pt x="0" y="33338"/>
                  </a:moveTo>
                  <a:cubicBezTo>
                    <a:pt x="5486" y="32423"/>
                    <a:pt x="15569" y="31506"/>
                    <a:pt x="21431" y="28575"/>
                  </a:cubicBezTo>
                  <a:cubicBezTo>
                    <a:pt x="23991" y="27295"/>
                    <a:pt x="25777" y="24413"/>
                    <a:pt x="28575" y="23813"/>
                  </a:cubicBezTo>
                  <a:cubicBezTo>
                    <a:pt x="37148" y="21976"/>
                    <a:pt x="46062" y="22456"/>
                    <a:pt x="54769" y="21431"/>
                  </a:cubicBezTo>
                  <a:cubicBezTo>
                    <a:pt x="59564" y="20867"/>
                    <a:pt x="64372" y="20221"/>
                    <a:pt x="69056" y="19050"/>
                  </a:cubicBezTo>
                  <a:cubicBezTo>
                    <a:pt x="73926" y="17833"/>
                    <a:pt x="83344" y="14288"/>
                    <a:pt x="83344" y="14288"/>
                  </a:cubicBezTo>
                  <a:cubicBezTo>
                    <a:pt x="84931" y="11907"/>
                    <a:pt x="85871" y="8932"/>
                    <a:pt x="88106" y="7144"/>
                  </a:cubicBezTo>
                  <a:cubicBezTo>
                    <a:pt x="90066" y="5576"/>
                    <a:pt x="92836" y="5453"/>
                    <a:pt x="95250" y="4763"/>
                  </a:cubicBezTo>
                  <a:cubicBezTo>
                    <a:pt x="105204" y="1919"/>
                    <a:pt x="107824" y="1873"/>
                    <a:pt x="119063" y="0"/>
                  </a:cubicBezTo>
                  <a:cubicBezTo>
                    <a:pt x="141283" y="2469"/>
                    <a:pt x="133306" y="2381"/>
                    <a:pt x="142875" y="2381"/>
                  </a:cubicBez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119">
              <a:extLst>
                <a:ext uri="{FF2B5EF4-FFF2-40B4-BE49-F238E27FC236}">
                  <a16:creationId xmlns:a16="http://schemas.microsoft.com/office/drawing/2014/main" id="{36871D0E-F8F2-7442-84EB-7403A697A920}"/>
                </a:ext>
              </a:extLst>
            </p:cNvPr>
            <p:cNvSpPr/>
            <p:nvPr/>
          </p:nvSpPr>
          <p:spPr bwMode="auto">
            <a:xfrm>
              <a:off x="7210483" y="2201456"/>
              <a:ext cx="32845" cy="8975"/>
            </a:xfrm>
            <a:custGeom>
              <a:avLst/>
              <a:gdLst>
                <a:gd name="connsiteX0" fmla="*/ 0 w 74295"/>
                <a:gd name="connsiteY0" fmla="*/ 15240 h 20955"/>
                <a:gd name="connsiteX1" fmla="*/ 30480 w 74295"/>
                <a:gd name="connsiteY1" fmla="*/ 20955 h 20955"/>
                <a:gd name="connsiteX2" fmla="*/ 55245 w 74295"/>
                <a:gd name="connsiteY2" fmla="*/ 11430 h 20955"/>
                <a:gd name="connsiteX3" fmla="*/ 74295 w 74295"/>
                <a:gd name="connsiteY3" fmla="*/ 0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95" h="20955">
                  <a:moveTo>
                    <a:pt x="0" y="15240"/>
                  </a:moveTo>
                  <a:lnTo>
                    <a:pt x="30480" y="20955"/>
                  </a:lnTo>
                  <a:lnTo>
                    <a:pt x="55245" y="11430"/>
                  </a:lnTo>
                  <a:lnTo>
                    <a:pt x="74295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106">
              <a:extLst>
                <a:ext uri="{FF2B5EF4-FFF2-40B4-BE49-F238E27FC236}">
                  <a16:creationId xmlns:a16="http://schemas.microsoft.com/office/drawing/2014/main" id="{BC266DF6-AFA8-DB4C-C683-91184322AE31}"/>
                </a:ext>
              </a:extLst>
            </p:cNvPr>
            <p:cNvSpPr/>
            <p:nvPr/>
          </p:nvSpPr>
          <p:spPr bwMode="auto">
            <a:xfrm>
              <a:off x="7238400" y="2187997"/>
              <a:ext cx="18064" cy="20939"/>
            </a:xfrm>
            <a:custGeom>
              <a:avLst/>
              <a:gdLst>
                <a:gd name="connsiteX0" fmla="*/ 0 w 38100"/>
                <a:gd name="connsiteY0" fmla="*/ 53340 h 53340"/>
                <a:gd name="connsiteX1" fmla="*/ 19050 w 38100"/>
                <a:gd name="connsiteY1" fmla="*/ 22860 h 53340"/>
                <a:gd name="connsiteX2" fmla="*/ 38100 w 38100"/>
                <a:gd name="connsiteY2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53340">
                  <a:moveTo>
                    <a:pt x="0" y="53340"/>
                  </a:moveTo>
                  <a:lnTo>
                    <a:pt x="19050" y="22860"/>
                  </a:lnTo>
                  <a:lnTo>
                    <a:pt x="38100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8AACAC94-DD32-CFBF-6AA7-CC8E0786307D}"/>
                </a:ext>
              </a:extLst>
            </p:cNvPr>
            <p:cNvSpPr/>
            <p:nvPr/>
          </p:nvSpPr>
          <p:spPr bwMode="auto">
            <a:xfrm>
              <a:off x="6735894" y="4280479"/>
              <a:ext cx="8210" cy="28418"/>
            </a:xfrm>
            <a:custGeom>
              <a:avLst/>
              <a:gdLst>
                <a:gd name="connsiteX0" fmla="*/ 0 w 20955"/>
                <a:gd name="connsiteY0" fmla="*/ 68580 h 68580"/>
                <a:gd name="connsiteX1" fmla="*/ 15240 w 20955"/>
                <a:gd name="connsiteY1" fmla="*/ 17145 h 68580"/>
                <a:gd name="connsiteX2" fmla="*/ 20955 w 20955"/>
                <a:gd name="connsiteY2" fmla="*/ 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5" h="68580">
                  <a:moveTo>
                    <a:pt x="0" y="68580"/>
                  </a:moveTo>
                  <a:lnTo>
                    <a:pt x="15240" y="17145"/>
                  </a:lnTo>
                  <a:lnTo>
                    <a:pt x="20955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4">
              <a:extLst>
                <a:ext uri="{FF2B5EF4-FFF2-40B4-BE49-F238E27FC236}">
                  <a16:creationId xmlns:a16="http://schemas.microsoft.com/office/drawing/2014/main" id="{7D615A2B-CC37-4E2F-AFC6-1DE0E8226050}"/>
                </a:ext>
              </a:extLst>
            </p:cNvPr>
            <p:cNvSpPr/>
            <p:nvPr/>
          </p:nvSpPr>
          <p:spPr bwMode="auto">
            <a:xfrm>
              <a:off x="7302445" y="3022596"/>
              <a:ext cx="26275" cy="22434"/>
            </a:xfrm>
            <a:custGeom>
              <a:avLst/>
              <a:gdLst>
                <a:gd name="connsiteX0" fmla="*/ 0 w 60960"/>
                <a:gd name="connsiteY0" fmla="*/ 0 h 57150"/>
                <a:gd name="connsiteX1" fmla="*/ 60960 w 60960"/>
                <a:gd name="connsiteY1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60" h="57150">
                  <a:moveTo>
                    <a:pt x="0" y="0"/>
                  </a:moveTo>
                  <a:lnTo>
                    <a:pt x="60960" y="5715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1580">
              <a:extLst>
                <a:ext uri="{FF2B5EF4-FFF2-40B4-BE49-F238E27FC236}">
                  <a16:creationId xmlns:a16="http://schemas.microsoft.com/office/drawing/2014/main" id="{74405A71-04B2-72B8-1DC6-E5323A0EA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1902" y="4392658"/>
              <a:ext cx="26275" cy="89743"/>
            </a:xfrm>
            <a:custGeom>
              <a:avLst/>
              <a:gdLst>
                <a:gd name="T0" fmla="*/ 2147483647 w 22"/>
                <a:gd name="T1" fmla="*/ 2147483647 h 85"/>
                <a:gd name="T2" fmla="*/ 2147483647 w 22"/>
                <a:gd name="T3" fmla="*/ 2147483647 h 85"/>
                <a:gd name="T4" fmla="*/ 2147483647 w 22"/>
                <a:gd name="T5" fmla="*/ 2147483647 h 85"/>
                <a:gd name="T6" fmla="*/ 2147483647 w 22"/>
                <a:gd name="T7" fmla="*/ 2147483647 h 85"/>
                <a:gd name="T8" fmla="*/ 2147483647 w 22"/>
                <a:gd name="T9" fmla="*/ 2147483647 h 85"/>
                <a:gd name="T10" fmla="*/ 2147483647 w 22"/>
                <a:gd name="T11" fmla="*/ 2147483647 h 85"/>
                <a:gd name="T12" fmla="*/ 2147483647 w 22"/>
                <a:gd name="T13" fmla="*/ 2147483647 h 85"/>
                <a:gd name="T14" fmla="*/ 2147483647 w 22"/>
                <a:gd name="T15" fmla="*/ 2147483647 h 85"/>
                <a:gd name="T16" fmla="*/ 2147483647 w 22"/>
                <a:gd name="T17" fmla="*/ 2147483647 h 85"/>
                <a:gd name="T18" fmla="*/ 2147483647 w 22"/>
                <a:gd name="T19" fmla="*/ 2147483647 h 85"/>
                <a:gd name="T20" fmla="*/ 0 w 22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85">
                  <a:moveTo>
                    <a:pt x="11" y="85"/>
                  </a:moveTo>
                  <a:lnTo>
                    <a:pt x="11" y="80"/>
                  </a:lnTo>
                  <a:lnTo>
                    <a:pt x="13" y="75"/>
                  </a:lnTo>
                  <a:lnTo>
                    <a:pt x="17" y="67"/>
                  </a:lnTo>
                  <a:lnTo>
                    <a:pt x="22" y="60"/>
                  </a:lnTo>
                  <a:lnTo>
                    <a:pt x="22" y="53"/>
                  </a:lnTo>
                  <a:lnTo>
                    <a:pt x="21" y="45"/>
                  </a:lnTo>
                  <a:lnTo>
                    <a:pt x="17" y="33"/>
                  </a:lnTo>
                  <a:lnTo>
                    <a:pt x="10" y="16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8" name="Freeform 1583">
              <a:extLst>
                <a:ext uri="{FF2B5EF4-FFF2-40B4-BE49-F238E27FC236}">
                  <a16:creationId xmlns:a16="http://schemas.microsoft.com/office/drawing/2014/main" id="{2B1409C8-A85A-2B38-99E9-8846BB03F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916" y="3946939"/>
              <a:ext cx="4926" cy="31409"/>
            </a:xfrm>
            <a:custGeom>
              <a:avLst/>
              <a:gdLst>
                <a:gd name="T0" fmla="*/ 2147483647 w 3"/>
                <a:gd name="T1" fmla="*/ 2147483647 h 29"/>
                <a:gd name="T2" fmla="*/ 2147483647 w 3"/>
                <a:gd name="T3" fmla="*/ 2147483647 h 29"/>
                <a:gd name="T4" fmla="*/ 0 w 3"/>
                <a:gd name="T5" fmla="*/ 2147483647 h 29"/>
                <a:gd name="T6" fmla="*/ 0 w 3"/>
                <a:gd name="T7" fmla="*/ 2147483647 h 29"/>
                <a:gd name="T8" fmla="*/ 2147483647 w 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9">
                  <a:moveTo>
                    <a:pt x="3" y="29"/>
                  </a:moveTo>
                  <a:lnTo>
                    <a:pt x="2" y="23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9" name="Freeform 1585">
              <a:extLst>
                <a:ext uri="{FF2B5EF4-FFF2-40B4-BE49-F238E27FC236}">
                  <a16:creationId xmlns:a16="http://schemas.microsoft.com/office/drawing/2014/main" id="{24B5A16F-9683-2572-153E-F771985EB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694" y="4341803"/>
              <a:ext cx="16422" cy="20939"/>
            </a:xfrm>
            <a:custGeom>
              <a:avLst/>
              <a:gdLst>
                <a:gd name="T0" fmla="*/ 2147483647 w 15"/>
                <a:gd name="T1" fmla="*/ 2147483647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147483647 w 15"/>
                <a:gd name="T7" fmla="*/ 2147483647 h 28"/>
                <a:gd name="T8" fmla="*/ 0 w 1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333 w 9333"/>
                <a:gd name="connsiteY0" fmla="*/ 7143 h 7143"/>
                <a:gd name="connsiteX1" fmla="*/ 2000 w 9333"/>
                <a:gd name="connsiteY1" fmla="*/ 3214 h 7143"/>
                <a:gd name="connsiteX2" fmla="*/ 0 w 9333"/>
                <a:gd name="connsiteY2" fmla="*/ 2143 h 7143"/>
                <a:gd name="connsiteX3" fmla="*/ 0 w 9333"/>
                <a:gd name="connsiteY3" fmla="*/ 0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3" h="7143">
                  <a:moveTo>
                    <a:pt x="9333" y="7143"/>
                  </a:moveTo>
                  <a:lnTo>
                    <a:pt x="2000" y="3214"/>
                  </a:lnTo>
                  <a:lnTo>
                    <a:pt x="0" y="214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0" name="Freeform 1587">
              <a:extLst>
                <a:ext uri="{FF2B5EF4-FFF2-40B4-BE49-F238E27FC236}">
                  <a16:creationId xmlns:a16="http://schemas.microsoft.com/office/drawing/2014/main" id="{EC6D393C-DB48-19BC-8959-7E26438B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876" y="5171916"/>
              <a:ext cx="16422" cy="13462"/>
            </a:xfrm>
            <a:custGeom>
              <a:avLst/>
              <a:gdLst>
                <a:gd name="T0" fmla="*/ 0 w 14"/>
                <a:gd name="T1" fmla="*/ 0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0" y="0"/>
                  </a:moveTo>
                  <a:lnTo>
                    <a:pt x="1" y="5"/>
                  </a:lnTo>
                  <a:lnTo>
                    <a:pt x="5" y="8"/>
                  </a:lnTo>
                  <a:lnTo>
                    <a:pt x="9" y="11"/>
                  </a:lnTo>
                  <a:lnTo>
                    <a:pt x="14" y="13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1" name="Freeform 1594">
              <a:extLst>
                <a:ext uri="{FF2B5EF4-FFF2-40B4-BE49-F238E27FC236}">
                  <a16:creationId xmlns:a16="http://schemas.microsoft.com/office/drawing/2014/main" id="{77722309-4533-ADDA-81CA-8128DE001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747" y="3567030"/>
              <a:ext cx="64046" cy="49358"/>
            </a:xfrm>
            <a:custGeom>
              <a:avLst/>
              <a:gdLst>
                <a:gd name="T0" fmla="*/ 0 w 55"/>
                <a:gd name="T1" fmla="*/ 2147483647 h 46"/>
                <a:gd name="T2" fmla="*/ 2147483647 w 55"/>
                <a:gd name="T3" fmla="*/ 2147483647 h 46"/>
                <a:gd name="T4" fmla="*/ 2147483647 w 55"/>
                <a:gd name="T5" fmla="*/ 2147483647 h 46"/>
                <a:gd name="T6" fmla="*/ 2147483647 w 55"/>
                <a:gd name="T7" fmla="*/ 2147483647 h 46"/>
                <a:gd name="T8" fmla="*/ 2147483647 w 55"/>
                <a:gd name="T9" fmla="*/ 2147483647 h 46"/>
                <a:gd name="T10" fmla="*/ 2147483647 w 55"/>
                <a:gd name="T11" fmla="*/ 2147483647 h 46"/>
                <a:gd name="T12" fmla="*/ 2147483647 w 55"/>
                <a:gd name="T13" fmla="*/ 2147483647 h 46"/>
                <a:gd name="T14" fmla="*/ 2147483647 w 55"/>
                <a:gd name="T15" fmla="*/ 2147483647 h 46"/>
                <a:gd name="T16" fmla="*/ 2147483647 w 55"/>
                <a:gd name="T17" fmla="*/ 2147483647 h 46"/>
                <a:gd name="T18" fmla="*/ 2147483647 w 55"/>
                <a:gd name="T19" fmla="*/ 2147483647 h 46"/>
                <a:gd name="T20" fmla="*/ 2147483647 w 55"/>
                <a:gd name="T21" fmla="*/ 2147483647 h 46"/>
                <a:gd name="T22" fmla="*/ 2147483647 w 55"/>
                <a:gd name="T23" fmla="*/ 2147483647 h 46"/>
                <a:gd name="T24" fmla="*/ 2147483647 w 55"/>
                <a:gd name="T25" fmla="*/ 2147483647 h 46"/>
                <a:gd name="T26" fmla="*/ 2147483647 w 55"/>
                <a:gd name="T27" fmla="*/ 2147483647 h 46"/>
                <a:gd name="T28" fmla="*/ 2147483647 w 55"/>
                <a:gd name="T29" fmla="*/ 2147483647 h 46"/>
                <a:gd name="T30" fmla="*/ 2147483647 w 55"/>
                <a:gd name="T31" fmla="*/ 2147483647 h 46"/>
                <a:gd name="T32" fmla="*/ 2147483647 w 55"/>
                <a:gd name="T33" fmla="*/ 2147483647 h 46"/>
                <a:gd name="T34" fmla="*/ 2147483647 w 55"/>
                <a:gd name="T35" fmla="*/ 2147483647 h 46"/>
                <a:gd name="T36" fmla="*/ 2147483647 w 55"/>
                <a:gd name="T37" fmla="*/ 2147483647 h 46"/>
                <a:gd name="T38" fmla="*/ 2147483647 w 55"/>
                <a:gd name="T39" fmla="*/ 2147483647 h 46"/>
                <a:gd name="T40" fmla="*/ 2147483647 w 55"/>
                <a:gd name="T41" fmla="*/ 2147483647 h 46"/>
                <a:gd name="T42" fmla="*/ 2147483647 w 55"/>
                <a:gd name="T43" fmla="*/ 0 h 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46">
                  <a:moveTo>
                    <a:pt x="0" y="41"/>
                  </a:moveTo>
                  <a:lnTo>
                    <a:pt x="13" y="41"/>
                  </a:lnTo>
                  <a:lnTo>
                    <a:pt x="17" y="41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3" y="46"/>
                  </a:lnTo>
                  <a:lnTo>
                    <a:pt x="36" y="46"/>
                  </a:lnTo>
                  <a:lnTo>
                    <a:pt x="41" y="46"/>
                  </a:lnTo>
                  <a:lnTo>
                    <a:pt x="46" y="44"/>
                  </a:lnTo>
                  <a:lnTo>
                    <a:pt x="50" y="42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3" y="33"/>
                  </a:lnTo>
                  <a:lnTo>
                    <a:pt x="52" y="32"/>
                  </a:lnTo>
                  <a:lnTo>
                    <a:pt x="52" y="28"/>
                  </a:lnTo>
                  <a:lnTo>
                    <a:pt x="52" y="21"/>
                  </a:lnTo>
                  <a:lnTo>
                    <a:pt x="49" y="16"/>
                  </a:lnTo>
                  <a:lnTo>
                    <a:pt x="49" y="11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2" name="Freeform 1595">
              <a:extLst>
                <a:ext uri="{FF2B5EF4-FFF2-40B4-BE49-F238E27FC236}">
                  <a16:creationId xmlns:a16="http://schemas.microsoft.com/office/drawing/2014/main" id="{3FD349FA-DA8A-E271-C148-10B0F9671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936" y="3155713"/>
              <a:ext cx="45981" cy="28418"/>
            </a:xfrm>
            <a:custGeom>
              <a:avLst/>
              <a:gdLst>
                <a:gd name="T0" fmla="*/ 2147483647 w 40"/>
                <a:gd name="T1" fmla="*/ 2147483647 h 27"/>
                <a:gd name="T2" fmla="*/ 2147483647 w 40"/>
                <a:gd name="T3" fmla="*/ 2147483647 h 27"/>
                <a:gd name="T4" fmla="*/ 2147483647 w 40"/>
                <a:gd name="T5" fmla="*/ 2147483647 h 27"/>
                <a:gd name="T6" fmla="*/ 2147483647 w 40"/>
                <a:gd name="T7" fmla="*/ 2147483647 h 27"/>
                <a:gd name="T8" fmla="*/ 2147483647 w 40"/>
                <a:gd name="T9" fmla="*/ 2147483647 h 27"/>
                <a:gd name="T10" fmla="*/ 2147483647 w 40"/>
                <a:gd name="T11" fmla="*/ 2147483647 h 27"/>
                <a:gd name="T12" fmla="*/ 2147483647 w 40"/>
                <a:gd name="T13" fmla="*/ 2147483647 h 27"/>
                <a:gd name="T14" fmla="*/ 2147483647 w 40"/>
                <a:gd name="T15" fmla="*/ 2147483647 h 27"/>
                <a:gd name="T16" fmla="*/ 2147483647 w 40"/>
                <a:gd name="T17" fmla="*/ 2147483647 h 27"/>
                <a:gd name="T18" fmla="*/ 2147483647 w 40"/>
                <a:gd name="T19" fmla="*/ 2147483647 h 27"/>
                <a:gd name="T20" fmla="*/ 2147483647 w 40"/>
                <a:gd name="T21" fmla="*/ 2147483647 h 27"/>
                <a:gd name="T22" fmla="*/ 2147483647 w 40"/>
                <a:gd name="T23" fmla="*/ 2147483647 h 27"/>
                <a:gd name="T24" fmla="*/ 2147483647 w 40"/>
                <a:gd name="T25" fmla="*/ 2147483647 h 27"/>
                <a:gd name="T26" fmla="*/ 2147483647 w 40"/>
                <a:gd name="T27" fmla="*/ 2147483647 h 27"/>
                <a:gd name="T28" fmla="*/ 2147483647 w 40"/>
                <a:gd name="T29" fmla="*/ 2147483647 h 27"/>
                <a:gd name="T30" fmla="*/ 2147483647 w 40"/>
                <a:gd name="T31" fmla="*/ 2147483647 h 27"/>
                <a:gd name="T32" fmla="*/ 2147483647 w 40"/>
                <a:gd name="T33" fmla="*/ 2147483647 h 27"/>
                <a:gd name="T34" fmla="*/ 2147483647 w 40"/>
                <a:gd name="T35" fmla="*/ 2147483647 h 27"/>
                <a:gd name="T36" fmla="*/ 2147483647 w 40"/>
                <a:gd name="T37" fmla="*/ 2147483647 h 27"/>
                <a:gd name="T38" fmla="*/ 2147483647 w 40"/>
                <a:gd name="T39" fmla="*/ 2147483647 h 27"/>
                <a:gd name="T40" fmla="*/ 2147483647 w 40"/>
                <a:gd name="T41" fmla="*/ 0 h 27"/>
                <a:gd name="T42" fmla="*/ 2147483647 w 40"/>
                <a:gd name="T43" fmla="*/ 2147483647 h 27"/>
                <a:gd name="T44" fmla="*/ 0 w 40"/>
                <a:gd name="T45" fmla="*/ 2147483647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0" h="27">
                  <a:moveTo>
                    <a:pt x="40" y="27"/>
                  </a:moveTo>
                  <a:lnTo>
                    <a:pt x="36" y="24"/>
                  </a:lnTo>
                  <a:lnTo>
                    <a:pt x="33" y="21"/>
                  </a:lnTo>
                  <a:lnTo>
                    <a:pt x="32" y="19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4" y="11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3" name="Freeform 1596">
              <a:extLst>
                <a:ext uri="{FF2B5EF4-FFF2-40B4-BE49-F238E27FC236}">
                  <a16:creationId xmlns:a16="http://schemas.microsoft.com/office/drawing/2014/main" id="{3B50B1B0-9A0E-F53C-AC12-0829303A6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074" y="3140757"/>
              <a:ext cx="8210" cy="20939"/>
            </a:xfrm>
            <a:custGeom>
              <a:avLst/>
              <a:gdLst>
                <a:gd name="T0" fmla="*/ 2147483647 w 7"/>
                <a:gd name="T1" fmla="*/ 2147483647 h 20"/>
                <a:gd name="T2" fmla="*/ 2147483647 w 7"/>
                <a:gd name="T3" fmla="*/ 2147483647 h 20"/>
                <a:gd name="T4" fmla="*/ 2147483647 w 7"/>
                <a:gd name="T5" fmla="*/ 2147483647 h 20"/>
                <a:gd name="T6" fmla="*/ 2147483647 w 7"/>
                <a:gd name="T7" fmla="*/ 2147483647 h 20"/>
                <a:gd name="T8" fmla="*/ 0 w 7"/>
                <a:gd name="T9" fmla="*/ 2147483647 h 20"/>
                <a:gd name="T10" fmla="*/ 0 w 7"/>
                <a:gd name="T11" fmla="*/ 2147483647 h 20"/>
                <a:gd name="T12" fmla="*/ 0 w 7"/>
                <a:gd name="T13" fmla="*/ 2147483647 h 20"/>
                <a:gd name="T14" fmla="*/ 0 w 7"/>
                <a:gd name="T15" fmla="*/ 2147483647 h 20"/>
                <a:gd name="T16" fmla="*/ 0 w 7"/>
                <a:gd name="T17" fmla="*/ 2147483647 h 20"/>
                <a:gd name="T18" fmla="*/ 0 w 7"/>
                <a:gd name="T19" fmla="*/ 2147483647 h 20"/>
                <a:gd name="T20" fmla="*/ 0 w 7"/>
                <a:gd name="T21" fmla="*/ 2147483647 h 20"/>
                <a:gd name="T22" fmla="*/ 0 w 7"/>
                <a:gd name="T23" fmla="*/ 2147483647 h 20"/>
                <a:gd name="T24" fmla="*/ 0 w 7"/>
                <a:gd name="T25" fmla="*/ 2147483647 h 20"/>
                <a:gd name="T26" fmla="*/ 0 w 7"/>
                <a:gd name="T27" fmla="*/ 0 h 20"/>
                <a:gd name="T28" fmla="*/ 0 w 7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" h="20">
                  <a:moveTo>
                    <a:pt x="7" y="20"/>
                  </a:moveTo>
                  <a:lnTo>
                    <a:pt x="3" y="18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4" name="Freeform 1612">
              <a:extLst>
                <a:ext uri="{FF2B5EF4-FFF2-40B4-BE49-F238E27FC236}">
                  <a16:creationId xmlns:a16="http://schemas.microsoft.com/office/drawing/2014/main" id="{079C1A9B-E428-A26D-D16A-6B5BCA5B4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1685" y="2155090"/>
              <a:ext cx="18064" cy="17949"/>
            </a:xfrm>
            <a:custGeom>
              <a:avLst/>
              <a:gdLst>
                <a:gd name="T0" fmla="*/ 0 w 16"/>
                <a:gd name="T1" fmla="*/ 2147483647 h 17"/>
                <a:gd name="T2" fmla="*/ 2147483647 w 16"/>
                <a:gd name="T3" fmla="*/ 2147483647 h 17"/>
                <a:gd name="T4" fmla="*/ 2147483647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0 h 17"/>
                <a:gd name="T14" fmla="*/ 2147483647 w 16"/>
                <a:gd name="T15" fmla="*/ 0 h 17"/>
                <a:gd name="T16" fmla="*/ 2147483647 w 16"/>
                <a:gd name="T17" fmla="*/ 0 h 17"/>
                <a:gd name="T18" fmla="*/ 2147483647 w 16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7">
                  <a:moveTo>
                    <a:pt x="0" y="17"/>
                  </a:moveTo>
                  <a:lnTo>
                    <a:pt x="3" y="12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3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5" name="Freeform 1616">
              <a:extLst>
                <a:ext uri="{FF2B5EF4-FFF2-40B4-BE49-F238E27FC236}">
                  <a16:creationId xmlns:a16="http://schemas.microsoft.com/office/drawing/2014/main" id="{43334837-229D-8441-41BE-0D17238CA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665" y="1974109"/>
              <a:ext cx="169144" cy="70298"/>
            </a:xfrm>
            <a:custGeom>
              <a:avLst/>
              <a:gdLst>
                <a:gd name="T0" fmla="*/ 0 w 145"/>
                <a:gd name="T1" fmla="*/ 2147483647 h 67"/>
                <a:gd name="T2" fmla="*/ 2147483647 w 145"/>
                <a:gd name="T3" fmla="*/ 2147483647 h 67"/>
                <a:gd name="T4" fmla="*/ 2147483647 w 145"/>
                <a:gd name="T5" fmla="*/ 2147483647 h 67"/>
                <a:gd name="T6" fmla="*/ 2147483647 w 145"/>
                <a:gd name="T7" fmla="*/ 2147483647 h 67"/>
                <a:gd name="T8" fmla="*/ 2147483647 w 145"/>
                <a:gd name="T9" fmla="*/ 2147483647 h 67"/>
                <a:gd name="T10" fmla="*/ 2147483647 w 145"/>
                <a:gd name="T11" fmla="*/ 2147483647 h 67"/>
                <a:gd name="T12" fmla="*/ 2147483647 w 145"/>
                <a:gd name="T13" fmla="*/ 2147483647 h 67"/>
                <a:gd name="T14" fmla="*/ 2147483647 w 145"/>
                <a:gd name="T15" fmla="*/ 2147483647 h 67"/>
                <a:gd name="T16" fmla="*/ 2147483647 w 145"/>
                <a:gd name="T17" fmla="*/ 2147483647 h 67"/>
                <a:gd name="T18" fmla="*/ 2147483647 w 145"/>
                <a:gd name="T19" fmla="*/ 2147483647 h 67"/>
                <a:gd name="T20" fmla="*/ 2147483647 w 145"/>
                <a:gd name="T21" fmla="*/ 2147483647 h 67"/>
                <a:gd name="T22" fmla="*/ 2147483647 w 145"/>
                <a:gd name="T23" fmla="*/ 2147483647 h 67"/>
                <a:gd name="T24" fmla="*/ 2147483647 w 145"/>
                <a:gd name="T25" fmla="*/ 2147483647 h 67"/>
                <a:gd name="T26" fmla="*/ 2147483647 w 145"/>
                <a:gd name="T27" fmla="*/ 2147483647 h 67"/>
                <a:gd name="T28" fmla="*/ 2147483647 w 145"/>
                <a:gd name="T29" fmla="*/ 2147483647 h 67"/>
                <a:gd name="T30" fmla="*/ 2147483647 w 145"/>
                <a:gd name="T31" fmla="*/ 2147483647 h 67"/>
                <a:gd name="T32" fmla="*/ 2147483647 w 145"/>
                <a:gd name="T33" fmla="*/ 2147483647 h 67"/>
                <a:gd name="T34" fmla="*/ 2147483647 w 145"/>
                <a:gd name="T35" fmla="*/ 2147483647 h 67"/>
                <a:gd name="T36" fmla="*/ 2147483647 w 145"/>
                <a:gd name="T37" fmla="*/ 2147483647 h 67"/>
                <a:gd name="T38" fmla="*/ 2147483647 w 145"/>
                <a:gd name="T39" fmla="*/ 2147483647 h 67"/>
                <a:gd name="T40" fmla="*/ 2147483647 w 145"/>
                <a:gd name="T41" fmla="*/ 2147483647 h 67"/>
                <a:gd name="T42" fmla="*/ 2147483647 w 145"/>
                <a:gd name="T43" fmla="*/ 2147483647 h 67"/>
                <a:gd name="T44" fmla="*/ 2147483647 w 145"/>
                <a:gd name="T45" fmla="*/ 2147483647 h 67"/>
                <a:gd name="T46" fmla="*/ 2147483647 w 145"/>
                <a:gd name="T47" fmla="*/ 2147483647 h 67"/>
                <a:gd name="T48" fmla="*/ 2147483647 w 145"/>
                <a:gd name="T49" fmla="*/ 2147483647 h 67"/>
                <a:gd name="T50" fmla="*/ 2147483647 w 145"/>
                <a:gd name="T51" fmla="*/ 2147483647 h 67"/>
                <a:gd name="T52" fmla="*/ 2147483647 w 145"/>
                <a:gd name="T53" fmla="*/ 2147483647 h 67"/>
                <a:gd name="T54" fmla="*/ 2147483647 w 145"/>
                <a:gd name="T55" fmla="*/ 2147483647 h 67"/>
                <a:gd name="T56" fmla="*/ 2147483647 w 145"/>
                <a:gd name="T57" fmla="*/ 2147483647 h 67"/>
                <a:gd name="T58" fmla="*/ 2147483647 w 145"/>
                <a:gd name="T59" fmla="*/ 2147483647 h 67"/>
                <a:gd name="T60" fmla="*/ 2147483647 w 145"/>
                <a:gd name="T61" fmla="*/ 2147483647 h 67"/>
                <a:gd name="T62" fmla="*/ 2147483647 w 145"/>
                <a:gd name="T63" fmla="*/ 2147483647 h 67"/>
                <a:gd name="T64" fmla="*/ 2147483647 w 145"/>
                <a:gd name="T65" fmla="*/ 2147483647 h 67"/>
                <a:gd name="T66" fmla="*/ 2147483647 w 145"/>
                <a:gd name="T67" fmla="*/ 2147483647 h 67"/>
                <a:gd name="T68" fmla="*/ 2147483647 w 145"/>
                <a:gd name="T69" fmla="*/ 2147483647 h 67"/>
                <a:gd name="T70" fmla="*/ 2147483647 w 145"/>
                <a:gd name="T71" fmla="*/ 2147483647 h 67"/>
                <a:gd name="T72" fmla="*/ 2147483647 w 145"/>
                <a:gd name="T73" fmla="*/ 2147483647 h 67"/>
                <a:gd name="T74" fmla="*/ 2147483647 w 145"/>
                <a:gd name="T75" fmla="*/ 2147483647 h 67"/>
                <a:gd name="T76" fmla="*/ 2147483647 w 145"/>
                <a:gd name="T77" fmla="*/ 2147483647 h 67"/>
                <a:gd name="T78" fmla="*/ 2147483647 w 145"/>
                <a:gd name="T79" fmla="*/ 2147483647 h 67"/>
                <a:gd name="T80" fmla="*/ 2147483647 w 145"/>
                <a:gd name="T81" fmla="*/ 2147483647 h 67"/>
                <a:gd name="T82" fmla="*/ 2147483647 w 145"/>
                <a:gd name="T83" fmla="*/ 2147483647 h 67"/>
                <a:gd name="T84" fmla="*/ 2147483647 w 145"/>
                <a:gd name="T85" fmla="*/ 2147483647 h 67"/>
                <a:gd name="T86" fmla="*/ 2147483647 w 145"/>
                <a:gd name="T87" fmla="*/ 2147483647 h 67"/>
                <a:gd name="T88" fmla="*/ 2147483647 w 145"/>
                <a:gd name="T89" fmla="*/ 2147483647 h 67"/>
                <a:gd name="T90" fmla="*/ 2147483647 w 145"/>
                <a:gd name="T91" fmla="*/ 2147483647 h 67"/>
                <a:gd name="T92" fmla="*/ 2147483647 w 145"/>
                <a:gd name="T93" fmla="*/ 2147483647 h 67"/>
                <a:gd name="T94" fmla="*/ 2147483647 w 145"/>
                <a:gd name="T95" fmla="*/ 2147483647 h 67"/>
                <a:gd name="T96" fmla="*/ 2147483647 w 145"/>
                <a:gd name="T97" fmla="*/ 2147483647 h 67"/>
                <a:gd name="T98" fmla="*/ 2147483647 w 145"/>
                <a:gd name="T99" fmla="*/ 2147483647 h 67"/>
                <a:gd name="T100" fmla="*/ 2147483647 w 145"/>
                <a:gd name="T101" fmla="*/ 2147483647 h 67"/>
                <a:gd name="T102" fmla="*/ 2147483647 w 145"/>
                <a:gd name="T103" fmla="*/ 2147483647 h 67"/>
                <a:gd name="T104" fmla="*/ 2147483647 w 145"/>
                <a:gd name="T105" fmla="*/ 2147483647 h 67"/>
                <a:gd name="T106" fmla="*/ 2147483647 w 145"/>
                <a:gd name="T107" fmla="*/ 2147483647 h 67"/>
                <a:gd name="T108" fmla="*/ 2147483647 w 145"/>
                <a:gd name="T109" fmla="*/ 2147483647 h 67"/>
                <a:gd name="T110" fmla="*/ 2147483647 w 145"/>
                <a:gd name="T111" fmla="*/ 0 h 67"/>
                <a:gd name="T112" fmla="*/ 2147483647 w 145"/>
                <a:gd name="T113" fmla="*/ 0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5" h="67">
                  <a:moveTo>
                    <a:pt x="0" y="58"/>
                  </a:moveTo>
                  <a:lnTo>
                    <a:pt x="1" y="59"/>
                  </a:lnTo>
                  <a:lnTo>
                    <a:pt x="3" y="61"/>
                  </a:lnTo>
                  <a:lnTo>
                    <a:pt x="4" y="62"/>
                  </a:lnTo>
                  <a:lnTo>
                    <a:pt x="9" y="61"/>
                  </a:lnTo>
                  <a:lnTo>
                    <a:pt x="12" y="61"/>
                  </a:lnTo>
                  <a:lnTo>
                    <a:pt x="15" y="61"/>
                  </a:lnTo>
                  <a:lnTo>
                    <a:pt x="17" y="59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6" y="61"/>
                  </a:lnTo>
                  <a:lnTo>
                    <a:pt x="29" y="62"/>
                  </a:lnTo>
                  <a:lnTo>
                    <a:pt x="31" y="64"/>
                  </a:lnTo>
                  <a:lnTo>
                    <a:pt x="32" y="65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7" y="67"/>
                  </a:lnTo>
                  <a:lnTo>
                    <a:pt x="40" y="64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48" y="61"/>
                  </a:lnTo>
                  <a:lnTo>
                    <a:pt x="51" y="59"/>
                  </a:lnTo>
                  <a:lnTo>
                    <a:pt x="56" y="59"/>
                  </a:lnTo>
                  <a:lnTo>
                    <a:pt x="61" y="59"/>
                  </a:lnTo>
                  <a:lnTo>
                    <a:pt x="67" y="61"/>
                  </a:lnTo>
                  <a:lnTo>
                    <a:pt x="70" y="62"/>
                  </a:lnTo>
                  <a:lnTo>
                    <a:pt x="75" y="61"/>
                  </a:lnTo>
                  <a:lnTo>
                    <a:pt x="81" y="58"/>
                  </a:lnTo>
                  <a:lnTo>
                    <a:pt x="87" y="54"/>
                  </a:lnTo>
                  <a:lnTo>
                    <a:pt x="90" y="54"/>
                  </a:lnTo>
                  <a:lnTo>
                    <a:pt x="95" y="56"/>
                  </a:lnTo>
                  <a:lnTo>
                    <a:pt x="100" y="56"/>
                  </a:lnTo>
                  <a:lnTo>
                    <a:pt x="103" y="54"/>
                  </a:lnTo>
                  <a:lnTo>
                    <a:pt x="111" y="50"/>
                  </a:lnTo>
                  <a:lnTo>
                    <a:pt x="114" y="48"/>
                  </a:lnTo>
                  <a:lnTo>
                    <a:pt x="117" y="48"/>
                  </a:lnTo>
                  <a:lnTo>
                    <a:pt x="123" y="48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1" y="48"/>
                  </a:lnTo>
                  <a:lnTo>
                    <a:pt x="131" y="45"/>
                  </a:lnTo>
                  <a:lnTo>
                    <a:pt x="128" y="42"/>
                  </a:lnTo>
                  <a:lnTo>
                    <a:pt x="130" y="34"/>
                  </a:lnTo>
                  <a:lnTo>
                    <a:pt x="128" y="26"/>
                  </a:lnTo>
                  <a:lnTo>
                    <a:pt x="130" y="25"/>
                  </a:lnTo>
                  <a:lnTo>
                    <a:pt x="131" y="23"/>
                  </a:lnTo>
                  <a:lnTo>
                    <a:pt x="136" y="20"/>
                  </a:lnTo>
                  <a:lnTo>
                    <a:pt x="137" y="17"/>
                  </a:lnTo>
                  <a:lnTo>
                    <a:pt x="139" y="15"/>
                  </a:lnTo>
                  <a:lnTo>
                    <a:pt x="139" y="12"/>
                  </a:lnTo>
                  <a:lnTo>
                    <a:pt x="139" y="7"/>
                  </a:lnTo>
                  <a:lnTo>
                    <a:pt x="139" y="4"/>
                  </a:lnTo>
                  <a:lnTo>
                    <a:pt x="142" y="1"/>
                  </a:lnTo>
                  <a:lnTo>
                    <a:pt x="145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6" name="Freeform 1621">
              <a:extLst>
                <a:ext uri="{FF2B5EF4-FFF2-40B4-BE49-F238E27FC236}">
                  <a16:creationId xmlns:a16="http://schemas.microsoft.com/office/drawing/2014/main" id="{C7FC9A7F-6C84-E1E5-A6DB-495BC89C4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858" y="4261035"/>
              <a:ext cx="67329" cy="38888"/>
            </a:xfrm>
            <a:custGeom>
              <a:avLst/>
              <a:gdLst>
                <a:gd name="T0" fmla="*/ 0 w 59"/>
                <a:gd name="T1" fmla="*/ 0 h 37"/>
                <a:gd name="T2" fmla="*/ 2147483647 w 59"/>
                <a:gd name="T3" fmla="*/ 2147483647 h 37"/>
                <a:gd name="T4" fmla="*/ 2147483647 w 59"/>
                <a:gd name="T5" fmla="*/ 2147483647 h 37"/>
                <a:gd name="T6" fmla="*/ 2147483647 w 59"/>
                <a:gd name="T7" fmla="*/ 2147483647 h 37"/>
                <a:gd name="T8" fmla="*/ 2147483647 w 59"/>
                <a:gd name="T9" fmla="*/ 2147483647 h 37"/>
                <a:gd name="T10" fmla="*/ 2147483647 w 59"/>
                <a:gd name="T11" fmla="*/ 2147483647 h 37"/>
                <a:gd name="T12" fmla="*/ 2147483647 w 59"/>
                <a:gd name="T13" fmla="*/ 2147483647 h 37"/>
                <a:gd name="T14" fmla="*/ 2147483647 w 59"/>
                <a:gd name="T15" fmla="*/ 2147483647 h 37"/>
                <a:gd name="T16" fmla="*/ 2147483647 w 59"/>
                <a:gd name="T17" fmla="*/ 2147483647 h 37"/>
                <a:gd name="T18" fmla="*/ 2147483647 w 59"/>
                <a:gd name="T19" fmla="*/ 2147483647 h 37"/>
                <a:gd name="T20" fmla="*/ 2147483647 w 59"/>
                <a:gd name="T21" fmla="*/ 2147483647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" h="37">
                  <a:moveTo>
                    <a:pt x="0" y="0"/>
                  </a:moveTo>
                  <a:lnTo>
                    <a:pt x="4" y="1"/>
                  </a:lnTo>
                  <a:lnTo>
                    <a:pt x="9" y="5"/>
                  </a:lnTo>
                  <a:lnTo>
                    <a:pt x="15" y="11"/>
                  </a:lnTo>
                  <a:lnTo>
                    <a:pt x="20" y="14"/>
                  </a:lnTo>
                  <a:lnTo>
                    <a:pt x="25" y="15"/>
                  </a:lnTo>
                  <a:lnTo>
                    <a:pt x="31" y="15"/>
                  </a:lnTo>
                  <a:lnTo>
                    <a:pt x="36" y="17"/>
                  </a:lnTo>
                  <a:lnTo>
                    <a:pt x="41" y="22"/>
                  </a:lnTo>
                  <a:lnTo>
                    <a:pt x="51" y="33"/>
                  </a:lnTo>
                  <a:lnTo>
                    <a:pt x="59" y="37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7" name="Freeform 1623">
              <a:extLst>
                <a:ext uri="{FF2B5EF4-FFF2-40B4-BE49-F238E27FC236}">
                  <a16:creationId xmlns:a16="http://schemas.microsoft.com/office/drawing/2014/main" id="{785985DA-93F1-DCB1-F5A1-772378925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191" y="4226635"/>
              <a:ext cx="44339" cy="5983"/>
            </a:xfrm>
            <a:custGeom>
              <a:avLst/>
              <a:gdLst>
                <a:gd name="T0" fmla="*/ 0 w 38"/>
                <a:gd name="T1" fmla="*/ 2147483647 h 6"/>
                <a:gd name="T2" fmla="*/ 2147483647 w 38"/>
                <a:gd name="T3" fmla="*/ 0 h 6"/>
                <a:gd name="T4" fmla="*/ 2147483647 w 38"/>
                <a:gd name="T5" fmla="*/ 2147483647 h 6"/>
                <a:gd name="T6" fmla="*/ 2147483647 w 38"/>
                <a:gd name="T7" fmla="*/ 2147483647 h 6"/>
                <a:gd name="T8" fmla="*/ 2147483647 w 38"/>
                <a:gd name="T9" fmla="*/ 2147483647 h 6"/>
                <a:gd name="T10" fmla="*/ 2147483647 w 38"/>
                <a:gd name="T11" fmla="*/ 2147483647 h 6"/>
                <a:gd name="T12" fmla="*/ 2147483647 w 38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6">
                  <a:moveTo>
                    <a:pt x="0" y="1"/>
                  </a:moveTo>
                  <a:lnTo>
                    <a:pt x="14" y="0"/>
                  </a:lnTo>
                  <a:lnTo>
                    <a:pt x="20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5" y="6"/>
                  </a:lnTo>
                  <a:lnTo>
                    <a:pt x="38" y="6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8" name="Freeform 1628">
              <a:extLst>
                <a:ext uri="{FF2B5EF4-FFF2-40B4-BE49-F238E27FC236}">
                  <a16:creationId xmlns:a16="http://schemas.microsoft.com/office/drawing/2014/main" id="{1A37A478-5E1D-B094-698B-14C96A670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747" y="3673225"/>
              <a:ext cx="198704" cy="32906"/>
            </a:xfrm>
            <a:custGeom>
              <a:avLst/>
              <a:gdLst>
                <a:gd name="T0" fmla="*/ 0 w 172"/>
                <a:gd name="T1" fmla="*/ 0 h 32"/>
                <a:gd name="T2" fmla="*/ 2147483647 w 172"/>
                <a:gd name="T3" fmla="*/ 2147483647 h 32"/>
                <a:gd name="T4" fmla="*/ 2147483647 w 172"/>
                <a:gd name="T5" fmla="*/ 2147483647 h 32"/>
                <a:gd name="T6" fmla="*/ 2147483647 w 172"/>
                <a:gd name="T7" fmla="*/ 2147483647 h 32"/>
                <a:gd name="T8" fmla="*/ 2147483647 w 172"/>
                <a:gd name="T9" fmla="*/ 2147483647 h 32"/>
                <a:gd name="T10" fmla="*/ 2147483647 w 172"/>
                <a:gd name="T11" fmla="*/ 2147483647 h 32"/>
                <a:gd name="T12" fmla="*/ 2147483647 w 172"/>
                <a:gd name="T13" fmla="*/ 2147483647 h 32"/>
                <a:gd name="T14" fmla="*/ 2147483647 w 172"/>
                <a:gd name="T15" fmla="*/ 2147483647 h 32"/>
                <a:gd name="T16" fmla="*/ 2147483647 w 172"/>
                <a:gd name="T17" fmla="*/ 2147483647 h 32"/>
                <a:gd name="T18" fmla="*/ 2147483647 w 172"/>
                <a:gd name="T19" fmla="*/ 2147483647 h 32"/>
                <a:gd name="T20" fmla="*/ 2147483647 w 172"/>
                <a:gd name="T21" fmla="*/ 2147483647 h 32"/>
                <a:gd name="T22" fmla="*/ 2147483647 w 172"/>
                <a:gd name="T23" fmla="*/ 2147483647 h 32"/>
                <a:gd name="T24" fmla="*/ 2147483647 w 172"/>
                <a:gd name="T25" fmla="*/ 2147483647 h 32"/>
                <a:gd name="T26" fmla="*/ 2147483647 w 172"/>
                <a:gd name="T27" fmla="*/ 2147483647 h 32"/>
                <a:gd name="T28" fmla="*/ 2147483647 w 172"/>
                <a:gd name="T29" fmla="*/ 2147483647 h 32"/>
                <a:gd name="T30" fmla="*/ 2147483647 w 172"/>
                <a:gd name="T31" fmla="*/ 2147483647 h 32"/>
                <a:gd name="T32" fmla="*/ 2147483647 w 172"/>
                <a:gd name="T33" fmla="*/ 2147483647 h 32"/>
                <a:gd name="T34" fmla="*/ 2147483647 w 172"/>
                <a:gd name="T35" fmla="*/ 2147483647 h 32"/>
                <a:gd name="T36" fmla="*/ 2147483647 w 172"/>
                <a:gd name="T37" fmla="*/ 2147483647 h 32"/>
                <a:gd name="T38" fmla="*/ 2147483647 w 172"/>
                <a:gd name="T39" fmla="*/ 2147483647 h 32"/>
                <a:gd name="T40" fmla="*/ 2147483647 w 172"/>
                <a:gd name="T41" fmla="*/ 2147483647 h 32"/>
                <a:gd name="T42" fmla="*/ 2147483647 w 172"/>
                <a:gd name="T43" fmla="*/ 2147483647 h 32"/>
                <a:gd name="T44" fmla="*/ 2147483647 w 172"/>
                <a:gd name="T45" fmla="*/ 2147483647 h 32"/>
                <a:gd name="T46" fmla="*/ 2147483647 w 172"/>
                <a:gd name="T47" fmla="*/ 2147483647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2" h="32">
                  <a:moveTo>
                    <a:pt x="0" y="0"/>
                  </a:moveTo>
                  <a:lnTo>
                    <a:pt x="4" y="2"/>
                  </a:lnTo>
                  <a:lnTo>
                    <a:pt x="15" y="7"/>
                  </a:lnTo>
                  <a:lnTo>
                    <a:pt x="31" y="11"/>
                  </a:lnTo>
                  <a:lnTo>
                    <a:pt x="37" y="13"/>
                  </a:lnTo>
                  <a:lnTo>
                    <a:pt x="40" y="10"/>
                  </a:lnTo>
                  <a:lnTo>
                    <a:pt x="45" y="8"/>
                  </a:lnTo>
                  <a:lnTo>
                    <a:pt x="57" y="8"/>
                  </a:lnTo>
                  <a:lnTo>
                    <a:pt x="67" y="10"/>
                  </a:lnTo>
                  <a:lnTo>
                    <a:pt x="76" y="4"/>
                  </a:lnTo>
                  <a:lnTo>
                    <a:pt x="84" y="2"/>
                  </a:lnTo>
                  <a:lnTo>
                    <a:pt x="89" y="2"/>
                  </a:lnTo>
                  <a:lnTo>
                    <a:pt x="93" y="7"/>
                  </a:lnTo>
                  <a:lnTo>
                    <a:pt x="101" y="16"/>
                  </a:lnTo>
                  <a:lnTo>
                    <a:pt x="106" y="22"/>
                  </a:lnTo>
                  <a:lnTo>
                    <a:pt x="109" y="22"/>
                  </a:lnTo>
                  <a:lnTo>
                    <a:pt x="115" y="19"/>
                  </a:lnTo>
                  <a:lnTo>
                    <a:pt x="122" y="13"/>
                  </a:lnTo>
                  <a:lnTo>
                    <a:pt x="125" y="11"/>
                  </a:lnTo>
                  <a:lnTo>
                    <a:pt x="128" y="13"/>
                  </a:lnTo>
                  <a:lnTo>
                    <a:pt x="136" y="18"/>
                  </a:lnTo>
                  <a:lnTo>
                    <a:pt x="158" y="24"/>
                  </a:lnTo>
                  <a:lnTo>
                    <a:pt x="166" y="27"/>
                  </a:lnTo>
                  <a:lnTo>
                    <a:pt x="172" y="32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9" name="Freeform 1622">
              <a:extLst>
                <a:ext uri="{FF2B5EF4-FFF2-40B4-BE49-F238E27FC236}">
                  <a16:creationId xmlns:a16="http://schemas.microsoft.com/office/drawing/2014/main" id="{47BD8D58-E9FD-89B8-4711-6BC235BC4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246" y="4232618"/>
              <a:ext cx="70613" cy="40385"/>
            </a:xfrm>
            <a:custGeom>
              <a:avLst/>
              <a:gdLst>
                <a:gd name="T0" fmla="*/ 0 w 61"/>
                <a:gd name="T1" fmla="*/ 0 h 38"/>
                <a:gd name="T2" fmla="*/ 2147483647 w 61"/>
                <a:gd name="T3" fmla="*/ 2147483647 h 38"/>
                <a:gd name="T4" fmla="*/ 2147483647 w 61"/>
                <a:gd name="T5" fmla="*/ 2147483647 h 38"/>
                <a:gd name="T6" fmla="*/ 2147483647 w 61"/>
                <a:gd name="T7" fmla="*/ 2147483647 h 38"/>
                <a:gd name="T8" fmla="*/ 2147483647 w 61"/>
                <a:gd name="T9" fmla="*/ 2147483647 h 38"/>
                <a:gd name="T10" fmla="*/ 2147483647 w 61"/>
                <a:gd name="T11" fmla="*/ 2147483647 h 38"/>
                <a:gd name="T12" fmla="*/ 2147483647 w 61"/>
                <a:gd name="T13" fmla="*/ 2147483647 h 38"/>
                <a:gd name="T14" fmla="*/ 2147483647 w 61"/>
                <a:gd name="T15" fmla="*/ 2147483647 h 38"/>
                <a:gd name="T16" fmla="*/ 2147483647 w 61"/>
                <a:gd name="T17" fmla="*/ 2147483647 h 38"/>
                <a:gd name="T18" fmla="*/ 2147483647 w 61"/>
                <a:gd name="T19" fmla="*/ 2147483647 h 38"/>
                <a:gd name="T20" fmla="*/ 2147483647 w 61"/>
                <a:gd name="T21" fmla="*/ 2147483647 h 38"/>
                <a:gd name="T22" fmla="*/ 2147483647 w 61"/>
                <a:gd name="T23" fmla="*/ 2147483647 h 38"/>
                <a:gd name="T24" fmla="*/ 2147483647 w 61"/>
                <a:gd name="T25" fmla="*/ 2147483647 h 38"/>
                <a:gd name="T26" fmla="*/ 2147483647 w 61"/>
                <a:gd name="T27" fmla="*/ 2147483647 h 38"/>
                <a:gd name="T28" fmla="*/ 2147483647 w 61"/>
                <a:gd name="T29" fmla="*/ 2147483647 h 38"/>
                <a:gd name="T30" fmla="*/ 2147483647 w 61"/>
                <a:gd name="T31" fmla="*/ 2147483647 h 38"/>
                <a:gd name="T32" fmla="*/ 2147483647 w 61"/>
                <a:gd name="T33" fmla="*/ 2147483647 h 38"/>
                <a:gd name="T34" fmla="*/ 2147483647 w 61"/>
                <a:gd name="T35" fmla="*/ 2147483647 h 38"/>
                <a:gd name="T36" fmla="*/ 2147483647 w 61"/>
                <a:gd name="T37" fmla="*/ 2147483647 h 38"/>
                <a:gd name="T38" fmla="*/ 2147483647 w 61"/>
                <a:gd name="T39" fmla="*/ 2147483647 h 38"/>
                <a:gd name="T40" fmla="*/ 2147483647 w 61"/>
                <a:gd name="T41" fmla="*/ 2147483647 h 38"/>
                <a:gd name="T42" fmla="*/ 2147483647 w 61"/>
                <a:gd name="T43" fmla="*/ 2147483647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" h="38">
                  <a:moveTo>
                    <a:pt x="0" y="0"/>
                  </a:moveTo>
                  <a:lnTo>
                    <a:pt x="4" y="3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14" y="10"/>
                  </a:lnTo>
                  <a:lnTo>
                    <a:pt x="17" y="11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6" y="21"/>
                  </a:lnTo>
                  <a:lnTo>
                    <a:pt x="29" y="24"/>
                  </a:lnTo>
                  <a:lnTo>
                    <a:pt x="31" y="27"/>
                  </a:lnTo>
                  <a:lnTo>
                    <a:pt x="33" y="32"/>
                  </a:lnTo>
                  <a:lnTo>
                    <a:pt x="36" y="35"/>
                  </a:lnTo>
                  <a:lnTo>
                    <a:pt x="37" y="36"/>
                  </a:lnTo>
                  <a:lnTo>
                    <a:pt x="40" y="38"/>
                  </a:lnTo>
                  <a:lnTo>
                    <a:pt x="42" y="35"/>
                  </a:lnTo>
                  <a:lnTo>
                    <a:pt x="47" y="32"/>
                  </a:lnTo>
                  <a:lnTo>
                    <a:pt x="50" y="30"/>
                  </a:lnTo>
                  <a:lnTo>
                    <a:pt x="55" y="28"/>
                  </a:lnTo>
                  <a:lnTo>
                    <a:pt x="61" y="27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0" name="Freeform 12631">
              <a:extLst>
                <a:ext uri="{FF2B5EF4-FFF2-40B4-BE49-F238E27FC236}">
                  <a16:creationId xmlns:a16="http://schemas.microsoft.com/office/drawing/2014/main" id="{55EA9B3B-988E-AA68-2D37-E35DE7096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488" y="3390538"/>
              <a:ext cx="449957" cy="296149"/>
            </a:xfrm>
            <a:custGeom>
              <a:avLst/>
              <a:gdLst>
                <a:gd name="T0" fmla="*/ 2147483647 w 389"/>
                <a:gd name="T1" fmla="*/ 2147483647 h 281"/>
                <a:gd name="T2" fmla="*/ 2147483647 w 389"/>
                <a:gd name="T3" fmla="*/ 2147483647 h 281"/>
                <a:gd name="T4" fmla="*/ 2147483647 w 389"/>
                <a:gd name="T5" fmla="*/ 2147483647 h 281"/>
                <a:gd name="T6" fmla="*/ 2147483647 w 389"/>
                <a:gd name="T7" fmla="*/ 2147483647 h 281"/>
                <a:gd name="T8" fmla="*/ 2147483647 w 389"/>
                <a:gd name="T9" fmla="*/ 2147483647 h 281"/>
                <a:gd name="T10" fmla="*/ 2147483647 w 389"/>
                <a:gd name="T11" fmla="*/ 2147483647 h 281"/>
                <a:gd name="T12" fmla="*/ 2147483647 w 389"/>
                <a:gd name="T13" fmla="*/ 2147483647 h 281"/>
                <a:gd name="T14" fmla="*/ 2147483647 w 389"/>
                <a:gd name="T15" fmla="*/ 2147483647 h 281"/>
                <a:gd name="T16" fmla="*/ 2147483647 w 389"/>
                <a:gd name="T17" fmla="*/ 2147483647 h 281"/>
                <a:gd name="T18" fmla="*/ 2147483647 w 389"/>
                <a:gd name="T19" fmla="*/ 2147483647 h 281"/>
                <a:gd name="T20" fmla="*/ 2147483647 w 389"/>
                <a:gd name="T21" fmla="*/ 2147483647 h 281"/>
                <a:gd name="T22" fmla="*/ 2147483647 w 389"/>
                <a:gd name="T23" fmla="*/ 2147483647 h 281"/>
                <a:gd name="T24" fmla="*/ 2147483647 w 389"/>
                <a:gd name="T25" fmla="*/ 2147483647 h 281"/>
                <a:gd name="T26" fmla="*/ 2147483647 w 389"/>
                <a:gd name="T27" fmla="*/ 2147483647 h 281"/>
                <a:gd name="T28" fmla="*/ 2147483647 w 389"/>
                <a:gd name="T29" fmla="*/ 2147483647 h 281"/>
                <a:gd name="T30" fmla="*/ 2147483647 w 389"/>
                <a:gd name="T31" fmla="*/ 2147483647 h 281"/>
                <a:gd name="T32" fmla="*/ 2147483647 w 389"/>
                <a:gd name="T33" fmla="*/ 2147483647 h 281"/>
                <a:gd name="T34" fmla="*/ 2147483647 w 389"/>
                <a:gd name="T35" fmla="*/ 2147483647 h 281"/>
                <a:gd name="T36" fmla="*/ 2147483647 w 389"/>
                <a:gd name="T37" fmla="*/ 2147483647 h 281"/>
                <a:gd name="T38" fmla="*/ 2147483647 w 389"/>
                <a:gd name="T39" fmla="*/ 2147483647 h 281"/>
                <a:gd name="T40" fmla="*/ 2147483647 w 389"/>
                <a:gd name="T41" fmla="*/ 2147483647 h 281"/>
                <a:gd name="T42" fmla="*/ 2147483647 w 389"/>
                <a:gd name="T43" fmla="*/ 2147483647 h 281"/>
                <a:gd name="T44" fmla="*/ 2147483647 w 389"/>
                <a:gd name="T45" fmla="*/ 2147483647 h 281"/>
                <a:gd name="T46" fmla="*/ 2147483647 w 389"/>
                <a:gd name="T47" fmla="*/ 2147483647 h 281"/>
                <a:gd name="T48" fmla="*/ 2147483647 w 389"/>
                <a:gd name="T49" fmla="*/ 2147483647 h 281"/>
                <a:gd name="T50" fmla="*/ 2147483647 w 389"/>
                <a:gd name="T51" fmla="*/ 2147483647 h 281"/>
                <a:gd name="T52" fmla="*/ 2147483647 w 389"/>
                <a:gd name="T53" fmla="*/ 2147483647 h 281"/>
                <a:gd name="T54" fmla="*/ 2147483647 w 389"/>
                <a:gd name="T55" fmla="*/ 2147483647 h 281"/>
                <a:gd name="T56" fmla="*/ 2147483647 w 389"/>
                <a:gd name="T57" fmla="*/ 2147483647 h 281"/>
                <a:gd name="T58" fmla="*/ 2147483647 w 389"/>
                <a:gd name="T59" fmla="*/ 2147483647 h 281"/>
                <a:gd name="T60" fmla="*/ 2147483647 w 389"/>
                <a:gd name="T61" fmla="*/ 2147483647 h 281"/>
                <a:gd name="T62" fmla="*/ 2147483647 w 389"/>
                <a:gd name="T63" fmla="*/ 2147483647 h 281"/>
                <a:gd name="T64" fmla="*/ 2147483647 w 389"/>
                <a:gd name="T65" fmla="*/ 2147483647 h 281"/>
                <a:gd name="T66" fmla="*/ 2147483647 w 389"/>
                <a:gd name="T67" fmla="*/ 2147483647 h 281"/>
                <a:gd name="T68" fmla="*/ 2147483647 w 389"/>
                <a:gd name="T69" fmla="*/ 2147483647 h 281"/>
                <a:gd name="T70" fmla="*/ 2147483647 w 389"/>
                <a:gd name="T71" fmla="*/ 2147483647 h 281"/>
                <a:gd name="T72" fmla="*/ 2147483647 w 389"/>
                <a:gd name="T73" fmla="*/ 2147483647 h 281"/>
                <a:gd name="T74" fmla="*/ 2147483647 w 389"/>
                <a:gd name="T75" fmla="*/ 2147483647 h 281"/>
                <a:gd name="T76" fmla="*/ 2147483647 w 389"/>
                <a:gd name="T77" fmla="*/ 2147483647 h 281"/>
                <a:gd name="T78" fmla="*/ 2147483647 w 389"/>
                <a:gd name="T79" fmla="*/ 2147483647 h 281"/>
                <a:gd name="T80" fmla="*/ 2147483647 w 389"/>
                <a:gd name="T81" fmla="*/ 2147483647 h 281"/>
                <a:gd name="T82" fmla="*/ 2147483647 w 389"/>
                <a:gd name="T83" fmla="*/ 2147483647 h 281"/>
                <a:gd name="T84" fmla="*/ 2147483647 w 389"/>
                <a:gd name="T85" fmla="*/ 2147483647 h 281"/>
                <a:gd name="T86" fmla="*/ 2147483647 w 389"/>
                <a:gd name="T87" fmla="*/ 2147483647 h 281"/>
                <a:gd name="T88" fmla="*/ 2147483647 w 389"/>
                <a:gd name="T89" fmla="*/ 2147483647 h 281"/>
                <a:gd name="T90" fmla="*/ 2147483647 w 389"/>
                <a:gd name="T91" fmla="*/ 2147483647 h 2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9" h="281">
                  <a:moveTo>
                    <a:pt x="0" y="281"/>
                  </a:moveTo>
                  <a:lnTo>
                    <a:pt x="3" y="279"/>
                  </a:lnTo>
                  <a:lnTo>
                    <a:pt x="8" y="276"/>
                  </a:lnTo>
                  <a:lnTo>
                    <a:pt x="14" y="277"/>
                  </a:lnTo>
                  <a:lnTo>
                    <a:pt x="20" y="279"/>
                  </a:lnTo>
                  <a:lnTo>
                    <a:pt x="25" y="276"/>
                  </a:lnTo>
                  <a:lnTo>
                    <a:pt x="30" y="274"/>
                  </a:lnTo>
                  <a:lnTo>
                    <a:pt x="36" y="274"/>
                  </a:lnTo>
                  <a:lnTo>
                    <a:pt x="46" y="274"/>
                  </a:lnTo>
                  <a:lnTo>
                    <a:pt x="55" y="270"/>
                  </a:lnTo>
                  <a:lnTo>
                    <a:pt x="63" y="268"/>
                  </a:lnTo>
                  <a:lnTo>
                    <a:pt x="69" y="268"/>
                  </a:lnTo>
                  <a:lnTo>
                    <a:pt x="77" y="270"/>
                  </a:lnTo>
                  <a:lnTo>
                    <a:pt x="80" y="270"/>
                  </a:lnTo>
                  <a:lnTo>
                    <a:pt x="94" y="273"/>
                  </a:lnTo>
                  <a:lnTo>
                    <a:pt x="105" y="274"/>
                  </a:lnTo>
                  <a:lnTo>
                    <a:pt x="110" y="273"/>
                  </a:lnTo>
                  <a:lnTo>
                    <a:pt x="113" y="271"/>
                  </a:lnTo>
                  <a:lnTo>
                    <a:pt x="118" y="266"/>
                  </a:lnTo>
                  <a:lnTo>
                    <a:pt x="124" y="263"/>
                  </a:lnTo>
                  <a:lnTo>
                    <a:pt x="129" y="262"/>
                  </a:lnTo>
                  <a:lnTo>
                    <a:pt x="135" y="260"/>
                  </a:lnTo>
                  <a:lnTo>
                    <a:pt x="138" y="259"/>
                  </a:lnTo>
                  <a:lnTo>
                    <a:pt x="144" y="251"/>
                  </a:lnTo>
                  <a:lnTo>
                    <a:pt x="157" y="235"/>
                  </a:lnTo>
                  <a:lnTo>
                    <a:pt x="165" y="227"/>
                  </a:lnTo>
                  <a:lnTo>
                    <a:pt x="168" y="224"/>
                  </a:lnTo>
                  <a:lnTo>
                    <a:pt x="173" y="224"/>
                  </a:lnTo>
                  <a:lnTo>
                    <a:pt x="174" y="224"/>
                  </a:lnTo>
                  <a:lnTo>
                    <a:pt x="179" y="221"/>
                  </a:lnTo>
                  <a:lnTo>
                    <a:pt x="183" y="218"/>
                  </a:lnTo>
                  <a:lnTo>
                    <a:pt x="187" y="215"/>
                  </a:lnTo>
                  <a:lnTo>
                    <a:pt x="194" y="208"/>
                  </a:lnTo>
                  <a:lnTo>
                    <a:pt x="198" y="207"/>
                  </a:lnTo>
                  <a:lnTo>
                    <a:pt x="201" y="202"/>
                  </a:lnTo>
                  <a:lnTo>
                    <a:pt x="204" y="191"/>
                  </a:lnTo>
                  <a:lnTo>
                    <a:pt x="207" y="188"/>
                  </a:lnTo>
                  <a:lnTo>
                    <a:pt x="209" y="186"/>
                  </a:lnTo>
                  <a:lnTo>
                    <a:pt x="215" y="186"/>
                  </a:lnTo>
                  <a:lnTo>
                    <a:pt x="220" y="186"/>
                  </a:lnTo>
                  <a:lnTo>
                    <a:pt x="223" y="185"/>
                  </a:lnTo>
                  <a:lnTo>
                    <a:pt x="227" y="182"/>
                  </a:lnTo>
                  <a:lnTo>
                    <a:pt x="229" y="177"/>
                  </a:lnTo>
                  <a:lnTo>
                    <a:pt x="232" y="169"/>
                  </a:lnTo>
                  <a:lnTo>
                    <a:pt x="232" y="161"/>
                  </a:lnTo>
                  <a:lnTo>
                    <a:pt x="234" y="155"/>
                  </a:lnTo>
                  <a:lnTo>
                    <a:pt x="237" y="152"/>
                  </a:lnTo>
                  <a:lnTo>
                    <a:pt x="245" y="149"/>
                  </a:lnTo>
                  <a:lnTo>
                    <a:pt x="252" y="146"/>
                  </a:lnTo>
                  <a:lnTo>
                    <a:pt x="257" y="143"/>
                  </a:lnTo>
                  <a:lnTo>
                    <a:pt x="260" y="139"/>
                  </a:lnTo>
                  <a:lnTo>
                    <a:pt x="260" y="136"/>
                  </a:lnTo>
                  <a:lnTo>
                    <a:pt x="260" y="130"/>
                  </a:lnTo>
                  <a:lnTo>
                    <a:pt x="259" y="125"/>
                  </a:lnTo>
                  <a:lnTo>
                    <a:pt x="257" y="122"/>
                  </a:lnTo>
                  <a:lnTo>
                    <a:pt x="257" y="119"/>
                  </a:lnTo>
                  <a:lnTo>
                    <a:pt x="260" y="114"/>
                  </a:lnTo>
                  <a:lnTo>
                    <a:pt x="263" y="111"/>
                  </a:lnTo>
                  <a:lnTo>
                    <a:pt x="265" y="110"/>
                  </a:lnTo>
                  <a:lnTo>
                    <a:pt x="265" y="108"/>
                  </a:lnTo>
                  <a:lnTo>
                    <a:pt x="262" y="107"/>
                  </a:lnTo>
                  <a:lnTo>
                    <a:pt x="257" y="100"/>
                  </a:lnTo>
                  <a:lnTo>
                    <a:pt x="254" y="92"/>
                  </a:lnTo>
                  <a:lnTo>
                    <a:pt x="254" y="88"/>
                  </a:lnTo>
                  <a:lnTo>
                    <a:pt x="256" y="81"/>
                  </a:lnTo>
                  <a:lnTo>
                    <a:pt x="257" y="77"/>
                  </a:lnTo>
                  <a:lnTo>
                    <a:pt x="257" y="74"/>
                  </a:lnTo>
                  <a:lnTo>
                    <a:pt x="259" y="70"/>
                  </a:lnTo>
                  <a:lnTo>
                    <a:pt x="262" y="67"/>
                  </a:lnTo>
                  <a:lnTo>
                    <a:pt x="267" y="64"/>
                  </a:lnTo>
                  <a:lnTo>
                    <a:pt x="278" y="63"/>
                  </a:lnTo>
                  <a:lnTo>
                    <a:pt x="285" y="61"/>
                  </a:lnTo>
                  <a:lnTo>
                    <a:pt x="287" y="58"/>
                  </a:lnTo>
                  <a:lnTo>
                    <a:pt x="290" y="55"/>
                  </a:lnTo>
                  <a:lnTo>
                    <a:pt x="292" y="52"/>
                  </a:lnTo>
                  <a:lnTo>
                    <a:pt x="295" y="48"/>
                  </a:lnTo>
                  <a:lnTo>
                    <a:pt x="298" y="47"/>
                  </a:lnTo>
                  <a:lnTo>
                    <a:pt x="304" y="45"/>
                  </a:lnTo>
                  <a:lnTo>
                    <a:pt x="310" y="45"/>
                  </a:lnTo>
                  <a:lnTo>
                    <a:pt x="314" y="44"/>
                  </a:lnTo>
                  <a:lnTo>
                    <a:pt x="317" y="39"/>
                  </a:lnTo>
                  <a:lnTo>
                    <a:pt x="323" y="36"/>
                  </a:lnTo>
                  <a:lnTo>
                    <a:pt x="329" y="30"/>
                  </a:lnTo>
                  <a:lnTo>
                    <a:pt x="342" y="25"/>
                  </a:lnTo>
                  <a:lnTo>
                    <a:pt x="353" y="19"/>
                  </a:lnTo>
                  <a:lnTo>
                    <a:pt x="362" y="16"/>
                  </a:lnTo>
                  <a:lnTo>
                    <a:pt x="368" y="11"/>
                  </a:lnTo>
                  <a:lnTo>
                    <a:pt x="372" y="8"/>
                  </a:lnTo>
                  <a:lnTo>
                    <a:pt x="375" y="6"/>
                  </a:lnTo>
                  <a:lnTo>
                    <a:pt x="379" y="6"/>
                  </a:lnTo>
                  <a:lnTo>
                    <a:pt x="383" y="6"/>
                  </a:lnTo>
                  <a:lnTo>
                    <a:pt x="386" y="3"/>
                  </a:lnTo>
                  <a:lnTo>
                    <a:pt x="389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1" name="Freeform 1639">
              <a:extLst>
                <a:ext uri="{FF2B5EF4-FFF2-40B4-BE49-F238E27FC236}">
                  <a16:creationId xmlns:a16="http://schemas.microsoft.com/office/drawing/2014/main" id="{EAAB5F54-D8D7-C87C-106C-8E4F8A4EB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452" y="3670234"/>
              <a:ext cx="105101" cy="38888"/>
            </a:xfrm>
            <a:custGeom>
              <a:avLst/>
              <a:gdLst>
                <a:gd name="T0" fmla="*/ 0 w 91"/>
                <a:gd name="T1" fmla="*/ 2147483647 h 38"/>
                <a:gd name="T2" fmla="*/ 2147483647 w 91"/>
                <a:gd name="T3" fmla="*/ 2147483647 h 38"/>
                <a:gd name="T4" fmla="*/ 2147483647 w 91"/>
                <a:gd name="T5" fmla="*/ 2147483647 h 38"/>
                <a:gd name="T6" fmla="*/ 2147483647 w 91"/>
                <a:gd name="T7" fmla="*/ 2147483647 h 38"/>
                <a:gd name="T8" fmla="*/ 2147483647 w 91"/>
                <a:gd name="T9" fmla="*/ 2147483647 h 38"/>
                <a:gd name="T10" fmla="*/ 2147483647 w 91"/>
                <a:gd name="T11" fmla="*/ 2147483647 h 38"/>
                <a:gd name="T12" fmla="*/ 2147483647 w 91"/>
                <a:gd name="T13" fmla="*/ 2147483647 h 38"/>
                <a:gd name="T14" fmla="*/ 2147483647 w 91"/>
                <a:gd name="T15" fmla="*/ 2147483647 h 38"/>
                <a:gd name="T16" fmla="*/ 2147483647 w 91"/>
                <a:gd name="T17" fmla="*/ 2147483647 h 38"/>
                <a:gd name="T18" fmla="*/ 2147483647 w 91"/>
                <a:gd name="T19" fmla="*/ 2147483647 h 38"/>
                <a:gd name="T20" fmla="*/ 2147483647 w 91"/>
                <a:gd name="T21" fmla="*/ 2147483647 h 38"/>
                <a:gd name="T22" fmla="*/ 2147483647 w 91"/>
                <a:gd name="T23" fmla="*/ 2147483647 h 38"/>
                <a:gd name="T24" fmla="*/ 2147483647 w 91"/>
                <a:gd name="T25" fmla="*/ 2147483647 h 38"/>
                <a:gd name="T26" fmla="*/ 2147483647 w 91"/>
                <a:gd name="T27" fmla="*/ 2147483647 h 38"/>
                <a:gd name="T28" fmla="*/ 2147483647 w 91"/>
                <a:gd name="T29" fmla="*/ 2147483647 h 38"/>
                <a:gd name="T30" fmla="*/ 2147483647 w 91"/>
                <a:gd name="T31" fmla="*/ 0 h 38"/>
                <a:gd name="T32" fmla="*/ 2147483647 w 91"/>
                <a:gd name="T33" fmla="*/ 0 h 38"/>
                <a:gd name="T34" fmla="*/ 2147483647 w 91"/>
                <a:gd name="T35" fmla="*/ 2147483647 h 38"/>
                <a:gd name="T36" fmla="*/ 2147483647 w 91"/>
                <a:gd name="T37" fmla="*/ 2147483647 h 38"/>
                <a:gd name="T38" fmla="*/ 2147483647 w 91"/>
                <a:gd name="T39" fmla="*/ 2147483647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" h="38">
                  <a:moveTo>
                    <a:pt x="0" y="35"/>
                  </a:moveTo>
                  <a:lnTo>
                    <a:pt x="1" y="38"/>
                  </a:lnTo>
                  <a:lnTo>
                    <a:pt x="4" y="38"/>
                  </a:lnTo>
                  <a:lnTo>
                    <a:pt x="6" y="36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8" y="28"/>
                  </a:lnTo>
                  <a:lnTo>
                    <a:pt x="6" y="21"/>
                  </a:lnTo>
                  <a:lnTo>
                    <a:pt x="1" y="11"/>
                  </a:lnTo>
                  <a:lnTo>
                    <a:pt x="1" y="7"/>
                  </a:lnTo>
                  <a:lnTo>
                    <a:pt x="3" y="5"/>
                  </a:lnTo>
                  <a:lnTo>
                    <a:pt x="8" y="5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30" y="3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5" y="2"/>
                  </a:lnTo>
                  <a:lnTo>
                    <a:pt x="69" y="11"/>
                  </a:lnTo>
                  <a:lnTo>
                    <a:pt x="91" y="36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2" name="Freeform 12944">
              <a:extLst>
                <a:ext uri="{FF2B5EF4-FFF2-40B4-BE49-F238E27FC236}">
                  <a16:creationId xmlns:a16="http://schemas.microsoft.com/office/drawing/2014/main" id="{A274A8A1-0523-636C-FDCF-71E88B0286EF}"/>
                </a:ext>
              </a:extLst>
            </p:cNvPr>
            <p:cNvSpPr>
              <a:spLocks/>
            </p:cNvSpPr>
            <p:nvPr/>
          </p:nvSpPr>
          <p:spPr bwMode="auto">
            <a:xfrm rot="2926948">
              <a:off x="7202518" y="1374234"/>
              <a:ext cx="55341" cy="52549"/>
            </a:xfrm>
            <a:custGeom>
              <a:avLst/>
              <a:gdLst>
                <a:gd name="T0" fmla="*/ 2147483647 w 53"/>
                <a:gd name="T1" fmla="*/ 2147483647 h 45"/>
                <a:gd name="T2" fmla="*/ 2147483647 w 53"/>
                <a:gd name="T3" fmla="*/ 2147483647 h 45"/>
                <a:gd name="T4" fmla="*/ 2147483647 w 53"/>
                <a:gd name="T5" fmla="*/ 2147483647 h 45"/>
                <a:gd name="T6" fmla="*/ 0 w 53"/>
                <a:gd name="T7" fmla="*/ 0 h 45"/>
                <a:gd name="T8" fmla="*/ 2147483647 w 53"/>
                <a:gd name="T9" fmla="*/ 2147483647 h 45"/>
                <a:gd name="T10" fmla="*/ 2147483647 w 53"/>
                <a:gd name="T11" fmla="*/ 2147483647 h 45"/>
                <a:gd name="T12" fmla="*/ 2147483647 w 53"/>
                <a:gd name="T13" fmla="*/ 2147483647 h 45"/>
                <a:gd name="T14" fmla="*/ 2147483647 w 53"/>
                <a:gd name="T15" fmla="*/ 2147483647 h 45"/>
                <a:gd name="T16" fmla="*/ 2147483647 w 53"/>
                <a:gd name="T17" fmla="*/ 2147483647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45">
                  <a:moveTo>
                    <a:pt x="45" y="45"/>
                  </a:moveTo>
                  <a:lnTo>
                    <a:pt x="12" y="15"/>
                  </a:lnTo>
                  <a:lnTo>
                    <a:pt x="9" y="2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17" y="8"/>
                  </a:lnTo>
                  <a:lnTo>
                    <a:pt x="53" y="36"/>
                  </a:lnTo>
                  <a:lnTo>
                    <a:pt x="47" y="39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8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3" name="Freeform 12946">
              <a:extLst>
                <a:ext uri="{FF2B5EF4-FFF2-40B4-BE49-F238E27FC236}">
                  <a16:creationId xmlns:a16="http://schemas.microsoft.com/office/drawing/2014/main" id="{094013C5-48E3-9915-F0CB-C7DB85DAF4F5}"/>
                </a:ext>
              </a:extLst>
            </p:cNvPr>
            <p:cNvSpPr>
              <a:spLocks/>
            </p:cNvSpPr>
            <p:nvPr/>
          </p:nvSpPr>
          <p:spPr bwMode="auto">
            <a:xfrm rot="20049886">
              <a:off x="8517654" y="2733925"/>
              <a:ext cx="70614" cy="35897"/>
            </a:xfrm>
            <a:custGeom>
              <a:avLst/>
              <a:gdLst>
                <a:gd name="T0" fmla="*/ 2147483647 w 61"/>
                <a:gd name="T1" fmla="*/ 0 h 34"/>
                <a:gd name="T2" fmla="*/ 2147483647 w 61"/>
                <a:gd name="T3" fmla="*/ 2147483647 h 34"/>
                <a:gd name="T4" fmla="*/ 2147483647 w 61"/>
                <a:gd name="T5" fmla="*/ 2147483647 h 34"/>
                <a:gd name="T6" fmla="*/ 2147483647 w 61"/>
                <a:gd name="T7" fmla="*/ 2147483647 h 34"/>
                <a:gd name="T8" fmla="*/ 2147483647 w 61"/>
                <a:gd name="T9" fmla="*/ 2147483647 h 34"/>
                <a:gd name="T10" fmla="*/ 2147483647 w 61"/>
                <a:gd name="T11" fmla="*/ 2147483647 h 34"/>
                <a:gd name="T12" fmla="*/ 0 w 61"/>
                <a:gd name="T13" fmla="*/ 2147483647 h 34"/>
                <a:gd name="T14" fmla="*/ 2147483647 w 61"/>
                <a:gd name="T15" fmla="*/ 2147483647 h 34"/>
                <a:gd name="T16" fmla="*/ 2147483647 w 61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4">
                  <a:moveTo>
                    <a:pt x="7" y="0"/>
                  </a:moveTo>
                  <a:lnTo>
                    <a:pt x="46" y="20"/>
                  </a:lnTo>
                  <a:lnTo>
                    <a:pt x="47" y="12"/>
                  </a:lnTo>
                  <a:lnTo>
                    <a:pt x="61" y="33"/>
                  </a:lnTo>
                  <a:lnTo>
                    <a:pt x="36" y="34"/>
                  </a:lnTo>
                  <a:lnTo>
                    <a:pt x="43" y="28"/>
                  </a:lnTo>
                  <a:lnTo>
                    <a:pt x="0" y="11"/>
                  </a:lnTo>
                  <a:lnTo>
                    <a:pt x="5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8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4" name="Freeform 12950">
              <a:extLst>
                <a:ext uri="{FF2B5EF4-FFF2-40B4-BE49-F238E27FC236}">
                  <a16:creationId xmlns:a16="http://schemas.microsoft.com/office/drawing/2014/main" id="{D6B73B47-3BF9-1570-9B48-0AC05BCF6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870" y="4192234"/>
              <a:ext cx="73898" cy="25427"/>
            </a:xfrm>
            <a:custGeom>
              <a:avLst/>
              <a:gdLst>
                <a:gd name="T0" fmla="*/ 0 w 64"/>
                <a:gd name="T1" fmla="*/ 2147483647 h 24"/>
                <a:gd name="T2" fmla="*/ 2147483647 w 64"/>
                <a:gd name="T3" fmla="*/ 2147483647 h 24"/>
                <a:gd name="T4" fmla="*/ 2147483647 w 64"/>
                <a:gd name="T5" fmla="*/ 0 h 24"/>
                <a:gd name="T6" fmla="*/ 2147483647 w 64"/>
                <a:gd name="T7" fmla="*/ 2147483647 h 24"/>
                <a:gd name="T8" fmla="*/ 2147483647 w 64"/>
                <a:gd name="T9" fmla="*/ 2147483647 h 24"/>
                <a:gd name="T10" fmla="*/ 2147483647 w 64"/>
                <a:gd name="T11" fmla="*/ 2147483647 h 24"/>
                <a:gd name="T12" fmla="*/ 0 w 64"/>
                <a:gd name="T13" fmla="*/ 2147483647 h 24"/>
                <a:gd name="T14" fmla="*/ 2147483647 w 64"/>
                <a:gd name="T15" fmla="*/ 2147483647 h 24"/>
                <a:gd name="T16" fmla="*/ 0 w 64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24">
                  <a:moveTo>
                    <a:pt x="0" y="7"/>
                  </a:moveTo>
                  <a:lnTo>
                    <a:pt x="45" y="8"/>
                  </a:lnTo>
                  <a:lnTo>
                    <a:pt x="42" y="0"/>
                  </a:lnTo>
                  <a:lnTo>
                    <a:pt x="64" y="13"/>
                  </a:lnTo>
                  <a:lnTo>
                    <a:pt x="42" y="24"/>
                  </a:lnTo>
                  <a:lnTo>
                    <a:pt x="45" y="16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383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5" name="Freeform 12951">
              <a:extLst>
                <a:ext uri="{FF2B5EF4-FFF2-40B4-BE49-F238E27FC236}">
                  <a16:creationId xmlns:a16="http://schemas.microsoft.com/office/drawing/2014/main" id="{1A8C17E2-C79F-819F-7DD8-C49D4278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6870" y="4192234"/>
              <a:ext cx="73898" cy="25427"/>
            </a:xfrm>
            <a:custGeom>
              <a:avLst/>
              <a:gdLst>
                <a:gd name="T0" fmla="*/ 0 w 64"/>
                <a:gd name="T1" fmla="*/ 2147483647 h 24"/>
                <a:gd name="T2" fmla="*/ 2147483647 w 64"/>
                <a:gd name="T3" fmla="*/ 2147483647 h 24"/>
                <a:gd name="T4" fmla="*/ 2147483647 w 64"/>
                <a:gd name="T5" fmla="*/ 0 h 24"/>
                <a:gd name="T6" fmla="*/ 2147483647 w 64"/>
                <a:gd name="T7" fmla="*/ 2147483647 h 24"/>
                <a:gd name="T8" fmla="*/ 2147483647 w 64"/>
                <a:gd name="T9" fmla="*/ 2147483647 h 24"/>
                <a:gd name="T10" fmla="*/ 2147483647 w 64"/>
                <a:gd name="T11" fmla="*/ 2147483647 h 24"/>
                <a:gd name="T12" fmla="*/ 0 w 64"/>
                <a:gd name="T13" fmla="*/ 2147483647 h 24"/>
                <a:gd name="T14" fmla="*/ 2147483647 w 64"/>
                <a:gd name="T15" fmla="*/ 2147483647 h 24"/>
                <a:gd name="T16" fmla="*/ 0 w 64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24">
                  <a:moveTo>
                    <a:pt x="0" y="7"/>
                  </a:moveTo>
                  <a:lnTo>
                    <a:pt x="45" y="8"/>
                  </a:lnTo>
                  <a:lnTo>
                    <a:pt x="42" y="0"/>
                  </a:lnTo>
                  <a:lnTo>
                    <a:pt x="64" y="13"/>
                  </a:lnTo>
                  <a:lnTo>
                    <a:pt x="42" y="24"/>
                  </a:lnTo>
                  <a:lnTo>
                    <a:pt x="45" y="16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6" name="Rectangle 12959">
              <a:extLst>
                <a:ext uri="{FF2B5EF4-FFF2-40B4-BE49-F238E27FC236}">
                  <a16:creationId xmlns:a16="http://schemas.microsoft.com/office/drawing/2014/main" id="{00FE5CB8-AC73-0BF9-8AF8-459D379BB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3553" y="4927509"/>
              <a:ext cx="22854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Porto de Sines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7" name="Rectangle 12961">
              <a:extLst>
                <a:ext uri="{FF2B5EF4-FFF2-40B4-BE49-F238E27FC236}">
                  <a16:creationId xmlns:a16="http://schemas.microsoft.com/office/drawing/2014/main" id="{916C5C98-A908-C4CC-86A3-AFC6478E1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0828" y="5155465"/>
              <a:ext cx="124562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Ourique</a:t>
              </a:r>
              <a:endParaRPr kumimoji="0" lang="pt-PT" altLang="pt-PT" sz="400" b="0" i="0" u="none" strike="noStrike" kern="1200" cap="none" spc="0" normalizeH="0" baseline="0" noProof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8" name="Rectangle 12962">
              <a:extLst>
                <a:ext uri="{FF2B5EF4-FFF2-40B4-BE49-F238E27FC236}">
                  <a16:creationId xmlns:a16="http://schemas.microsoft.com/office/drawing/2014/main" id="{B36BFA25-3013-01FE-EEB5-07838F5DC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951" y="5170421"/>
              <a:ext cx="155973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Funcheira</a:t>
              </a:r>
              <a:endParaRPr kumimoji="0" lang="pt-PT" altLang="pt-PT" sz="400" b="0" i="0" u="none" strike="noStrike" kern="1200" cap="none" spc="0" normalizeH="0" baseline="0" noProof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9" name="Rectangle 12963">
              <a:extLst>
                <a:ext uri="{FF2B5EF4-FFF2-40B4-BE49-F238E27FC236}">
                  <a16:creationId xmlns:a16="http://schemas.microsoft.com/office/drawing/2014/main" id="{6244717E-DDB5-DAE6-C483-042C95EFB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8503" y="4937092"/>
              <a:ext cx="69321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Beja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0" name="Rectangle 12964">
              <a:extLst>
                <a:ext uri="{FF2B5EF4-FFF2-40B4-BE49-F238E27FC236}">
                  <a16:creationId xmlns:a16="http://schemas.microsoft.com/office/drawing/2014/main" id="{0AA6298F-5BDB-6FA3-7929-2B99C2346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004" y="5649046"/>
              <a:ext cx="97483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Tunes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1" name="Rectangle 12965">
              <a:extLst>
                <a:ext uri="{FF2B5EF4-FFF2-40B4-BE49-F238E27FC236}">
                  <a16:creationId xmlns:a16="http://schemas.microsoft.com/office/drawing/2014/main" id="{622E99D2-CD25-A4D0-5AB8-1DA280558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1002" y="5367854"/>
              <a:ext cx="196050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Neves-corvo</a:t>
              </a:r>
              <a:endParaRPr kumimoji="0" lang="pt-PT" altLang="pt-PT" sz="400" b="0" i="0" u="none" strike="noStrike" kern="1200" cap="none" spc="0" normalizeH="0" baseline="0" noProof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2" name="Rectangle 12966">
              <a:extLst>
                <a:ext uri="{FF2B5EF4-FFF2-40B4-BE49-F238E27FC236}">
                  <a16:creationId xmlns:a16="http://schemas.microsoft.com/office/drawing/2014/main" id="{6EBF3938-2338-2B3E-6579-8D9A58508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3602" y="5578748"/>
              <a:ext cx="187385" cy="8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Vila Real de</a:t>
              </a:r>
            </a:p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S. António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3" name="Rectangle 12969">
              <a:extLst>
                <a:ext uri="{FF2B5EF4-FFF2-40B4-BE49-F238E27FC236}">
                  <a16:creationId xmlns:a16="http://schemas.microsoft.com/office/drawing/2014/main" id="{2B8D804F-92F0-5354-0D3E-B19EDE99F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1166" y="5653532"/>
              <a:ext cx="95317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Lagos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4" name="Rectangle 12975">
              <a:extLst>
                <a:ext uri="{FF2B5EF4-FFF2-40B4-BE49-F238E27FC236}">
                  <a16:creationId xmlns:a16="http://schemas.microsoft.com/office/drawing/2014/main" id="{6CF2C698-C2B7-FFC7-102F-595C2A8A0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9280" y="4914576"/>
              <a:ext cx="220962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Ermidas-Sado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5" name="Rectangle 12977">
              <a:extLst>
                <a:ext uri="{FF2B5EF4-FFF2-40B4-BE49-F238E27FC236}">
                  <a16:creationId xmlns:a16="http://schemas.microsoft.com/office/drawing/2014/main" id="{E505D244-022D-BB35-8B98-62DFD81B4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591" y="4530262"/>
              <a:ext cx="201466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Casa Branca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9" name="Rectangle 12978">
              <a:extLst>
                <a:ext uri="{FF2B5EF4-FFF2-40B4-BE49-F238E27FC236}">
                  <a16:creationId xmlns:a16="http://schemas.microsoft.com/office/drawing/2014/main" id="{56FD2110-6A0D-5BFB-B4A8-6C9521B83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657" y="4365736"/>
              <a:ext cx="100733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Pragal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0" name="Rectangle 12979">
              <a:extLst>
                <a:ext uri="{FF2B5EF4-FFF2-40B4-BE49-F238E27FC236}">
                  <a16:creationId xmlns:a16="http://schemas.microsoft.com/office/drawing/2014/main" id="{82CBE295-DD12-4F50-F283-95E21905A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341" y="4343299"/>
              <a:ext cx="187385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Pinhal Novo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9" name="Rectangle 12980">
              <a:extLst>
                <a:ext uri="{FF2B5EF4-FFF2-40B4-BE49-F238E27FC236}">
                  <a16:creationId xmlns:a16="http://schemas.microsoft.com/office/drawing/2014/main" id="{78C1443C-BEE9-BB09-BE25-B0B3B46B8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916" y="4397145"/>
              <a:ext cx="137560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Poceirão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2" name="Rectangle 12981">
              <a:extLst>
                <a:ext uri="{FF2B5EF4-FFF2-40B4-BE49-F238E27FC236}">
                  <a16:creationId xmlns:a16="http://schemas.microsoft.com/office/drawing/2014/main" id="{0E3ECC8E-49AA-D263-26A3-D4CA0FF9C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1338" y="4434537"/>
              <a:ext cx="256706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Águas de Moura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59" name="Rectangle 12982">
              <a:extLst>
                <a:ext uri="{FF2B5EF4-FFF2-40B4-BE49-F238E27FC236}">
                  <a16:creationId xmlns:a16="http://schemas.microsoft.com/office/drawing/2014/main" id="{7C76FACF-F55B-255B-4BDC-0CA21572C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4036" y="4515304"/>
              <a:ext cx="127811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Pinheiro</a:t>
              </a:r>
              <a:endParaRPr kumimoji="0" lang="pt-PT" altLang="pt-PT" sz="400" b="0" i="0" u="none" strike="noStrike" kern="1200" cap="none" spc="0" normalizeH="0" baseline="0" noProof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0" name="Rectangle 12983">
              <a:extLst>
                <a:ext uri="{FF2B5EF4-FFF2-40B4-BE49-F238E27FC236}">
                  <a16:creationId xmlns:a16="http://schemas.microsoft.com/office/drawing/2014/main" id="{971D314F-F811-55E6-D5E3-6BDB4E939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0732" y="4489878"/>
              <a:ext cx="9098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Évora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1" name="Rectangle 12984">
              <a:extLst>
                <a:ext uri="{FF2B5EF4-FFF2-40B4-BE49-F238E27FC236}">
                  <a16:creationId xmlns:a16="http://schemas.microsoft.com/office/drawing/2014/main" id="{C6885BB6-F845-EE29-E896-6DBA7D2EC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5823" y="4769494"/>
              <a:ext cx="144059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Grândola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2" name="Rectangle 12985">
              <a:extLst>
                <a:ext uri="{FF2B5EF4-FFF2-40B4-BE49-F238E27FC236}">
                  <a16:creationId xmlns:a16="http://schemas.microsoft.com/office/drawing/2014/main" id="{3739119E-9D8F-2CA5-B7BA-85767171E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9428" y="3261908"/>
              <a:ext cx="11806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Pombal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3" name="Rectangle 12987">
              <a:extLst>
                <a:ext uri="{FF2B5EF4-FFF2-40B4-BE49-F238E27FC236}">
                  <a16:creationId xmlns:a16="http://schemas.microsoft.com/office/drawing/2014/main" id="{E99F9E8A-97CA-E911-56FB-605BFCD4C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241" y="4262531"/>
              <a:ext cx="232877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Braço de Prata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4" name="Rectangle 12988">
              <a:extLst>
                <a:ext uri="{FF2B5EF4-FFF2-40B4-BE49-F238E27FC236}">
                  <a16:creationId xmlns:a16="http://schemas.microsoft.com/office/drawing/2014/main" id="{0DF4DA4D-A532-65FF-A6F2-C2DA47B97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3196" y="3942452"/>
              <a:ext cx="222046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Torres Vedras</a:t>
              </a:r>
              <a:endParaRPr kumimoji="0" lang="pt-PT" altLang="pt-PT" sz="400" b="0" i="0" u="none" strike="noStrike" kern="1200" cap="none" spc="0" normalizeH="0" baseline="0" noProof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5" name="Rectangle 12989">
              <a:extLst>
                <a:ext uri="{FF2B5EF4-FFF2-40B4-BE49-F238E27FC236}">
                  <a16:creationId xmlns:a16="http://schemas.microsoft.com/office/drawing/2014/main" id="{843D4EB8-7BBC-9F7D-35F2-721D85B56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305" y="3990314"/>
              <a:ext cx="154891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Azambuja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6" name="Rectangle 12990">
              <a:extLst>
                <a:ext uri="{FF2B5EF4-FFF2-40B4-BE49-F238E27FC236}">
                  <a16:creationId xmlns:a16="http://schemas.microsoft.com/office/drawing/2014/main" id="{EF0FF507-FEA4-411A-E976-9F3392292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8287" y="4264916"/>
              <a:ext cx="123479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Cascais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7" name="Rectangle 12991">
              <a:extLst>
                <a:ext uri="{FF2B5EF4-FFF2-40B4-BE49-F238E27FC236}">
                  <a16:creationId xmlns:a16="http://schemas.microsoft.com/office/drawing/2014/main" id="{01E6A5D5-EA4F-DC42-AC14-E67AB8518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8667" y="3842241"/>
              <a:ext cx="151640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Santarém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8" name="Rectangle 12992">
              <a:extLst>
                <a:ext uri="{FF2B5EF4-FFF2-40B4-BE49-F238E27FC236}">
                  <a16:creationId xmlns:a16="http://schemas.microsoft.com/office/drawing/2014/main" id="{8387786D-E597-9B13-60E4-15280380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145" y="3077937"/>
              <a:ext cx="13539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Alfarelos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9" name="Rectangle 12993">
              <a:extLst>
                <a:ext uri="{FF2B5EF4-FFF2-40B4-BE49-F238E27FC236}">
                  <a16:creationId xmlns:a16="http://schemas.microsoft.com/office/drawing/2014/main" id="{C9685952-0F89-59A1-2EBE-7EF7899C9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2455" y="4170112"/>
              <a:ext cx="9098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Sintra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1" name="Rectangle 12994">
              <a:extLst>
                <a:ext uri="{FF2B5EF4-FFF2-40B4-BE49-F238E27FC236}">
                  <a16:creationId xmlns:a16="http://schemas.microsoft.com/office/drawing/2014/main" id="{5E37B614-BE8B-30B2-F434-63BD72F98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254" y="4334326"/>
              <a:ext cx="226378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Vendas Novas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2" name="Rectangle 12995">
              <a:extLst>
                <a:ext uri="{FF2B5EF4-FFF2-40B4-BE49-F238E27FC236}">
                  <a16:creationId xmlns:a16="http://schemas.microsoft.com/office/drawing/2014/main" id="{54BFD688-0877-8C28-5F7A-211603837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624" y="4103988"/>
              <a:ext cx="176553" cy="4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ts val="16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Vila Franca</a:t>
              </a:r>
            </a:p>
            <a:p>
              <a:pPr marL="0" marR="0" lvl="0" indent="0" algn="l" defTabSz="579537" rtl="0" eaLnBrk="1" fontAlgn="auto" latinLnBrk="0" hangingPunct="1">
                <a:lnSpc>
                  <a:spcPts val="16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 Xira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3" name="Rectangle 12996">
              <a:extLst>
                <a:ext uri="{FF2B5EF4-FFF2-40B4-BE49-F238E27FC236}">
                  <a16:creationId xmlns:a16="http://schemas.microsoft.com/office/drawing/2014/main" id="{D83288F1-E157-FCB2-3A83-1FC85CE2D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4086" y="3519169"/>
              <a:ext cx="101816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Tomar</a:t>
              </a:r>
              <a:endParaRPr kumimoji="0" lang="pt-PT" altLang="pt-PT" sz="400" b="0" i="0" u="none" strike="noStrike" kern="1200" cap="none" spc="0" normalizeH="0" baseline="0" noProof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4" name="Rectangle 12999">
              <a:extLst>
                <a:ext uri="{FF2B5EF4-FFF2-40B4-BE49-F238E27FC236}">
                  <a16:creationId xmlns:a16="http://schemas.microsoft.com/office/drawing/2014/main" id="{C914085F-8088-7BA3-5AB7-B7DBE826B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3498" y="2979221"/>
              <a:ext cx="13214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Coimbra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5" name="Rectangle 13000">
              <a:extLst>
                <a:ext uri="{FF2B5EF4-FFF2-40B4-BE49-F238E27FC236}">
                  <a16:creationId xmlns:a16="http://schemas.microsoft.com/office/drawing/2014/main" id="{DA9432A0-A302-0EA6-F488-B5F09313D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240" y="3064477"/>
              <a:ext cx="243708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Figueira da Foz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6" name="Rectangle 13002">
              <a:extLst>
                <a:ext uri="{FF2B5EF4-FFF2-40B4-BE49-F238E27FC236}">
                  <a16:creationId xmlns:a16="http://schemas.microsoft.com/office/drawing/2014/main" id="{F9EF6F71-76C6-B78C-735C-D0D258F89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3802" y="3878137"/>
              <a:ext cx="161389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Portalegre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7" name="Rectangle 13004">
              <a:extLst>
                <a:ext uri="{FF2B5EF4-FFF2-40B4-BE49-F238E27FC236}">
                  <a16:creationId xmlns:a16="http://schemas.microsoft.com/office/drawing/2014/main" id="{889F402B-067C-440D-3C9C-DC8E18142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5953" y="3848223"/>
              <a:ext cx="84485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Torre</a:t>
              </a:r>
              <a:endParaRPr kumimoji="0" lang="pt-PT" altLang="pt-PT" sz="400" b="0" i="0" u="none" strike="noStrike" kern="1200" cap="none" spc="0" normalizeH="0" baseline="0" noProof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8" name="Rectangle 13005">
              <a:extLst>
                <a:ext uri="{FF2B5EF4-FFF2-40B4-BE49-F238E27FC236}">
                  <a16:creationId xmlns:a16="http://schemas.microsoft.com/office/drawing/2014/main" id="{9F30D8EF-7145-90AE-9DD4-C3117C0EC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5953" y="3876640"/>
              <a:ext cx="196050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das Vargens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89" name="Rectangle 13006">
              <a:extLst>
                <a:ext uri="{FF2B5EF4-FFF2-40B4-BE49-F238E27FC236}">
                  <a16:creationId xmlns:a16="http://schemas.microsoft.com/office/drawing/2014/main" id="{7AF0699E-B7D0-33E7-8975-380DA61B2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2150" y="3706131"/>
              <a:ext cx="139726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Abrantes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0" name="Rectangle 13007">
              <a:extLst>
                <a:ext uri="{FF2B5EF4-FFF2-40B4-BE49-F238E27FC236}">
                  <a16:creationId xmlns:a16="http://schemas.microsoft.com/office/drawing/2014/main" id="{9239CD0E-0F9A-7ADF-9225-53D58BE31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2054" y="3713610"/>
              <a:ext cx="25237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Central do Pêgo</a:t>
              </a:r>
              <a:endParaRPr kumimoji="0" lang="pt-PT" altLang="pt-PT" sz="400" b="0" i="0" u="none" strike="noStrike" kern="1200" cap="none" spc="0" normalizeH="0" baseline="0" noProof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1" name="Rectangle 13008">
              <a:extLst>
                <a:ext uri="{FF2B5EF4-FFF2-40B4-BE49-F238E27FC236}">
                  <a16:creationId xmlns:a16="http://schemas.microsoft.com/office/drawing/2014/main" id="{1E5AFE98-5AE5-BA8E-908D-54BA169FB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0680" y="3617886"/>
              <a:ext cx="19388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Mouriscas-A</a:t>
              </a:r>
              <a:endParaRPr kumimoji="0" lang="pt-PT" altLang="pt-PT" sz="400" b="0" i="0" u="none" strike="noStrike" kern="1200" cap="none" spc="0" normalizeH="0" baseline="0" noProof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2" name="Rectangle 13009">
              <a:extLst>
                <a:ext uri="{FF2B5EF4-FFF2-40B4-BE49-F238E27FC236}">
                  <a16:creationId xmlns:a16="http://schemas.microsoft.com/office/drawing/2014/main" id="{F4ED5A35-7F6D-C810-6676-D5D0187B8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1718" y="3359128"/>
              <a:ext cx="238293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Castelo Branco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3" name="Rectangle 13013">
              <a:extLst>
                <a:ext uri="{FF2B5EF4-FFF2-40B4-BE49-F238E27FC236}">
                  <a16:creationId xmlns:a16="http://schemas.microsoft.com/office/drawing/2014/main" id="{FF19C087-5BDC-6A1E-2756-E4DA06285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7492" y="1924752"/>
              <a:ext cx="71488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Nine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4" name="Rectangle 13014">
              <a:extLst>
                <a:ext uri="{FF2B5EF4-FFF2-40B4-BE49-F238E27FC236}">
                  <a16:creationId xmlns:a16="http://schemas.microsoft.com/office/drawing/2014/main" id="{2690D5A4-CFDB-5429-78EB-43D712881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7845" y="2141629"/>
              <a:ext cx="60656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Tua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5" name="Rectangle 13015">
              <a:extLst>
                <a:ext uri="{FF2B5EF4-FFF2-40B4-BE49-F238E27FC236}">
                  <a16:creationId xmlns:a16="http://schemas.microsoft.com/office/drawing/2014/main" id="{E15A2535-1ED3-6F48-292A-4E205096C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1761" y="2180518"/>
              <a:ext cx="97483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Marco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6" name="Rectangle 13016">
              <a:extLst>
                <a:ext uri="{FF2B5EF4-FFF2-40B4-BE49-F238E27FC236}">
                  <a16:creationId xmlns:a16="http://schemas.microsoft.com/office/drawing/2014/main" id="{29F9A124-83F7-1FFB-5CE1-C93F07B87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876" y="2558929"/>
              <a:ext cx="291367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Sernada do Vouga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7" name="Rectangle 13017">
              <a:extLst>
                <a:ext uri="{FF2B5EF4-FFF2-40B4-BE49-F238E27FC236}">
                  <a16:creationId xmlns:a16="http://schemas.microsoft.com/office/drawing/2014/main" id="{EB976066-A723-BD2C-F805-39BDE4BEA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4993" y="2908924"/>
              <a:ext cx="181969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Pampilhosa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8" name="Rectangle 13018">
              <a:extLst>
                <a:ext uri="{FF2B5EF4-FFF2-40B4-BE49-F238E27FC236}">
                  <a16:creationId xmlns:a16="http://schemas.microsoft.com/office/drawing/2014/main" id="{0F8CA3CC-7D3A-B28D-07A5-6255B17AA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2099" y="2657645"/>
              <a:ext cx="11659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Aveiro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9" name="Rectangle 13019">
              <a:extLst>
                <a:ext uri="{FF2B5EF4-FFF2-40B4-BE49-F238E27FC236}">
                  <a16:creationId xmlns:a16="http://schemas.microsoft.com/office/drawing/2014/main" id="{6C18F775-A368-F48E-FCC0-73E1D0E6D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821" y="2925376"/>
              <a:ext cx="115897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Covilhã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0" name="Rectangle 13020">
              <a:extLst>
                <a:ext uri="{FF2B5EF4-FFF2-40B4-BE49-F238E27FC236}">
                  <a16:creationId xmlns:a16="http://schemas.microsoft.com/office/drawing/2014/main" id="{F84FA680-341A-DEFD-A273-B80C1FB88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162" y="2672603"/>
              <a:ext cx="217713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Vilar Formoso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1" name="Rectangle 13022">
              <a:extLst>
                <a:ext uri="{FF2B5EF4-FFF2-40B4-BE49-F238E27FC236}">
                  <a16:creationId xmlns:a16="http://schemas.microsoft.com/office/drawing/2014/main" id="{13036EF9-AEED-1FBC-B0FE-22A0EFDCE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5097" y="2674099"/>
              <a:ext cx="173303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Mangualde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2" name="Rectangle 13023">
              <a:extLst>
                <a:ext uri="{FF2B5EF4-FFF2-40B4-BE49-F238E27FC236}">
                  <a16:creationId xmlns:a16="http://schemas.microsoft.com/office/drawing/2014/main" id="{5C1B067B-58CD-D23B-74D9-3BC0924A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747" y="1431171"/>
              <a:ext cx="125645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Valença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3" name="Rectangle 13024">
              <a:extLst>
                <a:ext uri="{FF2B5EF4-FFF2-40B4-BE49-F238E27FC236}">
                  <a16:creationId xmlns:a16="http://schemas.microsoft.com/office/drawing/2014/main" id="{4F813365-05ED-AC5C-FAFD-3B717BFEC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0310" y="1707875"/>
              <a:ext cx="265371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Viana do Castelo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4" name="Rectangle 13025">
              <a:extLst>
                <a:ext uri="{FF2B5EF4-FFF2-40B4-BE49-F238E27FC236}">
                  <a16:creationId xmlns:a16="http://schemas.microsoft.com/office/drawing/2014/main" id="{AC463616-5E13-66A0-9236-21B6D6FB6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7986" y="1857446"/>
              <a:ext cx="93151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Braga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5" name="Rectangle 13026">
              <a:extLst>
                <a:ext uri="{FF2B5EF4-FFF2-40B4-BE49-F238E27FC236}">
                  <a16:creationId xmlns:a16="http://schemas.microsoft.com/office/drawing/2014/main" id="{B7FB6F58-E496-9BD9-8A40-6A0A83DFA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1589" y="1947189"/>
              <a:ext cx="171137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Guimarães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6" name="Rectangle 13027">
              <a:extLst>
                <a:ext uri="{FF2B5EF4-FFF2-40B4-BE49-F238E27FC236}">
                  <a16:creationId xmlns:a16="http://schemas.microsoft.com/office/drawing/2014/main" id="{BB723B4C-F8E0-8D30-3ECE-EB0679E31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169" y="2044408"/>
              <a:ext cx="134310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Lousado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7" name="Rectangle 13028">
              <a:extLst>
                <a:ext uri="{FF2B5EF4-FFF2-40B4-BE49-F238E27FC236}">
                  <a16:creationId xmlns:a16="http://schemas.microsoft.com/office/drawing/2014/main" id="{AD96D907-BA1E-ECD2-E165-190E23451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4528" y="2114706"/>
              <a:ext cx="16680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Ermesinde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8" name="Rectangle 13029">
              <a:extLst>
                <a:ext uri="{FF2B5EF4-FFF2-40B4-BE49-F238E27FC236}">
                  <a16:creationId xmlns:a16="http://schemas.microsoft.com/office/drawing/2014/main" id="{F20A0BD3-D94C-7205-E1D8-FA1993319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1485" y="2141629"/>
              <a:ext cx="120230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Leixões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9" name="Rectangle 13031">
              <a:extLst>
                <a:ext uri="{FF2B5EF4-FFF2-40B4-BE49-F238E27FC236}">
                  <a16:creationId xmlns:a16="http://schemas.microsoft.com/office/drawing/2014/main" id="{0322A096-A65F-8AA7-7A72-BEAFD3241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1831" y="2213422"/>
              <a:ext cx="171137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Campanhã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0" name="Rectangle 13033">
              <a:extLst>
                <a:ext uri="{FF2B5EF4-FFF2-40B4-BE49-F238E27FC236}">
                  <a16:creationId xmlns:a16="http://schemas.microsoft.com/office/drawing/2014/main" id="{B2BC5539-1AF2-D492-8B05-467CB28BF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2383" y="2243336"/>
              <a:ext cx="125645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Pocinho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1" name="Rectangle 13034">
              <a:extLst>
                <a:ext uri="{FF2B5EF4-FFF2-40B4-BE49-F238E27FC236}">
                  <a16:creationId xmlns:a16="http://schemas.microsoft.com/office/drawing/2014/main" id="{367B48F4-9A87-2588-833B-2DE7A835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3897" y="2168550"/>
              <a:ext cx="102900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Régua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2" name="Rectangle 13036">
              <a:extLst>
                <a:ext uri="{FF2B5EF4-FFF2-40B4-BE49-F238E27FC236}">
                  <a16:creationId xmlns:a16="http://schemas.microsoft.com/office/drawing/2014/main" id="{984D6B90-2DA9-D116-4932-80001F046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7389" y="4322359"/>
              <a:ext cx="124562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Barreiro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3" name="Rectangle 13037">
              <a:extLst>
                <a:ext uri="{FF2B5EF4-FFF2-40B4-BE49-F238E27FC236}">
                  <a16:creationId xmlns:a16="http://schemas.microsoft.com/office/drawing/2014/main" id="{CDE79E69-E550-0896-D865-DFA986F6E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6411" y="3384556"/>
              <a:ext cx="85569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Leiria</a:t>
              </a:r>
              <a:endParaRPr kumimoji="0" lang="pt-PT" altLang="pt-PT" sz="400" b="0" i="0" u="none" strike="noStrike" kern="1200" cap="none" spc="0" normalizeH="0" baseline="0" noProof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4" name="Rectangle 13038">
              <a:extLst>
                <a:ext uri="{FF2B5EF4-FFF2-40B4-BE49-F238E27FC236}">
                  <a16:creationId xmlns:a16="http://schemas.microsoft.com/office/drawing/2014/main" id="{6461EEE4-4E83-EC4A-8E98-8CB8F04F8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457" y="3592459"/>
              <a:ext cx="155973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Lamarosa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5" name="Rectangle 13040">
              <a:extLst>
                <a:ext uri="{FF2B5EF4-FFF2-40B4-BE49-F238E27FC236}">
                  <a16:creationId xmlns:a16="http://schemas.microsoft.com/office/drawing/2014/main" id="{1729FC3A-26A9-C3C1-1C84-816248E5C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937" y="3655278"/>
              <a:ext cx="108315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Caldas</a:t>
              </a:r>
              <a:endParaRPr kumimoji="0" lang="pt-PT" altLang="pt-PT" sz="400" b="0" i="0" u="none" strike="noStrike" kern="1200" cap="none" spc="0" normalizeH="0" baseline="0" noProof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6" name="Rectangle 13041">
              <a:extLst>
                <a:ext uri="{FF2B5EF4-FFF2-40B4-BE49-F238E27FC236}">
                  <a16:creationId xmlns:a16="http://schemas.microsoft.com/office/drawing/2014/main" id="{B79CC1E4-D1E5-E46A-DAEB-FBEB6863E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937" y="3685192"/>
              <a:ext cx="159223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da Rainha</a:t>
              </a:r>
              <a:endParaRPr kumimoji="0" lang="pt-PT" altLang="pt-PT" sz="400" b="0" i="0" u="none" strike="noStrike" kern="1200" cap="none" spc="0" normalizeH="0" baseline="0" noProof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7" name="Rectangle 13074">
              <a:extLst>
                <a:ext uri="{FF2B5EF4-FFF2-40B4-BE49-F238E27FC236}">
                  <a16:creationId xmlns:a16="http://schemas.microsoft.com/office/drawing/2014/main" id="{634EA701-31ED-8586-B276-A578E661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2937" y="2071332"/>
              <a:ext cx="93151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Caíde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8" name="Rectangle 13075">
              <a:extLst>
                <a:ext uri="{FF2B5EF4-FFF2-40B4-BE49-F238E27FC236}">
                  <a16:creationId xmlns:a16="http://schemas.microsoft.com/office/drawing/2014/main" id="{5A249A29-F88E-014C-2CD5-72821A140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561" y="2445655"/>
              <a:ext cx="75820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Ovar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9" name="Rectangle 13076">
              <a:extLst>
                <a:ext uri="{FF2B5EF4-FFF2-40B4-BE49-F238E27FC236}">
                  <a16:creationId xmlns:a16="http://schemas.microsoft.com/office/drawing/2014/main" id="{FA1E13A6-F39F-FA18-AD35-06AC31B2E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4372" y="4210183"/>
              <a:ext cx="129732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Meleças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2" name="Rectangle 13077">
              <a:extLst>
                <a:ext uri="{FF2B5EF4-FFF2-40B4-BE49-F238E27FC236}">
                  <a16:creationId xmlns:a16="http://schemas.microsoft.com/office/drawing/2014/main" id="{9632906E-4372-E5D4-FB6C-F26055A50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605" y="1359378"/>
              <a:ext cx="139585" cy="8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Espanha</a:t>
              </a:r>
            </a:p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(Vigo) 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3" name="Rectangle 13078">
              <a:extLst>
                <a:ext uri="{FF2B5EF4-FFF2-40B4-BE49-F238E27FC236}">
                  <a16:creationId xmlns:a16="http://schemas.microsoft.com/office/drawing/2014/main" id="{450D6EC7-DFA1-4C5A-58C4-3564C97BC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3196" y="2712986"/>
              <a:ext cx="244682" cy="8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Espanha </a:t>
              </a:r>
            </a:p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(Salamanca) 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4" name="Rectangle 13080">
              <a:extLst>
                <a:ext uri="{FF2B5EF4-FFF2-40B4-BE49-F238E27FC236}">
                  <a16:creationId xmlns:a16="http://schemas.microsoft.com/office/drawing/2014/main" id="{FCCBA7D7-529C-8132-6174-6EB5B08BF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3083" y="5776180"/>
              <a:ext cx="72571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Faro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5" name="Rectangle 12992">
              <a:extLst>
                <a:ext uri="{FF2B5EF4-FFF2-40B4-BE49-F238E27FC236}">
                  <a16:creationId xmlns:a16="http://schemas.microsoft.com/office/drawing/2014/main" id="{D6006CA7-C122-1624-3F82-AC05498AC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8469" y="3179644"/>
              <a:ext cx="122396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Louriçal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6" name="Rectangle 13030">
              <a:extLst>
                <a:ext uri="{FF2B5EF4-FFF2-40B4-BE49-F238E27FC236}">
                  <a16:creationId xmlns:a16="http://schemas.microsoft.com/office/drawing/2014/main" id="{9A023DF4-B247-02A7-CE35-986BAF216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194" y="2618756"/>
              <a:ext cx="240459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Porto de Aveiro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7" name="Forma livre 1">
              <a:extLst>
                <a:ext uri="{FF2B5EF4-FFF2-40B4-BE49-F238E27FC236}">
                  <a16:creationId xmlns:a16="http://schemas.microsoft.com/office/drawing/2014/main" id="{498E2134-D172-56B7-D8F4-92A83E00C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7173" y="4651414"/>
              <a:ext cx="142868" cy="251277"/>
            </a:xfrm>
            <a:custGeom>
              <a:avLst/>
              <a:gdLst>
                <a:gd name="T0" fmla="*/ 127807 w 195339"/>
                <a:gd name="T1" fmla="*/ 0 h 379653"/>
                <a:gd name="T2" fmla="*/ 192101 w 195339"/>
                <a:gd name="T3" fmla="*/ 102394 h 379653"/>
                <a:gd name="T4" fmla="*/ 184957 w 195339"/>
                <a:gd name="T5" fmla="*/ 288132 h 379653"/>
                <a:gd name="T6" fmla="*/ 177813 w 195339"/>
                <a:gd name="T7" fmla="*/ 304800 h 379653"/>
                <a:gd name="T8" fmla="*/ 18269 w 195339"/>
                <a:gd name="T9" fmla="*/ 373857 h 3796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5339" h="379653">
                  <a:moveTo>
                    <a:pt x="127807" y="0"/>
                  </a:moveTo>
                  <a:cubicBezTo>
                    <a:pt x="155191" y="27186"/>
                    <a:pt x="182576" y="54372"/>
                    <a:pt x="192101" y="102394"/>
                  </a:cubicBezTo>
                  <a:cubicBezTo>
                    <a:pt x="201626" y="150416"/>
                    <a:pt x="187338" y="254398"/>
                    <a:pt x="184957" y="288132"/>
                  </a:cubicBezTo>
                  <a:cubicBezTo>
                    <a:pt x="182576" y="321866"/>
                    <a:pt x="205594" y="290512"/>
                    <a:pt x="177813" y="304800"/>
                  </a:cubicBezTo>
                  <a:cubicBezTo>
                    <a:pt x="150032" y="319088"/>
                    <a:pt x="-62693" y="402035"/>
                    <a:pt x="18269" y="373857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8" name="Rectangle 13079">
              <a:extLst>
                <a:ext uri="{FF2B5EF4-FFF2-40B4-BE49-F238E27FC236}">
                  <a16:creationId xmlns:a16="http://schemas.microsoft.com/office/drawing/2014/main" id="{62886DBE-14DD-53FC-88FC-85A71665C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4052" y="4166807"/>
              <a:ext cx="221282" cy="8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Espanha </a:t>
              </a:r>
            </a:p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(Badajoz) 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9" name="Rectangle 12997">
              <a:extLst>
                <a:ext uri="{FF2B5EF4-FFF2-40B4-BE49-F238E27FC236}">
                  <a16:creationId xmlns:a16="http://schemas.microsoft.com/office/drawing/2014/main" id="{E0D75B42-4E7A-8FF5-BD4D-E33878E71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6932" y="3045031"/>
              <a:ext cx="269317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Coimbra Cidade</a:t>
              </a:r>
              <a:endParaRPr kumimoji="0" lang="pt-PT" altLang="pt-PT" sz="400" b="0" i="0" u="none" strike="noStrike" kern="1200" cap="none" spc="0" normalizeH="0" baseline="0" noProof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0" name="Rectangle 13039">
              <a:extLst>
                <a:ext uri="{FF2B5EF4-FFF2-40B4-BE49-F238E27FC236}">
                  <a16:creationId xmlns:a16="http://schemas.microsoft.com/office/drawing/2014/main" id="{4CEBE91F-060F-190F-5B01-56375F00A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989" y="3655195"/>
              <a:ext cx="237210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Entroncamento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1" name="Arco 326">
              <a:extLst>
                <a:ext uri="{FF2B5EF4-FFF2-40B4-BE49-F238E27FC236}">
                  <a16:creationId xmlns:a16="http://schemas.microsoft.com/office/drawing/2014/main" id="{47E75807-2F66-01FD-98A5-F0E56CE0AEC6}"/>
                </a:ext>
              </a:extLst>
            </p:cNvPr>
            <p:cNvSpPr/>
            <p:nvPr/>
          </p:nvSpPr>
          <p:spPr bwMode="auto">
            <a:xfrm>
              <a:off x="7164502" y="4968501"/>
              <a:ext cx="73898" cy="25427"/>
            </a:xfrm>
            <a:prstGeom prst="arc">
              <a:avLst>
                <a:gd name="adj1" fmla="val 16200000"/>
                <a:gd name="adj2" fmla="val 164775"/>
              </a:avLst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71237DF5-D49B-0262-347B-0181D6479B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49933" y="4207569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AEDE2A38-C6CE-C209-733C-93485C5A63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37215" y="4099515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A56356E1-4E50-C747-DC16-64B35F8A74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21604" y="4004230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A300F0F0-E391-7B9C-ACC1-0E832DA059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07665" y="3961159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F850C763-D3A1-8BCF-DCF2-9F18F1F320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99557" y="4478880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57F75C3-9B2C-B672-4895-95E875A436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57809" y="4527444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0C487FB7-7B5F-5ADF-8970-F83F553164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12071" y="4181293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756A8993-117D-55A7-9D85-46F8B9C8FD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5626" y="4288896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5FAF0EF2-A530-6640-3C54-1479E7CED9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66030" y="5176723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8F62F893-7050-BDED-5EDC-534476C4F7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49438" y="5339397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C8FA6045-A120-88E6-D624-886ED9C6C0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47285" y="5654577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96461D68-7414-891D-4559-D303A08D6C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82839" y="5698419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6191B9B6-F5FB-EA53-96ED-0784B52458A3}"/>
                </a:ext>
              </a:extLst>
            </p:cNvPr>
            <p:cNvSpPr/>
            <p:nvPr/>
          </p:nvSpPr>
          <p:spPr bwMode="auto">
            <a:xfrm>
              <a:off x="7073158" y="1726024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E0FC872A-A974-EA7C-3E3B-96D43ECEDE00}"/>
                </a:ext>
              </a:extLst>
            </p:cNvPr>
            <p:cNvSpPr/>
            <p:nvPr/>
          </p:nvSpPr>
          <p:spPr bwMode="auto">
            <a:xfrm>
              <a:off x="7224244" y="1439068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F1CDB0A9-1A13-DE86-E617-295A5F658F1C}"/>
                </a:ext>
              </a:extLst>
            </p:cNvPr>
            <p:cNvSpPr/>
            <p:nvPr/>
          </p:nvSpPr>
          <p:spPr bwMode="auto">
            <a:xfrm>
              <a:off x="7267236" y="1938377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61DDFB0F-A819-D18E-B999-04AE581E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1373" y="2141568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29736B1E-022F-7862-ED3A-0027FD6F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124" y="2180780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AC6D321D-B3E7-554D-2ACC-C1B186FD1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4024" y="2167642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95AE8CED-F309-5E14-6021-85C5D6A1D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997" y="2629941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4D01DB84-216A-7F9A-F02C-5ED512D27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152" y="2197575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F9EA8960-DDBC-0018-8366-37452B163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824" y="2232619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3" name="Rectangle 12990">
              <a:extLst>
                <a:ext uri="{FF2B5EF4-FFF2-40B4-BE49-F238E27FC236}">
                  <a16:creationId xmlns:a16="http://schemas.microsoft.com/office/drawing/2014/main" id="{53204F48-EE26-45D2-63D9-CC446CB33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6862" y="4457882"/>
              <a:ext cx="126729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1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Setúbal</a:t>
              </a:r>
              <a:endParaRPr kumimoji="0" lang="pt-PT" altLang="pt-PT" sz="4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4" name="Rectangle 12990">
              <a:extLst>
                <a:ext uri="{FF2B5EF4-FFF2-40B4-BE49-F238E27FC236}">
                  <a16:creationId xmlns:a16="http://schemas.microsoft.com/office/drawing/2014/main" id="{15C4AF7B-E9EE-8A0E-4548-48DE635CF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854" y="4277488"/>
              <a:ext cx="113731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1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Lisboa</a:t>
              </a:r>
              <a:endParaRPr kumimoji="0" lang="pt-PT" altLang="pt-PT" sz="4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5" name="Rectangle 12964">
              <a:extLst>
                <a:ext uri="{FF2B5EF4-FFF2-40B4-BE49-F238E27FC236}">
                  <a16:creationId xmlns:a16="http://schemas.microsoft.com/office/drawing/2014/main" id="{869121F9-93EF-77A0-5586-DF0F7F559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542" y="5753745"/>
              <a:ext cx="93151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Olhão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6" name="Rectangle 12990">
              <a:extLst>
                <a:ext uri="{FF2B5EF4-FFF2-40B4-BE49-F238E27FC236}">
                  <a16:creationId xmlns:a16="http://schemas.microsoft.com/office/drawing/2014/main" id="{EBD9475B-3B1C-D16C-D160-8D743D209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9576" y="2104238"/>
              <a:ext cx="9098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1" i="1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Porto</a:t>
              </a:r>
              <a:endParaRPr kumimoji="0" lang="pt-PT" altLang="pt-PT" sz="4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7" name="Rectangle 13028">
              <a:extLst>
                <a:ext uri="{FF2B5EF4-FFF2-40B4-BE49-F238E27FC236}">
                  <a16:creationId xmlns:a16="http://schemas.microsoft.com/office/drawing/2014/main" id="{B733A69B-78CA-B4CA-578E-17E9170AA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4528" y="2167056"/>
              <a:ext cx="137560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Contumil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8" name="Freeform 1598">
              <a:extLst>
                <a:ext uri="{FF2B5EF4-FFF2-40B4-BE49-F238E27FC236}">
                  <a16:creationId xmlns:a16="http://schemas.microsoft.com/office/drawing/2014/main" id="{BCB147D5-4A1E-F0D2-82A2-22D1352CC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917" y="3100373"/>
              <a:ext cx="49265" cy="73289"/>
            </a:xfrm>
            <a:custGeom>
              <a:avLst/>
              <a:gdLst>
                <a:gd name="T0" fmla="*/ 2147483647 w 367"/>
                <a:gd name="T1" fmla="*/ 2147483647 h 822"/>
                <a:gd name="T2" fmla="*/ 2147483647 w 367"/>
                <a:gd name="T3" fmla="*/ 2147483647 h 822"/>
                <a:gd name="T4" fmla="*/ 2147483647 w 367"/>
                <a:gd name="T5" fmla="*/ 2147483647 h 822"/>
                <a:gd name="T6" fmla="*/ 2147483647 w 367"/>
                <a:gd name="T7" fmla="*/ 2147483647 h 822"/>
                <a:gd name="T8" fmla="*/ 2147483647 w 367"/>
                <a:gd name="T9" fmla="*/ 2147483647 h 822"/>
                <a:gd name="T10" fmla="*/ 2147483647 w 367"/>
                <a:gd name="T11" fmla="*/ 2147483647 h 822"/>
                <a:gd name="T12" fmla="*/ 2147483647 w 367"/>
                <a:gd name="T13" fmla="*/ 2147483647 h 822"/>
                <a:gd name="T14" fmla="*/ 2147483647 w 367"/>
                <a:gd name="T15" fmla="*/ 2147483647 h 822"/>
                <a:gd name="T16" fmla="*/ 2147483647 w 367"/>
                <a:gd name="T17" fmla="*/ 2147483647 h 822"/>
                <a:gd name="T18" fmla="*/ 2147483647 w 367"/>
                <a:gd name="T19" fmla="*/ 2147483647 h 822"/>
                <a:gd name="T20" fmla="*/ 2147483647 w 367"/>
                <a:gd name="T21" fmla="*/ 2147483647 h 822"/>
                <a:gd name="T22" fmla="*/ 2147483647 w 367"/>
                <a:gd name="T23" fmla="*/ 2147483647 h 822"/>
                <a:gd name="T24" fmla="*/ 2147483647 w 367"/>
                <a:gd name="T25" fmla="*/ 2147483647 h 822"/>
                <a:gd name="T26" fmla="*/ 2147483647 w 367"/>
                <a:gd name="T27" fmla="*/ 2147483647 h 822"/>
                <a:gd name="T28" fmla="*/ 2147483647 w 367"/>
                <a:gd name="T29" fmla="*/ 2147483647 h 822"/>
                <a:gd name="T30" fmla="*/ 2147483647 w 367"/>
                <a:gd name="T31" fmla="*/ 2147483647 h 822"/>
                <a:gd name="T32" fmla="*/ 2147483647 w 367"/>
                <a:gd name="T33" fmla="*/ 2147483647 h 822"/>
                <a:gd name="T34" fmla="*/ 2147483647 w 367"/>
                <a:gd name="T35" fmla="*/ 2147483647 h 822"/>
                <a:gd name="T36" fmla="*/ 2147483647 w 367"/>
                <a:gd name="T37" fmla="*/ 2147483647 h 822"/>
                <a:gd name="T38" fmla="*/ 2147483647 w 367"/>
                <a:gd name="T39" fmla="*/ 2147483647 h 822"/>
                <a:gd name="T40" fmla="*/ 2147483647 w 367"/>
                <a:gd name="T41" fmla="*/ 2147483647 h 822"/>
                <a:gd name="T42" fmla="*/ 2147483647 w 367"/>
                <a:gd name="T43" fmla="*/ 2147483647 h 822"/>
                <a:gd name="T44" fmla="*/ 2147483647 w 367"/>
                <a:gd name="T45" fmla="*/ 2147483647 h 822"/>
                <a:gd name="T46" fmla="*/ 2147483647 w 367"/>
                <a:gd name="T47" fmla="*/ 2147483647 h 822"/>
                <a:gd name="T48" fmla="*/ 2147483647 w 367"/>
                <a:gd name="T49" fmla="*/ 2147483647 h 822"/>
                <a:gd name="T50" fmla="*/ 2147483647 w 367"/>
                <a:gd name="T51" fmla="*/ 2147483647 h 822"/>
                <a:gd name="T52" fmla="*/ 2147483647 w 367"/>
                <a:gd name="T53" fmla="*/ 2147483647 h 822"/>
                <a:gd name="T54" fmla="*/ 2147483647 w 367"/>
                <a:gd name="T55" fmla="*/ 2147483647 h 822"/>
                <a:gd name="T56" fmla="*/ 2147483647 w 367"/>
                <a:gd name="T57" fmla="*/ 2147483647 h 822"/>
                <a:gd name="T58" fmla="*/ 2147483647 w 367"/>
                <a:gd name="T59" fmla="*/ 2147483647 h 822"/>
                <a:gd name="T60" fmla="*/ 2147483647 w 367"/>
                <a:gd name="T61" fmla="*/ 2147483647 h 822"/>
                <a:gd name="T62" fmla="*/ 2147483647 w 367"/>
                <a:gd name="T63" fmla="*/ 2147483647 h 822"/>
                <a:gd name="T64" fmla="*/ 2147483647 w 367"/>
                <a:gd name="T65" fmla="*/ 2147483647 h 822"/>
                <a:gd name="T66" fmla="*/ 2147483647 w 367"/>
                <a:gd name="T67" fmla="*/ 2147483647 h 822"/>
                <a:gd name="T68" fmla="*/ 2147483647 w 367"/>
                <a:gd name="T69" fmla="*/ 2147483647 h 822"/>
                <a:gd name="T70" fmla="*/ 2147483647 w 367"/>
                <a:gd name="T71" fmla="*/ 2147483647 h 822"/>
                <a:gd name="T72" fmla="*/ 2147483647 w 367"/>
                <a:gd name="T73" fmla="*/ 2147483647 h 822"/>
                <a:gd name="T74" fmla="*/ 2147483647 w 367"/>
                <a:gd name="T75" fmla="*/ 2147483647 h 822"/>
                <a:gd name="T76" fmla="*/ 2147483647 w 367"/>
                <a:gd name="T77" fmla="*/ 2147483647 h 822"/>
                <a:gd name="T78" fmla="*/ 2147483647 w 367"/>
                <a:gd name="T79" fmla="*/ 2147483647 h 822"/>
                <a:gd name="T80" fmla="*/ 2147483647 w 367"/>
                <a:gd name="T81" fmla="*/ 2147483647 h 822"/>
                <a:gd name="T82" fmla="*/ 2147483647 w 367"/>
                <a:gd name="T83" fmla="*/ 2147483647 h 822"/>
                <a:gd name="T84" fmla="*/ 2147483647 w 367"/>
                <a:gd name="T85" fmla="*/ 2147483647 h 822"/>
                <a:gd name="T86" fmla="*/ 2147483647 w 367"/>
                <a:gd name="T87" fmla="*/ 2147483647 h 822"/>
                <a:gd name="T88" fmla="*/ 2147483647 w 367"/>
                <a:gd name="T89" fmla="*/ 2147483647 h 822"/>
                <a:gd name="T90" fmla="*/ 2147483647 w 367"/>
                <a:gd name="T91" fmla="*/ 2147483647 h 8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connsiteX0" fmla="*/ 0 w 9946"/>
                <a:gd name="connsiteY0" fmla="*/ 9939 h 9939"/>
                <a:gd name="connsiteX1" fmla="*/ 82 w 9946"/>
                <a:gd name="connsiteY1" fmla="*/ 9903 h 9939"/>
                <a:gd name="connsiteX2" fmla="*/ 164 w 9946"/>
                <a:gd name="connsiteY2" fmla="*/ 9866 h 9939"/>
                <a:gd name="connsiteX3" fmla="*/ 355 w 9946"/>
                <a:gd name="connsiteY3" fmla="*/ 9818 h 9939"/>
                <a:gd name="connsiteX4" fmla="*/ 436 w 9946"/>
                <a:gd name="connsiteY4" fmla="*/ 9805 h 9939"/>
                <a:gd name="connsiteX5" fmla="*/ 518 w 9946"/>
                <a:gd name="connsiteY5" fmla="*/ 9769 h 9939"/>
                <a:gd name="connsiteX6" fmla="*/ 545 w 9946"/>
                <a:gd name="connsiteY6" fmla="*/ 9672 h 9939"/>
                <a:gd name="connsiteX7" fmla="*/ 654 w 9946"/>
                <a:gd name="connsiteY7" fmla="*/ 9635 h 9939"/>
                <a:gd name="connsiteX8" fmla="*/ 845 w 9946"/>
                <a:gd name="connsiteY8" fmla="*/ 9562 h 9939"/>
                <a:gd name="connsiteX9" fmla="*/ 1063 w 9946"/>
                <a:gd name="connsiteY9" fmla="*/ 9440 h 9939"/>
                <a:gd name="connsiteX10" fmla="*/ 1199 w 9946"/>
                <a:gd name="connsiteY10" fmla="*/ 9343 h 9939"/>
                <a:gd name="connsiteX11" fmla="*/ 1336 w 9946"/>
                <a:gd name="connsiteY11" fmla="*/ 9234 h 9939"/>
                <a:gd name="connsiteX12" fmla="*/ 1363 w 9946"/>
                <a:gd name="connsiteY12" fmla="*/ 9173 h 9939"/>
                <a:gd name="connsiteX13" fmla="*/ 1417 w 9946"/>
                <a:gd name="connsiteY13" fmla="*/ 9136 h 9939"/>
                <a:gd name="connsiteX14" fmla="*/ 1499 w 9946"/>
                <a:gd name="connsiteY14" fmla="*/ 9075 h 9939"/>
                <a:gd name="connsiteX15" fmla="*/ 1526 w 9946"/>
                <a:gd name="connsiteY15" fmla="*/ 9075 h 9939"/>
                <a:gd name="connsiteX16" fmla="*/ 1635 w 9946"/>
                <a:gd name="connsiteY16" fmla="*/ 9063 h 9939"/>
                <a:gd name="connsiteX17" fmla="*/ 1717 w 9946"/>
                <a:gd name="connsiteY17" fmla="*/ 9027 h 9939"/>
                <a:gd name="connsiteX18" fmla="*/ 1744 w 9946"/>
                <a:gd name="connsiteY18" fmla="*/ 8990 h 9939"/>
                <a:gd name="connsiteX19" fmla="*/ 1744 w 9946"/>
                <a:gd name="connsiteY19" fmla="*/ 8905 h 9939"/>
                <a:gd name="connsiteX20" fmla="*/ 1717 w 9946"/>
                <a:gd name="connsiteY20" fmla="*/ 8796 h 9939"/>
                <a:gd name="connsiteX21" fmla="*/ 1717 w 9946"/>
                <a:gd name="connsiteY21" fmla="*/ 8735 h 9939"/>
                <a:gd name="connsiteX22" fmla="*/ 1744 w 9946"/>
                <a:gd name="connsiteY22" fmla="*/ 8601 h 9939"/>
                <a:gd name="connsiteX23" fmla="*/ 1935 w 9946"/>
                <a:gd name="connsiteY23" fmla="*/ 8455 h 9939"/>
                <a:gd name="connsiteX24" fmla="*/ 1935 w 9946"/>
                <a:gd name="connsiteY24" fmla="*/ 8418 h 9939"/>
                <a:gd name="connsiteX25" fmla="*/ 1962 w 9946"/>
                <a:gd name="connsiteY25" fmla="*/ 8333 h 9939"/>
                <a:gd name="connsiteX26" fmla="*/ 1935 w 9946"/>
                <a:gd name="connsiteY26" fmla="*/ 8260 h 9939"/>
                <a:gd name="connsiteX27" fmla="*/ 1744 w 9946"/>
                <a:gd name="connsiteY27" fmla="*/ 8090 h 9939"/>
                <a:gd name="connsiteX28" fmla="*/ 1635 w 9946"/>
                <a:gd name="connsiteY28" fmla="*/ 7993 h 9939"/>
                <a:gd name="connsiteX29" fmla="*/ 1581 w 9946"/>
                <a:gd name="connsiteY29" fmla="*/ 7920 h 9939"/>
                <a:gd name="connsiteX30" fmla="*/ 1581 w 9946"/>
                <a:gd name="connsiteY30" fmla="*/ 7822 h 9939"/>
                <a:gd name="connsiteX31" fmla="*/ 1635 w 9946"/>
                <a:gd name="connsiteY31" fmla="*/ 7689 h 9939"/>
                <a:gd name="connsiteX32" fmla="*/ 1717 w 9946"/>
                <a:gd name="connsiteY32" fmla="*/ 7616 h 9939"/>
                <a:gd name="connsiteX33" fmla="*/ 1826 w 9946"/>
                <a:gd name="connsiteY33" fmla="*/ 7482 h 9939"/>
                <a:gd name="connsiteX34" fmla="*/ 1962 w 9946"/>
                <a:gd name="connsiteY34" fmla="*/ 7421 h 9939"/>
                <a:gd name="connsiteX35" fmla="*/ 2126 w 9946"/>
                <a:gd name="connsiteY35" fmla="*/ 7324 h 9939"/>
                <a:gd name="connsiteX36" fmla="*/ 2208 w 9946"/>
                <a:gd name="connsiteY36" fmla="*/ 7287 h 9939"/>
                <a:gd name="connsiteX37" fmla="*/ 2262 w 9946"/>
                <a:gd name="connsiteY37" fmla="*/ 7251 h 9939"/>
                <a:gd name="connsiteX38" fmla="*/ 2317 w 9946"/>
                <a:gd name="connsiteY38" fmla="*/ 7178 h 9939"/>
                <a:gd name="connsiteX39" fmla="*/ 2317 w 9946"/>
                <a:gd name="connsiteY39" fmla="*/ 7117 h 9939"/>
                <a:gd name="connsiteX40" fmla="*/ 2262 w 9946"/>
                <a:gd name="connsiteY40" fmla="*/ 6788 h 9939"/>
                <a:gd name="connsiteX41" fmla="*/ 2208 w 9946"/>
                <a:gd name="connsiteY41" fmla="*/ 6509 h 9939"/>
                <a:gd name="connsiteX42" fmla="*/ 2208 w 9946"/>
                <a:gd name="connsiteY42" fmla="*/ 6375 h 9939"/>
                <a:gd name="connsiteX43" fmla="*/ 2262 w 9946"/>
                <a:gd name="connsiteY43" fmla="*/ 6302 h 9939"/>
                <a:gd name="connsiteX44" fmla="*/ 2262 w 9946"/>
                <a:gd name="connsiteY44" fmla="*/ 6241 h 9939"/>
                <a:gd name="connsiteX45" fmla="*/ 2344 w 9946"/>
                <a:gd name="connsiteY45" fmla="*/ 6168 h 9939"/>
                <a:gd name="connsiteX46" fmla="*/ 2426 w 9946"/>
                <a:gd name="connsiteY46" fmla="*/ 6107 h 9939"/>
                <a:gd name="connsiteX47" fmla="*/ 2507 w 9946"/>
                <a:gd name="connsiteY47" fmla="*/ 6071 h 9939"/>
                <a:gd name="connsiteX48" fmla="*/ 2616 w 9946"/>
                <a:gd name="connsiteY48" fmla="*/ 6046 h 9939"/>
                <a:gd name="connsiteX49" fmla="*/ 2616 w 9946"/>
                <a:gd name="connsiteY49" fmla="*/ 5998 h 9939"/>
                <a:gd name="connsiteX50" fmla="*/ 2644 w 9946"/>
                <a:gd name="connsiteY50" fmla="*/ 5973 h 9939"/>
                <a:gd name="connsiteX51" fmla="*/ 2725 w 9946"/>
                <a:gd name="connsiteY51" fmla="*/ 5973 h 9939"/>
                <a:gd name="connsiteX52" fmla="*/ 2807 w 9946"/>
                <a:gd name="connsiteY52" fmla="*/ 5973 h 9939"/>
                <a:gd name="connsiteX53" fmla="*/ 3025 w 9946"/>
                <a:gd name="connsiteY53" fmla="*/ 5937 h 9939"/>
                <a:gd name="connsiteX54" fmla="*/ 3543 w 9946"/>
                <a:gd name="connsiteY54" fmla="*/ 5827 h 9939"/>
                <a:gd name="connsiteX55" fmla="*/ 3761 w 9946"/>
                <a:gd name="connsiteY55" fmla="*/ 5706 h 9939"/>
                <a:gd name="connsiteX56" fmla="*/ 3924 w 9946"/>
                <a:gd name="connsiteY56" fmla="*/ 5608 h 9939"/>
                <a:gd name="connsiteX57" fmla="*/ 4060 w 9946"/>
                <a:gd name="connsiteY57" fmla="*/ 5560 h 9939"/>
                <a:gd name="connsiteX58" fmla="*/ 4224 w 9946"/>
                <a:gd name="connsiteY58" fmla="*/ 5474 h 9939"/>
                <a:gd name="connsiteX59" fmla="*/ 4360 w 9946"/>
                <a:gd name="connsiteY59" fmla="*/ 5426 h 9939"/>
                <a:gd name="connsiteX60" fmla="*/ 4578 w 9946"/>
                <a:gd name="connsiteY60" fmla="*/ 5328 h 9939"/>
                <a:gd name="connsiteX61" fmla="*/ 4660 w 9946"/>
                <a:gd name="connsiteY61" fmla="*/ 5304 h 9939"/>
                <a:gd name="connsiteX62" fmla="*/ 4769 w 9946"/>
                <a:gd name="connsiteY62" fmla="*/ 5268 h 9939"/>
                <a:gd name="connsiteX63" fmla="*/ 4960 w 9946"/>
                <a:gd name="connsiteY63" fmla="*/ 5195 h 9939"/>
                <a:gd name="connsiteX64" fmla="*/ 4960 w 9946"/>
                <a:gd name="connsiteY64" fmla="*/ 5134 h 9939"/>
                <a:gd name="connsiteX65" fmla="*/ 4987 w 9946"/>
                <a:gd name="connsiteY65" fmla="*/ 5000 h 9939"/>
                <a:gd name="connsiteX66" fmla="*/ 5041 w 9946"/>
                <a:gd name="connsiteY66" fmla="*/ 4903 h 9939"/>
                <a:gd name="connsiteX67" fmla="*/ 5069 w 9946"/>
                <a:gd name="connsiteY67" fmla="*/ 4818 h 9939"/>
                <a:gd name="connsiteX68" fmla="*/ 5178 w 9946"/>
                <a:gd name="connsiteY68" fmla="*/ 4720 h 9939"/>
                <a:gd name="connsiteX69" fmla="*/ 5341 w 9946"/>
                <a:gd name="connsiteY69" fmla="*/ 4586 h 9939"/>
                <a:gd name="connsiteX70" fmla="*/ 5559 w 9946"/>
                <a:gd name="connsiteY70" fmla="*/ 4465 h 9939"/>
                <a:gd name="connsiteX71" fmla="*/ 5641 w 9946"/>
                <a:gd name="connsiteY71" fmla="*/ 4380 h 9939"/>
                <a:gd name="connsiteX72" fmla="*/ 5941 w 9946"/>
                <a:gd name="connsiteY72" fmla="*/ 4294 h 9939"/>
                <a:gd name="connsiteX73" fmla="*/ 6050 w 9946"/>
                <a:gd name="connsiteY73" fmla="*/ 4282 h 9939"/>
                <a:gd name="connsiteX74" fmla="*/ 6104 w 9946"/>
                <a:gd name="connsiteY74" fmla="*/ 4221 h 9939"/>
                <a:gd name="connsiteX75" fmla="*/ 6240 w 9946"/>
                <a:gd name="connsiteY75" fmla="*/ 4088 h 9939"/>
                <a:gd name="connsiteX76" fmla="*/ 6322 w 9946"/>
                <a:gd name="connsiteY76" fmla="*/ 3942 h 9939"/>
                <a:gd name="connsiteX77" fmla="*/ 6322 w 9946"/>
                <a:gd name="connsiteY77" fmla="*/ 3881 h 9939"/>
                <a:gd name="connsiteX78" fmla="*/ 6349 w 9946"/>
                <a:gd name="connsiteY78" fmla="*/ 3844 h 9939"/>
                <a:gd name="connsiteX79" fmla="*/ 6458 w 9946"/>
                <a:gd name="connsiteY79" fmla="*/ 3820 h 9939"/>
                <a:gd name="connsiteX80" fmla="*/ 6567 w 9946"/>
                <a:gd name="connsiteY80" fmla="*/ 3820 h 9939"/>
                <a:gd name="connsiteX81" fmla="*/ 6785 w 9946"/>
                <a:gd name="connsiteY81" fmla="*/ 3820 h 9939"/>
                <a:gd name="connsiteX82" fmla="*/ 6921 w 9946"/>
                <a:gd name="connsiteY82" fmla="*/ 3844 h 9939"/>
                <a:gd name="connsiteX83" fmla="*/ 7085 w 9946"/>
                <a:gd name="connsiteY83" fmla="*/ 3844 h 9939"/>
                <a:gd name="connsiteX84" fmla="*/ 7248 w 9946"/>
                <a:gd name="connsiteY84" fmla="*/ 3808 h 9939"/>
                <a:gd name="connsiteX85" fmla="*/ 7385 w 9946"/>
                <a:gd name="connsiteY85" fmla="*/ 3820 h 9939"/>
                <a:gd name="connsiteX86" fmla="*/ 7548 w 9946"/>
                <a:gd name="connsiteY86" fmla="*/ 3783 h 9939"/>
                <a:gd name="connsiteX87" fmla="*/ 7684 w 9946"/>
                <a:gd name="connsiteY87" fmla="*/ 3747 h 9939"/>
                <a:gd name="connsiteX88" fmla="*/ 7821 w 9946"/>
                <a:gd name="connsiteY88" fmla="*/ 3747 h 9939"/>
                <a:gd name="connsiteX89" fmla="*/ 7930 w 9946"/>
                <a:gd name="connsiteY89" fmla="*/ 3747 h 9939"/>
                <a:gd name="connsiteX90" fmla="*/ 8011 w 9946"/>
                <a:gd name="connsiteY90" fmla="*/ 3723 h 9939"/>
                <a:gd name="connsiteX91" fmla="*/ 8120 w 9946"/>
                <a:gd name="connsiteY91" fmla="*/ 3710 h 9939"/>
                <a:gd name="connsiteX92" fmla="*/ 8202 w 9946"/>
                <a:gd name="connsiteY92" fmla="*/ 3650 h 9939"/>
                <a:gd name="connsiteX93" fmla="*/ 8202 w 9946"/>
                <a:gd name="connsiteY93" fmla="*/ 3577 h 9939"/>
                <a:gd name="connsiteX94" fmla="*/ 8202 w 9946"/>
                <a:gd name="connsiteY94" fmla="*/ 3455 h 9939"/>
                <a:gd name="connsiteX95" fmla="*/ 8011 w 9946"/>
                <a:gd name="connsiteY95" fmla="*/ 3236 h 9939"/>
                <a:gd name="connsiteX96" fmla="*/ 7848 w 9946"/>
                <a:gd name="connsiteY96" fmla="*/ 2944 h 9939"/>
                <a:gd name="connsiteX97" fmla="*/ 7848 w 9946"/>
                <a:gd name="connsiteY97" fmla="*/ 2895 h 9939"/>
                <a:gd name="connsiteX98" fmla="*/ 7902 w 9946"/>
                <a:gd name="connsiteY98" fmla="*/ 2810 h 9939"/>
                <a:gd name="connsiteX99" fmla="*/ 7984 w 9946"/>
                <a:gd name="connsiteY99" fmla="*/ 2737 h 9939"/>
                <a:gd name="connsiteX100" fmla="*/ 8066 w 9946"/>
                <a:gd name="connsiteY100" fmla="*/ 2664 h 9939"/>
                <a:gd name="connsiteX101" fmla="*/ 8066 w 9946"/>
                <a:gd name="connsiteY101" fmla="*/ 2579 h 9939"/>
                <a:gd name="connsiteX102" fmla="*/ 8066 w 9946"/>
                <a:gd name="connsiteY102" fmla="*/ 2494 h 9939"/>
                <a:gd name="connsiteX103" fmla="*/ 8148 w 9946"/>
                <a:gd name="connsiteY103" fmla="*/ 2445 h 9939"/>
                <a:gd name="connsiteX104" fmla="*/ 8202 w 9946"/>
                <a:gd name="connsiteY104" fmla="*/ 2336 h 9939"/>
                <a:gd name="connsiteX105" fmla="*/ 8229 w 9946"/>
                <a:gd name="connsiteY105" fmla="*/ 2238 h 9939"/>
                <a:gd name="connsiteX106" fmla="*/ 8311 w 9946"/>
                <a:gd name="connsiteY106" fmla="*/ 2202 h 9939"/>
                <a:gd name="connsiteX107" fmla="*/ 8420 w 9946"/>
                <a:gd name="connsiteY107" fmla="*/ 2141 h 9939"/>
                <a:gd name="connsiteX108" fmla="*/ 8529 w 9946"/>
                <a:gd name="connsiteY108" fmla="*/ 2105 h 9939"/>
                <a:gd name="connsiteX109" fmla="*/ 8665 w 9946"/>
                <a:gd name="connsiteY109" fmla="*/ 2032 h 9939"/>
                <a:gd name="connsiteX110" fmla="*/ 8802 w 9946"/>
                <a:gd name="connsiteY110" fmla="*/ 1934 h 9939"/>
                <a:gd name="connsiteX111" fmla="*/ 8883 w 9946"/>
                <a:gd name="connsiteY111" fmla="*/ 1837 h 9939"/>
                <a:gd name="connsiteX112" fmla="*/ 8883 w 9946"/>
                <a:gd name="connsiteY112" fmla="*/ 1764 h 9939"/>
                <a:gd name="connsiteX113" fmla="*/ 8911 w 9946"/>
                <a:gd name="connsiteY113" fmla="*/ 1630 h 9939"/>
                <a:gd name="connsiteX114" fmla="*/ 8747 w 9946"/>
                <a:gd name="connsiteY114" fmla="*/ 1460 h 9939"/>
                <a:gd name="connsiteX115" fmla="*/ 8720 w 9946"/>
                <a:gd name="connsiteY115" fmla="*/ 1399 h 9939"/>
                <a:gd name="connsiteX116" fmla="*/ 8720 w 9946"/>
                <a:gd name="connsiteY116" fmla="*/ 1058 h 9939"/>
                <a:gd name="connsiteX117" fmla="*/ 8720 w 9946"/>
                <a:gd name="connsiteY117" fmla="*/ 985 h 9939"/>
                <a:gd name="connsiteX118" fmla="*/ 8720 w 9946"/>
                <a:gd name="connsiteY118" fmla="*/ 949 h 9939"/>
                <a:gd name="connsiteX119" fmla="*/ 8747 w 9946"/>
                <a:gd name="connsiteY119" fmla="*/ 912 h 9939"/>
                <a:gd name="connsiteX120" fmla="*/ 8802 w 9946"/>
                <a:gd name="connsiteY120" fmla="*/ 876 h 9939"/>
                <a:gd name="connsiteX121" fmla="*/ 8911 w 9946"/>
                <a:gd name="connsiteY121" fmla="*/ 815 h 9939"/>
                <a:gd name="connsiteX122" fmla="*/ 9101 w 9946"/>
                <a:gd name="connsiteY122" fmla="*/ 791 h 9939"/>
                <a:gd name="connsiteX123" fmla="*/ 9210 w 9946"/>
                <a:gd name="connsiteY123" fmla="*/ 779 h 9939"/>
                <a:gd name="connsiteX124" fmla="*/ 9292 w 9946"/>
                <a:gd name="connsiteY124" fmla="*/ 742 h 9939"/>
                <a:gd name="connsiteX125" fmla="*/ 9428 w 9946"/>
                <a:gd name="connsiteY125" fmla="*/ 693 h 9939"/>
                <a:gd name="connsiteX126" fmla="*/ 9592 w 9946"/>
                <a:gd name="connsiteY126" fmla="*/ 584 h 9939"/>
                <a:gd name="connsiteX127" fmla="*/ 9701 w 9946"/>
                <a:gd name="connsiteY127" fmla="*/ 523 h 9939"/>
                <a:gd name="connsiteX128" fmla="*/ 9892 w 9946"/>
                <a:gd name="connsiteY128" fmla="*/ 450 h 9939"/>
                <a:gd name="connsiteX129" fmla="*/ 9946 w 9946"/>
                <a:gd name="connsiteY129" fmla="*/ 389 h 9939"/>
                <a:gd name="connsiteX130" fmla="*/ 9946 w 9946"/>
                <a:gd name="connsiteY130" fmla="*/ 341 h 9939"/>
                <a:gd name="connsiteX131" fmla="*/ 9892 w 9946"/>
                <a:gd name="connsiteY131" fmla="*/ 280 h 9939"/>
                <a:gd name="connsiteX132" fmla="*/ 9783 w 9946"/>
                <a:gd name="connsiteY132" fmla="*/ 219 h 9939"/>
                <a:gd name="connsiteX133" fmla="*/ 9728 w 9946"/>
                <a:gd name="connsiteY133" fmla="*/ 170 h 9939"/>
                <a:gd name="connsiteX134" fmla="*/ 9701 w 9946"/>
                <a:gd name="connsiteY134" fmla="*/ 85 h 9939"/>
                <a:gd name="connsiteX135" fmla="*/ 9701 w 9946"/>
                <a:gd name="connsiteY135" fmla="*/ 36 h 9939"/>
                <a:gd name="connsiteX136" fmla="*/ 9701 w 9946"/>
                <a:gd name="connsiteY136" fmla="*/ 12 h 9939"/>
                <a:gd name="connsiteX137" fmla="*/ 9646 w 9946"/>
                <a:gd name="connsiteY137" fmla="*/ 0 h 9939"/>
                <a:gd name="connsiteX0" fmla="*/ 0 w 10000"/>
                <a:gd name="connsiteY0" fmla="*/ 10000 h 10000"/>
                <a:gd name="connsiteX1" fmla="*/ 165 w 10000"/>
                <a:gd name="connsiteY1" fmla="*/ 9927 h 10000"/>
                <a:gd name="connsiteX2" fmla="*/ 357 w 10000"/>
                <a:gd name="connsiteY2" fmla="*/ 9878 h 10000"/>
                <a:gd name="connsiteX3" fmla="*/ 438 w 10000"/>
                <a:gd name="connsiteY3" fmla="*/ 9865 h 10000"/>
                <a:gd name="connsiteX4" fmla="*/ 521 w 10000"/>
                <a:gd name="connsiteY4" fmla="*/ 9829 h 10000"/>
                <a:gd name="connsiteX5" fmla="*/ 548 w 10000"/>
                <a:gd name="connsiteY5" fmla="*/ 9731 h 10000"/>
                <a:gd name="connsiteX6" fmla="*/ 658 w 10000"/>
                <a:gd name="connsiteY6" fmla="*/ 9694 h 10000"/>
                <a:gd name="connsiteX7" fmla="*/ 850 w 10000"/>
                <a:gd name="connsiteY7" fmla="*/ 9621 h 10000"/>
                <a:gd name="connsiteX8" fmla="*/ 1069 w 10000"/>
                <a:gd name="connsiteY8" fmla="*/ 9498 h 10000"/>
                <a:gd name="connsiteX9" fmla="*/ 1206 w 10000"/>
                <a:gd name="connsiteY9" fmla="*/ 9400 h 10000"/>
                <a:gd name="connsiteX10" fmla="*/ 1343 w 10000"/>
                <a:gd name="connsiteY10" fmla="*/ 9291 h 10000"/>
                <a:gd name="connsiteX11" fmla="*/ 1370 w 10000"/>
                <a:gd name="connsiteY11" fmla="*/ 9229 h 10000"/>
                <a:gd name="connsiteX12" fmla="*/ 1425 w 10000"/>
                <a:gd name="connsiteY12" fmla="*/ 9192 h 10000"/>
                <a:gd name="connsiteX13" fmla="*/ 1507 w 10000"/>
                <a:gd name="connsiteY13" fmla="*/ 9131 h 10000"/>
                <a:gd name="connsiteX14" fmla="*/ 1534 w 10000"/>
                <a:gd name="connsiteY14" fmla="*/ 9131 h 10000"/>
                <a:gd name="connsiteX15" fmla="*/ 1644 w 10000"/>
                <a:gd name="connsiteY15" fmla="*/ 9119 h 10000"/>
                <a:gd name="connsiteX16" fmla="*/ 1726 w 10000"/>
                <a:gd name="connsiteY16" fmla="*/ 9082 h 10000"/>
                <a:gd name="connsiteX17" fmla="*/ 1753 w 10000"/>
                <a:gd name="connsiteY17" fmla="*/ 9045 h 10000"/>
                <a:gd name="connsiteX18" fmla="*/ 1753 w 10000"/>
                <a:gd name="connsiteY18" fmla="*/ 8960 h 10000"/>
                <a:gd name="connsiteX19" fmla="*/ 1726 w 10000"/>
                <a:gd name="connsiteY19" fmla="*/ 8850 h 10000"/>
                <a:gd name="connsiteX20" fmla="*/ 1726 w 10000"/>
                <a:gd name="connsiteY20" fmla="*/ 8789 h 10000"/>
                <a:gd name="connsiteX21" fmla="*/ 1753 w 10000"/>
                <a:gd name="connsiteY21" fmla="*/ 8654 h 10000"/>
                <a:gd name="connsiteX22" fmla="*/ 1946 w 10000"/>
                <a:gd name="connsiteY22" fmla="*/ 8507 h 10000"/>
                <a:gd name="connsiteX23" fmla="*/ 1946 w 10000"/>
                <a:gd name="connsiteY23" fmla="*/ 8470 h 10000"/>
                <a:gd name="connsiteX24" fmla="*/ 1973 w 10000"/>
                <a:gd name="connsiteY24" fmla="*/ 8384 h 10000"/>
                <a:gd name="connsiteX25" fmla="*/ 1946 w 10000"/>
                <a:gd name="connsiteY25" fmla="*/ 8311 h 10000"/>
                <a:gd name="connsiteX26" fmla="*/ 1753 w 10000"/>
                <a:gd name="connsiteY26" fmla="*/ 8140 h 10000"/>
                <a:gd name="connsiteX27" fmla="*/ 1644 w 10000"/>
                <a:gd name="connsiteY27" fmla="*/ 8042 h 10000"/>
                <a:gd name="connsiteX28" fmla="*/ 1590 w 10000"/>
                <a:gd name="connsiteY28" fmla="*/ 7969 h 10000"/>
                <a:gd name="connsiteX29" fmla="*/ 1590 w 10000"/>
                <a:gd name="connsiteY29" fmla="*/ 7870 h 10000"/>
                <a:gd name="connsiteX30" fmla="*/ 1644 w 10000"/>
                <a:gd name="connsiteY30" fmla="*/ 7736 h 10000"/>
                <a:gd name="connsiteX31" fmla="*/ 1726 w 10000"/>
                <a:gd name="connsiteY31" fmla="*/ 7663 h 10000"/>
                <a:gd name="connsiteX32" fmla="*/ 1836 w 10000"/>
                <a:gd name="connsiteY32" fmla="*/ 7528 h 10000"/>
                <a:gd name="connsiteX33" fmla="*/ 1973 w 10000"/>
                <a:gd name="connsiteY33" fmla="*/ 7467 h 10000"/>
                <a:gd name="connsiteX34" fmla="*/ 2138 w 10000"/>
                <a:gd name="connsiteY34" fmla="*/ 7369 h 10000"/>
                <a:gd name="connsiteX35" fmla="*/ 2220 w 10000"/>
                <a:gd name="connsiteY35" fmla="*/ 7332 h 10000"/>
                <a:gd name="connsiteX36" fmla="*/ 2274 w 10000"/>
                <a:gd name="connsiteY36" fmla="*/ 7296 h 10000"/>
                <a:gd name="connsiteX37" fmla="*/ 2330 w 10000"/>
                <a:gd name="connsiteY37" fmla="*/ 7222 h 10000"/>
                <a:gd name="connsiteX38" fmla="*/ 2330 w 10000"/>
                <a:gd name="connsiteY38" fmla="*/ 7161 h 10000"/>
                <a:gd name="connsiteX39" fmla="*/ 2274 w 10000"/>
                <a:gd name="connsiteY39" fmla="*/ 6830 h 10000"/>
                <a:gd name="connsiteX40" fmla="*/ 2220 w 10000"/>
                <a:gd name="connsiteY40" fmla="*/ 6549 h 10000"/>
                <a:gd name="connsiteX41" fmla="*/ 2220 w 10000"/>
                <a:gd name="connsiteY41" fmla="*/ 6414 h 10000"/>
                <a:gd name="connsiteX42" fmla="*/ 2274 w 10000"/>
                <a:gd name="connsiteY42" fmla="*/ 6341 h 10000"/>
                <a:gd name="connsiteX43" fmla="*/ 2274 w 10000"/>
                <a:gd name="connsiteY43" fmla="*/ 6279 h 10000"/>
                <a:gd name="connsiteX44" fmla="*/ 2357 w 10000"/>
                <a:gd name="connsiteY44" fmla="*/ 6206 h 10000"/>
                <a:gd name="connsiteX45" fmla="*/ 2439 w 10000"/>
                <a:gd name="connsiteY45" fmla="*/ 6144 h 10000"/>
                <a:gd name="connsiteX46" fmla="*/ 2521 w 10000"/>
                <a:gd name="connsiteY46" fmla="*/ 6108 h 10000"/>
                <a:gd name="connsiteX47" fmla="*/ 2630 w 10000"/>
                <a:gd name="connsiteY47" fmla="*/ 6083 h 10000"/>
                <a:gd name="connsiteX48" fmla="*/ 2630 w 10000"/>
                <a:gd name="connsiteY48" fmla="*/ 6035 h 10000"/>
                <a:gd name="connsiteX49" fmla="*/ 2658 w 10000"/>
                <a:gd name="connsiteY49" fmla="*/ 6010 h 10000"/>
                <a:gd name="connsiteX50" fmla="*/ 2740 w 10000"/>
                <a:gd name="connsiteY50" fmla="*/ 6010 h 10000"/>
                <a:gd name="connsiteX51" fmla="*/ 2822 w 10000"/>
                <a:gd name="connsiteY51" fmla="*/ 6010 h 10000"/>
                <a:gd name="connsiteX52" fmla="*/ 3041 w 10000"/>
                <a:gd name="connsiteY52" fmla="*/ 5973 h 10000"/>
                <a:gd name="connsiteX53" fmla="*/ 3562 w 10000"/>
                <a:gd name="connsiteY53" fmla="*/ 5863 h 10000"/>
                <a:gd name="connsiteX54" fmla="*/ 3781 w 10000"/>
                <a:gd name="connsiteY54" fmla="*/ 5741 h 10000"/>
                <a:gd name="connsiteX55" fmla="*/ 3945 w 10000"/>
                <a:gd name="connsiteY55" fmla="*/ 5642 h 10000"/>
                <a:gd name="connsiteX56" fmla="*/ 4082 w 10000"/>
                <a:gd name="connsiteY56" fmla="*/ 5594 h 10000"/>
                <a:gd name="connsiteX57" fmla="*/ 4247 w 10000"/>
                <a:gd name="connsiteY57" fmla="*/ 5508 h 10000"/>
                <a:gd name="connsiteX58" fmla="*/ 4384 w 10000"/>
                <a:gd name="connsiteY58" fmla="*/ 5459 h 10000"/>
                <a:gd name="connsiteX59" fmla="*/ 4603 w 10000"/>
                <a:gd name="connsiteY59" fmla="*/ 5361 h 10000"/>
                <a:gd name="connsiteX60" fmla="*/ 4685 w 10000"/>
                <a:gd name="connsiteY60" fmla="*/ 5337 h 10000"/>
                <a:gd name="connsiteX61" fmla="*/ 4795 w 10000"/>
                <a:gd name="connsiteY61" fmla="*/ 5300 h 10000"/>
                <a:gd name="connsiteX62" fmla="*/ 4987 w 10000"/>
                <a:gd name="connsiteY62" fmla="*/ 5227 h 10000"/>
                <a:gd name="connsiteX63" fmla="*/ 4987 w 10000"/>
                <a:gd name="connsiteY63" fmla="*/ 5166 h 10000"/>
                <a:gd name="connsiteX64" fmla="*/ 5014 w 10000"/>
                <a:gd name="connsiteY64" fmla="*/ 5031 h 10000"/>
                <a:gd name="connsiteX65" fmla="*/ 5068 w 10000"/>
                <a:gd name="connsiteY65" fmla="*/ 4933 h 10000"/>
                <a:gd name="connsiteX66" fmla="*/ 5097 w 10000"/>
                <a:gd name="connsiteY66" fmla="*/ 4848 h 10000"/>
                <a:gd name="connsiteX67" fmla="*/ 5206 w 10000"/>
                <a:gd name="connsiteY67" fmla="*/ 4749 h 10000"/>
                <a:gd name="connsiteX68" fmla="*/ 5370 w 10000"/>
                <a:gd name="connsiteY68" fmla="*/ 4614 h 10000"/>
                <a:gd name="connsiteX69" fmla="*/ 5589 w 10000"/>
                <a:gd name="connsiteY69" fmla="*/ 4492 h 10000"/>
                <a:gd name="connsiteX70" fmla="*/ 5672 w 10000"/>
                <a:gd name="connsiteY70" fmla="*/ 4407 h 10000"/>
                <a:gd name="connsiteX71" fmla="*/ 5973 w 10000"/>
                <a:gd name="connsiteY71" fmla="*/ 4320 h 10000"/>
                <a:gd name="connsiteX72" fmla="*/ 6083 w 10000"/>
                <a:gd name="connsiteY72" fmla="*/ 4308 h 10000"/>
                <a:gd name="connsiteX73" fmla="*/ 6137 w 10000"/>
                <a:gd name="connsiteY73" fmla="*/ 4247 h 10000"/>
                <a:gd name="connsiteX74" fmla="*/ 6274 w 10000"/>
                <a:gd name="connsiteY74" fmla="*/ 4113 h 10000"/>
                <a:gd name="connsiteX75" fmla="*/ 6356 w 10000"/>
                <a:gd name="connsiteY75" fmla="*/ 3966 h 10000"/>
                <a:gd name="connsiteX76" fmla="*/ 6356 w 10000"/>
                <a:gd name="connsiteY76" fmla="*/ 3905 h 10000"/>
                <a:gd name="connsiteX77" fmla="*/ 6383 w 10000"/>
                <a:gd name="connsiteY77" fmla="*/ 3868 h 10000"/>
                <a:gd name="connsiteX78" fmla="*/ 6493 w 10000"/>
                <a:gd name="connsiteY78" fmla="*/ 3843 h 10000"/>
                <a:gd name="connsiteX79" fmla="*/ 6603 w 10000"/>
                <a:gd name="connsiteY79" fmla="*/ 3843 h 10000"/>
                <a:gd name="connsiteX80" fmla="*/ 6822 w 10000"/>
                <a:gd name="connsiteY80" fmla="*/ 3843 h 10000"/>
                <a:gd name="connsiteX81" fmla="*/ 6959 w 10000"/>
                <a:gd name="connsiteY81" fmla="*/ 3868 h 10000"/>
                <a:gd name="connsiteX82" fmla="*/ 7123 w 10000"/>
                <a:gd name="connsiteY82" fmla="*/ 3868 h 10000"/>
                <a:gd name="connsiteX83" fmla="*/ 7287 w 10000"/>
                <a:gd name="connsiteY83" fmla="*/ 3831 h 10000"/>
                <a:gd name="connsiteX84" fmla="*/ 7425 w 10000"/>
                <a:gd name="connsiteY84" fmla="*/ 3843 h 10000"/>
                <a:gd name="connsiteX85" fmla="*/ 7589 w 10000"/>
                <a:gd name="connsiteY85" fmla="*/ 3806 h 10000"/>
                <a:gd name="connsiteX86" fmla="*/ 7726 w 10000"/>
                <a:gd name="connsiteY86" fmla="*/ 3770 h 10000"/>
                <a:gd name="connsiteX87" fmla="*/ 7863 w 10000"/>
                <a:gd name="connsiteY87" fmla="*/ 3770 h 10000"/>
                <a:gd name="connsiteX88" fmla="*/ 7973 w 10000"/>
                <a:gd name="connsiteY88" fmla="*/ 3770 h 10000"/>
                <a:gd name="connsiteX89" fmla="*/ 8054 w 10000"/>
                <a:gd name="connsiteY89" fmla="*/ 3746 h 10000"/>
                <a:gd name="connsiteX90" fmla="*/ 8164 w 10000"/>
                <a:gd name="connsiteY90" fmla="*/ 3733 h 10000"/>
                <a:gd name="connsiteX91" fmla="*/ 8247 w 10000"/>
                <a:gd name="connsiteY91" fmla="*/ 3672 h 10000"/>
                <a:gd name="connsiteX92" fmla="*/ 8247 w 10000"/>
                <a:gd name="connsiteY92" fmla="*/ 3599 h 10000"/>
                <a:gd name="connsiteX93" fmla="*/ 8247 w 10000"/>
                <a:gd name="connsiteY93" fmla="*/ 3476 h 10000"/>
                <a:gd name="connsiteX94" fmla="*/ 8054 w 10000"/>
                <a:gd name="connsiteY94" fmla="*/ 3256 h 10000"/>
                <a:gd name="connsiteX95" fmla="*/ 7891 w 10000"/>
                <a:gd name="connsiteY95" fmla="*/ 2962 h 10000"/>
                <a:gd name="connsiteX96" fmla="*/ 7891 w 10000"/>
                <a:gd name="connsiteY96" fmla="*/ 2913 h 10000"/>
                <a:gd name="connsiteX97" fmla="*/ 7945 w 10000"/>
                <a:gd name="connsiteY97" fmla="*/ 2827 h 10000"/>
                <a:gd name="connsiteX98" fmla="*/ 8027 w 10000"/>
                <a:gd name="connsiteY98" fmla="*/ 2754 h 10000"/>
                <a:gd name="connsiteX99" fmla="*/ 8110 w 10000"/>
                <a:gd name="connsiteY99" fmla="*/ 2680 h 10000"/>
                <a:gd name="connsiteX100" fmla="*/ 8110 w 10000"/>
                <a:gd name="connsiteY100" fmla="*/ 2595 h 10000"/>
                <a:gd name="connsiteX101" fmla="*/ 8110 w 10000"/>
                <a:gd name="connsiteY101" fmla="*/ 2509 h 10000"/>
                <a:gd name="connsiteX102" fmla="*/ 8192 w 10000"/>
                <a:gd name="connsiteY102" fmla="*/ 2460 h 10000"/>
                <a:gd name="connsiteX103" fmla="*/ 8247 w 10000"/>
                <a:gd name="connsiteY103" fmla="*/ 2350 h 10000"/>
                <a:gd name="connsiteX104" fmla="*/ 8274 w 10000"/>
                <a:gd name="connsiteY104" fmla="*/ 2252 h 10000"/>
                <a:gd name="connsiteX105" fmla="*/ 8356 w 10000"/>
                <a:gd name="connsiteY105" fmla="*/ 2216 h 10000"/>
                <a:gd name="connsiteX106" fmla="*/ 8466 w 10000"/>
                <a:gd name="connsiteY106" fmla="*/ 2154 h 10000"/>
                <a:gd name="connsiteX107" fmla="*/ 8575 w 10000"/>
                <a:gd name="connsiteY107" fmla="*/ 2118 h 10000"/>
                <a:gd name="connsiteX108" fmla="*/ 8712 w 10000"/>
                <a:gd name="connsiteY108" fmla="*/ 2044 h 10000"/>
                <a:gd name="connsiteX109" fmla="*/ 8850 w 10000"/>
                <a:gd name="connsiteY109" fmla="*/ 1946 h 10000"/>
                <a:gd name="connsiteX110" fmla="*/ 8931 w 10000"/>
                <a:gd name="connsiteY110" fmla="*/ 1848 h 10000"/>
                <a:gd name="connsiteX111" fmla="*/ 8931 w 10000"/>
                <a:gd name="connsiteY111" fmla="*/ 1775 h 10000"/>
                <a:gd name="connsiteX112" fmla="*/ 8959 w 10000"/>
                <a:gd name="connsiteY112" fmla="*/ 1640 h 10000"/>
                <a:gd name="connsiteX113" fmla="*/ 8794 w 10000"/>
                <a:gd name="connsiteY113" fmla="*/ 1469 h 10000"/>
                <a:gd name="connsiteX114" fmla="*/ 8767 w 10000"/>
                <a:gd name="connsiteY114" fmla="*/ 1408 h 10000"/>
                <a:gd name="connsiteX115" fmla="*/ 8767 w 10000"/>
                <a:gd name="connsiteY115" fmla="*/ 1064 h 10000"/>
                <a:gd name="connsiteX116" fmla="*/ 8767 w 10000"/>
                <a:gd name="connsiteY116" fmla="*/ 991 h 10000"/>
                <a:gd name="connsiteX117" fmla="*/ 8767 w 10000"/>
                <a:gd name="connsiteY117" fmla="*/ 955 h 10000"/>
                <a:gd name="connsiteX118" fmla="*/ 8794 w 10000"/>
                <a:gd name="connsiteY118" fmla="*/ 918 h 10000"/>
                <a:gd name="connsiteX119" fmla="*/ 8850 w 10000"/>
                <a:gd name="connsiteY119" fmla="*/ 881 h 10000"/>
                <a:gd name="connsiteX120" fmla="*/ 8959 w 10000"/>
                <a:gd name="connsiteY120" fmla="*/ 820 h 10000"/>
                <a:gd name="connsiteX121" fmla="*/ 9150 w 10000"/>
                <a:gd name="connsiteY121" fmla="*/ 796 h 10000"/>
                <a:gd name="connsiteX122" fmla="*/ 9260 w 10000"/>
                <a:gd name="connsiteY122" fmla="*/ 784 h 10000"/>
                <a:gd name="connsiteX123" fmla="*/ 9342 w 10000"/>
                <a:gd name="connsiteY123" fmla="*/ 747 h 10000"/>
                <a:gd name="connsiteX124" fmla="*/ 9479 w 10000"/>
                <a:gd name="connsiteY124" fmla="*/ 697 h 10000"/>
                <a:gd name="connsiteX125" fmla="*/ 9644 w 10000"/>
                <a:gd name="connsiteY125" fmla="*/ 588 h 10000"/>
                <a:gd name="connsiteX126" fmla="*/ 9754 w 10000"/>
                <a:gd name="connsiteY126" fmla="*/ 526 h 10000"/>
                <a:gd name="connsiteX127" fmla="*/ 9946 w 10000"/>
                <a:gd name="connsiteY127" fmla="*/ 453 h 10000"/>
                <a:gd name="connsiteX128" fmla="*/ 10000 w 10000"/>
                <a:gd name="connsiteY128" fmla="*/ 391 h 10000"/>
                <a:gd name="connsiteX129" fmla="*/ 10000 w 10000"/>
                <a:gd name="connsiteY129" fmla="*/ 343 h 10000"/>
                <a:gd name="connsiteX130" fmla="*/ 9946 w 10000"/>
                <a:gd name="connsiteY130" fmla="*/ 282 h 10000"/>
                <a:gd name="connsiteX131" fmla="*/ 9836 w 10000"/>
                <a:gd name="connsiteY131" fmla="*/ 220 h 10000"/>
                <a:gd name="connsiteX132" fmla="*/ 9781 w 10000"/>
                <a:gd name="connsiteY132" fmla="*/ 171 h 10000"/>
                <a:gd name="connsiteX133" fmla="*/ 9754 w 10000"/>
                <a:gd name="connsiteY133" fmla="*/ 86 h 10000"/>
                <a:gd name="connsiteX134" fmla="*/ 9754 w 10000"/>
                <a:gd name="connsiteY134" fmla="*/ 36 h 10000"/>
                <a:gd name="connsiteX135" fmla="*/ 9754 w 10000"/>
                <a:gd name="connsiteY135" fmla="*/ 12 h 10000"/>
                <a:gd name="connsiteX136" fmla="*/ 9698 w 10000"/>
                <a:gd name="connsiteY136" fmla="*/ 0 h 10000"/>
                <a:gd name="connsiteX0" fmla="*/ 0 w 10000"/>
                <a:gd name="connsiteY0" fmla="*/ 10000 h 10000"/>
                <a:gd name="connsiteX1" fmla="*/ 357 w 10000"/>
                <a:gd name="connsiteY1" fmla="*/ 9878 h 10000"/>
                <a:gd name="connsiteX2" fmla="*/ 438 w 10000"/>
                <a:gd name="connsiteY2" fmla="*/ 9865 h 10000"/>
                <a:gd name="connsiteX3" fmla="*/ 521 w 10000"/>
                <a:gd name="connsiteY3" fmla="*/ 9829 h 10000"/>
                <a:gd name="connsiteX4" fmla="*/ 548 w 10000"/>
                <a:gd name="connsiteY4" fmla="*/ 9731 h 10000"/>
                <a:gd name="connsiteX5" fmla="*/ 658 w 10000"/>
                <a:gd name="connsiteY5" fmla="*/ 9694 h 10000"/>
                <a:gd name="connsiteX6" fmla="*/ 850 w 10000"/>
                <a:gd name="connsiteY6" fmla="*/ 9621 h 10000"/>
                <a:gd name="connsiteX7" fmla="*/ 1069 w 10000"/>
                <a:gd name="connsiteY7" fmla="*/ 9498 h 10000"/>
                <a:gd name="connsiteX8" fmla="*/ 1206 w 10000"/>
                <a:gd name="connsiteY8" fmla="*/ 9400 h 10000"/>
                <a:gd name="connsiteX9" fmla="*/ 1343 w 10000"/>
                <a:gd name="connsiteY9" fmla="*/ 9291 h 10000"/>
                <a:gd name="connsiteX10" fmla="*/ 1370 w 10000"/>
                <a:gd name="connsiteY10" fmla="*/ 9229 h 10000"/>
                <a:gd name="connsiteX11" fmla="*/ 1425 w 10000"/>
                <a:gd name="connsiteY11" fmla="*/ 9192 h 10000"/>
                <a:gd name="connsiteX12" fmla="*/ 1507 w 10000"/>
                <a:gd name="connsiteY12" fmla="*/ 9131 h 10000"/>
                <a:gd name="connsiteX13" fmla="*/ 1534 w 10000"/>
                <a:gd name="connsiteY13" fmla="*/ 9131 h 10000"/>
                <a:gd name="connsiteX14" fmla="*/ 1644 w 10000"/>
                <a:gd name="connsiteY14" fmla="*/ 9119 h 10000"/>
                <a:gd name="connsiteX15" fmla="*/ 1726 w 10000"/>
                <a:gd name="connsiteY15" fmla="*/ 9082 h 10000"/>
                <a:gd name="connsiteX16" fmla="*/ 1753 w 10000"/>
                <a:gd name="connsiteY16" fmla="*/ 9045 h 10000"/>
                <a:gd name="connsiteX17" fmla="*/ 1753 w 10000"/>
                <a:gd name="connsiteY17" fmla="*/ 8960 h 10000"/>
                <a:gd name="connsiteX18" fmla="*/ 1726 w 10000"/>
                <a:gd name="connsiteY18" fmla="*/ 8850 h 10000"/>
                <a:gd name="connsiteX19" fmla="*/ 1726 w 10000"/>
                <a:gd name="connsiteY19" fmla="*/ 8789 h 10000"/>
                <a:gd name="connsiteX20" fmla="*/ 1753 w 10000"/>
                <a:gd name="connsiteY20" fmla="*/ 8654 h 10000"/>
                <a:gd name="connsiteX21" fmla="*/ 1946 w 10000"/>
                <a:gd name="connsiteY21" fmla="*/ 8507 h 10000"/>
                <a:gd name="connsiteX22" fmla="*/ 1946 w 10000"/>
                <a:gd name="connsiteY22" fmla="*/ 8470 h 10000"/>
                <a:gd name="connsiteX23" fmla="*/ 1973 w 10000"/>
                <a:gd name="connsiteY23" fmla="*/ 8384 h 10000"/>
                <a:gd name="connsiteX24" fmla="*/ 1946 w 10000"/>
                <a:gd name="connsiteY24" fmla="*/ 8311 h 10000"/>
                <a:gd name="connsiteX25" fmla="*/ 1753 w 10000"/>
                <a:gd name="connsiteY25" fmla="*/ 8140 h 10000"/>
                <a:gd name="connsiteX26" fmla="*/ 1644 w 10000"/>
                <a:gd name="connsiteY26" fmla="*/ 8042 h 10000"/>
                <a:gd name="connsiteX27" fmla="*/ 1590 w 10000"/>
                <a:gd name="connsiteY27" fmla="*/ 7969 h 10000"/>
                <a:gd name="connsiteX28" fmla="*/ 1590 w 10000"/>
                <a:gd name="connsiteY28" fmla="*/ 7870 h 10000"/>
                <a:gd name="connsiteX29" fmla="*/ 1644 w 10000"/>
                <a:gd name="connsiteY29" fmla="*/ 7736 h 10000"/>
                <a:gd name="connsiteX30" fmla="*/ 1726 w 10000"/>
                <a:gd name="connsiteY30" fmla="*/ 7663 h 10000"/>
                <a:gd name="connsiteX31" fmla="*/ 1836 w 10000"/>
                <a:gd name="connsiteY31" fmla="*/ 7528 h 10000"/>
                <a:gd name="connsiteX32" fmla="*/ 1973 w 10000"/>
                <a:gd name="connsiteY32" fmla="*/ 7467 h 10000"/>
                <a:gd name="connsiteX33" fmla="*/ 2138 w 10000"/>
                <a:gd name="connsiteY33" fmla="*/ 7369 h 10000"/>
                <a:gd name="connsiteX34" fmla="*/ 2220 w 10000"/>
                <a:gd name="connsiteY34" fmla="*/ 7332 h 10000"/>
                <a:gd name="connsiteX35" fmla="*/ 2274 w 10000"/>
                <a:gd name="connsiteY35" fmla="*/ 7296 h 10000"/>
                <a:gd name="connsiteX36" fmla="*/ 2330 w 10000"/>
                <a:gd name="connsiteY36" fmla="*/ 7222 h 10000"/>
                <a:gd name="connsiteX37" fmla="*/ 2330 w 10000"/>
                <a:gd name="connsiteY37" fmla="*/ 7161 h 10000"/>
                <a:gd name="connsiteX38" fmla="*/ 2274 w 10000"/>
                <a:gd name="connsiteY38" fmla="*/ 6830 h 10000"/>
                <a:gd name="connsiteX39" fmla="*/ 2220 w 10000"/>
                <a:gd name="connsiteY39" fmla="*/ 6549 h 10000"/>
                <a:gd name="connsiteX40" fmla="*/ 2220 w 10000"/>
                <a:gd name="connsiteY40" fmla="*/ 6414 h 10000"/>
                <a:gd name="connsiteX41" fmla="*/ 2274 w 10000"/>
                <a:gd name="connsiteY41" fmla="*/ 6341 h 10000"/>
                <a:gd name="connsiteX42" fmla="*/ 2274 w 10000"/>
                <a:gd name="connsiteY42" fmla="*/ 6279 h 10000"/>
                <a:gd name="connsiteX43" fmla="*/ 2357 w 10000"/>
                <a:gd name="connsiteY43" fmla="*/ 6206 h 10000"/>
                <a:gd name="connsiteX44" fmla="*/ 2439 w 10000"/>
                <a:gd name="connsiteY44" fmla="*/ 6144 h 10000"/>
                <a:gd name="connsiteX45" fmla="*/ 2521 w 10000"/>
                <a:gd name="connsiteY45" fmla="*/ 6108 h 10000"/>
                <a:gd name="connsiteX46" fmla="*/ 2630 w 10000"/>
                <a:gd name="connsiteY46" fmla="*/ 6083 h 10000"/>
                <a:gd name="connsiteX47" fmla="*/ 2630 w 10000"/>
                <a:gd name="connsiteY47" fmla="*/ 6035 h 10000"/>
                <a:gd name="connsiteX48" fmla="*/ 2658 w 10000"/>
                <a:gd name="connsiteY48" fmla="*/ 6010 h 10000"/>
                <a:gd name="connsiteX49" fmla="*/ 2740 w 10000"/>
                <a:gd name="connsiteY49" fmla="*/ 6010 h 10000"/>
                <a:gd name="connsiteX50" fmla="*/ 2822 w 10000"/>
                <a:gd name="connsiteY50" fmla="*/ 6010 h 10000"/>
                <a:gd name="connsiteX51" fmla="*/ 3041 w 10000"/>
                <a:gd name="connsiteY51" fmla="*/ 5973 h 10000"/>
                <a:gd name="connsiteX52" fmla="*/ 3562 w 10000"/>
                <a:gd name="connsiteY52" fmla="*/ 5863 h 10000"/>
                <a:gd name="connsiteX53" fmla="*/ 3781 w 10000"/>
                <a:gd name="connsiteY53" fmla="*/ 5741 h 10000"/>
                <a:gd name="connsiteX54" fmla="*/ 3945 w 10000"/>
                <a:gd name="connsiteY54" fmla="*/ 5642 h 10000"/>
                <a:gd name="connsiteX55" fmla="*/ 4082 w 10000"/>
                <a:gd name="connsiteY55" fmla="*/ 5594 h 10000"/>
                <a:gd name="connsiteX56" fmla="*/ 4247 w 10000"/>
                <a:gd name="connsiteY56" fmla="*/ 5508 h 10000"/>
                <a:gd name="connsiteX57" fmla="*/ 4384 w 10000"/>
                <a:gd name="connsiteY57" fmla="*/ 5459 h 10000"/>
                <a:gd name="connsiteX58" fmla="*/ 4603 w 10000"/>
                <a:gd name="connsiteY58" fmla="*/ 5361 h 10000"/>
                <a:gd name="connsiteX59" fmla="*/ 4685 w 10000"/>
                <a:gd name="connsiteY59" fmla="*/ 5337 h 10000"/>
                <a:gd name="connsiteX60" fmla="*/ 4795 w 10000"/>
                <a:gd name="connsiteY60" fmla="*/ 5300 h 10000"/>
                <a:gd name="connsiteX61" fmla="*/ 4987 w 10000"/>
                <a:gd name="connsiteY61" fmla="*/ 5227 h 10000"/>
                <a:gd name="connsiteX62" fmla="*/ 4987 w 10000"/>
                <a:gd name="connsiteY62" fmla="*/ 5166 h 10000"/>
                <a:gd name="connsiteX63" fmla="*/ 5014 w 10000"/>
                <a:gd name="connsiteY63" fmla="*/ 5031 h 10000"/>
                <a:gd name="connsiteX64" fmla="*/ 5068 w 10000"/>
                <a:gd name="connsiteY64" fmla="*/ 4933 h 10000"/>
                <a:gd name="connsiteX65" fmla="*/ 5097 w 10000"/>
                <a:gd name="connsiteY65" fmla="*/ 4848 h 10000"/>
                <a:gd name="connsiteX66" fmla="*/ 5206 w 10000"/>
                <a:gd name="connsiteY66" fmla="*/ 4749 h 10000"/>
                <a:gd name="connsiteX67" fmla="*/ 5370 w 10000"/>
                <a:gd name="connsiteY67" fmla="*/ 4614 h 10000"/>
                <a:gd name="connsiteX68" fmla="*/ 5589 w 10000"/>
                <a:gd name="connsiteY68" fmla="*/ 4492 h 10000"/>
                <a:gd name="connsiteX69" fmla="*/ 5672 w 10000"/>
                <a:gd name="connsiteY69" fmla="*/ 4407 h 10000"/>
                <a:gd name="connsiteX70" fmla="*/ 5973 w 10000"/>
                <a:gd name="connsiteY70" fmla="*/ 4320 h 10000"/>
                <a:gd name="connsiteX71" fmla="*/ 6083 w 10000"/>
                <a:gd name="connsiteY71" fmla="*/ 4308 h 10000"/>
                <a:gd name="connsiteX72" fmla="*/ 6137 w 10000"/>
                <a:gd name="connsiteY72" fmla="*/ 4247 h 10000"/>
                <a:gd name="connsiteX73" fmla="*/ 6274 w 10000"/>
                <a:gd name="connsiteY73" fmla="*/ 4113 h 10000"/>
                <a:gd name="connsiteX74" fmla="*/ 6356 w 10000"/>
                <a:gd name="connsiteY74" fmla="*/ 3966 h 10000"/>
                <a:gd name="connsiteX75" fmla="*/ 6356 w 10000"/>
                <a:gd name="connsiteY75" fmla="*/ 3905 h 10000"/>
                <a:gd name="connsiteX76" fmla="*/ 6383 w 10000"/>
                <a:gd name="connsiteY76" fmla="*/ 3868 h 10000"/>
                <a:gd name="connsiteX77" fmla="*/ 6493 w 10000"/>
                <a:gd name="connsiteY77" fmla="*/ 3843 h 10000"/>
                <a:gd name="connsiteX78" fmla="*/ 6603 w 10000"/>
                <a:gd name="connsiteY78" fmla="*/ 3843 h 10000"/>
                <a:gd name="connsiteX79" fmla="*/ 6822 w 10000"/>
                <a:gd name="connsiteY79" fmla="*/ 3843 h 10000"/>
                <a:gd name="connsiteX80" fmla="*/ 6959 w 10000"/>
                <a:gd name="connsiteY80" fmla="*/ 3868 h 10000"/>
                <a:gd name="connsiteX81" fmla="*/ 7123 w 10000"/>
                <a:gd name="connsiteY81" fmla="*/ 3868 h 10000"/>
                <a:gd name="connsiteX82" fmla="*/ 7287 w 10000"/>
                <a:gd name="connsiteY82" fmla="*/ 3831 h 10000"/>
                <a:gd name="connsiteX83" fmla="*/ 7425 w 10000"/>
                <a:gd name="connsiteY83" fmla="*/ 3843 h 10000"/>
                <a:gd name="connsiteX84" fmla="*/ 7589 w 10000"/>
                <a:gd name="connsiteY84" fmla="*/ 3806 h 10000"/>
                <a:gd name="connsiteX85" fmla="*/ 7726 w 10000"/>
                <a:gd name="connsiteY85" fmla="*/ 3770 h 10000"/>
                <a:gd name="connsiteX86" fmla="*/ 7863 w 10000"/>
                <a:gd name="connsiteY86" fmla="*/ 3770 h 10000"/>
                <a:gd name="connsiteX87" fmla="*/ 7973 w 10000"/>
                <a:gd name="connsiteY87" fmla="*/ 3770 h 10000"/>
                <a:gd name="connsiteX88" fmla="*/ 8054 w 10000"/>
                <a:gd name="connsiteY88" fmla="*/ 3746 h 10000"/>
                <a:gd name="connsiteX89" fmla="*/ 8164 w 10000"/>
                <a:gd name="connsiteY89" fmla="*/ 3733 h 10000"/>
                <a:gd name="connsiteX90" fmla="*/ 8247 w 10000"/>
                <a:gd name="connsiteY90" fmla="*/ 3672 h 10000"/>
                <a:gd name="connsiteX91" fmla="*/ 8247 w 10000"/>
                <a:gd name="connsiteY91" fmla="*/ 3599 h 10000"/>
                <a:gd name="connsiteX92" fmla="*/ 8247 w 10000"/>
                <a:gd name="connsiteY92" fmla="*/ 3476 h 10000"/>
                <a:gd name="connsiteX93" fmla="*/ 8054 w 10000"/>
                <a:gd name="connsiteY93" fmla="*/ 3256 h 10000"/>
                <a:gd name="connsiteX94" fmla="*/ 7891 w 10000"/>
                <a:gd name="connsiteY94" fmla="*/ 2962 h 10000"/>
                <a:gd name="connsiteX95" fmla="*/ 7891 w 10000"/>
                <a:gd name="connsiteY95" fmla="*/ 2913 h 10000"/>
                <a:gd name="connsiteX96" fmla="*/ 7945 w 10000"/>
                <a:gd name="connsiteY96" fmla="*/ 2827 h 10000"/>
                <a:gd name="connsiteX97" fmla="*/ 8027 w 10000"/>
                <a:gd name="connsiteY97" fmla="*/ 2754 h 10000"/>
                <a:gd name="connsiteX98" fmla="*/ 8110 w 10000"/>
                <a:gd name="connsiteY98" fmla="*/ 2680 h 10000"/>
                <a:gd name="connsiteX99" fmla="*/ 8110 w 10000"/>
                <a:gd name="connsiteY99" fmla="*/ 2595 h 10000"/>
                <a:gd name="connsiteX100" fmla="*/ 8110 w 10000"/>
                <a:gd name="connsiteY100" fmla="*/ 2509 h 10000"/>
                <a:gd name="connsiteX101" fmla="*/ 8192 w 10000"/>
                <a:gd name="connsiteY101" fmla="*/ 2460 h 10000"/>
                <a:gd name="connsiteX102" fmla="*/ 8247 w 10000"/>
                <a:gd name="connsiteY102" fmla="*/ 2350 h 10000"/>
                <a:gd name="connsiteX103" fmla="*/ 8274 w 10000"/>
                <a:gd name="connsiteY103" fmla="*/ 2252 h 10000"/>
                <a:gd name="connsiteX104" fmla="*/ 8356 w 10000"/>
                <a:gd name="connsiteY104" fmla="*/ 2216 h 10000"/>
                <a:gd name="connsiteX105" fmla="*/ 8466 w 10000"/>
                <a:gd name="connsiteY105" fmla="*/ 2154 h 10000"/>
                <a:gd name="connsiteX106" fmla="*/ 8575 w 10000"/>
                <a:gd name="connsiteY106" fmla="*/ 2118 h 10000"/>
                <a:gd name="connsiteX107" fmla="*/ 8712 w 10000"/>
                <a:gd name="connsiteY107" fmla="*/ 2044 h 10000"/>
                <a:gd name="connsiteX108" fmla="*/ 8850 w 10000"/>
                <a:gd name="connsiteY108" fmla="*/ 1946 h 10000"/>
                <a:gd name="connsiteX109" fmla="*/ 8931 w 10000"/>
                <a:gd name="connsiteY109" fmla="*/ 1848 h 10000"/>
                <a:gd name="connsiteX110" fmla="*/ 8931 w 10000"/>
                <a:gd name="connsiteY110" fmla="*/ 1775 h 10000"/>
                <a:gd name="connsiteX111" fmla="*/ 8959 w 10000"/>
                <a:gd name="connsiteY111" fmla="*/ 1640 h 10000"/>
                <a:gd name="connsiteX112" fmla="*/ 8794 w 10000"/>
                <a:gd name="connsiteY112" fmla="*/ 1469 h 10000"/>
                <a:gd name="connsiteX113" fmla="*/ 8767 w 10000"/>
                <a:gd name="connsiteY113" fmla="*/ 1408 h 10000"/>
                <a:gd name="connsiteX114" fmla="*/ 8767 w 10000"/>
                <a:gd name="connsiteY114" fmla="*/ 1064 h 10000"/>
                <a:gd name="connsiteX115" fmla="*/ 8767 w 10000"/>
                <a:gd name="connsiteY115" fmla="*/ 991 h 10000"/>
                <a:gd name="connsiteX116" fmla="*/ 8767 w 10000"/>
                <a:gd name="connsiteY116" fmla="*/ 955 h 10000"/>
                <a:gd name="connsiteX117" fmla="*/ 8794 w 10000"/>
                <a:gd name="connsiteY117" fmla="*/ 918 h 10000"/>
                <a:gd name="connsiteX118" fmla="*/ 8850 w 10000"/>
                <a:gd name="connsiteY118" fmla="*/ 881 h 10000"/>
                <a:gd name="connsiteX119" fmla="*/ 8959 w 10000"/>
                <a:gd name="connsiteY119" fmla="*/ 820 h 10000"/>
                <a:gd name="connsiteX120" fmla="*/ 9150 w 10000"/>
                <a:gd name="connsiteY120" fmla="*/ 796 h 10000"/>
                <a:gd name="connsiteX121" fmla="*/ 9260 w 10000"/>
                <a:gd name="connsiteY121" fmla="*/ 784 h 10000"/>
                <a:gd name="connsiteX122" fmla="*/ 9342 w 10000"/>
                <a:gd name="connsiteY122" fmla="*/ 747 h 10000"/>
                <a:gd name="connsiteX123" fmla="*/ 9479 w 10000"/>
                <a:gd name="connsiteY123" fmla="*/ 697 h 10000"/>
                <a:gd name="connsiteX124" fmla="*/ 9644 w 10000"/>
                <a:gd name="connsiteY124" fmla="*/ 588 h 10000"/>
                <a:gd name="connsiteX125" fmla="*/ 9754 w 10000"/>
                <a:gd name="connsiteY125" fmla="*/ 526 h 10000"/>
                <a:gd name="connsiteX126" fmla="*/ 9946 w 10000"/>
                <a:gd name="connsiteY126" fmla="*/ 453 h 10000"/>
                <a:gd name="connsiteX127" fmla="*/ 10000 w 10000"/>
                <a:gd name="connsiteY127" fmla="*/ 391 h 10000"/>
                <a:gd name="connsiteX128" fmla="*/ 10000 w 10000"/>
                <a:gd name="connsiteY128" fmla="*/ 343 h 10000"/>
                <a:gd name="connsiteX129" fmla="*/ 9946 w 10000"/>
                <a:gd name="connsiteY129" fmla="*/ 282 h 10000"/>
                <a:gd name="connsiteX130" fmla="*/ 9836 w 10000"/>
                <a:gd name="connsiteY130" fmla="*/ 220 h 10000"/>
                <a:gd name="connsiteX131" fmla="*/ 9781 w 10000"/>
                <a:gd name="connsiteY131" fmla="*/ 171 h 10000"/>
                <a:gd name="connsiteX132" fmla="*/ 9754 w 10000"/>
                <a:gd name="connsiteY132" fmla="*/ 86 h 10000"/>
                <a:gd name="connsiteX133" fmla="*/ 9754 w 10000"/>
                <a:gd name="connsiteY133" fmla="*/ 36 h 10000"/>
                <a:gd name="connsiteX134" fmla="*/ 9754 w 10000"/>
                <a:gd name="connsiteY134" fmla="*/ 12 h 10000"/>
                <a:gd name="connsiteX135" fmla="*/ 9698 w 10000"/>
                <a:gd name="connsiteY135" fmla="*/ 0 h 10000"/>
                <a:gd name="connsiteX0" fmla="*/ 0 w 10000"/>
                <a:gd name="connsiteY0" fmla="*/ 10000 h 10000"/>
                <a:gd name="connsiteX1" fmla="*/ 438 w 10000"/>
                <a:gd name="connsiteY1" fmla="*/ 9865 h 10000"/>
                <a:gd name="connsiteX2" fmla="*/ 521 w 10000"/>
                <a:gd name="connsiteY2" fmla="*/ 9829 h 10000"/>
                <a:gd name="connsiteX3" fmla="*/ 548 w 10000"/>
                <a:gd name="connsiteY3" fmla="*/ 9731 h 10000"/>
                <a:gd name="connsiteX4" fmla="*/ 658 w 10000"/>
                <a:gd name="connsiteY4" fmla="*/ 9694 h 10000"/>
                <a:gd name="connsiteX5" fmla="*/ 850 w 10000"/>
                <a:gd name="connsiteY5" fmla="*/ 9621 h 10000"/>
                <a:gd name="connsiteX6" fmla="*/ 1069 w 10000"/>
                <a:gd name="connsiteY6" fmla="*/ 9498 h 10000"/>
                <a:gd name="connsiteX7" fmla="*/ 1206 w 10000"/>
                <a:gd name="connsiteY7" fmla="*/ 9400 h 10000"/>
                <a:gd name="connsiteX8" fmla="*/ 1343 w 10000"/>
                <a:gd name="connsiteY8" fmla="*/ 9291 h 10000"/>
                <a:gd name="connsiteX9" fmla="*/ 1370 w 10000"/>
                <a:gd name="connsiteY9" fmla="*/ 9229 h 10000"/>
                <a:gd name="connsiteX10" fmla="*/ 1425 w 10000"/>
                <a:gd name="connsiteY10" fmla="*/ 9192 h 10000"/>
                <a:gd name="connsiteX11" fmla="*/ 1507 w 10000"/>
                <a:gd name="connsiteY11" fmla="*/ 9131 h 10000"/>
                <a:gd name="connsiteX12" fmla="*/ 1534 w 10000"/>
                <a:gd name="connsiteY12" fmla="*/ 9131 h 10000"/>
                <a:gd name="connsiteX13" fmla="*/ 1644 w 10000"/>
                <a:gd name="connsiteY13" fmla="*/ 9119 h 10000"/>
                <a:gd name="connsiteX14" fmla="*/ 1726 w 10000"/>
                <a:gd name="connsiteY14" fmla="*/ 9082 h 10000"/>
                <a:gd name="connsiteX15" fmla="*/ 1753 w 10000"/>
                <a:gd name="connsiteY15" fmla="*/ 9045 h 10000"/>
                <a:gd name="connsiteX16" fmla="*/ 1753 w 10000"/>
                <a:gd name="connsiteY16" fmla="*/ 8960 h 10000"/>
                <a:gd name="connsiteX17" fmla="*/ 1726 w 10000"/>
                <a:gd name="connsiteY17" fmla="*/ 8850 h 10000"/>
                <a:gd name="connsiteX18" fmla="*/ 1726 w 10000"/>
                <a:gd name="connsiteY18" fmla="*/ 8789 h 10000"/>
                <a:gd name="connsiteX19" fmla="*/ 1753 w 10000"/>
                <a:gd name="connsiteY19" fmla="*/ 8654 h 10000"/>
                <a:gd name="connsiteX20" fmla="*/ 1946 w 10000"/>
                <a:gd name="connsiteY20" fmla="*/ 8507 h 10000"/>
                <a:gd name="connsiteX21" fmla="*/ 1946 w 10000"/>
                <a:gd name="connsiteY21" fmla="*/ 8470 h 10000"/>
                <a:gd name="connsiteX22" fmla="*/ 1973 w 10000"/>
                <a:gd name="connsiteY22" fmla="*/ 8384 h 10000"/>
                <a:gd name="connsiteX23" fmla="*/ 1946 w 10000"/>
                <a:gd name="connsiteY23" fmla="*/ 8311 h 10000"/>
                <a:gd name="connsiteX24" fmla="*/ 1753 w 10000"/>
                <a:gd name="connsiteY24" fmla="*/ 8140 h 10000"/>
                <a:gd name="connsiteX25" fmla="*/ 1644 w 10000"/>
                <a:gd name="connsiteY25" fmla="*/ 8042 h 10000"/>
                <a:gd name="connsiteX26" fmla="*/ 1590 w 10000"/>
                <a:gd name="connsiteY26" fmla="*/ 7969 h 10000"/>
                <a:gd name="connsiteX27" fmla="*/ 1590 w 10000"/>
                <a:gd name="connsiteY27" fmla="*/ 7870 h 10000"/>
                <a:gd name="connsiteX28" fmla="*/ 1644 w 10000"/>
                <a:gd name="connsiteY28" fmla="*/ 7736 h 10000"/>
                <a:gd name="connsiteX29" fmla="*/ 1726 w 10000"/>
                <a:gd name="connsiteY29" fmla="*/ 7663 h 10000"/>
                <a:gd name="connsiteX30" fmla="*/ 1836 w 10000"/>
                <a:gd name="connsiteY30" fmla="*/ 7528 h 10000"/>
                <a:gd name="connsiteX31" fmla="*/ 1973 w 10000"/>
                <a:gd name="connsiteY31" fmla="*/ 7467 h 10000"/>
                <a:gd name="connsiteX32" fmla="*/ 2138 w 10000"/>
                <a:gd name="connsiteY32" fmla="*/ 7369 h 10000"/>
                <a:gd name="connsiteX33" fmla="*/ 2220 w 10000"/>
                <a:gd name="connsiteY33" fmla="*/ 7332 h 10000"/>
                <a:gd name="connsiteX34" fmla="*/ 2274 w 10000"/>
                <a:gd name="connsiteY34" fmla="*/ 7296 h 10000"/>
                <a:gd name="connsiteX35" fmla="*/ 2330 w 10000"/>
                <a:gd name="connsiteY35" fmla="*/ 7222 h 10000"/>
                <a:gd name="connsiteX36" fmla="*/ 2330 w 10000"/>
                <a:gd name="connsiteY36" fmla="*/ 7161 h 10000"/>
                <a:gd name="connsiteX37" fmla="*/ 2274 w 10000"/>
                <a:gd name="connsiteY37" fmla="*/ 6830 h 10000"/>
                <a:gd name="connsiteX38" fmla="*/ 2220 w 10000"/>
                <a:gd name="connsiteY38" fmla="*/ 6549 h 10000"/>
                <a:gd name="connsiteX39" fmla="*/ 2220 w 10000"/>
                <a:gd name="connsiteY39" fmla="*/ 6414 h 10000"/>
                <a:gd name="connsiteX40" fmla="*/ 2274 w 10000"/>
                <a:gd name="connsiteY40" fmla="*/ 6341 h 10000"/>
                <a:gd name="connsiteX41" fmla="*/ 2274 w 10000"/>
                <a:gd name="connsiteY41" fmla="*/ 6279 h 10000"/>
                <a:gd name="connsiteX42" fmla="*/ 2357 w 10000"/>
                <a:gd name="connsiteY42" fmla="*/ 6206 h 10000"/>
                <a:gd name="connsiteX43" fmla="*/ 2439 w 10000"/>
                <a:gd name="connsiteY43" fmla="*/ 6144 h 10000"/>
                <a:gd name="connsiteX44" fmla="*/ 2521 w 10000"/>
                <a:gd name="connsiteY44" fmla="*/ 6108 h 10000"/>
                <a:gd name="connsiteX45" fmla="*/ 2630 w 10000"/>
                <a:gd name="connsiteY45" fmla="*/ 6083 h 10000"/>
                <a:gd name="connsiteX46" fmla="*/ 2630 w 10000"/>
                <a:gd name="connsiteY46" fmla="*/ 6035 h 10000"/>
                <a:gd name="connsiteX47" fmla="*/ 2658 w 10000"/>
                <a:gd name="connsiteY47" fmla="*/ 6010 h 10000"/>
                <a:gd name="connsiteX48" fmla="*/ 2740 w 10000"/>
                <a:gd name="connsiteY48" fmla="*/ 6010 h 10000"/>
                <a:gd name="connsiteX49" fmla="*/ 2822 w 10000"/>
                <a:gd name="connsiteY49" fmla="*/ 6010 h 10000"/>
                <a:gd name="connsiteX50" fmla="*/ 3041 w 10000"/>
                <a:gd name="connsiteY50" fmla="*/ 5973 h 10000"/>
                <a:gd name="connsiteX51" fmla="*/ 3562 w 10000"/>
                <a:gd name="connsiteY51" fmla="*/ 5863 h 10000"/>
                <a:gd name="connsiteX52" fmla="*/ 3781 w 10000"/>
                <a:gd name="connsiteY52" fmla="*/ 5741 h 10000"/>
                <a:gd name="connsiteX53" fmla="*/ 3945 w 10000"/>
                <a:gd name="connsiteY53" fmla="*/ 5642 h 10000"/>
                <a:gd name="connsiteX54" fmla="*/ 4082 w 10000"/>
                <a:gd name="connsiteY54" fmla="*/ 5594 h 10000"/>
                <a:gd name="connsiteX55" fmla="*/ 4247 w 10000"/>
                <a:gd name="connsiteY55" fmla="*/ 5508 h 10000"/>
                <a:gd name="connsiteX56" fmla="*/ 4384 w 10000"/>
                <a:gd name="connsiteY56" fmla="*/ 5459 h 10000"/>
                <a:gd name="connsiteX57" fmla="*/ 4603 w 10000"/>
                <a:gd name="connsiteY57" fmla="*/ 5361 h 10000"/>
                <a:gd name="connsiteX58" fmla="*/ 4685 w 10000"/>
                <a:gd name="connsiteY58" fmla="*/ 5337 h 10000"/>
                <a:gd name="connsiteX59" fmla="*/ 4795 w 10000"/>
                <a:gd name="connsiteY59" fmla="*/ 5300 h 10000"/>
                <a:gd name="connsiteX60" fmla="*/ 4987 w 10000"/>
                <a:gd name="connsiteY60" fmla="*/ 5227 h 10000"/>
                <a:gd name="connsiteX61" fmla="*/ 4987 w 10000"/>
                <a:gd name="connsiteY61" fmla="*/ 5166 h 10000"/>
                <a:gd name="connsiteX62" fmla="*/ 5014 w 10000"/>
                <a:gd name="connsiteY62" fmla="*/ 5031 h 10000"/>
                <a:gd name="connsiteX63" fmla="*/ 5068 w 10000"/>
                <a:gd name="connsiteY63" fmla="*/ 4933 h 10000"/>
                <a:gd name="connsiteX64" fmla="*/ 5097 w 10000"/>
                <a:gd name="connsiteY64" fmla="*/ 4848 h 10000"/>
                <a:gd name="connsiteX65" fmla="*/ 5206 w 10000"/>
                <a:gd name="connsiteY65" fmla="*/ 4749 h 10000"/>
                <a:gd name="connsiteX66" fmla="*/ 5370 w 10000"/>
                <a:gd name="connsiteY66" fmla="*/ 4614 h 10000"/>
                <a:gd name="connsiteX67" fmla="*/ 5589 w 10000"/>
                <a:gd name="connsiteY67" fmla="*/ 4492 h 10000"/>
                <a:gd name="connsiteX68" fmla="*/ 5672 w 10000"/>
                <a:gd name="connsiteY68" fmla="*/ 4407 h 10000"/>
                <a:gd name="connsiteX69" fmla="*/ 5973 w 10000"/>
                <a:gd name="connsiteY69" fmla="*/ 4320 h 10000"/>
                <a:gd name="connsiteX70" fmla="*/ 6083 w 10000"/>
                <a:gd name="connsiteY70" fmla="*/ 4308 h 10000"/>
                <a:gd name="connsiteX71" fmla="*/ 6137 w 10000"/>
                <a:gd name="connsiteY71" fmla="*/ 4247 h 10000"/>
                <a:gd name="connsiteX72" fmla="*/ 6274 w 10000"/>
                <a:gd name="connsiteY72" fmla="*/ 4113 h 10000"/>
                <a:gd name="connsiteX73" fmla="*/ 6356 w 10000"/>
                <a:gd name="connsiteY73" fmla="*/ 3966 h 10000"/>
                <a:gd name="connsiteX74" fmla="*/ 6356 w 10000"/>
                <a:gd name="connsiteY74" fmla="*/ 3905 h 10000"/>
                <a:gd name="connsiteX75" fmla="*/ 6383 w 10000"/>
                <a:gd name="connsiteY75" fmla="*/ 3868 h 10000"/>
                <a:gd name="connsiteX76" fmla="*/ 6493 w 10000"/>
                <a:gd name="connsiteY76" fmla="*/ 3843 h 10000"/>
                <a:gd name="connsiteX77" fmla="*/ 6603 w 10000"/>
                <a:gd name="connsiteY77" fmla="*/ 3843 h 10000"/>
                <a:gd name="connsiteX78" fmla="*/ 6822 w 10000"/>
                <a:gd name="connsiteY78" fmla="*/ 3843 h 10000"/>
                <a:gd name="connsiteX79" fmla="*/ 6959 w 10000"/>
                <a:gd name="connsiteY79" fmla="*/ 3868 h 10000"/>
                <a:gd name="connsiteX80" fmla="*/ 7123 w 10000"/>
                <a:gd name="connsiteY80" fmla="*/ 3868 h 10000"/>
                <a:gd name="connsiteX81" fmla="*/ 7287 w 10000"/>
                <a:gd name="connsiteY81" fmla="*/ 3831 h 10000"/>
                <a:gd name="connsiteX82" fmla="*/ 7425 w 10000"/>
                <a:gd name="connsiteY82" fmla="*/ 3843 h 10000"/>
                <a:gd name="connsiteX83" fmla="*/ 7589 w 10000"/>
                <a:gd name="connsiteY83" fmla="*/ 3806 h 10000"/>
                <a:gd name="connsiteX84" fmla="*/ 7726 w 10000"/>
                <a:gd name="connsiteY84" fmla="*/ 3770 h 10000"/>
                <a:gd name="connsiteX85" fmla="*/ 7863 w 10000"/>
                <a:gd name="connsiteY85" fmla="*/ 3770 h 10000"/>
                <a:gd name="connsiteX86" fmla="*/ 7973 w 10000"/>
                <a:gd name="connsiteY86" fmla="*/ 3770 h 10000"/>
                <a:gd name="connsiteX87" fmla="*/ 8054 w 10000"/>
                <a:gd name="connsiteY87" fmla="*/ 3746 h 10000"/>
                <a:gd name="connsiteX88" fmla="*/ 8164 w 10000"/>
                <a:gd name="connsiteY88" fmla="*/ 3733 h 10000"/>
                <a:gd name="connsiteX89" fmla="*/ 8247 w 10000"/>
                <a:gd name="connsiteY89" fmla="*/ 3672 h 10000"/>
                <a:gd name="connsiteX90" fmla="*/ 8247 w 10000"/>
                <a:gd name="connsiteY90" fmla="*/ 3599 h 10000"/>
                <a:gd name="connsiteX91" fmla="*/ 8247 w 10000"/>
                <a:gd name="connsiteY91" fmla="*/ 3476 h 10000"/>
                <a:gd name="connsiteX92" fmla="*/ 8054 w 10000"/>
                <a:gd name="connsiteY92" fmla="*/ 3256 h 10000"/>
                <a:gd name="connsiteX93" fmla="*/ 7891 w 10000"/>
                <a:gd name="connsiteY93" fmla="*/ 2962 h 10000"/>
                <a:gd name="connsiteX94" fmla="*/ 7891 w 10000"/>
                <a:gd name="connsiteY94" fmla="*/ 2913 h 10000"/>
                <a:gd name="connsiteX95" fmla="*/ 7945 w 10000"/>
                <a:gd name="connsiteY95" fmla="*/ 2827 h 10000"/>
                <a:gd name="connsiteX96" fmla="*/ 8027 w 10000"/>
                <a:gd name="connsiteY96" fmla="*/ 2754 h 10000"/>
                <a:gd name="connsiteX97" fmla="*/ 8110 w 10000"/>
                <a:gd name="connsiteY97" fmla="*/ 2680 h 10000"/>
                <a:gd name="connsiteX98" fmla="*/ 8110 w 10000"/>
                <a:gd name="connsiteY98" fmla="*/ 2595 h 10000"/>
                <a:gd name="connsiteX99" fmla="*/ 8110 w 10000"/>
                <a:gd name="connsiteY99" fmla="*/ 2509 h 10000"/>
                <a:gd name="connsiteX100" fmla="*/ 8192 w 10000"/>
                <a:gd name="connsiteY100" fmla="*/ 2460 h 10000"/>
                <a:gd name="connsiteX101" fmla="*/ 8247 w 10000"/>
                <a:gd name="connsiteY101" fmla="*/ 2350 h 10000"/>
                <a:gd name="connsiteX102" fmla="*/ 8274 w 10000"/>
                <a:gd name="connsiteY102" fmla="*/ 2252 h 10000"/>
                <a:gd name="connsiteX103" fmla="*/ 8356 w 10000"/>
                <a:gd name="connsiteY103" fmla="*/ 2216 h 10000"/>
                <a:gd name="connsiteX104" fmla="*/ 8466 w 10000"/>
                <a:gd name="connsiteY104" fmla="*/ 2154 h 10000"/>
                <a:gd name="connsiteX105" fmla="*/ 8575 w 10000"/>
                <a:gd name="connsiteY105" fmla="*/ 2118 h 10000"/>
                <a:gd name="connsiteX106" fmla="*/ 8712 w 10000"/>
                <a:gd name="connsiteY106" fmla="*/ 2044 h 10000"/>
                <a:gd name="connsiteX107" fmla="*/ 8850 w 10000"/>
                <a:gd name="connsiteY107" fmla="*/ 1946 h 10000"/>
                <a:gd name="connsiteX108" fmla="*/ 8931 w 10000"/>
                <a:gd name="connsiteY108" fmla="*/ 1848 h 10000"/>
                <a:gd name="connsiteX109" fmla="*/ 8931 w 10000"/>
                <a:gd name="connsiteY109" fmla="*/ 1775 h 10000"/>
                <a:gd name="connsiteX110" fmla="*/ 8959 w 10000"/>
                <a:gd name="connsiteY110" fmla="*/ 1640 h 10000"/>
                <a:gd name="connsiteX111" fmla="*/ 8794 w 10000"/>
                <a:gd name="connsiteY111" fmla="*/ 1469 h 10000"/>
                <a:gd name="connsiteX112" fmla="*/ 8767 w 10000"/>
                <a:gd name="connsiteY112" fmla="*/ 1408 h 10000"/>
                <a:gd name="connsiteX113" fmla="*/ 8767 w 10000"/>
                <a:gd name="connsiteY113" fmla="*/ 1064 h 10000"/>
                <a:gd name="connsiteX114" fmla="*/ 8767 w 10000"/>
                <a:gd name="connsiteY114" fmla="*/ 991 h 10000"/>
                <a:gd name="connsiteX115" fmla="*/ 8767 w 10000"/>
                <a:gd name="connsiteY115" fmla="*/ 955 h 10000"/>
                <a:gd name="connsiteX116" fmla="*/ 8794 w 10000"/>
                <a:gd name="connsiteY116" fmla="*/ 918 h 10000"/>
                <a:gd name="connsiteX117" fmla="*/ 8850 w 10000"/>
                <a:gd name="connsiteY117" fmla="*/ 881 h 10000"/>
                <a:gd name="connsiteX118" fmla="*/ 8959 w 10000"/>
                <a:gd name="connsiteY118" fmla="*/ 820 h 10000"/>
                <a:gd name="connsiteX119" fmla="*/ 9150 w 10000"/>
                <a:gd name="connsiteY119" fmla="*/ 796 h 10000"/>
                <a:gd name="connsiteX120" fmla="*/ 9260 w 10000"/>
                <a:gd name="connsiteY120" fmla="*/ 784 h 10000"/>
                <a:gd name="connsiteX121" fmla="*/ 9342 w 10000"/>
                <a:gd name="connsiteY121" fmla="*/ 747 h 10000"/>
                <a:gd name="connsiteX122" fmla="*/ 9479 w 10000"/>
                <a:gd name="connsiteY122" fmla="*/ 697 h 10000"/>
                <a:gd name="connsiteX123" fmla="*/ 9644 w 10000"/>
                <a:gd name="connsiteY123" fmla="*/ 588 h 10000"/>
                <a:gd name="connsiteX124" fmla="*/ 9754 w 10000"/>
                <a:gd name="connsiteY124" fmla="*/ 526 h 10000"/>
                <a:gd name="connsiteX125" fmla="*/ 9946 w 10000"/>
                <a:gd name="connsiteY125" fmla="*/ 453 h 10000"/>
                <a:gd name="connsiteX126" fmla="*/ 10000 w 10000"/>
                <a:gd name="connsiteY126" fmla="*/ 391 h 10000"/>
                <a:gd name="connsiteX127" fmla="*/ 10000 w 10000"/>
                <a:gd name="connsiteY127" fmla="*/ 343 h 10000"/>
                <a:gd name="connsiteX128" fmla="*/ 9946 w 10000"/>
                <a:gd name="connsiteY128" fmla="*/ 282 h 10000"/>
                <a:gd name="connsiteX129" fmla="*/ 9836 w 10000"/>
                <a:gd name="connsiteY129" fmla="*/ 220 h 10000"/>
                <a:gd name="connsiteX130" fmla="*/ 9781 w 10000"/>
                <a:gd name="connsiteY130" fmla="*/ 171 h 10000"/>
                <a:gd name="connsiteX131" fmla="*/ 9754 w 10000"/>
                <a:gd name="connsiteY131" fmla="*/ 86 h 10000"/>
                <a:gd name="connsiteX132" fmla="*/ 9754 w 10000"/>
                <a:gd name="connsiteY132" fmla="*/ 36 h 10000"/>
                <a:gd name="connsiteX133" fmla="*/ 9754 w 10000"/>
                <a:gd name="connsiteY133" fmla="*/ 12 h 10000"/>
                <a:gd name="connsiteX134" fmla="*/ 9698 w 10000"/>
                <a:gd name="connsiteY134" fmla="*/ 0 h 10000"/>
                <a:gd name="connsiteX0" fmla="*/ 0 w 10000"/>
                <a:gd name="connsiteY0" fmla="*/ 10000 h 10000"/>
                <a:gd name="connsiteX1" fmla="*/ 521 w 10000"/>
                <a:gd name="connsiteY1" fmla="*/ 9829 h 10000"/>
                <a:gd name="connsiteX2" fmla="*/ 548 w 10000"/>
                <a:gd name="connsiteY2" fmla="*/ 9731 h 10000"/>
                <a:gd name="connsiteX3" fmla="*/ 658 w 10000"/>
                <a:gd name="connsiteY3" fmla="*/ 9694 h 10000"/>
                <a:gd name="connsiteX4" fmla="*/ 850 w 10000"/>
                <a:gd name="connsiteY4" fmla="*/ 9621 h 10000"/>
                <a:gd name="connsiteX5" fmla="*/ 1069 w 10000"/>
                <a:gd name="connsiteY5" fmla="*/ 9498 h 10000"/>
                <a:gd name="connsiteX6" fmla="*/ 1206 w 10000"/>
                <a:gd name="connsiteY6" fmla="*/ 9400 h 10000"/>
                <a:gd name="connsiteX7" fmla="*/ 1343 w 10000"/>
                <a:gd name="connsiteY7" fmla="*/ 9291 h 10000"/>
                <a:gd name="connsiteX8" fmla="*/ 1370 w 10000"/>
                <a:gd name="connsiteY8" fmla="*/ 9229 h 10000"/>
                <a:gd name="connsiteX9" fmla="*/ 1425 w 10000"/>
                <a:gd name="connsiteY9" fmla="*/ 9192 h 10000"/>
                <a:gd name="connsiteX10" fmla="*/ 1507 w 10000"/>
                <a:gd name="connsiteY10" fmla="*/ 9131 h 10000"/>
                <a:gd name="connsiteX11" fmla="*/ 1534 w 10000"/>
                <a:gd name="connsiteY11" fmla="*/ 9131 h 10000"/>
                <a:gd name="connsiteX12" fmla="*/ 1644 w 10000"/>
                <a:gd name="connsiteY12" fmla="*/ 9119 h 10000"/>
                <a:gd name="connsiteX13" fmla="*/ 1726 w 10000"/>
                <a:gd name="connsiteY13" fmla="*/ 9082 h 10000"/>
                <a:gd name="connsiteX14" fmla="*/ 1753 w 10000"/>
                <a:gd name="connsiteY14" fmla="*/ 9045 h 10000"/>
                <a:gd name="connsiteX15" fmla="*/ 1753 w 10000"/>
                <a:gd name="connsiteY15" fmla="*/ 8960 h 10000"/>
                <a:gd name="connsiteX16" fmla="*/ 1726 w 10000"/>
                <a:gd name="connsiteY16" fmla="*/ 8850 h 10000"/>
                <a:gd name="connsiteX17" fmla="*/ 1726 w 10000"/>
                <a:gd name="connsiteY17" fmla="*/ 8789 h 10000"/>
                <a:gd name="connsiteX18" fmla="*/ 1753 w 10000"/>
                <a:gd name="connsiteY18" fmla="*/ 8654 h 10000"/>
                <a:gd name="connsiteX19" fmla="*/ 1946 w 10000"/>
                <a:gd name="connsiteY19" fmla="*/ 8507 h 10000"/>
                <a:gd name="connsiteX20" fmla="*/ 1946 w 10000"/>
                <a:gd name="connsiteY20" fmla="*/ 8470 h 10000"/>
                <a:gd name="connsiteX21" fmla="*/ 1973 w 10000"/>
                <a:gd name="connsiteY21" fmla="*/ 8384 h 10000"/>
                <a:gd name="connsiteX22" fmla="*/ 1946 w 10000"/>
                <a:gd name="connsiteY22" fmla="*/ 8311 h 10000"/>
                <a:gd name="connsiteX23" fmla="*/ 1753 w 10000"/>
                <a:gd name="connsiteY23" fmla="*/ 8140 h 10000"/>
                <a:gd name="connsiteX24" fmla="*/ 1644 w 10000"/>
                <a:gd name="connsiteY24" fmla="*/ 8042 h 10000"/>
                <a:gd name="connsiteX25" fmla="*/ 1590 w 10000"/>
                <a:gd name="connsiteY25" fmla="*/ 7969 h 10000"/>
                <a:gd name="connsiteX26" fmla="*/ 1590 w 10000"/>
                <a:gd name="connsiteY26" fmla="*/ 7870 h 10000"/>
                <a:gd name="connsiteX27" fmla="*/ 1644 w 10000"/>
                <a:gd name="connsiteY27" fmla="*/ 7736 h 10000"/>
                <a:gd name="connsiteX28" fmla="*/ 1726 w 10000"/>
                <a:gd name="connsiteY28" fmla="*/ 7663 h 10000"/>
                <a:gd name="connsiteX29" fmla="*/ 1836 w 10000"/>
                <a:gd name="connsiteY29" fmla="*/ 7528 h 10000"/>
                <a:gd name="connsiteX30" fmla="*/ 1973 w 10000"/>
                <a:gd name="connsiteY30" fmla="*/ 7467 h 10000"/>
                <a:gd name="connsiteX31" fmla="*/ 2138 w 10000"/>
                <a:gd name="connsiteY31" fmla="*/ 7369 h 10000"/>
                <a:gd name="connsiteX32" fmla="*/ 2220 w 10000"/>
                <a:gd name="connsiteY32" fmla="*/ 7332 h 10000"/>
                <a:gd name="connsiteX33" fmla="*/ 2274 w 10000"/>
                <a:gd name="connsiteY33" fmla="*/ 7296 h 10000"/>
                <a:gd name="connsiteX34" fmla="*/ 2330 w 10000"/>
                <a:gd name="connsiteY34" fmla="*/ 7222 h 10000"/>
                <a:gd name="connsiteX35" fmla="*/ 2330 w 10000"/>
                <a:gd name="connsiteY35" fmla="*/ 7161 h 10000"/>
                <a:gd name="connsiteX36" fmla="*/ 2274 w 10000"/>
                <a:gd name="connsiteY36" fmla="*/ 6830 h 10000"/>
                <a:gd name="connsiteX37" fmla="*/ 2220 w 10000"/>
                <a:gd name="connsiteY37" fmla="*/ 6549 h 10000"/>
                <a:gd name="connsiteX38" fmla="*/ 2220 w 10000"/>
                <a:gd name="connsiteY38" fmla="*/ 6414 h 10000"/>
                <a:gd name="connsiteX39" fmla="*/ 2274 w 10000"/>
                <a:gd name="connsiteY39" fmla="*/ 6341 h 10000"/>
                <a:gd name="connsiteX40" fmla="*/ 2274 w 10000"/>
                <a:gd name="connsiteY40" fmla="*/ 6279 h 10000"/>
                <a:gd name="connsiteX41" fmla="*/ 2357 w 10000"/>
                <a:gd name="connsiteY41" fmla="*/ 6206 h 10000"/>
                <a:gd name="connsiteX42" fmla="*/ 2439 w 10000"/>
                <a:gd name="connsiteY42" fmla="*/ 6144 h 10000"/>
                <a:gd name="connsiteX43" fmla="*/ 2521 w 10000"/>
                <a:gd name="connsiteY43" fmla="*/ 6108 h 10000"/>
                <a:gd name="connsiteX44" fmla="*/ 2630 w 10000"/>
                <a:gd name="connsiteY44" fmla="*/ 6083 h 10000"/>
                <a:gd name="connsiteX45" fmla="*/ 2630 w 10000"/>
                <a:gd name="connsiteY45" fmla="*/ 6035 h 10000"/>
                <a:gd name="connsiteX46" fmla="*/ 2658 w 10000"/>
                <a:gd name="connsiteY46" fmla="*/ 6010 h 10000"/>
                <a:gd name="connsiteX47" fmla="*/ 2740 w 10000"/>
                <a:gd name="connsiteY47" fmla="*/ 6010 h 10000"/>
                <a:gd name="connsiteX48" fmla="*/ 2822 w 10000"/>
                <a:gd name="connsiteY48" fmla="*/ 6010 h 10000"/>
                <a:gd name="connsiteX49" fmla="*/ 3041 w 10000"/>
                <a:gd name="connsiteY49" fmla="*/ 5973 h 10000"/>
                <a:gd name="connsiteX50" fmla="*/ 3562 w 10000"/>
                <a:gd name="connsiteY50" fmla="*/ 5863 h 10000"/>
                <a:gd name="connsiteX51" fmla="*/ 3781 w 10000"/>
                <a:gd name="connsiteY51" fmla="*/ 5741 h 10000"/>
                <a:gd name="connsiteX52" fmla="*/ 3945 w 10000"/>
                <a:gd name="connsiteY52" fmla="*/ 5642 h 10000"/>
                <a:gd name="connsiteX53" fmla="*/ 4082 w 10000"/>
                <a:gd name="connsiteY53" fmla="*/ 5594 h 10000"/>
                <a:gd name="connsiteX54" fmla="*/ 4247 w 10000"/>
                <a:gd name="connsiteY54" fmla="*/ 5508 h 10000"/>
                <a:gd name="connsiteX55" fmla="*/ 4384 w 10000"/>
                <a:gd name="connsiteY55" fmla="*/ 5459 h 10000"/>
                <a:gd name="connsiteX56" fmla="*/ 4603 w 10000"/>
                <a:gd name="connsiteY56" fmla="*/ 5361 h 10000"/>
                <a:gd name="connsiteX57" fmla="*/ 4685 w 10000"/>
                <a:gd name="connsiteY57" fmla="*/ 5337 h 10000"/>
                <a:gd name="connsiteX58" fmla="*/ 4795 w 10000"/>
                <a:gd name="connsiteY58" fmla="*/ 5300 h 10000"/>
                <a:gd name="connsiteX59" fmla="*/ 4987 w 10000"/>
                <a:gd name="connsiteY59" fmla="*/ 5227 h 10000"/>
                <a:gd name="connsiteX60" fmla="*/ 4987 w 10000"/>
                <a:gd name="connsiteY60" fmla="*/ 5166 h 10000"/>
                <a:gd name="connsiteX61" fmla="*/ 5014 w 10000"/>
                <a:gd name="connsiteY61" fmla="*/ 5031 h 10000"/>
                <a:gd name="connsiteX62" fmla="*/ 5068 w 10000"/>
                <a:gd name="connsiteY62" fmla="*/ 4933 h 10000"/>
                <a:gd name="connsiteX63" fmla="*/ 5097 w 10000"/>
                <a:gd name="connsiteY63" fmla="*/ 4848 h 10000"/>
                <a:gd name="connsiteX64" fmla="*/ 5206 w 10000"/>
                <a:gd name="connsiteY64" fmla="*/ 4749 h 10000"/>
                <a:gd name="connsiteX65" fmla="*/ 5370 w 10000"/>
                <a:gd name="connsiteY65" fmla="*/ 4614 h 10000"/>
                <a:gd name="connsiteX66" fmla="*/ 5589 w 10000"/>
                <a:gd name="connsiteY66" fmla="*/ 4492 h 10000"/>
                <a:gd name="connsiteX67" fmla="*/ 5672 w 10000"/>
                <a:gd name="connsiteY67" fmla="*/ 4407 h 10000"/>
                <a:gd name="connsiteX68" fmla="*/ 5973 w 10000"/>
                <a:gd name="connsiteY68" fmla="*/ 4320 h 10000"/>
                <a:gd name="connsiteX69" fmla="*/ 6083 w 10000"/>
                <a:gd name="connsiteY69" fmla="*/ 4308 h 10000"/>
                <a:gd name="connsiteX70" fmla="*/ 6137 w 10000"/>
                <a:gd name="connsiteY70" fmla="*/ 4247 h 10000"/>
                <a:gd name="connsiteX71" fmla="*/ 6274 w 10000"/>
                <a:gd name="connsiteY71" fmla="*/ 4113 h 10000"/>
                <a:gd name="connsiteX72" fmla="*/ 6356 w 10000"/>
                <a:gd name="connsiteY72" fmla="*/ 3966 h 10000"/>
                <a:gd name="connsiteX73" fmla="*/ 6356 w 10000"/>
                <a:gd name="connsiteY73" fmla="*/ 3905 h 10000"/>
                <a:gd name="connsiteX74" fmla="*/ 6383 w 10000"/>
                <a:gd name="connsiteY74" fmla="*/ 3868 h 10000"/>
                <a:gd name="connsiteX75" fmla="*/ 6493 w 10000"/>
                <a:gd name="connsiteY75" fmla="*/ 3843 h 10000"/>
                <a:gd name="connsiteX76" fmla="*/ 6603 w 10000"/>
                <a:gd name="connsiteY76" fmla="*/ 3843 h 10000"/>
                <a:gd name="connsiteX77" fmla="*/ 6822 w 10000"/>
                <a:gd name="connsiteY77" fmla="*/ 3843 h 10000"/>
                <a:gd name="connsiteX78" fmla="*/ 6959 w 10000"/>
                <a:gd name="connsiteY78" fmla="*/ 3868 h 10000"/>
                <a:gd name="connsiteX79" fmla="*/ 7123 w 10000"/>
                <a:gd name="connsiteY79" fmla="*/ 3868 h 10000"/>
                <a:gd name="connsiteX80" fmla="*/ 7287 w 10000"/>
                <a:gd name="connsiteY80" fmla="*/ 3831 h 10000"/>
                <a:gd name="connsiteX81" fmla="*/ 7425 w 10000"/>
                <a:gd name="connsiteY81" fmla="*/ 3843 h 10000"/>
                <a:gd name="connsiteX82" fmla="*/ 7589 w 10000"/>
                <a:gd name="connsiteY82" fmla="*/ 3806 h 10000"/>
                <a:gd name="connsiteX83" fmla="*/ 7726 w 10000"/>
                <a:gd name="connsiteY83" fmla="*/ 3770 h 10000"/>
                <a:gd name="connsiteX84" fmla="*/ 7863 w 10000"/>
                <a:gd name="connsiteY84" fmla="*/ 3770 h 10000"/>
                <a:gd name="connsiteX85" fmla="*/ 7973 w 10000"/>
                <a:gd name="connsiteY85" fmla="*/ 3770 h 10000"/>
                <a:gd name="connsiteX86" fmla="*/ 8054 w 10000"/>
                <a:gd name="connsiteY86" fmla="*/ 3746 h 10000"/>
                <a:gd name="connsiteX87" fmla="*/ 8164 w 10000"/>
                <a:gd name="connsiteY87" fmla="*/ 3733 h 10000"/>
                <a:gd name="connsiteX88" fmla="*/ 8247 w 10000"/>
                <a:gd name="connsiteY88" fmla="*/ 3672 h 10000"/>
                <a:gd name="connsiteX89" fmla="*/ 8247 w 10000"/>
                <a:gd name="connsiteY89" fmla="*/ 3599 h 10000"/>
                <a:gd name="connsiteX90" fmla="*/ 8247 w 10000"/>
                <a:gd name="connsiteY90" fmla="*/ 3476 h 10000"/>
                <a:gd name="connsiteX91" fmla="*/ 8054 w 10000"/>
                <a:gd name="connsiteY91" fmla="*/ 3256 h 10000"/>
                <a:gd name="connsiteX92" fmla="*/ 7891 w 10000"/>
                <a:gd name="connsiteY92" fmla="*/ 2962 h 10000"/>
                <a:gd name="connsiteX93" fmla="*/ 7891 w 10000"/>
                <a:gd name="connsiteY93" fmla="*/ 2913 h 10000"/>
                <a:gd name="connsiteX94" fmla="*/ 7945 w 10000"/>
                <a:gd name="connsiteY94" fmla="*/ 2827 h 10000"/>
                <a:gd name="connsiteX95" fmla="*/ 8027 w 10000"/>
                <a:gd name="connsiteY95" fmla="*/ 2754 h 10000"/>
                <a:gd name="connsiteX96" fmla="*/ 8110 w 10000"/>
                <a:gd name="connsiteY96" fmla="*/ 2680 h 10000"/>
                <a:gd name="connsiteX97" fmla="*/ 8110 w 10000"/>
                <a:gd name="connsiteY97" fmla="*/ 2595 h 10000"/>
                <a:gd name="connsiteX98" fmla="*/ 8110 w 10000"/>
                <a:gd name="connsiteY98" fmla="*/ 2509 h 10000"/>
                <a:gd name="connsiteX99" fmla="*/ 8192 w 10000"/>
                <a:gd name="connsiteY99" fmla="*/ 2460 h 10000"/>
                <a:gd name="connsiteX100" fmla="*/ 8247 w 10000"/>
                <a:gd name="connsiteY100" fmla="*/ 2350 h 10000"/>
                <a:gd name="connsiteX101" fmla="*/ 8274 w 10000"/>
                <a:gd name="connsiteY101" fmla="*/ 2252 h 10000"/>
                <a:gd name="connsiteX102" fmla="*/ 8356 w 10000"/>
                <a:gd name="connsiteY102" fmla="*/ 2216 h 10000"/>
                <a:gd name="connsiteX103" fmla="*/ 8466 w 10000"/>
                <a:gd name="connsiteY103" fmla="*/ 2154 h 10000"/>
                <a:gd name="connsiteX104" fmla="*/ 8575 w 10000"/>
                <a:gd name="connsiteY104" fmla="*/ 2118 h 10000"/>
                <a:gd name="connsiteX105" fmla="*/ 8712 w 10000"/>
                <a:gd name="connsiteY105" fmla="*/ 2044 h 10000"/>
                <a:gd name="connsiteX106" fmla="*/ 8850 w 10000"/>
                <a:gd name="connsiteY106" fmla="*/ 1946 h 10000"/>
                <a:gd name="connsiteX107" fmla="*/ 8931 w 10000"/>
                <a:gd name="connsiteY107" fmla="*/ 1848 h 10000"/>
                <a:gd name="connsiteX108" fmla="*/ 8931 w 10000"/>
                <a:gd name="connsiteY108" fmla="*/ 1775 h 10000"/>
                <a:gd name="connsiteX109" fmla="*/ 8959 w 10000"/>
                <a:gd name="connsiteY109" fmla="*/ 1640 h 10000"/>
                <a:gd name="connsiteX110" fmla="*/ 8794 w 10000"/>
                <a:gd name="connsiteY110" fmla="*/ 1469 h 10000"/>
                <a:gd name="connsiteX111" fmla="*/ 8767 w 10000"/>
                <a:gd name="connsiteY111" fmla="*/ 1408 h 10000"/>
                <a:gd name="connsiteX112" fmla="*/ 8767 w 10000"/>
                <a:gd name="connsiteY112" fmla="*/ 1064 h 10000"/>
                <a:gd name="connsiteX113" fmla="*/ 8767 w 10000"/>
                <a:gd name="connsiteY113" fmla="*/ 991 h 10000"/>
                <a:gd name="connsiteX114" fmla="*/ 8767 w 10000"/>
                <a:gd name="connsiteY114" fmla="*/ 955 h 10000"/>
                <a:gd name="connsiteX115" fmla="*/ 8794 w 10000"/>
                <a:gd name="connsiteY115" fmla="*/ 918 h 10000"/>
                <a:gd name="connsiteX116" fmla="*/ 8850 w 10000"/>
                <a:gd name="connsiteY116" fmla="*/ 881 h 10000"/>
                <a:gd name="connsiteX117" fmla="*/ 8959 w 10000"/>
                <a:gd name="connsiteY117" fmla="*/ 820 h 10000"/>
                <a:gd name="connsiteX118" fmla="*/ 9150 w 10000"/>
                <a:gd name="connsiteY118" fmla="*/ 796 h 10000"/>
                <a:gd name="connsiteX119" fmla="*/ 9260 w 10000"/>
                <a:gd name="connsiteY119" fmla="*/ 784 h 10000"/>
                <a:gd name="connsiteX120" fmla="*/ 9342 w 10000"/>
                <a:gd name="connsiteY120" fmla="*/ 747 h 10000"/>
                <a:gd name="connsiteX121" fmla="*/ 9479 w 10000"/>
                <a:gd name="connsiteY121" fmla="*/ 697 h 10000"/>
                <a:gd name="connsiteX122" fmla="*/ 9644 w 10000"/>
                <a:gd name="connsiteY122" fmla="*/ 588 h 10000"/>
                <a:gd name="connsiteX123" fmla="*/ 9754 w 10000"/>
                <a:gd name="connsiteY123" fmla="*/ 526 h 10000"/>
                <a:gd name="connsiteX124" fmla="*/ 9946 w 10000"/>
                <a:gd name="connsiteY124" fmla="*/ 453 h 10000"/>
                <a:gd name="connsiteX125" fmla="*/ 10000 w 10000"/>
                <a:gd name="connsiteY125" fmla="*/ 391 h 10000"/>
                <a:gd name="connsiteX126" fmla="*/ 10000 w 10000"/>
                <a:gd name="connsiteY126" fmla="*/ 343 h 10000"/>
                <a:gd name="connsiteX127" fmla="*/ 9946 w 10000"/>
                <a:gd name="connsiteY127" fmla="*/ 282 h 10000"/>
                <a:gd name="connsiteX128" fmla="*/ 9836 w 10000"/>
                <a:gd name="connsiteY128" fmla="*/ 220 h 10000"/>
                <a:gd name="connsiteX129" fmla="*/ 9781 w 10000"/>
                <a:gd name="connsiteY129" fmla="*/ 171 h 10000"/>
                <a:gd name="connsiteX130" fmla="*/ 9754 w 10000"/>
                <a:gd name="connsiteY130" fmla="*/ 86 h 10000"/>
                <a:gd name="connsiteX131" fmla="*/ 9754 w 10000"/>
                <a:gd name="connsiteY131" fmla="*/ 36 h 10000"/>
                <a:gd name="connsiteX132" fmla="*/ 9754 w 10000"/>
                <a:gd name="connsiteY132" fmla="*/ 12 h 10000"/>
                <a:gd name="connsiteX133" fmla="*/ 9698 w 10000"/>
                <a:gd name="connsiteY133" fmla="*/ 0 h 10000"/>
                <a:gd name="connsiteX0" fmla="*/ 0 w 9479"/>
                <a:gd name="connsiteY0" fmla="*/ 9829 h 9829"/>
                <a:gd name="connsiteX1" fmla="*/ 27 w 9479"/>
                <a:gd name="connsiteY1" fmla="*/ 9731 h 9829"/>
                <a:gd name="connsiteX2" fmla="*/ 137 w 9479"/>
                <a:gd name="connsiteY2" fmla="*/ 9694 h 9829"/>
                <a:gd name="connsiteX3" fmla="*/ 329 w 9479"/>
                <a:gd name="connsiteY3" fmla="*/ 9621 h 9829"/>
                <a:gd name="connsiteX4" fmla="*/ 548 w 9479"/>
                <a:gd name="connsiteY4" fmla="*/ 9498 h 9829"/>
                <a:gd name="connsiteX5" fmla="*/ 685 w 9479"/>
                <a:gd name="connsiteY5" fmla="*/ 9400 h 9829"/>
                <a:gd name="connsiteX6" fmla="*/ 822 w 9479"/>
                <a:gd name="connsiteY6" fmla="*/ 9291 h 9829"/>
                <a:gd name="connsiteX7" fmla="*/ 849 w 9479"/>
                <a:gd name="connsiteY7" fmla="*/ 9229 h 9829"/>
                <a:gd name="connsiteX8" fmla="*/ 904 w 9479"/>
                <a:gd name="connsiteY8" fmla="*/ 9192 h 9829"/>
                <a:gd name="connsiteX9" fmla="*/ 986 w 9479"/>
                <a:gd name="connsiteY9" fmla="*/ 9131 h 9829"/>
                <a:gd name="connsiteX10" fmla="*/ 1013 w 9479"/>
                <a:gd name="connsiteY10" fmla="*/ 9131 h 9829"/>
                <a:gd name="connsiteX11" fmla="*/ 1123 w 9479"/>
                <a:gd name="connsiteY11" fmla="*/ 9119 h 9829"/>
                <a:gd name="connsiteX12" fmla="*/ 1205 w 9479"/>
                <a:gd name="connsiteY12" fmla="*/ 9082 h 9829"/>
                <a:gd name="connsiteX13" fmla="*/ 1232 w 9479"/>
                <a:gd name="connsiteY13" fmla="*/ 9045 h 9829"/>
                <a:gd name="connsiteX14" fmla="*/ 1232 w 9479"/>
                <a:gd name="connsiteY14" fmla="*/ 8960 h 9829"/>
                <a:gd name="connsiteX15" fmla="*/ 1205 w 9479"/>
                <a:gd name="connsiteY15" fmla="*/ 8850 h 9829"/>
                <a:gd name="connsiteX16" fmla="*/ 1205 w 9479"/>
                <a:gd name="connsiteY16" fmla="*/ 8789 h 9829"/>
                <a:gd name="connsiteX17" fmla="*/ 1232 w 9479"/>
                <a:gd name="connsiteY17" fmla="*/ 8654 h 9829"/>
                <a:gd name="connsiteX18" fmla="*/ 1425 w 9479"/>
                <a:gd name="connsiteY18" fmla="*/ 8507 h 9829"/>
                <a:gd name="connsiteX19" fmla="*/ 1425 w 9479"/>
                <a:gd name="connsiteY19" fmla="*/ 8470 h 9829"/>
                <a:gd name="connsiteX20" fmla="*/ 1452 w 9479"/>
                <a:gd name="connsiteY20" fmla="*/ 8384 h 9829"/>
                <a:gd name="connsiteX21" fmla="*/ 1425 w 9479"/>
                <a:gd name="connsiteY21" fmla="*/ 8311 h 9829"/>
                <a:gd name="connsiteX22" fmla="*/ 1232 w 9479"/>
                <a:gd name="connsiteY22" fmla="*/ 8140 h 9829"/>
                <a:gd name="connsiteX23" fmla="*/ 1123 w 9479"/>
                <a:gd name="connsiteY23" fmla="*/ 8042 h 9829"/>
                <a:gd name="connsiteX24" fmla="*/ 1069 w 9479"/>
                <a:gd name="connsiteY24" fmla="*/ 7969 h 9829"/>
                <a:gd name="connsiteX25" fmla="*/ 1069 w 9479"/>
                <a:gd name="connsiteY25" fmla="*/ 7870 h 9829"/>
                <a:gd name="connsiteX26" fmla="*/ 1123 w 9479"/>
                <a:gd name="connsiteY26" fmla="*/ 7736 h 9829"/>
                <a:gd name="connsiteX27" fmla="*/ 1205 w 9479"/>
                <a:gd name="connsiteY27" fmla="*/ 7663 h 9829"/>
                <a:gd name="connsiteX28" fmla="*/ 1315 w 9479"/>
                <a:gd name="connsiteY28" fmla="*/ 7528 h 9829"/>
                <a:gd name="connsiteX29" fmla="*/ 1452 w 9479"/>
                <a:gd name="connsiteY29" fmla="*/ 7467 h 9829"/>
                <a:gd name="connsiteX30" fmla="*/ 1617 w 9479"/>
                <a:gd name="connsiteY30" fmla="*/ 7369 h 9829"/>
                <a:gd name="connsiteX31" fmla="*/ 1699 w 9479"/>
                <a:gd name="connsiteY31" fmla="*/ 7332 h 9829"/>
                <a:gd name="connsiteX32" fmla="*/ 1753 w 9479"/>
                <a:gd name="connsiteY32" fmla="*/ 7296 h 9829"/>
                <a:gd name="connsiteX33" fmla="*/ 1809 w 9479"/>
                <a:gd name="connsiteY33" fmla="*/ 7222 h 9829"/>
                <a:gd name="connsiteX34" fmla="*/ 1809 w 9479"/>
                <a:gd name="connsiteY34" fmla="*/ 7161 h 9829"/>
                <a:gd name="connsiteX35" fmla="*/ 1753 w 9479"/>
                <a:gd name="connsiteY35" fmla="*/ 6830 h 9829"/>
                <a:gd name="connsiteX36" fmla="*/ 1699 w 9479"/>
                <a:gd name="connsiteY36" fmla="*/ 6549 h 9829"/>
                <a:gd name="connsiteX37" fmla="*/ 1699 w 9479"/>
                <a:gd name="connsiteY37" fmla="*/ 6414 h 9829"/>
                <a:gd name="connsiteX38" fmla="*/ 1753 w 9479"/>
                <a:gd name="connsiteY38" fmla="*/ 6341 h 9829"/>
                <a:gd name="connsiteX39" fmla="*/ 1753 w 9479"/>
                <a:gd name="connsiteY39" fmla="*/ 6279 h 9829"/>
                <a:gd name="connsiteX40" fmla="*/ 1836 w 9479"/>
                <a:gd name="connsiteY40" fmla="*/ 6206 h 9829"/>
                <a:gd name="connsiteX41" fmla="*/ 1918 w 9479"/>
                <a:gd name="connsiteY41" fmla="*/ 6144 h 9829"/>
                <a:gd name="connsiteX42" fmla="*/ 2000 w 9479"/>
                <a:gd name="connsiteY42" fmla="*/ 6108 h 9829"/>
                <a:gd name="connsiteX43" fmla="*/ 2109 w 9479"/>
                <a:gd name="connsiteY43" fmla="*/ 6083 h 9829"/>
                <a:gd name="connsiteX44" fmla="*/ 2109 w 9479"/>
                <a:gd name="connsiteY44" fmla="*/ 6035 h 9829"/>
                <a:gd name="connsiteX45" fmla="*/ 2137 w 9479"/>
                <a:gd name="connsiteY45" fmla="*/ 6010 h 9829"/>
                <a:gd name="connsiteX46" fmla="*/ 2219 w 9479"/>
                <a:gd name="connsiteY46" fmla="*/ 6010 h 9829"/>
                <a:gd name="connsiteX47" fmla="*/ 2301 w 9479"/>
                <a:gd name="connsiteY47" fmla="*/ 6010 h 9829"/>
                <a:gd name="connsiteX48" fmla="*/ 2520 w 9479"/>
                <a:gd name="connsiteY48" fmla="*/ 5973 h 9829"/>
                <a:gd name="connsiteX49" fmla="*/ 3041 w 9479"/>
                <a:gd name="connsiteY49" fmla="*/ 5863 h 9829"/>
                <a:gd name="connsiteX50" fmla="*/ 3260 w 9479"/>
                <a:gd name="connsiteY50" fmla="*/ 5741 h 9829"/>
                <a:gd name="connsiteX51" fmla="*/ 3424 w 9479"/>
                <a:gd name="connsiteY51" fmla="*/ 5642 h 9829"/>
                <a:gd name="connsiteX52" fmla="*/ 3561 w 9479"/>
                <a:gd name="connsiteY52" fmla="*/ 5594 h 9829"/>
                <a:gd name="connsiteX53" fmla="*/ 3726 w 9479"/>
                <a:gd name="connsiteY53" fmla="*/ 5508 h 9829"/>
                <a:gd name="connsiteX54" fmla="*/ 3863 w 9479"/>
                <a:gd name="connsiteY54" fmla="*/ 5459 h 9829"/>
                <a:gd name="connsiteX55" fmla="*/ 4082 w 9479"/>
                <a:gd name="connsiteY55" fmla="*/ 5361 h 9829"/>
                <a:gd name="connsiteX56" fmla="*/ 4164 w 9479"/>
                <a:gd name="connsiteY56" fmla="*/ 5337 h 9829"/>
                <a:gd name="connsiteX57" fmla="*/ 4274 w 9479"/>
                <a:gd name="connsiteY57" fmla="*/ 5300 h 9829"/>
                <a:gd name="connsiteX58" fmla="*/ 4466 w 9479"/>
                <a:gd name="connsiteY58" fmla="*/ 5227 h 9829"/>
                <a:gd name="connsiteX59" fmla="*/ 4466 w 9479"/>
                <a:gd name="connsiteY59" fmla="*/ 5166 h 9829"/>
                <a:gd name="connsiteX60" fmla="*/ 4493 w 9479"/>
                <a:gd name="connsiteY60" fmla="*/ 5031 h 9829"/>
                <a:gd name="connsiteX61" fmla="*/ 4547 w 9479"/>
                <a:gd name="connsiteY61" fmla="*/ 4933 h 9829"/>
                <a:gd name="connsiteX62" fmla="*/ 4576 w 9479"/>
                <a:gd name="connsiteY62" fmla="*/ 4848 h 9829"/>
                <a:gd name="connsiteX63" fmla="*/ 4685 w 9479"/>
                <a:gd name="connsiteY63" fmla="*/ 4749 h 9829"/>
                <a:gd name="connsiteX64" fmla="*/ 4849 w 9479"/>
                <a:gd name="connsiteY64" fmla="*/ 4614 h 9829"/>
                <a:gd name="connsiteX65" fmla="*/ 5068 w 9479"/>
                <a:gd name="connsiteY65" fmla="*/ 4492 h 9829"/>
                <a:gd name="connsiteX66" fmla="*/ 5151 w 9479"/>
                <a:gd name="connsiteY66" fmla="*/ 4407 h 9829"/>
                <a:gd name="connsiteX67" fmla="*/ 5452 w 9479"/>
                <a:gd name="connsiteY67" fmla="*/ 4320 h 9829"/>
                <a:gd name="connsiteX68" fmla="*/ 5562 w 9479"/>
                <a:gd name="connsiteY68" fmla="*/ 4308 h 9829"/>
                <a:gd name="connsiteX69" fmla="*/ 5616 w 9479"/>
                <a:gd name="connsiteY69" fmla="*/ 4247 h 9829"/>
                <a:gd name="connsiteX70" fmla="*/ 5753 w 9479"/>
                <a:gd name="connsiteY70" fmla="*/ 4113 h 9829"/>
                <a:gd name="connsiteX71" fmla="*/ 5835 w 9479"/>
                <a:gd name="connsiteY71" fmla="*/ 3966 h 9829"/>
                <a:gd name="connsiteX72" fmla="*/ 5835 w 9479"/>
                <a:gd name="connsiteY72" fmla="*/ 3905 h 9829"/>
                <a:gd name="connsiteX73" fmla="*/ 5862 w 9479"/>
                <a:gd name="connsiteY73" fmla="*/ 3868 h 9829"/>
                <a:gd name="connsiteX74" fmla="*/ 5972 w 9479"/>
                <a:gd name="connsiteY74" fmla="*/ 3843 h 9829"/>
                <a:gd name="connsiteX75" fmla="*/ 6082 w 9479"/>
                <a:gd name="connsiteY75" fmla="*/ 3843 h 9829"/>
                <a:gd name="connsiteX76" fmla="*/ 6301 w 9479"/>
                <a:gd name="connsiteY76" fmla="*/ 3843 h 9829"/>
                <a:gd name="connsiteX77" fmla="*/ 6438 w 9479"/>
                <a:gd name="connsiteY77" fmla="*/ 3868 h 9829"/>
                <a:gd name="connsiteX78" fmla="*/ 6602 w 9479"/>
                <a:gd name="connsiteY78" fmla="*/ 3868 h 9829"/>
                <a:gd name="connsiteX79" fmla="*/ 6766 w 9479"/>
                <a:gd name="connsiteY79" fmla="*/ 3831 h 9829"/>
                <a:gd name="connsiteX80" fmla="*/ 6904 w 9479"/>
                <a:gd name="connsiteY80" fmla="*/ 3843 h 9829"/>
                <a:gd name="connsiteX81" fmla="*/ 7068 w 9479"/>
                <a:gd name="connsiteY81" fmla="*/ 3806 h 9829"/>
                <a:gd name="connsiteX82" fmla="*/ 7205 w 9479"/>
                <a:gd name="connsiteY82" fmla="*/ 3770 h 9829"/>
                <a:gd name="connsiteX83" fmla="*/ 7342 w 9479"/>
                <a:gd name="connsiteY83" fmla="*/ 3770 h 9829"/>
                <a:gd name="connsiteX84" fmla="*/ 7452 w 9479"/>
                <a:gd name="connsiteY84" fmla="*/ 3770 h 9829"/>
                <a:gd name="connsiteX85" fmla="*/ 7533 w 9479"/>
                <a:gd name="connsiteY85" fmla="*/ 3746 h 9829"/>
                <a:gd name="connsiteX86" fmla="*/ 7643 w 9479"/>
                <a:gd name="connsiteY86" fmla="*/ 3733 h 9829"/>
                <a:gd name="connsiteX87" fmla="*/ 7726 w 9479"/>
                <a:gd name="connsiteY87" fmla="*/ 3672 h 9829"/>
                <a:gd name="connsiteX88" fmla="*/ 7726 w 9479"/>
                <a:gd name="connsiteY88" fmla="*/ 3599 h 9829"/>
                <a:gd name="connsiteX89" fmla="*/ 7726 w 9479"/>
                <a:gd name="connsiteY89" fmla="*/ 3476 h 9829"/>
                <a:gd name="connsiteX90" fmla="*/ 7533 w 9479"/>
                <a:gd name="connsiteY90" fmla="*/ 3256 h 9829"/>
                <a:gd name="connsiteX91" fmla="*/ 7370 w 9479"/>
                <a:gd name="connsiteY91" fmla="*/ 2962 h 9829"/>
                <a:gd name="connsiteX92" fmla="*/ 7370 w 9479"/>
                <a:gd name="connsiteY92" fmla="*/ 2913 h 9829"/>
                <a:gd name="connsiteX93" fmla="*/ 7424 w 9479"/>
                <a:gd name="connsiteY93" fmla="*/ 2827 h 9829"/>
                <a:gd name="connsiteX94" fmla="*/ 7506 w 9479"/>
                <a:gd name="connsiteY94" fmla="*/ 2754 h 9829"/>
                <a:gd name="connsiteX95" fmla="*/ 7589 w 9479"/>
                <a:gd name="connsiteY95" fmla="*/ 2680 h 9829"/>
                <a:gd name="connsiteX96" fmla="*/ 7589 w 9479"/>
                <a:gd name="connsiteY96" fmla="*/ 2595 h 9829"/>
                <a:gd name="connsiteX97" fmla="*/ 7589 w 9479"/>
                <a:gd name="connsiteY97" fmla="*/ 2509 h 9829"/>
                <a:gd name="connsiteX98" fmla="*/ 7671 w 9479"/>
                <a:gd name="connsiteY98" fmla="*/ 2460 h 9829"/>
                <a:gd name="connsiteX99" fmla="*/ 7726 w 9479"/>
                <a:gd name="connsiteY99" fmla="*/ 2350 h 9829"/>
                <a:gd name="connsiteX100" fmla="*/ 7753 w 9479"/>
                <a:gd name="connsiteY100" fmla="*/ 2252 h 9829"/>
                <a:gd name="connsiteX101" fmla="*/ 7835 w 9479"/>
                <a:gd name="connsiteY101" fmla="*/ 2216 h 9829"/>
                <a:gd name="connsiteX102" fmla="*/ 7945 w 9479"/>
                <a:gd name="connsiteY102" fmla="*/ 2154 h 9829"/>
                <a:gd name="connsiteX103" fmla="*/ 8054 w 9479"/>
                <a:gd name="connsiteY103" fmla="*/ 2118 h 9829"/>
                <a:gd name="connsiteX104" fmla="*/ 8191 w 9479"/>
                <a:gd name="connsiteY104" fmla="*/ 2044 h 9829"/>
                <a:gd name="connsiteX105" fmla="*/ 8329 w 9479"/>
                <a:gd name="connsiteY105" fmla="*/ 1946 h 9829"/>
                <a:gd name="connsiteX106" fmla="*/ 8410 w 9479"/>
                <a:gd name="connsiteY106" fmla="*/ 1848 h 9829"/>
                <a:gd name="connsiteX107" fmla="*/ 8410 w 9479"/>
                <a:gd name="connsiteY107" fmla="*/ 1775 h 9829"/>
                <a:gd name="connsiteX108" fmla="*/ 8438 w 9479"/>
                <a:gd name="connsiteY108" fmla="*/ 1640 h 9829"/>
                <a:gd name="connsiteX109" fmla="*/ 8273 w 9479"/>
                <a:gd name="connsiteY109" fmla="*/ 1469 h 9829"/>
                <a:gd name="connsiteX110" fmla="*/ 8246 w 9479"/>
                <a:gd name="connsiteY110" fmla="*/ 1408 h 9829"/>
                <a:gd name="connsiteX111" fmla="*/ 8246 w 9479"/>
                <a:gd name="connsiteY111" fmla="*/ 1064 h 9829"/>
                <a:gd name="connsiteX112" fmla="*/ 8246 w 9479"/>
                <a:gd name="connsiteY112" fmla="*/ 991 h 9829"/>
                <a:gd name="connsiteX113" fmla="*/ 8246 w 9479"/>
                <a:gd name="connsiteY113" fmla="*/ 955 h 9829"/>
                <a:gd name="connsiteX114" fmla="*/ 8273 w 9479"/>
                <a:gd name="connsiteY114" fmla="*/ 918 h 9829"/>
                <a:gd name="connsiteX115" fmla="*/ 8329 w 9479"/>
                <a:gd name="connsiteY115" fmla="*/ 881 h 9829"/>
                <a:gd name="connsiteX116" fmla="*/ 8438 w 9479"/>
                <a:gd name="connsiteY116" fmla="*/ 820 h 9829"/>
                <a:gd name="connsiteX117" fmla="*/ 8629 w 9479"/>
                <a:gd name="connsiteY117" fmla="*/ 796 h 9829"/>
                <a:gd name="connsiteX118" fmla="*/ 8739 w 9479"/>
                <a:gd name="connsiteY118" fmla="*/ 784 h 9829"/>
                <a:gd name="connsiteX119" fmla="*/ 8821 w 9479"/>
                <a:gd name="connsiteY119" fmla="*/ 747 h 9829"/>
                <a:gd name="connsiteX120" fmla="*/ 8958 w 9479"/>
                <a:gd name="connsiteY120" fmla="*/ 697 h 9829"/>
                <a:gd name="connsiteX121" fmla="*/ 9123 w 9479"/>
                <a:gd name="connsiteY121" fmla="*/ 588 h 9829"/>
                <a:gd name="connsiteX122" fmla="*/ 9233 w 9479"/>
                <a:gd name="connsiteY122" fmla="*/ 526 h 9829"/>
                <a:gd name="connsiteX123" fmla="*/ 9425 w 9479"/>
                <a:gd name="connsiteY123" fmla="*/ 453 h 9829"/>
                <a:gd name="connsiteX124" fmla="*/ 9479 w 9479"/>
                <a:gd name="connsiteY124" fmla="*/ 391 h 9829"/>
                <a:gd name="connsiteX125" fmla="*/ 9479 w 9479"/>
                <a:gd name="connsiteY125" fmla="*/ 343 h 9829"/>
                <a:gd name="connsiteX126" fmla="*/ 9425 w 9479"/>
                <a:gd name="connsiteY126" fmla="*/ 282 h 9829"/>
                <a:gd name="connsiteX127" fmla="*/ 9315 w 9479"/>
                <a:gd name="connsiteY127" fmla="*/ 220 h 9829"/>
                <a:gd name="connsiteX128" fmla="*/ 9260 w 9479"/>
                <a:gd name="connsiteY128" fmla="*/ 171 h 9829"/>
                <a:gd name="connsiteX129" fmla="*/ 9233 w 9479"/>
                <a:gd name="connsiteY129" fmla="*/ 86 h 9829"/>
                <a:gd name="connsiteX130" fmla="*/ 9233 w 9479"/>
                <a:gd name="connsiteY130" fmla="*/ 36 h 9829"/>
                <a:gd name="connsiteX131" fmla="*/ 9233 w 9479"/>
                <a:gd name="connsiteY131" fmla="*/ 12 h 9829"/>
                <a:gd name="connsiteX132" fmla="*/ 9177 w 9479"/>
                <a:gd name="connsiteY132" fmla="*/ 0 h 9829"/>
                <a:gd name="connsiteX0" fmla="*/ 0 w 9972"/>
                <a:gd name="connsiteY0" fmla="*/ 9900 h 9900"/>
                <a:gd name="connsiteX1" fmla="*/ 117 w 9972"/>
                <a:gd name="connsiteY1" fmla="*/ 9863 h 9900"/>
                <a:gd name="connsiteX2" fmla="*/ 319 w 9972"/>
                <a:gd name="connsiteY2" fmla="*/ 9788 h 9900"/>
                <a:gd name="connsiteX3" fmla="*/ 550 w 9972"/>
                <a:gd name="connsiteY3" fmla="*/ 9663 h 9900"/>
                <a:gd name="connsiteX4" fmla="*/ 695 w 9972"/>
                <a:gd name="connsiteY4" fmla="*/ 9564 h 9900"/>
                <a:gd name="connsiteX5" fmla="*/ 839 w 9972"/>
                <a:gd name="connsiteY5" fmla="*/ 9453 h 9900"/>
                <a:gd name="connsiteX6" fmla="*/ 868 w 9972"/>
                <a:gd name="connsiteY6" fmla="*/ 9390 h 9900"/>
                <a:gd name="connsiteX7" fmla="*/ 926 w 9972"/>
                <a:gd name="connsiteY7" fmla="*/ 9352 h 9900"/>
                <a:gd name="connsiteX8" fmla="*/ 1012 w 9972"/>
                <a:gd name="connsiteY8" fmla="*/ 9290 h 9900"/>
                <a:gd name="connsiteX9" fmla="*/ 1041 w 9972"/>
                <a:gd name="connsiteY9" fmla="*/ 9290 h 9900"/>
                <a:gd name="connsiteX10" fmla="*/ 1157 w 9972"/>
                <a:gd name="connsiteY10" fmla="*/ 9278 h 9900"/>
                <a:gd name="connsiteX11" fmla="*/ 1243 w 9972"/>
                <a:gd name="connsiteY11" fmla="*/ 9240 h 9900"/>
                <a:gd name="connsiteX12" fmla="*/ 1272 w 9972"/>
                <a:gd name="connsiteY12" fmla="*/ 9202 h 9900"/>
                <a:gd name="connsiteX13" fmla="*/ 1272 w 9972"/>
                <a:gd name="connsiteY13" fmla="*/ 9116 h 9900"/>
                <a:gd name="connsiteX14" fmla="*/ 1243 w 9972"/>
                <a:gd name="connsiteY14" fmla="*/ 9004 h 9900"/>
                <a:gd name="connsiteX15" fmla="*/ 1243 w 9972"/>
                <a:gd name="connsiteY15" fmla="*/ 8942 h 9900"/>
                <a:gd name="connsiteX16" fmla="*/ 1272 w 9972"/>
                <a:gd name="connsiteY16" fmla="*/ 8805 h 9900"/>
                <a:gd name="connsiteX17" fmla="*/ 1475 w 9972"/>
                <a:gd name="connsiteY17" fmla="*/ 8655 h 9900"/>
                <a:gd name="connsiteX18" fmla="*/ 1475 w 9972"/>
                <a:gd name="connsiteY18" fmla="*/ 8617 h 9900"/>
                <a:gd name="connsiteX19" fmla="*/ 1504 w 9972"/>
                <a:gd name="connsiteY19" fmla="*/ 8530 h 9900"/>
                <a:gd name="connsiteX20" fmla="*/ 1475 w 9972"/>
                <a:gd name="connsiteY20" fmla="*/ 8456 h 9900"/>
                <a:gd name="connsiteX21" fmla="*/ 1272 w 9972"/>
                <a:gd name="connsiteY21" fmla="*/ 8282 h 9900"/>
                <a:gd name="connsiteX22" fmla="*/ 1157 w 9972"/>
                <a:gd name="connsiteY22" fmla="*/ 8182 h 9900"/>
                <a:gd name="connsiteX23" fmla="*/ 1100 w 9972"/>
                <a:gd name="connsiteY23" fmla="*/ 8108 h 9900"/>
                <a:gd name="connsiteX24" fmla="*/ 1100 w 9972"/>
                <a:gd name="connsiteY24" fmla="*/ 8007 h 9900"/>
                <a:gd name="connsiteX25" fmla="*/ 1157 w 9972"/>
                <a:gd name="connsiteY25" fmla="*/ 7871 h 9900"/>
                <a:gd name="connsiteX26" fmla="*/ 1243 w 9972"/>
                <a:gd name="connsiteY26" fmla="*/ 7796 h 9900"/>
                <a:gd name="connsiteX27" fmla="*/ 1359 w 9972"/>
                <a:gd name="connsiteY27" fmla="*/ 7659 h 9900"/>
                <a:gd name="connsiteX28" fmla="*/ 1504 w 9972"/>
                <a:gd name="connsiteY28" fmla="*/ 7597 h 9900"/>
                <a:gd name="connsiteX29" fmla="*/ 1678 w 9972"/>
                <a:gd name="connsiteY29" fmla="*/ 7497 h 9900"/>
                <a:gd name="connsiteX30" fmla="*/ 1764 w 9972"/>
                <a:gd name="connsiteY30" fmla="*/ 7460 h 9900"/>
                <a:gd name="connsiteX31" fmla="*/ 1821 w 9972"/>
                <a:gd name="connsiteY31" fmla="*/ 7423 h 9900"/>
                <a:gd name="connsiteX32" fmla="*/ 1880 w 9972"/>
                <a:gd name="connsiteY32" fmla="*/ 7348 h 9900"/>
                <a:gd name="connsiteX33" fmla="*/ 1880 w 9972"/>
                <a:gd name="connsiteY33" fmla="*/ 7286 h 9900"/>
                <a:gd name="connsiteX34" fmla="*/ 1821 w 9972"/>
                <a:gd name="connsiteY34" fmla="*/ 6949 h 9900"/>
                <a:gd name="connsiteX35" fmla="*/ 1764 w 9972"/>
                <a:gd name="connsiteY35" fmla="*/ 6663 h 9900"/>
                <a:gd name="connsiteX36" fmla="*/ 1764 w 9972"/>
                <a:gd name="connsiteY36" fmla="*/ 6526 h 9900"/>
                <a:gd name="connsiteX37" fmla="*/ 1821 w 9972"/>
                <a:gd name="connsiteY37" fmla="*/ 6451 h 9900"/>
                <a:gd name="connsiteX38" fmla="*/ 1821 w 9972"/>
                <a:gd name="connsiteY38" fmla="*/ 6388 h 9900"/>
                <a:gd name="connsiteX39" fmla="*/ 1909 w 9972"/>
                <a:gd name="connsiteY39" fmla="*/ 6314 h 9900"/>
                <a:gd name="connsiteX40" fmla="*/ 1995 w 9972"/>
                <a:gd name="connsiteY40" fmla="*/ 6251 h 9900"/>
                <a:gd name="connsiteX41" fmla="*/ 2082 w 9972"/>
                <a:gd name="connsiteY41" fmla="*/ 6214 h 9900"/>
                <a:gd name="connsiteX42" fmla="*/ 2197 w 9972"/>
                <a:gd name="connsiteY42" fmla="*/ 6189 h 9900"/>
                <a:gd name="connsiteX43" fmla="*/ 2197 w 9972"/>
                <a:gd name="connsiteY43" fmla="*/ 6140 h 9900"/>
                <a:gd name="connsiteX44" fmla="*/ 2226 w 9972"/>
                <a:gd name="connsiteY44" fmla="*/ 6115 h 9900"/>
                <a:gd name="connsiteX45" fmla="*/ 2313 w 9972"/>
                <a:gd name="connsiteY45" fmla="*/ 6115 h 9900"/>
                <a:gd name="connsiteX46" fmla="*/ 2399 w 9972"/>
                <a:gd name="connsiteY46" fmla="*/ 6115 h 9900"/>
                <a:gd name="connsiteX47" fmla="*/ 2631 w 9972"/>
                <a:gd name="connsiteY47" fmla="*/ 6077 h 9900"/>
                <a:gd name="connsiteX48" fmla="*/ 3180 w 9972"/>
                <a:gd name="connsiteY48" fmla="*/ 5965 h 9900"/>
                <a:gd name="connsiteX49" fmla="*/ 3411 w 9972"/>
                <a:gd name="connsiteY49" fmla="*/ 5841 h 9900"/>
                <a:gd name="connsiteX50" fmla="*/ 3584 w 9972"/>
                <a:gd name="connsiteY50" fmla="*/ 5740 h 9900"/>
                <a:gd name="connsiteX51" fmla="*/ 3729 w 9972"/>
                <a:gd name="connsiteY51" fmla="*/ 5691 h 9900"/>
                <a:gd name="connsiteX52" fmla="*/ 3903 w 9972"/>
                <a:gd name="connsiteY52" fmla="*/ 5604 h 9900"/>
                <a:gd name="connsiteX53" fmla="*/ 4047 w 9972"/>
                <a:gd name="connsiteY53" fmla="*/ 5554 h 9900"/>
                <a:gd name="connsiteX54" fmla="*/ 4278 w 9972"/>
                <a:gd name="connsiteY54" fmla="*/ 5454 h 9900"/>
                <a:gd name="connsiteX55" fmla="*/ 4365 w 9972"/>
                <a:gd name="connsiteY55" fmla="*/ 5430 h 9900"/>
                <a:gd name="connsiteX56" fmla="*/ 4481 w 9972"/>
                <a:gd name="connsiteY56" fmla="*/ 5392 h 9900"/>
                <a:gd name="connsiteX57" fmla="*/ 4683 w 9972"/>
                <a:gd name="connsiteY57" fmla="*/ 5318 h 9900"/>
                <a:gd name="connsiteX58" fmla="*/ 4683 w 9972"/>
                <a:gd name="connsiteY58" fmla="*/ 5256 h 9900"/>
                <a:gd name="connsiteX59" fmla="*/ 4712 w 9972"/>
                <a:gd name="connsiteY59" fmla="*/ 5119 h 9900"/>
                <a:gd name="connsiteX60" fmla="*/ 4769 w 9972"/>
                <a:gd name="connsiteY60" fmla="*/ 5019 h 9900"/>
                <a:gd name="connsiteX61" fmla="*/ 4800 w 9972"/>
                <a:gd name="connsiteY61" fmla="*/ 4932 h 9900"/>
                <a:gd name="connsiteX62" fmla="*/ 4915 w 9972"/>
                <a:gd name="connsiteY62" fmla="*/ 4832 h 9900"/>
                <a:gd name="connsiteX63" fmla="*/ 5088 w 9972"/>
                <a:gd name="connsiteY63" fmla="*/ 4694 h 9900"/>
                <a:gd name="connsiteX64" fmla="*/ 5319 w 9972"/>
                <a:gd name="connsiteY64" fmla="*/ 4570 h 9900"/>
                <a:gd name="connsiteX65" fmla="*/ 5406 w 9972"/>
                <a:gd name="connsiteY65" fmla="*/ 4484 h 9900"/>
                <a:gd name="connsiteX66" fmla="*/ 5724 w 9972"/>
                <a:gd name="connsiteY66" fmla="*/ 4395 h 9900"/>
                <a:gd name="connsiteX67" fmla="*/ 5840 w 9972"/>
                <a:gd name="connsiteY67" fmla="*/ 4383 h 9900"/>
                <a:gd name="connsiteX68" fmla="*/ 5897 w 9972"/>
                <a:gd name="connsiteY68" fmla="*/ 4321 h 9900"/>
                <a:gd name="connsiteX69" fmla="*/ 6041 w 9972"/>
                <a:gd name="connsiteY69" fmla="*/ 4185 h 9900"/>
                <a:gd name="connsiteX70" fmla="*/ 6128 w 9972"/>
                <a:gd name="connsiteY70" fmla="*/ 4035 h 9900"/>
                <a:gd name="connsiteX71" fmla="*/ 6128 w 9972"/>
                <a:gd name="connsiteY71" fmla="*/ 3973 h 9900"/>
                <a:gd name="connsiteX72" fmla="*/ 6156 w 9972"/>
                <a:gd name="connsiteY72" fmla="*/ 3935 h 9900"/>
                <a:gd name="connsiteX73" fmla="*/ 6272 w 9972"/>
                <a:gd name="connsiteY73" fmla="*/ 3910 h 9900"/>
                <a:gd name="connsiteX74" fmla="*/ 6388 w 9972"/>
                <a:gd name="connsiteY74" fmla="*/ 3910 h 9900"/>
                <a:gd name="connsiteX75" fmla="*/ 6619 w 9972"/>
                <a:gd name="connsiteY75" fmla="*/ 3910 h 9900"/>
                <a:gd name="connsiteX76" fmla="*/ 6764 w 9972"/>
                <a:gd name="connsiteY76" fmla="*/ 3935 h 9900"/>
                <a:gd name="connsiteX77" fmla="*/ 6937 w 9972"/>
                <a:gd name="connsiteY77" fmla="*/ 3935 h 9900"/>
                <a:gd name="connsiteX78" fmla="*/ 7110 w 9972"/>
                <a:gd name="connsiteY78" fmla="*/ 3898 h 9900"/>
                <a:gd name="connsiteX79" fmla="*/ 7255 w 9972"/>
                <a:gd name="connsiteY79" fmla="*/ 3910 h 9900"/>
                <a:gd name="connsiteX80" fmla="*/ 7428 w 9972"/>
                <a:gd name="connsiteY80" fmla="*/ 3872 h 9900"/>
                <a:gd name="connsiteX81" fmla="*/ 7573 w 9972"/>
                <a:gd name="connsiteY81" fmla="*/ 3836 h 9900"/>
                <a:gd name="connsiteX82" fmla="*/ 7718 w 9972"/>
                <a:gd name="connsiteY82" fmla="*/ 3836 h 9900"/>
                <a:gd name="connsiteX83" fmla="*/ 7834 w 9972"/>
                <a:gd name="connsiteY83" fmla="*/ 3836 h 9900"/>
                <a:gd name="connsiteX84" fmla="*/ 7919 w 9972"/>
                <a:gd name="connsiteY84" fmla="*/ 3811 h 9900"/>
                <a:gd name="connsiteX85" fmla="*/ 8035 w 9972"/>
                <a:gd name="connsiteY85" fmla="*/ 3798 h 9900"/>
                <a:gd name="connsiteX86" fmla="*/ 8123 w 9972"/>
                <a:gd name="connsiteY86" fmla="*/ 3736 h 9900"/>
                <a:gd name="connsiteX87" fmla="*/ 8123 w 9972"/>
                <a:gd name="connsiteY87" fmla="*/ 3662 h 9900"/>
                <a:gd name="connsiteX88" fmla="*/ 8123 w 9972"/>
                <a:gd name="connsiteY88" fmla="*/ 3536 h 9900"/>
                <a:gd name="connsiteX89" fmla="*/ 7919 w 9972"/>
                <a:gd name="connsiteY89" fmla="*/ 3313 h 9900"/>
                <a:gd name="connsiteX90" fmla="*/ 7747 w 9972"/>
                <a:gd name="connsiteY90" fmla="*/ 3014 h 9900"/>
                <a:gd name="connsiteX91" fmla="*/ 7747 w 9972"/>
                <a:gd name="connsiteY91" fmla="*/ 2964 h 9900"/>
                <a:gd name="connsiteX92" fmla="*/ 7804 w 9972"/>
                <a:gd name="connsiteY92" fmla="*/ 2876 h 9900"/>
                <a:gd name="connsiteX93" fmla="*/ 7891 w 9972"/>
                <a:gd name="connsiteY93" fmla="*/ 2802 h 9900"/>
                <a:gd name="connsiteX94" fmla="*/ 7978 w 9972"/>
                <a:gd name="connsiteY94" fmla="*/ 2727 h 9900"/>
                <a:gd name="connsiteX95" fmla="*/ 7978 w 9972"/>
                <a:gd name="connsiteY95" fmla="*/ 2640 h 9900"/>
                <a:gd name="connsiteX96" fmla="*/ 7978 w 9972"/>
                <a:gd name="connsiteY96" fmla="*/ 2553 h 9900"/>
                <a:gd name="connsiteX97" fmla="*/ 8065 w 9972"/>
                <a:gd name="connsiteY97" fmla="*/ 2503 h 9900"/>
                <a:gd name="connsiteX98" fmla="*/ 8123 w 9972"/>
                <a:gd name="connsiteY98" fmla="*/ 2391 h 9900"/>
                <a:gd name="connsiteX99" fmla="*/ 8151 w 9972"/>
                <a:gd name="connsiteY99" fmla="*/ 2291 h 9900"/>
                <a:gd name="connsiteX100" fmla="*/ 8238 w 9972"/>
                <a:gd name="connsiteY100" fmla="*/ 2255 h 9900"/>
                <a:gd name="connsiteX101" fmla="*/ 8354 w 9972"/>
                <a:gd name="connsiteY101" fmla="*/ 2191 h 9900"/>
                <a:gd name="connsiteX102" fmla="*/ 8469 w 9972"/>
                <a:gd name="connsiteY102" fmla="*/ 2155 h 9900"/>
                <a:gd name="connsiteX103" fmla="*/ 8613 w 9972"/>
                <a:gd name="connsiteY103" fmla="*/ 2080 h 9900"/>
                <a:gd name="connsiteX104" fmla="*/ 8759 w 9972"/>
                <a:gd name="connsiteY104" fmla="*/ 1980 h 9900"/>
                <a:gd name="connsiteX105" fmla="*/ 8844 w 9972"/>
                <a:gd name="connsiteY105" fmla="*/ 1880 h 9900"/>
                <a:gd name="connsiteX106" fmla="*/ 8844 w 9972"/>
                <a:gd name="connsiteY106" fmla="*/ 1806 h 9900"/>
                <a:gd name="connsiteX107" fmla="*/ 8874 w 9972"/>
                <a:gd name="connsiteY107" fmla="*/ 1669 h 9900"/>
                <a:gd name="connsiteX108" fmla="*/ 8700 w 9972"/>
                <a:gd name="connsiteY108" fmla="*/ 1495 h 9900"/>
                <a:gd name="connsiteX109" fmla="*/ 8671 w 9972"/>
                <a:gd name="connsiteY109" fmla="*/ 1432 h 9900"/>
                <a:gd name="connsiteX110" fmla="*/ 8671 w 9972"/>
                <a:gd name="connsiteY110" fmla="*/ 1083 h 9900"/>
                <a:gd name="connsiteX111" fmla="*/ 8671 w 9972"/>
                <a:gd name="connsiteY111" fmla="*/ 1008 h 9900"/>
                <a:gd name="connsiteX112" fmla="*/ 8671 w 9972"/>
                <a:gd name="connsiteY112" fmla="*/ 972 h 9900"/>
                <a:gd name="connsiteX113" fmla="*/ 8700 w 9972"/>
                <a:gd name="connsiteY113" fmla="*/ 934 h 9900"/>
                <a:gd name="connsiteX114" fmla="*/ 8759 w 9972"/>
                <a:gd name="connsiteY114" fmla="*/ 896 h 9900"/>
                <a:gd name="connsiteX115" fmla="*/ 8874 w 9972"/>
                <a:gd name="connsiteY115" fmla="*/ 834 h 9900"/>
                <a:gd name="connsiteX116" fmla="*/ 9075 w 9972"/>
                <a:gd name="connsiteY116" fmla="*/ 810 h 9900"/>
                <a:gd name="connsiteX117" fmla="*/ 9191 w 9972"/>
                <a:gd name="connsiteY117" fmla="*/ 798 h 9900"/>
                <a:gd name="connsiteX118" fmla="*/ 9278 w 9972"/>
                <a:gd name="connsiteY118" fmla="*/ 760 h 9900"/>
                <a:gd name="connsiteX119" fmla="*/ 9422 w 9972"/>
                <a:gd name="connsiteY119" fmla="*/ 709 h 9900"/>
                <a:gd name="connsiteX120" fmla="*/ 9596 w 9972"/>
                <a:gd name="connsiteY120" fmla="*/ 598 h 9900"/>
                <a:gd name="connsiteX121" fmla="*/ 9712 w 9972"/>
                <a:gd name="connsiteY121" fmla="*/ 535 h 9900"/>
                <a:gd name="connsiteX122" fmla="*/ 9915 w 9972"/>
                <a:gd name="connsiteY122" fmla="*/ 461 h 9900"/>
                <a:gd name="connsiteX123" fmla="*/ 9972 w 9972"/>
                <a:gd name="connsiteY123" fmla="*/ 398 h 9900"/>
                <a:gd name="connsiteX124" fmla="*/ 9972 w 9972"/>
                <a:gd name="connsiteY124" fmla="*/ 349 h 9900"/>
                <a:gd name="connsiteX125" fmla="*/ 9915 w 9972"/>
                <a:gd name="connsiteY125" fmla="*/ 287 h 9900"/>
                <a:gd name="connsiteX126" fmla="*/ 9799 w 9972"/>
                <a:gd name="connsiteY126" fmla="*/ 224 h 9900"/>
                <a:gd name="connsiteX127" fmla="*/ 9741 w 9972"/>
                <a:gd name="connsiteY127" fmla="*/ 174 h 9900"/>
                <a:gd name="connsiteX128" fmla="*/ 9712 w 9972"/>
                <a:gd name="connsiteY128" fmla="*/ 87 h 9900"/>
                <a:gd name="connsiteX129" fmla="*/ 9712 w 9972"/>
                <a:gd name="connsiteY129" fmla="*/ 37 h 9900"/>
                <a:gd name="connsiteX130" fmla="*/ 9712 w 9972"/>
                <a:gd name="connsiteY130" fmla="*/ 12 h 9900"/>
                <a:gd name="connsiteX131" fmla="*/ 9653 w 9972"/>
                <a:gd name="connsiteY131" fmla="*/ 0 h 9900"/>
                <a:gd name="connsiteX0" fmla="*/ 0 w 9883"/>
                <a:gd name="connsiteY0" fmla="*/ 9963 h 9963"/>
                <a:gd name="connsiteX1" fmla="*/ 203 w 9883"/>
                <a:gd name="connsiteY1" fmla="*/ 9887 h 9963"/>
                <a:gd name="connsiteX2" fmla="*/ 435 w 9883"/>
                <a:gd name="connsiteY2" fmla="*/ 9761 h 9963"/>
                <a:gd name="connsiteX3" fmla="*/ 580 w 9883"/>
                <a:gd name="connsiteY3" fmla="*/ 9661 h 9963"/>
                <a:gd name="connsiteX4" fmla="*/ 724 w 9883"/>
                <a:gd name="connsiteY4" fmla="*/ 9548 h 9963"/>
                <a:gd name="connsiteX5" fmla="*/ 753 w 9883"/>
                <a:gd name="connsiteY5" fmla="*/ 9485 h 9963"/>
                <a:gd name="connsiteX6" fmla="*/ 812 w 9883"/>
                <a:gd name="connsiteY6" fmla="*/ 9446 h 9963"/>
                <a:gd name="connsiteX7" fmla="*/ 898 w 9883"/>
                <a:gd name="connsiteY7" fmla="*/ 9384 h 9963"/>
                <a:gd name="connsiteX8" fmla="*/ 927 w 9883"/>
                <a:gd name="connsiteY8" fmla="*/ 9384 h 9963"/>
                <a:gd name="connsiteX9" fmla="*/ 1043 w 9883"/>
                <a:gd name="connsiteY9" fmla="*/ 9372 h 9963"/>
                <a:gd name="connsiteX10" fmla="*/ 1129 w 9883"/>
                <a:gd name="connsiteY10" fmla="*/ 9333 h 9963"/>
                <a:gd name="connsiteX11" fmla="*/ 1159 w 9883"/>
                <a:gd name="connsiteY11" fmla="*/ 9295 h 9963"/>
                <a:gd name="connsiteX12" fmla="*/ 1159 w 9883"/>
                <a:gd name="connsiteY12" fmla="*/ 9208 h 9963"/>
                <a:gd name="connsiteX13" fmla="*/ 1129 w 9883"/>
                <a:gd name="connsiteY13" fmla="*/ 9095 h 9963"/>
                <a:gd name="connsiteX14" fmla="*/ 1129 w 9883"/>
                <a:gd name="connsiteY14" fmla="*/ 9032 h 9963"/>
                <a:gd name="connsiteX15" fmla="*/ 1159 w 9883"/>
                <a:gd name="connsiteY15" fmla="*/ 8894 h 9963"/>
                <a:gd name="connsiteX16" fmla="*/ 1362 w 9883"/>
                <a:gd name="connsiteY16" fmla="*/ 8742 h 9963"/>
                <a:gd name="connsiteX17" fmla="*/ 1362 w 9883"/>
                <a:gd name="connsiteY17" fmla="*/ 8704 h 9963"/>
                <a:gd name="connsiteX18" fmla="*/ 1391 w 9883"/>
                <a:gd name="connsiteY18" fmla="*/ 8616 h 9963"/>
                <a:gd name="connsiteX19" fmla="*/ 1362 w 9883"/>
                <a:gd name="connsiteY19" fmla="*/ 8541 h 9963"/>
                <a:gd name="connsiteX20" fmla="*/ 1159 w 9883"/>
                <a:gd name="connsiteY20" fmla="*/ 8366 h 9963"/>
                <a:gd name="connsiteX21" fmla="*/ 1043 w 9883"/>
                <a:gd name="connsiteY21" fmla="*/ 8265 h 9963"/>
                <a:gd name="connsiteX22" fmla="*/ 986 w 9883"/>
                <a:gd name="connsiteY22" fmla="*/ 8190 h 9963"/>
                <a:gd name="connsiteX23" fmla="*/ 986 w 9883"/>
                <a:gd name="connsiteY23" fmla="*/ 8088 h 9963"/>
                <a:gd name="connsiteX24" fmla="*/ 1043 w 9883"/>
                <a:gd name="connsiteY24" fmla="*/ 7951 h 9963"/>
                <a:gd name="connsiteX25" fmla="*/ 1129 w 9883"/>
                <a:gd name="connsiteY25" fmla="*/ 7875 h 9963"/>
                <a:gd name="connsiteX26" fmla="*/ 1246 w 9883"/>
                <a:gd name="connsiteY26" fmla="*/ 7736 h 9963"/>
                <a:gd name="connsiteX27" fmla="*/ 1391 w 9883"/>
                <a:gd name="connsiteY27" fmla="*/ 7674 h 9963"/>
                <a:gd name="connsiteX28" fmla="*/ 1566 w 9883"/>
                <a:gd name="connsiteY28" fmla="*/ 7573 h 9963"/>
                <a:gd name="connsiteX29" fmla="*/ 1652 w 9883"/>
                <a:gd name="connsiteY29" fmla="*/ 7535 h 9963"/>
                <a:gd name="connsiteX30" fmla="*/ 1709 w 9883"/>
                <a:gd name="connsiteY30" fmla="*/ 7498 h 9963"/>
                <a:gd name="connsiteX31" fmla="*/ 1768 w 9883"/>
                <a:gd name="connsiteY31" fmla="*/ 7422 h 9963"/>
                <a:gd name="connsiteX32" fmla="*/ 1768 w 9883"/>
                <a:gd name="connsiteY32" fmla="*/ 7360 h 9963"/>
                <a:gd name="connsiteX33" fmla="*/ 1709 w 9883"/>
                <a:gd name="connsiteY33" fmla="*/ 7019 h 9963"/>
                <a:gd name="connsiteX34" fmla="*/ 1652 w 9883"/>
                <a:gd name="connsiteY34" fmla="*/ 6730 h 9963"/>
                <a:gd name="connsiteX35" fmla="*/ 1652 w 9883"/>
                <a:gd name="connsiteY35" fmla="*/ 6592 h 9963"/>
                <a:gd name="connsiteX36" fmla="*/ 1709 w 9883"/>
                <a:gd name="connsiteY36" fmla="*/ 6516 h 9963"/>
                <a:gd name="connsiteX37" fmla="*/ 1709 w 9883"/>
                <a:gd name="connsiteY37" fmla="*/ 6453 h 9963"/>
                <a:gd name="connsiteX38" fmla="*/ 1797 w 9883"/>
                <a:gd name="connsiteY38" fmla="*/ 6378 h 9963"/>
                <a:gd name="connsiteX39" fmla="*/ 1884 w 9883"/>
                <a:gd name="connsiteY39" fmla="*/ 6314 h 9963"/>
                <a:gd name="connsiteX40" fmla="*/ 1971 w 9883"/>
                <a:gd name="connsiteY40" fmla="*/ 6277 h 9963"/>
                <a:gd name="connsiteX41" fmla="*/ 2086 w 9883"/>
                <a:gd name="connsiteY41" fmla="*/ 6252 h 9963"/>
                <a:gd name="connsiteX42" fmla="*/ 2086 w 9883"/>
                <a:gd name="connsiteY42" fmla="*/ 6202 h 9963"/>
                <a:gd name="connsiteX43" fmla="*/ 2115 w 9883"/>
                <a:gd name="connsiteY43" fmla="*/ 6177 h 9963"/>
                <a:gd name="connsiteX44" fmla="*/ 2202 w 9883"/>
                <a:gd name="connsiteY44" fmla="*/ 6177 h 9963"/>
                <a:gd name="connsiteX45" fmla="*/ 2289 w 9883"/>
                <a:gd name="connsiteY45" fmla="*/ 6177 h 9963"/>
                <a:gd name="connsiteX46" fmla="*/ 2521 w 9883"/>
                <a:gd name="connsiteY46" fmla="*/ 6138 h 9963"/>
                <a:gd name="connsiteX47" fmla="*/ 3072 w 9883"/>
                <a:gd name="connsiteY47" fmla="*/ 6025 h 9963"/>
                <a:gd name="connsiteX48" fmla="*/ 3304 w 9883"/>
                <a:gd name="connsiteY48" fmla="*/ 5900 h 9963"/>
                <a:gd name="connsiteX49" fmla="*/ 3477 w 9883"/>
                <a:gd name="connsiteY49" fmla="*/ 5798 h 9963"/>
                <a:gd name="connsiteX50" fmla="*/ 3622 w 9883"/>
                <a:gd name="connsiteY50" fmla="*/ 5748 h 9963"/>
                <a:gd name="connsiteX51" fmla="*/ 3797 w 9883"/>
                <a:gd name="connsiteY51" fmla="*/ 5661 h 9963"/>
                <a:gd name="connsiteX52" fmla="*/ 3941 w 9883"/>
                <a:gd name="connsiteY52" fmla="*/ 5610 h 9963"/>
                <a:gd name="connsiteX53" fmla="*/ 4173 w 9883"/>
                <a:gd name="connsiteY53" fmla="*/ 5509 h 9963"/>
                <a:gd name="connsiteX54" fmla="*/ 4260 w 9883"/>
                <a:gd name="connsiteY54" fmla="*/ 5485 h 9963"/>
                <a:gd name="connsiteX55" fmla="*/ 4377 w 9883"/>
                <a:gd name="connsiteY55" fmla="*/ 5446 h 9963"/>
                <a:gd name="connsiteX56" fmla="*/ 4579 w 9883"/>
                <a:gd name="connsiteY56" fmla="*/ 5372 h 9963"/>
                <a:gd name="connsiteX57" fmla="*/ 4579 w 9883"/>
                <a:gd name="connsiteY57" fmla="*/ 5309 h 9963"/>
                <a:gd name="connsiteX58" fmla="*/ 4608 w 9883"/>
                <a:gd name="connsiteY58" fmla="*/ 5171 h 9963"/>
                <a:gd name="connsiteX59" fmla="*/ 4665 w 9883"/>
                <a:gd name="connsiteY59" fmla="*/ 5070 h 9963"/>
                <a:gd name="connsiteX60" fmla="*/ 4696 w 9883"/>
                <a:gd name="connsiteY60" fmla="*/ 4982 h 9963"/>
                <a:gd name="connsiteX61" fmla="*/ 4812 w 9883"/>
                <a:gd name="connsiteY61" fmla="*/ 4881 h 9963"/>
                <a:gd name="connsiteX62" fmla="*/ 4985 w 9883"/>
                <a:gd name="connsiteY62" fmla="*/ 4741 h 9963"/>
                <a:gd name="connsiteX63" fmla="*/ 5217 w 9883"/>
                <a:gd name="connsiteY63" fmla="*/ 4616 h 9963"/>
                <a:gd name="connsiteX64" fmla="*/ 5304 w 9883"/>
                <a:gd name="connsiteY64" fmla="*/ 4529 h 9963"/>
                <a:gd name="connsiteX65" fmla="*/ 5623 w 9883"/>
                <a:gd name="connsiteY65" fmla="*/ 4439 h 9963"/>
                <a:gd name="connsiteX66" fmla="*/ 5739 w 9883"/>
                <a:gd name="connsiteY66" fmla="*/ 4427 h 9963"/>
                <a:gd name="connsiteX67" fmla="*/ 5797 w 9883"/>
                <a:gd name="connsiteY67" fmla="*/ 4365 h 9963"/>
                <a:gd name="connsiteX68" fmla="*/ 5941 w 9883"/>
                <a:gd name="connsiteY68" fmla="*/ 4227 h 9963"/>
                <a:gd name="connsiteX69" fmla="*/ 6028 w 9883"/>
                <a:gd name="connsiteY69" fmla="*/ 4076 h 9963"/>
                <a:gd name="connsiteX70" fmla="*/ 6028 w 9883"/>
                <a:gd name="connsiteY70" fmla="*/ 4013 h 9963"/>
                <a:gd name="connsiteX71" fmla="*/ 6056 w 9883"/>
                <a:gd name="connsiteY71" fmla="*/ 3975 h 9963"/>
                <a:gd name="connsiteX72" fmla="*/ 6173 w 9883"/>
                <a:gd name="connsiteY72" fmla="*/ 3949 h 9963"/>
                <a:gd name="connsiteX73" fmla="*/ 6289 w 9883"/>
                <a:gd name="connsiteY73" fmla="*/ 3949 h 9963"/>
                <a:gd name="connsiteX74" fmla="*/ 6521 w 9883"/>
                <a:gd name="connsiteY74" fmla="*/ 3949 h 9963"/>
                <a:gd name="connsiteX75" fmla="*/ 6666 w 9883"/>
                <a:gd name="connsiteY75" fmla="*/ 3975 h 9963"/>
                <a:gd name="connsiteX76" fmla="*/ 6839 w 9883"/>
                <a:gd name="connsiteY76" fmla="*/ 3975 h 9963"/>
                <a:gd name="connsiteX77" fmla="*/ 7013 w 9883"/>
                <a:gd name="connsiteY77" fmla="*/ 3937 h 9963"/>
                <a:gd name="connsiteX78" fmla="*/ 7158 w 9883"/>
                <a:gd name="connsiteY78" fmla="*/ 3949 h 9963"/>
                <a:gd name="connsiteX79" fmla="*/ 7332 w 9883"/>
                <a:gd name="connsiteY79" fmla="*/ 3911 h 9963"/>
                <a:gd name="connsiteX80" fmla="*/ 7477 w 9883"/>
                <a:gd name="connsiteY80" fmla="*/ 3875 h 9963"/>
                <a:gd name="connsiteX81" fmla="*/ 7623 w 9883"/>
                <a:gd name="connsiteY81" fmla="*/ 3875 h 9963"/>
                <a:gd name="connsiteX82" fmla="*/ 7739 w 9883"/>
                <a:gd name="connsiteY82" fmla="*/ 3875 h 9963"/>
                <a:gd name="connsiteX83" fmla="*/ 7824 w 9883"/>
                <a:gd name="connsiteY83" fmla="*/ 3849 h 9963"/>
                <a:gd name="connsiteX84" fmla="*/ 7941 w 9883"/>
                <a:gd name="connsiteY84" fmla="*/ 3836 h 9963"/>
                <a:gd name="connsiteX85" fmla="*/ 8029 w 9883"/>
                <a:gd name="connsiteY85" fmla="*/ 3774 h 9963"/>
                <a:gd name="connsiteX86" fmla="*/ 8029 w 9883"/>
                <a:gd name="connsiteY86" fmla="*/ 3699 h 9963"/>
                <a:gd name="connsiteX87" fmla="*/ 8029 w 9883"/>
                <a:gd name="connsiteY87" fmla="*/ 3572 h 9963"/>
                <a:gd name="connsiteX88" fmla="*/ 7824 w 9883"/>
                <a:gd name="connsiteY88" fmla="*/ 3346 h 9963"/>
                <a:gd name="connsiteX89" fmla="*/ 7652 w 9883"/>
                <a:gd name="connsiteY89" fmla="*/ 3044 h 9963"/>
                <a:gd name="connsiteX90" fmla="*/ 7652 w 9883"/>
                <a:gd name="connsiteY90" fmla="*/ 2994 h 9963"/>
                <a:gd name="connsiteX91" fmla="*/ 7709 w 9883"/>
                <a:gd name="connsiteY91" fmla="*/ 2905 h 9963"/>
                <a:gd name="connsiteX92" fmla="*/ 7796 w 9883"/>
                <a:gd name="connsiteY92" fmla="*/ 2830 h 9963"/>
                <a:gd name="connsiteX93" fmla="*/ 7883 w 9883"/>
                <a:gd name="connsiteY93" fmla="*/ 2755 h 9963"/>
                <a:gd name="connsiteX94" fmla="*/ 7883 w 9883"/>
                <a:gd name="connsiteY94" fmla="*/ 2667 h 9963"/>
                <a:gd name="connsiteX95" fmla="*/ 7883 w 9883"/>
                <a:gd name="connsiteY95" fmla="*/ 2579 h 9963"/>
                <a:gd name="connsiteX96" fmla="*/ 7971 w 9883"/>
                <a:gd name="connsiteY96" fmla="*/ 2528 h 9963"/>
                <a:gd name="connsiteX97" fmla="*/ 8029 w 9883"/>
                <a:gd name="connsiteY97" fmla="*/ 2415 h 9963"/>
                <a:gd name="connsiteX98" fmla="*/ 8057 w 9883"/>
                <a:gd name="connsiteY98" fmla="*/ 2314 h 9963"/>
                <a:gd name="connsiteX99" fmla="*/ 8144 w 9883"/>
                <a:gd name="connsiteY99" fmla="*/ 2278 h 9963"/>
                <a:gd name="connsiteX100" fmla="*/ 8260 w 9883"/>
                <a:gd name="connsiteY100" fmla="*/ 2213 h 9963"/>
                <a:gd name="connsiteX101" fmla="*/ 8376 w 9883"/>
                <a:gd name="connsiteY101" fmla="*/ 2177 h 9963"/>
                <a:gd name="connsiteX102" fmla="*/ 8520 w 9883"/>
                <a:gd name="connsiteY102" fmla="*/ 2101 h 9963"/>
                <a:gd name="connsiteX103" fmla="*/ 8667 w 9883"/>
                <a:gd name="connsiteY103" fmla="*/ 2000 h 9963"/>
                <a:gd name="connsiteX104" fmla="*/ 8752 w 9883"/>
                <a:gd name="connsiteY104" fmla="*/ 1899 h 9963"/>
                <a:gd name="connsiteX105" fmla="*/ 8752 w 9883"/>
                <a:gd name="connsiteY105" fmla="*/ 1824 h 9963"/>
                <a:gd name="connsiteX106" fmla="*/ 8782 w 9883"/>
                <a:gd name="connsiteY106" fmla="*/ 1686 h 9963"/>
                <a:gd name="connsiteX107" fmla="*/ 8607 w 9883"/>
                <a:gd name="connsiteY107" fmla="*/ 1510 h 9963"/>
                <a:gd name="connsiteX108" fmla="*/ 8578 w 9883"/>
                <a:gd name="connsiteY108" fmla="*/ 1446 h 9963"/>
                <a:gd name="connsiteX109" fmla="*/ 8578 w 9883"/>
                <a:gd name="connsiteY109" fmla="*/ 1094 h 9963"/>
                <a:gd name="connsiteX110" fmla="*/ 8578 w 9883"/>
                <a:gd name="connsiteY110" fmla="*/ 1018 h 9963"/>
                <a:gd name="connsiteX111" fmla="*/ 8578 w 9883"/>
                <a:gd name="connsiteY111" fmla="*/ 982 h 9963"/>
                <a:gd name="connsiteX112" fmla="*/ 8607 w 9883"/>
                <a:gd name="connsiteY112" fmla="*/ 943 h 9963"/>
                <a:gd name="connsiteX113" fmla="*/ 8667 w 9883"/>
                <a:gd name="connsiteY113" fmla="*/ 905 h 9963"/>
                <a:gd name="connsiteX114" fmla="*/ 8782 w 9883"/>
                <a:gd name="connsiteY114" fmla="*/ 842 h 9963"/>
                <a:gd name="connsiteX115" fmla="*/ 8983 w 9883"/>
                <a:gd name="connsiteY115" fmla="*/ 818 h 9963"/>
                <a:gd name="connsiteX116" fmla="*/ 9100 w 9883"/>
                <a:gd name="connsiteY116" fmla="*/ 806 h 9963"/>
                <a:gd name="connsiteX117" fmla="*/ 9187 w 9883"/>
                <a:gd name="connsiteY117" fmla="*/ 768 h 9963"/>
                <a:gd name="connsiteX118" fmla="*/ 9331 w 9883"/>
                <a:gd name="connsiteY118" fmla="*/ 716 h 9963"/>
                <a:gd name="connsiteX119" fmla="*/ 9506 w 9883"/>
                <a:gd name="connsiteY119" fmla="*/ 604 h 9963"/>
                <a:gd name="connsiteX120" fmla="*/ 9622 w 9883"/>
                <a:gd name="connsiteY120" fmla="*/ 540 h 9963"/>
                <a:gd name="connsiteX121" fmla="*/ 9826 w 9883"/>
                <a:gd name="connsiteY121" fmla="*/ 466 h 9963"/>
                <a:gd name="connsiteX122" fmla="*/ 9883 w 9883"/>
                <a:gd name="connsiteY122" fmla="*/ 402 h 9963"/>
                <a:gd name="connsiteX123" fmla="*/ 9883 w 9883"/>
                <a:gd name="connsiteY123" fmla="*/ 353 h 9963"/>
                <a:gd name="connsiteX124" fmla="*/ 9826 w 9883"/>
                <a:gd name="connsiteY124" fmla="*/ 290 h 9963"/>
                <a:gd name="connsiteX125" fmla="*/ 9710 w 9883"/>
                <a:gd name="connsiteY125" fmla="*/ 226 h 9963"/>
                <a:gd name="connsiteX126" fmla="*/ 9651 w 9883"/>
                <a:gd name="connsiteY126" fmla="*/ 176 h 9963"/>
                <a:gd name="connsiteX127" fmla="*/ 9622 w 9883"/>
                <a:gd name="connsiteY127" fmla="*/ 88 h 9963"/>
                <a:gd name="connsiteX128" fmla="*/ 9622 w 9883"/>
                <a:gd name="connsiteY128" fmla="*/ 37 h 9963"/>
                <a:gd name="connsiteX129" fmla="*/ 9622 w 9883"/>
                <a:gd name="connsiteY129" fmla="*/ 12 h 9963"/>
                <a:gd name="connsiteX130" fmla="*/ 9563 w 9883"/>
                <a:gd name="connsiteY130" fmla="*/ 0 h 9963"/>
                <a:gd name="connsiteX0" fmla="*/ 0 w 9795"/>
                <a:gd name="connsiteY0" fmla="*/ 9924 h 9924"/>
                <a:gd name="connsiteX1" fmla="*/ 235 w 9795"/>
                <a:gd name="connsiteY1" fmla="*/ 9797 h 9924"/>
                <a:gd name="connsiteX2" fmla="*/ 382 w 9795"/>
                <a:gd name="connsiteY2" fmla="*/ 9697 h 9924"/>
                <a:gd name="connsiteX3" fmla="*/ 528 w 9795"/>
                <a:gd name="connsiteY3" fmla="*/ 9583 h 9924"/>
                <a:gd name="connsiteX4" fmla="*/ 557 w 9795"/>
                <a:gd name="connsiteY4" fmla="*/ 9520 h 9924"/>
                <a:gd name="connsiteX5" fmla="*/ 617 w 9795"/>
                <a:gd name="connsiteY5" fmla="*/ 9481 h 9924"/>
                <a:gd name="connsiteX6" fmla="*/ 704 w 9795"/>
                <a:gd name="connsiteY6" fmla="*/ 9419 h 9924"/>
                <a:gd name="connsiteX7" fmla="*/ 733 w 9795"/>
                <a:gd name="connsiteY7" fmla="*/ 9419 h 9924"/>
                <a:gd name="connsiteX8" fmla="*/ 850 w 9795"/>
                <a:gd name="connsiteY8" fmla="*/ 9407 h 9924"/>
                <a:gd name="connsiteX9" fmla="*/ 937 w 9795"/>
                <a:gd name="connsiteY9" fmla="*/ 9368 h 9924"/>
                <a:gd name="connsiteX10" fmla="*/ 968 w 9795"/>
                <a:gd name="connsiteY10" fmla="*/ 9330 h 9924"/>
                <a:gd name="connsiteX11" fmla="*/ 968 w 9795"/>
                <a:gd name="connsiteY11" fmla="*/ 9242 h 9924"/>
                <a:gd name="connsiteX12" fmla="*/ 937 w 9795"/>
                <a:gd name="connsiteY12" fmla="*/ 9129 h 9924"/>
                <a:gd name="connsiteX13" fmla="*/ 937 w 9795"/>
                <a:gd name="connsiteY13" fmla="*/ 9066 h 9924"/>
                <a:gd name="connsiteX14" fmla="*/ 968 w 9795"/>
                <a:gd name="connsiteY14" fmla="*/ 8927 h 9924"/>
                <a:gd name="connsiteX15" fmla="*/ 1173 w 9795"/>
                <a:gd name="connsiteY15" fmla="*/ 8774 h 9924"/>
                <a:gd name="connsiteX16" fmla="*/ 1173 w 9795"/>
                <a:gd name="connsiteY16" fmla="*/ 8736 h 9924"/>
                <a:gd name="connsiteX17" fmla="*/ 1202 w 9795"/>
                <a:gd name="connsiteY17" fmla="*/ 8648 h 9924"/>
                <a:gd name="connsiteX18" fmla="*/ 1173 w 9795"/>
                <a:gd name="connsiteY18" fmla="*/ 8573 h 9924"/>
                <a:gd name="connsiteX19" fmla="*/ 968 w 9795"/>
                <a:gd name="connsiteY19" fmla="*/ 8397 h 9924"/>
                <a:gd name="connsiteX20" fmla="*/ 850 w 9795"/>
                <a:gd name="connsiteY20" fmla="*/ 8296 h 9924"/>
                <a:gd name="connsiteX21" fmla="*/ 793 w 9795"/>
                <a:gd name="connsiteY21" fmla="*/ 8220 h 9924"/>
                <a:gd name="connsiteX22" fmla="*/ 793 w 9795"/>
                <a:gd name="connsiteY22" fmla="*/ 8118 h 9924"/>
                <a:gd name="connsiteX23" fmla="*/ 850 w 9795"/>
                <a:gd name="connsiteY23" fmla="*/ 7981 h 9924"/>
                <a:gd name="connsiteX24" fmla="*/ 937 w 9795"/>
                <a:gd name="connsiteY24" fmla="*/ 7904 h 9924"/>
                <a:gd name="connsiteX25" fmla="*/ 1056 w 9795"/>
                <a:gd name="connsiteY25" fmla="*/ 7765 h 9924"/>
                <a:gd name="connsiteX26" fmla="*/ 1202 w 9795"/>
                <a:gd name="connsiteY26" fmla="*/ 7702 h 9924"/>
                <a:gd name="connsiteX27" fmla="*/ 1380 w 9795"/>
                <a:gd name="connsiteY27" fmla="*/ 7601 h 9924"/>
                <a:gd name="connsiteX28" fmla="*/ 1467 w 9795"/>
                <a:gd name="connsiteY28" fmla="*/ 7563 h 9924"/>
                <a:gd name="connsiteX29" fmla="*/ 1524 w 9795"/>
                <a:gd name="connsiteY29" fmla="*/ 7526 h 9924"/>
                <a:gd name="connsiteX30" fmla="*/ 1584 w 9795"/>
                <a:gd name="connsiteY30" fmla="*/ 7450 h 9924"/>
                <a:gd name="connsiteX31" fmla="*/ 1584 w 9795"/>
                <a:gd name="connsiteY31" fmla="*/ 7387 h 9924"/>
                <a:gd name="connsiteX32" fmla="*/ 1524 w 9795"/>
                <a:gd name="connsiteY32" fmla="*/ 7045 h 9924"/>
                <a:gd name="connsiteX33" fmla="*/ 1467 w 9795"/>
                <a:gd name="connsiteY33" fmla="*/ 6755 h 9924"/>
                <a:gd name="connsiteX34" fmla="*/ 1467 w 9795"/>
                <a:gd name="connsiteY34" fmla="*/ 6616 h 9924"/>
                <a:gd name="connsiteX35" fmla="*/ 1524 w 9795"/>
                <a:gd name="connsiteY35" fmla="*/ 6540 h 9924"/>
                <a:gd name="connsiteX36" fmla="*/ 1524 w 9795"/>
                <a:gd name="connsiteY36" fmla="*/ 6477 h 9924"/>
                <a:gd name="connsiteX37" fmla="*/ 1613 w 9795"/>
                <a:gd name="connsiteY37" fmla="*/ 6402 h 9924"/>
                <a:gd name="connsiteX38" fmla="*/ 1701 w 9795"/>
                <a:gd name="connsiteY38" fmla="*/ 6337 h 9924"/>
                <a:gd name="connsiteX39" fmla="*/ 1789 w 9795"/>
                <a:gd name="connsiteY39" fmla="*/ 6300 h 9924"/>
                <a:gd name="connsiteX40" fmla="*/ 1906 w 9795"/>
                <a:gd name="connsiteY40" fmla="*/ 6275 h 9924"/>
                <a:gd name="connsiteX41" fmla="*/ 1906 w 9795"/>
                <a:gd name="connsiteY41" fmla="*/ 6225 h 9924"/>
                <a:gd name="connsiteX42" fmla="*/ 1935 w 9795"/>
                <a:gd name="connsiteY42" fmla="*/ 6200 h 9924"/>
                <a:gd name="connsiteX43" fmla="*/ 2023 w 9795"/>
                <a:gd name="connsiteY43" fmla="*/ 6200 h 9924"/>
                <a:gd name="connsiteX44" fmla="*/ 2111 w 9795"/>
                <a:gd name="connsiteY44" fmla="*/ 6200 h 9924"/>
                <a:gd name="connsiteX45" fmla="*/ 2346 w 9795"/>
                <a:gd name="connsiteY45" fmla="*/ 6161 h 9924"/>
                <a:gd name="connsiteX46" fmla="*/ 2903 w 9795"/>
                <a:gd name="connsiteY46" fmla="*/ 6047 h 9924"/>
                <a:gd name="connsiteX47" fmla="*/ 3138 w 9795"/>
                <a:gd name="connsiteY47" fmla="*/ 5922 h 9924"/>
                <a:gd name="connsiteX48" fmla="*/ 3313 w 9795"/>
                <a:gd name="connsiteY48" fmla="*/ 5820 h 9924"/>
                <a:gd name="connsiteX49" fmla="*/ 3460 w 9795"/>
                <a:gd name="connsiteY49" fmla="*/ 5769 h 9924"/>
                <a:gd name="connsiteX50" fmla="*/ 3637 w 9795"/>
                <a:gd name="connsiteY50" fmla="*/ 5682 h 9924"/>
                <a:gd name="connsiteX51" fmla="*/ 3783 w 9795"/>
                <a:gd name="connsiteY51" fmla="*/ 5631 h 9924"/>
                <a:gd name="connsiteX52" fmla="*/ 4017 w 9795"/>
                <a:gd name="connsiteY52" fmla="*/ 5529 h 9924"/>
                <a:gd name="connsiteX53" fmla="*/ 4105 w 9795"/>
                <a:gd name="connsiteY53" fmla="*/ 5505 h 9924"/>
                <a:gd name="connsiteX54" fmla="*/ 4224 w 9795"/>
                <a:gd name="connsiteY54" fmla="*/ 5466 h 9924"/>
                <a:gd name="connsiteX55" fmla="*/ 4428 w 9795"/>
                <a:gd name="connsiteY55" fmla="*/ 5392 h 9924"/>
                <a:gd name="connsiteX56" fmla="*/ 4428 w 9795"/>
                <a:gd name="connsiteY56" fmla="*/ 5329 h 9924"/>
                <a:gd name="connsiteX57" fmla="*/ 4458 w 9795"/>
                <a:gd name="connsiteY57" fmla="*/ 5190 h 9924"/>
                <a:gd name="connsiteX58" fmla="*/ 4515 w 9795"/>
                <a:gd name="connsiteY58" fmla="*/ 5089 h 9924"/>
                <a:gd name="connsiteX59" fmla="*/ 4547 w 9795"/>
                <a:gd name="connsiteY59" fmla="*/ 5001 h 9924"/>
                <a:gd name="connsiteX60" fmla="*/ 4664 w 9795"/>
                <a:gd name="connsiteY60" fmla="*/ 4899 h 9924"/>
                <a:gd name="connsiteX61" fmla="*/ 4839 w 9795"/>
                <a:gd name="connsiteY61" fmla="*/ 4759 h 9924"/>
                <a:gd name="connsiteX62" fmla="*/ 5074 w 9795"/>
                <a:gd name="connsiteY62" fmla="*/ 4633 h 9924"/>
                <a:gd name="connsiteX63" fmla="*/ 5162 w 9795"/>
                <a:gd name="connsiteY63" fmla="*/ 4546 h 9924"/>
                <a:gd name="connsiteX64" fmla="*/ 5485 w 9795"/>
                <a:gd name="connsiteY64" fmla="*/ 4455 h 9924"/>
                <a:gd name="connsiteX65" fmla="*/ 5602 w 9795"/>
                <a:gd name="connsiteY65" fmla="*/ 4443 h 9924"/>
                <a:gd name="connsiteX66" fmla="*/ 5661 w 9795"/>
                <a:gd name="connsiteY66" fmla="*/ 4381 h 9924"/>
                <a:gd name="connsiteX67" fmla="*/ 5806 w 9795"/>
                <a:gd name="connsiteY67" fmla="*/ 4243 h 9924"/>
                <a:gd name="connsiteX68" fmla="*/ 5894 w 9795"/>
                <a:gd name="connsiteY68" fmla="*/ 4091 h 9924"/>
                <a:gd name="connsiteX69" fmla="*/ 5894 w 9795"/>
                <a:gd name="connsiteY69" fmla="*/ 4028 h 9924"/>
                <a:gd name="connsiteX70" fmla="*/ 5923 w 9795"/>
                <a:gd name="connsiteY70" fmla="*/ 3990 h 9924"/>
                <a:gd name="connsiteX71" fmla="*/ 6041 w 9795"/>
                <a:gd name="connsiteY71" fmla="*/ 3964 h 9924"/>
                <a:gd name="connsiteX72" fmla="*/ 6158 w 9795"/>
                <a:gd name="connsiteY72" fmla="*/ 3964 h 9924"/>
                <a:gd name="connsiteX73" fmla="*/ 6393 w 9795"/>
                <a:gd name="connsiteY73" fmla="*/ 3964 h 9924"/>
                <a:gd name="connsiteX74" fmla="*/ 6540 w 9795"/>
                <a:gd name="connsiteY74" fmla="*/ 3990 h 9924"/>
                <a:gd name="connsiteX75" fmla="*/ 6715 w 9795"/>
                <a:gd name="connsiteY75" fmla="*/ 3990 h 9924"/>
                <a:gd name="connsiteX76" fmla="*/ 6891 w 9795"/>
                <a:gd name="connsiteY76" fmla="*/ 3952 h 9924"/>
                <a:gd name="connsiteX77" fmla="*/ 7038 w 9795"/>
                <a:gd name="connsiteY77" fmla="*/ 3964 h 9924"/>
                <a:gd name="connsiteX78" fmla="*/ 7214 w 9795"/>
                <a:gd name="connsiteY78" fmla="*/ 3926 h 9924"/>
                <a:gd name="connsiteX79" fmla="*/ 7361 w 9795"/>
                <a:gd name="connsiteY79" fmla="*/ 3889 h 9924"/>
                <a:gd name="connsiteX80" fmla="*/ 7508 w 9795"/>
                <a:gd name="connsiteY80" fmla="*/ 3889 h 9924"/>
                <a:gd name="connsiteX81" fmla="*/ 7626 w 9795"/>
                <a:gd name="connsiteY81" fmla="*/ 3889 h 9924"/>
                <a:gd name="connsiteX82" fmla="*/ 7712 w 9795"/>
                <a:gd name="connsiteY82" fmla="*/ 3863 h 9924"/>
                <a:gd name="connsiteX83" fmla="*/ 7830 w 9795"/>
                <a:gd name="connsiteY83" fmla="*/ 3850 h 9924"/>
                <a:gd name="connsiteX84" fmla="*/ 7919 w 9795"/>
                <a:gd name="connsiteY84" fmla="*/ 3788 h 9924"/>
                <a:gd name="connsiteX85" fmla="*/ 7919 w 9795"/>
                <a:gd name="connsiteY85" fmla="*/ 3713 h 9924"/>
                <a:gd name="connsiteX86" fmla="*/ 7919 w 9795"/>
                <a:gd name="connsiteY86" fmla="*/ 3585 h 9924"/>
                <a:gd name="connsiteX87" fmla="*/ 7712 w 9795"/>
                <a:gd name="connsiteY87" fmla="*/ 3358 h 9924"/>
                <a:gd name="connsiteX88" fmla="*/ 7538 w 9795"/>
                <a:gd name="connsiteY88" fmla="*/ 3055 h 9924"/>
                <a:gd name="connsiteX89" fmla="*/ 7538 w 9795"/>
                <a:gd name="connsiteY89" fmla="*/ 3005 h 9924"/>
                <a:gd name="connsiteX90" fmla="*/ 7595 w 9795"/>
                <a:gd name="connsiteY90" fmla="*/ 2916 h 9924"/>
                <a:gd name="connsiteX91" fmla="*/ 7683 w 9795"/>
                <a:gd name="connsiteY91" fmla="*/ 2841 h 9924"/>
                <a:gd name="connsiteX92" fmla="*/ 7771 w 9795"/>
                <a:gd name="connsiteY92" fmla="*/ 2765 h 9924"/>
                <a:gd name="connsiteX93" fmla="*/ 7771 w 9795"/>
                <a:gd name="connsiteY93" fmla="*/ 2677 h 9924"/>
                <a:gd name="connsiteX94" fmla="*/ 7771 w 9795"/>
                <a:gd name="connsiteY94" fmla="*/ 2589 h 9924"/>
                <a:gd name="connsiteX95" fmla="*/ 7860 w 9795"/>
                <a:gd name="connsiteY95" fmla="*/ 2537 h 9924"/>
                <a:gd name="connsiteX96" fmla="*/ 7919 w 9795"/>
                <a:gd name="connsiteY96" fmla="*/ 2424 h 9924"/>
                <a:gd name="connsiteX97" fmla="*/ 7947 w 9795"/>
                <a:gd name="connsiteY97" fmla="*/ 2323 h 9924"/>
                <a:gd name="connsiteX98" fmla="*/ 8035 w 9795"/>
                <a:gd name="connsiteY98" fmla="*/ 2286 h 9924"/>
                <a:gd name="connsiteX99" fmla="*/ 8153 w 9795"/>
                <a:gd name="connsiteY99" fmla="*/ 2221 h 9924"/>
                <a:gd name="connsiteX100" fmla="*/ 8270 w 9795"/>
                <a:gd name="connsiteY100" fmla="*/ 2185 h 9924"/>
                <a:gd name="connsiteX101" fmla="*/ 8416 w 9795"/>
                <a:gd name="connsiteY101" fmla="*/ 2109 h 9924"/>
                <a:gd name="connsiteX102" fmla="*/ 8565 w 9795"/>
                <a:gd name="connsiteY102" fmla="*/ 2007 h 9924"/>
                <a:gd name="connsiteX103" fmla="*/ 8651 w 9795"/>
                <a:gd name="connsiteY103" fmla="*/ 1906 h 9924"/>
                <a:gd name="connsiteX104" fmla="*/ 8651 w 9795"/>
                <a:gd name="connsiteY104" fmla="*/ 1831 h 9924"/>
                <a:gd name="connsiteX105" fmla="*/ 8681 w 9795"/>
                <a:gd name="connsiteY105" fmla="*/ 1692 h 9924"/>
                <a:gd name="connsiteX106" fmla="*/ 8504 w 9795"/>
                <a:gd name="connsiteY106" fmla="*/ 1516 h 9924"/>
                <a:gd name="connsiteX107" fmla="*/ 8475 w 9795"/>
                <a:gd name="connsiteY107" fmla="*/ 1451 h 9924"/>
                <a:gd name="connsiteX108" fmla="*/ 8475 w 9795"/>
                <a:gd name="connsiteY108" fmla="*/ 1098 h 9924"/>
                <a:gd name="connsiteX109" fmla="*/ 8475 w 9795"/>
                <a:gd name="connsiteY109" fmla="*/ 1022 h 9924"/>
                <a:gd name="connsiteX110" fmla="*/ 8475 w 9795"/>
                <a:gd name="connsiteY110" fmla="*/ 986 h 9924"/>
                <a:gd name="connsiteX111" fmla="*/ 8504 w 9795"/>
                <a:gd name="connsiteY111" fmla="*/ 947 h 9924"/>
                <a:gd name="connsiteX112" fmla="*/ 8565 w 9795"/>
                <a:gd name="connsiteY112" fmla="*/ 908 h 9924"/>
                <a:gd name="connsiteX113" fmla="*/ 8681 w 9795"/>
                <a:gd name="connsiteY113" fmla="*/ 845 h 9924"/>
                <a:gd name="connsiteX114" fmla="*/ 8884 w 9795"/>
                <a:gd name="connsiteY114" fmla="*/ 821 h 9924"/>
                <a:gd name="connsiteX115" fmla="*/ 9003 w 9795"/>
                <a:gd name="connsiteY115" fmla="*/ 809 h 9924"/>
                <a:gd name="connsiteX116" fmla="*/ 9091 w 9795"/>
                <a:gd name="connsiteY116" fmla="*/ 771 h 9924"/>
                <a:gd name="connsiteX117" fmla="*/ 9236 w 9795"/>
                <a:gd name="connsiteY117" fmla="*/ 719 h 9924"/>
                <a:gd name="connsiteX118" fmla="*/ 9414 w 9795"/>
                <a:gd name="connsiteY118" fmla="*/ 606 h 9924"/>
                <a:gd name="connsiteX119" fmla="*/ 9531 w 9795"/>
                <a:gd name="connsiteY119" fmla="*/ 542 h 9924"/>
                <a:gd name="connsiteX120" fmla="*/ 9737 w 9795"/>
                <a:gd name="connsiteY120" fmla="*/ 468 h 9924"/>
                <a:gd name="connsiteX121" fmla="*/ 9795 w 9795"/>
                <a:gd name="connsiteY121" fmla="*/ 403 h 9924"/>
                <a:gd name="connsiteX122" fmla="*/ 9795 w 9795"/>
                <a:gd name="connsiteY122" fmla="*/ 354 h 9924"/>
                <a:gd name="connsiteX123" fmla="*/ 9737 w 9795"/>
                <a:gd name="connsiteY123" fmla="*/ 291 h 9924"/>
                <a:gd name="connsiteX124" fmla="*/ 9620 w 9795"/>
                <a:gd name="connsiteY124" fmla="*/ 227 h 9924"/>
                <a:gd name="connsiteX125" fmla="*/ 9560 w 9795"/>
                <a:gd name="connsiteY125" fmla="*/ 177 h 9924"/>
                <a:gd name="connsiteX126" fmla="*/ 9531 w 9795"/>
                <a:gd name="connsiteY126" fmla="*/ 88 h 9924"/>
                <a:gd name="connsiteX127" fmla="*/ 9531 w 9795"/>
                <a:gd name="connsiteY127" fmla="*/ 37 h 9924"/>
                <a:gd name="connsiteX128" fmla="*/ 9531 w 9795"/>
                <a:gd name="connsiteY128" fmla="*/ 12 h 9924"/>
                <a:gd name="connsiteX129" fmla="*/ 9471 w 9795"/>
                <a:gd name="connsiteY129" fmla="*/ 0 h 9924"/>
                <a:gd name="connsiteX0" fmla="*/ 0 w 9760"/>
                <a:gd name="connsiteY0" fmla="*/ 9872 h 9872"/>
                <a:gd name="connsiteX1" fmla="*/ 150 w 9760"/>
                <a:gd name="connsiteY1" fmla="*/ 9771 h 9872"/>
                <a:gd name="connsiteX2" fmla="*/ 299 w 9760"/>
                <a:gd name="connsiteY2" fmla="*/ 9656 h 9872"/>
                <a:gd name="connsiteX3" fmla="*/ 329 w 9760"/>
                <a:gd name="connsiteY3" fmla="*/ 9593 h 9872"/>
                <a:gd name="connsiteX4" fmla="*/ 390 w 9760"/>
                <a:gd name="connsiteY4" fmla="*/ 9554 h 9872"/>
                <a:gd name="connsiteX5" fmla="*/ 479 w 9760"/>
                <a:gd name="connsiteY5" fmla="*/ 9491 h 9872"/>
                <a:gd name="connsiteX6" fmla="*/ 508 w 9760"/>
                <a:gd name="connsiteY6" fmla="*/ 9491 h 9872"/>
                <a:gd name="connsiteX7" fmla="*/ 628 w 9760"/>
                <a:gd name="connsiteY7" fmla="*/ 9479 h 9872"/>
                <a:gd name="connsiteX8" fmla="*/ 717 w 9760"/>
                <a:gd name="connsiteY8" fmla="*/ 9440 h 9872"/>
                <a:gd name="connsiteX9" fmla="*/ 748 w 9760"/>
                <a:gd name="connsiteY9" fmla="*/ 9401 h 9872"/>
                <a:gd name="connsiteX10" fmla="*/ 748 w 9760"/>
                <a:gd name="connsiteY10" fmla="*/ 9313 h 9872"/>
                <a:gd name="connsiteX11" fmla="*/ 717 w 9760"/>
                <a:gd name="connsiteY11" fmla="*/ 9199 h 9872"/>
                <a:gd name="connsiteX12" fmla="*/ 717 w 9760"/>
                <a:gd name="connsiteY12" fmla="*/ 9135 h 9872"/>
                <a:gd name="connsiteX13" fmla="*/ 748 w 9760"/>
                <a:gd name="connsiteY13" fmla="*/ 8995 h 9872"/>
                <a:gd name="connsiteX14" fmla="*/ 958 w 9760"/>
                <a:gd name="connsiteY14" fmla="*/ 8841 h 9872"/>
                <a:gd name="connsiteX15" fmla="*/ 958 w 9760"/>
                <a:gd name="connsiteY15" fmla="*/ 8803 h 9872"/>
                <a:gd name="connsiteX16" fmla="*/ 987 w 9760"/>
                <a:gd name="connsiteY16" fmla="*/ 8714 h 9872"/>
                <a:gd name="connsiteX17" fmla="*/ 958 w 9760"/>
                <a:gd name="connsiteY17" fmla="*/ 8639 h 9872"/>
                <a:gd name="connsiteX18" fmla="*/ 748 w 9760"/>
                <a:gd name="connsiteY18" fmla="*/ 8461 h 9872"/>
                <a:gd name="connsiteX19" fmla="*/ 628 w 9760"/>
                <a:gd name="connsiteY19" fmla="*/ 8360 h 9872"/>
                <a:gd name="connsiteX20" fmla="*/ 570 w 9760"/>
                <a:gd name="connsiteY20" fmla="*/ 8283 h 9872"/>
                <a:gd name="connsiteX21" fmla="*/ 570 w 9760"/>
                <a:gd name="connsiteY21" fmla="*/ 8180 h 9872"/>
                <a:gd name="connsiteX22" fmla="*/ 628 w 9760"/>
                <a:gd name="connsiteY22" fmla="*/ 8042 h 9872"/>
                <a:gd name="connsiteX23" fmla="*/ 717 w 9760"/>
                <a:gd name="connsiteY23" fmla="*/ 7965 h 9872"/>
                <a:gd name="connsiteX24" fmla="*/ 838 w 9760"/>
                <a:gd name="connsiteY24" fmla="*/ 7824 h 9872"/>
                <a:gd name="connsiteX25" fmla="*/ 987 w 9760"/>
                <a:gd name="connsiteY25" fmla="*/ 7761 h 9872"/>
                <a:gd name="connsiteX26" fmla="*/ 1169 w 9760"/>
                <a:gd name="connsiteY26" fmla="*/ 7659 h 9872"/>
                <a:gd name="connsiteX27" fmla="*/ 1258 w 9760"/>
                <a:gd name="connsiteY27" fmla="*/ 7621 h 9872"/>
                <a:gd name="connsiteX28" fmla="*/ 1316 w 9760"/>
                <a:gd name="connsiteY28" fmla="*/ 7584 h 9872"/>
                <a:gd name="connsiteX29" fmla="*/ 1377 w 9760"/>
                <a:gd name="connsiteY29" fmla="*/ 7507 h 9872"/>
                <a:gd name="connsiteX30" fmla="*/ 1377 w 9760"/>
                <a:gd name="connsiteY30" fmla="*/ 7444 h 9872"/>
                <a:gd name="connsiteX31" fmla="*/ 1316 w 9760"/>
                <a:gd name="connsiteY31" fmla="*/ 7099 h 9872"/>
                <a:gd name="connsiteX32" fmla="*/ 1258 w 9760"/>
                <a:gd name="connsiteY32" fmla="*/ 6807 h 9872"/>
                <a:gd name="connsiteX33" fmla="*/ 1258 w 9760"/>
                <a:gd name="connsiteY33" fmla="*/ 6667 h 9872"/>
                <a:gd name="connsiteX34" fmla="*/ 1316 w 9760"/>
                <a:gd name="connsiteY34" fmla="*/ 6590 h 9872"/>
                <a:gd name="connsiteX35" fmla="*/ 1316 w 9760"/>
                <a:gd name="connsiteY35" fmla="*/ 6527 h 9872"/>
                <a:gd name="connsiteX36" fmla="*/ 1407 w 9760"/>
                <a:gd name="connsiteY36" fmla="*/ 6451 h 9872"/>
                <a:gd name="connsiteX37" fmla="*/ 1497 w 9760"/>
                <a:gd name="connsiteY37" fmla="*/ 6386 h 9872"/>
                <a:gd name="connsiteX38" fmla="*/ 1586 w 9760"/>
                <a:gd name="connsiteY38" fmla="*/ 6348 h 9872"/>
                <a:gd name="connsiteX39" fmla="*/ 1706 w 9760"/>
                <a:gd name="connsiteY39" fmla="*/ 6323 h 9872"/>
                <a:gd name="connsiteX40" fmla="*/ 1706 w 9760"/>
                <a:gd name="connsiteY40" fmla="*/ 6273 h 9872"/>
                <a:gd name="connsiteX41" fmla="*/ 1735 w 9760"/>
                <a:gd name="connsiteY41" fmla="*/ 6247 h 9872"/>
                <a:gd name="connsiteX42" fmla="*/ 1825 w 9760"/>
                <a:gd name="connsiteY42" fmla="*/ 6247 h 9872"/>
                <a:gd name="connsiteX43" fmla="*/ 1915 w 9760"/>
                <a:gd name="connsiteY43" fmla="*/ 6247 h 9872"/>
                <a:gd name="connsiteX44" fmla="*/ 2155 w 9760"/>
                <a:gd name="connsiteY44" fmla="*/ 6208 h 9872"/>
                <a:gd name="connsiteX45" fmla="*/ 2724 w 9760"/>
                <a:gd name="connsiteY45" fmla="*/ 6093 h 9872"/>
                <a:gd name="connsiteX46" fmla="*/ 2964 w 9760"/>
                <a:gd name="connsiteY46" fmla="*/ 5967 h 9872"/>
                <a:gd name="connsiteX47" fmla="*/ 3142 w 9760"/>
                <a:gd name="connsiteY47" fmla="*/ 5865 h 9872"/>
                <a:gd name="connsiteX48" fmla="*/ 3292 w 9760"/>
                <a:gd name="connsiteY48" fmla="*/ 5813 h 9872"/>
                <a:gd name="connsiteX49" fmla="*/ 3473 w 9760"/>
                <a:gd name="connsiteY49" fmla="*/ 5726 h 9872"/>
                <a:gd name="connsiteX50" fmla="*/ 3622 w 9760"/>
                <a:gd name="connsiteY50" fmla="*/ 5674 h 9872"/>
                <a:gd name="connsiteX51" fmla="*/ 3861 w 9760"/>
                <a:gd name="connsiteY51" fmla="*/ 5571 h 9872"/>
                <a:gd name="connsiteX52" fmla="*/ 3951 w 9760"/>
                <a:gd name="connsiteY52" fmla="*/ 5547 h 9872"/>
                <a:gd name="connsiteX53" fmla="*/ 4072 w 9760"/>
                <a:gd name="connsiteY53" fmla="*/ 5508 h 9872"/>
                <a:gd name="connsiteX54" fmla="*/ 4281 w 9760"/>
                <a:gd name="connsiteY54" fmla="*/ 5433 h 9872"/>
                <a:gd name="connsiteX55" fmla="*/ 4281 w 9760"/>
                <a:gd name="connsiteY55" fmla="*/ 5370 h 9872"/>
                <a:gd name="connsiteX56" fmla="*/ 4311 w 9760"/>
                <a:gd name="connsiteY56" fmla="*/ 5230 h 9872"/>
                <a:gd name="connsiteX57" fmla="*/ 4369 w 9760"/>
                <a:gd name="connsiteY57" fmla="*/ 5128 h 9872"/>
                <a:gd name="connsiteX58" fmla="*/ 4402 w 9760"/>
                <a:gd name="connsiteY58" fmla="*/ 5039 h 9872"/>
                <a:gd name="connsiteX59" fmla="*/ 4522 w 9760"/>
                <a:gd name="connsiteY59" fmla="*/ 4937 h 9872"/>
                <a:gd name="connsiteX60" fmla="*/ 4700 w 9760"/>
                <a:gd name="connsiteY60" fmla="*/ 4795 h 9872"/>
                <a:gd name="connsiteX61" fmla="*/ 4940 w 9760"/>
                <a:gd name="connsiteY61" fmla="*/ 4668 h 9872"/>
                <a:gd name="connsiteX62" fmla="*/ 5030 w 9760"/>
                <a:gd name="connsiteY62" fmla="*/ 4581 h 9872"/>
                <a:gd name="connsiteX63" fmla="*/ 5360 w 9760"/>
                <a:gd name="connsiteY63" fmla="*/ 4489 h 9872"/>
                <a:gd name="connsiteX64" fmla="*/ 5479 w 9760"/>
                <a:gd name="connsiteY64" fmla="*/ 4477 h 9872"/>
                <a:gd name="connsiteX65" fmla="*/ 5539 w 9760"/>
                <a:gd name="connsiteY65" fmla="*/ 4415 h 9872"/>
                <a:gd name="connsiteX66" fmla="*/ 5688 w 9760"/>
                <a:gd name="connsiteY66" fmla="*/ 4275 h 9872"/>
                <a:gd name="connsiteX67" fmla="*/ 5777 w 9760"/>
                <a:gd name="connsiteY67" fmla="*/ 4122 h 9872"/>
                <a:gd name="connsiteX68" fmla="*/ 5777 w 9760"/>
                <a:gd name="connsiteY68" fmla="*/ 4059 h 9872"/>
                <a:gd name="connsiteX69" fmla="*/ 5807 w 9760"/>
                <a:gd name="connsiteY69" fmla="*/ 4021 h 9872"/>
                <a:gd name="connsiteX70" fmla="*/ 5927 w 9760"/>
                <a:gd name="connsiteY70" fmla="*/ 3994 h 9872"/>
                <a:gd name="connsiteX71" fmla="*/ 6047 w 9760"/>
                <a:gd name="connsiteY71" fmla="*/ 3994 h 9872"/>
                <a:gd name="connsiteX72" fmla="*/ 6287 w 9760"/>
                <a:gd name="connsiteY72" fmla="*/ 3994 h 9872"/>
                <a:gd name="connsiteX73" fmla="*/ 6437 w 9760"/>
                <a:gd name="connsiteY73" fmla="*/ 4021 h 9872"/>
                <a:gd name="connsiteX74" fmla="*/ 6616 w 9760"/>
                <a:gd name="connsiteY74" fmla="*/ 4021 h 9872"/>
                <a:gd name="connsiteX75" fmla="*/ 6795 w 9760"/>
                <a:gd name="connsiteY75" fmla="*/ 3982 h 9872"/>
                <a:gd name="connsiteX76" fmla="*/ 6945 w 9760"/>
                <a:gd name="connsiteY76" fmla="*/ 3994 h 9872"/>
                <a:gd name="connsiteX77" fmla="*/ 7125 w 9760"/>
                <a:gd name="connsiteY77" fmla="*/ 3956 h 9872"/>
                <a:gd name="connsiteX78" fmla="*/ 7275 w 9760"/>
                <a:gd name="connsiteY78" fmla="*/ 3919 h 9872"/>
                <a:gd name="connsiteX79" fmla="*/ 7425 w 9760"/>
                <a:gd name="connsiteY79" fmla="*/ 3919 h 9872"/>
                <a:gd name="connsiteX80" fmla="*/ 7546 w 9760"/>
                <a:gd name="connsiteY80" fmla="*/ 3919 h 9872"/>
                <a:gd name="connsiteX81" fmla="*/ 7633 w 9760"/>
                <a:gd name="connsiteY81" fmla="*/ 3893 h 9872"/>
                <a:gd name="connsiteX82" fmla="*/ 7754 w 9760"/>
                <a:gd name="connsiteY82" fmla="*/ 3879 h 9872"/>
                <a:gd name="connsiteX83" fmla="*/ 7845 w 9760"/>
                <a:gd name="connsiteY83" fmla="*/ 3817 h 9872"/>
                <a:gd name="connsiteX84" fmla="*/ 7845 w 9760"/>
                <a:gd name="connsiteY84" fmla="*/ 3741 h 9872"/>
                <a:gd name="connsiteX85" fmla="*/ 7845 w 9760"/>
                <a:gd name="connsiteY85" fmla="*/ 3612 h 9872"/>
                <a:gd name="connsiteX86" fmla="*/ 7633 w 9760"/>
                <a:gd name="connsiteY86" fmla="*/ 3384 h 9872"/>
                <a:gd name="connsiteX87" fmla="*/ 7456 w 9760"/>
                <a:gd name="connsiteY87" fmla="*/ 3078 h 9872"/>
                <a:gd name="connsiteX88" fmla="*/ 7456 w 9760"/>
                <a:gd name="connsiteY88" fmla="*/ 3028 h 9872"/>
                <a:gd name="connsiteX89" fmla="*/ 7514 w 9760"/>
                <a:gd name="connsiteY89" fmla="*/ 2938 h 9872"/>
                <a:gd name="connsiteX90" fmla="*/ 7604 w 9760"/>
                <a:gd name="connsiteY90" fmla="*/ 2863 h 9872"/>
                <a:gd name="connsiteX91" fmla="*/ 7694 w 9760"/>
                <a:gd name="connsiteY91" fmla="*/ 2786 h 9872"/>
                <a:gd name="connsiteX92" fmla="*/ 7694 w 9760"/>
                <a:gd name="connsiteY92" fmla="*/ 2698 h 9872"/>
                <a:gd name="connsiteX93" fmla="*/ 7694 w 9760"/>
                <a:gd name="connsiteY93" fmla="*/ 2609 h 9872"/>
                <a:gd name="connsiteX94" fmla="*/ 7785 w 9760"/>
                <a:gd name="connsiteY94" fmla="*/ 2556 h 9872"/>
                <a:gd name="connsiteX95" fmla="*/ 7845 w 9760"/>
                <a:gd name="connsiteY95" fmla="*/ 2443 h 9872"/>
                <a:gd name="connsiteX96" fmla="*/ 7873 w 9760"/>
                <a:gd name="connsiteY96" fmla="*/ 2341 h 9872"/>
                <a:gd name="connsiteX97" fmla="*/ 7963 w 9760"/>
                <a:gd name="connsiteY97" fmla="*/ 2304 h 9872"/>
                <a:gd name="connsiteX98" fmla="*/ 8084 w 9760"/>
                <a:gd name="connsiteY98" fmla="*/ 2238 h 9872"/>
                <a:gd name="connsiteX99" fmla="*/ 8203 w 9760"/>
                <a:gd name="connsiteY99" fmla="*/ 2202 h 9872"/>
                <a:gd name="connsiteX100" fmla="*/ 8352 w 9760"/>
                <a:gd name="connsiteY100" fmla="*/ 2125 h 9872"/>
                <a:gd name="connsiteX101" fmla="*/ 8504 w 9760"/>
                <a:gd name="connsiteY101" fmla="*/ 2022 h 9872"/>
                <a:gd name="connsiteX102" fmla="*/ 8592 w 9760"/>
                <a:gd name="connsiteY102" fmla="*/ 1921 h 9872"/>
                <a:gd name="connsiteX103" fmla="*/ 8592 w 9760"/>
                <a:gd name="connsiteY103" fmla="*/ 1845 h 9872"/>
                <a:gd name="connsiteX104" fmla="*/ 8623 w 9760"/>
                <a:gd name="connsiteY104" fmla="*/ 1705 h 9872"/>
                <a:gd name="connsiteX105" fmla="*/ 8442 w 9760"/>
                <a:gd name="connsiteY105" fmla="*/ 1528 h 9872"/>
                <a:gd name="connsiteX106" fmla="*/ 8412 w 9760"/>
                <a:gd name="connsiteY106" fmla="*/ 1462 h 9872"/>
                <a:gd name="connsiteX107" fmla="*/ 8412 w 9760"/>
                <a:gd name="connsiteY107" fmla="*/ 1106 h 9872"/>
                <a:gd name="connsiteX108" fmla="*/ 8412 w 9760"/>
                <a:gd name="connsiteY108" fmla="*/ 1030 h 9872"/>
                <a:gd name="connsiteX109" fmla="*/ 8412 w 9760"/>
                <a:gd name="connsiteY109" fmla="*/ 994 h 9872"/>
                <a:gd name="connsiteX110" fmla="*/ 8442 w 9760"/>
                <a:gd name="connsiteY110" fmla="*/ 954 h 9872"/>
                <a:gd name="connsiteX111" fmla="*/ 8504 w 9760"/>
                <a:gd name="connsiteY111" fmla="*/ 915 h 9872"/>
                <a:gd name="connsiteX112" fmla="*/ 8623 w 9760"/>
                <a:gd name="connsiteY112" fmla="*/ 851 h 9872"/>
                <a:gd name="connsiteX113" fmla="*/ 8830 w 9760"/>
                <a:gd name="connsiteY113" fmla="*/ 827 h 9872"/>
                <a:gd name="connsiteX114" fmla="*/ 8951 w 9760"/>
                <a:gd name="connsiteY114" fmla="*/ 815 h 9872"/>
                <a:gd name="connsiteX115" fmla="*/ 9041 w 9760"/>
                <a:gd name="connsiteY115" fmla="*/ 777 h 9872"/>
                <a:gd name="connsiteX116" fmla="*/ 9189 w 9760"/>
                <a:gd name="connsiteY116" fmla="*/ 725 h 9872"/>
                <a:gd name="connsiteX117" fmla="*/ 9371 w 9760"/>
                <a:gd name="connsiteY117" fmla="*/ 611 h 9872"/>
                <a:gd name="connsiteX118" fmla="*/ 9490 w 9760"/>
                <a:gd name="connsiteY118" fmla="*/ 546 h 9872"/>
                <a:gd name="connsiteX119" fmla="*/ 9701 w 9760"/>
                <a:gd name="connsiteY119" fmla="*/ 472 h 9872"/>
                <a:gd name="connsiteX120" fmla="*/ 9760 w 9760"/>
                <a:gd name="connsiteY120" fmla="*/ 406 h 9872"/>
                <a:gd name="connsiteX121" fmla="*/ 9760 w 9760"/>
                <a:gd name="connsiteY121" fmla="*/ 357 h 9872"/>
                <a:gd name="connsiteX122" fmla="*/ 9701 w 9760"/>
                <a:gd name="connsiteY122" fmla="*/ 293 h 9872"/>
                <a:gd name="connsiteX123" fmla="*/ 9581 w 9760"/>
                <a:gd name="connsiteY123" fmla="*/ 229 h 9872"/>
                <a:gd name="connsiteX124" fmla="*/ 9520 w 9760"/>
                <a:gd name="connsiteY124" fmla="*/ 178 h 9872"/>
                <a:gd name="connsiteX125" fmla="*/ 9490 w 9760"/>
                <a:gd name="connsiteY125" fmla="*/ 89 h 9872"/>
                <a:gd name="connsiteX126" fmla="*/ 9490 w 9760"/>
                <a:gd name="connsiteY126" fmla="*/ 37 h 9872"/>
                <a:gd name="connsiteX127" fmla="*/ 9490 w 9760"/>
                <a:gd name="connsiteY127" fmla="*/ 12 h 9872"/>
                <a:gd name="connsiteX128" fmla="*/ 9429 w 9760"/>
                <a:gd name="connsiteY128" fmla="*/ 0 h 9872"/>
                <a:gd name="connsiteX0" fmla="*/ 0 w 9846"/>
                <a:gd name="connsiteY0" fmla="*/ 9898 h 9898"/>
                <a:gd name="connsiteX1" fmla="*/ 152 w 9846"/>
                <a:gd name="connsiteY1" fmla="*/ 9781 h 9898"/>
                <a:gd name="connsiteX2" fmla="*/ 183 w 9846"/>
                <a:gd name="connsiteY2" fmla="*/ 9717 h 9898"/>
                <a:gd name="connsiteX3" fmla="*/ 246 w 9846"/>
                <a:gd name="connsiteY3" fmla="*/ 9678 h 9898"/>
                <a:gd name="connsiteX4" fmla="*/ 337 w 9846"/>
                <a:gd name="connsiteY4" fmla="*/ 9614 h 9898"/>
                <a:gd name="connsiteX5" fmla="*/ 366 w 9846"/>
                <a:gd name="connsiteY5" fmla="*/ 9614 h 9898"/>
                <a:gd name="connsiteX6" fmla="*/ 489 w 9846"/>
                <a:gd name="connsiteY6" fmla="*/ 9602 h 9898"/>
                <a:gd name="connsiteX7" fmla="*/ 581 w 9846"/>
                <a:gd name="connsiteY7" fmla="*/ 9562 h 9898"/>
                <a:gd name="connsiteX8" fmla="*/ 612 w 9846"/>
                <a:gd name="connsiteY8" fmla="*/ 9523 h 9898"/>
                <a:gd name="connsiteX9" fmla="*/ 612 w 9846"/>
                <a:gd name="connsiteY9" fmla="*/ 9434 h 9898"/>
                <a:gd name="connsiteX10" fmla="*/ 581 w 9846"/>
                <a:gd name="connsiteY10" fmla="*/ 9318 h 9898"/>
                <a:gd name="connsiteX11" fmla="*/ 581 w 9846"/>
                <a:gd name="connsiteY11" fmla="*/ 9253 h 9898"/>
                <a:gd name="connsiteX12" fmla="*/ 612 w 9846"/>
                <a:gd name="connsiteY12" fmla="*/ 9112 h 9898"/>
                <a:gd name="connsiteX13" fmla="*/ 828 w 9846"/>
                <a:gd name="connsiteY13" fmla="*/ 8956 h 9898"/>
                <a:gd name="connsiteX14" fmla="*/ 828 w 9846"/>
                <a:gd name="connsiteY14" fmla="*/ 8917 h 9898"/>
                <a:gd name="connsiteX15" fmla="*/ 857 w 9846"/>
                <a:gd name="connsiteY15" fmla="*/ 8827 h 9898"/>
                <a:gd name="connsiteX16" fmla="*/ 828 w 9846"/>
                <a:gd name="connsiteY16" fmla="*/ 8751 h 9898"/>
                <a:gd name="connsiteX17" fmla="*/ 612 w 9846"/>
                <a:gd name="connsiteY17" fmla="*/ 8571 h 9898"/>
                <a:gd name="connsiteX18" fmla="*/ 489 w 9846"/>
                <a:gd name="connsiteY18" fmla="*/ 8468 h 9898"/>
                <a:gd name="connsiteX19" fmla="*/ 430 w 9846"/>
                <a:gd name="connsiteY19" fmla="*/ 8390 h 9898"/>
                <a:gd name="connsiteX20" fmla="*/ 430 w 9846"/>
                <a:gd name="connsiteY20" fmla="*/ 8286 h 9898"/>
                <a:gd name="connsiteX21" fmla="*/ 489 w 9846"/>
                <a:gd name="connsiteY21" fmla="*/ 8146 h 9898"/>
                <a:gd name="connsiteX22" fmla="*/ 581 w 9846"/>
                <a:gd name="connsiteY22" fmla="*/ 8068 h 9898"/>
                <a:gd name="connsiteX23" fmla="*/ 705 w 9846"/>
                <a:gd name="connsiteY23" fmla="*/ 7925 h 9898"/>
                <a:gd name="connsiteX24" fmla="*/ 857 w 9846"/>
                <a:gd name="connsiteY24" fmla="*/ 7862 h 9898"/>
                <a:gd name="connsiteX25" fmla="*/ 1044 w 9846"/>
                <a:gd name="connsiteY25" fmla="*/ 7758 h 9898"/>
                <a:gd name="connsiteX26" fmla="*/ 1135 w 9846"/>
                <a:gd name="connsiteY26" fmla="*/ 7720 h 9898"/>
                <a:gd name="connsiteX27" fmla="*/ 1194 w 9846"/>
                <a:gd name="connsiteY27" fmla="*/ 7682 h 9898"/>
                <a:gd name="connsiteX28" fmla="*/ 1257 w 9846"/>
                <a:gd name="connsiteY28" fmla="*/ 7604 h 9898"/>
                <a:gd name="connsiteX29" fmla="*/ 1257 w 9846"/>
                <a:gd name="connsiteY29" fmla="*/ 7541 h 9898"/>
                <a:gd name="connsiteX30" fmla="*/ 1194 w 9846"/>
                <a:gd name="connsiteY30" fmla="*/ 7191 h 9898"/>
                <a:gd name="connsiteX31" fmla="*/ 1135 w 9846"/>
                <a:gd name="connsiteY31" fmla="*/ 6895 h 9898"/>
                <a:gd name="connsiteX32" fmla="*/ 1135 w 9846"/>
                <a:gd name="connsiteY32" fmla="*/ 6753 h 9898"/>
                <a:gd name="connsiteX33" fmla="*/ 1194 w 9846"/>
                <a:gd name="connsiteY33" fmla="*/ 6675 h 9898"/>
                <a:gd name="connsiteX34" fmla="*/ 1194 w 9846"/>
                <a:gd name="connsiteY34" fmla="*/ 6612 h 9898"/>
                <a:gd name="connsiteX35" fmla="*/ 1288 w 9846"/>
                <a:gd name="connsiteY35" fmla="*/ 6535 h 9898"/>
                <a:gd name="connsiteX36" fmla="*/ 1380 w 9846"/>
                <a:gd name="connsiteY36" fmla="*/ 6469 h 9898"/>
                <a:gd name="connsiteX37" fmla="*/ 1471 w 9846"/>
                <a:gd name="connsiteY37" fmla="*/ 6430 h 9898"/>
                <a:gd name="connsiteX38" fmla="*/ 1594 w 9846"/>
                <a:gd name="connsiteY38" fmla="*/ 6405 h 9898"/>
                <a:gd name="connsiteX39" fmla="*/ 1594 w 9846"/>
                <a:gd name="connsiteY39" fmla="*/ 6354 h 9898"/>
                <a:gd name="connsiteX40" fmla="*/ 1624 w 9846"/>
                <a:gd name="connsiteY40" fmla="*/ 6328 h 9898"/>
                <a:gd name="connsiteX41" fmla="*/ 1716 w 9846"/>
                <a:gd name="connsiteY41" fmla="*/ 6328 h 9898"/>
                <a:gd name="connsiteX42" fmla="*/ 1808 w 9846"/>
                <a:gd name="connsiteY42" fmla="*/ 6328 h 9898"/>
                <a:gd name="connsiteX43" fmla="*/ 2054 w 9846"/>
                <a:gd name="connsiteY43" fmla="*/ 6288 h 9898"/>
                <a:gd name="connsiteX44" fmla="*/ 2637 w 9846"/>
                <a:gd name="connsiteY44" fmla="*/ 6172 h 9898"/>
                <a:gd name="connsiteX45" fmla="*/ 2883 w 9846"/>
                <a:gd name="connsiteY45" fmla="*/ 6044 h 9898"/>
                <a:gd name="connsiteX46" fmla="*/ 3065 w 9846"/>
                <a:gd name="connsiteY46" fmla="*/ 5941 h 9898"/>
                <a:gd name="connsiteX47" fmla="*/ 3219 w 9846"/>
                <a:gd name="connsiteY47" fmla="*/ 5888 h 9898"/>
                <a:gd name="connsiteX48" fmla="*/ 3404 w 9846"/>
                <a:gd name="connsiteY48" fmla="*/ 5800 h 9898"/>
                <a:gd name="connsiteX49" fmla="*/ 3557 w 9846"/>
                <a:gd name="connsiteY49" fmla="*/ 5748 h 9898"/>
                <a:gd name="connsiteX50" fmla="*/ 3802 w 9846"/>
                <a:gd name="connsiteY50" fmla="*/ 5643 h 9898"/>
                <a:gd name="connsiteX51" fmla="*/ 3894 w 9846"/>
                <a:gd name="connsiteY51" fmla="*/ 5619 h 9898"/>
                <a:gd name="connsiteX52" fmla="*/ 4018 w 9846"/>
                <a:gd name="connsiteY52" fmla="*/ 5579 h 9898"/>
                <a:gd name="connsiteX53" fmla="*/ 4232 w 9846"/>
                <a:gd name="connsiteY53" fmla="*/ 5503 h 9898"/>
                <a:gd name="connsiteX54" fmla="*/ 4232 w 9846"/>
                <a:gd name="connsiteY54" fmla="*/ 5440 h 9898"/>
                <a:gd name="connsiteX55" fmla="*/ 4263 w 9846"/>
                <a:gd name="connsiteY55" fmla="*/ 5298 h 9898"/>
                <a:gd name="connsiteX56" fmla="*/ 4322 w 9846"/>
                <a:gd name="connsiteY56" fmla="*/ 5194 h 9898"/>
                <a:gd name="connsiteX57" fmla="*/ 4356 w 9846"/>
                <a:gd name="connsiteY57" fmla="*/ 5104 h 9898"/>
                <a:gd name="connsiteX58" fmla="*/ 4479 w 9846"/>
                <a:gd name="connsiteY58" fmla="*/ 5001 h 9898"/>
                <a:gd name="connsiteX59" fmla="*/ 4662 w 9846"/>
                <a:gd name="connsiteY59" fmla="*/ 4857 h 9898"/>
                <a:gd name="connsiteX60" fmla="*/ 4907 w 9846"/>
                <a:gd name="connsiteY60" fmla="*/ 4729 h 9898"/>
                <a:gd name="connsiteX61" fmla="*/ 5000 w 9846"/>
                <a:gd name="connsiteY61" fmla="*/ 4640 h 9898"/>
                <a:gd name="connsiteX62" fmla="*/ 5338 w 9846"/>
                <a:gd name="connsiteY62" fmla="*/ 4547 h 9898"/>
                <a:gd name="connsiteX63" fmla="*/ 5460 w 9846"/>
                <a:gd name="connsiteY63" fmla="*/ 4535 h 9898"/>
                <a:gd name="connsiteX64" fmla="*/ 5521 w 9846"/>
                <a:gd name="connsiteY64" fmla="*/ 4472 h 9898"/>
                <a:gd name="connsiteX65" fmla="*/ 5674 w 9846"/>
                <a:gd name="connsiteY65" fmla="*/ 4330 h 9898"/>
                <a:gd name="connsiteX66" fmla="*/ 5765 w 9846"/>
                <a:gd name="connsiteY66" fmla="*/ 4175 h 9898"/>
                <a:gd name="connsiteX67" fmla="*/ 5765 w 9846"/>
                <a:gd name="connsiteY67" fmla="*/ 4112 h 9898"/>
                <a:gd name="connsiteX68" fmla="*/ 5796 w 9846"/>
                <a:gd name="connsiteY68" fmla="*/ 4073 h 9898"/>
                <a:gd name="connsiteX69" fmla="*/ 5919 w 9846"/>
                <a:gd name="connsiteY69" fmla="*/ 4046 h 9898"/>
                <a:gd name="connsiteX70" fmla="*/ 6042 w 9846"/>
                <a:gd name="connsiteY70" fmla="*/ 4046 h 9898"/>
                <a:gd name="connsiteX71" fmla="*/ 6288 w 9846"/>
                <a:gd name="connsiteY71" fmla="*/ 4046 h 9898"/>
                <a:gd name="connsiteX72" fmla="*/ 6441 w 9846"/>
                <a:gd name="connsiteY72" fmla="*/ 4073 h 9898"/>
                <a:gd name="connsiteX73" fmla="*/ 6625 w 9846"/>
                <a:gd name="connsiteY73" fmla="*/ 4073 h 9898"/>
                <a:gd name="connsiteX74" fmla="*/ 6808 w 9846"/>
                <a:gd name="connsiteY74" fmla="*/ 4034 h 9898"/>
                <a:gd name="connsiteX75" fmla="*/ 6962 w 9846"/>
                <a:gd name="connsiteY75" fmla="*/ 4046 h 9898"/>
                <a:gd name="connsiteX76" fmla="*/ 7146 w 9846"/>
                <a:gd name="connsiteY76" fmla="*/ 4007 h 9898"/>
                <a:gd name="connsiteX77" fmla="*/ 7300 w 9846"/>
                <a:gd name="connsiteY77" fmla="*/ 3970 h 9898"/>
                <a:gd name="connsiteX78" fmla="*/ 7454 w 9846"/>
                <a:gd name="connsiteY78" fmla="*/ 3970 h 9898"/>
                <a:gd name="connsiteX79" fmla="*/ 7578 w 9846"/>
                <a:gd name="connsiteY79" fmla="*/ 3970 h 9898"/>
                <a:gd name="connsiteX80" fmla="*/ 7667 w 9846"/>
                <a:gd name="connsiteY80" fmla="*/ 3943 h 9898"/>
                <a:gd name="connsiteX81" fmla="*/ 7791 w 9846"/>
                <a:gd name="connsiteY81" fmla="*/ 3929 h 9898"/>
                <a:gd name="connsiteX82" fmla="*/ 7884 w 9846"/>
                <a:gd name="connsiteY82" fmla="*/ 3866 h 9898"/>
                <a:gd name="connsiteX83" fmla="*/ 7884 w 9846"/>
                <a:gd name="connsiteY83" fmla="*/ 3790 h 9898"/>
                <a:gd name="connsiteX84" fmla="*/ 7884 w 9846"/>
                <a:gd name="connsiteY84" fmla="*/ 3659 h 9898"/>
                <a:gd name="connsiteX85" fmla="*/ 7667 w 9846"/>
                <a:gd name="connsiteY85" fmla="*/ 3428 h 9898"/>
                <a:gd name="connsiteX86" fmla="*/ 7485 w 9846"/>
                <a:gd name="connsiteY86" fmla="*/ 3118 h 9898"/>
                <a:gd name="connsiteX87" fmla="*/ 7485 w 9846"/>
                <a:gd name="connsiteY87" fmla="*/ 3067 h 9898"/>
                <a:gd name="connsiteX88" fmla="*/ 7545 w 9846"/>
                <a:gd name="connsiteY88" fmla="*/ 2976 h 9898"/>
                <a:gd name="connsiteX89" fmla="*/ 7637 w 9846"/>
                <a:gd name="connsiteY89" fmla="*/ 2900 h 9898"/>
                <a:gd name="connsiteX90" fmla="*/ 7729 w 9846"/>
                <a:gd name="connsiteY90" fmla="*/ 2822 h 9898"/>
                <a:gd name="connsiteX91" fmla="*/ 7729 w 9846"/>
                <a:gd name="connsiteY91" fmla="*/ 2733 h 9898"/>
                <a:gd name="connsiteX92" fmla="*/ 7729 w 9846"/>
                <a:gd name="connsiteY92" fmla="*/ 2643 h 9898"/>
                <a:gd name="connsiteX93" fmla="*/ 7822 w 9846"/>
                <a:gd name="connsiteY93" fmla="*/ 2589 h 9898"/>
                <a:gd name="connsiteX94" fmla="*/ 7884 w 9846"/>
                <a:gd name="connsiteY94" fmla="*/ 2475 h 9898"/>
                <a:gd name="connsiteX95" fmla="*/ 7913 w 9846"/>
                <a:gd name="connsiteY95" fmla="*/ 2371 h 9898"/>
                <a:gd name="connsiteX96" fmla="*/ 8005 w 9846"/>
                <a:gd name="connsiteY96" fmla="*/ 2334 h 9898"/>
                <a:gd name="connsiteX97" fmla="*/ 8129 w 9846"/>
                <a:gd name="connsiteY97" fmla="*/ 2267 h 9898"/>
                <a:gd name="connsiteX98" fmla="*/ 8251 w 9846"/>
                <a:gd name="connsiteY98" fmla="*/ 2231 h 9898"/>
                <a:gd name="connsiteX99" fmla="*/ 8403 w 9846"/>
                <a:gd name="connsiteY99" fmla="*/ 2153 h 9898"/>
                <a:gd name="connsiteX100" fmla="*/ 8559 w 9846"/>
                <a:gd name="connsiteY100" fmla="*/ 2048 h 9898"/>
                <a:gd name="connsiteX101" fmla="*/ 8649 w 9846"/>
                <a:gd name="connsiteY101" fmla="*/ 1946 h 9898"/>
                <a:gd name="connsiteX102" fmla="*/ 8649 w 9846"/>
                <a:gd name="connsiteY102" fmla="*/ 1869 h 9898"/>
                <a:gd name="connsiteX103" fmla="*/ 8681 w 9846"/>
                <a:gd name="connsiteY103" fmla="*/ 1727 h 9898"/>
                <a:gd name="connsiteX104" fmla="*/ 8496 w 9846"/>
                <a:gd name="connsiteY104" fmla="*/ 1548 h 9898"/>
                <a:gd name="connsiteX105" fmla="*/ 8465 w 9846"/>
                <a:gd name="connsiteY105" fmla="*/ 1481 h 9898"/>
                <a:gd name="connsiteX106" fmla="*/ 8465 w 9846"/>
                <a:gd name="connsiteY106" fmla="*/ 1120 h 9898"/>
                <a:gd name="connsiteX107" fmla="*/ 8465 w 9846"/>
                <a:gd name="connsiteY107" fmla="*/ 1043 h 9898"/>
                <a:gd name="connsiteX108" fmla="*/ 8465 w 9846"/>
                <a:gd name="connsiteY108" fmla="*/ 1007 h 9898"/>
                <a:gd name="connsiteX109" fmla="*/ 8496 w 9846"/>
                <a:gd name="connsiteY109" fmla="*/ 966 h 9898"/>
                <a:gd name="connsiteX110" fmla="*/ 8559 w 9846"/>
                <a:gd name="connsiteY110" fmla="*/ 927 h 9898"/>
                <a:gd name="connsiteX111" fmla="*/ 8681 w 9846"/>
                <a:gd name="connsiteY111" fmla="*/ 862 h 9898"/>
                <a:gd name="connsiteX112" fmla="*/ 8893 w 9846"/>
                <a:gd name="connsiteY112" fmla="*/ 838 h 9898"/>
                <a:gd name="connsiteX113" fmla="*/ 9017 w 9846"/>
                <a:gd name="connsiteY113" fmla="*/ 826 h 9898"/>
                <a:gd name="connsiteX114" fmla="*/ 9109 w 9846"/>
                <a:gd name="connsiteY114" fmla="*/ 787 h 9898"/>
                <a:gd name="connsiteX115" fmla="*/ 9261 w 9846"/>
                <a:gd name="connsiteY115" fmla="*/ 734 h 9898"/>
                <a:gd name="connsiteX116" fmla="*/ 9447 w 9846"/>
                <a:gd name="connsiteY116" fmla="*/ 619 h 9898"/>
                <a:gd name="connsiteX117" fmla="*/ 9569 w 9846"/>
                <a:gd name="connsiteY117" fmla="*/ 553 h 9898"/>
                <a:gd name="connsiteX118" fmla="*/ 9786 w 9846"/>
                <a:gd name="connsiteY118" fmla="*/ 478 h 9898"/>
                <a:gd name="connsiteX119" fmla="*/ 9846 w 9846"/>
                <a:gd name="connsiteY119" fmla="*/ 411 h 9898"/>
                <a:gd name="connsiteX120" fmla="*/ 9846 w 9846"/>
                <a:gd name="connsiteY120" fmla="*/ 362 h 9898"/>
                <a:gd name="connsiteX121" fmla="*/ 9786 w 9846"/>
                <a:gd name="connsiteY121" fmla="*/ 297 h 9898"/>
                <a:gd name="connsiteX122" fmla="*/ 9663 w 9846"/>
                <a:gd name="connsiteY122" fmla="*/ 232 h 9898"/>
                <a:gd name="connsiteX123" fmla="*/ 9600 w 9846"/>
                <a:gd name="connsiteY123" fmla="*/ 180 h 9898"/>
                <a:gd name="connsiteX124" fmla="*/ 9569 w 9846"/>
                <a:gd name="connsiteY124" fmla="*/ 90 h 9898"/>
                <a:gd name="connsiteX125" fmla="*/ 9569 w 9846"/>
                <a:gd name="connsiteY125" fmla="*/ 37 h 9898"/>
                <a:gd name="connsiteX126" fmla="*/ 9569 w 9846"/>
                <a:gd name="connsiteY126" fmla="*/ 12 h 9898"/>
                <a:gd name="connsiteX127" fmla="*/ 9507 w 9846"/>
                <a:gd name="connsiteY127" fmla="*/ 0 h 9898"/>
                <a:gd name="connsiteX0" fmla="*/ 0 w 9846"/>
                <a:gd name="connsiteY0" fmla="*/ 9882 h 9882"/>
                <a:gd name="connsiteX1" fmla="*/ 32 w 9846"/>
                <a:gd name="connsiteY1" fmla="*/ 9817 h 9882"/>
                <a:gd name="connsiteX2" fmla="*/ 96 w 9846"/>
                <a:gd name="connsiteY2" fmla="*/ 9778 h 9882"/>
                <a:gd name="connsiteX3" fmla="*/ 188 w 9846"/>
                <a:gd name="connsiteY3" fmla="*/ 9713 h 9882"/>
                <a:gd name="connsiteX4" fmla="*/ 218 w 9846"/>
                <a:gd name="connsiteY4" fmla="*/ 9713 h 9882"/>
                <a:gd name="connsiteX5" fmla="*/ 343 w 9846"/>
                <a:gd name="connsiteY5" fmla="*/ 9701 h 9882"/>
                <a:gd name="connsiteX6" fmla="*/ 436 w 9846"/>
                <a:gd name="connsiteY6" fmla="*/ 9661 h 9882"/>
                <a:gd name="connsiteX7" fmla="*/ 468 w 9846"/>
                <a:gd name="connsiteY7" fmla="*/ 9621 h 9882"/>
                <a:gd name="connsiteX8" fmla="*/ 468 w 9846"/>
                <a:gd name="connsiteY8" fmla="*/ 9531 h 9882"/>
                <a:gd name="connsiteX9" fmla="*/ 436 w 9846"/>
                <a:gd name="connsiteY9" fmla="*/ 9414 h 9882"/>
                <a:gd name="connsiteX10" fmla="*/ 436 w 9846"/>
                <a:gd name="connsiteY10" fmla="*/ 9348 h 9882"/>
                <a:gd name="connsiteX11" fmla="*/ 468 w 9846"/>
                <a:gd name="connsiteY11" fmla="*/ 9206 h 9882"/>
                <a:gd name="connsiteX12" fmla="*/ 687 w 9846"/>
                <a:gd name="connsiteY12" fmla="*/ 9048 h 9882"/>
                <a:gd name="connsiteX13" fmla="*/ 687 w 9846"/>
                <a:gd name="connsiteY13" fmla="*/ 9009 h 9882"/>
                <a:gd name="connsiteX14" fmla="*/ 716 w 9846"/>
                <a:gd name="connsiteY14" fmla="*/ 8918 h 9882"/>
                <a:gd name="connsiteX15" fmla="*/ 687 w 9846"/>
                <a:gd name="connsiteY15" fmla="*/ 8841 h 9882"/>
                <a:gd name="connsiteX16" fmla="*/ 468 w 9846"/>
                <a:gd name="connsiteY16" fmla="*/ 8659 h 9882"/>
                <a:gd name="connsiteX17" fmla="*/ 343 w 9846"/>
                <a:gd name="connsiteY17" fmla="*/ 8555 h 9882"/>
                <a:gd name="connsiteX18" fmla="*/ 283 w 9846"/>
                <a:gd name="connsiteY18" fmla="*/ 8476 h 9882"/>
                <a:gd name="connsiteX19" fmla="*/ 283 w 9846"/>
                <a:gd name="connsiteY19" fmla="*/ 8371 h 9882"/>
                <a:gd name="connsiteX20" fmla="*/ 343 w 9846"/>
                <a:gd name="connsiteY20" fmla="*/ 8230 h 9882"/>
                <a:gd name="connsiteX21" fmla="*/ 436 w 9846"/>
                <a:gd name="connsiteY21" fmla="*/ 8151 h 9882"/>
                <a:gd name="connsiteX22" fmla="*/ 562 w 9846"/>
                <a:gd name="connsiteY22" fmla="*/ 8007 h 9882"/>
                <a:gd name="connsiteX23" fmla="*/ 716 w 9846"/>
                <a:gd name="connsiteY23" fmla="*/ 7943 h 9882"/>
                <a:gd name="connsiteX24" fmla="*/ 906 w 9846"/>
                <a:gd name="connsiteY24" fmla="*/ 7838 h 9882"/>
                <a:gd name="connsiteX25" fmla="*/ 999 w 9846"/>
                <a:gd name="connsiteY25" fmla="*/ 7800 h 9882"/>
                <a:gd name="connsiteX26" fmla="*/ 1059 w 9846"/>
                <a:gd name="connsiteY26" fmla="*/ 7761 h 9882"/>
                <a:gd name="connsiteX27" fmla="*/ 1123 w 9846"/>
                <a:gd name="connsiteY27" fmla="*/ 7682 h 9882"/>
                <a:gd name="connsiteX28" fmla="*/ 1123 w 9846"/>
                <a:gd name="connsiteY28" fmla="*/ 7619 h 9882"/>
                <a:gd name="connsiteX29" fmla="*/ 1059 w 9846"/>
                <a:gd name="connsiteY29" fmla="*/ 7265 h 9882"/>
                <a:gd name="connsiteX30" fmla="*/ 999 w 9846"/>
                <a:gd name="connsiteY30" fmla="*/ 6966 h 9882"/>
                <a:gd name="connsiteX31" fmla="*/ 999 w 9846"/>
                <a:gd name="connsiteY31" fmla="*/ 6823 h 9882"/>
                <a:gd name="connsiteX32" fmla="*/ 1059 w 9846"/>
                <a:gd name="connsiteY32" fmla="*/ 6744 h 9882"/>
                <a:gd name="connsiteX33" fmla="*/ 1059 w 9846"/>
                <a:gd name="connsiteY33" fmla="*/ 6680 h 9882"/>
                <a:gd name="connsiteX34" fmla="*/ 1154 w 9846"/>
                <a:gd name="connsiteY34" fmla="*/ 6602 h 9882"/>
                <a:gd name="connsiteX35" fmla="*/ 1248 w 9846"/>
                <a:gd name="connsiteY35" fmla="*/ 6536 h 9882"/>
                <a:gd name="connsiteX36" fmla="*/ 1340 w 9846"/>
                <a:gd name="connsiteY36" fmla="*/ 6496 h 9882"/>
                <a:gd name="connsiteX37" fmla="*/ 1465 w 9846"/>
                <a:gd name="connsiteY37" fmla="*/ 6471 h 9882"/>
                <a:gd name="connsiteX38" fmla="*/ 1465 w 9846"/>
                <a:gd name="connsiteY38" fmla="*/ 6419 h 9882"/>
                <a:gd name="connsiteX39" fmla="*/ 1495 w 9846"/>
                <a:gd name="connsiteY39" fmla="*/ 6393 h 9882"/>
                <a:gd name="connsiteX40" fmla="*/ 1589 w 9846"/>
                <a:gd name="connsiteY40" fmla="*/ 6393 h 9882"/>
                <a:gd name="connsiteX41" fmla="*/ 1682 w 9846"/>
                <a:gd name="connsiteY41" fmla="*/ 6393 h 9882"/>
                <a:gd name="connsiteX42" fmla="*/ 1932 w 9846"/>
                <a:gd name="connsiteY42" fmla="*/ 6353 h 9882"/>
                <a:gd name="connsiteX43" fmla="*/ 2524 w 9846"/>
                <a:gd name="connsiteY43" fmla="*/ 6236 h 9882"/>
                <a:gd name="connsiteX44" fmla="*/ 2774 w 9846"/>
                <a:gd name="connsiteY44" fmla="*/ 6106 h 9882"/>
                <a:gd name="connsiteX45" fmla="*/ 2959 w 9846"/>
                <a:gd name="connsiteY45" fmla="*/ 6002 h 9882"/>
                <a:gd name="connsiteX46" fmla="*/ 3115 w 9846"/>
                <a:gd name="connsiteY46" fmla="*/ 5949 h 9882"/>
                <a:gd name="connsiteX47" fmla="*/ 3303 w 9846"/>
                <a:gd name="connsiteY47" fmla="*/ 5860 h 9882"/>
                <a:gd name="connsiteX48" fmla="*/ 3459 w 9846"/>
                <a:gd name="connsiteY48" fmla="*/ 5807 h 9882"/>
                <a:gd name="connsiteX49" fmla="*/ 3707 w 9846"/>
                <a:gd name="connsiteY49" fmla="*/ 5701 h 9882"/>
                <a:gd name="connsiteX50" fmla="*/ 3801 w 9846"/>
                <a:gd name="connsiteY50" fmla="*/ 5677 h 9882"/>
                <a:gd name="connsiteX51" fmla="*/ 3927 w 9846"/>
                <a:gd name="connsiteY51" fmla="*/ 5636 h 9882"/>
                <a:gd name="connsiteX52" fmla="*/ 4144 w 9846"/>
                <a:gd name="connsiteY52" fmla="*/ 5560 h 9882"/>
                <a:gd name="connsiteX53" fmla="*/ 4144 w 9846"/>
                <a:gd name="connsiteY53" fmla="*/ 5496 h 9882"/>
                <a:gd name="connsiteX54" fmla="*/ 4176 w 9846"/>
                <a:gd name="connsiteY54" fmla="*/ 5353 h 9882"/>
                <a:gd name="connsiteX55" fmla="*/ 4236 w 9846"/>
                <a:gd name="connsiteY55" fmla="*/ 5248 h 9882"/>
                <a:gd name="connsiteX56" fmla="*/ 4270 w 9846"/>
                <a:gd name="connsiteY56" fmla="*/ 5157 h 9882"/>
                <a:gd name="connsiteX57" fmla="*/ 4395 w 9846"/>
                <a:gd name="connsiteY57" fmla="*/ 5053 h 9882"/>
                <a:gd name="connsiteX58" fmla="*/ 4581 w 9846"/>
                <a:gd name="connsiteY58" fmla="*/ 4907 h 9882"/>
                <a:gd name="connsiteX59" fmla="*/ 4830 w 9846"/>
                <a:gd name="connsiteY59" fmla="*/ 4778 h 9882"/>
                <a:gd name="connsiteX60" fmla="*/ 4924 w 9846"/>
                <a:gd name="connsiteY60" fmla="*/ 4688 h 9882"/>
                <a:gd name="connsiteX61" fmla="*/ 5267 w 9846"/>
                <a:gd name="connsiteY61" fmla="*/ 4594 h 9882"/>
                <a:gd name="connsiteX62" fmla="*/ 5391 w 9846"/>
                <a:gd name="connsiteY62" fmla="*/ 4582 h 9882"/>
                <a:gd name="connsiteX63" fmla="*/ 5453 w 9846"/>
                <a:gd name="connsiteY63" fmla="*/ 4518 h 9882"/>
                <a:gd name="connsiteX64" fmla="*/ 5609 w 9846"/>
                <a:gd name="connsiteY64" fmla="*/ 4375 h 9882"/>
                <a:gd name="connsiteX65" fmla="*/ 5701 w 9846"/>
                <a:gd name="connsiteY65" fmla="*/ 4218 h 9882"/>
                <a:gd name="connsiteX66" fmla="*/ 5701 w 9846"/>
                <a:gd name="connsiteY66" fmla="*/ 4154 h 9882"/>
                <a:gd name="connsiteX67" fmla="*/ 5733 w 9846"/>
                <a:gd name="connsiteY67" fmla="*/ 4115 h 9882"/>
                <a:gd name="connsiteX68" fmla="*/ 5858 w 9846"/>
                <a:gd name="connsiteY68" fmla="*/ 4088 h 9882"/>
                <a:gd name="connsiteX69" fmla="*/ 5983 w 9846"/>
                <a:gd name="connsiteY69" fmla="*/ 4088 h 9882"/>
                <a:gd name="connsiteX70" fmla="*/ 6232 w 9846"/>
                <a:gd name="connsiteY70" fmla="*/ 4088 h 9882"/>
                <a:gd name="connsiteX71" fmla="*/ 6388 w 9846"/>
                <a:gd name="connsiteY71" fmla="*/ 4115 h 9882"/>
                <a:gd name="connsiteX72" fmla="*/ 6575 w 9846"/>
                <a:gd name="connsiteY72" fmla="*/ 4115 h 9882"/>
                <a:gd name="connsiteX73" fmla="*/ 6760 w 9846"/>
                <a:gd name="connsiteY73" fmla="*/ 4076 h 9882"/>
                <a:gd name="connsiteX74" fmla="*/ 6917 w 9846"/>
                <a:gd name="connsiteY74" fmla="*/ 4088 h 9882"/>
                <a:gd name="connsiteX75" fmla="*/ 7104 w 9846"/>
                <a:gd name="connsiteY75" fmla="*/ 4048 h 9882"/>
                <a:gd name="connsiteX76" fmla="*/ 7260 w 9846"/>
                <a:gd name="connsiteY76" fmla="*/ 4011 h 9882"/>
                <a:gd name="connsiteX77" fmla="*/ 7417 w 9846"/>
                <a:gd name="connsiteY77" fmla="*/ 4011 h 9882"/>
                <a:gd name="connsiteX78" fmla="*/ 7543 w 9846"/>
                <a:gd name="connsiteY78" fmla="*/ 4011 h 9882"/>
                <a:gd name="connsiteX79" fmla="*/ 7633 w 9846"/>
                <a:gd name="connsiteY79" fmla="*/ 3984 h 9882"/>
                <a:gd name="connsiteX80" fmla="*/ 7759 w 9846"/>
                <a:gd name="connsiteY80" fmla="*/ 3969 h 9882"/>
                <a:gd name="connsiteX81" fmla="*/ 7853 w 9846"/>
                <a:gd name="connsiteY81" fmla="*/ 3906 h 9882"/>
                <a:gd name="connsiteX82" fmla="*/ 7853 w 9846"/>
                <a:gd name="connsiteY82" fmla="*/ 3829 h 9882"/>
                <a:gd name="connsiteX83" fmla="*/ 7853 w 9846"/>
                <a:gd name="connsiteY83" fmla="*/ 3697 h 9882"/>
                <a:gd name="connsiteX84" fmla="*/ 7633 w 9846"/>
                <a:gd name="connsiteY84" fmla="*/ 3463 h 9882"/>
                <a:gd name="connsiteX85" fmla="*/ 7448 w 9846"/>
                <a:gd name="connsiteY85" fmla="*/ 3150 h 9882"/>
                <a:gd name="connsiteX86" fmla="*/ 7448 w 9846"/>
                <a:gd name="connsiteY86" fmla="*/ 3099 h 9882"/>
                <a:gd name="connsiteX87" fmla="*/ 7509 w 9846"/>
                <a:gd name="connsiteY87" fmla="*/ 3007 h 9882"/>
                <a:gd name="connsiteX88" fmla="*/ 7602 w 9846"/>
                <a:gd name="connsiteY88" fmla="*/ 2930 h 9882"/>
                <a:gd name="connsiteX89" fmla="*/ 7696 w 9846"/>
                <a:gd name="connsiteY89" fmla="*/ 2851 h 9882"/>
                <a:gd name="connsiteX90" fmla="*/ 7696 w 9846"/>
                <a:gd name="connsiteY90" fmla="*/ 2761 h 9882"/>
                <a:gd name="connsiteX91" fmla="*/ 7696 w 9846"/>
                <a:gd name="connsiteY91" fmla="*/ 2670 h 9882"/>
                <a:gd name="connsiteX92" fmla="*/ 7790 w 9846"/>
                <a:gd name="connsiteY92" fmla="*/ 2616 h 9882"/>
                <a:gd name="connsiteX93" fmla="*/ 7853 w 9846"/>
                <a:gd name="connsiteY93" fmla="*/ 2501 h 9882"/>
                <a:gd name="connsiteX94" fmla="*/ 7883 w 9846"/>
                <a:gd name="connsiteY94" fmla="*/ 2395 h 9882"/>
                <a:gd name="connsiteX95" fmla="*/ 7976 w 9846"/>
                <a:gd name="connsiteY95" fmla="*/ 2358 h 9882"/>
                <a:gd name="connsiteX96" fmla="*/ 8102 w 9846"/>
                <a:gd name="connsiteY96" fmla="*/ 2290 h 9882"/>
                <a:gd name="connsiteX97" fmla="*/ 8226 w 9846"/>
                <a:gd name="connsiteY97" fmla="*/ 2254 h 9882"/>
                <a:gd name="connsiteX98" fmla="*/ 8380 w 9846"/>
                <a:gd name="connsiteY98" fmla="*/ 2175 h 9882"/>
                <a:gd name="connsiteX99" fmla="*/ 8539 w 9846"/>
                <a:gd name="connsiteY99" fmla="*/ 2069 h 9882"/>
                <a:gd name="connsiteX100" fmla="*/ 8630 w 9846"/>
                <a:gd name="connsiteY100" fmla="*/ 1966 h 9882"/>
                <a:gd name="connsiteX101" fmla="*/ 8630 w 9846"/>
                <a:gd name="connsiteY101" fmla="*/ 1888 h 9882"/>
                <a:gd name="connsiteX102" fmla="*/ 8663 w 9846"/>
                <a:gd name="connsiteY102" fmla="*/ 1745 h 9882"/>
                <a:gd name="connsiteX103" fmla="*/ 8475 w 9846"/>
                <a:gd name="connsiteY103" fmla="*/ 1564 h 9882"/>
                <a:gd name="connsiteX104" fmla="*/ 8443 w 9846"/>
                <a:gd name="connsiteY104" fmla="*/ 1496 h 9882"/>
                <a:gd name="connsiteX105" fmla="*/ 8443 w 9846"/>
                <a:gd name="connsiteY105" fmla="*/ 1132 h 9882"/>
                <a:gd name="connsiteX106" fmla="*/ 8443 w 9846"/>
                <a:gd name="connsiteY106" fmla="*/ 1054 h 9882"/>
                <a:gd name="connsiteX107" fmla="*/ 8443 w 9846"/>
                <a:gd name="connsiteY107" fmla="*/ 1017 h 9882"/>
                <a:gd name="connsiteX108" fmla="*/ 8475 w 9846"/>
                <a:gd name="connsiteY108" fmla="*/ 976 h 9882"/>
                <a:gd name="connsiteX109" fmla="*/ 8539 w 9846"/>
                <a:gd name="connsiteY109" fmla="*/ 937 h 9882"/>
                <a:gd name="connsiteX110" fmla="*/ 8663 w 9846"/>
                <a:gd name="connsiteY110" fmla="*/ 871 h 9882"/>
                <a:gd name="connsiteX111" fmla="*/ 8878 w 9846"/>
                <a:gd name="connsiteY111" fmla="*/ 847 h 9882"/>
                <a:gd name="connsiteX112" fmla="*/ 9004 w 9846"/>
                <a:gd name="connsiteY112" fmla="*/ 835 h 9882"/>
                <a:gd name="connsiteX113" fmla="*/ 9097 w 9846"/>
                <a:gd name="connsiteY113" fmla="*/ 795 h 9882"/>
                <a:gd name="connsiteX114" fmla="*/ 9252 w 9846"/>
                <a:gd name="connsiteY114" fmla="*/ 742 h 9882"/>
                <a:gd name="connsiteX115" fmla="*/ 9441 w 9846"/>
                <a:gd name="connsiteY115" fmla="*/ 625 h 9882"/>
                <a:gd name="connsiteX116" fmla="*/ 9565 w 9846"/>
                <a:gd name="connsiteY116" fmla="*/ 559 h 9882"/>
                <a:gd name="connsiteX117" fmla="*/ 9785 w 9846"/>
                <a:gd name="connsiteY117" fmla="*/ 483 h 9882"/>
                <a:gd name="connsiteX118" fmla="*/ 9846 w 9846"/>
                <a:gd name="connsiteY118" fmla="*/ 415 h 9882"/>
                <a:gd name="connsiteX119" fmla="*/ 9846 w 9846"/>
                <a:gd name="connsiteY119" fmla="*/ 366 h 9882"/>
                <a:gd name="connsiteX120" fmla="*/ 9785 w 9846"/>
                <a:gd name="connsiteY120" fmla="*/ 300 h 9882"/>
                <a:gd name="connsiteX121" fmla="*/ 9660 w 9846"/>
                <a:gd name="connsiteY121" fmla="*/ 234 h 9882"/>
                <a:gd name="connsiteX122" fmla="*/ 9596 w 9846"/>
                <a:gd name="connsiteY122" fmla="*/ 182 h 9882"/>
                <a:gd name="connsiteX123" fmla="*/ 9565 w 9846"/>
                <a:gd name="connsiteY123" fmla="*/ 91 h 9882"/>
                <a:gd name="connsiteX124" fmla="*/ 9565 w 9846"/>
                <a:gd name="connsiteY124" fmla="*/ 37 h 9882"/>
                <a:gd name="connsiteX125" fmla="*/ 9565 w 9846"/>
                <a:gd name="connsiteY125" fmla="*/ 12 h 9882"/>
                <a:gd name="connsiteX126" fmla="*/ 9502 w 9846"/>
                <a:gd name="connsiteY126" fmla="*/ 0 h 9882"/>
                <a:gd name="connsiteX0" fmla="*/ 0 w 9967"/>
                <a:gd name="connsiteY0" fmla="*/ 9934 h 9934"/>
                <a:gd name="connsiteX1" fmla="*/ 65 w 9967"/>
                <a:gd name="connsiteY1" fmla="*/ 9895 h 9934"/>
                <a:gd name="connsiteX2" fmla="*/ 158 w 9967"/>
                <a:gd name="connsiteY2" fmla="*/ 9829 h 9934"/>
                <a:gd name="connsiteX3" fmla="*/ 188 w 9967"/>
                <a:gd name="connsiteY3" fmla="*/ 9829 h 9934"/>
                <a:gd name="connsiteX4" fmla="*/ 315 w 9967"/>
                <a:gd name="connsiteY4" fmla="*/ 9817 h 9934"/>
                <a:gd name="connsiteX5" fmla="*/ 410 w 9967"/>
                <a:gd name="connsiteY5" fmla="*/ 9776 h 9934"/>
                <a:gd name="connsiteX6" fmla="*/ 442 w 9967"/>
                <a:gd name="connsiteY6" fmla="*/ 9736 h 9934"/>
                <a:gd name="connsiteX7" fmla="*/ 442 w 9967"/>
                <a:gd name="connsiteY7" fmla="*/ 9645 h 9934"/>
                <a:gd name="connsiteX8" fmla="*/ 410 w 9967"/>
                <a:gd name="connsiteY8" fmla="*/ 9526 h 9934"/>
                <a:gd name="connsiteX9" fmla="*/ 410 w 9967"/>
                <a:gd name="connsiteY9" fmla="*/ 9460 h 9934"/>
                <a:gd name="connsiteX10" fmla="*/ 442 w 9967"/>
                <a:gd name="connsiteY10" fmla="*/ 9316 h 9934"/>
                <a:gd name="connsiteX11" fmla="*/ 665 w 9967"/>
                <a:gd name="connsiteY11" fmla="*/ 9156 h 9934"/>
                <a:gd name="connsiteX12" fmla="*/ 665 w 9967"/>
                <a:gd name="connsiteY12" fmla="*/ 9117 h 9934"/>
                <a:gd name="connsiteX13" fmla="*/ 694 w 9967"/>
                <a:gd name="connsiteY13" fmla="*/ 9024 h 9934"/>
                <a:gd name="connsiteX14" fmla="*/ 665 w 9967"/>
                <a:gd name="connsiteY14" fmla="*/ 8947 h 9934"/>
                <a:gd name="connsiteX15" fmla="*/ 442 w 9967"/>
                <a:gd name="connsiteY15" fmla="*/ 8762 h 9934"/>
                <a:gd name="connsiteX16" fmla="*/ 315 w 9967"/>
                <a:gd name="connsiteY16" fmla="*/ 8657 h 9934"/>
                <a:gd name="connsiteX17" fmla="*/ 254 w 9967"/>
                <a:gd name="connsiteY17" fmla="*/ 8577 h 9934"/>
                <a:gd name="connsiteX18" fmla="*/ 254 w 9967"/>
                <a:gd name="connsiteY18" fmla="*/ 8471 h 9934"/>
                <a:gd name="connsiteX19" fmla="*/ 315 w 9967"/>
                <a:gd name="connsiteY19" fmla="*/ 8328 h 9934"/>
                <a:gd name="connsiteX20" fmla="*/ 410 w 9967"/>
                <a:gd name="connsiteY20" fmla="*/ 8248 h 9934"/>
                <a:gd name="connsiteX21" fmla="*/ 538 w 9967"/>
                <a:gd name="connsiteY21" fmla="*/ 8103 h 9934"/>
                <a:gd name="connsiteX22" fmla="*/ 694 w 9967"/>
                <a:gd name="connsiteY22" fmla="*/ 8038 h 9934"/>
                <a:gd name="connsiteX23" fmla="*/ 887 w 9967"/>
                <a:gd name="connsiteY23" fmla="*/ 7932 h 9934"/>
                <a:gd name="connsiteX24" fmla="*/ 982 w 9967"/>
                <a:gd name="connsiteY24" fmla="*/ 7893 h 9934"/>
                <a:gd name="connsiteX25" fmla="*/ 1043 w 9967"/>
                <a:gd name="connsiteY25" fmla="*/ 7854 h 9934"/>
                <a:gd name="connsiteX26" fmla="*/ 1108 w 9967"/>
                <a:gd name="connsiteY26" fmla="*/ 7774 h 9934"/>
                <a:gd name="connsiteX27" fmla="*/ 1108 w 9967"/>
                <a:gd name="connsiteY27" fmla="*/ 7710 h 9934"/>
                <a:gd name="connsiteX28" fmla="*/ 1043 w 9967"/>
                <a:gd name="connsiteY28" fmla="*/ 7352 h 9934"/>
                <a:gd name="connsiteX29" fmla="*/ 982 w 9967"/>
                <a:gd name="connsiteY29" fmla="*/ 7049 h 9934"/>
                <a:gd name="connsiteX30" fmla="*/ 982 w 9967"/>
                <a:gd name="connsiteY30" fmla="*/ 6904 h 9934"/>
                <a:gd name="connsiteX31" fmla="*/ 1043 w 9967"/>
                <a:gd name="connsiteY31" fmla="*/ 6825 h 9934"/>
                <a:gd name="connsiteX32" fmla="*/ 1043 w 9967"/>
                <a:gd name="connsiteY32" fmla="*/ 6760 h 9934"/>
                <a:gd name="connsiteX33" fmla="*/ 1139 w 9967"/>
                <a:gd name="connsiteY33" fmla="*/ 6681 h 9934"/>
                <a:gd name="connsiteX34" fmla="*/ 1235 w 9967"/>
                <a:gd name="connsiteY34" fmla="*/ 6614 h 9934"/>
                <a:gd name="connsiteX35" fmla="*/ 1328 w 9967"/>
                <a:gd name="connsiteY35" fmla="*/ 6574 h 9934"/>
                <a:gd name="connsiteX36" fmla="*/ 1455 w 9967"/>
                <a:gd name="connsiteY36" fmla="*/ 6548 h 9934"/>
                <a:gd name="connsiteX37" fmla="*/ 1455 w 9967"/>
                <a:gd name="connsiteY37" fmla="*/ 6496 h 9934"/>
                <a:gd name="connsiteX38" fmla="*/ 1485 w 9967"/>
                <a:gd name="connsiteY38" fmla="*/ 6469 h 9934"/>
                <a:gd name="connsiteX39" fmla="*/ 1581 w 9967"/>
                <a:gd name="connsiteY39" fmla="*/ 6469 h 9934"/>
                <a:gd name="connsiteX40" fmla="*/ 1675 w 9967"/>
                <a:gd name="connsiteY40" fmla="*/ 6469 h 9934"/>
                <a:gd name="connsiteX41" fmla="*/ 1929 w 9967"/>
                <a:gd name="connsiteY41" fmla="*/ 6429 h 9934"/>
                <a:gd name="connsiteX42" fmla="*/ 2530 w 9967"/>
                <a:gd name="connsiteY42" fmla="*/ 6310 h 9934"/>
                <a:gd name="connsiteX43" fmla="*/ 2784 w 9967"/>
                <a:gd name="connsiteY43" fmla="*/ 6179 h 9934"/>
                <a:gd name="connsiteX44" fmla="*/ 2972 w 9967"/>
                <a:gd name="connsiteY44" fmla="*/ 6074 h 9934"/>
                <a:gd name="connsiteX45" fmla="*/ 3131 w 9967"/>
                <a:gd name="connsiteY45" fmla="*/ 6020 h 9934"/>
                <a:gd name="connsiteX46" fmla="*/ 3322 w 9967"/>
                <a:gd name="connsiteY46" fmla="*/ 5930 h 9934"/>
                <a:gd name="connsiteX47" fmla="*/ 3480 w 9967"/>
                <a:gd name="connsiteY47" fmla="*/ 5876 h 9934"/>
                <a:gd name="connsiteX48" fmla="*/ 3732 w 9967"/>
                <a:gd name="connsiteY48" fmla="*/ 5769 h 9934"/>
                <a:gd name="connsiteX49" fmla="*/ 3827 w 9967"/>
                <a:gd name="connsiteY49" fmla="*/ 5745 h 9934"/>
                <a:gd name="connsiteX50" fmla="*/ 3955 w 9967"/>
                <a:gd name="connsiteY50" fmla="*/ 5703 h 9934"/>
                <a:gd name="connsiteX51" fmla="*/ 4176 w 9967"/>
                <a:gd name="connsiteY51" fmla="*/ 5626 h 9934"/>
                <a:gd name="connsiteX52" fmla="*/ 4176 w 9967"/>
                <a:gd name="connsiteY52" fmla="*/ 5562 h 9934"/>
                <a:gd name="connsiteX53" fmla="*/ 4208 w 9967"/>
                <a:gd name="connsiteY53" fmla="*/ 5417 h 9934"/>
                <a:gd name="connsiteX54" fmla="*/ 4269 w 9967"/>
                <a:gd name="connsiteY54" fmla="*/ 5311 h 9934"/>
                <a:gd name="connsiteX55" fmla="*/ 4304 w 9967"/>
                <a:gd name="connsiteY55" fmla="*/ 5219 h 9934"/>
                <a:gd name="connsiteX56" fmla="*/ 4431 w 9967"/>
                <a:gd name="connsiteY56" fmla="*/ 5113 h 9934"/>
                <a:gd name="connsiteX57" fmla="*/ 4620 w 9967"/>
                <a:gd name="connsiteY57" fmla="*/ 4966 h 9934"/>
                <a:gd name="connsiteX58" fmla="*/ 4873 w 9967"/>
                <a:gd name="connsiteY58" fmla="*/ 4835 h 9934"/>
                <a:gd name="connsiteX59" fmla="*/ 4968 w 9967"/>
                <a:gd name="connsiteY59" fmla="*/ 4744 h 9934"/>
                <a:gd name="connsiteX60" fmla="*/ 5316 w 9967"/>
                <a:gd name="connsiteY60" fmla="*/ 4649 h 9934"/>
                <a:gd name="connsiteX61" fmla="*/ 5442 w 9967"/>
                <a:gd name="connsiteY61" fmla="*/ 4637 h 9934"/>
                <a:gd name="connsiteX62" fmla="*/ 5505 w 9967"/>
                <a:gd name="connsiteY62" fmla="*/ 4572 h 9934"/>
                <a:gd name="connsiteX63" fmla="*/ 5664 w 9967"/>
                <a:gd name="connsiteY63" fmla="*/ 4427 h 9934"/>
                <a:gd name="connsiteX64" fmla="*/ 5757 w 9967"/>
                <a:gd name="connsiteY64" fmla="*/ 4268 h 9934"/>
                <a:gd name="connsiteX65" fmla="*/ 5757 w 9967"/>
                <a:gd name="connsiteY65" fmla="*/ 4204 h 9934"/>
                <a:gd name="connsiteX66" fmla="*/ 5790 w 9967"/>
                <a:gd name="connsiteY66" fmla="*/ 4164 h 9934"/>
                <a:gd name="connsiteX67" fmla="*/ 5917 w 9967"/>
                <a:gd name="connsiteY67" fmla="*/ 4137 h 9934"/>
                <a:gd name="connsiteX68" fmla="*/ 6044 w 9967"/>
                <a:gd name="connsiteY68" fmla="*/ 4137 h 9934"/>
                <a:gd name="connsiteX69" fmla="*/ 6296 w 9967"/>
                <a:gd name="connsiteY69" fmla="*/ 4137 h 9934"/>
                <a:gd name="connsiteX70" fmla="*/ 6455 w 9967"/>
                <a:gd name="connsiteY70" fmla="*/ 4164 h 9934"/>
                <a:gd name="connsiteX71" fmla="*/ 6645 w 9967"/>
                <a:gd name="connsiteY71" fmla="*/ 4164 h 9934"/>
                <a:gd name="connsiteX72" fmla="*/ 6833 w 9967"/>
                <a:gd name="connsiteY72" fmla="*/ 4125 h 9934"/>
                <a:gd name="connsiteX73" fmla="*/ 6992 w 9967"/>
                <a:gd name="connsiteY73" fmla="*/ 4137 h 9934"/>
                <a:gd name="connsiteX74" fmla="*/ 7182 w 9967"/>
                <a:gd name="connsiteY74" fmla="*/ 4096 h 9934"/>
                <a:gd name="connsiteX75" fmla="*/ 7341 w 9967"/>
                <a:gd name="connsiteY75" fmla="*/ 4059 h 9934"/>
                <a:gd name="connsiteX76" fmla="*/ 7500 w 9967"/>
                <a:gd name="connsiteY76" fmla="*/ 4059 h 9934"/>
                <a:gd name="connsiteX77" fmla="*/ 7628 w 9967"/>
                <a:gd name="connsiteY77" fmla="*/ 4059 h 9934"/>
                <a:gd name="connsiteX78" fmla="*/ 7719 w 9967"/>
                <a:gd name="connsiteY78" fmla="*/ 4032 h 9934"/>
                <a:gd name="connsiteX79" fmla="*/ 7847 w 9967"/>
                <a:gd name="connsiteY79" fmla="*/ 4016 h 9934"/>
                <a:gd name="connsiteX80" fmla="*/ 7943 w 9967"/>
                <a:gd name="connsiteY80" fmla="*/ 3953 h 9934"/>
                <a:gd name="connsiteX81" fmla="*/ 7943 w 9967"/>
                <a:gd name="connsiteY81" fmla="*/ 3875 h 9934"/>
                <a:gd name="connsiteX82" fmla="*/ 7943 w 9967"/>
                <a:gd name="connsiteY82" fmla="*/ 3741 h 9934"/>
                <a:gd name="connsiteX83" fmla="*/ 7719 w 9967"/>
                <a:gd name="connsiteY83" fmla="*/ 3504 h 9934"/>
                <a:gd name="connsiteX84" fmla="*/ 7531 w 9967"/>
                <a:gd name="connsiteY84" fmla="*/ 3188 h 9934"/>
                <a:gd name="connsiteX85" fmla="*/ 7531 w 9967"/>
                <a:gd name="connsiteY85" fmla="*/ 3136 h 9934"/>
                <a:gd name="connsiteX86" fmla="*/ 7593 w 9967"/>
                <a:gd name="connsiteY86" fmla="*/ 3043 h 9934"/>
                <a:gd name="connsiteX87" fmla="*/ 7688 w 9967"/>
                <a:gd name="connsiteY87" fmla="*/ 2965 h 9934"/>
                <a:gd name="connsiteX88" fmla="*/ 7783 w 9967"/>
                <a:gd name="connsiteY88" fmla="*/ 2885 h 9934"/>
                <a:gd name="connsiteX89" fmla="*/ 7783 w 9967"/>
                <a:gd name="connsiteY89" fmla="*/ 2794 h 9934"/>
                <a:gd name="connsiteX90" fmla="*/ 7783 w 9967"/>
                <a:gd name="connsiteY90" fmla="*/ 2702 h 9934"/>
                <a:gd name="connsiteX91" fmla="*/ 7879 w 9967"/>
                <a:gd name="connsiteY91" fmla="*/ 2647 h 9934"/>
                <a:gd name="connsiteX92" fmla="*/ 7943 w 9967"/>
                <a:gd name="connsiteY92" fmla="*/ 2531 h 9934"/>
                <a:gd name="connsiteX93" fmla="*/ 7973 w 9967"/>
                <a:gd name="connsiteY93" fmla="*/ 2424 h 9934"/>
                <a:gd name="connsiteX94" fmla="*/ 8068 w 9967"/>
                <a:gd name="connsiteY94" fmla="*/ 2386 h 9934"/>
                <a:gd name="connsiteX95" fmla="*/ 8196 w 9967"/>
                <a:gd name="connsiteY95" fmla="*/ 2317 h 9934"/>
                <a:gd name="connsiteX96" fmla="*/ 8322 w 9967"/>
                <a:gd name="connsiteY96" fmla="*/ 2281 h 9934"/>
                <a:gd name="connsiteX97" fmla="*/ 8478 w 9967"/>
                <a:gd name="connsiteY97" fmla="*/ 2201 h 9934"/>
                <a:gd name="connsiteX98" fmla="*/ 8640 w 9967"/>
                <a:gd name="connsiteY98" fmla="*/ 2094 h 9934"/>
                <a:gd name="connsiteX99" fmla="*/ 8732 w 9967"/>
                <a:gd name="connsiteY99" fmla="*/ 1989 h 9934"/>
                <a:gd name="connsiteX100" fmla="*/ 8732 w 9967"/>
                <a:gd name="connsiteY100" fmla="*/ 1911 h 9934"/>
                <a:gd name="connsiteX101" fmla="*/ 8765 w 9967"/>
                <a:gd name="connsiteY101" fmla="*/ 1766 h 9934"/>
                <a:gd name="connsiteX102" fmla="*/ 8575 w 9967"/>
                <a:gd name="connsiteY102" fmla="*/ 1583 h 9934"/>
                <a:gd name="connsiteX103" fmla="*/ 8542 w 9967"/>
                <a:gd name="connsiteY103" fmla="*/ 1514 h 9934"/>
                <a:gd name="connsiteX104" fmla="*/ 8542 w 9967"/>
                <a:gd name="connsiteY104" fmla="*/ 1146 h 9934"/>
                <a:gd name="connsiteX105" fmla="*/ 8542 w 9967"/>
                <a:gd name="connsiteY105" fmla="*/ 1067 h 9934"/>
                <a:gd name="connsiteX106" fmla="*/ 8542 w 9967"/>
                <a:gd name="connsiteY106" fmla="*/ 1029 h 9934"/>
                <a:gd name="connsiteX107" fmla="*/ 8575 w 9967"/>
                <a:gd name="connsiteY107" fmla="*/ 988 h 9934"/>
                <a:gd name="connsiteX108" fmla="*/ 8640 w 9967"/>
                <a:gd name="connsiteY108" fmla="*/ 948 h 9934"/>
                <a:gd name="connsiteX109" fmla="*/ 8765 w 9967"/>
                <a:gd name="connsiteY109" fmla="*/ 881 h 9934"/>
                <a:gd name="connsiteX110" fmla="*/ 8984 w 9967"/>
                <a:gd name="connsiteY110" fmla="*/ 857 h 9934"/>
                <a:gd name="connsiteX111" fmla="*/ 9112 w 9967"/>
                <a:gd name="connsiteY111" fmla="*/ 845 h 9934"/>
                <a:gd name="connsiteX112" fmla="*/ 9206 w 9967"/>
                <a:gd name="connsiteY112" fmla="*/ 804 h 9934"/>
                <a:gd name="connsiteX113" fmla="*/ 9364 w 9967"/>
                <a:gd name="connsiteY113" fmla="*/ 751 h 9934"/>
                <a:gd name="connsiteX114" fmla="*/ 9556 w 9967"/>
                <a:gd name="connsiteY114" fmla="*/ 632 h 9934"/>
                <a:gd name="connsiteX115" fmla="*/ 9682 w 9967"/>
                <a:gd name="connsiteY115" fmla="*/ 566 h 9934"/>
                <a:gd name="connsiteX116" fmla="*/ 9905 w 9967"/>
                <a:gd name="connsiteY116" fmla="*/ 489 h 9934"/>
                <a:gd name="connsiteX117" fmla="*/ 9967 w 9967"/>
                <a:gd name="connsiteY117" fmla="*/ 420 h 9934"/>
                <a:gd name="connsiteX118" fmla="*/ 9967 w 9967"/>
                <a:gd name="connsiteY118" fmla="*/ 370 h 9934"/>
                <a:gd name="connsiteX119" fmla="*/ 9905 w 9967"/>
                <a:gd name="connsiteY119" fmla="*/ 304 h 9934"/>
                <a:gd name="connsiteX120" fmla="*/ 9778 w 9967"/>
                <a:gd name="connsiteY120" fmla="*/ 237 h 9934"/>
                <a:gd name="connsiteX121" fmla="*/ 9713 w 9967"/>
                <a:gd name="connsiteY121" fmla="*/ 184 h 9934"/>
                <a:gd name="connsiteX122" fmla="*/ 9682 w 9967"/>
                <a:gd name="connsiteY122" fmla="*/ 92 h 9934"/>
                <a:gd name="connsiteX123" fmla="*/ 9682 w 9967"/>
                <a:gd name="connsiteY123" fmla="*/ 37 h 9934"/>
                <a:gd name="connsiteX124" fmla="*/ 9682 w 9967"/>
                <a:gd name="connsiteY124" fmla="*/ 12 h 9934"/>
                <a:gd name="connsiteX125" fmla="*/ 9618 w 9967"/>
                <a:gd name="connsiteY125" fmla="*/ 0 h 9934"/>
                <a:gd name="connsiteX0" fmla="*/ 0 w 9935"/>
                <a:gd name="connsiteY0" fmla="*/ 9961 h 9961"/>
                <a:gd name="connsiteX1" fmla="*/ 94 w 9935"/>
                <a:gd name="connsiteY1" fmla="*/ 9894 h 9961"/>
                <a:gd name="connsiteX2" fmla="*/ 124 w 9935"/>
                <a:gd name="connsiteY2" fmla="*/ 9894 h 9961"/>
                <a:gd name="connsiteX3" fmla="*/ 251 w 9935"/>
                <a:gd name="connsiteY3" fmla="*/ 9882 h 9961"/>
                <a:gd name="connsiteX4" fmla="*/ 346 w 9935"/>
                <a:gd name="connsiteY4" fmla="*/ 9841 h 9961"/>
                <a:gd name="connsiteX5" fmla="*/ 378 w 9935"/>
                <a:gd name="connsiteY5" fmla="*/ 9801 h 9961"/>
                <a:gd name="connsiteX6" fmla="*/ 378 w 9935"/>
                <a:gd name="connsiteY6" fmla="*/ 9709 h 9961"/>
                <a:gd name="connsiteX7" fmla="*/ 346 w 9935"/>
                <a:gd name="connsiteY7" fmla="*/ 9589 h 9961"/>
                <a:gd name="connsiteX8" fmla="*/ 346 w 9935"/>
                <a:gd name="connsiteY8" fmla="*/ 9523 h 9961"/>
                <a:gd name="connsiteX9" fmla="*/ 378 w 9935"/>
                <a:gd name="connsiteY9" fmla="*/ 9378 h 9961"/>
                <a:gd name="connsiteX10" fmla="*/ 602 w 9935"/>
                <a:gd name="connsiteY10" fmla="*/ 9217 h 9961"/>
                <a:gd name="connsiteX11" fmla="*/ 602 w 9935"/>
                <a:gd name="connsiteY11" fmla="*/ 9178 h 9961"/>
                <a:gd name="connsiteX12" fmla="*/ 631 w 9935"/>
                <a:gd name="connsiteY12" fmla="*/ 9084 h 9961"/>
                <a:gd name="connsiteX13" fmla="*/ 602 w 9935"/>
                <a:gd name="connsiteY13" fmla="*/ 9006 h 9961"/>
                <a:gd name="connsiteX14" fmla="*/ 378 w 9935"/>
                <a:gd name="connsiteY14" fmla="*/ 8820 h 9961"/>
                <a:gd name="connsiteX15" fmla="*/ 251 w 9935"/>
                <a:gd name="connsiteY15" fmla="*/ 8715 h 9961"/>
                <a:gd name="connsiteX16" fmla="*/ 190 w 9935"/>
                <a:gd name="connsiteY16" fmla="*/ 8634 h 9961"/>
                <a:gd name="connsiteX17" fmla="*/ 190 w 9935"/>
                <a:gd name="connsiteY17" fmla="*/ 8527 h 9961"/>
                <a:gd name="connsiteX18" fmla="*/ 251 w 9935"/>
                <a:gd name="connsiteY18" fmla="*/ 8383 h 9961"/>
                <a:gd name="connsiteX19" fmla="*/ 346 w 9935"/>
                <a:gd name="connsiteY19" fmla="*/ 8303 h 9961"/>
                <a:gd name="connsiteX20" fmla="*/ 475 w 9935"/>
                <a:gd name="connsiteY20" fmla="*/ 8157 h 9961"/>
                <a:gd name="connsiteX21" fmla="*/ 631 w 9935"/>
                <a:gd name="connsiteY21" fmla="*/ 8091 h 9961"/>
                <a:gd name="connsiteX22" fmla="*/ 825 w 9935"/>
                <a:gd name="connsiteY22" fmla="*/ 7985 h 9961"/>
                <a:gd name="connsiteX23" fmla="*/ 920 w 9935"/>
                <a:gd name="connsiteY23" fmla="*/ 7945 h 9961"/>
                <a:gd name="connsiteX24" fmla="*/ 981 w 9935"/>
                <a:gd name="connsiteY24" fmla="*/ 7906 h 9961"/>
                <a:gd name="connsiteX25" fmla="*/ 1047 w 9935"/>
                <a:gd name="connsiteY25" fmla="*/ 7826 h 9961"/>
                <a:gd name="connsiteX26" fmla="*/ 1047 w 9935"/>
                <a:gd name="connsiteY26" fmla="*/ 7761 h 9961"/>
                <a:gd name="connsiteX27" fmla="*/ 981 w 9935"/>
                <a:gd name="connsiteY27" fmla="*/ 7401 h 9961"/>
                <a:gd name="connsiteX28" fmla="*/ 920 w 9935"/>
                <a:gd name="connsiteY28" fmla="*/ 7096 h 9961"/>
                <a:gd name="connsiteX29" fmla="*/ 920 w 9935"/>
                <a:gd name="connsiteY29" fmla="*/ 6950 h 9961"/>
                <a:gd name="connsiteX30" fmla="*/ 981 w 9935"/>
                <a:gd name="connsiteY30" fmla="*/ 6870 h 9961"/>
                <a:gd name="connsiteX31" fmla="*/ 981 w 9935"/>
                <a:gd name="connsiteY31" fmla="*/ 6805 h 9961"/>
                <a:gd name="connsiteX32" fmla="*/ 1078 w 9935"/>
                <a:gd name="connsiteY32" fmla="*/ 6725 h 9961"/>
                <a:gd name="connsiteX33" fmla="*/ 1174 w 9935"/>
                <a:gd name="connsiteY33" fmla="*/ 6658 h 9961"/>
                <a:gd name="connsiteX34" fmla="*/ 1267 w 9935"/>
                <a:gd name="connsiteY34" fmla="*/ 6618 h 9961"/>
                <a:gd name="connsiteX35" fmla="*/ 1395 w 9935"/>
                <a:gd name="connsiteY35" fmla="*/ 6592 h 9961"/>
                <a:gd name="connsiteX36" fmla="*/ 1395 w 9935"/>
                <a:gd name="connsiteY36" fmla="*/ 6539 h 9961"/>
                <a:gd name="connsiteX37" fmla="*/ 1425 w 9935"/>
                <a:gd name="connsiteY37" fmla="*/ 6512 h 9961"/>
                <a:gd name="connsiteX38" fmla="*/ 1521 w 9935"/>
                <a:gd name="connsiteY38" fmla="*/ 6512 h 9961"/>
                <a:gd name="connsiteX39" fmla="*/ 1616 w 9935"/>
                <a:gd name="connsiteY39" fmla="*/ 6512 h 9961"/>
                <a:gd name="connsiteX40" fmla="*/ 1870 w 9935"/>
                <a:gd name="connsiteY40" fmla="*/ 6472 h 9961"/>
                <a:gd name="connsiteX41" fmla="*/ 2473 w 9935"/>
                <a:gd name="connsiteY41" fmla="*/ 6352 h 9961"/>
                <a:gd name="connsiteX42" fmla="*/ 2728 w 9935"/>
                <a:gd name="connsiteY42" fmla="*/ 6220 h 9961"/>
                <a:gd name="connsiteX43" fmla="*/ 2917 w 9935"/>
                <a:gd name="connsiteY43" fmla="*/ 6114 h 9961"/>
                <a:gd name="connsiteX44" fmla="*/ 3076 w 9935"/>
                <a:gd name="connsiteY44" fmla="*/ 6060 h 9961"/>
                <a:gd name="connsiteX45" fmla="*/ 3268 w 9935"/>
                <a:gd name="connsiteY45" fmla="*/ 5969 h 9961"/>
                <a:gd name="connsiteX46" fmla="*/ 3427 w 9935"/>
                <a:gd name="connsiteY46" fmla="*/ 5915 h 9961"/>
                <a:gd name="connsiteX47" fmla="*/ 3679 w 9935"/>
                <a:gd name="connsiteY47" fmla="*/ 5807 h 9961"/>
                <a:gd name="connsiteX48" fmla="*/ 3775 w 9935"/>
                <a:gd name="connsiteY48" fmla="*/ 5783 h 9961"/>
                <a:gd name="connsiteX49" fmla="*/ 3903 w 9935"/>
                <a:gd name="connsiteY49" fmla="*/ 5741 h 9961"/>
                <a:gd name="connsiteX50" fmla="*/ 4125 w 9935"/>
                <a:gd name="connsiteY50" fmla="*/ 5663 h 9961"/>
                <a:gd name="connsiteX51" fmla="*/ 4125 w 9935"/>
                <a:gd name="connsiteY51" fmla="*/ 5599 h 9961"/>
                <a:gd name="connsiteX52" fmla="*/ 4157 w 9935"/>
                <a:gd name="connsiteY52" fmla="*/ 5453 h 9961"/>
                <a:gd name="connsiteX53" fmla="*/ 4218 w 9935"/>
                <a:gd name="connsiteY53" fmla="*/ 5346 h 9961"/>
                <a:gd name="connsiteX54" fmla="*/ 4253 w 9935"/>
                <a:gd name="connsiteY54" fmla="*/ 5254 h 9961"/>
                <a:gd name="connsiteX55" fmla="*/ 4381 w 9935"/>
                <a:gd name="connsiteY55" fmla="*/ 5147 h 9961"/>
                <a:gd name="connsiteX56" fmla="*/ 4570 w 9935"/>
                <a:gd name="connsiteY56" fmla="*/ 4999 h 9961"/>
                <a:gd name="connsiteX57" fmla="*/ 4824 w 9935"/>
                <a:gd name="connsiteY57" fmla="*/ 4867 h 9961"/>
                <a:gd name="connsiteX58" fmla="*/ 4919 w 9935"/>
                <a:gd name="connsiteY58" fmla="*/ 4776 h 9961"/>
                <a:gd name="connsiteX59" fmla="*/ 5269 w 9935"/>
                <a:gd name="connsiteY59" fmla="*/ 4680 h 9961"/>
                <a:gd name="connsiteX60" fmla="*/ 5395 w 9935"/>
                <a:gd name="connsiteY60" fmla="*/ 4668 h 9961"/>
                <a:gd name="connsiteX61" fmla="*/ 5458 w 9935"/>
                <a:gd name="connsiteY61" fmla="*/ 4602 h 9961"/>
                <a:gd name="connsiteX62" fmla="*/ 5618 w 9935"/>
                <a:gd name="connsiteY62" fmla="*/ 4456 h 9961"/>
                <a:gd name="connsiteX63" fmla="*/ 5711 w 9935"/>
                <a:gd name="connsiteY63" fmla="*/ 4296 h 9961"/>
                <a:gd name="connsiteX64" fmla="*/ 5711 w 9935"/>
                <a:gd name="connsiteY64" fmla="*/ 4232 h 9961"/>
                <a:gd name="connsiteX65" fmla="*/ 5744 w 9935"/>
                <a:gd name="connsiteY65" fmla="*/ 4192 h 9961"/>
                <a:gd name="connsiteX66" fmla="*/ 5872 w 9935"/>
                <a:gd name="connsiteY66" fmla="*/ 4164 h 9961"/>
                <a:gd name="connsiteX67" fmla="*/ 5999 w 9935"/>
                <a:gd name="connsiteY67" fmla="*/ 4164 h 9961"/>
                <a:gd name="connsiteX68" fmla="*/ 6252 w 9935"/>
                <a:gd name="connsiteY68" fmla="*/ 4164 h 9961"/>
                <a:gd name="connsiteX69" fmla="*/ 6411 w 9935"/>
                <a:gd name="connsiteY69" fmla="*/ 4192 h 9961"/>
                <a:gd name="connsiteX70" fmla="*/ 6602 w 9935"/>
                <a:gd name="connsiteY70" fmla="*/ 4192 h 9961"/>
                <a:gd name="connsiteX71" fmla="*/ 6791 w 9935"/>
                <a:gd name="connsiteY71" fmla="*/ 4152 h 9961"/>
                <a:gd name="connsiteX72" fmla="*/ 6950 w 9935"/>
                <a:gd name="connsiteY72" fmla="*/ 4164 h 9961"/>
                <a:gd name="connsiteX73" fmla="*/ 7141 w 9935"/>
                <a:gd name="connsiteY73" fmla="*/ 4123 h 9961"/>
                <a:gd name="connsiteX74" fmla="*/ 7300 w 9935"/>
                <a:gd name="connsiteY74" fmla="*/ 4086 h 9961"/>
                <a:gd name="connsiteX75" fmla="*/ 7460 w 9935"/>
                <a:gd name="connsiteY75" fmla="*/ 4086 h 9961"/>
                <a:gd name="connsiteX76" fmla="*/ 7588 w 9935"/>
                <a:gd name="connsiteY76" fmla="*/ 4086 h 9961"/>
                <a:gd name="connsiteX77" fmla="*/ 7680 w 9935"/>
                <a:gd name="connsiteY77" fmla="*/ 4059 h 9961"/>
                <a:gd name="connsiteX78" fmla="*/ 7808 w 9935"/>
                <a:gd name="connsiteY78" fmla="*/ 4043 h 9961"/>
                <a:gd name="connsiteX79" fmla="*/ 7904 w 9935"/>
                <a:gd name="connsiteY79" fmla="*/ 3979 h 9961"/>
                <a:gd name="connsiteX80" fmla="*/ 7904 w 9935"/>
                <a:gd name="connsiteY80" fmla="*/ 3901 h 9961"/>
                <a:gd name="connsiteX81" fmla="*/ 7904 w 9935"/>
                <a:gd name="connsiteY81" fmla="*/ 3766 h 9961"/>
                <a:gd name="connsiteX82" fmla="*/ 7680 w 9935"/>
                <a:gd name="connsiteY82" fmla="*/ 3527 h 9961"/>
                <a:gd name="connsiteX83" fmla="*/ 7491 w 9935"/>
                <a:gd name="connsiteY83" fmla="*/ 3209 h 9961"/>
                <a:gd name="connsiteX84" fmla="*/ 7491 w 9935"/>
                <a:gd name="connsiteY84" fmla="*/ 3157 h 9961"/>
                <a:gd name="connsiteX85" fmla="*/ 7553 w 9935"/>
                <a:gd name="connsiteY85" fmla="*/ 3063 h 9961"/>
                <a:gd name="connsiteX86" fmla="*/ 7648 w 9935"/>
                <a:gd name="connsiteY86" fmla="*/ 2985 h 9961"/>
                <a:gd name="connsiteX87" fmla="*/ 7744 w 9935"/>
                <a:gd name="connsiteY87" fmla="*/ 2904 h 9961"/>
                <a:gd name="connsiteX88" fmla="*/ 7744 w 9935"/>
                <a:gd name="connsiteY88" fmla="*/ 2813 h 9961"/>
                <a:gd name="connsiteX89" fmla="*/ 7744 w 9935"/>
                <a:gd name="connsiteY89" fmla="*/ 2720 h 9961"/>
                <a:gd name="connsiteX90" fmla="*/ 7840 w 9935"/>
                <a:gd name="connsiteY90" fmla="*/ 2665 h 9961"/>
                <a:gd name="connsiteX91" fmla="*/ 7904 w 9935"/>
                <a:gd name="connsiteY91" fmla="*/ 2548 h 9961"/>
                <a:gd name="connsiteX92" fmla="*/ 7934 w 9935"/>
                <a:gd name="connsiteY92" fmla="*/ 2440 h 9961"/>
                <a:gd name="connsiteX93" fmla="*/ 8030 w 9935"/>
                <a:gd name="connsiteY93" fmla="*/ 2402 h 9961"/>
                <a:gd name="connsiteX94" fmla="*/ 8158 w 9935"/>
                <a:gd name="connsiteY94" fmla="*/ 2332 h 9961"/>
                <a:gd name="connsiteX95" fmla="*/ 8285 w 9935"/>
                <a:gd name="connsiteY95" fmla="*/ 2296 h 9961"/>
                <a:gd name="connsiteX96" fmla="*/ 8441 w 9935"/>
                <a:gd name="connsiteY96" fmla="*/ 2216 h 9961"/>
                <a:gd name="connsiteX97" fmla="*/ 8604 w 9935"/>
                <a:gd name="connsiteY97" fmla="*/ 2108 h 9961"/>
                <a:gd name="connsiteX98" fmla="*/ 8696 w 9935"/>
                <a:gd name="connsiteY98" fmla="*/ 2002 h 9961"/>
                <a:gd name="connsiteX99" fmla="*/ 8696 w 9935"/>
                <a:gd name="connsiteY99" fmla="*/ 1924 h 9961"/>
                <a:gd name="connsiteX100" fmla="*/ 8729 w 9935"/>
                <a:gd name="connsiteY100" fmla="*/ 1778 h 9961"/>
                <a:gd name="connsiteX101" fmla="*/ 8538 w 9935"/>
                <a:gd name="connsiteY101" fmla="*/ 1594 h 9961"/>
                <a:gd name="connsiteX102" fmla="*/ 8505 w 9935"/>
                <a:gd name="connsiteY102" fmla="*/ 1524 h 9961"/>
                <a:gd name="connsiteX103" fmla="*/ 8505 w 9935"/>
                <a:gd name="connsiteY103" fmla="*/ 1154 h 9961"/>
                <a:gd name="connsiteX104" fmla="*/ 8505 w 9935"/>
                <a:gd name="connsiteY104" fmla="*/ 1074 h 9961"/>
                <a:gd name="connsiteX105" fmla="*/ 8505 w 9935"/>
                <a:gd name="connsiteY105" fmla="*/ 1036 h 9961"/>
                <a:gd name="connsiteX106" fmla="*/ 8538 w 9935"/>
                <a:gd name="connsiteY106" fmla="*/ 995 h 9961"/>
                <a:gd name="connsiteX107" fmla="*/ 8604 w 9935"/>
                <a:gd name="connsiteY107" fmla="*/ 954 h 9961"/>
                <a:gd name="connsiteX108" fmla="*/ 8729 w 9935"/>
                <a:gd name="connsiteY108" fmla="*/ 887 h 9961"/>
                <a:gd name="connsiteX109" fmla="*/ 8949 w 9935"/>
                <a:gd name="connsiteY109" fmla="*/ 863 h 9961"/>
                <a:gd name="connsiteX110" fmla="*/ 9077 w 9935"/>
                <a:gd name="connsiteY110" fmla="*/ 851 h 9961"/>
                <a:gd name="connsiteX111" fmla="*/ 9171 w 9935"/>
                <a:gd name="connsiteY111" fmla="*/ 809 h 9961"/>
                <a:gd name="connsiteX112" fmla="*/ 9330 w 9935"/>
                <a:gd name="connsiteY112" fmla="*/ 756 h 9961"/>
                <a:gd name="connsiteX113" fmla="*/ 9523 w 9935"/>
                <a:gd name="connsiteY113" fmla="*/ 636 h 9961"/>
                <a:gd name="connsiteX114" fmla="*/ 9649 w 9935"/>
                <a:gd name="connsiteY114" fmla="*/ 570 h 9961"/>
                <a:gd name="connsiteX115" fmla="*/ 9873 w 9935"/>
                <a:gd name="connsiteY115" fmla="*/ 492 h 9961"/>
                <a:gd name="connsiteX116" fmla="*/ 9935 w 9935"/>
                <a:gd name="connsiteY116" fmla="*/ 423 h 9961"/>
                <a:gd name="connsiteX117" fmla="*/ 9935 w 9935"/>
                <a:gd name="connsiteY117" fmla="*/ 372 h 9961"/>
                <a:gd name="connsiteX118" fmla="*/ 9873 w 9935"/>
                <a:gd name="connsiteY118" fmla="*/ 306 h 9961"/>
                <a:gd name="connsiteX119" fmla="*/ 9745 w 9935"/>
                <a:gd name="connsiteY119" fmla="*/ 239 h 9961"/>
                <a:gd name="connsiteX120" fmla="*/ 9680 w 9935"/>
                <a:gd name="connsiteY120" fmla="*/ 185 h 9961"/>
                <a:gd name="connsiteX121" fmla="*/ 9649 w 9935"/>
                <a:gd name="connsiteY121" fmla="*/ 93 h 9961"/>
                <a:gd name="connsiteX122" fmla="*/ 9649 w 9935"/>
                <a:gd name="connsiteY122" fmla="*/ 37 h 9961"/>
                <a:gd name="connsiteX123" fmla="*/ 9649 w 9935"/>
                <a:gd name="connsiteY123" fmla="*/ 12 h 9961"/>
                <a:gd name="connsiteX124" fmla="*/ 9585 w 9935"/>
                <a:gd name="connsiteY124" fmla="*/ 0 h 9961"/>
                <a:gd name="connsiteX0" fmla="*/ 0 w 9905"/>
                <a:gd name="connsiteY0" fmla="*/ 9933 h 9933"/>
                <a:gd name="connsiteX1" fmla="*/ 30 w 9905"/>
                <a:gd name="connsiteY1" fmla="*/ 9933 h 9933"/>
                <a:gd name="connsiteX2" fmla="*/ 158 w 9905"/>
                <a:gd name="connsiteY2" fmla="*/ 9921 h 9933"/>
                <a:gd name="connsiteX3" fmla="*/ 253 w 9905"/>
                <a:gd name="connsiteY3" fmla="*/ 9880 h 9933"/>
                <a:gd name="connsiteX4" fmla="*/ 285 w 9905"/>
                <a:gd name="connsiteY4" fmla="*/ 9839 h 9933"/>
                <a:gd name="connsiteX5" fmla="*/ 285 w 9905"/>
                <a:gd name="connsiteY5" fmla="*/ 9747 h 9933"/>
                <a:gd name="connsiteX6" fmla="*/ 253 w 9905"/>
                <a:gd name="connsiteY6" fmla="*/ 9627 h 9933"/>
                <a:gd name="connsiteX7" fmla="*/ 253 w 9905"/>
                <a:gd name="connsiteY7" fmla="*/ 9560 h 9933"/>
                <a:gd name="connsiteX8" fmla="*/ 285 w 9905"/>
                <a:gd name="connsiteY8" fmla="*/ 9415 h 9933"/>
                <a:gd name="connsiteX9" fmla="*/ 511 w 9905"/>
                <a:gd name="connsiteY9" fmla="*/ 9253 h 9933"/>
                <a:gd name="connsiteX10" fmla="*/ 511 w 9905"/>
                <a:gd name="connsiteY10" fmla="*/ 9214 h 9933"/>
                <a:gd name="connsiteX11" fmla="*/ 540 w 9905"/>
                <a:gd name="connsiteY11" fmla="*/ 9120 h 9933"/>
                <a:gd name="connsiteX12" fmla="*/ 511 w 9905"/>
                <a:gd name="connsiteY12" fmla="*/ 9041 h 9933"/>
                <a:gd name="connsiteX13" fmla="*/ 285 w 9905"/>
                <a:gd name="connsiteY13" fmla="*/ 8855 h 9933"/>
                <a:gd name="connsiteX14" fmla="*/ 158 w 9905"/>
                <a:gd name="connsiteY14" fmla="*/ 8749 h 9933"/>
                <a:gd name="connsiteX15" fmla="*/ 96 w 9905"/>
                <a:gd name="connsiteY15" fmla="*/ 8668 h 9933"/>
                <a:gd name="connsiteX16" fmla="*/ 96 w 9905"/>
                <a:gd name="connsiteY16" fmla="*/ 8560 h 9933"/>
                <a:gd name="connsiteX17" fmla="*/ 158 w 9905"/>
                <a:gd name="connsiteY17" fmla="*/ 8416 h 9933"/>
                <a:gd name="connsiteX18" fmla="*/ 253 w 9905"/>
                <a:gd name="connsiteY18" fmla="*/ 8336 h 9933"/>
                <a:gd name="connsiteX19" fmla="*/ 383 w 9905"/>
                <a:gd name="connsiteY19" fmla="*/ 8189 h 9933"/>
                <a:gd name="connsiteX20" fmla="*/ 540 w 9905"/>
                <a:gd name="connsiteY20" fmla="*/ 8123 h 9933"/>
                <a:gd name="connsiteX21" fmla="*/ 735 w 9905"/>
                <a:gd name="connsiteY21" fmla="*/ 8016 h 9933"/>
                <a:gd name="connsiteX22" fmla="*/ 831 w 9905"/>
                <a:gd name="connsiteY22" fmla="*/ 7976 h 9933"/>
                <a:gd name="connsiteX23" fmla="*/ 892 w 9905"/>
                <a:gd name="connsiteY23" fmla="*/ 7937 h 9933"/>
                <a:gd name="connsiteX24" fmla="*/ 959 w 9905"/>
                <a:gd name="connsiteY24" fmla="*/ 7857 h 9933"/>
                <a:gd name="connsiteX25" fmla="*/ 959 w 9905"/>
                <a:gd name="connsiteY25" fmla="*/ 7791 h 9933"/>
                <a:gd name="connsiteX26" fmla="*/ 892 w 9905"/>
                <a:gd name="connsiteY26" fmla="*/ 7430 h 9933"/>
                <a:gd name="connsiteX27" fmla="*/ 831 w 9905"/>
                <a:gd name="connsiteY27" fmla="*/ 7124 h 9933"/>
                <a:gd name="connsiteX28" fmla="*/ 831 w 9905"/>
                <a:gd name="connsiteY28" fmla="*/ 6977 h 9933"/>
                <a:gd name="connsiteX29" fmla="*/ 892 w 9905"/>
                <a:gd name="connsiteY29" fmla="*/ 6897 h 9933"/>
                <a:gd name="connsiteX30" fmla="*/ 892 w 9905"/>
                <a:gd name="connsiteY30" fmla="*/ 6832 h 9933"/>
                <a:gd name="connsiteX31" fmla="*/ 990 w 9905"/>
                <a:gd name="connsiteY31" fmla="*/ 6751 h 9933"/>
                <a:gd name="connsiteX32" fmla="*/ 1087 w 9905"/>
                <a:gd name="connsiteY32" fmla="*/ 6684 h 9933"/>
                <a:gd name="connsiteX33" fmla="*/ 1180 w 9905"/>
                <a:gd name="connsiteY33" fmla="*/ 6644 h 9933"/>
                <a:gd name="connsiteX34" fmla="*/ 1309 w 9905"/>
                <a:gd name="connsiteY34" fmla="*/ 6618 h 9933"/>
                <a:gd name="connsiteX35" fmla="*/ 1309 w 9905"/>
                <a:gd name="connsiteY35" fmla="*/ 6565 h 9933"/>
                <a:gd name="connsiteX36" fmla="*/ 1339 w 9905"/>
                <a:gd name="connsiteY36" fmla="*/ 6537 h 9933"/>
                <a:gd name="connsiteX37" fmla="*/ 1436 w 9905"/>
                <a:gd name="connsiteY37" fmla="*/ 6537 h 9933"/>
                <a:gd name="connsiteX38" fmla="*/ 1532 w 9905"/>
                <a:gd name="connsiteY38" fmla="*/ 6537 h 9933"/>
                <a:gd name="connsiteX39" fmla="*/ 1787 w 9905"/>
                <a:gd name="connsiteY39" fmla="*/ 6497 h 9933"/>
                <a:gd name="connsiteX40" fmla="*/ 2394 w 9905"/>
                <a:gd name="connsiteY40" fmla="*/ 6377 h 9933"/>
                <a:gd name="connsiteX41" fmla="*/ 2651 w 9905"/>
                <a:gd name="connsiteY41" fmla="*/ 6244 h 9933"/>
                <a:gd name="connsiteX42" fmla="*/ 2841 w 9905"/>
                <a:gd name="connsiteY42" fmla="*/ 6138 h 9933"/>
                <a:gd name="connsiteX43" fmla="*/ 3001 w 9905"/>
                <a:gd name="connsiteY43" fmla="*/ 6084 h 9933"/>
                <a:gd name="connsiteX44" fmla="*/ 3194 w 9905"/>
                <a:gd name="connsiteY44" fmla="*/ 5992 h 9933"/>
                <a:gd name="connsiteX45" fmla="*/ 3354 w 9905"/>
                <a:gd name="connsiteY45" fmla="*/ 5938 h 9933"/>
                <a:gd name="connsiteX46" fmla="*/ 3608 w 9905"/>
                <a:gd name="connsiteY46" fmla="*/ 5830 h 9933"/>
                <a:gd name="connsiteX47" fmla="*/ 3705 w 9905"/>
                <a:gd name="connsiteY47" fmla="*/ 5806 h 9933"/>
                <a:gd name="connsiteX48" fmla="*/ 3834 w 9905"/>
                <a:gd name="connsiteY48" fmla="*/ 5763 h 9933"/>
                <a:gd name="connsiteX49" fmla="*/ 4057 w 9905"/>
                <a:gd name="connsiteY49" fmla="*/ 5685 h 9933"/>
                <a:gd name="connsiteX50" fmla="*/ 4057 w 9905"/>
                <a:gd name="connsiteY50" fmla="*/ 5621 h 9933"/>
                <a:gd name="connsiteX51" fmla="*/ 4089 w 9905"/>
                <a:gd name="connsiteY51" fmla="*/ 5474 h 9933"/>
                <a:gd name="connsiteX52" fmla="*/ 4151 w 9905"/>
                <a:gd name="connsiteY52" fmla="*/ 5367 h 9933"/>
                <a:gd name="connsiteX53" fmla="*/ 4186 w 9905"/>
                <a:gd name="connsiteY53" fmla="*/ 5275 h 9933"/>
                <a:gd name="connsiteX54" fmla="*/ 4315 w 9905"/>
                <a:gd name="connsiteY54" fmla="*/ 5167 h 9933"/>
                <a:gd name="connsiteX55" fmla="*/ 4505 w 9905"/>
                <a:gd name="connsiteY55" fmla="*/ 5019 h 9933"/>
                <a:gd name="connsiteX56" fmla="*/ 4761 w 9905"/>
                <a:gd name="connsiteY56" fmla="*/ 4886 h 9933"/>
                <a:gd name="connsiteX57" fmla="*/ 4856 w 9905"/>
                <a:gd name="connsiteY57" fmla="*/ 4795 h 9933"/>
                <a:gd name="connsiteX58" fmla="*/ 5208 w 9905"/>
                <a:gd name="connsiteY58" fmla="*/ 4698 h 9933"/>
                <a:gd name="connsiteX59" fmla="*/ 5335 w 9905"/>
                <a:gd name="connsiteY59" fmla="*/ 4686 h 9933"/>
                <a:gd name="connsiteX60" fmla="*/ 5399 w 9905"/>
                <a:gd name="connsiteY60" fmla="*/ 4620 h 9933"/>
                <a:gd name="connsiteX61" fmla="*/ 5560 w 9905"/>
                <a:gd name="connsiteY61" fmla="*/ 4473 h 9933"/>
                <a:gd name="connsiteX62" fmla="*/ 5653 w 9905"/>
                <a:gd name="connsiteY62" fmla="*/ 4313 h 9933"/>
                <a:gd name="connsiteX63" fmla="*/ 5653 w 9905"/>
                <a:gd name="connsiteY63" fmla="*/ 4249 h 9933"/>
                <a:gd name="connsiteX64" fmla="*/ 5687 w 9905"/>
                <a:gd name="connsiteY64" fmla="*/ 4208 h 9933"/>
                <a:gd name="connsiteX65" fmla="*/ 5815 w 9905"/>
                <a:gd name="connsiteY65" fmla="*/ 4180 h 9933"/>
                <a:gd name="connsiteX66" fmla="*/ 5943 w 9905"/>
                <a:gd name="connsiteY66" fmla="*/ 4180 h 9933"/>
                <a:gd name="connsiteX67" fmla="*/ 6198 w 9905"/>
                <a:gd name="connsiteY67" fmla="*/ 4180 h 9933"/>
                <a:gd name="connsiteX68" fmla="*/ 6358 w 9905"/>
                <a:gd name="connsiteY68" fmla="*/ 4208 h 9933"/>
                <a:gd name="connsiteX69" fmla="*/ 6550 w 9905"/>
                <a:gd name="connsiteY69" fmla="*/ 4208 h 9933"/>
                <a:gd name="connsiteX70" fmla="*/ 6740 w 9905"/>
                <a:gd name="connsiteY70" fmla="*/ 4168 h 9933"/>
                <a:gd name="connsiteX71" fmla="*/ 6900 w 9905"/>
                <a:gd name="connsiteY71" fmla="*/ 4180 h 9933"/>
                <a:gd name="connsiteX72" fmla="*/ 7093 w 9905"/>
                <a:gd name="connsiteY72" fmla="*/ 4139 h 9933"/>
                <a:gd name="connsiteX73" fmla="*/ 7253 w 9905"/>
                <a:gd name="connsiteY73" fmla="*/ 4102 h 9933"/>
                <a:gd name="connsiteX74" fmla="*/ 7414 w 9905"/>
                <a:gd name="connsiteY74" fmla="*/ 4102 h 9933"/>
                <a:gd name="connsiteX75" fmla="*/ 7543 w 9905"/>
                <a:gd name="connsiteY75" fmla="*/ 4102 h 9933"/>
                <a:gd name="connsiteX76" fmla="*/ 7635 w 9905"/>
                <a:gd name="connsiteY76" fmla="*/ 4075 h 9933"/>
                <a:gd name="connsiteX77" fmla="*/ 7764 w 9905"/>
                <a:gd name="connsiteY77" fmla="*/ 4059 h 9933"/>
                <a:gd name="connsiteX78" fmla="*/ 7861 w 9905"/>
                <a:gd name="connsiteY78" fmla="*/ 3995 h 9933"/>
                <a:gd name="connsiteX79" fmla="*/ 7861 w 9905"/>
                <a:gd name="connsiteY79" fmla="*/ 3916 h 9933"/>
                <a:gd name="connsiteX80" fmla="*/ 7861 w 9905"/>
                <a:gd name="connsiteY80" fmla="*/ 3781 h 9933"/>
                <a:gd name="connsiteX81" fmla="*/ 7635 w 9905"/>
                <a:gd name="connsiteY81" fmla="*/ 3541 h 9933"/>
                <a:gd name="connsiteX82" fmla="*/ 7445 w 9905"/>
                <a:gd name="connsiteY82" fmla="*/ 3222 h 9933"/>
                <a:gd name="connsiteX83" fmla="*/ 7445 w 9905"/>
                <a:gd name="connsiteY83" fmla="*/ 3169 h 9933"/>
                <a:gd name="connsiteX84" fmla="*/ 7507 w 9905"/>
                <a:gd name="connsiteY84" fmla="*/ 3075 h 9933"/>
                <a:gd name="connsiteX85" fmla="*/ 7603 w 9905"/>
                <a:gd name="connsiteY85" fmla="*/ 2997 h 9933"/>
                <a:gd name="connsiteX86" fmla="*/ 7700 w 9905"/>
                <a:gd name="connsiteY86" fmla="*/ 2915 h 9933"/>
                <a:gd name="connsiteX87" fmla="*/ 7700 w 9905"/>
                <a:gd name="connsiteY87" fmla="*/ 2824 h 9933"/>
                <a:gd name="connsiteX88" fmla="*/ 7700 w 9905"/>
                <a:gd name="connsiteY88" fmla="*/ 2731 h 9933"/>
                <a:gd name="connsiteX89" fmla="*/ 7796 w 9905"/>
                <a:gd name="connsiteY89" fmla="*/ 2675 h 9933"/>
                <a:gd name="connsiteX90" fmla="*/ 7861 w 9905"/>
                <a:gd name="connsiteY90" fmla="*/ 2558 h 9933"/>
                <a:gd name="connsiteX91" fmla="*/ 7891 w 9905"/>
                <a:gd name="connsiteY91" fmla="*/ 2450 h 9933"/>
                <a:gd name="connsiteX92" fmla="*/ 7988 w 9905"/>
                <a:gd name="connsiteY92" fmla="*/ 2411 h 9933"/>
                <a:gd name="connsiteX93" fmla="*/ 8116 w 9905"/>
                <a:gd name="connsiteY93" fmla="*/ 2341 h 9933"/>
                <a:gd name="connsiteX94" fmla="*/ 8244 w 9905"/>
                <a:gd name="connsiteY94" fmla="*/ 2305 h 9933"/>
                <a:gd name="connsiteX95" fmla="*/ 8401 w 9905"/>
                <a:gd name="connsiteY95" fmla="*/ 2225 h 9933"/>
                <a:gd name="connsiteX96" fmla="*/ 8565 w 9905"/>
                <a:gd name="connsiteY96" fmla="*/ 2116 h 9933"/>
                <a:gd name="connsiteX97" fmla="*/ 8658 w 9905"/>
                <a:gd name="connsiteY97" fmla="*/ 2010 h 9933"/>
                <a:gd name="connsiteX98" fmla="*/ 8658 w 9905"/>
                <a:gd name="connsiteY98" fmla="*/ 1932 h 9933"/>
                <a:gd name="connsiteX99" fmla="*/ 8691 w 9905"/>
                <a:gd name="connsiteY99" fmla="*/ 1785 h 9933"/>
                <a:gd name="connsiteX100" fmla="*/ 8499 w 9905"/>
                <a:gd name="connsiteY100" fmla="*/ 1600 h 9933"/>
                <a:gd name="connsiteX101" fmla="*/ 8466 w 9905"/>
                <a:gd name="connsiteY101" fmla="*/ 1530 h 9933"/>
                <a:gd name="connsiteX102" fmla="*/ 8466 w 9905"/>
                <a:gd name="connsiteY102" fmla="*/ 1159 h 9933"/>
                <a:gd name="connsiteX103" fmla="*/ 8466 w 9905"/>
                <a:gd name="connsiteY103" fmla="*/ 1078 h 9933"/>
                <a:gd name="connsiteX104" fmla="*/ 8466 w 9905"/>
                <a:gd name="connsiteY104" fmla="*/ 1040 h 9933"/>
                <a:gd name="connsiteX105" fmla="*/ 8499 w 9905"/>
                <a:gd name="connsiteY105" fmla="*/ 999 h 9933"/>
                <a:gd name="connsiteX106" fmla="*/ 8565 w 9905"/>
                <a:gd name="connsiteY106" fmla="*/ 958 h 9933"/>
                <a:gd name="connsiteX107" fmla="*/ 8691 w 9905"/>
                <a:gd name="connsiteY107" fmla="*/ 890 h 9933"/>
                <a:gd name="connsiteX108" fmla="*/ 8913 w 9905"/>
                <a:gd name="connsiteY108" fmla="*/ 866 h 9933"/>
                <a:gd name="connsiteX109" fmla="*/ 9041 w 9905"/>
                <a:gd name="connsiteY109" fmla="*/ 854 h 9933"/>
                <a:gd name="connsiteX110" fmla="*/ 9136 w 9905"/>
                <a:gd name="connsiteY110" fmla="*/ 812 h 9933"/>
                <a:gd name="connsiteX111" fmla="*/ 9296 w 9905"/>
                <a:gd name="connsiteY111" fmla="*/ 759 h 9933"/>
                <a:gd name="connsiteX112" fmla="*/ 9490 w 9905"/>
                <a:gd name="connsiteY112" fmla="*/ 638 h 9933"/>
                <a:gd name="connsiteX113" fmla="*/ 9617 w 9905"/>
                <a:gd name="connsiteY113" fmla="*/ 572 h 9933"/>
                <a:gd name="connsiteX114" fmla="*/ 9843 w 9905"/>
                <a:gd name="connsiteY114" fmla="*/ 494 h 9933"/>
                <a:gd name="connsiteX115" fmla="*/ 9905 w 9905"/>
                <a:gd name="connsiteY115" fmla="*/ 425 h 9933"/>
                <a:gd name="connsiteX116" fmla="*/ 9905 w 9905"/>
                <a:gd name="connsiteY116" fmla="*/ 373 h 9933"/>
                <a:gd name="connsiteX117" fmla="*/ 9843 w 9905"/>
                <a:gd name="connsiteY117" fmla="*/ 307 h 9933"/>
                <a:gd name="connsiteX118" fmla="*/ 9714 w 9905"/>
                <a:gd name="connsiteY118" fmla="*/ 240 h 9933"/>
                <a:gd name="connsiteX119" fmla="*/ 9648 w 9905"/>
                <a:gd name="connsiteY119" fmla="*/ 186 h 9933"/>
                <a:gd name="connsiteX120" fmla="*/ 9617 w 9905"/>
                <a:gd name="connsiteY120" fmla="*/ 93 h 9933"/>
                <a:gd name="connsiteX121" fmla="*/ 9617 w 9905"/>
                <a:gd name="connsiteY121" fmla="*/ 37 h 9933"/>
                <a:gd name="connsiteX122" fmla="*/ 9617 w 9905"/>
                <a:gd name="connsiteY122" fmla="*/ 12 h 9933"/>
                <a:gd name="connsiteX123" fmla="*/ 9553 w 9905"/>
                <a:gd name="connsiteY123" fmla="*/ 0 h 9933"/>
                <a:gd name="connsiteX0" fmla="*/ 0 w 10000"/>
                <a:gd name="connsiteY0" fmla="*/ 10000 h 10000"/>
                <a:gd name="connsiteX1" fmla="*/ 160 w 10000"/>
                <a:gd name="connsiteY1" fmla="*/ 9988 h 10000"/>
                <a:gd name="connsiteX2" fmla="*/ 255 w 10000"/>
                <a:gd name="connsiteY2" fmla="*/ 9947 h 10000"/>
                <a:gd name="connsiteX3" fmla="*/ 288 w 10000"/>
                <a:gd name="connsiteY3" fmla="*/ 9905 h 10000"/>
                <a:gd name="connsiteX4" fmla="*/ 288 w 10000"/>
                <a:gd name="connsiteY4" fmla="*/ 9813 h 10000"/>
                <a:gd name="connsiteX5" fmla="*/ 255 w 10000"/>
                <a:gd name="connsiteY5" fmla="*/ 9692 h 10000"/>
                <a:gd name="connsiteX6" fmla="*/ 255 w 10000"/>
                <a:gd name="connsiteY6" fmla="*/ 9624 h 10000"/>
                <a:gd name="connsiteX7" fmla="*/ 288 w 10000"/>
                <a:gd name="connsiteY7" fmla="*/ 9479 h 10000"/>
                <a:gd name="connsiteX8" fmla="*/ 516 w 10000"/>
                <a:gd name="connsiteY8" fmla="*/ 9315 h 10000"/>
                <a:gd name="connsiteX9" fmla="*/ 516 w 10000"/>
                <a:gd name="connsiteY9" fmla="*/ 9276 h 10000"/>
                <a:gd name="connsiteX10" fmla="*/ 545 w 10000"/>
                <a:gd name="connsiteY10" fmla="*/ 9182 h 10000"/>
                <a:gd name="connsiteX11" fmla="*/ 516 w 10000"/>
                <a:gd name="connsiteY11" fmla="*/ 9102 h 10000"/>
                <a:gd name="connsiteX12" fmla="*/ 288 w 10000"/>
                <a:gd name="connsiteY12" fmla="*/ 8915 h 10000"/>
                <a:gd name="connsiteX13" fmla="*/ 160 w 10000"/>
                <a:gd name="connsiteY13" fmla="*/ 8808 h 10000"/>
                <a:gd name="connsiteX14" fmla="*/ 97 w 10000"/>
                <a:gd name="connsiteY14" fmla="*/ 8726 h 10000"/>
                <a:gd name="connsiteX15" fmla="*/ 97 w 10000"/>
                <a:gd name="connsiteY15" fmla="*/ 8618 h 10000"/>
                <a:gd name="connsiteX16" fmla="*/ 160 w 10000"/>
                <a:gd name="connsiteY16" fmla="*/ 8473 h 10000"/>
                <a:gd name="connsiteX17" fmla="*/ 255 w 10000"/>
                <a:gd name="connsiteY17" fmla="*/ 8392 h 10000"/>
                <a:gd name="connsiteX18" fmla="*/ 387 w 10000"/>
                <a:gd name="connsiteY18" fmla="*/ 8244 h 10000"/>
                <a:gd name="connsiteX19" fmla="*/ 545 w 10000"/>
                <a:gd name="connsiteY19" fmla="*/ 8178 h 10000"/>
                <a:gd name="connsiteX20" fmla="*/ 742 w 10000"/>
                <a:gd name="connsiteY20" fmla="*/ 8070 h 10000"/>
                <a:gd name="connsiteX21" fmla="*/ 839 w 10000"/>
                <a:gd name="connsiteY21" fmla="*/ 8030 h 10000"/>
                <a:gd name="connsiteX22" fmla="*/ 901 w 10000"/>
                <a:gd name="connsiteY22" fmla="*/ 7991 h 10000"/>
                <a:gd name="connsiteX23" fmla="*/ 968 w 10000"/>
                <a:gd name="connsiteY23" fmla="*/ 7910 h 10000"/>
                <a:gd name="connsiteX24" fmla="*/ 968 w 10000"/>
                <a:gd name="connsiteY24" fmla="*/ 7844 h 10000"/>
                <a:gd name="connsiteX25" fmla="*/ 901 w 10000"/>
                <a:gd name="connsiteY25" fmla="*/ 7480 h 10000"/>
                <a:gd name="connsiteX26" fmla="*/ 839 w 10000"/>
                <a:gd name="connsiteY26" fmla="*/ 7172 h 10000"/>
                <a:gd name="connsiteX27" fmla="*/ 839 w 10000"/>
                <a:gd name="connsiteY27" fmla="*/ 7024 h 10000"/>
                <a:gd name="connsiteX28" fmla="*/ 901 w 10000"/>
                <a:gd name="connsiteY28" fmla="*/ 6944 h 10000"/>
                <a:gd name="connsiteX29" fmla="*/ 901 w 10000"/>
                <a:gd name="connsiteY29" fmla="*/ 6878 h 10000"/>
                <a:gd name="connsiteX30" fmla="*/ 999 w 10000"/>
                <a:gd name="connsiteY30" fmla="*/ 6797 h 10000"/>
                <a:gd name="connsiteX31" fmla="*/ 1097 w 10000"/>
                <a:gd name="connsiteY31" fmla="*/ 6729 h 10000"/>
                <a:gd name="connsiteX32" fmla="*/ 1191 w 10000"/>
                <a:gd name="connsiteY32" fmla="*/ 6689 h 10000"/>
                <a:gd name="connsiteX33" fmla="*/ 1322 w 10000"/>
                <a:gd name="connsiteY33" fmla="*/ 6663 h 10000"/>
                <a:gd name="connsiteX34" fmla="*/ 1322 w 10000"/>
                <a:gd name="connsiteY34" fmla="*/ 6609 h 10000"/>
                <a:gd name="connsiteX35" fmla="*/ 1352 w 10000"/>
                <a:gd name="connsiteY35" fmla="*/ 6581 h 10000"/>
                <a:gd name="connsiteX36" fmla="*/ 1450 w 10000"/>
                <a:gd name="connsiteY36" fmla="*/ 6581 h 10000"/>
                <a:gd name="connsiteX37" fmla="*/ 1547 w 10000"/>
                <a:gd name="connsiteY37" fmla="*/ 6581 h 10000"/>
                <a:gd name="connsiteX38" fmla="*/ 1804 w 10000"/>
                <a:gd name="connsiteY38" fmla="*/ 6541 h 10000"/>
                <a:gd name="connsiteX39" fmla="*/ 2417 w 10000"/>
                <a:gd name="connsiteY39" fmla="*/ 6420 h 10000"/>
                <a:gd name="connsiteX40" fmla="*/ 2676 w 10000"/>
                <a:gd name="connsiteY40" fmla="*/ 6286 h 10000"/>
                <a:gd name="connsiteX41" fmla="*/ 2868 w 10000"/>
                <a:gd name="connsiteY41" fmla="*/ 6179 h 10000"/>
                <a:gd name="connsiteX42" fmla="*/ 3030 w 10000"/>
                <a:gd name="connsiteY42" fmla="*/ 6125 h 10000"/>
                <a:gd name="connsiteX43" fmla="*/ 3225 w 10000"/>
                <a:gd name="connsiteY43" fmla="*/ 6032 h 10000"/>
                <a:gd name="connsiteX44" fmla="*/ 3386 w 10000"/>
                <a:gd name="connsiteY44" fmla="*/ 5978 h 10000"/>
                <a:gd name="connsiteX45" fmla="*/ 3643 w 10000"/>
                <a:gd name="connsiteY45" fmla="*/ 5869 h 10000"/>
                <a:gd name="connsiteX46" fmla="*/ 3741 w 10000"/>
                <a:gd name="connsiteY46" fmla="*/ 5845 h 10000"/>
                <a:gd name="connsiteX47" fmla="*/ 3871 w 10000"/>
                <a:gd name="connsiteY47" fmla="*/ 5802 h 10000"/>
                <a:gd name="connsiteX48" fmla="*/ 4096 w 10000"/>
                <a:gd name="connsiteY48" fmla="*/ 5723 h 10000"/>
                <a:gd name="connsiteX49" fmla="*/ 4096 w 10000"/>
                <a:gd name="connsiteY49" fmla="*/ 5659 h 10000"/>
                <a:gd name="connsiteX50" fmla="*/ 4128 w 10000"/>
                <a:gd name="connsiteY50" fmla="*/ 5511 h 10000"/>
                <a:gd name="connsiteX51" fmla="*/ 4191 w 10000"/>
                <a:gd name="connsiteY51" fmla="*/ 5403 h 10000"/>
                <a:gd name="connsiteX52" fmla="*/ 4226 w 10000"/>
                <a:gd name="connsiteY52" fmla="*/ 5311 h 10000"/>
                <a:gd name="connsiteX53" fmla="*/ 4356 w 10000"/>
                <a:gd name="connsiteY53" fmla="*/ 5202 h 10000"/>
                <a:gd name="connsiteX54" fmla="*/ 4548 w 10000"/>
                <a:gd name="connsiteY54" fmla="*/ 5053 h 10000"/>
                <a:gd name="connsiteX55" fmla="*/ 4807 w 10000"/>
                <a:gd name="connsiteY55" fmla="*/ 4919 h 10000"/>
                <a:gd name="connsiteX56" fmla="*/ 4903 w 10000"/>
                <a:gd name="connsiteY56" fmla="*/ 4827 h 10000"/>
                <a:gd name="connsiteX57" fmla="*/ 5258 w 10000"/>
                <a:gd name="connsiteY57" fmla="*/ 4730 h 10000"/>
                <a:gd name="connsiteX58" fmla="*/ 5386 w 10000"/>
                <a:gd name="connsiteY58" fmla="*/ 4718 h 10000"/>
                <a:gd name="connsiteX59" fmla="*/ 5451 w 10000"/>
                <a:gd name="connsiteY59" fmla="*/ 4651 h 10000"/>
                <a:gd name="connsiteX60" fmla="*/ 5613 w 10000"/>
                <a:gd name="connsiteY60" fmla="*/ 4503 h 10000"/>
                <a:gd name="connsiteX61" fmla="*/ 5707 w 10000"/>
                <a:gd name="connsiteY61" fmla="*/ 4342 h 10000"/>
                <a:gd name="connsiteX62" fmla="*/ 5707 w 10000"/>
                <a:gd name="connsiteY62" fmla="*/ 4278 h 10000"/>
                <a:gd name="connsiteX63" fmla="*/ 5742 w 10000"/>
                <a:gd name="connsiteY63" fmla="*/ 4236 h 10000"/>
                <a:gd name="connsiteX64" fmla="*/ 5871 w 10000"/>
                <a:gd name="connsiteY64" fmla="*/ 4208 h 10000"/>
                <a:gd name="connsiteX65" fmla="*/ 6000 w 10000"/>
                <a:gd name="connsiteY65" fmla="*/ 4208 h 10000"/>
                <a:gd name="connsiteX66" fmla="*/ 6257 w 10000"/>
                <a:gd name="connsiteY66" fmla="*/ 4208 h 10000"/>
                <a:gd name="connsiteX67" fmla="*/ 6419 w 10000"/>
                <a:gd name="connsiteY67" fmla="*/ 4236 h 10000"/>
                <a:gd name="connsiteX68" fmla="*/ 6613 w 10000"/>
                <a:gd name="connsiteY68" fmla="*/ 4236 h 10000"/>
                <a:gd name="connsiteX69" fmla="*/ 6805 w 10000"/>
                <a:gd name="connsiteY69" fmla="*/ 4196 h 10000"/>
                <a:gd name="connsiteX70" fmla="*/ 6966 w 10000"/>
                <a:gd name="connsiteY70" fmla="*/ 4208 h 10000"/>
                <a:gd name="connsiteX71" fmla="*/ 7161 w 10000"/>
                <a:gd name="connsiteY71" fmla="*/ 4167 h 10000"/>
                <a:gd name="connsiteX72" fmla="*/ 7323 w 10000"/>
                <a:gd name="connsiteY72" fmla="*/ 4130 h 10000"/>
                <a:gd name="connsiteX73" fmla="*/ 7485 w 10000"/>
                <a:gd name="connsiteY73" fmla="*/ 4130 h 10000"/>
                <a:gd name="connsiteX74" fmla="*/ 7615 w 10000"/>
                <a:gd name="connsiteY74" fmla="*/ 4130 h 10000"/>
                <a:gd name="connsiteX75" fmla="*/ 7708 w 10000"/>
                <a:gd name="connsiteY75" fmla="*/ 4102 h 10000"/>
                <a:gd name="connsiteX76" fmla="*/ 7838 w 10000"/>
                <a:gd name="connsiteY76" fmla="*/ 4086 h 10000"/>
                <a:gd name="connsiteX77" fmla="*/ 7936 w 10000"/>
                <a:gd name="connsiteY77" fmla="*/ 4022 h 10000"/>
                <a:gd name="connsiteX78" fmla="*/ 7936 w 10000"/>
                <a:gd name="connsiteY78" fmla="*/ 3942 h 10000"/>
                <a:gd name="connsiteX79" fmla="*/ 7936 w 10000"/>
                <a:gd name="connsiteY79" fmla="*/ 3807 h 10000"/>
                <a:gd name="connsiteX80" fmla="*/ 7708 w 10000"/>
                <a:gd name="connsiteY80" fmla="*/ 3565 h 10000"/>
                <a:gd name="connsiteX81" fmla="*/ 7516 w 10000"/>
                <a:gd name="connsiteY81" fmla="*/ 3244 h 10000"/>
                <a:gd name="connsiteX82" fmla="*/ 7516 w 10000"/>
                <a:gd name="connsiteY82" fmla="*/ 3190 h 10000"/>
                <a:gd name="connsiteX83" fmla="*/ 7579 w 10000"/>
                <a:gd name="connsiteY83" fmla="*/ 3096 h 10000"/>
                <a:gd name="connsiteX84" fmla="*/ 7676 w 10000"/>
                <a:gd name="connsiteY84" fmla="*/ 3017 h 10000"/>
                <a:gd name="connsiteX85" fmla="*/ 7774 w 10000"/>
                <a:gd name="connsiteY85" fmla="*/ 2935 h 10000"/>
                <a:gd name="connsiteX86" fmla="*/ 7774 w 10000"/>
                <a:gd name="connsiteY86" fmla="*/ 2843 h 10000"/>
                <a:gd name="connsiteX87" fmla="*/ 7774 w 10000"/>
                <a:gd name="connsiteY87" fmla="*/ 2749 h 10000"/>
                <a:gd name="connsiteX88" fmla="*/ 7871 w 10000"/>
                <a:gd name="connsiteY88" fmla="*/ 2693 h 10000"/>
                <a:gd name="connsiteX89" fmla="*/ 7936 w 10000"/>
                <a:gd name="connsiteY89" fmla="*/ 2575 h 10000"/>
                <a:gd name="connsiteX90" fmla="*/ 7967 w 10000"/>
                <a:gd name="connsiteY90" fmla="*/ 2467 h 10000"/>
                <a:gd name="connsiteX91" fmla="*/ 8065 w 10000"/>
                <a:gd name="connsiteY91" fmla="*/ 2427 h 10000"/>
                <a:gd name="connsiteX92" fmla="*/ 8194 w 10000"/>
                <a:gd name="connsiteY92" fmla="*/ 2357 h 10000"/>
                <a:gd name="connsiteX93" fmla="*/ 8323 w 10000"/>
                <a:gd name="connsiteY93" fmla="*/ 2321 h 10000"/>
                <a:gd name="connsiteX94" fmla="*/ 8482 w 10000"/>
                <a:gd name="connsiteY94" fmla="*/ 2240 h 10000"/>
                <a:gd name="connsiteX95" fmla="*/ 8647 w 10000"/>
                <a:gd name="connsiteY95" fmla="*/ 2130 h 10000"/>
                <a:gd name="connsiteX96" fmla="*/ 8741 w 10000"/>
                <a:gd name="connsiteY96" fmla="*/ 2024 h 10000"/>
                <a:gd name="connsiteX97" fmla="*/ 8741 w 10000"/>
                <a:gd name="connsiteY97" fmla="*/ 1945 h 10000"/>
                <a:gd name="connsiteX98" fmla="*/ 8774 w 10000"/>
                <a:gd name="connsiteY98" fmla="*/ 1797 h 10000"/>
                <a:gd name="connsiteX99" fmla="*/ 8581 w 10000"/>
                <a:gd name="connsiteY99" fmla="*/ 1611 h 10000"/>
                <a:gd name="connsiteX100" fmla="*/ 8547 w 10000"/>
                <a:gd name="connsiteY100" fmla="*/ 1540 h 10000"/>
                <a:gd name="connsiteX101" fmla="*/ 8547 w 10000"/>
                <a:gd name="connsiteY101" fmla="*/ 1167 h 10000"/>
                <a:gd name="connsiteX102" fmla="*/ 8547 w 10000"/>
                <a:gd name="connsiteY102" fmla="*/ 1085 h 10000"/>
                <a:gd name="connsiteX103" fmla="*/ 8547 w 10000"/>
                <a:gd name="connsiteY103" fmla="*/ 1047 h 10000"/>
                <a:gd name="connsiteX104" fmla="*/ 8581 w 10000"/>
                <a:gd name="connsiteY104" fmla="*/ 1006 h 10000"/>
                <a:gd name="connsiteX105" fmla="*/ 8647 w 10000"/>
                <a:gd name="connsiteY105" fmla="*/ 964 h 10000"/>
                <a:gd name="connsiteX106" fmla="*/ 8774 w 10000"/>
                <a:gd name="connsiteY106" fmla="*/ 896 h 10000"/>
                <a:gd name="connsiteX107" fmla="*/ 8998 w 10000"/>
                <a:gd name="connsiteY107" fmla="*/ 872 h 10000"/>
                <a:gd name="connsiteX108" fmla="*/ 9128 w 10000"/>
                <a:gd name="connsiteY108" fmla="*/ 860 h 10000"/>
                <a:gd name="connsiteX109" fmla="*/ 9224 w 10000"/>
                <a:gd name="connsiteY109" fmla="*/ 817 h 10000"/>
                <a:gd name="connsiteX110" fmla="*/ 9385 w 10000"/>
                <a:gd name="connsiteY110" fmla="*/ 764 h 10000"/>
                <a:gd name="connsiteX111" fmla="*/ 9581 w 10000"/>
                <a:gd name="connsiteY111" fmla="*/ 642 h 10000"/>
                <a:gd name="connsiteX112" fmla="*/ 9709 w 10000"/>
                <a:gd name="connsiteY112" fmla="*/ 576 h 10000"/>
                <a:gd name="connsiteX113" fmla="*/ 9937 w 10000"/>
                <a:gd name="connsiteY113" fmla="*/ 497 h 10000"/>
                <a:gd name="connsiteX114" fmla="*/ 10000 w 10000"/>
                <a:gd name="connsiteY114" fmla="*/ 428 h 10000"/>
                <a:gd name="connsiteX115" fmla="*/ 10000 w 10000"/>
                <a:gd name="connsiteY115" fmla="*/ 376 h 10000"/>
                <a:gd name="connsiteX116" fmla="*/ 9937 w 10000"/>
                <a:gd name="connsiteY116" fmla="*/ 309 h 10000"/>
                <a:gd name="connsiteX117" fmla="*/ 9807 w 10000"/>
                <a:gd name="connsiteY117" fmla="*/ 242 h 10000"/>
                <a:gd name="connsiteX118" fmla="*/ 9741 w 10000"/>
                <a:gd name="connsiteY118" fmla="*/ 187 h 10000"/>
                <a:gd name="connsiteX119" fmla="*/ 9709 w 10000"/>
                <a:gd name="connsiteY119" fmla="*/ 94 h 10000"/>
                <a:gd name="connsiteX120" fmla="*/ 9709 w 10000"/>
                <a:gd name="connsiteY120" fmla="*/ 37 h 10000"/>
                <a:gd name="connsiteX121" fmla="*/ 9709 w 10000"/>
                <a:gd name="connsiteY121" fmla="*/ 12 h 10000"/>
                <a:gd name="connsiteX122" fmla="*/ 9645 w 10000"/>
                <a:gd name="connsiteY122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88 w 10000"/>
                <a:gd name="connsiteY2" fmla="*/ 9905 h 10000"/>
                <a:gd name="connsiteX3" fmla="*/ 288 w 10000"/>
                <a:gd name="connsiteY3" fmla="*/ 9813 h 10000"/>
                <a:gd name="connsiteX4" fmla="*/ 255 w 10000"/>
                <a:gd name="connsiteY4" fmla="*/ 9692 h 10000"/>
                <a:gd name="connsiteX5" fmla="*/ 255 w 10000"/>
                <a:gd name="connsiteY5" fmla="*/ 9624 h 10000"/>
                <a:gd name="connsiteX6" fmla="*/ 288 w 10000"/>
                <a:gd name="connsiteY6" fmla="*/ 9479 h 10000"/>
                <a:gd name="connsiteX7" fmla="*/ 516 w 10000"/>
                <a:gd name="connsiteY7" fmla="*/ 9315 h 10000"/>
                <a:gd name="connsiteX8" fmla="*/ 516 w 10000"/>
                <a:gd name="connsiteY8" fmla="*/ 9276 h 10000"/>
                <a:gd name="connsiteX9" fmla="*/ 545 w 10000"/>
                <a:gd name="connsiteY9" fmla="*/ 9182 h 10000"/>
                <a:gd name="connsiteX10" fmla="*/ 516 w 10000"/>
                <a:gd name="connsiteY10" fmla="*/ 9102 h 10000"/>
                <a:gd name="connsiteX11" fmla="*/ 288 w 10000"/>
                <a:gd name="connsiteY11" fmla="*/ 8915 h 10000"/>
                <a:gd name="connsiteX12" fmla="*/ 160 w 10000"/>
                <a:gd name="connsiteY12" fmla="*/ 8808 h 10000"/>
                <a:gd name="connsiteX13" fmla="*/ 97 w 10000"/>
                <a:gd name="connsiteY13" fmla="*/ 8726 h 10000"/>
                <a:gd name="connsiteX14" fmla="*/ 97 w 10000"/>
                <a:gd name="connsiteY14" fmla="*/ 8618 h 10000"/>
                <a:gd name="connsiteX15" fmla="*/ 160 w 10000"/>
                <a:gd name="connsiteY15" fmla="*/ 8473 h 10000"/>
                <a:gd name="connsiteX16" fmla="*/ 255 w 10000"/>
                <a:gd name="connsiteY16" fmla="*/ 8392 h 10000"/>
                <a:gd name="connsiteX17" fmla="*/ 387 w 10000"/>
                <a:gd name="connsiteY17" fmla="*/ 8244 h 10000"/>
                <a:gd name="connsiteX18" fmla="*/ 545 w 10000"/>
                <a:gd name="connsiteY18" fmla="*/ 8178 h 10000"/>
                <a:gd name="connsiteX19" fmla="*/ 742 w 10000"/>
                <a:gd name="connsiteY19" fmla="*/ 8070 h 10000"/>
                <a:gd name="connsiteX20" fmla="*/ 839 w 10000"/>
                <a:gd name="connsiteY20" fmla="*/ 8030 h 10000"/>
                <a:gd name="connsiteX21" fmla="*/ 901 w 10000"/>
                <a:gd name="connsiteY21" fmla="*/ 7991 h 10000"/>
                <a:gd name="connsiteX22" fmla="*/ 968 w 10000"/>
                <a:gd name="connsiteY22" fmla="*/ 7910 h 10000"/>
                <a:gd name="connsiteX23" fmla="*/ 968 w 10000"/>
                <a:gd name="connsiteY23" fmla="*/ 7844 h 10000"/>
                <a:gd name="connsiteX24" fmla="*/ 901 w 10000"/>
                <a:gd name="connsiteY24" fmla="*/ 7480 h 10000"/>
                <a:gd name="connsiteX25" fmla="*/ 839 w 10000"/>
                <a:gd name="connsiteY25" fmla="*/ 7172 h 10000"/>
                <a:gd name="connsiteX26" fmla="*/ 839 w 10000"/>
                <a:gd name="connsiteY26" fmla="*/ 7024 h 10000"/>
                <a:gd name="connsiteX27" fmla="*/ 901 w 10000"/>
                <a:gd name="connsiteY27" fmla="*/ 6944 h 10000"/>
                <a:gd name="connsiteX28" fmla="*/ 901 w 10000"/>
                <a:gd name="connsiteY28" fmla="*/ 6878 h 10000"/>
                <a:gd name="connsiteX29" fmla="*/ 999 w 10000"/>
                <a:gd name="connsiteY29" fmla="*/ 6797 h 10000"/>
                <a:gd name="connsiteX30" fmla="*/ 1097 w 10000"/>
                <a:gd name="connsiteY30" fmla="*/ 6729 h 10000"/>
                <a:gd name="connsiteX31" fmla="*/ 1191 w 10000"/>
                <a:gd name="connsiteY31" fmla="*/ 6689 h 10000"/>
                <a:gd name="connsiteX32" fmla="*/ 1322 w 10000"/>
                <a:gd name="connsiteY32" fmla="*/ 6663 h 10000"/>
                <a:gd name="connsiteX33" fmla="*/ 1322 w 10000"/>
                <a:gd name="connsiteY33" fmla="*/ 6609 h 10000"/>
                <a:gd name="connsiteX34" fmla="*/ 1352 w 10000"/>
                <a:gd name="connsiteY34" fmla="*/ 6581 h 10000"/>
                <a:gd name="connsiteX35" fmla="*/ 1450 w 10000"/>
                <a:gd name="connsiteY35" fmla="*/ 6581 h 10000"/>
                <a:gd name="connsiteX36" fmla="*/ 1547 w 10000"/>
                <a:gd name="connsiteY36" fmla="*/ 6581 h 10000"/>
                <a:gd name="connsiteX37" fmla="*/ 1804 w 10000"/>
                <a:gd name="connsiteY37" fmla="*/ 6541 h 10000"/>
                <a:gd name="connsiteX38" fmla="*/ 2417 w 10000"/>
                <a:gd name="connsiteY38" fmla="*/ 6420 h 10000"/>
                <a:gd name="connsiteX39" fmla="*/ 2676 w 10000"/>
                <a:gd name="connsiteY39" fmla="*/ 6286 h 10000"/>
                <a:gd name="connsiteX40" fmla="*/ 2868 w 10000"/>
                <a:gd name="connsiteY40" fmla="*/ 6179 h 10000"/>
                <a:gd name="connsiteX41" fmla="*/ 3030 w 10000"/>
                <a:gd name="connsiteY41" fmla="*/ 6125 h 10000"/>
                <a:gd name="connsiteX42" fmla="*/ 3225 w 10000"/>
                <a:gd name="connsiteY42" fmla="*/ 6032 h 10000"/>
                <a:gd name="connsiteX43" fmla="*/ 3386 w 10000"/>
                <a:gd name="connsiteY43" fmla="*/ 5978 h 10000"/>
                <a:gd name="connsiteX44" fmla="*/ 3643 w 10000"/>
                <a:gd name="connsiteY44" fmla="*/ 5869 h 10000"/>
                <a:gd name="connsiteX45" fmla="*/ 3741 w 10000"/>
                <a:gd name="connsiteY45" fmla="*/ 5845 h 10000"/>
                <a:gd name="connsiteX46" fmla="*/ 3871 w 10000"/>
                <a:gd name="connsiteY46" fmla="*/ 5802 h 10000"/>
                <a:gd name="connsiteX47" fmla="*/ 4096 w 10000"/>
                <a:gd name="connsiteY47" fmla="*/ 5723 h 10000"/>
                <a:gd name="connsiteX48" fmla="*/ 4096 w 10000"/>
                <a:gd name="connsiteY48" fmla="*/ 5659 h 10000"/>
                <a:gd name="connsiteX49" fmla="*/ 4128 w 10000"/>
                <a:gd name="connsiteY49" fmla="*/ 5511 h 10000"/>
                <a:gd name="connsiteX50" fmla="*/ 4191 w 10000"/>
                <a:gd name="connsiteY50" fmla="*/ 5403 h 10000"/>
                <a:gd name="connsiteX51" fmla="*/ 4226 w 10000"/>
                <a:gd name="connsiteY51" fmla="*/ 5311 h 10000"/>
                <a:gd name="connsiteX52" fmla="*/ 4356 w 10000"/>
                <a:gd name="connsiteY52" fmla="*/ 5202 h 10000"/>
                <a:gd name="connsiteX53" fmla="*/ 4548 w 10000"/>
                <a:gd name="connsiteY53" fmla="*/ 5053 h 10000"/>
                <a:gd name="connsiteX54" fmla="*/ 4807 w 10000"/>
                <a:gd name="connsiteY54" fmla="*/ 4919 h 10000"/>
                <a:gd name="connsiteX55" fmla="*/ 4903 w 10000"/>
                <a:gd name="connsiteY55" fmla="*/ 4827 h 10000"/>
                <a:gd name="connsiteX56" fmla="*/ 5258 w 10000"/>
                <a:gd name="connsiteY56" fmla="*/ 4730 h 10000"/>
                <a:gd name="connsiteX57" fmla="*/ 5386 w 10000"/>
                <a:gd name="connsiteY57" fmla="*/ 4718 h 10000"/>
                <a:gd name="connsiteX58" fmla="*/ 5451 w 10000"/>
                <a:gd name="connsiteY58" fmla="*/ 4651 h 10000"/>
                <a:gd name="connsiteX59" fmla="*/ 5613 w 10000"/>
                <a:gd name="connsiteY59" fmla="*/ 4503 h 10000"/>
                <a:gd name="connsiteX60" fmla="*/ 5707 w 10000"/>
                <a:gd name="connsiteY60" fmla="*/ 4342 h 10000"/>
                <a:gd name="connsiteX61" fmla="*/ 5707 w 10000"/>
                <a:gd name="connsiteY61" fmla="*/ 4278 h 10000"/>
                <a:gd name="connsiteX62" fmla="*/ 5742 w 10000"/>
                <a:gd name="connsiteY62" fmla="*/ 4236 h 10000"/>
                <a:gd name="connsiteX63" fmla="*/ 5871 w 10000"/>
                <a:gd name="connsiteY63" fmla="*/ 4208 h 10000"/>
                <a:gd name="connsiteX64" fmla="*/ 6000 w 10000"/>
                <a:gd name="connsiteY64" fmla="*/ 4208 h 10000"/>
                <a:gd name="connsiteX65" fmla="*/ 6257 w 10000"/>
                <a:gd name="connsiteY65" fmla="*/ 4208 h 10000"/>
                <a:gd name="connsiteX66" fmla="*/ 6419 w 10000"/>
                <a:gd name="connsiteY66" fmla="*/ 4236 h 10000"/>
                <a:gd name="connsiteX67" fmla="*/ 6613 w 10000"/>
                <a:gd name="connsiteY67" fmla="*/ 4236 h 10000"/>
                <a:gd name="connsiteX68" fmla="*/ 6805 w 10000"/>
                <a:gd name="connsiteY68" fmla="*/ 4196 h 10000"/>
                <a:gd name="connsiteX69" fmla="*/ 6966 w 10000"/>
                <a:gd name="connsiteY69" fmla="*/ 4208 h 10000"/>
                <a:gd name="connsiteX70" fmla="*/ 7161 w 10000"/>
                <a:gd name="connsiteY70" fmla="*/ 4167 h 10000"/>
                <a:gd name="connsiteX71" fmla="*/ 7323 w 10000"/>
                <a:gd name="connsiteY71" fmla="*/ 4130 h 10000"/>
                <a:gd name="connsiteX72" fmla="*/ 7485 w 10000"/>
                <a:gd name="connsiteY72" fmla="*/ 4130 h 10000"/>
                <a:gd name="connsiteX73" fmla="*/ 7615 w 10000"/>
                <a:gd name="connsiteY73" fmla="*/ 4130 h 10000"/>
                <a:gd name="connsiteX74" fmla="*/ 7708 w 10000"/>
                <a:gd name="connsiteY74" fmla="*/ 4102 h 10000"/>
                <a:gd name="connsiteX75" fmla="*/ 7838 w 10000"/>
                <a:gd name="connsiteY75" fmla="*/ 4086 h 10000"/>
                <a:gd name="connsiteX76" fmla="*/ 7936 w 10000"/>
                <a:gd name="connsiteY76" fmla="*/ 4022 h 10000"/>
                <a:gd name="connsiteX77" fmla="*/ 7936 w 10000"/>
                <a:gd name="connsiteY77" fmla="*/ 3942 h 10000"/>
                <a:gd name="connsiteX78" fmla="*/ 7936 w 10000"/>
                <a:gd name="connsiteY78" fmla="*/ 3807 h 10000"/>
                <a:gd name="connsiteX79" fmla="*/ 7708 w 10000"/>
                <a:gd name="connsiteY79" fmla="*/ 3565 h 10000"/>
                <a:gd name="connsiteX80" fmla="*/ 7516 w 10000"/>
                <a:gd name="connsiteY80" fmla="*/ 3244 h 10000"/>
                <a:gd name="connsiteX81" fmla="*/ 7516 w 10000"/>
                <a:gd name="connsiteY81" fmla="*/ 3190 h 10000"/>
                <a:gd name="connsiteX82" fmla="*/ 7579 w 10000"/>
                <a:gd name="connsiteY82" fmla="*/ 3096 h 10000"/>
                <a:gd name="connsiteX83" fmla="*/ 7676 w 10000"/>
                <a:gd name="connsiteY83" fmla="*/ 3017 h 10000"/>
                <a:gd name="connsiteX84" fmla="*/ 7774 w 10000"/>
                <a:gd name="connsiteY84" fmla="*/ 2935 h 10000"/>
                <a:gd name="connsiteX85" fmla="*/ 7774 w 10000"/>
                <a:gd name="connsiteY85" fmla="*/ 2843 h 10000"/>
                <a:gd name="connsiteX86" fmla="*/ 7774 w 10000"/>
                <a:gd name="connsiteY86" fmla="*/ 2749 h 10000"/>
                <a:gd name="connsiteX87" fmla="*/ 7871 w 10000"/>
                <a:gd name="connsiteY87" fmla="*/ 2693 h 10000"/>
                <a:gd name="connsiteX88" fmla="*/ 7936 w 10000"/>
                <a:gd name="connsiteY88" fmla="*/ 2575 h 10000"/>
                <a:gd name="connsiteX89" fmla="*/ 7967 w 10000"/>
                <a:gd name="connsiteY89" fmla="*/ 2467 h 10000"/>
                <a:gd name="connsiteX90" fmla="*/ 8065 w 10000"/>
                <a:gd name="connsiteY90" fmla="*/ 2427 h 10000"/>
                <a:gd name="connsiteX91" fmla="*/ 8194 w 10000"/>
                <a:gd name="connsiteY91" fmla="*/ 2357 h 10000"/>
                <a:gd name="connsiteX92" fmla="*/ 8323 w 10000"/>
                <a:gd name="connsiteY92" fmla="*/ 2321 h 10000"/>
                <a:gd name="connsiteX93" fmla="*/ 8482 w 10000"/>
                <a:gd name="connsiteY93" fmla="*/ 2240 h 10000"/>
                <a:gd name="connsiteX94" fmla="*/ 8647 w 10000"/>
                <a:gd name="connsiteY94" fmla="*/ 2130 h 10000"/>
                <a:gd name="connsiteX95" fmla="*/ 8741 w 10000"/>
                <a:gd name="connsiteY95" fmla="*/ 2024 h 10000"/>
                <a:gd name="connsiteX96" fmla="*/ 8741 w 10000"/>
                <a:gd name="connsiteY96" fmla="*/ 1945 h 10000"/>
                <a:gd name="connsiteX97" fmla="*/ 8774 w 10000"/>
                <a:gd name="connsiteY97" fmla="*/ 1797 h 10000"/>
                <a:gd name="connsiteX98" fmla="*/ 8581 w 10000"/>
                <a:gd name="connsiteY98" fmla="*/ 1611 h 10000"/>
                <a:gd name="connsiteX99" fmla="*/ 8547 w 10000"/>
                <a:gd name="connsiteY99" fmla="*/ 1540 h 10000"/>
                <a:gd name="connsiteX100" fmla="*/ 8547 w 10000"/>
                <a:gd name="connsiteY100" fmla="*/ 1167 h 10000"/>
                <a:gd name="connsiteX101" fmla="*/ 8547 w 10000"/>
                <a:gd name="connsiteY101" fmla="*/ 1085 h 10000"/>
                <a:gd name="connsiteX102" fmla="*/ 8547 w 10000"/>
                <a:gd name="connsiteY102" fmla="*/ 1047 h 10000"/>
                <a:gd name="connsiteX103" fmla="*/ 8581 w 10000"/>
                <a:gd name="connsiteY103" fmla="*/ 1006 h 10000"/>
                <a:gd name="connsiteX104" fmla="*/ 8647 w 10000"/>
                <a:gd name="connsiteY104" fmla="*/ 964 h 10000"/>
                <a:gd name="connsiteX105" fmla="*/ 8774 w 10000"/>
                <a:gd name="connsiteY105" fmla="*/ 896 h 10000"/>
                <a:gd name="connsiteX106" fmla="*/ 8998 w 10000"/>
                <a:gd name="connsiteY106" fmla="*/ 872 h 10000"/>
                <a:gd name="connsiteX107" fmla="*/ 9128 w 10000"/>
                <a:gd name="connsiteY107" fmla="*/ 860 h 10000"/>
                <a:gd name="connsiteX108" fmla="*/ 9224 w 10000"/>
                <a:gd name="connsiteY108" fmla="*/ 817 h 10000"/>
                <a:gd name="connsiteX109" fmla="*/ 9385 w 10000"/>
                <a:gd name="connsiteY109" fmla="*/ 764 h 10000"/>
                <a:gd name="connsiteX110" fmla="*/ 9581 w 10000"/>
                <a:gd name="connsiteY110" fmla="*/ 642 h 10000"/>
                <a:gd name="connsiteX111" fmla="*/ 9709 w 10000"/>
                <a:gd name="connsiteY111" fmla="*/ 576 h 10000"/>
                <a:gd name="connsiteX112" fmla="*/ 9937 w 10000"/>
                <a:gd name="connsiteY112" fmla="*/ 497 h 10000"/>
                <a:gd name="connsiteX113" fmla="*/ 10000 w 10000"/>
                <a:gd name="connsiteY113" fmla="*/ 428 h 10000"/>
                <a:gd name="connsiteX114" fmla="*/ 10000 w 10000"/>
                <a:gd name="connsiteY114" fmla="*/ 376 h 10000"/>
                <a:gd name="connsiteX115" fmla="*/ 9937 w 10000"/>
                <a:gd name="connsiteY115" fmla="*/ 309 h 10000"/>
                <a:gd name="connsiteX116" fmla="*/ 9807 w 10000"/>
                <a:gd name="connsiteY116" fmla="*/ 242 h 10000"/>
                <a:gd name="connsiteX117" fmla="*/ 9741 w 10000"/>
                <a:gd name="connsiteY117" fmla="*/ 187 h 10000"/>
                <a:gd name="connsiteX118" fmla="*/ 9709 w 10000"/>
                <a:gd name="connsiteY118" fmla="*/ 94 h 10000"/>
                <a:gd name="connsiteX119" fmla="*/ 9709 w 10000"/>
                <a:gd name="connsiteY119" fmla="*/ 37 h 10000"/>
                <a:gd name="connsiteX120" fmla="*/ 9709 w 10000"/>
                <a:gd name="connsiteY120" fmla="*/ 12 h 10000"/>
                <a:gd name="connsiteX121" fmla="*/ 9645 w 10000"/>
                <a:gd name="connsiteY121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88 w 10000"/>
                <a:gd name="connsiteY2" fmla="*/ 9813 h 10000"/>
                <a:gd name="connsiteX3" fmla="*/ 255 w 10000"/>
                <a:gd name="connsiteY3" fmla="*/ 9692 h 10000"/>
                <a:gd name="connsiteX4" fmla="*/ 255 w 10000"/>
                <a:gd name="connsiteY4" fmla="*/ 9624 h 10000"/>
                <a:gd name="connsiteX5" fmla="*/ 288 w 10000"/>
                <a:gd name="connsiteY5" fmla="*/ 9479 h 10000"/>
                <a:gd name="connsiteX6" fmla="*/ 516 w 10000"/>
                <a:gd name="connsiteY6" fmla="*/ 9315 h 10000"/>
                <a:gd name="connsiteX7" fmla="*/ 516 w 10000"/>
                <a:gd name="connsiteY7" fmla="*/ 9276 h 10000"/>
                <a:gd name="connsiteX8" fmla="*/ 545 w 10000"/>
                <a:gd name="connsiteY8" fmla="*/ 9182 h 10000"/>
                <a:gd name="connsiteX9" fmla="*/ 516 w 10000"/>
                <a:gd name="connsiteY9" fmla="*/ 9102 h 10000"/>
                <a:gd name="connsiteX10" fmla="*/ 288 w 10000"/>
                <a:gd name="connsiteY10" fmla="*/ 8915 h 10000"/>
                <a:gd name="connsiteX11" fmla="*/ 160 w 10000"/>
                <a:gd name="connsiteY11" fmla="*/ 8808 h 10000"/>
                <a:gd name="connsiteX12" fmla="*/ 97 w 10000"/>
                <a:gd name="connsiteY12" fmla="*/ 8726 h 10000"/>
                <a:gd name="connsiteX13" fmla="*/ 97 w 10000"/>
                <a:gd name="connsiteY13" fmla="*/ 8618 h 10000"/>
                <a:gd name="connsiteX14" fmla="*/ 160 w 10000"/>
                <a:gd name="connsiteY14" fmla="*/ 8473 h 10000"/>
                <a:gd name="connsiteX15" fmla="*/ 255 w 10000"/>
                <a:gd name="connsiteY15" fmla="*/ 8392 h 10000"/>
                <a:gd name="connsiteX16" fmla="*/ 387 w 10000"/>
                <a:gd name="connsiteY16" fmla="*/ 8244 h 10000"/>
                <a:gd name="connsiteX17" fmla="*/ 545 w 10000"/>
                <a:gd name="connsiteY17" fmla="*/ 8178 h 10000"/>
                <a:gd name="connsiteX18" fmla="*/ 742 w 10000"/>
                <a:gd name="connsiteY18" fmla="*/ 8070 h 10000"/>
                <a:gd name="connsiteX19" fmla="*/ 839 w 10000"/>
                <a:gd name="connsiteY19" fmla="*/ 8030 h 10000"/>
                <a:gd name="connsiteX20" fmla="*/ 901 w 10000"/>
                <a:gd name="connsiteY20" fmla="*/ 7991 h 10000"/>
                <a:gd name="connsiteX21" fmla="*/ 968 w 10000"/>
                <a:gd name="connsiteY21" fmla="*/ 7910 h 10000"/>
                <a:gd name="connsiteX22" fmla="*/ 968 w 10000"/>
                <a:gd name="connsiteY22" fmla="*/ 7844 h 10000"/>
                <a:gd name="connsiteX23" fmla="*/ 901 w 10000"/>
                <a:gd name="connsiteY23" fmla="*/ 7480 h 10000"/>
                <a:gd name="connsiteX24" fmla="*/ 839 w 10000"/>
                <a:gd name="connsiteY24" fmla="*/ 7172 h 10000"/>
                <a:gd name="connsiteX25" fmla="*/ 839 w 10000"/>
                <a:gd name="connsiteY25" fmla="*/ 7024 h 10000"/>
                <a:gd name="connsiteX26" fmla="*/ 901 w 10000"/>
                <a:gd name="connsiteY26" fmla="*/ 6944 h 10000"/>
                <a:gd name="connsiteX27" fmla="*/ 901 w 10000"/>
                <a:gd name="connsiteY27" fmla="*/ 6878 h 10000"/>
                <a:gd name="connsiteX28" fmla="*/ 999 w 10000"/>
                <a:gd name="connsiteY28" fmla="*/ 6797 h 10000"/>
                <a:gd name="connsiteX29" fmla="*/ 1097 w 10000"/>
                <a:gd name="connsiteY29" fmla="*/ 6729 h 10000"/>
                <a:gd name="connsiteX30" fmla="*/ 1191 w 10000"/>
                <a:gd name="connsiteY30" fmla="*/ 6689 h 10000"/>
                <a:gd name="connsiteX31" fmla="*/ 1322 w 10000"/>
                <a:gd name="connsiteY31" fmla="*/ 6663 h 10000"/>
                <a:gd name="connsiteX32" fmla="*/ 1322 w 10000"/>
                <a:gd name="connsiteY32" fmla="*/ 6609 h 10000"/>
                <a:gd name="connsiteX33" fmla="*/ 1352 w 10000"/>
                <a:gd name="connsiteY33" fmla="*/ 6581 h 10000"/>
                <a:gd name="connsiteX34" fmla="*/ 1450 w 10000"/>
                <a:gd name="connsiteY34" fmla="*/ 6581 h 10000"/>
                <a:gd name="connsiteX35" fmla="*/ 1547 w 10000"/>
                <a:gd name="connsiteY35" fmla="*/ 6581 h 10000"/>
                <a:gd name="connsiteX36" fmla="*/ 1804 w 10000"/>
                <a:gd name="connsiteY36" fmla="*/ 6541 h 10000"/>
                <a:gd name="connsiteX37" fmla="*/ 2417 w 10000"/>
                <a:gd name="connsiteY37" fmla="*/ 6420 h 10000"/>
                <a:gd name="connsiteX38" fmla="*/ 2676 w 10000"/>
                <a:gd name="connsiteY38" fmla="*/ 6286 h 10000"/>
                <a:gd name="connsiteX39" fmla="*/ 2868 w 10000"/>
                <a:gd name="connsiteY39" fmla="*/ 6179 h 10000"/>
                <a:gd name="connsiteX40" fmla="*/ 3030 w 10000"/>
                <a:gd name="connsiteY40" fmla="*/ 6125 h 10000"/>
                <a:gd name="connsiteX41" fmla="*/ 3225 w 10000"/>
                <a:gd name="connsiteY41" fmla="*/ 6032 h 10000"/>
                <a:gd name="connsiteX42" fmla="*/ 3386 w 10000"/>
                <a:gd name="connsiteY42" fmla="*/ 5978 h 10000"/>
                <a:gd name="connsiteX43" fmla="*/ 3643 w 10000"/>
                <a:gd name="connsiteY43" fmla="*/ 5869 h 10000"/>
                <a:gd name="connsiteX44" fmla="*/ 3741 w 10000"/>
                <a:gd name="connsiteY44" fmla="*/ 5845 h 10000"/>
                <a:gd name="connsiteX45" fmla="*/ 3871 w 10000"/>
                <a:gd name="connsiteY45" fmla="*/ 5802 h 10000"/>
                <a:gd name="connsiteX46" fmla="*/ 4096 w 10000"/>
                <a:gd name="connsiteY46" fmla="*/ 5723 h 10000"/>
                <a:gd name="connsiteX47" fmla="*/ 4096 w 10000"/>
                <a:gd name="connsiteY47" fmla="*/ 5659 h 10000"/>
                <a:gd name="connsiteX48" fmla="*/ 4128 w 10000"/>
                <a:gd name="connsiteY48" fmla="*/ 5511 h 10000"/>
                <a:gd name="connsiteX49" fmla="*/ 4191 w 10000"/>
                <a:gd name="connsiteY49" fmla="*/ 5403 h 10000"/>
                <a:gd name="connsiteX50" fmla="*/ 4226 w 10000"/>
                <a:gd name="connsiteY50" fmla="*/ 5311 h 10000"/>
                <a:gd name="connsiteX51" fmla="*/ 4356 w 10000"/>
                <a:gd name="connsiteY51" fmla="*/ 5202 h 10000"/>
                <a:gd name="connsiteX52" fmla="*/ 4548 w 10000"/>
                <a:gd name="connsiteY52" fmla="*/ 5053 h 10000"/>
                <a:gd name="connsiteX53" fmla="*/ 4807 w 10000"/>
                <a:gd name="connsiteY53" fmla="*/ 4919 h 10000"/>
                <a:gd name="connsiteX54" fmla="*/ 4903 w 10000"/>
                <a:gd name="connsiteY54" fmla="*/ 4827 h 10000"/>
                <a:gd name="connsiteX55" fmla="*/ 5258 w 10000"/>
                <a:gd name="connsiteY55" fmla="*/ 4730 h 10000"/>
                <a:gd name="connsiteX56" fmla="*/ 5386 w 10000"/>
                <a:gd name="connsiteY56" fmla="*/ 4718 h 10000"/>
                <a:gd name="connsiteX57" fmla="*/ 5451 w 10000"/>
                <a:gd name="connsiteY57" fmla="*/ 4651 h 10000"/>
                <a:gd name="connsiteX58" fmla="*/ 5613 w 10000"/>
                <a:gd name="connsiteY58" fmla="*/ 4503 h 10000"/>
                <a:gd name="connsiteX59" fmla="*/ 5707 w 10000"/>
                <a:gd name="connsiteY59" fmla="*/ 4342 h 10000"/>
                <a:gd name="connsiteX60" fmla="*/ 5707 w 10000"/>
                <a:gd name="connsiteY60" fmla="*/ 4278 h 10000"/>
                <a:gd name="connsiteX61" fmla="*/ 5742 w 10000"/>
                <a:gd name="connsiteY61" fmla="*/ 4236 h 10000"/>
                <a:gd name="connsiteX62" fmla="*/ 5871 w 10000"/>
                <a:gd name="connsiteY62" fmla="*/ 4208 h 10000"/>
                <a:gd name="connsiteX63" fmla="*/ 6000 w 10000"/>
                <a:gd name="connsiteY63" fmla="*/ 4208 h 10000"/>
                <a:gd name="connsiteX64" fmla="*/ 6257 w 10000"/>
                <a:gd name="connsiteY64" fmla="*/ 4208 h 10000"/>
                <a:gd name="connsiteX65" fmla="*/ 6419 w 10000"/>
                <a:gd name="connsiteY65" fmla="*/ 4236 h 10000"/>
                <a:gd name="connsiteX66" fmla="*/ 6613 w 10000"/>
                <a:gd name="connsiteY66" fmla="*/ 4236 h 10000"/>
                <a:gd name="connsiteX67" fmla="*/ 6805 w 10000"/>
                <a:gd name="connsiteY67" fmla="*/ 4196 h 10000"/>
                <a:gd name="connsiteX68" fmla="*/ 6966 w 10000"/>
                <a:gd name="connsiteY68" fmla="*/ 4208 h 10000"/>
                <a:gd name="connsiteX69" fmla="*/ 7161 w 10000"/>
                <a:gd name="connsiteY69" fmla="*/ 4167 h 10000"/>
                <a:gd name="connsiteX70" fmla="*/ 7323 w 10000"/>
                <a:gd name="connsiteY70" fmla="*/ 4130 h 10000"/>
                <a:gd name="connsiteX71" fmla="*/ 7485 w 10000"/>
                <a:gd name="connsiteY71" fmla="*/ 4130 h 10000"/>
                <a:gd name="connsiteX72" fmla="*/ 7615 w 10000"/>
                <a:gd name="connsiteY72" fmla="*/ 4130 h 10000"/>
                <a:gd name="connsiteX73" fmla="*/ 7708 w 10000"/>
                <a:gd name="connsiteY73" fmla="*/ 4102 h 10000"/>
                <a:gd name="connsiteX74" fmla="*/ 7838 w 10000"/>
                <a:gd name="connsiteY74" fmla="*/ 4086 h 10000"/>
                <a:gd name="connsiteX75" fmla="*/ 7936 w 10000"/>
                <a:gd name="connsiteY75" fmla="*/ 4022 h 10000"/>
                <a:gd name="connsiteX76" fmla="*/ 7936 w 10000"/>
                <a:gd name="connsiteY76" fmla="*/ 3942 h 10000"/>
                <a:gd name="connsiteX77" fmla="*/ 7936 w 10000"/>
                <a:gd name="connsiteY77" fmla="*/ 3807 h 10000"/>
                <a:gd name="connsiteX78" fmla="*/ 7708 w 10000"/>
                <a:gd name="connsiteY78" fmla="*/ 3565 h 10000"/>
                <a:gd name="connsiteX79" fmla="*/ 7516 w 10000"/>
                <a:gd name="connsiteY79" fmla="*/ 3244 h 10000"/>
                <a:gd name="connsiteX80" fmla="*/ 7516 w 10000"/>
                <a:gd name="connsiteY80" fmla="*/ 3190 h 10000"/>
                <a:gd name="connsiteX81" fmla="*/ 7579 w 10000"/>
                <a:gd name="connsiteY81" fmla="*/ 3096 h 10000"/>
                <a:gd name="connsiteX82" fmla="*/ 7676 w 10000"/>
                <a:gd name="connsiteY82" fmla="*/ 3017 h 10000"/>
                <a:gd name="connsiteX83" fmla="*/ 7774 w 10000"/>
                <a:gd name="connsiteY83" fmla="*/ 2935 h 10000"/>
                <a:gd name="connsiteX84" fmla="*/ 7774 w 10000"/>
                <a:gd name="connsiteY84" fmla="*/ 2843 h 10000"/>
                <a:gd name="connsiteX85" fmla="*/ 7774 w 10000"/>
                <a:gd name="connsiteY85" fmla="*/ 2749 h 10000"/>
                <a:gd name="connsiteX86" fmla="*/ 7871 w 10000"/>
                <a:gd name="connsiteY86" fmla="*/ 2693 h 10000"/>
                <a:gd name="connsiteX87" fmla="*/ 7936 w 10000"/>
                <a:gd name="connsiteY87" fmla="*/ 2575 h 10000"/>
                <a:gd name="connsiteX88" fmla="*/ 7967 w 10000"/>
                <a:gd name="connsiteY88" fmla="*/ 2467 h 10000"/>
                <a:gd name="connsiteX89" fmla="*/ 8065 w 10000"/>
                <a:gd name="connsiteY89" fmla="*/ 2427 h 10000"/>
                <a:gd name="connsiteX90" fmla="*/ 8194 w 10000"/>
                <a:gd name="connsiteY90" fmla="*/ 2357 h 10000"/>
                <a:gd name="connsiteX91" fmla="*/ 8323 w 10000"/>
                <a:gd name="connsiteY91" fmla="*/ 2321 h 10000"/>
                <a:gd name="connsiteX92" fmla="*/ 8482 w 10000"/>
                <a:gd name="connsiteY92" fmla="*/ 2240 h 10000"/>
                <a:gd name="connsiteX93" fmla="*/ 8647 w 10000"/>
                <a:gd name="connsiteY93" fmla="*/ 2130 h 10000"/>
                <a:gd name="connsiteX94" fmla="*/ 8741 w 10000"/>
                <a:gd name="connsiteY94" fmla="*/ 2024 h 10000"/>
                <a:gd name="connsiteX95" fmla="*/ 8741 w 10000"/>
                <a:gd name="connsiteY95" fmla="*/ 1945 h 10000"/>
                <a:gd name="connsiteX96" fmla="*/ 8774 w 10000"/>
                <a:gd name="connsiteY96" fmla="*/ 1797 h 10000"/>
                <a:gd name="connsiteX97" fmla="*/ 8581 w 10000"/>
                <a:gd name="connsiteY97" fmla="*/ 1611 h 10000"/>
                <a:gd name="connsiteX98" fmla="*/ 8547 w 10000"/>
                <a:gd name="connsiteY98" fmla="*/ 1540 h 10000"/>
                <a:gd name="connsiteX99" fmla="*/ 8547 w 10000"/>
                <a:gd name="connsiteY99" fmla="*/ 1167 h 10000"/>
                <a:gd name="connsiteX100" fmla="*/ 8547 w 10000"/>
                <a:gd name="connsiteY100" fmla="*/ 1085 h 10000"/>
                <a:gd name="connsiteX101" fmla="*/ 8547 w 10000"/>
                <a:gd name="connsiteY101" fmla="*/ 1047 h 10000"/>
                <a:gd name="connsiteX102" fmla="*/ 8581 w 10000"/>
                <a:gd name="connsiteY102" fmla="*/ 1006 h 10000"/>
                <a:gd name="connsiteX103" fmla="*/ 8647 w 10000"/>
                <a:gd name="connsiteY103" fmla="*/ 964 h 10000"/>
                <a:gd name="connsiteX104" fmla="*/ 8774 w 10000"/>
                <a:gd name="connsiteY104" fmla="*/ 896 h 10000"/>
                <a:gd name="connsiteX105" fmla="*/ 8998 w 10000"/>
                <a:gd name="connsiteY105" fmla="*/ 872 h 10000"/>
                <a:gd name="connsiteX106" fmla="*/ 9128 w 10000"/>
                <a:gd name="connsiteY106" fmla="*/ 860 h 10000"/>
                <a:gd name="connsiteX107" fmla="*/ 9224 w 10000"/>
                <a:gd name="connsiteY107" fmla="*/ 817 h 10000"/>
                <a:gd name="connsiteX108" fmla="*/ 9385 w 10000"/>
                <a:gd name="connsiteY108" fmla="*/ 764 h 10000"/>
                <a:gd name="connsiteX109" fmla="*/ 9581 w 10000"/>
                <a:gd name="connsiteY109" fmla="*/ 642 h 10000"/>
                <a:gd name="connsiteX110" fmla="*/ 9709 w 10000"/>
                <a:gd name="connsiteY110" fmla="*/ 576 h 10000"/>
                <a:gd name="connsiteX111" fmla="*/ 9937 w 10000"/>
                <a:gd name="connsiteY111" fmla="*/ 497 h 10000"/>
                <a:gd name="connsiteX112" fmla="*/ 10000 w 10000"/>
                <a:gd name="connsiteY112" fmla="*/ 428 h 10000"/>
                <a:gd name="connsiteX113" fmla="*/ 10000 w 10000"/>
                <a:gd name="connsiteY113" fmla="*/ 376 h 10000"/>
                <a:gd name="connsiteX114" fmla="*/ 9937 w 10000"/>
                <a:gd name="connsiteY114" fmla="*/ 309 h 10000"/>
                <a:gd name="connsiteX115" fmla="*/ 9807 w 10000"/>
                <a:gd name="connsiteY115" fmla="*/ 242 h 10000"/>
                <a:gd name="connsiteX116" fmla="*/ 9741 w 10000"/>
                <a:gd name="connsiteY116" fmla="*/ 187 h 10000"/>
                <a:gd name="connsiteX117" fmla="*/ 9709 w 10000"/>
                <a:gd name="connsiteY117" fmla="*/ 94 h 10000"/>
                <a:gd name="connsiteX118" fmla="*/ 9709 w 10000"/>
                <a:gd name="connsiteY118" fmla="*/ 37 h 10000"/>
                <a:gd name="connsiteX119" fmla="*/ 9709 w 10000"/>
                <a:gd name="connsiteY119" fmla="*/ 12 h 10000"/>
                <a:gd name="connsiteX120" fmla="*/ 9645 w 10000"/>
                <a:gd name="connsiteY120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55 w 10000"/>
                <a:gd name="connsiteY2" fmla="*/ 9692 h 10000"/>
                <a:gd name="connsiteX3" fmla="*/ 255 w 10000"/>
                <a:gd name="connsiteY3" fmla="*/ 9624 h 10000"/>
                <a:gd name="connsiteX4" fmla="*/ 288 w 10000"/>
                <a:gd name="connsiteY4" fmla="*/ 9479 h 10000"/>
                <a:gd name="connsiteX5" fmla="*/ 516 w 10000"/>
                <a:gd name="connsiteY5" fmla="*/ 9315 h 10000"/>
                <a:gd name="connsiteX6" fmla="*/ 516 w 10000"/>
                <a:gd name="connsiteY6" fmla="*/ 9276 h 10000"/>
                <a:gd name="connsiteX7" fmla="*/ 545 w 10000"/>
                <a:gd name="connsiteY7" fmla="*/ 9182 h 10000"/>
                <a:gd name="connsiteX8" fmla="*/ 516 w 10000"/>
                <a:gd name="connsiteY8" fmla="*/ 9102 h 10000"/>
                <a:gd name="connsiteX9" fmla="*/ 288 w 10000"/>
                <a:gd name="connsiteY9" fmla="*/ 8915 h 10000"/>
                <a:gd name="connsiteX10" fmla="*/ 160 w 10000"/>
                <a:gd name="connsiteY10" fmla="*/ 8808 h 10000"/>
                <a:gd name="connsiteX11" fmla="*/ 97 w 10000"/>
                <a:gd name="connsiteY11" fmla="*/ 8726 h 10000"/>
                <a:gd name="connsiteX12" fmla="*/ 97 w 10000"/>
                <a:gd name="connsiteY12" fmla="*/ 8618 h 10000"/>
                <a:gd name="connsiteX13" fmla="*/ 160 w 10000"/>
                <a:gd name="connsiteY13" fmla="*/ 8473 h 10000"/>
                <a:gd name="connsiteX14" fmla="*/ 255 w 10000"/>
                <a:gd name="connsiteY14" fmla="*/ 8392 h 10000"/>
                <a:gd name="connsiteX15" fmla="*/ 387 w 10000"/>
                <a:gd name="connsiteY15" fmla="*/ 8244 h 10000"/>
                <a:gd name="connsiteX16" fmla="*/ 545 w 10000"/>
                <a:gd name="connsiteY16" fmla="*/ 8178 h 10000"/>
                <a:gd name="connsiteX17" fmla="*/ 742 w 10000"/>
                <a:gd name="connsiteY17" fmla="*/ 8070 h 10000"/>
                <a:gd name="connsiteX18" fmla="*/ 839 w 10000"/>
                <a:gd name="connsiteY18" fmla="*/ 8030 h 10000"/>
                <a:gd name="connsiteX19" fmla="*/ 901 w 10000"/>
                <a:gd name="connsiteY19" fmla="*/ 7991 h 10000"/>
                <a:gd name="connsiteX20" fmla="*/ 968 w 10000"/>
                <a:gd name="connsiteY20" fmla="*/ 7910 h 10000"/>
                <a:gd name="connsiteX21" fmla="*/ 968 w 10000"/>
                <a:gd name="connsiteY21" fmla="*/ 7844 h 10000"/>
                <a:gd name="connsiteX22" fmla="*/ 901 w 10000"/>
                <a:gd name="connsiteY22" fmla="*/ 7480 h 10000"/>
                <a:gd name="connsiteX23" fmla="*/ 839 w 10000"/>
                <a:gd name="connsiteY23" fmla="*/ 7172 h 10000"/>
                <a:gd name="connsiteX24" fmla="*/ 839 w 10000"/>
                <a:gd name="connsiteY24" fmla="*/ 7024 h 10000"/>
                <a:gd name="connsiteX25" fmla="*/ 901 w 10000"/>
                <a:gd name="connsiteY25" fmla="*/ 6944 h 10000"/>
                <a:gd name="connsiteX26" fmla="*/ 901 w 10000"/>
                <a:gd name="connsiteY26" fmla="*/ 6878 h 10000"/>
                <a:gd name="connsiteX27" fmla="*/ 999 w 10000"/>
                <a:gd name="connsiteY27" fmla="*/ 6797 h 10000"/>
                <a:gd name="connsiteX28" fmla="*/ 1097 w 10000"/>
                <a:gd name="connsiteY28" fmla="*/ 6729 h 10000"/>
                <a:gd name="connsiteX29" fmla="*/ 1191 w 10000"/>
                <a:gd name="connsiteY29" fmla="*/ 6689 h 10000"/>
                <a:gd name="connsiteX30" fmla="*/ 1322 w 10000"/>
                <a:gd name="connsiteY30" fmla="*/ 6663 h 10000"/>
                <a:gd name="connsiteX31" fmla="*/ 1322 w 10000"/>
                <a:gd name="connsiteY31" fmla="*/ 6609 h 10000"/>
                <a:gd name="connsiteX32" fmla="*/ 1352 w 10000"/>
                <a:gd name="connsiteY32" fmla="*/ 6581 h 10000"/>
                <a:gd name="connsiteX33" fmla="*/ 1450 w 10000"/>
                <a:gd name="connsiteY33" fmla="*/ 6581 h 10000"/>
                <a:gd name="connsiteX34" fmla="*/ 1547 w 10000"/>
                <a:gd name="connsiteY34" fmla="*/ 6581 h 10000"/>
                <a:gd name="connsiteX35" fmla="*/ 1804 w 10000"/>
                <a:gd name="connsiteY35" fmla="*/ 6541 h 10000"/>
                <a:gd name="connsiteX36" fmla="*/ 2417 w 10000"/>
                <a:gd name="connsiteY36" fmla="*/ 6420 h 10000"/>
                <a:gd name="connsiteX37" fmla="*/ 2676 w 10000"/>
                <a:gd name="connsiteY37" fmla="*/ 6286 h 10000"/>
                <a:gd name="connsiteX38" fmla="*/ 2868 w 10000"/>
                <a:gd name="connsiteY38" fmla="*/ 6179 h 10000"/>
                <a:gd name="connsiteX39" fmla="*/ 3030 w 10000"/>
                <a:gd name="connsiteY39" fmla="*/ 6125 h 10000"/>
                <a:gd name="connsiteX40" fmla="*/ 3225 w 10000"/>
                <a:gd name="connsiteY40" fmla="*/ 6032 h 10000"/>
                <a:gd name="connsiteX41" fmla="*/ 3386 w 10000"/>
                <a:gd name="connsiteY41" fmla="*/ 5978 h 10000"/>
                <a:gd name="connsiteX42" fmla="*/ 3643 w 10000"/>
                <a:gd name="connsiteY42" fmla="*/ 5869 h 10000"/>
                <a:gd name="connsiteX43" fmla="*/ 3741 w 10000"/>
                <a:gd name="connsiteY43" fmla="*/ 5845 h 10000"/>
                <a:gd name="connsiteX44" fmla="*/ 3871 w 10000"/>
                <a:gd name="connsiteY44" fmla="*/ 5802 h 10000"/>
                <a:gd name="connsiteX45" fmla="*/ 4096 w 10000"/>
                <a:gd name="connsiteY45" fmla="*/ 5723 h 10000"/>
                <a:gd name="connsiteX46" fmla="*/ 4096 w 10000"/>
                <a:gd name="connsiteY46" fmla="*/ 5659 h 10000"/>
                <a:gd name="connsiteX47" fmla="*/ 4128 w 10000"/>
                <a:gd name="connsiteY47" fmla="*/ 5511 h 10000"/>
                <a:gd name="connsiteX48" fmla="*/ 4191 w 10000"/>
                <a:gd name="connsiteY48" fmla="*/ 5403 h 10000"/>
                <a:gd name="connsiteX49" fmla="*/ 4226 w 10000"/>
                <a:gd name="connsiteY49" fmla="*/ 5311 h 10000"/>
                <a:gd name="connsiteX50" fmla="*/ 4356 w 10000"/>
                <a:gd name="connsiteY50" fmla="*/ 5202 h 10000"/>
                <a:gd name="connsiteX51" fmla="*/ 4548 w 10000"/>
                <a:gd name="connsiteY51" fmla="*/ 5053 h 10000"/>
                <a:gd name="connsiteX52" fmla="*/ 4807 w 10000"/>
                <a:gd name="connsiteY52" fmla="*/ 4919 h 10000"/>
                <a:gd name="connsiteX53" fmla="*/ 4903 w 10000"/>
                <a:gd name="connsiteY53" fmla="*/ 4827 h 10000"/>
                <a:gd name="connsiteX54" fmla="*/ 5258 w 10000"/>
                <a:gd name="connsiteY54" fmla="*/ 4730 h 10000"/>
                <a:gd name="connsiteX55" fmla="*/ 5386 w 10000"/>
                <a:gd name="connsiteY55" fmla="*/ 4718 h 10000"/>
                <a:gd name="connsiteX56" fmla="*/ 5451 w 10000"/>
                <a:gd name="connsiteY56" fmla="*/ 4651 h 10000"/>
                <a:gd name="connsiteX57" fmla="*/ 5613 w 10000"/>
                <a:gd name="connsiteY57" fmla="*/ 4503 h 10000"/>
                <a:gd name="connsiteX58" fmla="*/ 5707 w 10000"/>
                <a:gd name="connsiteY58" fmla="*/ 4342 h 10000"/>
                <a:gd name="connsiteX59" fmla="*/ 5707 w 10000"/>
                <a:gd name="connsiteY59" fmla="*/ 4278 h 10000"/>
                <a:gd name="connsiteX60" fmla="*/ 5742 w 10000"/>
                <a:gd name="connsiteY60" fmla="*/ 4236 h 10000"/>
                <a:gd name="connsiteX61" fmla="*/ 5871 w 10000"/>
                <a:gd name="connsiteY61" fmla="*/ 4208 h 10000"/>
                <a:gd name="connsiteX62" fmla="*/ 6000 w 10000"/>
                <a:gd name="connsiteY62" fmla="*/ 4208 h 10000"/>
                <a:gd name="connsiteX63" fmla="*/ 6257 w 10000"/>
                <a:gd name="connsiteY63" fmla="*/ 4208 h 10000"/>
                <a:gd name="connsiteX64" fmla="*/ 6419 w 10000"/>
                <a:gd name="connsiteY64" fmla="*/ 4236 h 10000"/>
                <a:gd name="connsiteX65" fmla="*/ 6613 w 10000"/>
                <a:gd name="connsiteY65" fmla="*/ 4236 h 10000"/>
                <a:gd name="connsiteX66" fmla="*/ 6805 w 10000"/>
                <a:gd name="connsiteY66" fmla="*/ 4196 h 10000"/>
                <a:gd name="connsiteX67" fmla="*/ 6966 w 10000"/>
                <a:gd name="connsiteY67" fmla="*/ 4208 h 10000"/>
                <a:gd name="connsiteX68" fmla="*/ 7161 w 10000"/>
                <a:gd name="connsiteY68" fmla="*/ 4167 h 10000"/>
                <a:gd name="connsiteX69" fmla="*/ 7323 w 10000"/>
                <a:gd name="connsiteY69" fmla="*/ 4130 h 10000"/>
                <a:gd name="connsiteX70" fmla="*/ 7485 w 10000"/>
                <a:gd name="connsiteY70" fmla="*/ 4130 h 10000"/>
                <a:gd name="connsiteX71" fmla="*/ 7615 w 10000"/>
                <a:gd name="connsiteY71" fmla="*/ 4130 h 10000"/>
                <a:gd name="connsiteX72" fmla="*/ 7708 w 10000"/>
                <a:gd name="connsiteY72" fmla="*/ 4102 h 10000"/>
                <a:gd name="connsiteX73" fmla="*/ 7838 w 10000"/>
                <a:gd name="connsiteY73" fmla="*/ 4086 h 10000"/>
                <a:gd name="connsiteX74" fmla="*/ 7936 w 10000"/>
                <a:gd name="connsiteY74" fmla="*/ 4022 h 10000"/>
                <a:gd name="connsiteX75" fmla="*/ 7936 w 10000"/>
                <a:gd name="connsiteY75" fmla="*/ 3942 h 10000"/>
                <a:gd name="connsiteX76" fmla="*/ 7936 w 10000"/>
                <a:gd name="connsiteY76" fmla="*/ 3807 h 10000"/>
                <a:gd name="connsiteX77" fmla="*/ 7708 w 10000"/>
                <a:gd name="connsiteY77" fmla="*/ 3565 h 10000"/>
                <a:gd name="connsiteX78" fmla="*/ 7516 w 10000"/>
                <a:gd name="connsiteY78" fmla="*/ 3244 h 10000"/>
                <a:gd name="connsiteX79" fmla="*/ 7516 w 10000"/>
                <a:gd name="connsiteY79" fmla="*/ 3190 h 10000"/>
                <a:gd name="connsiteX80" fmla="*/ 7579 w 10000"/>
                <a:gd name="connsiteY80" fmla="*/ 3096 h 10000"/>
                <a:gd name="connsiteX81" fmla="*/ 7676 w 10000"/>
                <a:gd name="connsiteY81" fmla="*/ 3017 h 10000"/>
                <a:gd name="connsiteX82" fmla="*/ 7774 w 10000"/>
                <a:gd name="connsiteY82" fmla="*/ 2935 h 10000"/>
                <a:gd name="connsiteX83" fmla="*/ 7774 w 10000"/>
                <a:gd name="connsiteY83" fmla="*/ 2843 h 10000"/>
                <a:gd name="connsiteX84" fmla="*/ 7774 w 10000"/>
                <a:gd name="connsiteY84" fmla="*/ 2749 h 10000"/>
                <a:gd name="connsiteX85" fmla="*/ 7871 w 10000"/>
                <a:gd name="connsiteY85" fmla="*/ 2693 h 10000"/>
                <a:gd name="connsiteX86" fmla="*/ 7936 w 10000"/>
                <a:gd name="connsiteY86" fmla="*/ 2575 h 10000"/>
                <a:gd name="connsiteX87" fmla="*/ 7967 w 10000"/>
                <a:gd name="connsiteY87" fmla="*/ 2467 h 10000"/>
                <a:gd name="connsiteX88" fmla="*/ 8065 w 10000"/>
                <a:gd name="connsiteY88" fmla="*/ 2427 h 10000"/>
                <a:gd name="connsiteX89" fmla="*/ 8194 w 10000"/>
                <a:gd name="connsiteY89" fmla="*/ 2357 h 10000"/>
                <a:gd name="connsiteX90" fmla="*/ 8323 w 10000"/>
                <a:gd name="connsiteY90" fmla="*/ 2321 h 10000"/>
                <a:gd name="connsiteX91" fmla="*/ 8482 w 10000"/>
                <a:gd name="connsiteY91" fmla="*/ 2240 h 10000"/>
                <a:gd name="connsiteX92" fmla="*/ 8647 w 10000"/>
                <a:gd name="connsiteY92" fmla="*/ 2130 h 10000"/>
                <a:gd name="connsiteX93" fmla="*/ 8741 w 10000"/>
                <a:gd name="connsiteY93" fmla="*/ 2024 h 10000"/>
                <a:gd name="connsiteX94" fmla="*/ 8741 w 10000"/>
                <a:gd name="connsiteY94" fmla="*/ 1945 h 10000"/>
                <a:gd name="connsiteX95" fmla="*/ 8774 w 10000"/>
                <a:gd name="connsiteY95" fmla="*/ 1797 h 10000"/>
                <a:gd name="connsiteX96" fmla="*/ 8581 w 10000"/>
                <a:gd name="connsiteY96" fmla="*/ 1611 h 10000"/>
                <a:gd name="connsiteX97" fmla="*/ 8547 w 10000"/>
                <a:gd name="connsiteY97" fmla="*/ 1540 h 10000"/>
                <a:gd name="connsiteX98" fmla="*/ 8547 w 10000"/>
                <a:gd name="connsiteY98" fmla="*/ 1167 h 10000"/>
                <a:gd name="connsiteX99" fmla="*/ 8547 w 10000"/>
                <a:gd name="connsiteY99" fmla="*/ 1085 h 10000"/>
                <a:gd name="connsiteX100" fmla="*/ 8547 w 10000"/>
                <a:gd name="connsiteY100" fmla="*/ 1047 h 10000"/>
                <a:gd name="connsiteX101" fmla="*/ 8581 w 10000"/>
                <a:gd name="connsiteY101" fmla="*/ 1006 h 10000"/>
                <a:gd name="connsiteX102" fmla="*/ 8647 w 10000"/>
                <a:gd name="connsiteY102" fmla="*/ 964 h 10000"/>
                <a:gd name="connsiteX103" fmla="*/ 8774 w 10000"/>
                <a:gd name="connsiteY103" fmla="*/ 896 h 10000"/>
                <a:gd name="connsiteX104" fmla="*/ 8998 w 10000"/>
                <a:gd name="connsiteY104" fmla="*/ 872 h 10000"/>
                <a:gd name="connsiteX105" fmla="*/ 9128 w 10000"/>
                <a:gd name="connsiteY105" fmla="*/ 860 h 10000"/>
                <a:gd name="connsiteX106" fmla="*/ 9224 w 10000"/>
                <a:gd name="connsiteY106" fmla="*/ 817 h 10000"/>
                <a:gd name="connsiteX107" fmla="*/ 9385 w 10000"/>
                <a:gd name="connsiteY107" fmla="*/ 764 h 10000"/>
                <a:gd name="connsiteX108" fmla="*/ 9581 w 10000"/>
                <a:gd name="connsiteY108" fmla="*/ 642 h 10000"/>
                <a:gd name="connsiteX109" fmla="*/ 9709 w 10000"/>
                <a:gd name="connsiteY109" fmla="*/ 576 h 10000"/>
                <a:gd name="connsiteX110" fmla="*/ 9937 w 10000"/>
                <a:gd name="connsiteY110" fmla="*/ 497 h 10000"/>
                <a:gd name="connsiteX111" fmla="*/ 10000 w 10000"/>
                <a:gd name="connsiteY111" fmla="*/ 428 h 10000"/>
                <a:gd name="connsiteX112" fmla="*/ 10000 w 10000"/>
                <a:gd name="connsiteY112" fmla="*/ 376 h 10000"/>
                <a:gd name="connsiteX113" fmla="*/ 9937 w 10000"/>
                <a:gd name="connsiteY113" fmla="*/ 309 h 10000"/>
                <a:gd name="connsiteX114" fmla="*/ 9807 w 10000"/>
                <a:gd name="connsiteY114" fmla="*/ 242 h 10000"/>
                <a:gd name="connsiteX115" fmla="*/ 9741 w 10000"/>
                <a:gd name="connsiteY115" fmla="*/ 187 h 10000"/>
                <a:gd name="connsiteX116" fmla="*/ 9709 w 10000"/>
                <a:gd name="connsiteY116" fmla="*/ 94 h 10000"/>
                <a:gd name="connsiteX117" fmla="*/ 9709 w 10000"/>
                <a:gd name="connsiteY117" fmla="*/ 37 h 10000"/>
                <a:gd name="connsiteX118" fmla="*/ 9709 w 10000"/>
                <a:gd name="connsiteY118" fmla="*/ 12 h 10000"/>
                <a:gd name="connsiteX119" fmla="*/ 9645 w 10000"/>
                <a:gd name="connsiteY119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55 w 10000"/>
                <a:gd name="connsiteY2" fmla="*/ 9624 h 10000"/>
                <a:gd name="connsiteX3" fmla="*/ 288 w 10000"/>
                <a:gd name="connsiteY3" fmla="*/ 9479 h 10000"/>
                <a:gd name="connsiteX4" fmla="*/ 516 w 10000"/>
                <a:gd name="connsiteY4" fmla="*/ 9315 h 10000"/>
                <a:gd name="connsiteX5" fmla="*/ 516 w 10000"/>
                <a:gd name="connsiteY5" fmla="*/ 9276 h 10000"/>
                <a:gd name="connsiteX6" fmla="*/ 545 w 10000"/>
                <a:gd name="connsiteY6" fmla="*/ 9182 h 10000"/>
                <a:gd name="connsiteX7" fmla="*/ 516 w 10000"/>
                <a:gd name="connsiteY7" fmla="*/ 9102 h 10000"/>
                <a:gd name="connsiteX8" fmla="*/ 288 w 10000"/>
                <a:gd name="connsiteY8" fmla="*/ 8915 h 10000"/>
                <a:gd name="connsiteX9" fmla="*/ 160 w 10000"/>
                <a:gd name="connsiteY9" fmla="*/ 8808 h 10000"/>
                <a:gd name="connsiteX10" fmla="*/ 97 w 10000"/>
                <a:gd name="connsiteY10" fmla="*/ 8726 h 10000"/>
                <a:gd name="connsiteX11" fmla="*/ 97 w 10000"/>
                <a:gd name="connsiteY11" fmla="*/ 8618 h 10000"/>
                <a:gd name="connsiteX12" fmla="*/ 160 w 10000"/>
                <a:gd name="connsiteY12" fmla="*/ 8473 h 10000"/>
                <a:gd name="connsiteX13" fmla="*/ 255 w 10000"/>
                <a:gd name="connsiteY13" fmla="*/ 8392 h 10000"/>
                <a:gd name="connsiteX14" fmla="*/ 387 w 10000"/>
                <a:gd name="connsiteY14" fmla="*/ 8244 h 10000"/>
                <a:gd name="connsiteX15" fmla="*/ 545 w 10000"/>
                <a:gd name="connsiteY15" fmla="*/ 8178 h 10000"/>
                <a:gd name="connsiteX16" fmla="*/ 742 w 10000"/>
                <a:gd name="connsiteY16" fmla="*/ 8070 h 10000"/>
                <a:gd name="connsiteX17" fmla="*/ 839 w 10000"/>
                <a:gd name="connsiteY17" fmla="*/ 8030 h 10000"/>
                <a:gd name="connsiteX18" fmla="*/ 901 w 10000"/>
                <a:gd name="connsiteY18" fmla="*/ 7991 h 10000"/>
                <a:gd name="connsiteX19" fmla="*/ 968 w 10000"/>
                <a:gd name="connsiteY19" fmla="*/ 7910 h 10000"/>
                <a:gd name="connsiteX20" fmla="*/ 968 w 10000"/>
                <a:gd name="connsiteY20" fmla="*/ 7844 h 10000"/>
                <a:gd name="connsiteX21" fmla="*/ 901 w 10000"/>
                <a:gd name="connsiteY21" fmla="*/ 7480 h 10000"/>
                <a:gd name="connsiteX22" fmla="*/ 839 w 10000"/>
                <a:gd name="connsiteY22" fmla="*/ 7172 h 10000"/>
                <a:gd name="connsiteX23" fmla="*/ 839 w 10000"/>
                <a:gd name="connsiteY23" fmla="*/ 7024 h 10000"/>
                <a:gd name="connsiteX24" fmla="*/ 901 w 10000"/>
                <a:gd name="connsiteY24" fmla="*/ 6944 h 10000"/>
                <a:gd name="connsiteX25" fmla="*/ 901 w 10000"/>
                <a:gd name="connsiteY25" fmla="*/ 6878 h 10000"/>
                <a:gd name="connsiteX26" fmla="*/ 999 w 10000"/>
                <a:gd name="connsiteY26" fmla="*/ 6797 h 10000"/>
                <a:gd name="connsiteX27" fmla="*/ 1097 w 10000"/>
                <a:gd name="connsiteY27" fmla="*/ 6729 h 10000"/>
                <a:gd name="connsiteX28" fmla="*/ 1191 w 10000"/>
                <a:gd name="connsiteY28" fmla="*/ 6689 h 10000"/>
                <a:gd name="connsiteX29" fmla="*/ 1322 w 10000"/>
                <a:gd name="connsiteY29" fmla="*/ 6663 h 10000"/>
                <a:gd name="connsiteX30" fmla="*/ 1322 w 10000"/>
                <a:gd name="connsiteY30" fmla="*/ 6609 h 10000"/>
                <a:gd name="connsiteX31" fmla="*/ 1352 w 10000"/>
                <a:gd name="connsiteY31" fmla="*/ 6581 h 10000"/>
                <a:gd name="connsiteX32" fmla="*/ 1450 w 10000"/>
                <a:gd name="connsiteY32" fmla="*/ 6581 h 10000"/>
                <a:gd name="connsiteX33" fmla="*/ 1547 w 10000"/>
                <a:gd name="connsiteY33" fmla="*/ 6581 h 10000"/>
                <a:gd name="connsiteX34" fmla="*/ 1804 w 10000"/>
                <a:gd name="connsiteY34" fmla="*/ 6541 h 10000"/>
                <a:gd name="connsiteX35" fmla="*/ 2417 w 10000"/>
                <a:gd name="connsiteY35" fmla="*/ 6420 h 10000"/>
                <a:gd name="connsiteX36" fmla="*/ 2676 w 10000"/>
                <a:gd name="connsiteY36" fmla="*/ 6286 h 10000"/>
                <a:gd name="connsiteX37" fmla="*/ 2868 w 10000"/>
                <a:gd name="connsiteY37" fmla="*/ 6179 h 10000"/>
                <a:gd name="connsiteX38" fmla="*/ 3030 w 10000"/>
                <a:gd name="connsiteY38" fmla="*/ 6125 h 10000"/>
                <a:gd name="connsiteX39" fmla="*/ 3225 w 10000"/>
                <a:gd name="connsiteY39" fmla="*/ 6032 h 10000"/>
                <a:gd name="connsiteX40" fmla="*/ 3386 w 10000"/>
                <a:gd name="connsiteY40" fmla="*/ 5978 h 10000"/>
                <a:gd name="connsiteX41" fmla="*/ 3643 w 10000"/>
                <a:gd name="connsiteY41" fmla="*/ 5869 h 10000"/>
                <a:gd name="connsiteX42" fmla="*/ 3741 w 10000"/>
                <a:gd name="connsiteY42" fmla="*/ 5845 h 10000"/>
                <a:gd name="connsiteX43" fmla="*/ 3871 w 10000"/>
                <a:gd name="connsiteY43" fmla="*/ 5802 h 10000"/>
                <a:gd name="connsiteX44" fmla="*/ 4096 w 10000"/>
                <a:gd name="connsiteY44" fmla="*/ 5723 h 10000"/>
                <a:gd name="connsiteX45" fmla="*/ 4096 w 10000"/>
                <a:gd name="connsiteY45" fmla="*/ 5659 h 10000"/>
                <a:gd name="connsiteX46" fmla="*/ 4128 w 10000"/>
                <a:gd name="connsiteY46" fmla="*/ 5511 h 10000"/>
                <a:gd name="connsiteX47" fmla="*/ 4191 w 10000"/>
                <a:gd name="connsiteY47" fmla="*/ 5403 h 10000"/>
                <a:gd name="connsiteX48" fmla="*/ 4226 w 10000"/>
                <a:gd name="connsiteY48" fmla="*/ 5311 h 10000"/>
                <a:gd name="connsiteX49" fmla="*/ 4356 w 10000"/>
                <a:gd name="connsiteY49" fmla="*/ 5202 h 10000"/>
                <a:gd name="connsiteX50" fmla="*/ 4548 w 10000"/>
                <a:gd name="connsiteY50" fmla="*/ 5053 h 10000"/>
                <a:gd name="connsiteX51" fmla="*/ 4807 w 10000"/>
                <a:gd name="connsiteY51" fmla="*/ 4919 h 10000"/>
                <a:gd name="connsiteX52" fmla="*/ 4903 w 10000"/>
                <a:gd name="connsiteY52" fmla="*/ 4827 h 10000"/>
                <a:gd name="connsiteX53" fmla="*/ 5258 w 10000"/>
                <a:gd name="connsiteY53" fmla="*/ 4730 h 10000"/>
                <a:gd name="connsiteX54" fmla="*/ 5386 w 10000"/>
                <a:gd name="connsiteY54" fmla="*/ 4718 h 10000"/>
                <a:gd name="connsiteX55" fmla="*/ 5451 w 10000"/>
                <a:gd name="connsiteY55" fmla="*/ 4651 h 10000"/>
                <a:gd name="connsiteX56" fmla="*/ 5613 w 10000"/>
                <a:gd name="connsiteY56" fmla="*/ 4503 h 10000"/>
                <a:gd name="connsiteX57" fmla="*/ 5707 w 10000"/>
                <a:gd name="connsiteY57" fmla="*/ 4342 h 10000"/>
                <a:gd name="connsiteX58" fmla="*/ 5707 w 10000"/>
                <a:gd name="connsiteY58" fmla="*/ 4278 h 10000"/>
                <a:gd name="connsiteX59" fmla="*/ 5742 w 10000"/>
                <a:gd name="connsiteY59" fmla="*/ 4236 h 10000"/>
                <a:gd name="connsiteX60" fmla="*/ 5871 w 10000"/>
                <a:gd name="connsiteY60" fmla="*/ 4208 h 10000"/>
                <a:gd name="connsiteX61" fmla="*/ 6000 w 10000"/>
                <a:gd name="connsiteY61" fmla="*/ 4208 h 10000"/>
                <a:gd name="connsiteX62" fmla="*/ 6257 w 10000"/>
                <a:gd name="connsiteY62" fmla="*/ 4208 h 10000"/>
                <a:gd name="connsiteX63" fmla="*/ 6419 w 10000"/>
                <a:gd name="connsiteY63" fmla="*/ 4236 h 10000"/>
                <a:gd name="connsiteX64" fmla="*/ 6613 w 10000"/>
                <a:gd name="connsiteY64" fmla="*/ 4236 h 10000"/>
                <a:gd name="connsiteX65" fmla="*/ 6805 w 10000"/>
                <a:gd name="connsiteY65" fmla="*/ 4196 h 10000"/>
                <a:gd name="connsiteX66" fmla="*/ 6966 w 10000"/>
                <a:gd name="connsiteY66" fmla="*/ 4208 h 10000"/>
                <a:gd name="connsiteX67" fmla="*/ 7161 w 10000"/>
                <a:gd name="connsiteY67" fmla="*/ 4167 h 10000"/>
                <a:gd name="connsiteX68" fmla="*/ 7323 w 10000"/>
                <a:gd name="connsiteY68" fmla="*/ 4130 h 10000"/>
                <a:gd name="connsiteX69" fmla="*/ 7485 w 10000"/>
                <a:gd name="connsiteY69" fmla="*/ 4130 h 10000"/>
                <a:gd name="connsiteX70" fmla="*/ 7615 w 10000"/>
                <a:gd name="connsiteY70" fmla="*/ 4130 h 10000"/>
                <a:gd name="connsiteX71" fmla="*/ 7708 w 10000"/>
                <a:gd name="connsiteY71" fmla="*/ 4102 h 10000"/>
                <a:gd name="connsiteX72" fmla="*/ 7838 w 10000"/>
                <a:gd name="connsiteY72" fmla="*/ 4086 h 10000"/>
                <a:gd name="connsiteX73" fmla="*/ 7936 w 10000"/>
                <a:gd name="connsiteY73" fmla="*/ 4022 h 10000"/>
                <a:gd name="connsiteX74" fmla="*/ 7936 w 10000"/>
                <a:gd name="connsiteY74" fmla="*/ 3942 h 10000"/>
                <a:gd name="connsiteX75" fmla="*/ 7936 w 10000"/>
                <a:gd name="connsiteY75" fmla="*/ 3807 h 10000"/>
                <a:gd name="connsiteX76" fmla="*/ 7708 w 10000"/>
                <a:gd name="connsiteY76" fmla="*/ 3565 h 10000"/>
                <a:gd name="connsiteX77" fmla="*/ 7516 w 10000"/>
                <a:gd name="connsiteY77" fmla="*/ 3244 h 10000"/>
                <a:gd name="connsiteX78" fmla="*/ 7516 w 10000"/>
                <a:gd name="connsiteY78" fmla="*/ 3190 h 10000"/>
                <a:gd name="connsiteX79" fmla="*/ 7579 w 10000"/>
                <a:gd name="connsiteY79" fmla="*/ 3096 h 10000"/>
                <a:gd name="connsiteX80" fmla="*/ 7676 w 10000"/>
                <a:gd name="connsiteY80" fmla="*/ 3017 h 10000"/>
                <a:gd name="connsiteX81" fmla="*/ 7774 w 10000"/>
                <a:gd name="connsiteY81" fmla="*/ 2935 h 10000"/>
                <a:gd name="connsiteX82" fmla="*/ 7774 w 10000"/>
                <a:gd name="connsiteY82" fmla="*/ 2843 h 10000"/>
                <a:gd name="connsiteX83" fmla="*/ 7774 w 10000"/>
                <a:gd name="connsiteY83" fmla="*/ 2749 h 10000"/>
                <a:gd name="connsiteX84" fmla="*/ 7871 w 10000"/>
                <a:gd name="connsiteY84" fmla="*/ 2693 h 10000"/>
                <a:gd name="connsiteX85" fmla="*/ 7936 w 10000"/>
                <a:gd name="connsiteY85" fmla="*/ 2575 h 10000"/>
                <a:gd name="connsiteX86" fmla="*/ 7967 w 10000"/>
                <a:gd name="connsiteY86" fmla="*/ 2467 h 10000"/>
                <a:gd name="connsiteX87" fmla="*/ 8065 w 10000"/>
                <a:gd name="connsiteY87" fmla="*/ 2427 h 10000"/>
                <a:gd name="connsiteX88" fmla="*/ 8194 w 10000"/>
                <a:gd name="connsiteY88" fmla="*/ 2357 h 10000"/>
                <a:gd name="connsiteX89" fmla="*/ 8323 w 10000"/>
                <a:gd name="connsiteY89" fmla="*/ 2321 h 10000"/>
                <a:gd name="connsiteX90" fmla="*/ 8482 w 10000"/>
                <a:gd name="connsiteY90" fmla="*/ 2240 h 10000"/>
                <a:gd name="connsiteX91" fmla="*/ 8647 w 10000"/>
                <a:gd name="connsiteY91" fmla="*/ 2130 h 10000"/>
                <a:gd name="connsiteX92" fmla="*/ 8741 w 10000"/>
                <a:gd name="connsiteY92" fmla="*/ 2024 h 10000"/>
                <a:gd name="connsiteX93" fmla="*/ 8741 w 10000"/>
                <a:gd name="connsiteY93" fmla="*/ 1945 h 10000"/>
                <a:gd name="connsiteX94" fmla="*/ 8774 w 10000"/>
                <a:gd name="connsiteY94" fmla="*/ 1797 h 10000"/>
                <a:gd name="connsiteX95" fmla="*/ 8581 w 10000"/>
                <a:gd name="connsiteY95" fmla="*/ 1611 h 10000"/>
                <a:gd name="connsiteX96" fmla="*/ 8547 w 10000"/>
                <a:gd name="connsiteY96" fmla="*/ 1540 h 10000"/>
                <a:gd name="connsiteX97" fmla="*/ 8547 w 10000"/>
                <a:gd name="connsiteY97" fmla="*/ 1167 h 10000"/>
                <a:gd name="connsiteX98" fmla="*/ 8547 w 10000"/>
                <a:gd name="connsiteY98" fmla="*/ 1085 h 10000"/>
                <a:gd name="connsiteX99" fmla="*/ 8547 w 10000"/>
                <a:gd name="connsiteY99" fmla="*/ 1047 h 10000"/>
                <a:gd name="connsiteX100" fmla="*/ 8581 w 10000"/>
                <a:gd name="connsiteY100" fmla="*/ 1006 h 10000"/>
                <a:gd name="connsiteX101" fmla="*/ 8647 w 10000"/>
                <a:gd name="connsiteY101" fmla="*/ 964 h 10000"/>
                <a:gd name="connsiteX102" fmla="*/ 8774 w 10000"/>
                <a:gd name="connsiteY102" fmla="*/ 896 h 10000"/>
                <a:gd name="connsiteX103" fmla="*/ 8998 w 10000"/>
                <a:gd name="connsiteY103" fmla="*/ 872 h 10000"/>
                <a:gd name="connsiteX104" fmla="*/ 9128 w 10000"/>
                <a:gd name="connsiteY104" fmla="*/ 860 h 10000"/>
                <a:gd name="connsiteX105" fmla="*/ 9224 w 10000"/>
                <a:gd name="connsiteY105" fmla="*/ 817 h 10000"/>
                <a:gd name="connsiteX106" fmla="*/ 9385 w 10000"/>
                <a:gd name="connsiteY106" fmla="*/ 764 h 10000"/>
                <a:gd name="connsiteX107" fmla="*/ 9581 w 10000"/>
                <a:gd name="connsiteY107" fmla="*/ 642 h 10000"/>
                <a:gd name="connsiteX108" fmla="*/ 9709 w 10000"/>
                <a:gd name="connsiteY108" fmla="*/ 576 h 10000"/>
                <a:gd name="connsiteX109" fmla="*/ 9937 w 10000"/>
                <a:gd name="connsiteY109" fmla="*/ 497 h 10000"/>
                <a:gd name="connsiteX110" fmla="*/ 10000 w 10000"/>
                <a:gd name="connsiteY110" fmla="*/ 428 h 10000"/>
                <a:gd name="connsiteX111" fmla="*/ 10000 w 10000"/>
                <a:gd name="connsiteY111" fmla="*/ 376 h 10000"/>
                <a:gd name="connsiteX112" fmla="*/ 9937 w 10000"/>
                <a:gd name="connsiteY112" fmla="*/ 309 h 10000"/>
                <a:gd name="connsiteX113" fmla="*/ 9807 w 10000"/>
                <a:gd name="connsiteY113" fmla="*/ 242 h 10000"/>
                <a:gd name="connsiteX114" fmla="*/ 9741 w 10000"/>
                <a:gd name="connsiteY114" fmla="*/ 187 h 10000"/>
                <a:gd name="connsiteX115" fmla="*/ 9709 w 10000"/>
                <a:gd name="connsiteY115" fmla="*/ 94 h 10000"/>
                <a:gd name="connsiteX116" fmla="*/ 9709 w 10000"/>
                <a:gd name="connsiteY116" fmla="*/ 37 h 10000"/>
                <a:gd name="connsiteX117" fmla="*/ 9709 w 10000"/>
                <a:gd name="connsiteY117" fmla="*/ 12 h 10000"/>
                <a:gd name="connsiteX118" fmla="*/ 9645 w 10000"/>
                <a:gd name="connsiteY118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55 w 10000"/>
                <a:gd name="connsiteY2" fmla="*/ 9624 h 10000"/>
                <a:gd name="connsiteX3" fmla="*/ 230 w 10000"/>
                <a:gd name="connsiteY3" fmla="*/ 9560 h 10000"/>
                <a:gd name="connsiteX4" fmla="*/ 288 w 10000"/>
                <a:gd name="connsiteY4" fmla="*/ 9479 h 10000"/>
                <a:gd name="connsiteX5" fmla="*/ 516 w 10000"/>
                <a:gd name="connsiteY5" fmla="*/ 9315 h 10000"/>
                <a:gd name="connsiteX6" fmla="*/ 516 w 10000"/>
                <a:gd name="connsiteY6" fmla="*/ 9276 h 10000"/>
                <a:gd name="connsiteX7" fmla="*/ 545 w 10000"/>
                <a:gd name="connsiteY7" fmla="*/ 9182 h 10000"/>
                <a:gd name="connsiteX8" fmla="*/ 516 w 10000"/>
                <a:gd name="connsiteY8" fmla="*/ 9102 h 10000"/>
                <a:gd name="connsiteX9" fmla="*/ 288 w 10000"/>
                <a:gd name="connsiteY9" fmla="*/ 8915 h 10000"/>
                <a:gd name="connsiteX10" fmla="*/ 160 w 10000"/>
                <a:gd name="connsiteY10" fmla="*/ 8808 h 10000"/>
                <a:gd name="connsiteX11" fmla="*/ 97 w 10000"/>
                <a:gd name="connsiteY11" fmla="*/ 8726 h 10000"/>
                <a:gd name="connsiteX12" fmla="*/ 97 w 10000"/>
                <a:gd name="connsiteY12" fmla="*/ 8618 h 10000"/>
                <a:gd name="connsiteX13" fmla="*/ 160 w 10000"/>
                <a:gd name="connsiteY13" fmla="*/ 8473 h 10000"/>
                <a:gd name="connsiteX14" fmla="*/ 255 w 10000"/>
                <a:gd name="connsiteY14" fmla="*/ 8392 h 10000"/>
                <a:gd name="connsiteX15" fmla="*/ 387 w 10000"/>
                <a:gd name="connsiteY15" fmla="*/ 8244 h 10000"/>
                <a:gd name="connsiteX16" fmla="*/ 545 w 10000"/>
                <a:gd name="connsiteY16" fmla="*/ 8178 h 10000"/>
                <a:gd name="connsiteX17" fmla="*/ 742 w 10000"/>
                <a:gd name="connsiteY17" fmla="*/ 8070 h 10000"/>
                <a:gd name="connsiteX18" fmla="*/ 839 w 10000"/>
                <a:gd name="connsiteY18" fmla="*/ 8030 h 10000"/>
                <a:gd name="connsiteX19" fmla="*/ 901 w 10000"/>
                <a:gd name="connsiteY19" fmla="*/ 7991 h 10000"/>
                <a:gd name="connsiteX20" fmla="*/ 968 w 10000"/>
                <a:gd name="connsiteY20" fmla="*/ 7910 h 10000"/>
                <a:gd name="connsiteX21" fmla="*/ 968 w 10000"/>
                <a:gd name="connsiteY21" fmla="*/ 7844 h 10000"/>
                <a:gd name="connsiteX22" fmla="*/ 901 w 10000"/>
                <a:gd name="connsiteY22" fmla="*/ 7480 h 10000"/>
                <a:gd name="connsiteX23" fmla="*/ 839 w 10000"/>
                <a:gd name="connsiteY23" fmla="*/ 7172 h 10000"/>
                <a:gd name="connsiteX24" fmla="*/ 839 w 10000"/>
                <a:gd name="connsiteY24" fmla="*/ 7024 h 10000"/>
                <a:gd name="connsiteX25" fmla="*/ 901 w 10000"/>
                <a:gd name="connsiteY25" fmla="*/ 6944 h 10000"/>
                <a:gd name="connsiteX26" fmla="*/ 901 w 10000"/>
                <a:gd name="connsiteY26" fmla="*/ 6878 h 10000"/>
                <a:gd name="connsiteX27" fmla="*/ 999 w 10000"/>
                <a:gd name="connsiteY27" fmla="*/ 6797 h 10000"/>
                <a:gd name="connsiteX28" fmla="*/ 1097 w 10000"/>
                <a:gd name="connsiteY28" fmla="*/ 6729 h 10000"/>
                <a:gd name="connsiteX29" fmla="*/ 1191 w 10000"/>
                <a:gd name="connsiteY29" fmla="*/ 6689 h 10000"/>
                <a:gd name="connsiteX30" fmla="*/ 1322 w 10000"/>
                <a:gd name="connsiteY30" fmla="*/ 6663 h 10000"/>
                <a:gd name="connsiteX31" fmla="*/ 1322 w 10000"/>
                <a:gd name="connsiteY31" fmla="*/ 6609 h 10000"/>
                <a:gd name="connsiteX32" fmla="*/ 1352 w 10000"/>
                <a:gd name="connsiteY32" fmla="*/ 6581 h 10000"/>
                <a:gd name="connsiteX33" fmla="*/ 1450 w 10000"/>
                <a:gd name="connsiteY33" fmla="*/ 6581 h 10000"/>
                <a:gd name="connsiteX34" fmla="*/ 1547 w 10000"/>
                <a:gd name="connsiteY34" fmla="*/ 6581 h 10000"/>
                <a:gd name="connsiteX35" fmla="*/ 1804 w 10000"/>
                <a:gd name="connsiteY35" fmla="*/ 6541 h 10000"/>
                <a:gd name="connsiteX36" fmla="*/ 2417 w 10000"/>
                <a:gd name="connsiteY36" fmla="*/ 6420 h 10000"/>
                <a:gd name="connsiteX37" fmla="*/ 2676 w 10000"/>
                <a:gd name="connsiteY37" fmla="*/ 6286 h 10000"/>
                <a:gd name="connsiteX38" fmla="*/ 2868 w 10000"/>
                <a:gd name="connsiteY38" fmla="*/ 6179 h 10000"/>
                <a:gd name="connsiteX39" fmla="*/ 3030 w 10000"/>
                <a:gd name="connsiteY39" fmla="*/ 6125 h 10000"/>
                <a:gd name="connsiteX40" fmla="*/ 3225 w 10000"/>
                <a:gd name="connsiteY40" fmla="*/ 6032 h 10000"/>
                <a:gd name="connsiteX41" fmla="*/ 3386 w 10000"/>
                <a:gd name="connsiteY41" fmla="*/ 5978 h 10000"/>
                <a:gd name="connsiteX42" fmla="*/ 3643 w 10000"/>
                <a:gd name="connsiteY42" fmla="*/ 5869 h 10000"/>
                <a:gd name="connsiteX43" fmla="*/ 3741 w 10000"/>
                <a:gd name="connsiteY43" fmla="*/ 5845 h 10000"/>
                <a:gd name="connsiteX44" fmla="*/ 3871 w 10000"/>
                <a:gd name="connsiteY44" fmla="*/ 5802 h 10000"/>
                <a:gd name="connsiteX45" fmla="*/ 4096 w 10000"/>
                <a:gd name="connsiteY45" fmla="*/ 5723 h 10000"/>
                <a:gd name="connsiteX46" fmla="*/ 4096 w 10000"/>
                <a:gd name="connsiteY46" fmla="*/ 5659 h 10000"/>
                <a:gd name="connsiteX47" fmla="*/ 4128 w 10000"/>
                <a:gd name="connsiteY47" fmla="*/ 5511 h 10000"/>
                <a:gd name="connsiteX48" fmla="*/ 4191 w 10000"/>
                <a:gd name="connsiteY48" fmla="*/ 5403 h 10000"/>
                <a:gd name="connsiteX49" fmla="*/ 4226 w 10000"/>
                <a:gd name="connsiteY49" fmla="*/ 5311 h 10000"/>
                <a:gd name="connsiteX50" fmla="*/ 4356 w 10000"/>
                <a:gd name="connsiteY50" fmla="*/ 5202 h 10000"/>
                <a:gd name="connsiteX51" fmla="*/ 4548 w 10000"/>
                <a:gd name="connsiteY51" fmla="*/ 5053 h 10000"/>
                <a:gd name="connsiteX52" fmla="*/ 4807 w 10000"/>
                <a:gd name="connsiteY52" fmla="*/ 4919 h 10000"/>
                <a:gd name="connsiteX53" fmla="*/ 4903 w 10000"/>
                <a:gd name="connsiteY53" fmla="*/ 4827 h 10000"/>
                <a:gd name="connsiteX54" fmla="*/ 5258 w 10000"/>
                <a:gd name="connsiteY54" fmla="*/ 4730 h 10000"/>
                <a:gd name="connsiteX55" fmla="*/ 5386 w 10000"/>
                <a:gd name="connsiteY55" fmla="*/ 4718 h 10000"/>
                <a:gd name="connsiteX56" fmla="*/ 5451 w 10000"/>
                <a:gd name="connsiteY56" fmla="*/ 4651 h 10000"/>
                <a:gd name="connsiteX57" fmla="*/ 5613 w 10000"/>
                <a:gd name="connsiteY57" fmla="*/ 4503 h 10000"/>
                <a:gd name="connsiteX58" fmla="*/ 5707 w 10000"/>
                <a:gd name="connsiteY58" fmla="*/ 4342 h 10000"/>
                <a:gd name="connsiteX59" fmla="*/ 5707 w 10000"/>
                <a:gd name="connsiteY59" fmla="*/ 4278 h 10000"/>
                <a:gd name="connsiteX60" fmla="*/ 5742 w 10000"/>
                <a:gd name="connsiteY60" fmla="*/ 4236 h 10000"/>
                <a:gd name="connsiteX61" fmla="*/ 5871 w 10000"/>
                <a:gd name="connsiteY61" fmla="*/ 4208 h 10000"/>
                <a:gd name="connsiteX62" fmla="*/ 6000 w 10000"/>
                <a:gd name="connsiteY62" fmla="*/ 4208 h 10000"/>
                <a:gd name="connsiteX63" fmla="*/ 6257 w 10000"/>
                <a:gd name="connsiteY63" fmla="*/ 4208 h 10000"/>
                <a:gd name="connsiteX64" fmla="*/ 6419 w 10000"/>
                <a:gd name="connsiteY64" fmla="*/ 4236 h 10000"/>
                <a:gd name="connsiteX65" fmla="*/ 6613 w 10000"/>
                <a:gd name="connsiteY65" fmla="*/ 4236 h 10000"/>
                <a:gd name="connsiteX66" fmla="*/ 6805 w 10000"/>
                <a:gd name="connsiteY66" fmla="*/ 4196 h 10000"/>
                <a:gd name="connsiteX67" fmla="*/ 6966 w 10000"/>
                <a:gd name="connsiteY67" fmla="*/ 4208 h 10000"/>
                <a:gd name="connsiteX68" fmla="*/ 7161 w 10000"/>
                <a:gd name="connsiteY68" fmla="*/ 4167 h 10000"/>
                <a:gd name="connsiteX69" fmla="*/ 7323 w 10000"/>
                <a:gd name="connsiteY69" fmla="*/ 4130 h 10000"/>
                <a:gd name="connsiteX70" fmla="*/ 7485 w 10000"/>
                <a:gd name="connsiteY70" fmla="*/ 4130 h 10000"/>
                <a:gd name="connsiteX71" fmla="*/ 7615 w 10000"/>
                <a:gd name="connsiteY71" fmla="*/ 4130 h 10000"/>
                <a:gd name="connsiteX72" fmla="*/ 7708 w 10000"/>
                <a:gd name="connsiteY72" fmla="*/ 4102 h 10000"/>
                <a:gd name="connsiteX73" fmla="*/ 7838 w 10000"/>
                <a:gd name="connsiteY73" fmla="*/ 4086 h 10000"/>
                <a:gd name="connsiteX74" fmla="*/ 7936 w 10000"/>
                <a:gd name="connsiteY74" fmla="*/ 4022 h 10000"/>
                <a:gd name="connsiteX75" fmla="*/ 7936 w 10000"/>
                <a:gd name="connsiteY75" fmla="*/ 3942 h 10000"/>
                <a:gd name="connsiteX76" fmla="*/ 7936 w 10000"/>
                <a:gd name="connsiteY76" fmla="*/ 3807 h 10000"/>
                <a:gd name="connsiteX77" fmla="*/ 7708 w 10000"/>
                <a:gd name="connsiteY77" fmla="*/ 3565 h 10000"/>
                <a:gd name="connsiteX78" fmla="*/ 7516 w 10000"/>
                <a:gd name="connsiteY78" fmla="*/ 3244 h 10000"/>
                <a:gd name="connsiteX79" fmla="*/ 7516 w 10000"/>
                <a:gd name="connsiteY79" fmla="*/ 3190 h 10000"/>
                <a:gd name="connsiteX80" fmla="*/ 7579 w 10000"/>
                <a:gd name="connsiteY80" fmla="*/ 3096 h 10000"/>
                <a:gd name="connsiteX81" fmla="*/ 7676 w 10000"/>
                <a:gd name="connsiteY81" fmla="*/ 3017 h 10000"/>
                <a:gd name="connsiteX82" fmla="*/ 7774 w 10000"/>
                <a:gd name="connsiteY82" fmla="*/ 2935 h 10000"/>
                <a:gd name="connsiteX83" fmla="*/ 7774 w 10000"/>
                <a:gd name="connsiteY83" fmla="*/ 2843 h 10000"/>
                <a:gd name="connsiteX84" fmla="*/ 7774 w 10000"/>
                <a:gd name="connsiteY84" fmla="*/ 2749 h 10000"/>
                <a:gd name="connsiteX85" fmla="*/ 7871 w 10000"/>
                <a:gd name="connsiteY85" fmla="*/ 2693 h 10000"/>
                <a:gd name="connsiteX86" fmla="*/ 7936 w 10000"/>
                <a:gd name="connsiteY86" fmla="*/ 2575 h 10000"/>
                <a:gd name="connsiteX87" fmla="*/ 7967 w 10000"/>
                <a:gd name="connsiteY87" fmla="*/ 2467 h 10000"/>
                <a:gd name="connsiteX88" fmla="*/ 8065 w 10000"/>
                <a:gd name="connsiteY88" fmla="*/ 2427 h 10000"/>
                <a:gd name="connsiteX89" fmla="*/ 8194 w 10000"/>
                <a:gd name="connsiteY89" fmla="*/ 2357 h 10000"/>
                <a:gd name="connsiteX90" fmla="*/ 8323 w 10000"/>
                <a:gd name="connsiteY90" fmla="*/ 2321 h 10000"/>
                <a:gd name="connsiteX91" fmla="*/ 8482 w 10000"/>
                <a:gd name="connsiteY91" fmla="*/ 2240 h 10000"/>
                <a:gd name="connsiteX92" fmla="*/ 8647 w 10000"/>
                <a:gd name="connsiteY92" fmla="*/ 2130 h 10000"/>
                <a:gd name="connsiteX93" fmla="*/ 8741 w 10000"/>
                <a:gd name="connsiteY93" fmla="*/ 2024 h 10000"/>
                <a:gd name="connsiteX94" fmla="*/ 8741 w 10000"/>
                <a:gd name="connsiteY94" fmla="*/ 1945 h 10000"/>
                <a:gd name="connsiteX95" fmla="*/ 8774 w 10000"/>
                <a:gd name="connsiteY95" fmla="*/ 1797 h 10000"/>
                <a:gd name="connsiteX96" fmla="*/ 8581 w 10000"/>
                <a:gd name="connsiteY96" fmla="*/ 1611 h 10000"/>
                <a:gd name="connsiteX97" fmla="*/ 8547 w 10000"/>
                <a:gd name="connsiteY97" fmla="*/ 1540 h 10000"/>
                <a:gd name="connsiteX98" fmla="*/ 8547 w 10000"/>
                <a:gd name="connsiteY98" fmla="*/ 1167 h 10000"/>
                <a:gd name="connsiteX99" fmla="*/ 8547 w 10000"/>
                <a:gd name="connsiteY99" fmla="*/ 1085 h 10000"/>
                <a:gd name="connsiteX100" fmla="*/ 8547 w 10000"/>
                <a:gd name="connsiteY100" fmla="*/ 1047 h 10000"/>
                <a:gd name="connsiteX101" fmla="*/ 8581 w 10000"/>
                <a:gd name="connsiteY101" fmla="*/ 1006 h 10000"/>
                <a:gd name="connsiteX102" fmla="*/ 8647 w 10000"/>
                <a:gd name="connsiteY102" fmla="*/ 964 h 10000"/>
                <a:gd name="connsiteX103" fmla="*/ 8774 w 10000"/>
                <a:gd name="connsiteY103" fmla="*/ 896 h 10000"/>
                <a:gd name="connsiteX104" fmla="*/ 8998 w 10000"/>
                <a:gd name="connsiteY104" fmla="*/ 872 h 10000"/>
                <a:gd name="connsiteX105" fmla="*/ 9128 w 10000"/>
                <a:gd name="connsiteY105" fmla="*/ 860 h 10000"/>
                <a:gd name="connsiteX106" fmla="*/ 9224 w 10000"/>
                <a:gd name="connsiteY106" fmla="*/ 817 h 10000"/>
                <a:gd name="connsiteX107" fmla="*/ 9385 w 10000"/>
                <a:gd name="connsiteY107" fmla="*/ 764 h 10000"/>
                <a:gd name="connsiteX108" fmla="*/ 9581 w 10000"/>
                <a:gd name="connsiteY108" fmla="*/ 642 h 10000"/>
                <a:gd name="connsiteX109" fmla="*/ 9709 w 10000"/>
                <a:gd name="connsiteY109" fmla="*/ 576 h 10000"/>
                <a:gd name="connsiteX110" fmla="*/ 9937 w 10000"/>
                <a:gd name="connsiteY110" fmla="*/ 497 h 10000"/>
                <a:gd name="connsiteX111" fmla="*/ 10000 w 10000"/>
                <a:gd name="connsiteY111" fmla="*/ 428 h 10000"/>
                <a:gd name="connsiteX112" fmla="*/ 10000 w 10000"/>
                <a:gd name="connsiteY112" fmla="*/ 376 h 10000"/>
                <a:gd name="connsiteX113" fmla="*/ 9937 w 10000"/>
                <a:gd name="connsiteY113" fmla="*/ 309 h 10000"/>
                <a:gd name="connsiteX114" fmla="*/ 9807 w 10000"/>
                <a:gd name="connsiteY114" fmla="*/ 242 h 10000"/>
                <a:gd name="connsiteX115" fmla="*/ 9741 w 10000"/>
                <a:gd name="connsiteY115" fmla="*/ 187 h 10000"/>
                <a:gd name="connsiteX116" fmla="*/ 9709 w 10000"/>
                <a:gd name="connsiteY116" fmla="*/ 94 h 10000"/>
                <a:gd name="connsiteX117" fmla="*/ 9709 w 10000"/>
                <a:gd name="connsiteY117" fmla="*/ 37 h 10000"/>
                <a:gd name="connsiteX118" fmla="*/ 9709 w 10000"/>
                <a:gd name="connsiteY118" fmla="*/ 12 h 10000"/>
                <a:gd name="connsiteX119" fmla="*/ 9645 w 10000"/>
                <a:gd name="connsiteY119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55 w 10000"/>
                <a:gd name="connsiteY2" fmla="*/ 9624 h 10000"/>
                <a:gd name="connsiteX3" fmla="*/ 230 w 10000"/>
                <a:gd name="connsiteY3" fmla="*/ 9560 h 10000"/>
                <a:gd name="connsiteX4" fmla="*/ 516 w 10000"/>
                <a:gd name="connsiteY4" fmla="*/ 9315 h 10000"/>
                <a:gd name="connsiteX5" fmla="*/ 516 w 10000"/>
                <a:gd name="connsiteY5" fmla="*/ 9276 h 10000"/>
                <a:gd name="connsiteX6" fmla="*/ 545 w 10000"/>
                <a:gd name="connsiteY6" fmla="*/ 9182 h 10000"/>
                <a:gd name="connsiteX7" fmla="*/ 516 w 10000"/>
                <a:gd name="connsiteY7" fmla="*/ 9102 h 10000"/>
                <a:gd name="connsiteX8" fmla="*/ 288 w 10000"/>
                <a:gd name="connsiteY8" fmla="*/ 8915 h 10000"/>
                <a:gd name="connsiteX9" fmla="*/ 160 w 10000"/>
                <a:gd name="connsiteY9" fmla="*/ 8808 h 10000"/>
                <a:gd name="connsiteX10" fmla="*/ 97 w 10000"/>
                <a:gd name="connsiteY10" fmla="*/ 8726 h 10000"/>
                <a:gd name="connsiteX11" fmla="*/ 97 w 10000"/>
                <a:gd name="connsiteY11" fmla="*/ 8618 h 10000"/>
                <a:gd name="connsiteX12" fmla="*/ 160 w 10000"/>
                <a:gd name="connsiteY12" fmla="*/ 8473 h 10000"/>
                <a:gd name="connsiteX13" fmla="*/ 255 w 10000"/>
                <a:gd name="connsiteY13" fmla="*/ 8392 h 10000"/>
                <a:gd name="connsiteX14" fmla="*/ 387 w 10000"/>
                <a:gd name="connsiteY14" fmla="*/ 8244 h 10000"/>
                <a:gd name="connsiteX15" fmla="*/ 545 w 10000"/>
                <a:gd name="connsiteY15" fmla="*/ 8178 h 10000"/>
                <a:gd name="connsiteX16" fmla="*/ 742 w 10000"/>
                <a:gd name="connsiteY16" fmla="*/ 8070 h 10000"/>
                <a:gd name="connsiteX17" fmla="*/ 839 w 10000"/>
                <a:gd name="connsiteY17" fmla="*/ 8030 h 10000"/>
                <a:gd name="connsiteX18" fmla="*/ 901 w 10000"/>
                <a:gd name="connsiteY18" fmla="*/ 7991 h 10000"/>
                <a:gd name="connsiteX19" fmla="*/ 968 w 10000"/>
                <a:gd name="connsiteY19" fmla="*/ 7910 h 10000"/>
                <a:gd name="connsiteX20" fmla="*/ 968 w 10000"/>
                <a:gd name="connsiteY20" fmla="*/ 7844 h 10000"/>
                <a:gd name="connsiteX21" fmla="*/ 901 w 10000"/>
                <a:gd name="connsiteY21" fmla="*/ 7480 h 10000"/>
                <a:gd name="connsiteX22" fmla="*/ 839 w 10000"/>
                <a:gd name="connsiteY22" fmla="*/ 7172 h 10000"/>
                <a:gd name="connsiteX23" fmla="*/ 839 w 10000"/>
                <a:gd name="connsiteY23" fmla="*/ 7024 h 10000"/>
                <a:gd name="connsiteX24" fmla="*/ 901 w 10000"/>
                <a:gd name="connsiteY24" fmla="*/ 6944 h 10000"/>
                <a:gd name="connsiteX25" fmla="*/ 901 w 10000"/>
                <a:gd name="connsiteY25" fmla="*/ 6878 h 10000"/>
                <a:gd name="connsiteX26" fmla="*/ 999 w 10000"/>
                <a:gd name="connsiteY26" fmla="*/ 6797 h 10000"/>
                <a:gd name="connsiteX27" fmla="*/ 1097 w 10000"/>
                <a:gd name="connsiteY27" fmla="*/ 6729 h 10000"/>
                <a:gd name="connsiteX28" fmla="*/ 1191 w 10000"/>
                <a:gd name="connsiteY28" fmla="*/ 6689 h 10000"/>
                <a:gd name="connsiteX29" fmla="*/ 1322 w 10000"/>
                <a:gd name="connsiteY29" fmla="*/ 6663 h 10000"/>
                <a:gd name="connsiteX30" fmla="*/ 1322 w 10000"/>
                <a:gd name="connsiteY30" fmla="*/ 6609 h 10000"/>
                <a:gd name="connsiteX31" fmla="*/ 1352 w 10000"/>
                <a:gd name="connsiteY31" fmla="*/ 6581 h 10000"/>
                <a:gd name="connsiteX32" fmla="*/ 1450 w 10000"/>
                <a:gd name="connsiteY32" fmla="*/ 6581 h 10000"/>
                <a:gd name="connsiteX33" fmla="*/ 1547 w 10000"/>
                <a:gd name="connsiteY33" fmla="*/ 6581 h 10000"/>
                <a:gd name="connsiteX34" fmla="*/ 1804 w 10000"/>
                <a:gd name="connsiteY34" fmla="*/ 6541 h 10000"/>
                <a:gd name="connsiteX35" fmla="*/ 2417 w 10000"/>
                <a:gd name="connsiteY35" fmla="*/ 6420 h 10000"/>
                <a:gd name="connsiteX36" fmla="*/ 2676 w 10000"/>
                <a:gd name="connsiteY36" fmla="*/ 6286 h 10000"/>
                <a:gd name="connsiteX37" fmla="*/ 2868 w 10000"/>
                <a:gd name="connsiteY37" fmla="*/ 6179 h 10000"/>
                <a:gd name="connsiteX38" fmla="*/ 3030 w 10000"/>
                <a:gd name="connsiteY38" fmla="*/ 6125 h 10000"/>
                <a:gd name="connsiteX39" fmla="*/ 3225 w 10000"/>
                <a:gd name="connsiteY39" fmla="*/ 6032 h 10000"/>
                <a:gd name="connsiteX40" fmla="*/ 3386 w 10000"/>
                <a:gd name="connsiteY40" fmla="*/ 5978 h 10000"/>
                <a:gd name="connsiteX41" fmla="*/ 3643 w 10000"/>
                <a:gd name="connsiteY41" fmla="*/ 5869 h 10000"/>
                <a:gd name="connsiteX42" fmla="*/ 3741 w 10000"/>
                <a:gd name="connsiteY42" fmla="*/ 5845 h 10000"/>
                <a:gd name="connsiteX43" fmla="*/ 3871 w 10000"/>
                <a:gd name="connsiteY43" fmla="*/ 5802 h 10000"/>
                <a:gd name="connsiteX44" fmla="*/ 4096 w 10000"/>
                <a:gd name="connsiteY44" fmla="*/ 5723 h 10000"/>
                <a:gd name="connsiteX45" fmla="*/ 4096 w 10000"/>
                <a:gd name="connsiteY45" fmla="*/ 5659 h 10000"/>
                <a:gd name="connsiteX46" fmla="*/ 4128 w 10000"/>
                <a:gd name="connsiteY46" fmla="*/ 5511 h 10000"/>
                <a:gd name="connsiteX47" fmla="*/ 4191 w 10000"/>
                <a:gd name="connsiteY47" fmla="*/ 5403 h 10000"/>
                <a:gd name="connsiteX48" fmla="*/ 4226 w 10000"/>
                <a:gd name="connsiteY48" fmla="*/ 5311 h 10000"/>
                <a:gd name="connsiteX49" fmla="*/ 4356 w 10000"/>
                <a:gd name="connsiteY49" fmla="*/ 5202 h 10000"/>
                <a:gd name="connsiteX50" fmla="*/ 4548 w 10000"/>
                <a:gd name="connsiteY50" fmla="*/ 5053 h 10000"/>
                <a:gd name="connsiteX51" fmla="*/ 4807 w 10000"/>
                <a:gd name="connsiteY51" fmla="*/ 4919 h 10000"/>
                <a:gd name="connsiteX52" fmla="*/ 4903 w 10000"/>
                <a:gd name="connsiteY52" fmla="*/ 4827 h 10000"/>
                <a:gd name="connsiteX53" fmla="*/ 5258 w 10000"/>
                <a:gd name="connsiteY53" fmla="*/ 4730 h 10000"/>
                <a:gd name="connsiteX54" fmla="*/ 5386 w 10000"/>
                <a:gd name="connsiteY54" fmla="*/ 4718 h 10000"/>
                <a:gd name="connsiteX55" fmla="*/ 5451 w 10000"/>
                <a:gd name="connsiteY55" fmla="*/ 4651 h 10000"/>
                <a:gd name="connsiteX56" fmla="*/ 5613 w 10000"/>
                <a:gd name="connsiteY56" fmla="*/ 4503 h 10000"/>
                <a:gd name="connsiteX57" fmla="*/ 5707 w 10000"/>
                <a:gd name="connsiteY57" fmla="*/ 4342 h 10000"/>
                <a:gd name="connsiteX58" fmla="*/ 5707 w 10000"/>
                <a:gd name="connsiteY58" fmla="*/ 4278 h 10000"/>
                <a:gd name="connsiteX59" fmla="*/ 5742 w 10000"/>
                <a:gd name="connsiteY59" fmla="*/ 4236 h 10000"/>
                <a:gd name="connsiteX60" fmla="*/ 5871 w 10000"/>
                <a:gd name="connsiteY60" fmla="*/ 4208 h 10000"/>
                <a:gd name="connsiteX61" fmla="*/ 6000 w 10000"/>
                <a:gd name="connsiteY61" fmla="*/ 4208 h 10000"/>
                <a:gd name="connsiteX62" fmla="*/ 6257 w 10000"/>
                <a:gd name="connsiteY62" fmla="*/ 4208 h 10000"/>
                <a:gd name="connsiteX63" fmla="*/ 6419 w 10000"/>
                <a:gd name="connsiteY63" fmla="*/ 4236 h 10000"/>
                <a:gd name="connsiteX64" fmla="*/ 6613 w 10000"/>
                <a:gd name="connsiteY64" fmla="*/ 4236 h 10000"/>
                <a:gd name="connsiteX65" fmla="*/ 6805 w 10000"/>
                <a:gd name="connsiteY65" fmla="*/ 4196 h 10000"/>
                <a:gd name="connsiteX66" fmla="*/ 6966 w 10000"/>
                <a:gd name="connsiteY66" fmla="*/ 4208 h 10000"/>
                <a:gd name="connsiteX67" fmla="*/ 7161 w 10000"/>
                <a:gd name="connsiteY67" fmla="*/ 4167 h 10000"/>
                <a:gd name="connsiteX68" fmla="*/ 7323 w 10000"/>
                <a:gd name="connsiteY68" fmla="*/ 4130 h 10000"/>
                <a:gd name="connsiteX69" fmla="*/ 7485 w 10000"/>
                <a:gd name="connsiteY69" fmla="*/ 4130 h 10000"/>
                <a:gd name="connsiteX70" fmla="*/ 7615 w 10000"/>
                <a:gd name="connsiteY70" fmla="*/ 4130 h 10000"/>
                <a:gd name="connsiteX71" fmla="*/ 7708 w 10000"/>
                <a:gd name="connsiteY71" fmla="*/ 4102 h 10000"/>
                <a:gd name="connsiteX72" fmla="*/ 7838 w 10000"/>
                <a:gd name="connsiteY72" fmla="*/ 4086 h 10000"/>
                <a:gd name="connsiteX73" fmla="*/ 7936 w 10000"/>
                <a:gd name="connsiteY73" fmla="*/ 4022 h 10000"/>
                <a:gd name="connsiteX74" fmla="*/ 7936 w 10000"/>
                <a:gd name="connsiteY74" fmla="*/ 3942 h 10000"/>
                <a:gd name="connsiteX75" fmla="*/ 7936 w 10000"/>
                <a:gd name="connsiteY75" fmla="*/ 3807 h 10000"/>
                <a:gd name="connsiteX76" fmla="*/ 7708 w 10000"/>
                <a:gd name="connsiteY76" fmla="*/ 3565 h 10000"/>
                <a:gd name="connsiteX77" fmla="*/ 7516 w 10000"/>
                <a:gd name="connsiteY77" fmla="*/ 3244 h 10000"/>
                <a:gd name="connsiteX78" fmla="*/ 7516 w 10000"/>
                <a:gd name="connsiteY78" fmla="*/ 3190 h 10000"/>
                <a:gd name="connsiteX79" fmla="*/ 7579 w 10000"/>
                <a:gd name="connsiteY79" fmla="*/ 3096 h 10000"/>
                <a:gd name="connsiteX80" fmla="*/ 7676 w 10000"/>
                <a:gd name="connsiteY80" fmla="*/ 3017 h 10000"/>
                <a:gd name="connsiteX81" fmla="*/ 7774 w 10000"/>
                <a:gd name="connsiteY81" fmla="*/ 2935 h 10000"/>
                <a:gd name="connsiteX82" fmla="*/ 7774 w 10000"/>
                <a:gd name="connsiteY82" fmla="*/ 2843 h 10000"/>
                <a:gd name="connsiteX83" fmla="*/ 7774 w 10000"/>
                <a:gd name="connsiteY83" fmla="*/ 2749 h 10000"/>
                <a:gd name="connsiteX84" fmla="*/ 7871 w 10000"/>
                <a:gd name="connsiteY84" fmla="*/ 2693 h 10000"/>
                <a:gd name="connsiteX85" fmla="*/ 7936 w 10000"/>
                <a:gd name="connsiteY85" fmla="*/ 2575 h 10000"/>
                <a:gd name="connsiteX86" fmla="*/ 7967 w 10000"/>
                <a:gd name="connsiteY86" fmla="*/ 2467 h 10000"/>
                <a:gd name="connsiteX87" fmla="*/ 8065 w 10000"/>
                <a:gd name="connsiteY87" fmla="*/ 2427 h 10000"/>
                <a:gd name="connsiteX88" fmla="*/ 8194 w 10000"/>
                <a:gd name="connsiteY88" fmla="*/ 2357 h 10000"/>
                <a:gd name="connsiteX89" fmla="*/ 8323 w 10000"/>
                <a:gd name="connsiteY89" fmla="*/ 2321 h 10000"/>
                <a:gd name="connsiteX90" fmla="*/ 8482 w 10000"/>
                <a:gd name="connsiteY90" fmla="*/ 2240 h 10000"/>
                <a:gd name="connsiteX91" fmla="*/ 8647 w 10000"/>
                <a:gd name="connsiteY91" fmla="*/ 2130 h 10000"/>
                <a:gd name="connsiteX92" fmla="*/ 8741 w 10000"/>
                <a:gd name="connsiteY92" fmla="*/ 2024 h 10000"/>
                <a:gd name="connsiteX93" fmla="*/ 8741 w 10000"/>
                <a:gd name="connsiteY93" fmla="*/ 1945 h 10000"/>
                <a:gd name="connsiteX94" fmla="*/ 8774 w 10000"/>
                <a:gd name="connsiteY94" fmla="*/ 1797 h 10000"/>
                <a:gd name="connsiteX95" fmla="*/ 8581 w 10000"/>
                <a:gd name="connsiteY95" fmla="*/ 1611 h 10000"/>
                <a:gd name="connsiteX96" fmla="*/ 8547 w 10000"/>
                <a:gd name="connsiteY96" fmla="*/ 1540 h 10000"/>
                <a:gd name="connsiteX97" fmla="*/ 8547 w 10000"/>
                <a:gd name="connsiteY97" fmla="*/ 1167 h 10000"/>
                <a:gd name="connsiteX98" fmla="*/ 8547 w 10000"/>
                <a:gd name="connsiteY98" fmla="*/ 1085 h 10000"/>
                <a:gd name="connsiteX99" fmla="*/ 8547 w 10000"/>
                <a:gd name="connsiteY99" fmla="*/ 1047 h 10000"/>
                <a:gd name="connsiteX100" fmla="*/ 8581 w 10000"/>
                <a:gd name="connsiteY100" fmla="*/ 1006 h 10000"/>
                <a:gd name="connsiteX101" fmla="*/ 8647 w 10000"/>
                <a:gd name="connsiteY101" fmla="*/ 964 h 10000"/>
                <a:gd name="connsiteX102" fmla="*/ 8774 w 10000"/>
                <a:gd name="connsiteY102" fmla="*/ 896 h 10000"/>
                <a:gd name="connsiteX103" fmla="*/ 8998 w 10000"/>
                <a:gd name="connsiteY103" fmla="*/ 872 h 10000"/>
                <a:gd name="connsiteX104" fmla="*/ 9128 w 10000"/>
                <a:gd name="connsiteY104" fmla="*/ 860 h 10000"/>
                <a:gd name="connsiteX105" fmla="*/ 9224 w 10000"/>
                <a:gd name="connsiteY105" fmla="*/ 817 h 10000"/>
                <a:gd name="connsiteX106" fmla="*/ 9385 w 10000"/>
                <a:gd name="connsiteY106" fmla="*/ 764 h 10000"/>
                <a:gd name="connsiteX107" fmla="*/ 9581 w 10000"/>
                <a:gd name="connsiteY107" fmla="*/ 642 h 10000"/>
                <a:gd name="connsiteX108" fmla="*/ 9709 w 10000"/>
                <a:gd name="connsiteY108" fmla="*/ 576 h 10000"/>
                <a:gd name="connsiteX109" fmla="*/ 9937 w 10000"/>
                <a:gd name="connsiteY109" fmla="*/ 497 h 10000"/>
                <a:gd name="connsiteX110" fmla="*/ 10000 w 10000"/>
                <a:gd name="connsiteY110" fmla="*/ 428 h 10000"/>
                <a:gd name="connsiteX111" fmla="*/ 10000 w 10000"/>
                <a:gd name="connsiteY111" fmla="*/ 376 h 10000"/>
                <a:gd name="connsiteX112" fmla="*/ 9937 w 10000"/>
                <a:gd name="connsiteY112" fmla="*/ 309 h 10000"/>
                <a:gd name="connsiteX113" fmla="*/ 9807 w 10000"/>
                <a:gd name="connsiteY113" fmla="*/ 242 h 10000"/>
                <a:gd name="connsiteX114" fmla="*/ 9741 w 10000"/>
                <a:gd name="connsiteY114" fmla="*/ 187 h 10000"/>
                <a:gd name="connsiteX115" fmla="*/ 9709 w 10000"/>
                <a:gd name="connsiteY115" fmla="*/ 94 h 10000"/>
                <a:gd name="connsiteX116" fmla="*/ 9709 w 10000"/>
                <a:gd name="connsiteY116" fmla="*/ 37 h 10000"/>
                <a:gd name="connsiteX117" fmla="*/ 9709 w 10000"/>
                <a:gd name="connsiteY117" fmla="*/ 12 h 10000"/>
                <a:gd name="connsiteX118" fmla="*/ 9645 w 10000"/>
                <a:gd name="connsiteY118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230 w 10000"/>
                <a:gd name="connsiteY2" fmla="*/ 9560 h 10000"/>
                <a:gd name="connsiteX3" fmla="*/ 516 w 10000"/>
                <a:gd name="connsiteY3" fmla="*/ 9315 h 10000"/>
                <a:gd name="connsiteX4" fmla="*/ 516 w 10000"/>
                <a:gd name="connsiteY4" fmla="*/ 9276 h 10000"/>
                <a:gd name="connsiteX5" fmla="*/ 545 w 10000"/>
                <a:gd name="connsiteY5" fmla="*/ 9182 h 10000"/>
                <a:gd name="connsiteX6" fmla="*/ 516 w 10000"/>
                <a:gd name="connsiteY6" fmla="*/ 9102 h 10000"/>
                <a:gd name="connsiteX7" fmla="*/ 288 w 10000"/>
                <a:gd name="connsiteY7" fmla="*/ 8915 h 10000"/>
                <a:gd name="connsiteX8" fmla="*/ 160 w 10000"/>
                <a:gd name="connsiteY8" fmla="*/ 8808 h 10000"/>
                <a:gd name="connsiteX9" fmla="*/ 97 w 10000"/>
                <a:gd name="connsiteY9" fmla="*/ 8726 h 10000"/>
                <a:gd name="connsiteX10" fmla="*/ 97 w 10000"/>
                <a:gd name="connsiteY10" fmla="*/ 8618 h 10000"/>
                <a:gd name="connsiteX11" fmla="*/ 160 w 10000"/>
                <a:gd name="connsiteY11" fmla="*/ 8473 h 10000"/>
                <a:gd name="connsiteX12" fmla="*/ 255 w 10000"/>
                <a:gd name="connsiteY12" fmla="*/ 8392 h 10000"/>
                <a:gd name="connsiteX13" fmla="*/ 387 w 10000"/>
                <a:gd name="connsiteY13" fmla="*/ 8244 h 10000"/>
                <a:gd name="connsiteX14" fmla="*/ 545 w 10000"/>
                <a:gd name="connsiteY14" fmla="*/ 8178 h 10000"/>
                <a:gd name="connsiteX15" fmla="*/ 742 w 10000"/>
                <a:gd name="connsiteY15" fmla="*/ 8070 h 10000"/>
                <a:gd name="connsiteX16" fmla="*/ 839 w 10000"/>
                <a:gd name="connsiteY16" fmla="*/ 8030 h 10000"/>
                <a:gd name="connsiteX17" fmla="*/ 901 w 10000"/>
                <a:gd name="connsiteY17" fmla="*/ 7991 h 10000"/>
                <a:gd name="connsiteX18" fmla="*/ 968 w 10000"/>
                <a:gd name="connsiteY18" fmla="*/ 7910 h 10000"/>
                <a:gd name="connsiteX19" fmla="*/ 968 w 10000"/>
                <a:gd name="connsiteY19" fmla="*/ 7844 h 10000"/>
                <a:gd name="connsiteX20" fmla="*/ 901 w 10000"/>
                <a:gd name="connsiteY20" fmla="*/ 7480 h 10000"/>
                <a:gd name="connsiteX21" fmla="*/ 839 w 10000"/>
                <a:gd name="connsiteY21" fmla="*/ 7172 h 10000"/>
                <a:gd name="connsiteX22" fmla="*/ 839 w 10000"/>
                <a:gd name="connsiteY22" fmla="*/ 7024 h 10000"/>
                <a:gd name="connsiteX23" fmla="*/ 901 w 10000"/>
                <a:gd name="connsiteY23" fmla="*/ 6944 h 10000"/>
                <a:gd name="connsiteX24" fmla="*/ 901 w 10000"/>
                <a:gd name="connsiteY24" fmla="*/ 6878 h 10000"/>
                <a:gd name="connsiteX25" fmla="*/ 999 w 10000"/>
                <a:gd name="connsiteY25" fmla="*/ 6797 h 10000"/>
                <a:gd name="connsiteX26" fmla="*/ 1097 w 10000"/>
                <a:gd name="connsiteY26" fmla="*/ 6729 h 10000"/>
                <a:gd name="connsiteX27" fmla="*/ 1191 w 10000"/>
                <a:gd name="connsiteY27" fmla="*/ 6689 h 10000"/>
                <a:gd name="connsiteX28" fmla="*/ 1322 w 10000"/>
                <a:gd name="connsiteY28" fmla="*/ 6663 h 10000"/>
                <a:gd name="connsiteX29" fmla="*/ 1322 w 10000"/>
                <a:gd name="connsiteY29" fmla="*/ 6609 h 10000"/>
                <a:gd name="connsiteX30" fmla="*/ 1352 w 10000"/>
                <a:gd name="connsiteY30" fmla="*/ 6581 h 10000"/>
                <a:gd name="connsiteX31" fmla="*/ 1450 w 10000"/>
                <a:gd name="connsiteY31" fmla="*/ 6581 h 10000"/>
                <a:gd name="connsiteX32" fmla="*/ 1547 w 10000"/>
                <a:gd name="connsiteY32" fmla="*/ 6581 h 10000"/>
                <a:gd name="connsiteX33" fmla="*/ 1804 w 10000"/>
                <a:gd name="connsiteY33" fmla="*/ 6541 h 10000"/>
                <a:gd name="connsiteX34" fmla="*/ 2417 w 10000"/>
                <a:gd name="connsiteY34" fmla="*/ 6420 h 10000"/>
                <a:gd name="connsiteX35" fmla="*/ 2676 w 10000"/>
                <a:gd name="connsiteY35" fmla="*/ 6286 h 10000"/>
                <a:gd name="connsiteX36" fmla="*/ 2868 w 10000"/>
                <a:gd name="connsiteY36" fmla="*/ 6179 h 10000"/>
                <a:gd name="connsiteX37" fmla="*/ 3030 w 10000"/>
                <a:gd name="connsiteY37" fmla="*/ 6125 h 10000"/>
                <a:gd name="connsiteX38" fmla="*/ 3225 w 10000"/>
                <a:gd name="connsiteY38" fmla="*/ 6032 h 10000"/>
                <a:gd name="connsiteX39" fmla="*/ 3386 w 10000"/>
                <a:gd name="connsiteY39" fmla="*/ 5978 h 10000"/>
                <a:gd name="connsiteX40" fmla="*/ 3643 w 10000"/>
                <a:gd name="connsiteY40" fmla="*/ 5869 h 10000"/>
                <a:gd name="connsiteX41" fmla="*/ 3741 w 10000"/>
                <a:gd name="connsiteY41" fmla="*/ 5845 h 10000"/>
                <a:gd name="connsiteX42" fmla="*/ 3871 w 10000"/>
                <a:gd name="connsiteY42" fmla="*/ 5802 h 10000"/>
                <a:gd name="connsiteX43" fmla="*/ 4096 w 10000"/>
                <a:gd name="connsiteY43" fmla="*/ 5723 h 10000"/>
                <a:gd name="connsiteX44" fmla="*/ 4096 w 10000"/>
                <a:gd name="connsiteY44" fmla="*/ 5659 h 10000"/>
                <a:gd name="connsiteX45" fmla="*/ 4128 w 10000"/>
                <a:gd name="connsiteY45" fmla="*/ 5511 h 10000"/>
                <a:gd name="connsiteX46" fmla="*/ 4191 w 10000"/>
                <a:gd name="connsiteY46" fmla="*/ 5403 h 10000"/>
                <a:gd name="connsiteX47" fmla="*/ 4226 w 10000"/>
                <a:gd name="connsiteY47" fmla="*/ 5311 h 10000"/>
                <a:gd name="connsiteX48" fmla="*/ 4356 w 10000"/>
                <a:gd name="connsiteY48" fmla="*/ 5202 h 10000"/>
                <a:gd name="connsiteX49" fmla="*/ 4548 w 10000"/>
                <a:gd name="connsiteY49" fmla="*/ 5053 h 10000"/>
                <a:gd name="connsiteX50" fmla="*/ 4807 w 10000"/>
                <a:gd name="connsiteY50" fmla="*/ 4919 h 10000"/>
                <a:gd name="connsiteX51" fmla="*/ 4903 w 10000"/>
                <a:gd name="connsiteY51" fmla="*/ 4827 h 10000"/>
                <a:gd name="connsiteX52" fmla="*/ 5258 w 10000"/>
                <a:gd name="connsiteY52" fmla="*/ 4730 h 10000"/>
                <a:gd name="connsiteX53" fmla="*/ 5386 w 10000"/>
                <a:gd name="connsiteY53" fmla="*/ 4718 h 10000"/>
                <a:gd name="connsiteX54" fmla="*/ 5451 w 10000"/>
                <a:gd name="connsiteY54" fmla="*/ 4651 h 10000"/>
                <a:gd name="connsiteX55" fmla="*/ 5613 w 10000"/>
                <a:gd name="connsiteY55" fmla="*/ 4503 h 10000"/>
                <a:gd name="connsiteX56" fmla="*/ 5707 w 10000"/>
                <a:gd name="connsiteY56" fmla="*/ 4342 h 10000"/>
                <a:gd name="connsiteX57" fmla="*/ 5707 w 10000"/>
                <a:gd name="connsiteY57" fmla="*/ 4278 h 10000"/>
                <a:gd name="connsiteX58" fmla="*/ 5742 w 10000"/>
                <a:gd name="connsiteY58" fmla="*/ 4236 h 10000"/>
                <a:gd name="connsiteX59" fmla="*/ 5871 w 10000"/>
                <a:gd name="connsiteY59" fmla="*/ 4208 h 10000"/>
                <a:gd name="connsiteX60" fmla="*/ 6000 w 10000"/>
                <a:gd name="connsiteY60" fmla="*/ 4208 h 10000"/>
                <a:gd name="connsiteX61" fmla="*/ 6257 w 10000"/>
                <a:gd name="connsiteY61" fmla="*/ 4208 h 10000"/>
                <a:gd name="connsiteX62" fmla="*/ 6419 w 10000"/>
                <a:gd name="connsiteY62" fmla="*/ 4236 h 10000"/>
                <a:gd name="connsiteX63" fmla="*/ 6613 w 10000"/>
                <a:gd name="connsiteY63" fmla="*/ 4236 h 10000"/>
                <a:gd name="connsiteX64" fmla="*/ 6805 w 10000"/>
                <a:gd name="connsiteY64" fmla="*/ 4196 h 10000"/>
                <a:gd name="connsiteX65" fmla="*/ 6966 w 10000"/>
                <a:gd name="connsiteY65" fmla="*/ 4208 h 10000"/>
                <a:gd name="connsiteX66" fmla="*/ 7161 w 10000"/>
                <a:gd name="connsiteY66" fmla="*/ 4167 h 10000"/>
                <a:gd name="connsiteX67" fmla="*/ 7323 w 10000"/>
                <a:gd name="connsiteY67" fmla="*/ 4130 h 10000"/>
                <a:gd name="connsiteX68" fmla="*/ 7485 w 10000"/>
                <a:gd name="connsiteY68" fmla="*/ 4130 h 10000"/>
                <a:gd name="connsiteX69" fmla="*/ 7615 w 10000"/>
                <a:gd name="connsiteY69" fmla="*/ 4130 h 10000"/>
                <a:gd name="connsiteX70" fmla="*/ 7708 w 10000"/>
                <a:gd name="connsiteY70" fmla="*/ 4102 h 10000"/>
                <a:gd name="connsiteX71" fmla="*/ 7838 w 10000"/>
                <a:gd name="connsiteY71" fmla="*/ 4086 h 10000"/>
                <a:gd name="connsiteX72" fmla="*/ 7936 w 10000"/>
                <a:gd name="connsiteY72" fmla="*/ 4022 h 10000"/>
                <a:gd name="connsiteX73" fmla="*/ 7936 w 10000"/>
                <a:gd name="connsiteY73" fmla="*/ 3942 h 10000"/>
                <a:gd name="connsiteX74" fmla="*/ 7936 w 10000"/>
                <a:gd name="connsiteY74" fmla="*/ 3807 h 10000"/>
                <a:gd name="connsiteX75" fmla="*/ 7708 w 10000"/>
                <a:gd name="connsiteY75" fmla="*/ 3565 h 10000"/>
                <a:gd name="connsiteX76" fmla="*/ 7516 w 10000"/>
                <a:gd name="connsiteY76" fmla="*/ 3244 h 10000"/>
                <a:gd name="connsiteX77" fmla="*/ 7516 w 10000"/>
                <a:gd name="connsiteY77" fmla="*/ 3190 h 10000"/>
                <a:gd name="connsiteX78" fmla="*/ 7579 w 10000"/>
                <a:gd name="connsiteY78" fmla="*/ 3096 h 10000"/>
                <a:gd name="connsiteX79" fmla="*/ 7676 w 10000"/>
                <a:gd name="connsiteY79" fmla="*/ 3017 h 10000"/>
                <a:gd name="connsiteX80" fmla="*/ 7774 w 10000"/>
                <a:gd name="connsiteY80" fmla="*/ 2935 h 10000"/>
                <a:gd name="connsiteX81" fmla="*/ 7774 w 10000"/>
                <a:gd name="connsiteY81" fmla="*/ 2843 h 10000"/>
                <a:gd name="connsiteX82" fmla="*/ 7774 w 10000"/>
                <a:gd name="connsiteY82" fmla="*/ 2749 h 10000"/>
                <a:gd name="connsiteX83" fmla="*/ 7871 w 10000"/>
                <a:gd name="connsiteY83" fmla="*/ 2693 h 10000"/>
                <a:gd name="connsiteX84" fmla="*/ 7936 w 10000"/>
                <a:gd name="connsiteY84" fmla="*/ 2575 h 10000"/>
                <a:gd name="connsiteX85" fmla="*/ 7967 w 10000"/>
                <a:gd name="connsiteY85" fmla="*/ 2467 h 10000"/>
                <a:gd name="connsiteX86" fmla="*/ 8065 w 10000"/>
                <a:gd name="connsiteY86" fmla="*/ 2427 h 10000"/>
                <a:gd name="connsiteX87" fmla="*/ 8194 w 10000"/>
                <a:gd name="connsiteY87" fmla="*/ 2357 h 10000"/>
                <a:gd name="connsiteX88" fmla="*/ 8323 w 10000"/>
                <a:gd name="connsiteY88" fmla="*/ 2321 h 10000"/>
                <a:gd name="connsiteX89" fmla="*/ 8482 w 10000"/>
                <a:gd name="connsiteY89" fmla="*/ 2240 h 10000"/>
                <a:gd name="connsiteX90" fmla="*/ 8647 w 10000"/>
                <a:gd name="connsiteY90" fmla="*/ 2130 h 10000"/>
                <a:gd name="connsiteX91" fmla="*/ 8741 w 10000"/>
                <a:gd name="connsiteY91" fmla="*/ 2024 h 10000"/>
                <a:gd name="connsiteX92" fmla="*/ 8741 w 10000"/>
                <a:gd name="connsiteY92" fmla="*/ 1945 h 10000"/>
                <a:gd name="connsiteX93" fmla="*/ 8774 w 10000"/>
                <a:gd name="connsiteY93" fmla="*/ 1797 h 10000"/>
                <a:gd name="connsiteX94" fmla="*/ 8581 w 10000"/>
                <a:gd name="connsiteY94" fmla="*/ 1611 h 10000"/>
                <a:gd name="connsiteX95" fmla="*/ 8547 w 10000"/>
                <a:gd name="connsiteY95" fmla="*/ 1540 h 10000"/>
                <a:gd name="connsiteX96" fmla="*/ 8547 w 10000"/>
                <a:gd name="connsiteY96" fmla="*/ 1167 h 10000"/>
                <a:gd name="connsiteX97" fmla="*/ 8547 w 10000"/>
                <a:gd name="connsiteY97" fmla="*/ 1085 h 10000"/>
                <a:gd name="connsiteX98" fmla="*/ 8547 w 10000"/>
                <a:gd name="connsiteY98" fmla="*/ 1047 h 10000"/>
                <a:gd name="connsiteX99" fmla="*/ 8581 w 10000"/>
                <a:gd name="connsiteY99" fmla="*/ 1006 h 10000"/>
                <a:gd name="connsiteX100" fmla="*/ 8647 w 10000"/>
                <a:gd name="connsiteY100" fmla="*/ 964 h 10000"/>
                <a:gd name="connsiteX101" fmla="*/ 8774 w 10000"/>
                <a:gd name="connsiteY101" fmla="*/ 896 h 10000"/>
                <a:gd name="connsiteX102" fmla="*/ 8998 w 10000"/>
                <a:gd name="connsiteY102" fmla="*/ 872 h 10000"/>
                <a:gd name="connsiteX103" fmla="*/ 9128 w 10000"/>
                <a:gd name="connsiteY103" fmla="*/ 860 h 10000"/>
                <a:gd name="connsiteX104" fmla="*/ 9224 w 10000"/>
                <a:gd name="connsiteY104" fmla="*/ 817 h 10000"/>
                <a:gd name="connsiteX105" fmla="*/ 9385 w 10000"/>
                <a:gd name="connsiteY105" fmla="*/ 764 h 10000"/>
                <a:gd name="connsiteX106" fmla="*/ 9581 w 10000"/>
                <a:gd name="connsiteY106" fmla="*/ 642 h 10000"/>
                <a:gd name="connsiteX107" fmla="*/ 9709 w 10000"/>
                <a:gd name="connsiteY107" fmla="*/ 576 h 10000"/>
                <a:gd name="connsiteX108" fmla="*/ 9937 w 10000"/>
                <a:gd name="connsiteY108" fmla="*/ 497 h 10000"/>
                <a:gd name="connsiteX109" fmla="*/ 10000 w 10000"/>
                <a:gd name="connsiteY109" fmla="*/ 428 h 10000"/>
                <a:gd name="connsiteX110" fmla="*/ 10000 w 10000"/>
                <a:gd name="connsiteY110" fmla="*/ 376 h 10000"/>
                <a:gd name="connsiteX111" fmla="*/ 9937 w 10000"/>
                <a:gd name="connsiteY111" fmla="*/ 309 h 10000"/>
                <a:gd name="connsiteX112" fmla="*/ 9807 w 10000"/>
                <a:gd name="connsiteY112" fmla="*/ 242 h 10000"/>
                <a:gd name="connsiteX113" fmla="*/ 9741 w 10000"/>
                <a:gd name="connsiteY113" fmla="*/ 187 h 10000"/>
                <a:gd name="connsiteX114" fmla="*/ 9709 w 10000"/>
                <a:gd name="connsiteY114" fmla="*/ 94 h 10000"/>
                <a:gd name="connsiteX115" fmla="*/ 9709 w 10000"/>
                <a:gd name="connsiteY115" fmla="*/ 37 h 10000"/>
                <a:gd name="connsiteX116" fmla="*/ 9709 w 10000"/>
                <a:gd name="connsiteY116" fmla="*/ 12 h 10000"/>
                <a:gd name="connsiteX117" fmla="*/ 9645 w 10000"/>
                <a:gd name="connsiteY117" fmla="*/ 0 h 10000"/>
                <a:gd name="connsiteX0" fmla="*/ 0 w 10000"/>
                <a:gd name="connsiteY0" fmla="*/ 10000 h 10000"/>
                <a:gd name="connsiteX1" fmla="*/ 255 w 10000"/>
                <a:gd name="connsiteY1" fmla="*/ 9947 h 10000"/>
                <a:gd name="connsiteX2" fmla="*/ 516 w 10000"/>
                <a:gd name="connsiteY2" fmla="*/ 9315 h 10000"/>
                <a:gd name="connsiteX3" fmla="*/ 516 w 10000"/>
                <a:gd name="connsiteY3" fmla="*/ 9276 h 10000"/>
                <a:gd name="connsiteX4" fmla="*/ 545 w 10000"/>
                <a:gd name="connsiteY4" fmla="*/ 9182 h 10000"/>
                <a:gd name="connsiteX5" fmla="*/ 516 w 10000"/>
                <a:gd name="connsiteY5" fmla="*/ 9102 h 10000"/>
                <a:gd name="connsiteX6" fmla="*/ 288 w 10000"/>
                <a:gd name="connsiteY6" fmla="*/ 8915 h 10000"/>
                <a:gd name="connsiteX7" fmla="*/ 160 w 10000"/>
                <a:gd name="connsiteY7" fmla="*/ 8808 h 10000"/>
                <a:gd name="connsiteX8" fmla="*/ 97 w 10000"/>
                <a:gd name="connsiteY8" fmla="*/ 8726 h 10000"/>
                <a:gd name="connsiteX9" fmla="*/ 97 w 10000"/>
                <a:gd name="connsiteY9" fmla="*/ 8618 h 10000"/>
                <a:gd name="connsiteX10" fmla="*/ 160 w 10000"/>
                <a:gd name="connsiteY10" fmla="*/ 8473 h 10000"/>
                <a:gd name="connsiteX11" fmla="*/ 255 w 10000"/>
                <a:gd name="connsiteY11" fmla="*/ 8392 h 10000"/>
                <a:gd name="connsiteX12" fmla="*/ 387 w 10000"/>
                <a:gd name="connsiteY12" fmla="*/ 8244 h 10000"/>
                <a:gd name="connsiteX13" fmla="*/ 545 w 10000"/>
                <a:gd name="connsiteY13" fmla="*/ 8178 h 10000"/>
                <a:gd name="connsiteX14" fmla="*/ 742 w 10000"/>
                <a:gd name="connsiteY14" fmla="*/ 8070 h 10000"/>
                <a:gd name="connsiteX15" fmla="*/ 839 w 10000"/>
                <a:gd name="connsiteY15" fmla="*/ 8030 h 10000"/>
                <a:gd name="connsiteX16" fmla="*/ 901 w 10000"/>
                <a:gd name="connsiteY16" fmla="*/ 7991 h 10000"/>
                <a:gd name="connsiteX17" fmla="*/ 968 w 10000"/>
                <a:gd name="connsiteY17" fmla="*/ 7910 h 10000"/>
                <a:gd name="connsiteX18" fmla="*/ 968 w 10000"/>
                <a:gd name="connsiteY18" fmla="*/ 7844 h 10000"/>
                <a:gd name="connsiteX19" fmla="*/ 901 w 10000"/>
                <a:gd name="connsiteY19" fmla="*/ 7480 h 10000"/>
                <a:gd name="connsiteX20" fmla="*/ 839 w 10000"/>
                <a:gd name="connsiteY20" fmla="*/ 7172 h 10000"/>
                <a:gd name="connsiteX21" fmla="*/ 839 w 10000"/>
                <a:gd name="connsiteY21" fmla="*/ 7024 h 10000"/>
                <a:gd name="connsiteX22" fmla="*/ 901 w 10000"/>
                <a:gd name="connsiteY22" fmla="*/ 6944 h 10000"/>
                <a:gd name="connsiteX23" fmla="*/ 901 w 10000"/>
                <a:gd name="connsiteY23" fmla="*/ 6878 h 10000"/>
                <a:gd name="connsiteX24" fmla="*/ 999 w 10000"/>
                <a:gd name="connsiteY24" fmla="*/ 6797 h 10000"/>
                <a:gd name="connsiteX25" fmla="*/ 1097 w 10000"/>
                <a:gd name="connsiteY25" fmla="*/ 6729 h 10000"/>
                <a:gd name="connsiteX26" fmla="*/ 1191 w 10000"/>
                <a:gd name="connsiteY26" fmla="*/ 6689 h 10000"/>
                <a:gd name="connsiteX27" fmla="*/ 1322 w 10000"/>
                <a:gd name="connsiteY27" fmla="*/ 6663 h 10000"/>
                <a:gd name="connsiteX28" fmla="*/ 1322 w 10000"/>
                <a:gd name="connsiteY28" fmla="*/ 6609 h 10000"/>
                <a:gd name="connsiteX29" fmla="*/ 1352 w 10000"/>
                <a:gd name="connsiteY29" fmla="*/ 6581 h 10000"/>
                <a:gd name="connsiteX30" fmla="*/ 1450 w 10000"/>
                <a:gd name="connsiteY30" fmla="*/ 6581 h 10000"/>
                <a:gd name="connsiteX31" fmla="*/ 1547 w 10000"/>
                <a:gd name="connsiteY31" fmla="*/ 6581 h 10000"/>
                <a:gd name="connsiteX32" fmla="*/ 1804 w 10000"/>
                <a:gd name="connsiteY32" fmla="*/ 6541 h 10000"/>
                <a:gd name="connsiteX33" fmla="*/ 2417 w 10000"/>
                <a:gd name="connsiteY33" fmla="*/ 6420 h 10000"/>
                <a:gd name="connsiteX34" fmla="*/ 2676 w 10000"/>
                <a:gd name="connsiteY34" fmla="*/ 6286 h 10000"/>
                <a:gd name="connsiteX35" fmla="*/ 2868 w 10000"/>
                <a:gd name="connsiteY35" fmla="*/ 6179 h 10000"/>
                <a:gd name="connsiteX36" fmla="*/ 3030 w 10000"/>
                <a:gd name="connsiteY36" fmla="*/ 6125 h 10000"/>
                <a:gd name="connsiteX37" fmla="*/ 3225 w 10000"/>
                <a:gd name="connsiteY37" fmla="*/ 6032 h 10000"/>
                <a:gd name="connsiteX38" fmla="*/ 3386 w 10000"/>
                <a:gd name="connsiteY38" fmla="*/ 5978 h 10000"/>
                <a:gd name="connsiteX39" fmla="*/ 3643 w 10000"/>
                <a:gd name="connsiteY39" fmla="*/ 5869 h 10000"/>
                <a:gd name="connsiteX40" fmla="*/ 3741 w 10000"/>
                <a:gd name="connsiteY40" fmla="*/ 5845 h 10000"/>
                <a:gd name="connsiteX41" fmla="*/ 3871 w 10000"/>
                <a:gd name="connsiteY41" fmla="*/ 5802 h 10000"/>
                <a:gd name="connsiteX42" fmla="*/ 4096 w 10000"/>
                <a:gd name="connsiteY42" fmla="*/ 5723 h 10000"/>
                <a:gd name="connsiteX43" fmla="*/ 4096 w 10000"/>
                <a:gd name="connsiteY43" fmla="*/ 5659 h 10000"/>
                <a:gd name="connsiteX44" fmla="*/ 4128 w 10000"/>
                <a:gd name="connsiteY44" fmla="*/ 5511 h 10000"/>
                <a:gd name="connsiteX45" fmla="*/ 4191 w 10000"/>
                <a:gd name="connsiteY45" fmla="*/ 5403 h 10000"/>
                <a:gd name="connsiteX46" fmla="*/ 4226 w 10000"/>
                <a:gd name="connsiteY46" fmla="*/ 5311 h 10000"/>
                <a:gd name="connsiteX47" fmla="*/ 4356 w 10000"/>
                <a:gd name="connsiteY47" fmla="*/ 5202 h 10000"/>
                <a:gd name="connsiteX48" fmla="*/ 4548 w 10000"/>
                <a:gd name="connsiteY48" fmla="*/ 5053 h 10000"/>
                <a:gd name="connsiteX49" fmla="*/ 4807 w 10000"/>
                <a:gd name="connsiteY49" fmla="*/ 4919 h 10000"/>
                <a:gd name="connsiteX50" fmla="*/ 4903 w 10000"/>
                <a:gd name="connsiteY50" fmla="*/ 4827 h 10000"/>
                <a:gd name="connsiteX51" fmla="*/ 5258 w 10000"/>
                <a:gd name="connsiteY51" fmla="*/ 4730 h 10000"/>
                <a:gd name="connsiteX52" fmla="*/ 5386 w 10000"/>
                <a:gd name="connsiteY52" fmla="*/ 4718 h 10000"/>
                <a:gd name="connsiteX53" fmla="*/ 5451 w 10000"/>
                <a:gd name="connsiteY53" fmla="*/ 4651 h 10000"/>
                <a:gd name="connsiteX54" fmla="*/ 5613 w 10000"/>
                <a:gd name="connsiteY54" fmla="*/ 4503 h 10000"/>
                <a:gd name="connsiteX55" fmla="*/ 5707 w 10000"/>
                <a:gd name="connsiteY55" fmla="*/ 4342 h 10000"/>
                <a:gd name="connsiteX56" fmla="*/ 5707 w 10000"/>
                <a:gd name="connsiteY56" fmla="*/ 4278 h 10000"/>
                <a:gd name="connsiteX57" fmla="*/ 5742 w 10000"/>
                <a:gd name="connsiteY57" fmla="*/ 4236 h 10000"/>
                <a:gd name="connsiteX58" fmla="*/ 5871 w 10000"/>
                <a:gd name="connsiteY58" fmla="*/ 4208 h 10000"/>
                <a:gd name="connsiteX59" fmla="*/ 6000 w 10000"/>
                <a:gd name="connsiteY59" fmla="*/ 4208 h 10000"/>
                <a:gd name="connsiteX60" fmla="*/ 6257 w 10000"/>
                <a:gd name="connsiteY60" fmla="*/ 4208 h 10000"/>
                <a:gd name="connsiteX61" fmla="*/ 6419 w 10000"/>
                <a:gd name="connsiteY61" fmla="*/ 4236 h 10000"/>
                <a:gd name="connsiteX62" fmla="*/ 6613 w 10000"/>
                <a:gd name="connsiteY62" fmla="*/ 4236 h 10000"/>
                <a:gd name="connsiteX63" fmla="*/ 6805 w 10000"/>
                <a:gd name="connsiteY63" fmla="*/ 4196 h 10000"/>
                <a:gd name="connsiteX64" fmla="*/ 6966 w 10000"/>
                <a:gd name="connsiteY64" fmla="*/ 4208 h 10000"/>
                <a:gd name="connsiteX65" fmla="*/ 7161 w 10000"/>
                <a:gd name="connsiteY65" fmla="*/ 4167 h 10000"/>
                <a:gd name="connsiteX66" fmla="*/ 7323 w 10000"/>
                <a:gd name="connsiteY66" fmla="*/ 4130 h 10000"/>
                <a:gd name="connsiteX67" fmla="*/ 7485 w 10000"/>
                <a:gd name="connsiteY67" fmla="*/ 4130 h 10000"/>
                <a:gd name="connsiteX68" fmla="*/ 7615 w 10000"/>
                <a:gd name="connsiteY68" fmla="*/ 4130 h 10000"/>
                <a:gd name="connsiteX69" fmla="*/ 7708 w 10000"/>
                <a:gd name="connsiteY69" fmla="*/ 4102 h 10000"/>
                <a:gd name="connsiteX70" fmla="*/ 7838 w 10000"/>
                <a:gd name="connsiteY70" fmla="*/ 4086 h 10000"/>
                <a:gd name="connsiteX71" fmla="*/ 7936 w 10000"/>
                <a:gd name="connsiteY71" fmla="*/ 4022 h 10000"/>
                <a:gd name="connsiteX72" fmla="*/ 7936 w 10000"/>
                <a:gd name="connsiteY72" fmla="*/ 3942 h 10000"/>
                <a:gd name="connsiteX73" fmla="*/ 7936 w 10000"/>
                <a:gd name="connsiteY73" fmla="*/ 3807 h 10000"/>
                <a:gd name="connsiteX74" fmla="*/ 7708 w 10000"/>
                <a:gd name="connsiteY74" fmla="*/ 3565 h 10000"/>
                <a:gd name="connsiteX75" fmla="*/ 7516 w 10000"/>
                <a:gd name="connsiteY75" fmla="*/ 3244 h 10000"/>
                <a:gd name="connsiteX76" fmla="*/ 7516 w 10000"/>
                <a:gd name="connsiteY76" fmla="*/ 3190 h 10000"/>
                <a:gd name="connsiteX77" fmla="*/ 7579 w 10000"/>
                <a:gd name="connsiteY77" fmla="*/ 3096 h 10000"/>
                <a:gd name="connsiteX78" fmla="*/ 7676 w 10000"/>
                <a:gd name="connsiteY78" fmla="*/ 3017 h 10000"/>
                <a:gd name="connsiteX79" fmla="*/ 7774 w 10000"/>
                <a:gd name="connsiteY79" fmla="*/ 2935 h 10000"/>
                <a:gd name="connsiteX80" fmla="*/ 7774 w 10000"/>
                <a:gd name="connsiteY80" fmla="*/ 2843 h 10000"/>
                <a:gd name="connsiteX81" fmla="*/ 7774 w 10000"/>
                <a:gd name="connsiteY81" fmla="*/ 2749 h 10000"/>
                <a:gd name="connsiteX82" fmla="*/ 7871 w 10000"/>
                <a:gd name="connsiteY82" fmla="*/ 2693 h 10000"/>
                <a:gd name="connsiteX83" fmla="*/ 7936 w 10000"/>
                <a:gd name="connsiteY83" fmla="*/ 2575 h 10000"/>
                <a:gd name="connsiteX84" fmla="*/ 7967 w 10000"/>
                <a:gd name="connsiteY84" fmla="*/ 2467 h 10000"/>
                <a:gd name="connsiteX85" fmla="*/ 8065 w 10000"/>
                <a:gd name="connsiteY85" fmla="*/ 2427 h 10000"/>
                <a:gd name="connsiteX86" fmla="*/ 8194 w 10000"/>
                <a:gd name="connsiteY86" fmla="*/ 2357 h 10000"/>
                <a:gd name="connsiteX87" fmla="*/ 8323 w 10000"/>
                <a:gd name="connsiteY87" fmla="*/ 2321 h 10000"/>
                <a:gd name="connsiteX88" fmla="*/ 8482 w 10000"/>
                <a:gd name="connsiteY88" fmla="*/ 2240 h 10000"/>
                <a:gd name="connsiteX89" fmla="*/ 8647 w 10000"/>
                <a:gd name="connsiteY89" fmla="*/ 2130 h 10000"/>
                <a:gd name="connsiteX90" fmla="*/ 8741 w 10000"/>
                <a:gd name="connsiteY90" fmla="*/ 2024 h 10000"/>
                <a:gd name="connsiteX91" fmla="*/ 8741 w 10000"/>
                <a:gd name="connsiteY91" fmla="*/ 1945 h 10000"/>
                <a:gd name="connsiteX92" fmla="*/ 8774 w 10000"/>
                <a:gd name="connsiteY92" fmla="*/ 1797 h 10000"/>
                <a:gd name="connsiteX93" fmla="*/ 8581 w 10000"/>
                <a:gd name="connsiteY93" fmla="*/ 1611 h 10000"/>
                <a:gd name="connsiteX94" fmla="*/ 8547 w 10000"/>
                <a:gd name="connsiteY94" fmla="*/ 1540 h 10000"/>
                <a:gd name="connsiteX95" fmla="*/ 8547 w 10000"/>
                <a:gd name="connsiteY95" fmla="*/ 1167 h 10000"/>
                <a:gd name="connsiteX96" fmla="*/ 8547 w 10000"/>
                <a:gd name="connsiteY96" fmla="*/ 1085 h 10000"/>
                <a:gd name="connsiteX97" fmla="*/ 8547 w 10000"/>
                <a:gd name="connsiteY97" fmla="*/ 1047 h 10000"/>
                <a:gd name="connsiteX98" fmla="*/ 8581 w 10000"/>
                <a:gd name="connsiteY98" fmla="*/ 1006 h 10000"/>
                <a:gd name="connsiteX99" fmla="*/ 8647 w 10000"/>
                <a:gd name="connsiteY99" fmla="*/ 964 h 10000"/>
                <a:gd name="connsiteX100" fmla="*/ 8774 w 10000"/>
                <a:gd name="connsiteY100" fmla="*/ 896 h 10000"/>
                <a:gd name="connsiteX101" fmla="*/ 8998 w 10000"/>
                <a:gd name="connsiteY101" fmla="*/ 872 h 10000"/>
                <a:gd name="connsiteX102" fmla="*/ 9128 w 10000"/>
                <a:gd name="connsiteY102" fmla="*/ 860 h 10000"/>
                <a:gd name="connsiteX103" fmla="*/ 9224 w 10000"/>
                <a:gd name="connsiteY103" fmla="*/ 817 h 10000"/>
                <a:gd name="connsiteX104" fmla="*/ 9385 w 10000"/>
                <a:gd name="connsiteY104" fmla="*/ 764 h 10000"/>
                <a:gd name="connsiteX105" fmla="*/ 9581 w 10000"/>
                <a:gd name="connsiteY105" fmla="*/ 642 h 10000"/>
                <a:gd name="connsiteX106" fmla="*/ 9709 w 10000"/>
                <a:gd name="connsiteY106" fmla="*/ 576 h 10000"/>
                <a:gd name="connsiteX107" fmla="*/ 9937 w 10000"/>
                <a:gd name="connsiteY107" fmla="*/ 497 h 10000"/>
                <a:gd name="connsiteX108" fmla="*/ 10000 w 10000"/>
                <a:gd name="connsiteY108" fmla="*/ 428 h 10000"/>
                <a:gd name="connsiteX109" fmla="*/ 10000 w 10000"/>
                <a:gd name="connsiteY109" fmla="*/ 376 h 10000"/>
                <a:gd name="connsiteX110" fmla="*/ 9937 w 10000"/>
                <a:gd name="connsiteY110" fmla="*/ 309 h 10000"/>
                <a:gd name="connsiteX111" fmla="*/ 9807 w 10000"/>
                <a:gd name="connsiteY111" fmla="*/ 242 h 10000"/>
                <a:gd name="connsiteX112" fmla="*/ 9741 w 10000"/>
                <a:gd name="connsiteY112" fmla="*/ 187 h 10000"/>
                <a:gd name="connsiteX113" fmla="*/ 9709 w 10000"/>
                <a:gd name="connsiteY113" fmla="*/ 94 h 10000"/>
                <a:gd name="connsiteX114" fmla="*/ 9709 w 10000"/>
                <a:gd name="connsiteY114" fmla="*/ 37 h 10000"/>
                <a:gd name="connsiteX115" fmla="*/ 9709 w 10000"/>
                <a:gd name="connsiteY115" fmla="*/ 12 h 10000"/>
                <a:gd name="connsiteX116" fmla="*/ 9645 w 10000"/>
                <a:gd name="connsiteY116" fmla="*/ 0 h 10000"/>
                <a:gd name="connsiteX0" fmla="*/ 158 w 9903"/>
                <a:gd name="connsiteY0" fmla="*/ 9947 h 9947"/>
                <a:gd name="connsiteX1" fmla="*/ 419 w 9903"/>
                <a:gd name="connsiteY1" fmla="*/ 9315 h 9947"/>
                <a:gd name="connsiteX2" fmla="*/ 419 w 9903"/>
                <a:gd name="connsiteY2" fmla="*/ 9276 h 9947"/>
                <a:gd name="connsiteX3" fmla="*/ 448 w 9903"/>
                <a:gd name="connsiteY3" fmla="*/ 9182 h 9947"/>
                <a:gd name="connsiteX4" fmla="*/ 419 w 9903"/>
                <a:gd name="connsiteY4" fmla="*/ 9102 h 9947"/>
                <a:gd name="connsiteX5" fmla="*/ 191 w 9903"/>
                <a:gd name="connsiteY5" fmla="*/ 8915 h 9947"/>
                <a:gd name="connsiteX6" fmla="*/ 63 w 9903"/>
                <a:gd name="connsiteY6" fmla="*/ 8808 h 9947"/>
                <a:gd name="connsiteX7" fmla="*/ 0 w 9903"/>
                <a:gd name="connsiteY7" fmla="*/ 8726 h 9947"/>
                <a:gd name="connsiteX8" fmla="*/ 0 w 9903"/>
                <a:gd name="connsiteY8" fmla="*/ 8618 h 9947"/>
                <a:gd name="connsiteX9" fmla="*/ 63 w 9903"/>
                <a:gd name="connsiteY9" fmla="*/ 8473 h 9947"/>
                <a:gd name="connsiteX10" fmla="*/ 158 w 9903"/>
                <a:gd name="connsiteY10" fmla="*/ 8392 h 9947"/>
                <a:gd name="connsiteX11" fmla="*/ 290 w 9903"/>
                <a:gd name="connsiteY11" fmla="*/ 8244 h 9947"/>
                <a:gd name="connsiteX12" fmla="*/ 448 w 9903"/>
                <a:gd name="connsiteY12" fmla="*/ 8178 h 9947"/>
                <a:gd name="connsiteX13" fmla="*/ 645 w 9903"/>
                <a:gd name="connsiteY13" fmla="*/ 8070 h 9947"/>
                <a:gd name="connsiteX14" fmla="*/ 742 w 9903"/>
                <a:gd name="connsiteY14" fmla="*/ 8030 h 9947"/>
                <a:gd name="connsiteX15" fmla="*/ 804 w 9903"/>
                <a:gd name="connsiteY15" fmla="*/ 7991 h 9947"/>
                <a:gd name="connsiteX16" fmla="*/ 871 w 9903"/>
                <a:gd name="connsiteY16" fmla="*/ 7910 h 9947"/>
                <a:gd name="connsiteX17" fmla="*/ 871 w 9903"/>
                <a:gd name="connsiteY17" fmla="*/ 7844 h 9947"/>
                <a:gd name="connsiteX18" fmla="*/ 804 w 9903"/>
                <a:gd name="connsiteY18" fmla="*/ 7480 h 9947"/>
                <a:gd name="connsiteX19" fmla="*/ 742 w 9903"/>
                <a:gd name="connsiteY19" fmla="*/ 7172 h 9947"/>
                <a:gd name="connsiteX20" fmla="*/ 742 w 9903"/>
                <a:gd name="connsiteY20" fmla="*/ 7024 h 9947"/>
                <a:gd name="connsiteX21" fmla="*/ 804 w 9903"/>
                <a:gd name="connsiteY21" fmla="*/ 6944 h 9947"/>
                <a:gd name="connsiteX22" fmla="*/ 804 w 9903"/>
                <a:gd name="connsiteY22" fmla="*/ 6878 h 9947"/>
                <a:gd name="connsiteX23" fmla="*/ 902 w 9903"/>
                <a:gd name="connsiteY23" fmla="*/ 6797 h 9947"/>
                <a:gd name="connsiteX24" fmla="*/ 1000 w 9903"/>
                <a:gd name="connsiteY24" fmla="*/ 6729 h 9947"/>
                <a:gd name="connsiteX25" fmla="*/ 1094 w 9903"/>
                <a:gd name="connsiteY25" fmla="*/ 6689 h 9947"/>
                <a:gd name="connsiteX26" fmla="*/ 1225 w 9903"/>
                <a:gd name="connsiteY26" fmla="*/ 6663 h 9947"/>
                <a:gd name="connsiteX27" fmla="*/ 1225 w 9903"/>
                <a:gd name="connsiteY27" fmla="*/ 6609 h 9947"/>
                <a:gd name="connsiteX28" fmla="*/ 1255 w 9903"/>
                <a:gd name="connsiteY28" fmla="*/ 6581 h 9947"/>
                <a:gd name="connsiteX29" fmla="*/ 1353 w 9903"/>
                <a:gd name="connsiteY29" fmla="*/ 6581 h 9947"/>
                <a:gd name="connsiteX30" fmla="*/ 1450 w 9903"/>
                <a:gd name="connsiteY30" fmla="*/ 6581 h 9947"/>
                <a:gd name="connsiteX31" fmla="*/ 1707 w 9903"/>
                <a:gd name="connsiteY31" fmla="*/ 6541 h 9947"/>
                <a:gd name="connsiteX32" fmla="*/ 2320 w 9903"/>
                <a:gd name="connsiteY32" fmla="*/ 6420 h 9947"/>
                <a:gd name="connsiteX33" fmla="*/ 2579 w 9903"/>
                <a:gd name="connsiteY33" fmla="*/ 6286 h 9947"/>
                <a:gd name="connsiteX34" fmla="*/ 2771 w 9903"/>
                <a:gd name="connsiteY34" fmla="*/ 6179 h 9947"/>
                <a:gd name="connsiteX35" fmla="*/ 2933 w 9903"/>
                <a:gd name="connsiteY35" fmla="*/ 6125 h 9947"/>
                <a:gd name="connsiteX36" fmla="*/ 3128 w 9903"/>
                <a:gd name="connsiteY36" fmla="*/ 6032 h 9947"/>
                <a:gd name="connsiteX37" fmla="*/ 3289 w 9903"/>
                <a:gd name="connsiteY37" fmla="*/ 5978 h 9947"/>
                <a:gd name="connsiteX38" fmla="*/ 3546 w 9903"/>
                <a:gd name="connsiteY38" fmla="*/ 5869 h 9947"/>
                <a:gd name="connsiteX39" fmla="*/ 3644 w 9903"/>
                <a:gd name="connsiteY39" fmla="*/ 5845 h 9947"/>
                <a:gd name="connsiteX40" fmla="*/ 3774 w 9903"/>
                <a:gd name="connsiteY40" fmla="*/ 5802 h 9947"/>
                <a:gd name="connsiteX41" fmla="*/ 3999 w 9903"/>
                <a:gd name="connsiteY41" fmla="*/ 5723 h 9947"/>
                <a:gd name="connsiteX42" fmla="*/ 3999 w 9903"/>
                <a:gd name="connsiteY42" fmla="*/ 5659 h 9947"/>
                <a:gd name="connsiteX43" fmla="*/ 4031 w 9903"/>
                <a:gd name="connsiteY43" fmla="*/ 5511 h 9947"/>
                <a:gd name="connsiteX44" fmla="*/ 4094 w 9903"/>
                <a:gd name="connsiteY44" fmla="*/ 5403 h 9947"/>
                <a:gd name="connsiteX45" fmla="*/ 4129 w 9903"/>
                <a:gd name="connsiteY45" fmla="*/ 5311 h 9947"/>
                <a:gd name="connsiteX46" fmla="*/ 4259 w 9903"/>
                <a:gd name="connsiteY46" fmla="*/ 5202 h 9947"/>
                <a:gd name="connsiteX47" fmla="*/ 4451 w 9903"/>
                <a:gd name="connsiteY47" fmla="*/ 5053 h 9947"/>
                <a:gd name="connsiteX48" fmla="*/ 4710 w 9903"/>
                <a:gd name="connsiteY48" fmla="*/ 4919 h 9947"/>
                <a:gd name="connsiteX49" fmla="*/ 4806 w 9903"/>
                <a:gd name="connsiteY49" fmla="*/ 4827 h 9947"/>
                <a:gd name="connsiteX50" fmla="*/ 5161 w 9903"/>
                <a:gd name="connsiteY50" fmla="*/ 4730 h 9947"/>
                <a:gd name="connsiteX51" fmla="*/ 5289 w 9903"/>
                <a:gd name="connsiteY51" fmla="*/ 4718 h 9947"/>
                <a:gd name="connsiteX52" fmla="*/ 5354 w 9903"/>
                <a:gd name="connsiteY52" fmla="*/ 4651 h 9947"/>
                <a:gd name="connsiteX53" fmla="*/ 5516 w 9903"/>
                <a:gd name="connsiteY53" fmla="*/ 4503 h 9947"/>
                <a:gd name="connsiteX54" fmla="*/ 5610 w 9903"/>
                <a:gd name="connsiteY54" fmla="*/ 4342 h 9947"/>
                <a:gd name="connsiteX55" fmla="*/ 5610 w 9903"/>
                <a:gd name="connsiteY55" fmla="*/ 4278 h 9947"/>
                <a:gd name="connsiteX56" fmla="*/ 5645 w 9903"/>
                <a:gd name="connsiteY56" fmla="*/ 4236 h 9947"/>
                <a:gd name="connsiteX57" fmla="*/ 5774 w 9903"/>
                <a:gd name="connsiteY57" fmla="*/ 4208 h 9947"/>
                <a:gd name="connsiteX58" fmla="*/ 5903 w 9903"/>
                <a:gd name="connsiteY58" fmla="*/ 4208 h 9947"/>
                <a:gd name="connsiteX59" fmla="*/ 6160 w 9903"/>
                <a:gd name="connsiteY59" fmla="*/ 4208 h 9947"/>
                <a:gd name="connsiteX60" fmla="*/ 6322 w 9903"/>
                <a:gd name="connsiteY60" fmla="*/ 4236 h 9947"/>
                <a:gd name="connsiteX61" fmla="*/ 6516 w 9903"/>
                <a:gd name="connsiteY61" fmla="*/ 4236 h 9947"/>
                <a:gd name="connsiteX62" fmla="*/ 6708 w 9903"/>
                <a:gd name="connsiteY62" fmla="*/ 4196 h 9947"/>
                <a:gd name="connsiteX63" fmla="*/ 6869 w 9903"/>
                <a:gd name="connsiteY63" fmla="*/ 4208 h 9947"/>
                <a:gd name="connsiteX64" fmla="*/ 7064 w 9903"/>
                <a:gd name="connsiteY64" fmla="*/ 4167 h 9947"/>
                <a:gd name="connsiteX65" fmla="*/ 7226 w 9903"/>
                <a:gd name="connsiteY65" fmla="*/ 4130 h 9947"/>
                <a:gd name="connsiteX66" fmla="*/ 7388 w 9903"/>
                <a:gd name="connsiteY66" fmla="*/ 4130 h 9947"/>
                <a:gd name="connsiteX67" fmla="*/ 7518 w 9903"/>
                <a:gd name="connsiteY67" fmla="*/ 4130 h 9947"/>
                <a:gd name="connsiteX68" fmla="*/ 7611 w 9903"/>
                <a:gd name="connsiteY68" fmla="*/ 4102 h 9947"/>
                <a:gd name="connsiteX69" fmla="*/ 7741 w 9903"/>
                <a:gd name="connsiteY69" fmla="*/ 4086 h 9947"/>
                <a:gd name="connsiteX70" fmla="*/ 7839 w 9903"/>
                <a:gd name="connsiteY70" fmla="*/ 4022 h 9947"/>
                <a:gd name="connsiteX71" fmla="*/ 7839 w 9903"/>
                <a:gd name="connsiteY71" fmla="*/ 3942 h 9947"/>
                <a:gd name="connsiteX72" fmla="*/ 7839 w 9903"/>
                <a:gd name="connsiteY72" fmla="*/ 3807 h 9947"/>
                <a:gd name="connsiteX73" fmla="*/ 7611 w 9903"/>
                <a:gd name="connsiteY73" fmla="*/ 3565 h 9947"/>
                <a:gd name="connsiteX74" fmla="*/ 7419 w 9903"/>
                <a:gd name="connsiteY74" fmla="*/ 3244 h 9947"/>
                <a:gd name="connsiteX75" fmla="*/ 7419 w 9903"/>
                <a:gd name="connsiteY75" fmla="*/ 3190 h 9947"/>
                <a:gd name="connsiteX76" fmla="*/ 7482 w 9903"/>
                <a:gd name="connsiteY76" fmla="*/ 3096 h 9947"/>
                <a:gd name="connsiteX77" fmla="*/ 7579 w 9903"/>
                <a:gd name="connsiteY77" fmla="*/ 3017 h 9947"/>
                <a:gd name="connsiteX78" fmla="*/ 7677 w 9903"/>
                <a:gd name="connsiteY78" fmla="*/ 2935 h 9947"/>
                <a:gd name="connsiteX79" fmla="*/ 7677 w 9903"/>
                <a:gd name="connsiteY79" fmla="*/ 2843 h 9947"/>
                <a:gd name="connsiteX80" fmla="*/ 7677 w 9903"/>
                <a:gd name="connsiteY80" fmla="*/ 2749 h 9947"/>
                <a:gd name="connsiteX81" fmla="*/ 7774 w 9903"/>
                <a:gd name="connsiteY81" fmla="*/ 2693 h 9947"/>
                <a:gd name="connsiteX82" fmla="*/ 7839 w 9903"/>
                <a:gd name="connsiteY82" fmla="*/ 2575 h 9947"/>
                <a:gd name="connsiteX83" fmla="*/ 7870 w 9903"/>
                <a:gd name="connsiteY83" fmla="*/ 2467 h 9947"/>
                <a:gd name="connsiteX84" fmla="*/ 7968 w 9903"/>
                <a:gd name="connsiteY84" fmla="*/ 2427 h 9947"/>
                <a:gd name="connsiteX85" fmla="*/ 8097 w 9903"/>
                <a:gd name="connsiteY85" fmla="*/ 2357 h 9947"/>
                <a:gd name="connsiteX86" fmla="*/ 8226 w 9903"/>
                <a:gd name="connsiteY86" fmla="*/ 2321 h 9947"/>
                <a:gd name="connsiteX87" fmla="*/ 8385 w 9903"/>
                <a:gd name="connsiteY87" fmla="*/ 2240 h 9947"/>
                <a:gd name="connsiteX88" fmla="*/ 8550 w 9903"/>
                <a:gd name="connsiteY88" fmla="*/ 2130 h 9947"/>
                <a:gd name="connsiteX89" fmla="*/ 8644 w 9903"/>
                <a:gd name="connsiteY89" fmla="*/ 2024 h 9947"/>
                <a:gd name="connsiteX90" fmla="*/ 8644 w 9903"/>
                <a:gd name="connsiteY90" fmla="*/ 1945 h 9947"/>
                <a:gd name="connsiteX91" fmla="*/ 8677 w 9903"/>
                <a:gd name="connsiteY91" fmla="*/ 1797 h 9947"/>
                <a:gd name="connsiteX92" fmla="*/ 8484 w 9903"/>
                <a:gd name="connsiteY92" fmla="*/ 1611 h 9947"/>
                <a:gd name="connsiteX93" fmla="*/ 8450 w 9903"/>
                <a:gd name="connsiteY93" fmla="*/ 1540 h 9947"/>
                <a:gd name="connsiteX94" fmla="*/ 8450 w 9903"/>
                <a:gd name="connsiteY94" fmla="*/ 1167 h 9947"/>
                <a:gd name="connsiteX95" fmla="*/ 8450 w 9903"/>
                <a:gd name="connsiteY95" fmla="*/ 1085 h 9947"/>
                <a:gd name="connsiteX96" fmla="*/ 8450 w 9903"/>
                <a:gd name="connsiteY96" fmla="*/ 1047 h 9947"/>
                <a:gd name="connsiteX97" fmla="*/ 8484 w 9903"/>
                <a:gd name="connsiteY97" fmla="*/ 1006 h 9947"/>
                <a:gd name="connsiteX98" fmla="*/ 8550 w 9903"/>
                <a:gd name="connsiteY98" fmla="*/ 964 h 9947"/>
                <a:gd name="connsiteX99" fmla="*/ 8677 w 9903"/>
                <a:gd name="connsiteY99" fmla="*/ 896 h 9947"/>
                <a:gd name="connsiteX100" fmla="*/ 8901 w 9903"/>
                <a:gd name="connsiteY100" fmla="*/ 872 h 9947"/>
                <a:gd name="connsiteX101" fmla="*/ 9031 w 9903"/>
                <a:gd name="connsiteY101" fmla="*/ 860 h 9947"/>
                <a:gd name="connsiteX102" fmla="*/ 9127 w 9903"/>
                <a:gd name="connsiteY102" fmla="*/ 817 h 9947"/>
                <a:gd name="connsiteX103" fmla="*/ 9288 w 9903"/>
                <a:gd name="connsiteY103" fmla="*/ 764 h 9947"/>
                <a:gd name="connsiteX104" fmla="*/ 9484 w 9903"/>
                <a:gd name="connsiteY104" fmla="*/ 642 h 9947"/>
                <a:gd name="connsiteX105" fmla="*/ 9612 w 9903"/>
                <a:gd name="connsiteY105" fmla="*/ 576 h 9947"/>
                <a:gd name="connsiteX106" fmla="*/ 9840 w 9903"/>
                <a:gd name="connsiteY106" fmla="*/ 497 h 9947"/>
                <a:gd name="connsiteX107" fmla="*/ 9903 w 9903"/>
                <a:gd name="connsiteY107" fmla="*/ 428 h 9947"/>
                <a:gd name="connsiteX108" fmla="*/ 9903 w 9903"/>
                <a:gd name="connsiteY108" fmla="*/ 376 h 9947"/>
                <a:gd name="connsiteX109" fmla="*/ 9840 w 9903"/>
                <a:gd name="connsiteY109" fmla="*/ 309 h 9947"/>
                <a:gd name="connsiteX110" fmla="*/ 9710 w 9903"/>
                <a:gd name="connsiteY110" fmla="*/ 242 h 9947"/>
                <a:gd name="connsiteX111" fmla="*/ 9644 w 9903"/>
                <a:gd name="connsiteY111" fmla="*/ 187 h 9947"/>
                <a:gd name="connsiteX112" fmla="*/ 9612 w 9903"/>
                <a:gd name="connsiteY112" fmla="*/ 94 h 9947"/>
                <a:gd name="connsiteX113" fmla="*/ 9612 w 9903"/>
                <a:gd name="connsiteY113" fmla="*/ 37 h 9947"/>
                <a:gd name="connsiteX114" fmla="*/ 9612 w 9903"/>
                <a:gd name="connsiteY114" fmla="*/ 12 h 9947"/>
                <a:gd name="connsiteX115" fmla="*/ 9548 w 9903"/>
                <a:gd name="connsiteY115" fmla="*/ 0 h 9947"/>
                <a:gd name="connsiteX0" fmla="*/ 423 w 10000"/>
                <a:gd name="connsiteY0" fmla="*/ 9365 h 9365"/>
                <a:gd name="connsiteX1" fmla="*/ 423 w 10000"/>
                <a:gd name="connsiteY1" fmla="*/ 9325 h 9365"/>
                <a:gd name="connsiteX2" fmla="*/ 452 w 10000"/>
                <a:gd name="connsiteY2" fmla="*/ 9231 h 9365"/>
                <a:gd name="connsiteX3" fmla="*/ 423 w 10000"/>
                <a:gd name="connsiteY3" fmla="*/ 9150 h 9365"/>
                <a:gd name="connsiteX4" fmla="*/ 193 w 10000"/>
                <a:gd name="connsiteY4" fmla="*/ 8963 h 9365"/>
                <a:gd name="connsiteX5" fmla="*/ 64 w 10000"/>
                <a:gd name="connsiteY5" fmla="*/ 8855 h 9365"/>
                <a:gd name="connsiteX6" fmla="*/ 0 w 10000"/>
                <a:gd name="connsiteY6" fmla="*/ 8772 h 9365"/>
                <a:gd name="connsiteX7" fmla="*/ 0 w 10000"/>
                <a:gd name="connsiteY7" fmla="*/ 8664 h 9365"/>
                <a:gd name="connsiteX8" fmla="*/ 64 w 10000"/>
                <a:gd name="connsiteY8" fmla="*/ 8518 h 9365"/>
                <a:gd name="connsiteX9" fmla="*/ 160 w 10000"/>
                <a:gd name="connsiteY9" fmla="*/ 8437 h 9365"/>
                <a:gd name="connsiteX10" fmla="*/ 293 w 10000"/>
                <a:gd name="connsiteY10" fmla="*/ 8288 h 9365"/>
                <a:gd name="connsiteX11" fmla="*/ 452 w 10000"/>
                <a:gd name="connsiteY11" fmla="*/ 8222 h 9365"/>
                <a:gd name="connsiteX12" fmla="*/ 651 w 10000"/>
                <a:gd name="connsiteY12" fmla="*/ 8113 h 9365"/>
                <a:gd name="connsiteX13" fmla="*/ 749 w 10000"/>
                <a:gd name="connsiteY13" fmla="*/ 8073 h 9365"/>
                <a:gd name="connsiteX14" fmla="*/ 812 w 10000"/>
                <a:gd name="connsiteY14" fmla="*/ 8034 h 9365"/>
                <a:gd name="connsiteX15" fmla="*/ 880 w 10000"/>
                <a:gd name="connsiteY15" fmla="*/ 7952 h 9365"/>
                <a:gd name="connsiteX16" fmla="*/ 880 w 10000"/>
                <a:gd name="connsiteY16" fmla="*/ 7886 h 9365"/>
                <a:gd name="connsiteX17" fmla="*/ 812 w 10000"/>
                <a:gd name="connsiteY17" fmla="*/ 7520 h 9365"/>
                <a:gd name="connsiteX18" fmla="*/ 749 w 10000"/>
                <a:gd name="connsiteY18" fmla="*/ 7210 h 9365"/>
                <a:gd name="connsiteX19" fmla="*/ 749 w 10000"/>
                <a:gd name="connsiteY19" fmla="*/ 7061 h 9365"/>
                <a:gd name="connsiteX20" fmla="*/ 812 w 10000"/>
                <a:gd name="connsiteY20" fmla="*/ 6981 h 9365"/>
                <a:gd name="connsiteX21" fmla="*/ 812 w 10000"/>
                <a:gd name="connsiteY21" fmla="*/ 6915 h 9365"/>
                <a:gd name="connsiteX22" fmla="*/ 911 w 10000"/>
                <a:gd name="connsiteY22" fmla="*/ 6833 h 9365"/>
                <a:gd name="connsiteX23" fmla="*/ 1010 w 10000"/>
                <a:gd name="connsiteY23" fmla="*/ 6765 h 9365"/>
                <a:gd name="connsiteX24" fmla="*/ 1105 w 10000"/>
                <a:gd name="connsiteY24" fmla="*/ 6725 h 9365"/>
                <a:gd name="connsiteX25" fmla="*/ 1237 w 10000"/>
                <a:gd name="connsiteY25" fmla="*/ 6699 h 9365"/>
                <a:gd name="connsiteX26" fmla="*/ 1237 w 10000"/>
                <a:gd name="connsiteY26" fmla="*/ 6644 h 9365"/>
                <a:gd name="connsiteX27" fmla="*/ 1267 w 10000"/>
                <a:gd name="connsiteY27" fmla="*/ 6616 h 9365"/>
                <a:gd name="connsiteX28" fmla="*/ 1366 w 10000"/>
                <a:gd name="connsiteY28" fmla="*/ 6616 h 9365"/>
                <a:gd name="connsiteX29" fmla="*/ 1464 w 10000"/>
                <a:gd name="connsiteY29" fmla="*/ 6616 h 9365"/>
                <a:gd name="connsiteX30" fmla="*/ 1724 w 10000"/>
                <a:gd name="connsiteY30" fmla="*/ 6576 h 9365"/>
                <a:gd name="connsiteX31" fmla="*/ 2343 w 10000"/>
                <a:gd name="connsiteY31" fmla="*/ 6454 h 9365"/>
                <a:gd name="connsiteX32" fmla="*/ 2604 w 10000"/>
                <a:gd name="connsiteY32" fmla="*/ 6319 h 9365"/>
                <a:gd name="connsiteX33" fmla="*/ 2798 w 10000"/>
                <a:gd name="connsiteY33" fmla="*/ 6212 h 9365"/>
                <a:gd name="connsiteX34" fmla="*/ 2962 w 10000"/>
                <a:gd name="connsiteY34" fmla="*/ 6158 h 9365"/>
                <a:gd name="connsiteX35" fmla="*/ 3159 w 10000"/>
                <a:gd name="connsiteY35" fmla="*/ 6064 h 9365"/>
                <a:gd name="connsiteX36" fmla="*/ 3321 w 10000"/>
                <a:gd name="connsiteY36" fmla="*/ 6010 h 9365"/>
                <a:gd name="connsiteX37" fmla="*/ 3581 w 10000"/>
                <a:gd name="connsiteY37" fmla="*/ 5900 h 9365"/>
                <a:gd name="connsiteX38" fmla="*/ 3680 w 10000"/>
                <a:gd name="connsiteY38" fmla="*/ 5876 h 9365"/>
                <a:gd name="connsiteX39" fmla="*/ 3811 w 10000"/>
                <a:gd name="connsiteY39" fmla="*/ 5833 h 9365"/>
                <a:gd name="connsiteX40" fmla="*/ 4038 w 10000"/>
                <a:gd name="connsiteY40" fmla="*/ 5753 h 9365"/>
                <a:gd name="connsiteX41" fmla="*/ 4038 w 10000"/>
                <a:gd name="connsiteY41" fmla="*/ 5689 h 9365"/>
                <a:gd name="connsiteX42" fmla="*/ 4070 w 10000"/>
                <a:gd name="connsiteY42" fmla="*/ 5540 h 9365"/>
                <a:gd name="connsiteX43" fmla="*/ 4134 w 10000"/>
                <a:gd name="connsiteY43" fmla="*/ 5432 h 9365"/>
                <a:gd name="connsiteX44" fmla="*/ 4169 w 10000"/>
                <a:gd name="connsiteY44" fmla="*/ 5339 h 9365"/>
                <a:gd name="connsiteX45" fmla="*/ 4301 w 10000"/>
                <a:gd name="connsiteY45" fmla="*/ 5230 h 9365"/>
                <a:gd name="connsiteX46" fmla="*/ 4495 w 10000"/>
                <a:gd name="connsiteY46" fmla="*/ 5080 h 9365"/>
                <a:gd name="connsiteX47" fmla="*/ 4756 w 10000"/>
                <a:gd name="connsiteY47" fmla="*/ 4945 h 9365"/>
                <a:gd name="connsiteX48" fmla="*/ 4853 w 10000"/>
                <a:gd name="connsiteY48" fmla="*/ 4853 h 9365"/>
                <a:gd name="connsiteX49" fmla="*/ 5212 w 10000"/>
                <a:gd name="connsiteY49" fmla="*/ 4755 h 9365"/>
                <a:gd name="connsiteX50" fmla="*/ 5341 w 10000"/>
                <a:gd name="connsiteY50" fmla="*/ 4743 h 9365"/>
                <a:gd name="connsiteX51" fmla="*/ 5406 w 10000"/>
                <a:gd name="connsiteY51" fmla="*/ 4676 h 9365"/>
                <a:gd name="connsiteX52" fmla="*/ 5570 w 10000"/>
                <a:gd name="connsiteY52" fmla="*/ 4527 h 9365"/>
                <a:gd name="connsiteX53" fmla="*/ 5665 w 10000"/>
                <a:gd name="connsiteY53" fmla="*/ 4365 h 9365"/>
                <a:gd name="connsiteX54" fmla="*/ 5665 w 10000"/>
                <a:gd name="connsiteY54" fmla="*/ 4301 h 9365"/>
                <a:gd name="connsiteX55" fmla="*/ 5700 w 10000"/>
                <a:gd name="connsiteY55" fmla="*/ 4259 h 9365"/>
                <a:gd name="connsiteX56" fmla="*/ 5831 w 10000"/>
                <a:gd name="connsiteY56" fmla="*/ 4230 h 9365"/>
                <a:gd name="connsiteX57" fmla="*/ 5961 w 10000"/>
                <a:gd name="connsiteY57" fmla="*/ 4230 h 9365"/>
                <a:gd name="connsiteX58" fmla="*/ 6220 w 10000"/>
                <a:gd name="connsiteY58" fmla="*/ 4230 h 9365"/>
                <a:gd name="connsiteX59" fmla="*/ 6384 w 10000"/>
                <a:gd name="connsiteY59" fmla="*/ 4259 h 9365"/>
                <a:gd name="connsiteX60" fmla="*/ 6580 w 10000"/>
                <a:gd name="connsiteY60" fmla="*/ 4259 h 9365"/>
                <a:gd name="connsiteX61" fmla="*/ 6774 w 10000"/>
                <a:gd name="connsiteY61" fmla="*/ 4218 h 9365"/>
                <a:gd name="connsiteX62" fmla="*/ 6936 w 10000"/>
                <a:gd name="connsiteY62" fmla="*/ 4230 h 9365"/>
                <a:gd name="connsiteX63" fmla="*/ 7133 w 10000"/>
                <a:gd name="connsiteY63" fmla="*/ 4189 h 9365"/>
                <a:gd name="connsiteX64" fmla="*/ 7297 w 10000"/>
                <a:gd name="connsiteY64" fmla="*/ 4152 h 9365"/>
                <a:gd name="connsiteX65" fmla="*/ 7460 w 10000"/>
                <a:gd name="connsiteY65" fmla="*/ 4152 h 9365"/>
                <a:gd name="connsiteX66" fmla="*/ 7592 w 10000"/>
                <a:gd name="connsiteY66" fmla="*/ 4152 h 9365"/>
                <a:gd name="connsiteX67" fmla="*/ 7686 w 10000"/>
                <a:gd name="connsiteY67" fmla="*/ 4124 h 9365"/>
                <a:gd name="connsiteX68" fmla="*/ 7817 w 10000"/>
                <a:gd name="connsiteY68" fmla="*/ 4108 h 9365"/>
                <a:gd name="connsiteX69" fmla="*/ 7916 w 10000"/>
                <a:gd name="connsiteY69" fmla="*/ 4043 h 9365"/>
                <a:gd name="connsiteX70" fmla="*/ 7916 w 10000"/>
                <a:gd name="connsiteY70" fmla="*/ 3963 h 9365"/>
                <a:gd name="connsiteX71" fmla="*/ 7916 w 10000"/>
                <a:gd name="connsiteY71" fmla="*/ 3827 h 9365"/>
                <a:gd name="connsiteX72" fmla="*/ 7686 w 10000"/>
                <a:gd name="connsiteY72" fmla="*/ 3584 h 9365"/>
                <a:gd name="connsiteX73" fmla="*/ 7492 w 10000"/>
                <a:gd name="connsiteY73" fmla="*/ 3261 h 9365"/>
                <a:gd name="connsiteX74" fmla="*/ 7492 w 10000"/>
                <a:gd name="connsiteY74" fmla="*/ 3207 h 9365"/>
                <a:gd name="connsiteX75" fmla="*/ 7555 w 10000"/>
                <a:gd name="connsiteY75" fmla="*/ 3112 h 9365"/>
                <a:gd name="connsiteX76" fmla="*/ 7653 w 10000"/>
                <a:gd name="connsiteY76" fmla="*/ 3033 h 9365"/>
                <a:gd name="connsiteX77" fmla="*/ 7752 w 10000"/>
                <a:gd name="connsiteY77" fmla="*/ 2951 h 9365"/>
                <a:gd name="connsiteX78" fmla="*/ 7752 w 10000"/>
                <a:gd name="connsiteY78" fmla="*/ 2858 h 9365"/>
                <a:gd name="connsiteX79" fmla="*/ 7752 w 10000"/>
                <a:gd name="connsiteY79" fmla="*/ 2764 h 9365"/>
                <a:gd name="connsiteX80" fmla="*/ 7850 w 10000"/>
                <a:gd name="connsiteY80" fmla="*/ 2707 h 9365"/>
                <a:gd name="connsiteX81" fmla="*/ 7916 w 10000"/>
                <a:gd name="connsiteY81" fmla="*/ 2589 h 9365"/>
                <a:gd name="connsiteX82" fmla="*/ 7947 w 10000"/>
                <a:gd name="connsiteY82" fmla="*/ 2480 h 9365"/>
                <a:gd name="connsiteX83" fmla="*/ 8046 w 10000"/>
                <a:gd name="connsiteY83" fmla="*/ 2440 h 9365"/>
                <a:gd name="connsiteX84" fmla="*/ 8176 w 10000"/>
                <a:gd name="connsiteY84" fmla="*/ 2370 h 9365"/>
                <a:gd name="connsiteX85" fmla="*/ 8307 w 10000"/>
                <a:gd name="connsiteY85" fmla="*/ 2333 h 9365"/>
                <a:gd name="connsiteX86" fmla="*/ 8467 w 10000"/>
                <a:gd name="connsiteY86" fmla="*/ 2252 h 9365"/>
                <a:gd name="connsiteX87" fmla="*/ 8634 w 10000"/>
                <a:gd name="connsiteY87" fmla="*/ 2141 h 9365"/>
                <a:gd name="connsiteX88" fmla="*/ 8729 w 10000"/>
                <a:gd name="connsiteY88" fmla="*/ 2035 h 9365"/>
                <a:gd name="connsiteX89" fmla="*/ 8729 w 10000"/>
                <a:gd name="connsiteY89" fmla="*/ 1955 h 9365"/>
                <a:gd name="connsiteX90" fmla="*/ 8762 w 10000"/>
                <a:gd name="connsiteY90" fmla="*/ 1807 h 9365"/>
                <a:gd name="connsiteX91" fmla="*/ 8567 w 10000"/>
                <a:gd name="connsiteY91" fmla="*/ 1620 h 9365"/>
                <a:gd name="connsiteX92" fmla="*/ 8533 w 10000"/>
                <a:gd name="connsiteY92" fmla="*/ 1548 h 9365"/>
                <a:gd name="connsiteX93" fmla="*/ 8533 w 10000"/>
                <a:gd name="connsiteY93" fmla="*/ 1173 h 9365"/>
                <a:gd name="connsiteX94" fmla="*/ 8533 w 10000"/>
                <a:gd name="connsiteY94" fmla="*/ 1091 h 9365"/>
                <a:gd name="connsiteX95" fmla="*/ 8533 w 10000"/>
                <a:gd name="connsiteY95" fmla="*/ 1053 h 9365"/>
                <a:gd name="connsiteX96" fmla="*/ 8567 w 10000"/>
                <a:gd name="connsiteY96" fmla="*/ 1011 h 9365"/>
                <a:gd name="connsiteX97" fmla="*/ 8634 w 10000"/>
                <a:gd name="connsiteY97" fmla="*/ 969 h 9365"/>
                <a:gd name="connsiteX98" fmla="*/ 8762 w 10000"/>
                <a:gd name="connsiteY98" fmla="*/ 901 h 9365"/>
                <a:gd name="connsiteX99" fmla="*/ 8988 w 10000"/>
                <a:gd name="connsiteY99" fmla="*/ 877 h 9365"/>
                <a:gd name="connsiteX100" fmla="*/ 9119 w 10000"/>
                <a:gd name="connsiteY100" fmla="*/ 865 h 9365"/>
                <a:gd name="connsiteX101" fmla="*/ 9216 w 10000"/>
                <a:gd name="connsiteY101" fmla="*/ 821 h 9365"/>
                <a:gd name="connsiteX102" fmla="*/ 9379 w 10000"/>
                <a:gd name="connsiteY102" fmla="*/ 768 h 9365"/>
                <a:gd name="connsiteX103" fmla="*/ 9577 w 10000"/>
                <a:gd name="connsiteY103" fmla="*/ 645 h 9365"/>
                <a:gd name="connsiteX104" fmla="*/ 9706 w 10000"/>
                <a:gd name="connsiteY104" fmla="*/ 579 h 9365"/>
                <a:gd name="connsiteX105" fmla="*/ 9936 w 10000"/>
                <a:gd name="connsiteY105" fmla="*/ 500 h 9365"/>
                <a:gd name="connsiteX106" fmla="*/ 10000 w 10000"/>
                <a:gd name="connsiteY106" fmla="*/ 430 h 9365"/>
                <a:gd name="connsiteX107" fmla="*/ 10000 w 10000"/>
                <a:gd name="connsiteY107" fmla="*/ 378 h 9365"/>
                <a:gd name="connsiteX108" fmla="*/ 9936 w 10000"/>
                <a:gd name="connsiteY108" fmla="*/ 311 h 9365"/>
                <a:gd name="connsiteX109" fmla="*/ 9805 w 10000"/>
                <a:gd name="connsiteY109" fmla="*/ 243 h 9365"/>
                <a:gd name="connsiteX110" fmla="*/ 9738 w 10000"/>
                <a:gd name="connsiteY110" fmla="*/ 188 h 9365"/>
                <a:gd name="connsiteX111" fmla="*/ 9706 w 10000"/>
                <a:gd name="connsiteY111" fmla="*/ 95 h 9365"/>
                <a:gd name="connsiteX112" fmla="*/ 9706 w 10000"/>
                <a:gd name="connsiteY112" fmla="*/ 37 h 9365"/>
                <a:gd name="connsiteX113" fmla="*/ 9706 w 10000"/>
                <a:gd name="connsiteY113" fmla="*/ 12 h 9365"/>
                <a:gd name="connsiteX114" fmla="*/ 9642 w 10000"/>
                <a:gd name="connsiteY114" fmla="*/ 0 h 9365"/>
                <a:gd name="connsiteX0" fmla="*/ 423 w 10000"/>
                <a:gd name="connsiteY0" fmla="*/ 10000 h 10000"/>
                <a:gd name="connsiteX1" fmla="*/ 423 w 10000"/>
                <a:gd name="connsiteY1" fmla="*/ 9957 h 10000"/>
                <a:gd name="connsiteX2" fmla="*/ 452 w 10000"/>
                <a:gd name="connsiteY2" fmla="*/ 9857 h 10000"/>
                <a:gd name="connsiteX3" fmla="*/ 423 w 10000"/>
                <a:gd name="connsiteY3" fmla="*/ 9770 h 10000"/>
                <a:gd name="connsiteX4" fmla="*/ 193 w 10000"/>
                <a:gd name="connsiteY4" fmla="*/ 9571 h 10000"/>
                <a:gd name="connsiteX5" fmla="*/ 64 w 10000"/>
                <a:gd name="connsiteY5" fmla="*/ 9455 h 10000"/>
                <a:gd name="connsiteX6" fmla="*/ 0 w 10000"/>
                <a:gd name="connsiteY6" fmla="*/ 9367 h 10000"/>
                <a:gd name="connsiteX7" fmla="*/ 64 w 10000"/>
                <a:gd name="connsiteY7" fmla="*/ 9096 h 10000"/>
                <a:gd name="connsiteX8" fmla="*/ 160 w 10000"/>
                <a:gd name="connsiteY8" fmla="*/ 9009 h 10000"/>
                <a:gd name="connsiteX9" fmla="*/ 293 w 10000"/>
                <a:gd name="connsiteY9" fmla="*/ 8850 h 10000"/>
                <a:gd name="connsiteX10" fmla="*/ 452 w 10000"/>
                <a:gd name="connsiteY10" fmla="*/ 8779 h 10000"/>
                <a:gd name="connsiteX11" fmla="*/ 651 w 10000"/>
                <a:gd name="connsiteY11" fmla="*/ 8663 h 10000"/>
                <a:gd name="connsiteX12" fmla="*/ 749 w 10000"/>
                <a:gd name="connsiteY12" fmla="*/ 8620 h 10000"/>
                <a:gd name="connsiteX13" fmla="*/ 812 w 10000"/>
                <a:gd name="connsiteY13" fmla="*/ 8579 h 10000"/>
                <a:gd name="connsiteX14" fmla="*/ 880 w 10000"/>
                <a:gd name="connsiteY14" fmla="*/ 8491 h 10000"/>
                <a:gd name="connsiteX15" fmla="*/ 880 w 10000"/>
                <a:gd name="connsiteY15" fmla="*/ 8421 h 10000"/>
                <a:gd name="connsiteX16" fmla="*/ 812 w 10000"/>
                <a:gd name="connsiteY16" fmla="*/ 8030 h 10000"/>
                <a:gd name="connsiteX17" fmla="*/ 749 w 10000"/>
                <a:gd name="connsiteY17" fmla="*/ 7699 h 10000"/>
                <a:gd name="connsiteX18" fmla="*/ 749 w 10000"/>
                <a:gd name="connsiteY18" fmla="*/ 7540 h 10000"/>
                <a:gd name="connsiteX19" fmla="*/ 812 w 10000"/>
                <a:gd name="connsiteY19" fmla="*/ 7454 h 10000"/>
                <a:gd name="connsiteX20" fmla="*/ 812 w 10000"/>
                <a:gd name="connsiteY20" fmla="*/ 7384 h 10000"/>
                <a:gd name="connsiteX21" fmla="*/ 911 w 10000"/>
                <a:gd name="connsiteY21" fmla="*/ 7296 h 10000"/>
                <a:gd name="connsiteX22" fmla="*/ 1010 w 10000"/>
                <a:gd name="connsiteY22" fmla="*/ 7224 h 10000"/>
                <a:gd name="connsiteX23" fmla="*/ 1105 w 10000"/>
                <a:gd name="connsiteY23" fmla="*/ 7181 h 10000"/>
                <a:gd name="connsiteX24" fmla="*/ 1237 w 10000"/>
                <a:gd name="connsiteY24" fmla="*/ 7153 h 10000"/>
                <a:gd name="connsiteX25" fmla="*/ 1237 w 10000"/>
                <a:gd name="connsiteY25" fmla="*/ 7095 h 10000"/>
                <a:gd name="connsiteX26" fmla="*/ 1267 w 10000"/>
                <a:gd name="connsiteY26" fmla="*/ 7065 h 10000"/>
                <a:gd name="connsiteX27" fmla="*/ 1366 w 10000"/>
                <a:gd name="connsiteY27" fmla="*/ 7065 h 10000"/>
                <a:gd name="connsiteX28" fmla="*/ 1464 w 10000"/>
                <a:gd name="connsiteY28" fmla="*/ 7065 h 10000"/>
                <a:gd name="connsiteX29" fmla="*/ 1724 w 10000"/>
                <a:gd name="connsiteY29" fmla="*/ 7022 h 10000"/>
                <a:gd name="connsiteX30" fmla="*/ 2343 w 10000"/>
                <a:gd name="connsiteY30" fmla="*/ 6892 h 10000"/>
                <a:gd name="connsiteX31" fmla="*/ 2604 w 10000"/>
                <a:gd name="connsiteY31" fmla="*/ 6747 h 10000"/>
                <a:gd name="connsiteX32" fmla="*/ 2798 w 10000"/>
                <a:gd name="connsiteY32" fmla="*/ 6633 h 10000"/>
                <a:gd name="connsiteX33" fmla="*/ 2962 w 10000"/>
                <a:gd name="connsiteY33" fmla="*/ 6576 h 10000"/>
                <a:gd name="connsiteX34" fmla="*/ 3159 w 10000"/>
                <a:gd name="connsiteY34" fmla="*/ 6475 h 10000"/>
                <a:gd name="connsiteX35" fmla="*/ 3321 w 10000"/>
                <a:gd name="connsiteY35" fmla="*/ 6418 h 10000"/>
                <a:gd name="connsiteX36" fmla="*/ 3581 w 10000"/>
                <a:gd name="connsiteY36" fmla="*/ 6300 h 10000"/>
                <a:gd name="connsiteX37" fmla="*/ 3680 w 10000"/>
                <a:gd name="connsiteY37" fmla="*/ 6274 h 10000"/>
                <a:gd name="connsiteX38" fmla="*/ 3811 w 10000"/>
                <a:gd name="connsiteY38" fmla="*/ 6229 h 10000"/>
                <a:gd name="connsiteX39" fmla="*/ 4038 w 10000"/>
                <a:gd name="connsiteY39" fmla="*/ 6143 h 10000"/>
                <a:gd name="connsiteX40" fmla="*/ 4038 w 10000"/>
                <a:gd name="connsiteY40" fmla="*/ 6075 h 10000"/>
                <a:gd name="connsiteX41" fmla="*/ 4070 w 10000"/>
                <a:gd name="connsiteY41" fmla="*/ 5916 h 10000"/>
                <a:gd name="connsiteX42" fmla="*/ 4134 w 10000"/>
                <a:gd name="connsiteY42" fmla="*/ 5800 h 10000"/>
                <a:gd name="connsiteX43" fmla="*/ 4169 w 10000"/>
                <a:gd name="connsiteY43" fmla="*/ 5701 h 10000"/>
                <a:gd name="connsiteX44" fmla="*/ 4301 w 10000"/>
                <a:gd name="connsiteY44" fmla="*/ 5585 h 10000"/>
                <a:gd name="connsiteX45" fmla="*/ 4495 w 10000"/>
                <a:gd name="connsiteY45" fmla="*/ 5424 h 10000"/>
                <a:gd name="connsiteX46" fmla="*/ 4756 w 10000"/>
                <a:gd name="connsiteY46" fmla="*/ 5280 h 10000"/>
                <a:gd name="connsiteX47" fmla="*/ 4853 w 10000"/>
                <a:gd name="connsiteY47" fmla="*/ 5182 h 10000"/>
                <a:gd name="connsiteX48" fmla="*/ 5212 w 10000"/>
                <a:gd name="connsiteY48" fmla="*/ 5077 h 10000"/>
                <a:gd name="connsiteX49" fmla="*/ 5341 w 10000"/>
                <a:gd name="connsiteY49" fmla="*/ 5065 h 10000"/>
                <a:gd name="connsiteX50" fmla="*/ 5406 w 10000"/>
                <a:gd name="connsiteY50" fmla="*/ 4993 h 10000"/>
                <a:gd name="connsiteX51" fmla="*/ 5570 w 10000"/>
                <a:gd name="connsiteY51" fmla="*/ 4834 h 10000"/>
                <a:gd name="connsiteX52" fmla="*/ 5665 w 10000"/>
                <a:gd name="connsiteY52" fmla="*/ 4661 h 10000"/>
                <a:gd name="connsiteX53" fmla="*/ 5665 w 10000"/>
                <a:gd name="connsiteY53" fmla="*/ 4593 h 10000"/>
                <a:gd name="connsiteX54" fmla="*/ 5700 w 10000"/>
                <a:gd name="connsiteY54" fmla="*/ 4548 h 10000"/>
                <a:gd name="connsiteX55" fmla="*/ 5831 w 10000"/>
                <a:gd name="connsiteY55" fmla="*/ 4517 h 10000"/>
                <a:gd name="connsiteX56" fmla="*/ 5961 w 10000"/>
                <a:gd name="connsiteY56" fmla="*/ 4517 h 10000"/>
                <a:gd name="connsiteX57" fmla="*/ 6220 w 10000"/>
                <a:gd name="connsiteY57" fmla="*/ 4517 h 10000"/>
                <a:gd name="connsiteX58" fmla="*/ 6384 w 10000"/>
                <a:gd name="connsiteY58" fmla="*/ 4548 h 10000"/>
                <a:gd name="connsiteX59" fmla="*/ 6580 w 10000"/>
                <a:gd name="connsiteY59" fmla="*/ 4548 h 10000"/>
                <a:gd name="connsiteX60" fmla="*/ 6774 w 10000"/>
                <a:gd name="connsiteY60" fmla="*/ 4504 h 10000"/>
                <a:gd name="connsiteX61" fmla="*/ 6936 w 10000"/>
                <a:gd name="connsiteY61" fmla="*/ 4517 h 10000"/>
                <a:gd name="connsiteX62" fmla="*/ 7133 w 10000"/>
                <a:gd name="connsiteY62" fmla="*/ 4473 h 10000"/>
                <a:gd name="connsiteX63" fmla="*/ 7297 w 10000"/>
                <a:gd name="connsiteY63" fmla="*/ 4434 h 10000"/>
                <a:gd name="connsiteX64" fmla="*/ 7460 w 10000"/>
                <a:gd name="connsiteY64" fmla="*/ 4434 h 10000"/>
                <a:gd name="connsiteX65" fmla="*/ 7592 w 10000"/>
                <a:gd name="connsiteY65" fmla="*/ 4434 h 10000"/>
                <a:gd name="connsiteX66" fmla="*/ 7686 w 10000"/>
                <a:gd name="connsiteY66" fmla="*/ 4404 h 10000"/>
                <a:gd name="connsiteX67" fmla="*/ 7817 w 10000"/>
                <a:gd name="connsiteY67" fmla="*/ 4387 h 10000"/>
                <a:gd name="connsiteX68" fmla="*/ 7916 w 10000"/>
                <a:gd name="connsiteY68" fmla="*/ 4317 h 10000"/>
                <a:gd name="connsiteX69" fmla="*/ 7916 w 10000"/>
                <a:gd name="connsiteY69" fmla="*/ 4232 h 10000"/>
                <a:gd name="connsiteX70" fmla="*/ 7916 w 10000"/>
                <a:gd name="connsiteY70" fmla="*/ 4086 h 10000"/>
                <a:gd name="connsiteX71" fmla="*/ 7686 w 10000"/>
                <a:gd name="connsiteY71" fmla="*/ 3827 h 10000"/>
                <a:gd name="connsiteX72" fmla="*/ 7492 w 10000"/>
                <a:gd name="connsiteY72" fmla="*/ 3482 h 10000"/>
                <a:gd name="connsiteX73" fmla="*/ 7492 w 10000"/>
                <a:gd name="connsiteY73" fmla="*/ 3424 h 10000"/>
                <a:gd name="connsiteX74" fmla="*/ 7555 w 10000"/>
                <a:gd name="connsiteY74" fmla="*/ 3323 h 10000"/>
                <a:gd name="connsiteX75" fmla="*/ 7653 w 10000"/>
                <a:gd name="connsiteY75" fmla="*/ 3239 h 10000"/>
                <a:gd name="connsiteX76" fmla="*/ 7752 w 10000"/>
                <a:gd name="connsiteY76" fmla="*/ 3151 h 10000"/>
                <a:gd name="connsiteX77" fmla="*/ 7752 w 10000"/>
                <a:gd name="connsiteY77" fmla="*/ 3052 h 10000"/>
                <a:gd name="connsiteX78" fmla="*/ 7752 w 10000"/>
                <a:gd name="connsiteY78" fmla="*/ 2951 h 10000"/>
                <a:gd name="connsiteX79" fmla="*/ 7850 w 10000"/>
                <a:gd name="connsiteY79" fmla="*/ 2891 h 10000"/>
                <a:gd name="connsiteX80" fmla="*/ 7916 w 10000"/>
                <a:gd name="connsiteY80" fmla="*/ 2765 h 10000"/>
                <a:gd name="connsiteX81" fmla="*/ 7947 w 10000"/>
                <a:gd name="connsiteY81" fmla="*/ 2648 h 10000"/>
                <a:gd name="connsiteX82" fmla="*/ 8046 w 10000"/>
                <a:gd name="connsiteY82" fmla="*/ 2605 h 10000"/>
                <a:gd name="connsiteX83" fmla="*/ 8176 w 10000"/>
                <a:gd name="connsiteY83" fmla="*/ 2531 h 10000"/>
                <a:gd name="connsiteX84" fmla="*/ 8307 w 10000"/>
                <a:gd name="connsiteY84" fmla="*/ 2491 h 10000"/>
                <a:gd name="connsiteX85" fmla="*/ 8467 w 10000"/>
                <a:gd name="connsiteY85" fmla="*/ 2405 h 10000"/>
                <a:gd name="connsiteX86" fmla="*/ 8634 w 10000"/>
                <a:gd name="connsiteY86" fmla="*/ 2286 h 10000"/>
                <a:gd name="connsiteX87" fmla="*/ 8729 w 10000"/>
                <a:gd name="connsiteY87" fmla="*/ 2173 h 10000"/>
                <a:gd name="connsiteX88" fmla="*/ 8729 w 10000"/>
                <a:gd name="connsiteY88" fmla="*/ 2088 h 10000"/>
                <a:gd name="connsiteX89" fmla="*/ 8762 w 10000"/>
                <a:gd name="connsiteY89" fmla="*/ 1930 h 10000"/>
                <a:gd name="connsiteX90" fmla="*/ 8567 w 10000"/>
                <a:gd name="connsiteY90" fmla="*/ 1730 h 10000"/>
                <a:gd name="connsiteX91" fmla="*/ 8533 w 10000"/>
                <a:gd name="connsiteY91" fmla="*/ 1653 h 10000"/>
                <a:gd name="connsiteX92" fmla="*/ 8533 w 10000"/>
                <a:gd name="connsiteY92" fmla="*/ 1253 h 10000"/>
                <a:gd name="connsiteX93" fmla="*/ 8533 w 10000"/>
                <a:gd name="connsiteY93" fmla="*/ 1165 h 10000"/>
                <a:gd name="connsiteX94" fmla="*/ 8533 w 10000"/>
                <a:gd name="connsiteY94" fmla="*/ 1124 h 10000"/>
                <a:gd name="connsiteX95" fmla="*/ 8567 w 10000"/>
                <a:gd name="connsiteY95" fmla="*/ 1080 h 10000"/>
                <a:gd name="connsiteX96" fmla="*/ 8634 w 10000"/>
                <a:gd name="connsiteY96" fmla="*/ 1035 h 10000"/>
                <a:gd name="connsiteX97" fmla="*/ 8762 w 10000"/>
                <a:gd name="connsiteY97" fmla="*/ 962 h 10000"/>
                <a:gd name="connsiteX98" fmla="*/ 8988 w 10000"/>
                <a:gd name="connsiteY98" fmla="*/ 936 h 10000"/>
                <a:gd name="connsiteX99" fmla="*/ 9119 w 10000"/>
                <a:gd name="connsiteY99" fmla="*/ 924 h 10000"/>
                <a:gd name="connsiteX100" fmla="*/ 9216 w 10000"/>
                <a:gd name="connsiteY100" fmla="*/ 877 h 10000"/>
                <a:gd name="connsiteX101" fmla="*/ 9379 w 10000"/>
                <a:gd name="connsiteY101" fmla="*/ 820 h 10000"/>
                <a:gd name="connsiteX102" fmla="*/ 9577 w 10000"/>
                <a:gd name="connsiteY102" fmla="*/ 689 h 10000"/>
                <a:gd name="connsiteX103" fmla="*/ 9706 w 10000"/>
                <a:gd name="connsiteY103" fmla="*/ 618 h 10000"/>
                <a:gd name="connsiteX104" fmla="*/ 9936 w 10000"/>
                <a:gd name="connsiteY104" fmla="*/ 534 h 10000"/>
                <a:gd name="connsiteX105" fmla="*/ 10000 w 10000"/>
                <a:gd name="connsiteY105" fmla="*/ 459 h 10000"/>
                <a:gd name="connsiteX106" fmla="*/ 10000 w 10000"/>
                <a:gd name="connsiteY106" fmla="*/ 404 h 10000"/>
                <a:gd name="connsiteX107" fmla="*/ 9936 w 10000"/>
                <a:gd name="connsiteY107" fmla="*/ 332 h 10000"/>
                <a:gd name="connsiteX108" fmla="*/ 9805 w 10000"/>
                <a:gd name="connsiteY108" fmla="*/ 259 h 10000"/>
                <a:gd name="connsiteX109" fmla="*/ 9738 w 10000"/>
                <a:gd name="connsiteY109" fmla="*/ 201 h 10000"/>
                <a:gd name="connsiteX110" fmla="*/ 9706 w 10000"/>
                <a:gd name="connsiteY110" fmla="*/ 101 h 10000"/>
                <a:gd name="connsiteX111" fmla="*/ 9706 w 10000"/>
                <a:gd name="connsiteY111" fmla="*/ 40 h 10000"/>
                <a:gd name="connsiteX112" fmla="*/ 9706 w 10000"/>
                <a:gd name="connsiteY112" fmla="*/ 13 h 10000"/>
                <a:gd name="connsiteX113" fmla="*/ 9642 w 10000"/>
                <a:gd name="connsiteY113" fmla="*/ 0 h 10000"/>
                <a:gd name="connsiteX0" fmla="*/ 423 w 10000"/>
                <a:gd name="connsiteY0" fmla="*/ 10000 h 10000"/>
                <a:gd name="connsiteX1" fmla="*/ 423 w 10000"/>
                <a:gd name="connsiteY1" fmla="*/ 9957 h 10000"/>
                <a:gd name="connsiteX2" fmla="*/ 452 w 10000"/>
                <a:gd name="connsiteY2" fmla="*/ 9857 h 10000"/>
                <a:gd name="connsiteX3" fmla="*/ 423 w 10000"/>
                <a:gd name="connsiteY3" fmla="*/ 9770 h 10000"/>
                <a:gd name="connsiteX4" fmla="*/ 193 w 10000"/>
                <a:gd name="connsiteY4" fmla="*/ 9571 h 10000"/>
                <a:gd name="connsiteX5" fmla="*/ 64 w 10000"/>
                <a:gd name="connsiteY5" fmla="*/ 9455 h 10000"/>
                <a:gd name="connsiteX6" fmla="*/ 0 w 10000"/>
                <a:gd name="connsiteY6" fmla="*/ 9367 h 10000"/>
                <a:gd name="connsiteX7" fmla="*/ 160 w 10000"/>
                <a:gd name="connsiteY7" fmla="*/ 9009 h 10000"/>
                <a:gd name="connsiteX8" fmla="*/ 293 w 10000"/>
                <a:gd name="connsiteY8" fmla="*/ 8850 h 10000"/>
                <a:gd name="connsiteX9" fmla="*/ 452 w 10000"/>
                <a:gd name="connsiteY9" fmla="*/ 8779 h 10000"/>
                <a:gd name="connsiteX10" fmla="*/ 651 w 10000"/>
                <a:gd name="connsiteY10" fmla="*/ 8663 h 10000"/>
                <a:gd name="connsiteX11" fmla="*/ 749 w 10000"/>
                <a:gd name="connsiteY11" fmla="*/ 8620 h 10000"/>
                <a:gd name="connsiteX12" fmla="*/ 812 w 10000"/>
                <a:gd name="connsiteY12" fmla="*/ 8579 h 10000"/>
                <a:gd name="connsiteX13" fmla="*/ 880 w 10000"/>
                <a:gd name="connsiteY13" fmla="*/ 8491 h 10000"/>
                <a:gd name="connsiteX14" fmla="*/ 880 w 10000"/>
                <a:gd name="connsiteY14" fmla="*/ 8421 h 10000"/>
                <a:gd name="connsiteX15" fmla="*/ 812 w 10000"/>
                <a:gd name="connsiteY15" fmla="*/ 8030 h 10000"/>
                <a:gd name="connsiteX16" fmla="*/ 749 w 10000"/>
                <a:gd name="connsiteY16" fmla="*/ 7699 h 10000"/>
                <a:gd name="connsiteX17" fmla="*/ 749 w 10000"/>
                <a:gd name="connsiteY17" fmla="*/ 7540 h 10000"/>
                <a:gd name="connsiteX18" fmla="*/ 812 w 10000"/>
                <a:gd name="connsiteY18" fmla="*/ 7454 h 10000"/>
                <a:gd name="connsiteX19" fmla="*/ 812 w 10000"/>
                <a:gd name="connsiteY19" fmla="*/ 7384 h 10000"/>
                <a:gd name="connsiteX20" fmla="*/ 911 w 10000"/>
                <a:gd name="connsiteY20" fmla="*/ 7296 h 10000"/>
                <a:gd name="connsiteX21" fmla="*/ 1010 w 10000"/>
                <a:gd name="connsiteY21" fmla="*/ 7224 h 10000"/>
                <a:gd name="connsiteX22" fmla="*/ 1105 w 10000"/>
                <a:gd name="connsiteY22" fmla="*/ 7181 h 10000"/>
                <a:gd name="connsiteX23" fmla="*/ 1237 w 10000"/>
                <a:gd name="connsiteY23" fmla="*/ 7153 h 10000"/>
                <a:gd name="connsiteX24" fmla="*/ 1237 w 10000"/>
                <a:gd name="connsiteY24" fmla="*/ 7095 h 10000"/>
                <a:gd name="connsiteX25" fmla="*/ 1267 w 10000"/>
                <a:gd name="connsiteY25" fmla="*/ 7065 h 10000"/>
                <a:gd name="connsiteX26" fmla="*/ 1366 w 10000"/>
                <a:gd name="connsiteY26" fmla="*/ 7065 h 10000"/>
                <a:gd name="connsiteX27" fmla="*/ 1464 w 10000"/>
                <a:gd name="connsiteY27" fmla="*/ 7065 h 10000"/>
                <a:gd name="connsiteX28" fmla="*/ 1724 w 10000"/>
                <a:gd name="connsiteY28" fmla="*/ 7022 h 10000"/>
                <a:gd name="connsiteX29" fmla="*/ 2343 w 10000"/>
                <a:gd name="connsiteY29" fmla="*/ 6892 h 10000"/>
                <a:gd name="connsiteX30" fmla="*/ 2604 w 10000"/>
                <a:gd name="connsiteY30" fmla="*/ 6747 h 10000"/>
                <a:gd name="connsiteX31" fmla="*/ 2798 w 10000"/>
                <a:gd name="connsiteY31" fmla="*/ 6633 h 10000"/>
                <a:gd name="connsiteX32" fmla="*/ 2962 w 10000"/>
                <a:gd name="connsiteY32" fmla="*/ 6576 h 10000"/>
                <a:gd name="connsiteX33" fmla="*/ 3159 w 10000"/>
                <a:gd name="connsiteY33" fmla="*/ 6475 h 10000"/>
                <a:gd name="connsiteX34" fmla="*/ 3321 w 10000"/>
                <a:gd name="connsiteY34" fmla="*/ 6418 h 10000"/>
                <a:gd name="connsiteX35" fmla="*/ 3581 w 10000"/>
                <a:gd name="connsiteY35" fmla="*/ 6300 h 10000"/>
                <a:gd name="connsiteX36" fmla="*/ 3680 w 10000"/>
                <a:gd name="connsiteY36" fmla="*/ 6274 h 10000"/>
                <a:gd name="connsiteX37" fmla="*/ 3811 w 10000"/>
                <a:gd name="connsiteY37" fmla="*/ 6229 h 10000"/>
                <a:gd name="connsiteX38" fmla="*/ 4038 w 10000"/>
                <a:gd name="connsiteY38" fmla="*/ 6143 h 10000"/>
                <a:gd name="connsiteX39" fmla="*/ 4038 w 10000"/>
                <a:gd name="connsiteY39" fmla="*/ 6075 h 10000"/>
                <a:gd name="connsiteX40" fmla="*/ 4070 w 10000"/>
                <a:gd name="connsiteY40" fmla="*/ 5916 h 10000"/>
                <a:gd name="connsiteX41" fmla="*/ 4134 w 10000"/>
                <a:gd name="connsiteY41" fmla="*/ 5800 h 10000"/>
                <a:gd name="connsiteX42" fmla="*/ 4169 w 10000"/>
                <a:gd name="connsiteY42" fmla="*/ 5701 h 10000"/>
                <a:gd name="connsiteX43" fmla="*/ 4301 w 10000"/>
                <a:gd name="connsiteY43" fmla="*/ 5585 h 10000"/>
                <a:gd name="connsiteX44" fmla="*/ 4495 w 10000"/>
                <a:gd name="connsiteY44" fmla="*/ 5424 h 10000"/>
                <a:gd name="connsiteX45" fmla="*/ 4756 w 10000"/>
                <a:gd name="connsiteY45" fmla="*/ 5280 h 10000"/>
                <a:gd name="connsiteX46" fmla="*/ 4853 w 10000"/>
                <a:gd name="connsiteY46" fmla="*/ 5182 h 10000"/>
                <a:gd name="connsiteX47" fmla="*/ 5212 w 10000"/>
                <a:gd name="connsiteY47" fmla="*/ 5077 h 10000"/>
                <a:gd name="connsiteX48" fmla="*/ 5341 w 10000"/>
                <a:gd name="connsiteY48" fmla="*/ 5065 h 10000"/>
                <a:gd name="connsiteX49" fmla="*/ 5406 w 10000"/>
                <a:gd name="connsiteY49" fmla="*/ 4993 h 10000"/>
                <a:gd name="connsiteX50" fmla="*/ 5570 w 10000"/>
                <a:gd name="connsiteY50" fmla="*/ 4834 h 10000"/>
                <a:gd name="connsiteX51" fmla="*/ 5665 w 10000"/>
                <a:gd name="connsiteY51" fmla="*/ 4661 h 10000"/>
                <a:gd name="connsiteX52" fmla="*/ 5665 w 10000"/>
                <a:gd name="connsiteY52" fmla="*/ 4593 h 10000"/>
                <a:gd name="connsiteX53" fmla="*/ 5700 w 10000"/>
                <a:gd name="connsiteY53" fmla="*/ 4548 h 10000"/>
                <a:gd name="connsiteX54" fmla="*/ 5831 w 10000"/>
                <a:gd name="connsiteY54" fmla="*/ 4517 h 10000"/>
                <a:gd name="connsiteX55" fmla="*/ 5961 w 10000"/>
                <a:gd name="connsiteY55" fmla="*/ 4517 h 10000"/>
                <a:gd name="connsiteX56" fmla="*/ 6220 w 10000"/>
                <a:gd name="connsiteY56" fmla="*/ 4517 h 10000"/>
                <a:gd name="connsiteX57" fmla="*/ 6384 w 10000"/>
                <a:gd name="connsiteY57" fmla="*/ 4548 h 10000"/>
                <a:gd name="connsiteX58" fmla="*/ 6580 w 10000"/>
                <a:gd name="connsiteY58" fmla="*/ 4548 h 10000"/>
                <a:gd name="connsiteX59" fmla="*/ 6774 w 10000"/>
                <a:gd name="connsiteY59" fmla="*/ 4504 h 10000"/>
                <a:gd name="connsiteX60" fmla="*/ 6936 w 10000"/>
                <a:gd name="connsiteY60" fmla="*/ 4517 h 10000"/>
                <a:gd name="connsiteX61" fmla="*/ 7133 w 10000"/>
                <a:gd name="connsiteY61" fmla="*/ 4473 h 10000"/>
                <a:gd name="connsiteX62" fmla="*/ 7297 w 10000"/>
                <a:gd name="connsiteY62" fmla="*/ 4434 h 10000"/>
                <a:gd name="connsiteX63" fmla="*/ 7460 w 10000"/>
                <a:gd name="connsiteY63" fmla="*/ 4434 h 10000"/>
                <a:gd name="connsiteX64" fmla="*/ 7592 w 10000"/>
                <a:gd name="connsiteY64" fmla="*/ 4434 h 10000"/>
                <a:gd name="connsiteX65" fmla="*/ 7686 w 10000"/>
                <a:gd name="connsiteY65" fmla="*/ 4404 h 10000"/>
                <a:gd name="connsiteX66" fmla="*/ 7817 w 10000"/>
                <a:gd name="connsiteY66" fmla="*/ 4387 h 10000"/>
                <a:gd name="connsiteX67" fmla="*/ 7916 w 10000"/>
                <a:gd name="connsiteY67" fmla="*/ 4317 h 10000"/>
                <a:gd name="connsiteX68" fmla="*/ 7916 w 10000"/>
                <a:gd name="connsiteY68" fmla="*/ 4232 h 10000"/>
                <a:gd name="connsiteX69" fmla="*/ 7916 w 10000"/>
                <a:gd name="connsiteY69" fmla="*/ 4086 h 10000"/>
                <a:gd name="connsiteX70" fmla="*/ 7686 w 10000"/>
                <a:gd name="connsiteY70" fmla="*/ 3827 h 10000"/>
                <a:gd name="connsiteX71" fmla="*/ 7492 w 10000"/>
                <a:gd name="connsiteY71" fmla="*/ 3482 h 10000"/>
                <a:gd name="connsiteX72" fmla="*/ 7492 w 10000"/>
                <a:gd name="connsiteY72" fmla="*/ 3424 h 10000"/>
                <a:gd name="connsiteX73" fmla="*/ 7555 w 10000"/>
                <a:gd name="connsiteY73" fmla="*/ 3323 h 10000"/>
                <a:gd name="connsiteX74" fmla="*/ 7653 w 10000"/>
                <a:gd name="connsiteY74" fmla="*/ 3239 h 10000"/>
                <a:gd name="connsiteX75" fmla="*/ 7752 w 10000"/>
                <a:gd name="connsiteY75" fmla="*/ 3151 h 10000"/>
                <a:gd name="connsiteX76" fmla="*/ 7752 w 10000"/>
                <a:gd name="connsiteY76" fmla="*/ 3052 h 10000"/>
                <a:gd name="connsiteX77" fmla="*/ 7752 w 10000"/>
                <a:gd name="connsiteY77" fmla="*/ 2951 h 10000"/>
                <a:gd name="connsiteX78" fmla="*/ 7850 w 10000"/>
                <a:gd name="connsiteY78" fmla="*/ 2891 h 10000"/>
                <a:gd name="connsiteX79" fmla="*/ 7916 w 10000"/>
                <a:gd name="connsiteY79" fmla="*/ 2765 h 10000"/>
                <a:gd name="connsiteX80" fmla="*/ 7947 w 10000"/>
                <a:gd name="connsiteY80" fmla="*/ 2648 h 10000"/>
                <a:gd name="connsiteX81" fmla="*/ 8046 w 10000"/>
                <a:gd name="connsiteY81" fmla="*/ 2605 h 10000"/>
                <a:gd name="connsiteX82" fmla="*/ 8176 w 10000"/>
                <a:gd name="connsiteY82" fmla="*/ 2531 h 10000"/>
                <a:gd name="connsiteX83" fmla="*/ 8307 w 10000"/>
                <a:gd name="connsiteY83" fmla="*/ 2491 h 10000"/>
                <a:gd name="connsiteX84" fmla="*/ 8467 w 10000"/>
                <a:gd name="connsiteY84" fmla="*/ 2405 h 10000"/>
                <a:gd name="connsiteX85" fmla="*/ 8634 w 10000"/>
                <a:gd name="connsiteY85" fmla="*/ 2286 h 10000"/>
                <a:gd name="connsiteX86" fmla="*/ 8729 w 10000"/>
                <a:gd name="connsiteY86" fmla="*/ 2173 h 10000"/>
                <a:gd name="connsiteX87" fmla="*/ 8729 w 10000"/>
                <a:gd name="connsiteY87" fmla="*/ 2088 h 10000"/>
                <a:gd name="connsiteX88" fmla="*/ 8762 w 10000"/>
                <a:gd name="connsiteY88" fmla="*/ 1930 h 10000"/>
                <a:gd name="connsiteX89" fmla="*/ 8567 w 10000"/>
                <a:gd name="connsiteY89" fmla="*/ 1730 h 10000"/>
                <a:gd name="connsiteX90" fmla="*/ 8533 w 10000"/>
                <a:gd name="connsiteY90" fmla="*/ 1653 h 10000"/>
                <a:gd name="connsiteX91" fmla="*/ 8533 w 10000"/>
                <a:gd name="connsiteY91" fmla="*/ 1253 h 10000"/>
                <a:gd name="connsiteX92" fmla="*/ 8533 w 10000"/>
                <a:gd name="connsiteY92" fmla="*/ 1165 h 10000"/>
                <a:gd name="connsiteX93" fmla="*/ 8533 w 10000"/>
                <a:gd name="connsiteY93" fmla="*/ 1124 h 10000"/>
                <a:gd name="connsiteX94" fmla="*/ 8567 w 10000"/>
                <a:gd name="connsiteY94" fmla="*/ 1080 h 10000"/>
                <a:gd name="connsiteX95" fmla="*/ 8634 w 10000"/>
                <a:gd name="connsiteY95" fmla="*/ 1035 h 10000"/>
                <a:gd name="connsiteX96" fmla="*/ 8762 w 10000"/>
                <a:gd name="connsiteY96" fmla="*/ 962 h 10000"/>
                <a:gd name="connsiteX97" fmla="*/ 8988 w 10000"/>
                <a:gd name="connsiteY97" fmla="*/ 936 h 10000"/>
                <a:gd name="connsiteX98" fmla="*/ 9119 w 10000"/>
                <a:gd name="connsiteY98" fmla="*/ 924 h 10000"/>
                <a:gd name="connsiteX99" fmla="*/ 9216 w 10000"/>
                <a:gd name="connsiteY99" fmla="*/ 877 h 10000"/>
                <a:gd name="connsiteX100" fmla="*/ 9379 w 10000"/>
                <a:gd name="connsiteY100" fmla="*/ 820 h 10000"/>
                <a:gd name="connsiteX101" fmla="*/ 9577 w 10000"/>
                <a:gd name="connsiteY101" fmla="*/ 689 h 10000"/>
                <a:gd name="connsiteX102" fmla="*/ 9706 w 10000"/>
                <a:gd name="connsiteY102" fmla="*/ 618 h 10000"/>
                <a:gd name="connsiteX103" fmla="*/ 9936 w 10000"/>
                <a:gd name="connsiteY103" fmla="*/ 534 h 10000"/>
                <a:gd name="connsiteX104" fmla="*/ 10000 w 10000"/>
                <a:gd name="connsiteY104" fmla="*/ 459 h 10000"/>
                <a:gd name="connsiteX105" fmla="*/ 10000 w 10000"/>
                <a:gd name="connsiteY105" fmla="*/ 404 h 10000"/>
                <a:gd name="connsiteX106" fmla="*/ 9936 w 10000"/>
                <a:gd name="connsiteY106" fmla="*/ 332 h 10000"/>
                <a:gd name="connsiteX107" fmla="*/ 9805 w 10000"/>
                <a:gd name="connsiteY107" fmla="*/ 259 h 10000"/>
                <a:gd name="connsiteX108" fmla="*/ 9738 w 10000"/>
                <a:gd name="connsiteY108" fmla="*/ 201 h 10000"/>
                <a:gd name="connsiteX109" fmla="*/ 9706 w 10000"/>
                <a:gd name="connsiteY109" fmla="*/ 101 h 10000"/>
                <a:gd name="connsiteX110" fmla="*/ 9706 w 10000"/>
                <a:gd name="connsiteY110" fmla="*/ 40 h 10000"/>
                <a:gd name="connsiteX111" fmla="*/ 9706 w 10000"/>
                <a:gd name="connsiteY111" fmla="*/ 13 h 10000"/>
                <a:gd name="connsiteX112" fmla="*/ 9642 w 10000"/>
                <a:gd name="connsiteY112" fmla="*/ 0 h 10000"/>
                <a:gd name="connsiteX0" fmla="*/ 360 w 9937"/>
                <a:gd name="connsiteY0" fmla="*/ 10000 h 10000"/>
                <a:gd name="connsiteX1" fmla="*/ 360 w 9937"/>
                <a:gd name="connsiteY1" fmla="*/ 9957 h 10000"/>
                <a:gd name="connsiteX2" fmla="*/ 389 w 9937"/>
                <a:gd name="connsiteY2" fmla="*/ 9857 h 10000"/>
                <a:gd name="connsiteX3" fmla="*/ 360 w 9937"/>
                <a:gd name="connsiteY3" fmla="*/ 9770 h 10000"/>
                <a:gd name="connsiteX4" fmla="*/ 130 w 9937"/>
                <a:gd name="connsiteY4" fmla="*/ 9571 h 10000"/>
                <a:gd name="connsiteX5" fmla="*/ 1 w 9937"/>
                <a:gd name="connsiteY5" fmla="*/ 9455 h 10000"/>
                <a:gd name="connsiteX6" fmla="*/ 97 w 9937"/>
                <a:gd name="connsiteY6" fmla="*/ 9009 h 10000"/>
                <a:gd name="connsiteX7" fmla="*/ 230 w 9937"/>
                <a:gd name="connsiteY7" fmla="*/ 8850 h 10000"/>
                <a:gd name="connsiteX8" fmla="*/ 389 w 9937"/>
                <a:gd name="connsiteY8" fmla="*/ 8779 h 10000"/>
                <a:gd name="connsiteX9" fmla="*/ 588 w 9937"/>
                <a:gd name="connsiteY9" fmla="*/ 8663 h 10000"/>
                <a:gd name="connsiteX10" fmla="*/ 686 w 9937"/>
                <a:gd name="connsiteY10" fmla="*/ 8620 h 10000"/>
                <a:gd name="connsiteX11" fmla="*/ 749 w 9937"/>
                <a:gd name="connsiteY11" fmla="*/ 8579 h 10000"/>
                <a:gd name="connsiteX12" fmla="*/ 817 w 9937"/>
                <a:gd name="connsiteY12" fmla="*/ 8491 h 10000"/>
                <a:gd name="connsiteX13" fmla="*/ 817 w 9937"/>
                <a:gd name="connsiteY13" fmla="*/ 8421 h 10000"/>
                <a:gd name="connsiteX14" fmla="*/ 749 w 9937"/>
                <a:gd name="connsiteY14" fmla="*/ 8030 h 10000"/>
                <a:gd name="connsiteX15" fmla="*/ 686 w 9937"/>
                <a:gd name="connsiteY15" fmla="*/ 7699 h 10000"/>
                <a:gd name="connsiteX16" fmla="*/ 686 w 9937"/>
                <a:gd name="connsiteY16" fmla="*/ 7540 h 10000"/>
                <a:gd name="connsiteX17" fmla="*/ 749 w 9937"/>
                <a:gd name="connsiteY17" fmla="*/ 7454 h 10000"/>
                <a:gd name="connsiteX18" fmla="*/ 749 w 9937"/>
                <a:gd name="connsiteY18" fmla="*/ 7384 h 10000"/>
                <a:gd name="connsiteX19" fmla="*/ 848 w 9937"/>
                <a:gd name="connsiteY19" fmla="*/ 7296 h 10000"/>
                <a:gd name="connsiteX20" fmla="*/ 947 w 9937"/>
                <a:gd name="connsiteY20" fmla="*/ 7224 h 10000"/>
                <a:gd name="connsiteX21" fmla="*/ 1042 w 9937"/>
                <a:gd name="connsiteY21" fmla="*/ 7181 h 10000"/>
                <a:gd name="connsiteX22" fmla="*/ 1174 w 9937"/>
                <a:gd name="connsiteY22" fmla="*/ 7153 h 10000"/>
                <a:gd name="connsiteX23" fmla="*/ 1174 w 9937"/>
                <a:gd name="connsiteY23" fmla="*/ 7095 h 10000"/>
                <a:gd name="connsiteX24" fmla="*/ 1204 w 9937"/>
                <a:gd name="connsiteY24" fmla="*/ 7065 h 10000"/>
                <a:gd name="connsiteX25" fmla="*/ 1303 w 9937"/>
                <a:gd name="connsiteY25" fmla="*/ 7065 h 10000"/>
                <a:gd name="connsiteX26" fmla="*/ 1401 w 9937"/>
                <a:gd name="connsiteY26" fmla="*/ 7065 h 10000"/>
                <a:gd name="connsiteX27" fmla="*/ 1661 w 9937"/>
                <a:gd name="connsiteY27" fmla="*/ 7022 h 10000"/>
                <a:gd name="connsiteX28" fmla="*/ 2280 w 9937"/>
                <a:gd name="connsiteY28" fmla="*/ 6892 h 10000"/>
                <a:gd name="connsiteX29" fmla="*/ 2541 w 9937"/>
                <a:gd name="connsiteY29" fmla="*/ 6747 h 10000"/>
                <a:gd name="connsiteX30" fmla="*/ 2735 w 9937"/>
                <a:gd name="connsiteY30" fmla="*/ 6633 h 10000"/>
                <a:gd name="connsiteX31" fmla="*/ 2899 w 9937"/>
                <a:gd name="connsiteY31" fmla="*/ 6576 h 10000"/>
                <a:gd name="connsiteX32" fmla="*/ 3096 w 9937"/>
                <a:gd name="connsiteY32" fmla="*/ 6475 h 10000"/>
                <a:gd name="connsiteX33" fmla="*/ 3258 w 9937"/>
                <a:gd name="connsiteY33" fmla="*/ 6418 h 10000"/>
                <a:gd name="connsiteX34" fmla="*/ 3518 w 9937"/>
                <a:gd name="connsiteY34" fmla="*/ 6300 h 10000"/>
                <a:gd name="connsiteX35" fmla="*/ 3617 w 9937"/>
                <a:gd name="connsiteY35" fmla="*/ 6274 h 10000"/>
                <a:gd name="connsiteX36" fmla="*/ 3748 w 9937"/>
                <a:gd name="connsiteY36" fmla="*/ 6229 h 10000"/>
                <a:gd name="connsiteX37" fmla="*/ 3975 w 9937"/>
                <a:gd name="connsiteY37" fmla="*/ 6143 h 10000"/>
                <a:gd name="connsiteX38" fmla="*/ 3975 w 9937"/>
                <a:gd name="connsiteY38" fmla="*/ 6075 h 10000"/>
                <a:gd name="connsiteX39" fmla="*/ 4007 w 9937"/>
                <a:gd name="connsiteY39" fmla="*/ 5916 h 10000"/>
                <a:gd name="connsiteX40" fmla="*/ 4071 w 9937"/>
                <a:gd name="connsiteY40" fmla="*/ 5800 h 10000"/>
                <a:gd name="connsiteX41" fmla="*/ 4106 w 9937"/>
                <a:gd name="connsiteY41" fmla="*/ 5701 h 10000"/>
                <a:gd name="connsiteX42" fmla="*/ 4238 w 9937"/>
                <a:gd name="connsiteY42" fmla="*/ 5585 h 10000"/>
                <a:gd name="connsiteX43" fmla="*/ 4432 w 9937"/>
                <a:gd name="connsiteY43" fmla="*/ 5424 h 10000"/>
                <a:gd name="connsiteX44" fmla="*/ 4693 w 9937"/>
                <a:gd name="connsiteY44" fmla="*/ 5280 h 10000"/>
                <a:gd name="connsiteX45" fmla="*/ 4790 w 9937"/>
                <a:gd name="connsiteY45" fmla="*/ 5182 h 10000"/>
                <a:gd name="connsiteX46" fmla="*/ 5149 w 9937"/>
                <a:gd name="connsiteY46" fmla="*/ 5077 h 10000"/>
                <a:gd name="connsiteX47" fmla="*/ 5278 w 9937"/>
                <a:gd name="connsiteY47" fmla="*/ 5065 h 10000"/>
                <a:gd name="connsiteX48" fmla="*/ 5343 w 9937"/>
                <a:gd name="connsiteY48" fmla="*/ 4993 h 10000"/>
                <a:gd name="connsiteX49" fmla="*/ 5507 w 9937"/>
                <a:gd name="connsiteY49" fmla="*/ 4834 h 10000"/>
                <a:gd name="connsiteX50" fmla="*/ 5602 w 9937"/>
                <a:gd name="connsiteY50" fmla="*/ 4661 h 10000"/>
                <a:gd name="connsiteX51" fmla="*/ 5602 w 9937"/>
                <a:gd name="connsiteY51" fmla="*/ 4593 h 10000"/>
                <a:gd name="connsiteX52" fmla="*/ 5637 w 9937"/>
                <a:gd name="connsiteY52" fmla="*/ 4548 h 10000"/>
                <a:gd name="connsiteX53" fmla="*/ 5768 w 9937"/>
                <a:gd name="connsiteY53" fmla="*/ 4517 h 10000"/>
                <a:gd name="connsiteX54" fmla="*/ 5898 w 9937"/>
                <a:gd name="connsiteY54" fmla="*/ 4517 h 10000"/>
                <a:gd name="connsiteX55" fmla="*/ 6157 w 9937"/>
                <a:gd name="connsiteY55" fmla="*/ 4517 h 10000"/>
                <a:gd name="connsiteX56" fmla="*/ 6321 w 9937"/>
                <a:gd name="connsiteY56" fmla="*/ 4548 h 10000"/>
                <a:gd name="connsiteX57" fmla="*/ 6517 w 9937"/>
                <a:gd name="connsiteY57" fmla="*/ 4548 h 10000"/>
                <a:gd name="connsiteX58" fmla="*/ 6711 w 9937"/>
                <a:gd name="connsiteY58" fmla="*/ 4504 h 10000"/>
                <a:gd name="connsiteX59" fmla="*/ 6873 w 9937"/>
                <a:gd name="connsiteY59" fmla="*/ 4517 h 10000"/>
                <a:gd name="connsiteX60" fmla="*/ 7070 w 9937"/>
                <a:gd name="connsiteY60" fmla="*/ 4473 h 10000"/>
                <a:gd name="connsiteX61" fmla="*/ 7234 w 9937"/>
                <a:gd name="connsiteY61" fmla="*/ 4434 h 10000"/>
                <a:gd name="connsiteX62" fmla="*/ 7397 w 9937"/>
                <a:gd name="connsiteY62" fmla="*/ 4434 h 10000"/>
                <a:gd name="connsiteX63" fmla="*/ 7529 w 9937"/>
                <a:gd name="connsiteY63" fmla="*/ 4434 h 10000"/>
                <a:gd name="connsiteX64" fmla="*/ 7623 w 9937"/>
                <a:gd name="connsiteY64" fmla="*/ 4404 h 10000"/>
                <a:gd name="connsiteX65" fmla="*/ 7754 w 9937"/>
                <a:gd name="connsiteY65" fmla="*/ 4387 h 10000"/>
                <a:gd name="connsiteX66" fmla="*/ 7853 w 9937"/>
                <a:gd name="connsiteY66" fmla="*/ 4317 h 10000"/>
                <a:gd name="connsiteX67" fmla="*/ 7853 w 9937"/>
                <a:gd name="connsiteY67" fmla="*/ 4232 h 10000"/>
                <a:gd name="connsiteX68" fmla="*/ 7853 w 9937"/>
                <a:gd name="connsiteY68" fmla="*/ 4086 h 10000"/>
                <a:gd name="connsiteX69" fmla="*/ 7623 w 9937"/>
                <a:gd name="connsiteY69" fmla="*/ 3827 h 10000"/>
                <a:gd name="connsiteX70" fmla="*/ 7429 w 9937"/>
                <a:gd name="connsiteY70" fmla="*/ 3482 h 10000"/>
                <a:gd name="connsiteX71" fmla="*/ 7429 w 9937"/>
                <a:gd name="connsiteY71" fmla="*/ 3424 h 10000"/>
                <a:gd name="connsiteX72" fmla="*/ 7492 w 9937"/>
                <a:gd name="connsiteY72" fmla="*/ 3323 h 10000"/>
                <a:gd name="connsiteX73" fmla="*/ 7590 w 9937"/>
                <a:gd name="connsiteY73" fmla="*/ 3239 h 10000"/>
                <a:gd name="connsiteX74" fmla="*/ 7689 w 9937"/>
                <a:gd name="connsiteY74" fmla="*/ 3151 h 10000"/>
                <a:gd name="connsiteX75" fmla="*/ 7689 w 9937"/>
                <a:gd name="connsiteY75" fmla="*/ 3052 h 10000"/>
                <a:gd name="connsiteX76" fmla="*/ 7689 w 9937"/>
                <a:gd name="connsiteY76" fmla="*/ 2951 h 10000"/>
                <a:gd name="connsiteX77" fmla="*/ 7787 w 9937"/>
                <a:gd name="connsiteY77" fmla="*/ 2891 h 10000"/>
                <a:gd name="connsiteX78" fmla="*/ 7853 w 9937"/>
                <a:gd name="connsiteY78" fmla="*/ 2765 h 10000"/>
                <a:gd name="connsiteX79" fmla="*/ 7884 w 9937"/>
                <a:gd name="connsiteY79" fmla="*/ 2648 h 10000"/>
                <a:gd name="connsiteX80" fmla="*/ 7983 w 9937"/>
                <a:gd name="connsiteY80" fmla="*/ 2605 h 10000"/>
                <a:gd name="connsiteX81" fmla="*/ 8113 w 9937"/>
                <a:gd name="connsiteY81" fmla="*/ 2531 h 10000"/>
                <a:gd name="connsiteX82" fmla="*/ 8244 w 9937"/>
                <a:gd name="connsiteY82" fmla="*/ 2491 h 10000"/>
                <a:gd name="connsiteX83" fmla="*/ 8404 w 9937"/>
                <a:gd name="connsiteY83" fmla="*/ 2405 h 10000"/>
                <a:gd name="connsiteX84" fmla="*/ 8571 w 9937"/>
                <a:gd name="connsiteY84" fmla="*/ 2286 h 10000"/>
                <a:gd name="connsiteX85" fmla="*/ 8666 w 9937"/>
                <a:gd name="connsiteY85" fmla="*/ 2173 h 10000"/>
                <a:gd name="connsiteX86" fmla="*/ 8666 w 9937"/>
                <a:gd name="connsiteY86" fmla="*/ 2088 h 10000"/>
                <a:gd name="connsiteX87" fmla="*/ 8699 w 9937"/>
                <a:gd name="connsiteY87" fmla="*/ 1930 h 10000"/>
                <a:gd name="connsiteX88" fmla="*/ 8504 w 9937"/>
                <a:gd name="connsiteY88" fmla="*/ 1730 h 10000"/>
                <a:gd name="connsiteX89" fmla="*/ 8470 w 9937"/>
                <a:gd name="connsiteY89" fmla="*/ 1653 h 10000"/>
                <a:gd name="connsiteX90" fmla="*/ 8470 w 9937"/>
                <a:gd name="connsiteY90" fmla="*/ 1253 h 10000"/>
                <a:gd name="connsiteX91" fmla="*/ 8470 w 9937"/>
                <a:gd name="connsiteY91" fmla="*/ 1165 h 10000"/>
                <a:gd name="connsiteX92" fmla="*/ 8470 w 9937"/>
                <a:gd name="connsiteY92" fmla="*/ 1124 h 10000"/>
                <a:gd name="connsiteX93" fmla="*/ 8504 w 9937"/>
                <a:gd name="connsiteY93" fmla="*/ 1080 h 10000"/>
                <a:gd name="connsiteX94" fmla="*/ 8571 w 9937"/>
                <a:gd name="connsiteY94" fmla="*/ 1035 h 10000"/>
                <a:gd name="connsiteX95" fmla="*/ 8699 w 9937"/>
                <a:gd name="connsiteY95" fmla="*/ 962 h 10000"/>
                <a:gd name="connsiteX96" fmla="*/ 8925 w 9937"/>
                <a:gd name="connsiteY96" fmla="*/ 936 h 10000"/>
                <a:gd name="connsiteX97" fmla="*/ 9056 w 9937"/>
                <a:gd name="connsiteY97" fmla="*/ 924 h 10000"/>
                <a:gd name="connsiteX98" fmla="*/ 9153 w 9937"/>
                <a:gd name="connsiteY98" fmla="*/ 877 h 10000"/>
                <a:gd name="connsiteX99" fmla="*/ 9316 w 9937"/>
                <a:gd name="connsiteY99" fmla="*/ 820 h 10000"/>
                <a:gd name="connsiteX100" fmla="*/ 9514 w 9937"/>
                <a:gd name="connsiteY100" fmla="*/ 689 h 10000"/>
                <a:gd name="connsiteX101" fmla="*/ 9643 w 9937"/>
                <a:gd name="connsiteY101" fmla="*/ 618 h 10000"/>
                <a:gd name="connsiteX102" fmla="*/ 9873 w 9937"/>
                <a:gd name="connsiteY102" fmla="*/ 534 h 10000"/>
                <a:gd name="connsiteX103" fmla="*/ 9937 w 9937"/>
                <a:gd name="connsiteY103" fmla="*/ 459 h 10000"/>
                <a:gd name="connsiteX104" fmla="*/ 9937 w 9937"/>
                <a:gd name="connsiteY104" fmla="*/ 404 h 10000"/>
                <a:gd name="connsiteX105" fmla="*/ 9873 w 9937"/>
                <a:gd name="connsiteY105" fmla="*/ 332 h 10000"/>
                <a:gd name="connsiteX106" fmla="*/ 9742 w 9937"/>
                <a:gd name="connsiteY106" fmla="*/ 259 h 10000"/>
                <a:gd name="connsiteX107" fmla="*/ 9675 w 9937"/>
                <a:gd name="connsiteY107" fmla="*/ 201 h 10000"/>
                <a:gd name="connsiteX108" fmla="*/ 9643 w 9937"/>
                <a:gd name="connsiteY108" fmla="*/ 101 h 10000"/>
                <a:gd name="connsiteX109" fmla="*/ 9643 w 9937"/>
                <a:gd name="connsiteY109" fmla="*/ 40 h 10000"/>
                <a:gd name="connsiteX110" fmla="*/ 9643 w 9937"/>
                <a:gd name="connsiteY110" fmla="*/ 13 h 10000"/>
                <a:gd name="connsiteX111" fmla="*/ 9579 w 9937"/>
                <a:gd name="connsiteY111" fmla="*/ 0 h 10000"/>
                <a:gd name="connsiteX0" fmla="*/ 362 w 10000"/>
                <a:gd name="connsiteY0" fmla="*/ 10000 h 10000"/>
                <a:gd name="connsiteX1" fmla="*/ 362 w 10000"/>
                <a:gd name="connsiteY1" fmla="*/ 9957 h 10000"/>
                <a:gd name="connsiteX2" fmla="*/ 391 w 10000"/>
                <a:gd name="connsiteY2" fmla="*/ 9857 h 10000"/>
                <a:gd name="connsiteX3" fmla="*/ 362 w 10000"/>
                <a:gd name="connsiteY3" fmla="*/ 9770 h 10000"/>
                <a:gd name="connsiteX4" fmla="*/ 1 w 10000"/>
                <a:gd name="connsiteY4" fmla="*/ 9455 h 10000"/>
                <a:gd name="connsiteX5" fmla="*/ 98 w 10000"/>
                <a:gd name="connsiteY5" fmla="*/ 9009 h 10000"/>
                <a:gd name="connsiteX6" fmla="*/ 231 w 10000"/>
                <a:gd name="connsiteY6" fmla="*/ 8850 h 10000"/>
                <a:gd name="connsiteX7" fmla="*/ 391 w 10000"/>
                <a:gd name="connsiteY7" fmla="*/ 8779 h 10000"/>
                <a:gd name="connsiteX8" fmla="*/ 592 w 10000"/>
                <a:gd name="connsiteY8" fmla="*/ 8663 h 10000"/>
                <a:gd name="connsiteX9" fmla="*/ 690 w 10000"/>
                <a:gd name="connsiteY9" fmla="*/ 8620 h 10000"/>
                <a:gd name="connsiteX10" fmla="*/ 754 w 10000"/>
                <a:gd name="connsiteY10" fmla="*/ 8579 h 10000"/>
                <a:gd name="connsiteX11" fmla="*/ 822 w 10000"/>
                <a:gd name="connsiteY11" fmla="*/ 8491 h 10000"/>
                <a:gd name="connsiteX12" fmla="*/ 822 w 10000"/>
                <a:gd name="connsiteY12" fmla="*/ 8421 h 10000"/>
                <a:gd name="connsiteX13" fmla="*/ 754 w 10000"/>
                <a:gd name="connsiteY13" fmla="*/ 8030 h 10000"/>
                <a:gd name="connsiteX14" fmla="*/ 690 w 10000"/>
                <a:gd name="connsiteY14" fmla="*/ 7699 h 10000"/>
                <a:gd name="connsiteX15" fmla="*/ 690 w 10000"/>
                <a:gd name="connsiteY15" fmla="*/ 7540 h 10000"/>
                <a:gd name="connsiteX16" fmla="*/ 754 w 10000"/>
                <a:gd name="connsiteY16" fmla="*/ 7454 h 10000"/>
                <a:gd name="connsiteX17" fmla="*/ 754 w 10000"/>
                <a:gd name="connsiteY17" fmla="*/ 7384 h 10000"/>
                <a:gd name="connsiteX18" fmla="*/ 853 w 10000"/>
                <a:gd name="connsiteY18" fmla="*/ 7296 h 10000"/>
                <a:gd name="connsiteX19" fmla="*/ 953 w 10000"/>
                <a:gd name="connsiteY19" fmla="*/ 7224 h 10000"/>
                <a:gd name="connsiteX20" fmla="*/ 1049 w 10000"/>
                <a:gd name="connsiteY20" fmla="*/ 7181 h 10000"/>
                <a:gd name="connsiteX21" fmla="*/ 1181 w 10000"/>
                <a:gd name="connsiteY21" fmla="*/ 7153 h 10000"/>
                <a:gd name="connsiteX22" fmla="*/ 1181 w 10000"/>
                <a:gd name="connsiteY22" fmla="*/ 7095 h 10000"/>
                <a:gd name="connsiteX23" fmla="*/ 1212 w 10000"/>
                <a:gd name="connsiteY23" fmla="*/ 7065 h 10000"/>
                <a:gd name="connsiteX24" fmla="*/ 1311 w 10000"/>
                <a:gd name="connsiteY24" fmla="*/ 7065 h 10000"/>
                <a:gd name="connsiteX25" fmla="*/ 1410 w 10000"/>
                <a:gd name="connsiteY25" fmla="*/ 7065 h 10000"/>
                <a:gd name="connsiteX26" fmla="*/ 1672 w 10000"/>
                <a:gd name="connsiteY26" fmla="*/ 7022 h 10000"/>
                <a:gd name="connsiteX27" fmla="*/ 2294 w 10000"/>
                <a:gd name="connsiteY27" fmla="*/ 6892 h 10000"/>
                <a:gd name="connsiteX28" fmla="*/ 2557 w 10000"/>
                <a:gd name="connsiteY28" fmla="*/ 6747 h 10000"/>
                <a:gd name="connsiteX29" fmla="*/ 2752 w 10000"/>
                <a:gd name="connsiteY29" fmla="*/ 6633 h 10000"/>
                <a:gd name="connsiteX30" fmla="*/ 2917 w 10000"/>
                <a:gd name="connsiteY30" fmla="*/ 6576 h 10000"/>
                <a:gd name="connsiteX31" fmla="*/ 3116 w 10000"/>
                <a:gd name="connsiteY31" fmla="*/ 6475 h 10000"/>
                <a:gd name="connsiteX32" fmla="*/ 3279 w 10000"/>
                <a:gd name="connsiteY32" fmla="*/ 6418 h 10000"/>
                <a:gd name="connsiteX33" fmla="*/ 3540 w 10000"/>
                <a:gd name="connsiteY33" fmla="*/ 6300 h 10000"/>
                <a:gd name="connsiteX34" fmla="*/ 3640 w 10000"/>
                <a:gd name="connsiteY34" fmla="*/ 6274 h 10000"/>
                <a:gd name="connsiteX35" fmla="*/ 3772 w 10000"/>
                <a:gd name="connsiteY35" fmla="*/ 6229 h 10000"/>
                <a:gd name="connsiteX36" fmla="*/ 4000 w 10000"/>
                <a:gd name="connsiteY36" fmla="*/ 6143 h 10000"/>
                <a:gd name="connsiteX37" fmla="*/ 4000 w 10000"/>
                <a:gd name="connsiteY37" fmla="*/ 6075 h 10000"/>
                <a:gd name="connsiteX38" fmla="*/ 4032 w 10000"/>
                <a:gd name="connsiteY38" fmla="*/ 5916 h 10000"/>
                <a:gd name="connsiteX39" fmla="*/ 4097 w 10000"/>
                <a:gd name="connsiteY39" fmla="*/ 5800 h 10000"/>
                <a:gd name="connsiteX40" fmla="*/ 4132 w 10000"/>
                <a:gd name="connsiteY40" fmla="*/ 5701 h 10000"/>
                <a:gd name="connsiteX41" fmla="*/ 4265 w 10000"/>
                <a:gd name="connsiteY41" fmla="*/ 5585 h 10000"/>
                <a:gd name="connsiteX42" fmla="*/ 4460 w 10000"/>
                <a:gd name="connsiteY42" fmla="*/ 5424 h 10000"/>
                <a:gd name="connsiteX43" fmla="*/ 4723 w 10000"/>
                <a:gd name="connsiteY43" fmla="*/ 5280 h 10000"/>
                <a:gd name="connsiteX44" fmla="*/ 4820 w 10000"/>
                <a:gd name="connsiteY44" fmla="*/ 5182 h 10000"/>
                <a:gd name="connsiteX45" fmla="*/ 5182 w 10000"/>
                <a:gd name="connsiteY45" fmla="*/ 5077 h 10000"/>
                <a:gd name="connsiteX46" fmla="*/ 5311 w 10000"/>
                <a:gd name="connsiteY46" fmla="*/ 5065 h 10000"/>
                <a:gd name="connsiteX47" fmla="*/ 5377 w 10000"/>
                <a:gd name="connsiteY47" fmla="*/ 4993 h 10000"/>
                <a:gd name="connsiteX48" fmla="*/ 5542 w 10000"/>
                <a:gd name="connsiteY48" fmla="*/ 4834 h 10000"/>
                <a:gd name="connsiteX49" fmla="*/ 5638 w 10000"/>
                <a:gd name="connsiteY49" fmla="*/ 4661 h 10000"/>
                <a:gd name="connsiteX50" fmla="*/ 5638 w 10000"/>
                <a:gd name="connsiteY50" fmla="*/ 4593 h 10000"/>
                <a:gd name="connsiteX51" fmla="*/ 5673 w 10000"/>
                <a:gd name="connsiteY51" fmla="*/ 4548 h 10000"/>
                <a:gd name="connsiteX52" fmla="*/ 5805 w 10000"/>
                <a:gd name="connsiteY52" fmla="*/ 4517 h 10000"/>
                <a:gd name="connsiteX53" fmla="*/ 5935 w 10000"/>
                <a:gd name="connsiteY53" fmla="*/ 4517 h 10000"/>
                <a:gd name="connsiteX54" fmla="*/ 6196 w 10000"/>
                <a:gd name="connsiteY54" fmla="*/ 4517 h 10000"/>
                <a:gd name="connsiteX55" fmla="*/ 6361 w 10000"/>
                <a:gd name="connsiteY55" fmla="*/ 4548 h 10000"/>
                <a:gd name="connsiteX56" fmla="*/ 6558 w 10000"/>
                <a:gd name="connsiteY56" fmla="*/ 4548 h 10000"/>
                <a:gd name="connsiteX57" fmla="*/ 6754 w 10000"/>
                <a:gd name="connsiteY57" fmla="*/ 4504 h 10000"/>
                <a:gd name="connsiteX58" fmla="*/ 6917 w 10000"/>
                <a:gd name="connsiteY58" fmla="*/ 4517 h 10000"/>
                <a:gd name="connsiteX59" fmla="*/ 7115 w 10000"/>
                <a:gd name="connsiteY59" fmla="*/ 4473 h 10000"/>
                <a:gd name="connsiteX60" fmla="*/ 7280 w 10000"/>
                <a:gd name="connsiteY60" fmla="*/ 4434 h 10000"/>
                <a:gd name="connsiteX61" fmla="*/ 7444 w 10000"/>
                <a:gd name="connsiteY61" fmla="*/ 4434 h 10000"/>
                <a:gd name="connsiteX62" fmla="*/ 7577 w 10000"/>
                <a:gd name="connsiteY62" fmla="*/ 4434 h 10000"/>
                <a:gd name="connsiteX63" fmla="*/ 7671 w 10000"/>
                <a:gd name="connsiteY63" fmla="*/ 4404 h 10000"/>
                <a:gd name="connsiteX64" fmla="*/ 7803 w 10000"/>
                <a:gd name="connsiteY64" fmla="*/ 4387 h 10000"/>
                <a:gd name="connsiteX65" fmla="*/ 7903 w 10000"/>
                <a:gd name="connsiteY65" fmla="*/ 4317 h 10000"/>
                <a:gd name="connsiteX66" fmla="*/ 7903 w 10000"/>
                <a:gd name="connsiteY66" fmla="*/ 4232 h 10000"/>
                <a:gd name="connsiteX67" fmla="*/ 7903 w 10000"/>
                <a:gd name="connsiteY67" fmla="*/ 4086 h 10000"/>
                <a:gd name="connsiteX68" fmla="*/ 7671 w 10000"/>
                <a:gd name="connsiteY68" fmla="*/ 3827 h 10000"/>
                <a:gd name="connsiteX69" fmla="*/ 7476 w 10000"/>
                <a:gd name="connsiteY69" fmla="*/ 3482 h 10000"/>
                <a:gd name="connsiteX70" fmla="*/ 7476 w 10000"/>
                <a:gd name="connsiteY70" fmla="*/ 3424 h 10000"/>
                <a:gd name="connsiteX71" fmla="*/ 7539 w 10000"/>
                <a:gd name="connsiteY71" fmla="*/ 3323 h 10000"/>
                <a:gd name="connsiteX72" fmla="*/ 7638 w 10000"/>
                <a:gd name="connsiteY72" fmla="*/ 3239 h 10000"/>
                <a:gd name="connsiteX73" fmla="*/ 7738 w 10000"/>
                <a:gd name="connsiteY73" fmla="*/ 3151 h 10000"/>
                <a:gd name="connsiteX74" fmla="*/ 7738 w 10000"/>
                <a:gd name="connsiteY74" fmla="*/ 3052 h 10000"/>
                <a:gd name="connsiteX75" fmla="*/ 7738 w 10000"/>
                <a:gd name="connsiteY75" fmla="*/ 2951 h 10000"/>
                <a:gd name="connsiteX76" fmla="*/ 7836 w 10000"/>
                <a:gd name="connsiteY76" fmla="*/ 2891 h 10000"/>
                <a:gd name="connsiteX77" fmla="*/ 7903 w 10000"/>
                <a:gd name="connsiteY77" fmla="*/ 2765 h 10000"/>
                <a:gd name="connsiteX78" fmla="*/ 7934 w 10000"/>
                <a:gd name="connsiteY78" fmla="*/ 2648 h 10000"/>
                <a:gd name="connsiteX79" fmla="*/ 8034 w 10000"/>
                <a:gd name="connsiteY79" fmla="*/ 2605 h 10000"/>
                <a:gd name="connsiteX80" fmla="*/ 8164 w 10000"/>
                <a:gd name="connsiteY80" fmla="*/ 2531 h 10000"/>
                <a:gd name="connsiteX81" fmla="*/ 8296 w 10000"/>
                <a:gd name="connsiteY81" fmla="*/ 2491 h 10000"/>
                <a:gd name="connsiteX82" fmla="*/ 8457 w 10000"/>
                <a:gd name="connsiteY82" fmla="*/ 2405 h 10000"/>
                <a:gd name="connsiteX83" fmla="*/ 8625 w 10000"/>
                <a:gd name="connsiteY83" fmla="*/ 2286 h 10000"/>
                <a:gd name="connsiteX84" fmla="*/ 8721 w 10000"/>
                <a:gd name="connsiteY84" fmla="*/ 2173 h 10000"/>
                <a:gd name="connsiteX85" fmla="*/ 8721 w 10000"/>
                <a:gd name="connsiteY85" fmla="*/ 2088 h 10000"/>
                <a:gd name="connsiteX86" fmla="*/ 8754 w 10000"/>
                <a:gd name="connsiteY86" fmla="*/ 1930 h 10000"/>
                <a:gd name="connsiteX87" fmla="*/ 8558 w 10000"/>
                <a:gd name="connsiteY87" fmla="*/ 1730 h 10000"/>
                <a:gd name="connsiteX88" fmla="*/ 8524 w 10000"/>
                <a:gd name="connsiteY88" fmla="*/ 1653 h 10000"/>
                <a:gd name="connsiteX89" fmla="*/ 8524 w 10000"/>
                <a:gd name="connsiteY89" fmla="*/ 1253 h 10000"/>
                <a:gd name="connsiteX90" fmla="*/ 8524 w 10000"/>
                <a:gd name="connsiteY90" fmla="*/ 1165 h 10000"/>
                <a:gd name="connsiteX91" fmla="*/ 8524 w 10000"/>
                <a:gd name="connsiteY91" fmla="*/ 1124 h 10000"/>
                <a:gd name="connsiteX92" fmla="*/ 8558 w 10000"/>
                <a:gd name="connsiteY92" fmla="*/ 1080 h 10000"/>
                <a:gd name="connsiteX93" fmla="*/ 8625 w 10000"/>
                <a:gd name="connsiteY93" fmla="*/ 1035 h 10000"/>
                <a:gd name="connsiteX94" fmla="*/ 8754 w 10000"/>
                <a:gd name="connsiteY94" fmla="*/ 962 h 10000"/>
                <a:gd name="connsiteX95" fmla="*/ 8982 w 10000"/>
                <a:gd name="connsiteY95" fmla="*/ 936 h 10000"/>
                <a:gd name="connsiteX96" fmla="*/ 9113 w 10000"/>
                <a:gd name="connsiteY96" fmla="*/ 924 h 10000"/>
                <a:gd name="connsiteX97" fmla="*/ 9211 w 10000"/>
                <a:gd name="connsiteY97" fmla="*/ 877 h 10000"/>
                <a:gd name="connsiteX98" fmla="*/ 9375 w 10000"/>
                <a:gd name="connsiteY98" fmla="*/ 820 h 10000"/>
                <a:gd name="connsiteX99" fmla="*/ 9574 w 10000"/>
                <a:gd name="connsiteY99" fmla="*/ 689 h 10000"/>
                <a:gd name="connsiteX100" fmla="*/ 9704 w 10000"/>
                <a:gd name="connsiteY100" fmla="*/ 618 h 10000"/>
                <a:gd name="connsiteX101" fmla="*/ 9936 w 10000"/>
                <a:gd name="connsiteY101" fmla="*/ 534 h 10000"/>
                <a:gd name="connsiteX102" fmla="*/ 10000 w 10000"/>
                <a:gd name="connsiteY102" fmla="*/ 459 h 10000"/>
                <a:gd name="connsiteX103" fmla="*/ 10000 w 10000"/>
                <a:gd name="connsiteY103" fmla="*/ 404 h 10000"/>
                <a:gd name="connsiteX104" fmla="*/ 9936 w 10000"/>
                <a:gd name="connsiteY104" fmla="*/ 332 h 10000"/>
                <a:gd name="connsiteX105" fmla="*/ 9804 w 10000"/>
                <a:gd name="connsiteY105" fmla="*/ 259 h 10000"/>
                <a:gd name="connsiteX106" fmla="*/ 9736 w 10000"/>
                <a:gd name="connsiteY106" fmla="*/ 201 h 10000"/>
                <a:gd name="connsiteX107" fmla="*/ 9704 w 10000"/>
                <a:gd name="connsiteY107" fmla="*/ 101 h 10000"/>
                <a:gd name="connsiteX108" fmla="*/ 9704 w 10000"/>
                <a:gd name="connsiteY108" fmla="*/ 40 h 10000"/>
                <a:gd name="connsiteX109" fmla="*/ 9704 w 10000"/>
                <a:gd name="connsiteY109" fmla="*/ 13 h 10000"/>
                <a:gd name="connsiteX110" fmla="*/ 9640 w 10000"/>
                <a:gd name="connsiteY110" fmla="*/ 0 h 10000"/>
                <a:gd name="connsiteX0" fmla="*/ 386 w 10024"/>
                <a:gd name="connsiteY0" fmla="*/ 10000 h 10000"/>
                <a:gd name="connsiteX1" fmla="*/ 386 w 10024"/>
                <a:gd name="connsiteY1" fmla="*/ 9957 h 10000"/>
                <a:gd name="connsiteX2" fmla="*/ 415 w 10024"/>
                <a:gd name="connsiteY2" fmla="*/ 9857 h 10000"/>
                <a:gd name="connsiteX3" fmla="*/ 386 w 10024"/>
                <a:gd name="connsiteY3" fmla="*/ 9770 h 10000"/>
                <a:gd name="connsiteX4" fmla="*/ 0 w 10024"/>
                <a:gd name="connsiteY4" fmla="*/ 9491 h 10000"/>
                <a:gd name="connsiteX5" fmla="*/ 25 w 10024"/>
                <a:gd name="connsiteY5" fmla="*/ 9455 h 10000"/>
                <a:gd name="connsiteX6" fmla="*/ 122 w 10024"/>
                <a:gd name="connsiteY6" fmla="*/ 9009 h 10000"/>
                <a:gd name="connsiteX7" fmla="*/ 255 w 10024"/>
                <a:gd name="connsiteY7" fmla="*/ 8850 h 10000"/>
                <a:gd name="connsiteX8" fmla="*/ 415 w 10024"/>
                <a:gd name="connsiteY8" fmla="*/ 8779 h 10000"/>
                <a:gd name="connsiteX9" fmla="*/ 616 w 10024"/>
                <a:gd name="connsiteY9" fmla="*/ 8663 h 10000"/>
                <a:gd name="connsiteX10" fmla="*/ 714 w 10024"/>
                <a:gd name="connsiteY10" fmla="*/ 8620 h 10000"/>
                <a:gd name="connsiteX11" fmla="*/ 778 w 10024"/>
                <a:gd name="connsiteY11" fmla="*/ 8579 h 10000"/>
                <a:gd name="connsiteX12" fmla="*/ 846 w 10024"/>
                <a:gd name="connsiteY12" fmla="*/ 8491 h 10000"/>
                <a:gd name="connsiteX13" fmla="*/ 846 w 10024"/>
                <a:gd name="connsiteY13" fmla="*/ 8421 h 10000"/>
                <a:gd name="connsiteX14" fmla="*/ 778 w 10024"/>
                <a:gd name="connsiteY14" fmla="*/ 8030 h 10000"/>
                <a:gd name="connsiteX15" fmla="*/ 714 w 10024"/>
                <a:gd name="connsiteY15" fmla="*/ 7699 h 10000"/>
                <a:gd name="connsiteX16" fmla="*/ 714 w 10024"/>
                <a:gd name="connsiteY16" fmla="*/ 7540 h 10000"/>
                <a:gd name="connsiteX17" fmla="*/ 778 w 10024"/>
                <a:gd name="connsiteY17" fmla="*/ 7454 h 10000"/>
                <a:gd name="connsiteX18" fmla="*/ 778 w 10024"/>
                <a:gd name="connsiteY18" fmla="*/ 7384 h 10000"/>
                <a:gd name="connsiteX19" fmla="*/ 877 w 10024"/>
                <a:gd name="connsiteY19" fmla="*/ 7296 h 10000"/>
                <a:gd name="connsiteX20" fmla="*/ 977 w 10024"/>
                <a:gd name="connsiteY20" fmla="*/ 7224 h 10000"/>
                <a:gd name="connsiteX21" fmla="*/ 1073 w 10024"/>
                <a:gd name="connsiteY21" fmla="*/ 7181 h 10000"/>
                <a:gd name="connsiteX22" fmla="*/ 1205 w 10024"/>
                <a:gd name="connsiteY22" fmla="*/ 7153 h 10000"/>
                <a:gd name="connsiteX23" fmla="*/ 1205 w 10024"/>
                <a:gd name="connsiteY23" fmla="*/ 7095 h 10000"/>
                <a:gd name="connsiteX24" fmla="*/ 1236 w 10024"/>
                <a:gd name="connsiteY24" fmla="*/ 7065 h 10000"/>
                <a:gd name="connsiteX25" fmla="*/ 1335 w 10024"/>
                <a:gd name="connsiteY25" fmla="*/ 7065 h 10000"/>
                <a:gd name="connsiteX26" fmla="*/ 1434 w 10024"/>
                <a:gd name="connsiteY26" fmla="*/ 7065 h 10000"/>
                <a:gd name="connsiteX27" fmla="*/ 1696 w 10024"/>
                <a:gd name="connsiteY27" fmla="*/ 7022 h 10000"/>
                <a:gd name="connsiteX28" fmla="*/ 2318 w 10024"/>
                <a:gd name="connsiteY28" fmla="*/ 6892 h 10000"/>
                <a:gd name="connsiteX29" fmla="*/ 2581 w 10024"/>
                <a:gd name="connsiteY29" fmla="*/ 6747 h 10000"/>
                <a:gd name="connsiteX30" fmla="*/ 2776 w 10024"/>
                <a:gd name="connsiteY30" fmla="*/ 6633 h 10000"/>
                <a:gd name="connsiteX31" fmla="*/ 2941 w 10024"/>
                <a:gd name="connsiteY31" fmla="*/ 6576 h 10000"/>
                <a:gd name="connsiteX32" fmla="*/ 3140 w 10024"/>
                <a:gd name="connsiteY32" fmla="*/ 6475 h 10000"/>
                <a:gd name="connsiteX33" fmla="*/ 3303 w 10024"/>
                <a:gd name="connsiteY33" fmla="*/ 6418 h 10000"/>
                <a:gd name="connsiteX34" fmla="*/ 3564 w 10024"/>
                <a:gd name="connsiteY34" fmla="*/ 6300 h 10000"/>
                <a:gd name="connsiteX35" fmla="*/ 3664 w 10024"/>
                <a:gd name="connsiteY35" fmla="*/ 6274 h 10000"/>
                <a:gd name="connsiteX36" fmla="*/ 3796 w 10024"/>
                <a:gd name="connsiteY36" fmla="*/ 6229 h 10000"/>
                <a:gd name="connsiteX37" fmla="*/ 4024 w 10024"/>
                <a:gd name="connsiteY37" fmla="*/ 6143 h 10000"/>
                <a:gd name="connsiteX38" fmla="*/ 4024 w 10024"/>
                <a:gd name="connsiteY38" fmla="*/ 6075 h 10000"/>
                <a:gd name="connsiteX39" fmla="*/ 4056 w 10024"/>
                <a:gd name="connsiteY39" fmla="*/ 5916 h 10000"/>
                <a:gd name="connsiteX40" fmla="*/ 4121 w 10024"/>
                <a:gd name="connsiteY40" fmla="*/ 5800 h 10000"/>
                <a:gd name="connsiteX41" fmla="*/ 4156 w 10024"/>
                <a:gd name="connsiteY41" fmla="*/ 5701 h 10000"/>
                <a:gd name="connsiteX42" fmla="*/ 4289 w 10024"/>
                <a:gd name="connsiteY42" fmla="*/ 5585 h 10000"/>
                <a:gd name="connsiteX43" fmla="*/ 4484 w 10024"/>
                <a:gd name="connsiteY43" fmla="*/ 5424 h 10000"/>
                <a:gd name="connsiteX44" fmla="*/ 4747 w 10024"/>
                <a:gd name="connsiteY44" fmla="*/ 5280 h 10000"/>
                <a:gd name="connsiteX45" fmla="*/ 4844 w 10024"/>
                <a:gd name="connsiteY45" fmla="*/ 5182 h 10000"/>
                <a:gd name="connsiteX46" fmla="*/ 5206 w 10024"/>
                <a:gd name="connsiteY46" fmla="*/ 5077 h 10000"/>
                <a:gd name="connsiteX47" fmla="*/ 5335 w 10024"/>
                <a:gd name="connsiteY47" fmla="*/ 5065 h 10000"/>
                <a:gd name="connsiteX48" fmla="*/ 5401 w 10024"/>
                <a:gd name="connsiteY48" fmla="*/ 4993 h 10000"/>
                <a:gd name="connsiteX49" fmla="*/ 5566 w 10024"/>
                <a:gd name="connsiteY49" fmla="*/ 4834 h 10000"/>
                <a:gd name="connsiteX50" fmla="*/ 5662 w 10024"/>
                <a:gd name="connsiteY50" fmla="*/ 4661 h 10000"/>
                <a:gd name="connsiteX51" fmla="*/ 5662 w 10024"/>
                <a:gd name="connsiteY51" fmla="*/ 4593 h 10000"/>
                <a:gd name="connsiteX52" fmla="*/ 5697 w 10024"/>
                <a:gd name="connsiteY52" fmla="*/ 4548 h 10000"/>
                <a:gd name="connsiteX53" fmla="*/ 5829 w 10024"/>
                <a:gd name="connsiteY53" fmla="*/ 4517 h 10000"/>
                <a:gd name="connsiteX54" fmla="*/ 5959 w 10024"/>
                <a:gd name="connsiteY54" fmla="*/ 4517 h 10000"/>
                <a:gd name="connsiteX55" fmla="*/ 6220 w 10024"/>
                <a:gd name="connsiteY55" fmla="*/ 4517 h 10000"/>
                <a:gd name="connsiteX56" fmla="*/ 6385 w 10024"/>
                <a:gd name="connsiteY56" fmla="*/ 4548 h 10000"/>
                <a:gd name="connsiteX57" fmla="*/ 6582 w 10024"/>
                <a:gd name="connsiteY57" fmla="*/ 4548 h 10000"/>
                <a:gd name="connsiteX58" fmla="*/ 6778 w 10024"/>
                <a:gd name="connsiteY58" fmla="*/ 4504 h 10000"/>
                <a:gd name="connsiteX59" fmla="*/ 6941 w 10024"/>
                <a:gd name="connsiteY59" fmla="*/ 4517 h 10000"/>
                <a:gd name="connsiteX60" fmla="*/ 7139 w 10024"/>
                <a:gd name="connsiteY60" fmla="*/ 4473 h 10000"/>
                <a:gd name="connsiteX61" fmla="*/ 7304 w 10024"/>
                <a:gd name="connsiteY61" fmla="*/ 4434 h 10000"/>
                <a:gd name="connsiteX62" fmla="*/ 7468 w 10024"/>
                <a:gd name="connsiteY62" fmla="*/ 4434 h 10000"/>
                <a:gd name="connsiteX63" fmla="*/ 7601 w 10024"/>
                <a:gd name="connsiteY63" fmla="*/ 4434 h 10000"/>
                <a:gd name="connsiteX64" fmla="*/ 7695 w 10024"/>
                <a:gd name="connsiteY64" fmla="*/ 4404 h 10000"/>
                <a:gd name="connsiteX65" fmla="*/ 7827 w 10024"/>
                <a:gd name="connsiteY65" fmla="*/ 4387 h 10000"/>
                <a:gd name="connsiteX66" fmla="*/ 7927 w 10024"/>
                <a:gd name="connsiteY66" fmla="*/ 4317 h 10000"/>
                <a:gd name="connsiteX67" fmla="*/ 7927 w 10024"/>
                <a:gd name="connsiteY67" fmla="*/ 4232 h 10000"/>
                <a:gd name="connsiteX68" fmla="*/ 7927 w 10024"/>
                <a:gd name="connsiteY68" fmla="*/ 4086 h 10000"/>
                <a:gd name="connsiteX69" fmla="*/ 7695 w 10024"/>
                <a:gd name="connsiteY69" fmla="*/ 3827 h 10000"/>
                <a:gd name="connsiteX70" fmla="*/ 7500 w 10024"/>
                <a:gd name="connsiteY70" fmla="*/ 3482 h 10000"/>
                <a:gd name="connsiteX71" fmla="*/ 7500 w 10024"/>
                <a:gd name="connsiteY71" fmla="*/ 3424 h 10000"/>
                <a:gd name="connsiteX72" fmla="*/ 7563 w 10024"/>
                <a:gd name="connsiteY72" fmla="*/ 3323 h 10000"/>
                <a:gd name="connsiteX73" fmla="*/ 7662 w 10024"/>
                <a:gd name="connsiteY73" fmla="*/ 3239 h 10000"/>
                <a:gd name="connsiteX74" fmla="*/ 7762 w 10024"/>
                <a:gd name="connsiteY74" fmla="*/ 3151 h 10000"/>
                <a:gd name="connsiteX75" fmla="*/ 7762 w 10024"/>
                <a:gd name="connsiteY75" fmla="*/ 3052 h 10000"/>
                <a:gd name="connsiteX76" fmla="*/ 7762 w 10024"/>
                <a:gd name="connsiteY76" fmla="*/ 2951 h 10000"/>
                <a:gd name="connsiteX77" fmla="*/ 7860 w 10024"/>
                <a:gd name="connsiteY77" fmla="*/ 2891 h 10000"/>
                <a:gd name="connsiteX78" fmla="*/ 7927 w 10024"/>
                <a:gd name="connsiteY78" fmla="*/ 2765 h 10000"/>
                <a:gd name="connsiteX79" fmla="*/ 7958 w 10024"/>
                <a:gd name="connsiteY79" fmla="*/ 2648 h 10000"/>
                <a:gd name="connsiteX80" fmla="*/ 8058 w 10024"/>
                <a:gd name="connsiteY80" fmla="*/ 2605 h 10000"/>
                <a:gd name="connsiteX81" fmla="*/ 8188 w 10024"/>
                <a:gd name="connsiteY81" fmla="*/ 2531 h 10000"/>
                <a:gd name="connsiteX82" fmla="*/ 8320 w 10024"/>
                <a:gd name="connsiteY82" fmla="*/ 2491 h 10000"/>
                <a:gd name="connsiteX83" fmla="*/ 8481 w 10024"/>
                <a:gd name="connsiteY83" fmla="*/ 2405 h 10000"/>
                <a:gd name="connsiteX84" fmla="*/ 8649 w 10024"/>
                <a:gd name="connsiteY84" fmla="*/ 2286 h 10000"/>
                <a:gd name="connsiteX85" fmla="*/ 8745 w 10024"/>
                <a:gd name="connsiteY85" fmla="*/ 2173 h 10000"/>
                <a:gd name="connsiteX86" fmla="*/ 8745 w 10024"/>
                <a:gd name="connsiteY86" fmla="*/ 2088 h 10000"/>
                <a:gd name="connsiteX87" fmla="*/ 8778 w 10024"/>
                <a:gd name="connsiteY87" fmla="*/ 1930 h 10000"/>
                <a:gd name="connsiteX88" fmla="*/ 8582 w 10024"/>
                <a:gd name="connsiteY88" fmla="*/ 1730 h 10000"/>
                <a:gd name="connsiteX89" fmla="*/ 8548 w 10024"/>
                <a:gd name="connsiteY89" fmla="*/ 1653 h 10000"/>
                <a:gd name="connsiteX90" fmla="*/ 8548 w 10024"/>
                <a:gd name="connsiteY90" fmla="*/ 1253 h 10000"/>
                <a:gd name="connsiteX91" fmla="*/ 8548 w 10024"/>
                <a:gd name="connsiteY91" fmla="*/ 1165 h 10000"/>
                <a:gd name="connsiteX92" fmla="*/ 8548 w 10024"/>
                <a:gd name="connsiteY92" fmla="*/ 1124 h 10000"/>
                <a:gd name="connsiteX93" fmla="*/ 8582 w 10024"/>
                <a:gd name="connsiteY93" fmla="*/ 1080 h 10000"/>
                <a:gd name="connsiteX94" fmla="*/ 8649 w 10024"/>
                <a:gd name="connsiteY94" fmla="*/ 1035 h 10000"/>
                <a:gd name="connsiteX95" fmla="*/ 8778 w 10024"/>
                <a:gd name="connsiteY95" fmla="*/ 962 h 10000"/>
                <a:gd name="connsiteX96" fmla="*/ 9006 w 10024"/>
                <a:gd name="connsiteY96" fmla="*/ 936 h 10000"/>
                <a:gd name="connsiteX97" fmla="*/ 9137 w 10024"/>
                <a:gd name="connsiteY97" fmla="*/ 924 h 10000"/>
                <a:gd name="connsiteX98" fmla="*/ 9235 w 10024"/>
                <a:gd name="connsiteY98" fmla="*/ 877 h 10000"/>
                <a:gd name="connsiteX99" fmla="*/ 9399 w 10024"/>
                <a:gd name="connsiteY99" fmla="*/ 820 h 10000"/>
                <a:gd name="connsiteX100" fmla="*/ 9598 w 10024"/>
                <a:gd name="connsiteY100" fmla="*/ 689 h 10000"/>
                <a:gd name="connsiteX101" fmla="*/ 9728 w 10024"/>
                <a:gd name="connsiteY101" fmla="*/ 618 h 10000"/>
                <a:gd name="connsiteX102" fmla="*/ 9960 w 10024"/>
                <a:gd name="connsiteY102" fmla="*/ 534 h 10000"/>
                <a:gd name="connsiteX103" fmla="*/ 10024 w 10024"/>
                <a:gd name="connsiteY103" fmla="*/ 459 h 10000"/>
                <a:gd name="connsiteX104" fmla="*/ 10024 w 10024"/>
                <a:gd name="connsiteY104" fmla="*/ 404 h 10000"/>
                <a:gd name="connsiteX105" fmla="*/ 9960 w 10024"/>
                <a:gd name="connsiteY105" fmla="*/ 332 h 10000"/>
                <a:gd name="connsiteX106" fmla="*/ 9828 w 10024"/>
                <a:gd name="connsiteY106" fmla="*/ 259 h 10000"/>
                <a:gd name="connsiteX107" fmla="*/ 9760 w 10024"/>
                <a:gd name="connsiteY107" fmla="*/ 201 h 10000"/>
                <a:gd name="connsiteX108" fmla="*/ 9728 w 10024"/>
                <a:gd name="connsiteY108" fmla="*/ 101 h 10000"/>
                <a:gd name="connsiteX109" fmla="*/ 9728 w 10024"/>
                <a:gd name="connsiteY109" fmla="*/ 40 h 10000"/>
                <a:gd name="connsiteX110" fmla="*/ 9728 w 10024"/>
                <a:gd name="connsiteY110" fmla="*/ 13 h 10000"/>
                <a:gd name="connsiteX111" fmla="*/ 9664 w 10024"/>
                <a:gd name="connsiteY111" fmla="*/ 0 h 10000"/>
                <a:gd name="connsiteX0" fmla="*/ 395 w 10033"/>
                <a:gd name="connsiteY0" fmla="*/ 10000 h 10000"/>
                <a:gd name="connsiteX1" fmla="*/ 395 w 10033"/>
                <a:gd name="connsiteY1" fmla="*/ 9957 h 10000"/>
                <a:gd name="connsiteX2" fmla="*/ 424 w 10033"/>
                <a:gd name="connsiteY2" fmla="*/ 9857 h 10000"/>
                <a:gd name="connsiteX3" fmla="*/ 395 w 10033"/>
                <a:gd name="connsiteY3" fmla="*/ 9770 h 10000"/>
                <a:gd name="connsiteX4" fmla="*/ 9 w 10033"/>
                <a:gd name="connsiteY4" fmla="*/ 9491 h 10000"/>
                <a:gd name="connsiteX5" fmla="*/ 131 w 10033"/>
                <a:gd name="connsiteY5" fmla="*/ 9009 h 10000"/>
                <a:gd name="connsiteX6" fmla="*/ 264 w 10033"/>
                <a:gd name="connsiteY6" fmla="*/ 8850 h 10000"/>
                <a:gd name="connsiteX7" fmla="*/ 424 w 10033"/>
                <a:gd name="connsiteY7" fmla="*/ 8779 h 10000"/>
                <a:gd name="connsiteX8" fmla="*/ 625 w 10033"/>
                <a:gd name="connsiteY8" fmla="*/ 8663 h 10000"/>
                <a:gd name="connsiteX9" fmla="*/ 723 w 10033"/>
                <a:gd name="connsiteY9" fmla="*/ 8620 h 10000"/>
                <a:gd name="connsiteX10" fmla="*/ 787 w 10033"/>
                <a:gd name="connsiteY10" fmla="*/ 8579 h 10000"/>
                <a:gd name="connsiteX11" fmla="*/ 855 w 10033"/>
                <a:gd name="connsiteY11" fmla="*/ 8491 h 10000"/>
                <a:gd name="connsiteX12" fmla="*/ 855 w 10033"/>
                <a:gd name="connsiteY12" fmla="*/ 8421 h 10000"/>
                <a:gd name="connsiteX13" fmla="*/ 787 w 10033"/>
                <a:gd name="connsiteY13" fmla="*/ 8030 h 10000"/>
                <a:gd name="connsiteX14" fmla="*/ 723 w 10033"/>
                <a:gd name="connsiteY14" fmla="*/ 7699 h 10000"/>
                <a:gd name="connsiteX15" fmla="*/ 723 w 10033"/>
                <a:gd name="connsiteY15" fmla="*/ 7540 h 10000"/>
                <a:gd name="connsiteX16" fmla="*/ 787 w 10033"/>
                <a:gd name="connsiteY16" fmla="*/ 7454 h 10000"/>
                <a:gd name="connsiteX17" fmla="*/ 787 w 10033"/>
                <a:gd name="connsiteY17" fmla="*/ 7384 h 10000"/>
                <a:gd name="connsiteX18" fmla="*/ 886 w 10033"/>
                <a:gd name="connsiteY18" fmla="*/ 7296 h 10000"/>
                <a:gd name="connsiteX19" fmla="*/ 986 w 10033"/>
                <a:gd name="connsiteY19" fmla="*/ 7224 h 10000"/>
                <a:gd name="connsiteX20" fmla="*/ 1082 w 10033"/>
                <a:gd name="connsiteY20" fmla="*/ 7181 h 10000"/>
                <a:gd name="connsiteX21" fmla="*/ 1214 w 10033"/>
                <a:gd name="connsiteY21" fmla="*/ 7153 h 10000"/>
                <a:gd name="connsiteX22" fmla="*/ 1214 w 10033"/>
                <a:gd name="connsiteY22" fmla="*/ 7095 h 10000"/>
                <a:gd name="connsiteX23" fmla="*/ 1245 w 10033"/>
                <a:gd name="connsiteY23" fmla="*/ 7065 h 10000"/>
                <a:gd name="connsiteX24" fmla="*/ 1344 w 10033"/>
                <a:gd name="connsiteY24" fmla="*/ 7065 h 10000"/>
                <a:gd name="connsiteX25" fmla="*/ 1443 w 10033"/>
                <a:gd name="connsiteY25" fmla="*/ 7065 h 10000"/>
                <a:gd name="connsiteX26" fmla="*/ 1705 w 10033"/>
                <a:gd name="connsiteY26" fmla="*/ 7022 h 10000"/>
                <a:gd name="connsiteX27" fmla="*/ 2327 w 10033"/>
                <a:gd name="connsiteY27" fmla="*/ 6892 h 10000"/>
                <a:gd name="connsiteX28" fmla="*/ 2590 w 10033"/>
                <a:gd name="connsiteY28" fmla="*/ 6747 h 10000"/>
                <a:gd name="connsiteX29" fmla="*/ 2785 w 10033"/>
                <a:gd name="connsiteY29" fmla="*/ 6633 h 10000"/>
                <a:gd name="connsiteX30" fmla="*/ 2950 w 10033"/>
                <a:gd name="connsiteY30" fmla="*/ 6576 h 10000"/>
                <a:gd name="connsiteX31" fmla="*/ 3149 w 10033"/>
                <a:gd name="connsiteY31" fmla="*/ 6475 h 10000"/>
                <a:gd name="connsiteX32" fmla="*/ 3312 w 10033"/>
                <a:gd name="connsiteY32" fmla="*/ 6418 h 10000"/>
                <a:gd name="connsiteX33" fmla="*/ 3573 w 10033"/>
                <a:gd name="connsiteY33" fmla="*/ 6300 h 10000"/>
                <a:gd name="connsiteX34" fmla="*/ 3673 w 10033"/>
                <a:gd name="connsiteY34" fmla="*/ 6274 h 10000"/>
                <a:gd name="connsiteX35" fmla="*/ 3805 w 10033"/>
                <a:gd name="connsiteY35" fmla="*/ 6229 h 10000"/>
                <a:gd name="connsiteX36" fmla="*/ 4033 w 10033"/>
                <a:gd name="connsiteY36" fmla="*/ 6143 h 10000"/>
                <a:gd name="connsiteX37" fmla="*/ 4033 w 10033"/>
                <a:gd name="connsiteY37" fmla="*/ 6075 h 10000"/>
                <a:gd name="connsiteX38" fmla="*/ 4065 w 10033"/>
                <a:gd name="connsiteY38" fmla="*/ 5916 h 10000"/>
                <a:gd name="connsiteX39" fmla="*/ 4130 w 10033"/>
                <a:gd name="connsiteY39" fmla="*/ 5800 h 10000"/>
                <a:gd name="connsiteX40" fmla="*/ 4165 w 10033"/>
                <a:gd name="connsiteY40" fmla="*/ 5701 h 10000"/>
                <a:gd name="connsiteX41" fmla="*/ 4298 w 10033"/>
                <a:gd name="connsiteY41" fmla="*/ 5585 h 10000"/>
                <a:gd name="connsiteX42" fmla="*/ 4493 w 10033"/>
                <a:gd name="connsiteY42" fmla="*/ 5424 h 10000"/>
                <a:gd name="connsiteX43" fmla="*/ 4756 w 10033"/>
                <a:gd name="connsiteY43" fmla="*/ 5280 h 10000"/>
                <a:gd name="connsiteX44" fmla="*/ 4853 w 10033"/>
                <a:gd name="connsiteY44" fmla="*/ 5182 h 10000"/>
                <a:gd name="connsiteX45" fmla="*/ 5215 w 10033"/>
                <a:gd name="connsiteY45" fmla="*/ 5077 h 10000"/>
                <a:gd name="connsiteX46" fmla="*/ 5344 w 10033"/>
                <a:gd name="connsiteY46" fmla="*/ 5065 h 10000"/>
                <a:gd name="connsiteX47" fmla="*/ 5410 w 10033"/>
                <a:gd name="connsiteY47" fmla="*/ 4993 h 10000"/>
                <a:gd name="connsiteX48" fmla="*/ 5575 w 10033"/>
                <a:gd name="connsiteY48" fmla="*/ 4834 h 10000"/>
                <a:gd name="connsiteX49" fmla="*/ 5671 w 10033"/>
                <a:gd name="connsiteY49" fmla="*/ 4661 h 10000"/>
                <a:gd name="connsiteX50" fmla="*/ 5671 w 10033"/>
                <a:gd name="connsiteY50" fmla="*/ 4593 h 10000"/>
                <a:gd name="connsiteX51" fmla="*/ 5706 w 10033"/>
                <a:gd name="connsiteY51" fmla="*/ 4548 h 10000"/>
                <a:gd name="connsiteX52" fmla="*/ 5838 w 10033"/>
                <a:gd name="connsiteY52" fmla="*/ 4517 h 10000"/>
                <a:gd name="connsiteX53" fmla="*/ 5968 w 10033"/>
                <a:gd name="connsiteY53" fmla="*/ 4517 h 10000"/>
                <a:gd name="connsiteX54" fmla="*/ 6229 w 10033"/>
                <a:gd name="connsiteY54" fmla="*/ 4517 h 10000"/>
                <a:gd name="connsiteX55" fmla="*/ 6394 w 10033"/>
                <a:gd name="connsiteY55" fmla="*/ 4548 h 10000"/>
                <a:gd name="connsiteX56" fmla="*/ 6591 w 10033"/>
                <a:gd name="connsiteY56" fmla="*/ 4548 h 10000"/>
                <a:gd name="connsiteX57" fmla="*/ 6787 w 10033"/>
                <a:gd name="connsiteY57" fmla="*/ 4504 h 10000"/>
                <a:gd name="connsiteX58" fmla="*/ 6950 w 10033"/>
                <a:gd name="connsiteY58" fmla="*/ 4517 h 10000"/>
                <a:gd name="connsiteX59" fmla="*/ 7148 w 10033"/>
                <a:gd name="connsiteY59" fmla="*/ 4473 h 10000"/>
                <a:gd name="connsiteX60" fmla="*/ 7313 w 10033"/>
                <a:gd name="connsiteY60" fmla="*/ 4434 h 10000"/>
                <a:gd name="connsiteX61" fmla="*/ 7477 w 10033"/>
                <a:gd name="connsiteY61" fmla="*/ 4434 h 10000"/>
                <a:gd name="connsiteX62" fmla="*/ 7610 w 10033"/>
                <a:gd name="connsiteY62" fmla="*/ 4434 h 10000"/>
                <a:gd name="connsiteX63" fmla="*/ 7704 w 10033"/>
                <a:gd name="connsiteY63" fmla="*/ 4404 h 10000"/>
                <a:gd name="connsiteX64" fmla="*/ 7836 w 10033"/>
                <a:gd name="connsiteY64" fmla="*/ 4387 h 10000"/>
                <a:gd name="connsiteX65" fmla="*/ 7936 w 10033"/>
                <a:gd name="connsiteY65" fmla="*/ 4317 h 10000"/>
                <a:gd name="connsiteX66" fmla="*/ 7936 w 10033"/>
                <a:gd name="connsiteY66" fmla="*/ 4232 h 10000"/>
                <a:gd name="connsiteX67" fmla="*/ 7936 w 10033"/>
                <a:gd name="connsiteY67" fmla="*/ 4086 h 10000"/>
                <a:gd name="connsiteX68" fmla="*/ 7704 w 10033"/>
                <a:gd name="connsiteY68" fmla="*/ 3827 h 10000"/>
                <a:gd name="connsiteX69" fmla="*/ 7509 w 10033"/>
                <a:gd name="connsiteY69" fmla="*/ 3482 h 10000"/>
                <a:gd name="connsiteX70" fmla="*/ 7509 w 10033"/>
                <a:gd name="connsiteY70" fmla="*/ 3424 h 10000"/>
                <a:gd name="connsiteX71" fmla="*/ 7572 w 10033"/>
                <a:gd name="connsiteY71" fmla="*/ 3323 h 10000"/>
                <a:gd name="connsiteX72" fmla="*/ 7671 w 10033"/>
                <a:gd name="connsiteY72" fmla="*/ 3239 h 10000"/>
                <a:gd name="connsiteX73" fmla="*/ 7771 w 10033"/>
                <a:gd name="connsiteY73" fmla="*/ 3151 h 10000"/>
                <a:gd name="connsiteX74" fmla="*/ 7771 w 10033"/>
                <a:gd name="connsiteY74" fmla="*/ 3052 h 10000"/>
                <a:gd name="connsiteX75" fmla="*/ 7771 w 10033"/>
                <a:gd name="connsiteY75" fmla="*/ 2951 h 10000"/>
                <a:gd name="connsiteX76" fmla="*/ 7869 w 10033"/>
                <a:gd name="connsiteY76" fmla="*/ 2891 h 10000"/>
                <a:gd name="connsiteX77" fmla="*/ 7936 w 10033"/>
                <a:gd name="connsiteY77" fmla="*/ 2765 h 10000"/>
                <a:gd name="connsiteX78" fmla="*/ 7967 w 10033"/>
                <a:gd name="connsiteY78" fmla="*/ 2648 h 10000"/>
                <a:gd name="connsiteX79" fmla="*/ 8067 w 10033"/>
                <a:gd name="connsiteY79" fmla="*/ 2605 h 10000"/>
                <a:gd name="connsiteX80" fmla="*/ 8197 w 10033"/>
                <a:gd name="connsiteY80" fmla="*/ 2531 h 10000"/>
                <a:gd name="connsiteX81" fmla="*/ 8329 w 10033"/>
                <a:gd name="connsiteY81" fmla="*/ 2491 h 10000"/>
                <a:gd name="connsiteX82" fmla="*/ 8490 w 10033"/>
                <a:gd name="connsiteY82" fmla="*/ 2405 h 10000"/>
                <a:gd name="connsiteX83" fmla="*/ 8658 w 10033"/>
                <a:gd name="connsiteY83" fmla="*/ 2286 h 10000"/>
                <a:gd name="connsiteX84" fmla="*/ 8754 w 10033"/>
                <a:gd name="connsiteY84" fmla="*/ 2173 h 10000"/>
                <a:gd name="connsiteX85" fmla="*/ 8754 w 10033"/>
                <a:gd name="connsiteY85" fmla="*/ 2088 h 10000"/>
                <a:gd name="connsiteX86" fmla="*/ 8787 w 10033"/>
                <a:gd name="connsiteY86" fmla="*/ 1930 h 10000"/>
                <a:gd name="connsiteX87" fmla="*/ 8591 w 10033"/>
                <a:gd name="connsiteY87" fmla="*/ 1730 h 10000"/>
                <a:gd name="connsiteX88" fmla="*/ 8557 w 10033"/>
                <a:gd name="connsiteY88" fmla="*/ 1653 h 10000"/>
                <a:gd name="connsiteX89" fmla="*/ 8557 w 10033"/>
                <a:gd name="connsiteY89" fmla="*/ 1253 h 10000"/>
                <a:gd name="connsiteX90" fmla="*/ 8557 w 10033"/>
                <a:gd name="connsiteY90" fmla="*/ 1165 h 10000"/>
                <a:gd name="connsiteX91" fmla="*/ 8557 w 10033"/>
                <a:gd name="connsiteY91" fmla="*/ 1124 h 10000"/>
                <a:gd name="connsiteX92" fmla="*/ 8591 w 10033"/>
                <a:gd name="connsiteY92" fmla="*/ 1080 h 10000"/>
                <a:gd name="connsiteX93" fmla="*/ 8658 w 10033"/>
                <a:gd name="connsiteY93" fmla="*/ 1035 h 10000"/>
                <a:gd name="connsiteX94" fmla="*/ 8787 w 10033"/>
                <a:gd name="connsiteY94" fmla="*/ 962 h 10000"/>
                <a:gd name="connsiteX95" fmla="*/ 9015 w 10033"/>
                <a:gd name="connsiteY95" fmla="*/ 936 h 10000"/>
                <a:gd name="connsiteX96" fmla="*/ 9146 w 10033"/>
                <a:gd name="connsiteY96" fmla="*/ 924 h 10000"/>
                <a:gd name="connsiteX97" fmla="*/ 9244 w 10033"/>
                <a:gd name="connsiteY97" fmla="*/ 877 h 10000"/>
                <a:gd name="connsiteX98" fmla="*/ 9408 w 10033"/>
                <a:gd name="connsiteY98" fmla="*/ 820 h 10000"/>
                <a:gd name="connsiteX99" fmla="*/ 9607 w 10033"/>
                <a:gd name="connsiteY99" fmla="*/ 689 h 10000"/>
                <a:gd name="connsiteX100" fmla="*/ 9737 w 10033"/>
                <a:gd name="connsiteY100" fmla="*/ 618 h 10000"/>
                <a:gd name="connsiteX101" fmla="*/ 9969 w 10033"/>
                <a:gd name="connsiteY101" fmla="*/ 534 h 10000"/>
                <a:gd name="connsiteX102" fmla="*/ 10033 w 10033"/>
                <a:gd name="connsiteY102" fmla="*/ 459 h 10000"/>
                <a:gd name="connsiteX103" fmla="*/ 10033 w 10033"/>
                <a:gd name="connsiteY103" fmla="*/ 404 h 10000"/>
                <a:gd name="connsiteX104" fmla="*/ 9969 w 10033"/>
                <a:gd name="connsiteY104" fmla="*/ 332 h 10000"/>
                <a:gd name="connsiteX105" fmla="*/ 9837 w 10033"/>
                <a:gd name="connsiteY105" fmla="*/ 259 h 10000"/>
                <a:gd name="connsiteX106" fmla="*/ 9769 w 10033"/>
                <a:gd name="connsiteY106" fmla="*/ 201 h 10000"/>
                <a:gd name="connsiteX107" fmla="*/ 9737 w 10033"/>
                <a:gd name="connsiteY107" fmla="*/ 101 h 10000"/>
                <a:gd name="connsiteX108" fmla="*/ 9737 w 10033"/>
                <a:gd name="connsiteY108" fmla="*/ 40 h 10000"/>
                <a:gd name="connsiteX109" fmla="*/ 9737 w 10033"/>
                <a:gd name="connsiteY109" fmla="*/ 13 h 10000"/>
                <a:gd name="connsiteX110" fmla="*/ 9673 w 10033"/>
                <a:gd name="connsiteY110" fmla="*/ 0 h 10000"/>
                <a:gd name="connsiteX0" fmla="*/ 264 w 9902"/>
                <a:gd name="connsiteY0" fmla="*/ 10000 h 10000"/>
                <a:gd name="connsiteX1" fmla="*/ 264 w 9902"/>
                <a:gd name="connsiteY1" fmla="*/ 9957 h 10000"/>
                <a:gd name="connsiteX2" fmla="*/ 293 w 9902"/>
                <a:gd name="connsiteY2" fmla="*/ 9857 h 10000"/>
                <a:gd name="connsiteX3" fmla="*/ 264 w 9902"/>
                <a:gd name="connsiteY3" fmla="*/ 9770 h 10000"/>
                <a:gd name="connsiteX4" fmla="*/ 0 w 9902"/>
                <a:gd name="connsiteY4" fmla="*/ 9009 h 10000"/>
                <a:gd name="connsiteX5" fmla="*/ 133 w 9902"/>
                <a:gd name="connsiteY5" fmla="*/ 8850 h 10000"/>
                <a:gd name="connsiteX6" fmla="*/ 293 w 9902"/>
                <a:gd name="connsiteY6" fmla="*/ 8779 h 10000"/>
                <a:gd name="connsiteX7" fmla="*/ 494 w 9902"/>
                <a:gd name="connsiteY7" fmla="*/ 8663 h 10000"/>
                <a:gd name="connsiteX8" fmla="*/ 592 w 9902"/>
                <a:gd name="connsiteY8" fmla="*/ 8620 h 10000"/>
                <a:gd name="connsiteX9" fmla="*/ 656 w 9902"/>
                <a:gd name="connsiteY9" fmla="*/ 8579 h 10000"/>
                <a:gd name="connsiteX10" fmla="*/ 724 w 9902"/>
                <a:gd name="connsiteY10" fmla="*/ 8491 h 10000"/>
                <a:gd name="connsiteX11" fmla="*/ 724 w 9902"/>
                <a:gd name="connsiteY11" fmla="*/ 8421 h 10000"/>
                <a:gd name="connsiteX12" fmla="*/ 656 w 9902"/>
                <a:gd name="connsiteY12" fmla="*/ 8030 h 10000"/>
                <a:gd name="connsiteX13" fmla="*/ 592 w 9902"/>
                <a:gd name="connsiteY13" fmla="*/ 7699 h 10000"/>
                <a:gd name="connsiteX14" fmla="*/ 592 w 9902"/>
                <a:gd name="connsiteY14" fmla="*/ 7540 h 10000"/>
                <a:gd name="connsiteX15" fmla="*/ 656 w 9902"/>
                <a:gd name="connsiteY15" fmla="*/ 7454 h 10000"/>
                <a:gd name="connsiteX16" fmla="*/ 656 w 9902"/>
                <a:gd name="connsiteY16" fmla="*/ 7384 h 10000"/>
                <a:gd name="connsiteX17" fmla="*/ 755 w 9902"/>
                <a:gd name="connsiteY17" fmla="*/ 7296 h 10000"/>
                <a:gd name="connsiteX18" fmla="*/ 855 w 9902"/>
                <a:gd name="connsiteY18" fmla="*/ 7224 h 10000"/>
                <a:gd name="connsiteX19" fmla="*/ 951 w 9902"/>
                <a:gd name="connsiteY19" fmla="*/ 7181 h 10000"/>
                <a:gd name="connsiteX20" fmla="*/ 1083 w 9902"/>
                <a:gd name="connsiteY20" fmla="*/ 7153 h 10000"/>
                <a:gd name="connsiteX21" fmla="*/ 1083 w 9902"/>
                <a:gd name="connsiteY21" fmla="*/ 7095 h 10000"/>
                <a:gd name="connsiteX22" fmla="*/ 1114 w 9902"/>
                <a:gd name="connsiteY22" fmla="*/ 7065 h 10000"/>
                <a:gd name="connsiteX23" fmla="*/ 1213 w 9902"/>
                <a:gd name="connsiteY23" fmla="*/ 7065 h 10000"/>
                <a:gd name="connsiteX24" fmla="*/ 1312 w 9902"/>
                <a:gd name="connsiteY24" fmla="*/ 7065 h 10000"/>
                <a:gd name="connsiteX25" fmla="*/ 1574 w 9902"/>
                <a:gd name="connsiteY25" fmla="*/ 7022 h 10000"/>
                <a:gd name="connsiteX26" fmla="*/ 2196 w 9902"/>
                <a:gd name="connsiteY26" fmla="*/ 6892 h 10000"/>
                <a:gd name="connsiteX27" fmla="*/ 2459 w 9902"/>
                <a:gd name="connsiteY27" fmla="*/ 6747 h 10000"/>
                <a:gd name="connsiteX28" fmla="*/ 2654 w 9902"/>
                <a:gd name="connsiteY28" fmla="*/ 6633 h 10000"/>
                <a:gd name="connsiteX29" fmla="*/ 2819 w 9902"/>
                <a:gd name="connsiteY29" fmla="*/ 6576 h 10000"/>
                <a:gd name="connsiteX30" fmla="*/ 3018 w 9902"/>
                <a:gd name="connsiteY30" fmla="*/ 6475 h 10000"/>
                <a:gd name="connsiteX31" fmla="*/ 3181 w 9902"/>
                <a:gd name="connsiteY31" fmla="*/ 6418 h 10000"/>
                <a:gd name="connsiteX32" fmla="*/ 3442 w 9902"/>
                <a:gd name="connsiteY32" fmla="*/ 6300 h 10000"/>
                <a:gd name="connsiteX33" fmla="*/ 3542 w 9902"/>
                <a:gd name="connsiteY33" fmla="*/ 6274 h 10000"/>
                <a:gd name="connsiteX34" fmla="*/ 3674 w 9902"/>
                <a:gd name="connsiteY34" fmla="*/ 6229 h 10000"/>
                <a:gd name="connsiteX35" fmla="*/ 3902 w 9902"/>
                <a:gd name="connsiteY35" fmla="*/ 6143 h 10000"/>
                <a:gd name="connsiteX36" fmla="*/ 3902 w 9902"/>
                <a:gd name="connsiteY36" fmla="*/ 6075 h 10000"/>
                <a:gd name="connsiteX37" fmla="*/ 3934 w 9902"/>
                <a:gd name="connsiteY37" fmla="*/ 5916 h 10000"/>
                <a:gd name="connsiteX38" fmla="*/ 3999 w 9902"/>
                <a:gd name="connsiteY38" fmla="*/ 5800 h 10000"/>
                <a:gd name="connsiteX39" fmla="*/ 4034 w 9902"/>
                <a:gd name="connsiteY39" fmla="*/ 5701 h 10000"/>
                <a:gd name="connsiteX40" fmla="*/ 4167 w 9902"/>
                <a:gd name="connsiteY40" fmla="*/ 5585 h 10000"/>
                <a:gd name="connsiteX41" fmla="*/ 4362 w 9902"/>
                <a:gd name="connsiteY41" fmla="*/ 5424 h 10000"/>
                <a:gd name="connsiteX42" fmla="*/ 4625 w 9902"/>
                <a:gd name="connsiteY42" fmla="*/ 5280 h 10000"/>
                <a:gd name="connsiteX43" fmla="*/ 4722 w 9902"/>
                <a:gd name="connsiteY43" fmla="*/ 5182 h 10000"/>
                <a:gd name="connsiteX44" fmla="*/ 5084 w 9902"/>
                <a:gd name="connsiteY44" fmla="*/ 5077 h 10000"/>
                <a:gd name="connsiteX45" fmla="*/ 5213 w 9902"/>
                <a:gd name="connsiteY45" fmla="*/ 5065 h 10000"/>
                <a:gd name="connsiteX46" fmla="*/ 5279 w 9902"/>
                <a:gd name="connsiteY46" fmla="*/ 4993 h 10000"/>
                <a:gd name="connsiteX47" fmla="*/ 5444 w 9902"/>
                <a:gd name="connsiteY47" fmla="*/ 4834 h 10000"/>
                <a:gd name="connsiteX48" fmla="*/ 5540 w 9902"/>
                <a:gd name="connsiteY48" fmla="*/ 4661 h 10000"/>
                <a:gd name="connsiteX49" fmla="*/ 5540 w 9902"/>
                <a:gd name="connsiteY49" fmla="*/ 4593 h 10000"/>
                <a:gd name="connsiteX50" fmla="*/ 5575 w 9902"/>
                <a:gd name="connsiteY50" fmla="*/ 4548 h 10000"/>
                <a:gd name="connsiteX51" fmla="*/ 5707 w 9902"/>
                <a:gd name="connsiteY51" fmla="*/ 4517 h 10000"/>
                <a:gd name="connsiteX52" fmla="*/ 5837 w 9902"/>
                <a:gd name="connsiteY52" fmla="*/ 4517 h 10000"/>
                <a:gd name="connsiteX53" fmla="*/ 6098 w 9902"/>
                <a:gd name="connsiteY53" fmla="*/ 4517 h 10000"/>
                <a:gd name="connsiteX54" fmla="*/ 6263 w 9902"/>
                <a:gd name="connsiteY54" fmla="*/ 4548 h 10000"/>
                <a:gd name="connsiteX55" fmla="*/ 6460 w 9902"/>
                <a:gd name="connsiteY55" fmla="*/ 4548 h 10000"/>
                <a:gd name="connsiteX56" fmla="*/ 6656 w 9902"/>
                <a:gd name="connsiteY56" fmla="*/ 4504 h 10000"/>
                <a:gd name="connsiteX57" fmla="*/ 6819 w 9902"/>
                <a:gd name="connsiteY57" fmla="*/ 4517 h 10000"/>
                <a:gd name="connsiteX58" fmla="*/ 7017 w 9902"/>
                <a:gd name="connsiteY58" fmla="*/ 4473 h 10000"/>
                <a:gd name="connsiteX59" fmla="*/ 7182 w 9902"/>
                <a:gd name="connsiteY59" fmla="*/ 4434 h 10000"/>
                <a:gd name="connsiteX60" fmla="*/ 7346 w 9902"/>
                <a:gd name="connsiteY60" fmla="*/ 4434 h 10000"/>
                <a:gd name="connsiteX61" fmla="*/ 7479 w 9902"/>
                <a:gd name="connsiteY61" fmla="*/ 4434 h 10000"/>
                <a:gd name="connsiteX62" fmla="*/ 7573 w 9902"/>
                <a:gd name="connsiteY62" fmla="*/ 4404 h 10000"/>
                <a:gd name="connsiteX63" fmla="*/ 7705 w 9902"/>
                <a:gd name="connsiteY63" fmla="*/ 4387 h 10000"/>
                <a:gd name="connsiteX64" fmla="*/ 7805 w 9902"/>
                <a:gd name="connsiteY64" fmla="*/ 4317 h 10000"/>
                <a:gd name="connsiteX65" fmla="*/ 7805 w 9902"/>
                <a:gd name="connsiteY65" fmla="*/ 4232 h 10000"/>
                <a:gd name="connsiteX66" fmla="*/ 7805 w 9902"/>
                <a:gd name="connsiteY66" fmla="*/ 4086 h 10000"/>
                <a:gd name="connsiteX67" fmla="*/ 7573 w 9902"/>
                <a:gd name="connsiteY67" fmla="*/ 3827 h 10000"/>
                <a:gd name="connsiteX68" fmla="*/ 7378 w 9902"/>
                <a:gd name="connsiteY68" fmla="*/ 3482 h 10000"/>
                <a:gd name="connsiteX69" fmla="*/ 7378 w 9902"/>
                <a:gd name="connsiteY69" fmla="*/ 3424 h 10000"/>
                <a:gd name="connsiteX70" fmla="*/ 7441 w 9902"/>
                <a:gd name="connsiteY70" fmla="*/ 3323 h 10000"/>
                <a:gd name="connsiteX71" fmla="*/ 7540 w 9902"/>
                <a:gd name="connsiteY71" fmla="*/ 3239 h 10000"/>
                <a:gd name="connsiteX72" fmla="*/ 7640 w 9902"/>
                <a:gd name="connsiteY72" fmla="*/ 3151 h 10000"/>
                <a:gd name="connsiteX73" fmla="*/ 7640 w 9902"/>
                <a:gd name="connsiteY73" fmla="*/ 3052 h 10000"/>
                <a:gd name="connsiteX74" fmla="*/ 7640 w 9902"/>
                <a:gd name="connsiteY74" fmla="*/ 2951 h 10000"/>
                <a:gd name="connsiteX75" fmla="*/ 7738 w 9902"/>
                <a:gd name="connsiteY75" fmla="*/ 2891 h 10000"/>
                <a:gd name="connsiteX76" fmla="*/ 7805 w 9902"/>
                <a:gd name="connsiteY76" fmla="*/ 2765 h 10000"/>
                <a:gd name="connsiteX77" fmla="*/ 7836 w 9902"/>
                <a:gd name="connsiteY77" fmla="*/ 2648 h 10000"/>
                <a:gd name="connsiteX78" fmla="*/ 7936 w 9902"/>
                <a:gd name="connsiteY78" fmla="*/ 2605 h 10000"/>
                <a:gd name="connsiteX79" fmla="*/ 8066 w 9902"/>
                <a:gd name="connsiteY79" fmla="*/ 2531 h 10000"/>
                <a:gd name="connsiteX80" fmla="*/ 8198 w 9902"/>
                <a:gd name="connsiteY80" fmla="*/ 2491 h 10000"/>
                <a:gd name="connsiteX81" fmla="*/ 8359 w 9902"/>
                <a:gd name="connsiteY81" fmla="*/ 2405 h 10000"/>
                <a:gd name="connsiteX82" fmla="*/ 8527 w 9902"/>
                <a:gd name="connsiteY82" fmla="*/ 2286 h 10000"/>
                <a:gd name="connsiteX83" fmla="*/ 8623 w 9902"/>
                <a:gd name="connsiteY83" fmla="*/ 2173 h 10000"/>
                <a:gd name="connsiteX84" fmla="*/ 8623 w 9902"/>
                <a:gd name="connsiteY84" fmla="*/ 2088 h 10000"/>
                <a:gd name="connsiteX85" fmla="*/ 8656 w 9902"/>
                <a:gd name="connsiteY85" fmla="*/ 1930 h 10000"/>
                <a:gd name="connsiteX86" fmla="*/ 8460 w 9902"/>
                <a:gd name="connsiteY86" fmla="*/ 1730 h 10000"/>
                <a:gd name="connsiteX87" fmla="*/ 8426 w 9902"/>
                <a:gd name="connsiteY87" fmla="*/ 1653 h 10000"/>
                <a:gd name="connsiteX88" fmla="*/ 8426 w 9902"/>
                <a:gd name="connsiteY88" fmla="*/ 1253 h 10000"/>
                <a:gd name="connsiteX89" fmla="*/ 8426 w 9902"/>
                <a:gd name="connsiteY89" fmla="*/ 1165 h 10000"/>
                <a:gd name="connsiteX90" fmla="*/ 8426 w 9902"/>
                <a:gd name="connsiteY90" fmla="*/ 1124 h 10000"/>
                <a:gd name="connsiteX91" fmla="*/ 8460 w 9902"/>
                <a:gd name="connsiteY91" fmla="*/ 1080 h 10000"/>
                <a:gd name="connsiteX92" fmla="*/ 8527 w 9902"/>
                <a:gd name="connsiteY92" fmla="*/ 1035 h 10000"/>
                <a:gd name="connsiteX93" fmla="*/ 8656 w 9902"/>
                <a:gd name="connsiteY93" fmla="*/ 962 h 10000"/>
                <a:gd name="connsiteX94" fmla="*/ 8884 w 9902"/>
                <a:gd name="connsiteY94" fmla="*/ 936 h 10000"/>
                <a:gd name="connsiteX95" fmla="*/ 9015 w 9902"/>
                <a:gd name="connsiteY95" fmla="*/ 924 h 10000"/>
                <a:gd name="connsiteX96" fmla="*/ 9113 w 9902"/>
                <a:gd name="connsiteY96" fmla="*/ 877 h 10000"/>
                <a:gd name="connsiteX97" fmla="*/ 9277 w 9902"/>
                <a:gd name="connsiteY97" fmla="*/ 820 h 10000"/>
                <a:gd name="connsiteX98" fmla="*/ 9476 w 9902"/>
                <a:gd name="connsiteY98" fmla="*/ 689 h 10000"/>
                <a:gd name="connsiteX99" fmla="*/ 9606 w 9902"/>
                <a:gd name="connsiteY99" fmla="*/ 618 h 10000"/>
                <a:gd name="connsiteX100" fmla="*/ 9838 w 9902"/>
                <a:gd name="connsiteY100" fmla="*/ 534 h 10000"/>
                <a:gd name="connsiteX101" fmla="*/ 9902 w 9902"/>
                <a:gd name="connsiteY101" fmla="*/ 459 h 10000"/>
                <a:gd name="connsiteX102" fmla="*/ 9902 w 9902"/>
                <a:gd name="connsiteY102" fmla="*/ 404 h 10000"/>
                <a:gd name="connsiteX103" fmla="*/ 9838 w 9902"/>
                <a:gd name="connsiteY103" fmla="*/ 332 h 10000"/>
                <a:gd name="connsiteX104" fmla="*/ 9706 w 9902"/>
                <a:gd name="connsiteY104" fmla="*/ 259 h 10000"/>
                <a:gd name="connsiteX105" fmla="*/ 9638 w 9902"/>
                <a:gd name="connsiteY105" fmla="*/ 201 h 10000"/>
                <a:gd name="connsiteX106" fmla="*/ 9606 w 9902"/>
                <a:gd name="connsiteY106" fmla="*/ 101 h 10000"/>
                <a:gd name="connsiteX107" fmla="*/ 9606 w 9902"/>
                <a:gd name="connsiteY107" fmla="*/ 40 h 10000"/>
                <a:gd name="connsiteX108" fmla="*/ 9606 w 9902"/>
                <a:gd name="connsiteY108" fmla="*/ 13 h 10000"/>
                <a:gd name="connsiteX109" fmla="*/ 9542 w 9902"/>
                <a:gd name="connsiteY109" fmla="*/ 0 h 10000"/>
                <a:gd name="connsiteX0" fmla="*/ 133 w 9866"/>
                <a:gd name="connsiteY0" fmla="*/ 10000 h 10000"/>
                <a:gd name="connsiteX1" fmla="*/ 133 w 9866"/>
                <a:gd name="connsiteY1" fmla="*/ 9957 h 10000"/>
                <a:gd name="connsiteX2" fmla="*/ 162 w 9866"/>
                <a:gd name="connsiteY2" fmla="*/ 9857 h 10000"/>
                <a:gd name="connsiteX3" fmla="*/ 133 w 9866"/>
                <a:gd name="connsiteY3" fmla="*/ 9770 h 10000"/>
                <a:gd name="connsiteX4" fmla="*/ 0 w 9866"/>
                <a:gd name="connsiteY4" fmla="*/ 8850 h 10000"/>
                <a:gd name="connsiteX5" fmla="*/ 162 w 9866"/>
                <a:gd name="connsiteY5" fmla="*/ 8779 h 10000"/>
                <a:gd name="connsiteX6" fmla="*/ 365 w 9866"/>
                <a:gd name="connsiteY6" fmla="*/ 8663 h 10000"/>
                <a:gd name="connsiteX7" fmla="*/ 464 w 9866"/>
                <a:gd name="connsiteY7" fmla="*/ 8620 h 10000"/>
                <a:gd name="connsiteX8" fmla="*/ 528 w 9866"/>
                <a:gd name="connsiteY8" fmla="*/ 8579 h 10000"/>
                <a:gd name="connsiteX9" fmla="*/ 597 w 9866"/>
                <a:gd name="connsiteY9" fmla="*/ 8491 h 10000"/>
                <a:gd name="connsiteX10" fmla="*/ 597 w 9866"/>
                <a:gd name="connsiteY10" fmla="*/ 8421 h 10000"/>
                <a:gd name="connsiteX11" fmla="*/ 528 w 9866"/>
                <a:gd name="connsiteY11" fmla="*/ 8030 h 10000"/>
                <a:gd name="connsiteX12" fmla="*/ 464 w 9866"/>
                <a:gd name="connsiteY12" fmla="*/ 7699 h 10000"/>
                <a:gd name="connsiteX13" fmla="*/ 464 w 9866"/>
                <a:gd name="connsiteY13" fmla="*/ 7540 h 10000"/>
                <a:gd name="connsiteX14" fmla="*/ 528 w 9866"/>
                <a:gd name="connsiteY14" fmla="*/ 7454 h 10000"/>
                <a:gd name="connsiteX15" fmla="*/ 528 w 9866"/>
                <a:gd name="connsiteY15" fmla="*/ 7384 h 10000"/>
                <a:gd name="connsiteX16" fmla="*/ 628 w 9866"/>
                <a:gd name="connsiteY16" fmla="*/ 7296 h 10000"/>
                <a:gd name="connsiteX17" fmla="*/ 729 w 9866"/>
                <a:gd name="connsiteY17" fmla="*/ 7224 h 10000"/>
                <a:gd name="connsiteX18" fmla="*/ 826 w 9866"/>
                <a:gd name="connsiteY18" fmla="*/ 7181 h 10000"/>
                <a:gd name="connsiteX19" fmla="*/ 960 w 9866"/>
                <a:gd name="connsiteY19" fmla="*/ 7153 h 10000"/>
                <a:gd name="connsiteX20" fmla="*/ 960 w 9866"/>
                <a:gd name="connsiteY20" fmla="*/ 7095 h 10000"/>
                <a:gd name="connsiteX21" fmla="*/ 991 w 9866"/>
                <a:gd name="connsiteY21" fmla="*/ 7065 h 10000"/>
                <a:gd name="connsiteX22" fmla="*/ 1091 w 9866"/>
                <a:gd name="connsiteY22" fmla="*/ 7065 h 10000"/>
                <a:gd name="connsiteX23" fmla="*/ 1191 w 9866"/>
                <a:gd name="connsiteY23" fmla="*/ 7065 h 10000"/>
                <a:gd name="connsiteX24" fmla="*/ 1456 w 9866"/>
                <a:gd name="connsiteY24" fmla="*/ 7022 h 10000"/>
                <a:gd name="connsiteX25" fmla="*/ 2084 w 9866"/>
                <a:gd name="connsiteY25" fmla="*/ 6892 h 10000"/>
                <a:gd name="connsiteX26" fmla="*/ 2349 w 9866"/>
                <a:gd name="connsiteY26" fmla="*/ 6747 h 10000"/>
                <a:gd name="connsiteX27" fmla="*/ 2546 w 9866"/>
                <a:gd name="connsiteY27" fmla="*/ 6633 h 10000"/>
                <a:gd name="connsiteX28" fmla="*/ 2713 w 9866"/>
                <a:gd name="connsiteY28" fmla="*/ 6576 h 10000"/>
                <a:gd name="connsiteX29" fmla="*/ 2914 w 9866"/>
                <a:gd name="connsiteY29" fmla="*/ 6475 h 10000"/>
                <a:gd name="connsiteX30" fmla="*/ 3078 w 9866"/>
                <a:gd name="connsiteY30" fmla="*/ 6418 h 10000"/>
                <a:gd name="connsiteX31" fmla="*/ 3342 w 9866"/>
                <a:gd name="connsiteY31" fmla="*/ 6300 h 10000"/>
                <a:gd name="connsiteX32" fmla="*/ 3443 w 9866"/>
                <a:gd name="connsiteY32" fmla="*/ 6274 h 10000"/>
                <a:gd name="connsiteX33" fmla="*/ 3576 w 9866"/>
                <a:gd name="connsiteY33" fmla="*/ 6229 h 10000"/>
                <a:gd name="connsiteX34" fmla="*/ 3807 w 9866"/>
                <a:gd name="connsiteY34" fmla="*/ 6143 h 10000"/>
                <a:gd name="connsiteX35" fmla="*/ 3807 w 9866"/>
                <a:gd name="connsiteY35" fmla="*/ 6075 h 10000"/>
                <a:gd name="connsiteX36" fmla="*/ 3839 w 9866"/>
                <a:gd name="connsiteY36" fmla="*/ 5916 h 10000"/>
                <a:gd name="connsiteX37" fmla="*/ 3905 w 9866"/>
                <a:gd name="connsiteY37" fmla="*/ 5800 h 10000"/>
                <a:gd name="connsiteX38" fmla="*/ 3940 w 9866"/>
                <a:gd name="connsiteY38" fmla="*/ 5701 h 10000"/>
                <a:gd name="connsiteX39" fmla="*/ 4074 w 9866"/>
                <a:gd name="connsiteY39" fmla="*/ 5585 h 10000"/>
                <a:gd name="connsiteX40" fmla="*/ 4271 w 9866"/>
                <a:gd name="connsiteY40" fmla="*/ 5424 h 10000"/>
                <a:gd name="connsiteX41" fmla="*/ 4537 w 9866"/>
                <a:gd name="connsiteY41" fmla="*/ 5280 h 10000"/>
                <a:gd name="connsiteX42" fmla="*/ 4635 w 9866"/>
                <a:gd name="connsiteY42" fmla="*/ 5182 h 10000"/>
                <a:gd name="connsiteX43" fmla="*/ 5000 w 9866"/>
                <a:gd name="connsiteY43" fmla="*/ 5077 h 10000"/>
                <a:gd name="connsiteX44" fmla="*/ 5131 w 9866"/>
                <a:gd name="connsiteY44" fmla="*/ 5065 h 10000"/>
                <a:gd name="connsiteX45" fmla="*/ 5197 w 9866"/>
                <a:gd name="connsiteY45" fmla="*/ 4993 h 10000"/>
                <a:gd name="connsiteX46" fmla="*/ 5364 w 9866"/>
                <a:gd name="connsiteY46" fmla="*/ 4834 h 10000"/>
                <a:gd name="connsiteX47" fmla="*/ 5461 w 9866"/>
                <a:gd name="connsiteY47" fmla="*/ 4661 h 10000"/>
                <a:gd name="connsiteX48" fmla="*/ 5461 w 9866"/>
                <a:gd name="connsiteY48" fmla="*/ 4593 h 10000"/>
                <a:gd name="connsiteX49" fmla="*/ 5496 w 9866"/>
                <a:gd name="connsiteY49" fmla="*/ 4548 h 10000"/>
                <a:gd name="connsiteX50" fmla="*/ 5629 w 9866"/>
                <a:gd name="connsiteY50" fmla="*/ 4517 h 10000"/>
                <a:gd name="connsiteX51" fmla="*/ 5761 w 9866"/>
                <a:gd name="connsiteY51" fmla="*/ 4517 h 10000"/>
                <a:gd name="connsiteX52" fmla="*/ 6024 w 9866"/>
                <a:gd name="connsiteY52" fmla="*/ 4517 h 10000"/>
                <a:gd name="connsiteX53" fmla="*/ 6191 w 9866"/>
                <a:gd name="connsiteY53" fmla="*/ 4548 h 10000"/>
                <a:gd name="connsiteX54" fmla="*/ 6390 w 9866"/>
                <a:gd name="connsiteY54" fmla="*/ 4548 h 10000"/>
                <a:gd name="connsiteX55" fmla="*/ 6588 w 9866"/>
                <a:gd name="connsiteY55" fmla="*/ 4504 h 10000"/>
                <a:gd name="connsiteX56" fmla="*/ 6752 w 9866"/>
                <a:gd name="connsiteY56" fmla="*/ 4517 h 10000"/>
                <a:gd name="connsiteX57" fmla="*/ 6952 w 9866"/>
                <a:gd name="connsiteY57" fmla="*/ 4473 h 10000"/>
                <a:gd name="connsiteX58" fmla="*/ 7119 w 9866"/>
                <a:gd name="connsiteY58" fmla="*/ 4434 h 10000"/>
                <a:gd name="connsiteX59" fmla="*/ 7285 w 9866"/>
                <a:gd name="connsiteY59" fmla="*/ 4434 h 10000"/>
                <a:gd name="connsiteX60" fmla="*/ 7419 w 9866"/>
                <a:gd name="connsiteY60" fmla="*/ 4434 h 10000"/>
                <a:gd name="connsiteX61" fmla="*/ 7514 w 9866"/>
                <a:gd name="connsiteY61" fmla="*/ 4404 h 10000"/>
                <a:gd name="connsiteX62" fmla="*/ 7647 w 9866"/>
                <a:gd name="connsiteY62" fmla="*/ 4387 h 10000"/>
                <a:gd name="connsiteX63" fmla="*/ 7748 w 9866"/>
                <a:gd name="connsiteY63" fmla="*/ 4317 h 10000"/>
                <a:gd name="connsiteX64" fmla="*/ 7748 w 9866"/>
                <a:gd name="connsiteY64" fmla="*/ 4232 h 10000"/>
                <a:gd name="connsiteX65" fmla="*/ 7748 w 9866"/>
                <a:gd name="connsiteY65" fmla="*/ 4086 h 10000"/>
                <a:gd name="connsiteX66" fmla="*/ 7514 w 9866"/>
                <a:gd name="connsiteY66" fmla="*/ 3827 h 10000"/>
                <a:gd name="connsiteX67" fmla="*/ 7317 w 9866"/>
                <a:gd name="connsiteY67" fmla="*/ 3482 h 10000"/>
                <a:gd name="connsiteX68" fmla="*/ 7317 w 9866"/>
                <a:gd name="connsiteY68" fmla="*/ 3424 h 10000"/>
                <a:gd name="connsiteX69" fmla="*/ 7381 w 9866"/>
                <a:gd name="connsiteY69" fmla="*/ 3323 h 10000"/>
                <a:gd name="connsiteX70" fmla="*/ 7481 w 9866"/>
                <a:gd name="connsiteY70" fmla="*/ 3239 h 10000"/>
                <a:gd name="connsiteX71" fmla="*/ 7582 w 9866"/>
                <a:gd name="connsiteY71" fmla="*/ 3151 h 10000"/>
                <a:gd name="connsiteX72" fmla="*/ 7582 w 9866"/>
                <a:gd name="connsiteY72" fmla="*/ 3052 h 10000"/>
                <a:gd name="connsiteX73" fmla="*/ 7582 w 9866"/>
                <a:gd name="connsiteY73" fmla="*/ 2951 h 10000"/>
                <a:gd name="connsiteX74" fmla="*/ 7681 w 9866"/>
                <a:gd name="connsiteY74" fmla="*/ 2891 h 10000"/>
                <a:gd name="connsiteX75" fmla="*/ 7748 w 9866"/>
                <a:gd name="connsiteY75" fmla="*/ 2765 h 10000"/>
                <a:gd name="connsiteX76" fmla="*/ 7780 w 9866"/>
                <a:gd name="connsiteY76" fmla="*/ 2648 h 10000"/>
                <a:gd name="connsiteX77" fmla="*/ 7881 w 9866"/>
                <a:gd name="connsiteY77" fmla="*/ 2605 h 10000"/>
                <a:gd name="connsiteX78" fmla="*/ 8012 w 9866"/>
                <a:gd name="connsiteY78" fmla="*/ 2531 h 10000"/>
                <a:gd name="connsiteX79" fmla="*/ 8145 w 9866"/>
                <a:gd name="connsiteY79" fmla="*/ 2491 h 10000"/>
                <a:gd name="connsiteX80" fmla="*/ 8308 w 9866"/>
                <a:gd name="connsiteY80" fmla="*/ 2405 h 10000"/>
                <a:gd name="connsiteX81" fmla="*/ 8477 w 9866"/>
                <a:gd name="connsiteY81" fmla="*/ 2286 h 10000"/>
                <a:gd name="connsiteX82" fmla="*/ 8574 w 9866"/>
                <a:gd name="connsiteY82" fmla="*/ 2173 h 10000"/>
                <a:gd name="connsiteX83" fmla="*/ 8574 w 9866"/>
                <a:gd name="connsiteY83" fmla="*/ 2088 h 10000"/>
                <a:gd name="connsiteX84" fmla="*/ 8608 w 9866"/>
                <a:gd name="connsiteY84" fmla="*/ 1930 h 10000"/>
                <a:gd name="connsiteX85" fmla="*/ 8410 w 9866"/>
                <a:gd name="connsiteY85" fmla="*/ 1730 h 10000"/>
                <a:gd name="connsiteX86" fmla="*/ 8375 w 9866"/>
                <a:gd name="connsiteY86" fmla="*/ 1653 h 10000"/>
                <a:gd name="connsiteX87" fmla="*/ 8375 w 9866"/>
                <a:gd name="connsiteY87" fmla="*/ 1253 h 10000"/>
                <a:gd name="connsiteX88" fmla="*/ 8375 w 9866"/>
                <a:gd name="connsiteY88" fmla="*/ 1165 h 10000"/>
                <a:gd name="connsiteX89" fmla="*/ 8375 w 9866"/>
                <a:gd name="connsiteY89" fmla="*/ 1124 h 10000"/>
                <a:gd name="connsiteX90" fmla="*/ 8410 w 9866"/>
                <a:gd name="connsiteY90" fmla="*/ 1080 h 10000"/>
                <a:gd name="connsiteX91" fmla="*/ 8477 w 9866"/>
                <a:gd name="connsiteY91" fmla="*/ 1035 h 10000"/>
                <a:gd name="connsiteX92" fmla="*/ 8608 w 9866"/>
                <a:gd name="connsiteY92" fmla="*/ 962 h 10000"/>
                <a:gd name="connsiteX93" fmla="*/ 8838 w 9866"/>
                <a:gd name="connsiteY93" fmla="*/ 936 h 10000"/>
                <a:gd name="connsiteX94" fmla="*/ 8970 w 9866"/>
                <a:gd name="connsiteY94" fmla="*/ 924 h 10000"/>
                <a:gd name="connsiteX95" fmla="*/ 9069 w 9866"/>
                <a:gd name="connsiteY95" fmla="*/ 877 h 10000"/>
                <a:gd name="connsiteX96" fmla="*/ 9235 w 9866"/>
                <a:gd name="connsiteY96" fmla="*/ 820 h 10000"/>
                <a:gd name="connsiteX97" fmla="*/ 9436 w 9866"/>
                <a:gd name="connsiteY97" fmla="*/ 689 h 10000"/>
                <a:gd name="connsiteX98" fmla="*/ 9567 w 9866"/>
                <a:gd name="connsiteY98" fmla="*/ 618 h 10000"/>
                <a:gd name="connsiteX99" fmla="*/ 9801 w 9866"/>
                <a:gd name="connsiteY99" fmla="*/ 534 h 10000"/>
                <a:gd name="connsiteX100" fmla="*/ 9866 w 9866"/>
                <a:gd name="connsiteY100" fmla="*/ 459 h 10000"/>
                <a:gd name="connsiteX101" fmla="*/ 9866 w 9866"/>
                <a:gd name="connsiteY101" fmla="*/ 404 h 10000"/>
                <a:gd name="connsiteX102" fmla="*/ 9801 w 9866"/>
                <a:gd name="connsiteY102" fmla="*/ 332 h 10000"/>
                <a:gd name="connsiteX103" fmla="*/ 9668 w 9866"/>
                <a:gd name="connsiteY103" fmla="*/ 259 h 10000"/>
                <a:gd name="connsiteX104" fmla="*/ 9599 w 9866"/>
                <a:gd name="connsiteY104" fmla="*/ 201 h 10000"/>
                <a:gd name="connsiteX105" fmla="*/ 9567 w 9866"/>
                <a:gd name="connsiteY105" fmla="*/ 101 h 10000"/>
                <a:gd name="connsiteX106" fmla="*/ 9567 w 9866"/>
                <a:gd name="connsiteY106" fmla="*/ 40 h 10000"/>
                <a:gd name="connsiteX107" fmla="*/ 9567 w 9866"/>
                <a:gd name="connsiteY107" fmla="*/ 13 h 10000"/>
                <a:gd name="connsiteX108" fmla="*/ 9502 w 9866"/>
                <a:gd name="connsiteY108" fmla="*/ 0 h 10000"/>
                <a:gd name="connsiteX0" fmla="*/ 0 w 9865"/>
                <a:gd name="connsiteY0" fmla="*/ 10000 h 10000"/>
                <a:gd name="connsiteX1" fmla="*/ 0 w 9865"/>
                <a:gd name="connsiteY1" fmla="*/ 9957 h 10000"/>
                <a:gd name="connsiteX2" fmla="*/ 29 w 9865"/>
                <a:gd name="connsiteY2" fmla="*/ 9857 h 10000"/>
                <a:gd name="connsiteX3" fmla="*/ 0 w 9865"/>
                <a:gd name="connsiteY3" fmla="*/ 9770 h 10000"/>
                <a:gd name="connsiteX4" fmla="*/ 29 w 9865"/>
                <a:gd name="connsiteY4" fmla="*/ 8779 h 10000"/>
                <a:gd name="connsiteX5" fmla="*/ 235 w 9865"/>
                <a:gd name="connsiteY5" fmla="*/ 8663 h 10000"/>
                <a:gd name="connsiteX6" fmla="*/ 335 w 9865"/>
                <a:gd name="connsiteY6" fmla="*/ 8620 h 10000"/>
                <a:gd name="connsiteX7" fmla="*/ 400 w 9865"/>
                <a:gd name="connsiteY7" fmla="*/ 8579 h 10000"/>
                <a:gd name="connsiteX8" fmla="*/ 470 w 9865"/>
                <a:gd name="connsiteY8" fmla="*/ 8491 h 10000"/>
                <a:gd name="connsiteX9" fmla="*/ 470 w 9865"/>
                <a:gd name="connsiteY9" fmla="*/ 8421 h 10000"/>
                <a:gd name="connsiteX10" fmla="*/ 400 w 9865"/>
                <a:gd name="connsiteY10" fmla="*/ 8030 h 10000"/>
                <a:gd name="connsiteX11" fmla="*/ 335 w 9865"/>
                <a:gd name="connsiteY11" fmla="*/ 7699 h 10000"/>
                <a:gd name="connsiteX12" fmla="*/ 335 w 9865"/>
                <a:gd name="connsiteY12" fmla="*/ 7540 h 10000"/>
                <a:gd name="connsiteX13" fmla="*/ 400 w 9865"/>
                <a:gd name="connsiteY13" fmla="*/ 7454 h 10000"/>
                <a:gd name="connsiteX14" fmla="*/ 400 w 9865"/>
                <a:gd name="connsiteY14" fmla="*/ 7384 h 10000"/>
                <a:gd name="connsiteX15" fmla="*/ 502 w 9865"/>
                <a:gd name="connsiteY15" fmla="*/ 7296 h 10000"/>
                <a:gd name="connsiteX16" fmla="*/ 604 w 9865"/>
                <a:gd name="connsiteY16" fmla="*/ 7224 h 10000"/>
                <a:gd name="connsiteX17" fmla="*/ 702 w 9865"/>
                <a:gd name="connsiteY17" fmla="*/ 7181 h 10000"/>
                <a:gd name="connsiteX18" fmla="*/ 838 w 9865"/>
                <a:gd name="connsiteY18" fmla="*/ 7153 h 10000"/>
                <a:gd name="connsiteX19" fmla="*/ 838 w 9865"/>
                <a:gd name="connsiteY19" fmla="*/ 7095 h 10000"/>
                <a:gd name="connsiteX20" fmla="*/ 869 w 9865"/>
                <a:gd name="connsiteY20" fmla="*/ 7065 h 10000"/>
                <a:gd name="connsiteX21" fmla="*/ 971 w 9865"/>
                <a:gd name="connsiteY21" fmla="*/ 7065 h 10000"/>
                <a:gd name="connsiteX22" fmla="*/ 1072 w 9865"/>
                <a:gd name="connsiteY22" fmla="*/ 7065 h 10000"/>
                <a:gd name="connsiteX23" fmla="*/ 1341 w 9865"/>
                <a:gd name="connsiteY23" fmla="*/ 7022 h 10000"/>
                <a:gd name="connsiteX24" fmla="*/ 1977 w 9865"/>
                <a:gd name="connsiteY24" fmla="*/ 6892 h 10000"/>
                <a:gd name="connsiteX25" fmla="*/ 2246 w 9865"/>
                <a:gd name="connsiteY25" fmla="*/ 6747 h 10000"/>
                <a:gd name="connsiteX26" fmla="*/ 2446 w 9865"/>
                <a:gd name="connsiteY26" fmla="*/ 6633 h 10000"/>
                <a:gd name="connsiteX27" fmla="*/ 2615 w 9865"/>
                <a:gd name="connsiteY27" fmla="*/ 6576 h 10000"/>
                <a:gd name="connsiteX28" fmla="*/ 2819 w 9865"/>
                <a:gd name="connsiteY28" fmla="*/ 6475 h 10000"/>
                <a:gd name="connsiteX29" fmla="*/ 2985 w 9865"/>
                <a:gd name="connsiteY29" fmla="*/ 6418 h 10000"/>
                <a:gd name="connsiteX30" fmla="*/ 3252 w 9865"/>
                <a:gd name="connsiteY30" fmla="*/ 6300 h 10000"/>
                <a:gd name="connsiteX31" fmla="*/ 3355 w 9865"/>
                <a:gd name="connsiteY31" fmla="*/ 6274 h 10000"/>
                <a:gd name="connsiteX32" fmla="*/ 3490 w 9865"/>
                <a:gd name="connsiteY32" fmla="*/ 6229 h 10000"/>
                <a:gd name="connsiteX33" fmla="*/ 3724 w 9865"/>
                <a:gd name="connsiteY33" fmla="*/ 6143 h 10000"/>
                <a:gd name="connsiteX34" fmla="*/ 3724 w 9865"/>
                <a:gd name="connsiteY34" fmla="*/ 6075 h 10000"/>
                <a:gd name="connsiteX35" fmla="*/ 3756 w 9865"/>
                <a:gd name="connsiteY35" fmla="*/ 5916 h 10000"/>
                <a:gd name="connsiteX36" fmla="*/ 3823 w 9865"/>
                <a:gd name="connsiteY36" fmla="*/ 5800 h 10000"/>
                <a:gd name="connsiteX37" fmla="*/ 3859 w 9865"/>
                <a:gd name="connsiteY37" fmla="*/ 5701 h 10000"/>
                <a:gd name="connsiteX38" fmla="*/ 3994 w 9865"/>
                <a:gd name="connsiteY38" fmla="*/ 5585 h 10000"/>
                <a:gd name="connsiteX39" fmla="*/ 4194 w 9865"/>
                <a:gd name="connsiteY39" fmla="*/ 5424 h 10000"/>
                <a:gd name="connsiteX40" fmla="*/ 4464 w 9865"/>
                <a:gd name="connsiteY40" fmla="*/ 5280 h 10000"/>
                <a:gd name="connsiteX41" fmla="*/ 4563 w 9865"/>
                <a:gd name="connsiteY41" fmla="*/ 5182 h 10000"/>
                <a:gd name="connsiteX42" fmla="*/ 4933 w 9865"/>
                <a:gd name="connsiteY42" fmla="*/ 5077 h 10000"/>
                <a:gd name="connsiteX43" fmla="*/ 5066 w 9865"/>
                <a:gd name="connsiteY43" fmla="*/ 5065 h 10000"/>
                <a:gd name="connsiteX44" fmla="*/ 5133 w 9865"/>
                <a:gd name="connsiteY44" fmla="*/ 4993 h 10000"/>
                <a:gd name="connsiteX45" fmla="*/ 5302 w 9865"/>
                <a:gd name="connsiteY45" fmla="*/ 4834 h 10000"/>
                <a:gd name="connsiteX46" fmla="*/ 5400 w 9865"/>
                <a:gd name="connsiteY46" fmla="*/ 4661 h 10000"/>
                <a:gd name="connsiteX47" fmla="*/ 5400 w 9865"/>
                <a:gd name="connsiteY47" fmla="*/ 4593 h 10000"/>
                <a:gd name="connsiteX48" fmla="*/ 5436 w 9865"/>
                <a:gd name="connsiteY48" fmla="*/ 4548 h 10000"/>
                <a:gd name="connsiteX49" fmla="*/ 5570 w 9865"/>
                <a:gd name="connsiteY49" fmla="*/ 4517 h 10000"/>
                <a:gd name="connsiteX50" fmla="*/ 5704 w 9865"/>
                <a:gd name="connsiteY50" fmla="*/ 4517 h 10000"/>
                <a:gd name="connsiteX51" fmla="*/ 5971 w 9865"/>
                <a:gd name="connsiteY51" fmla="*/ 4517 h 10000"/>
                <a:gd name="connsiteX52" fmla="*/ 6140 w 9865"/>
                <a:gd name="connsiteY52" fmla="*/ 4548 h 10000"/>
                <a:gd name="connsiteX53" fmla="*/ 6342 w 9865"/>
                <a:gd name="connsiteY53" fmla="*/ 4548 h 10000"/>
                <a:gd name="connsiteX54" fmla="*/ 6542 w 9865"/>
                <a:gd name="connsiteY54" fmla="*/ 4504 h 10000"/>
                <a:gd name="connsiteX55" fmla="*/ 6709 w 9865"/>
                <a:gd name="connsiteY55" fmla="*/ 4517 h 10000"/>
                <a:gd name="connsiteX56" fmla="*/ 6911 w 9865"/>
                <a:gd name="connsiteY56" fmla="*/ 4473 h 10000"/>
                <a:gd name="connsiteX57" fmla="*/ 7081 w 9865"/>
                <a:gd name="connsiteY57" fmla="*/ 4434 h 10000"/>
                <a:gd name="connsiteX58" fmla="*/ 7249 w 9865"/>
                <a:gd name="connsiteY58" fmla="*/ 4434 h 10000"/>
                <a:gd name="connsiteX59" fmla="*/ 7385 w 9865"/>
                <a:gd name="connsiteY59" fmla="*/ 4434 h 10000"/>
                <a:gd name="connsiteX60" fmla="*/ 7481 w 9865"/>
                <a:gd name="connsiteY60" fmla="*/ 4404 h 10000"/>
                <a:gd name="connsiteX61" fmla="*/ 7616 w 9865"/>
                <a:gd name="connsiteY61" fmla="*/ 4387 h 10000"/>
                <a:gd name="connsiteX62" fmla="*/ 7718 w 9865"/>
                <a:gd name="connsiteY62" fmla="*/ 4317 h 10000"/>
                <a:gd name="connsiteX63" fmla="*/ 7718 w 9865"/>
                <a:gd name="connsiteY63" fmla="*/ 4232 h 10000"/>
                <a:gd name="connsiteX64" fmla="*/ 7718 w 9865"/>
                <a:gd name="connsiteY64" fmla="*/ 4086 h 10000"/>
                <a:gd name="connsiteX65" fmla="*/ 7481 w 9865"/>
                <a:gd name="connsiteY65" fmla="*/ 3827 h 10000"/>
                <a:gd name="connsiteX66" fmla="*/ 7281 w 9865"/>
                <a:gd name="connsiteY66" fmla="*/ 3482 h 10000"/>
                <a:gd name="connsiteX67" fmla="*/ 7281 w 9865"/>
                <a:gd name="connsiteY67" fmla="*/ 3424 h 10000"/>
                <a:gd name="connsiteX68" fmla="*/ 7346 w 9865"/>
                <a:gd name="connsiteY68" fmla="*/ 3323 h 10000"/>
                <a:gd name="connsiteX69" fmla="*/ 7448 w 9865"/>
                <a:gd name="connsiteY69" fmla="*/ 3239 h 10000"/>
                <a:gd name="connsiteX70" fmla="*/ 7550 w 9865"/>
                <a:gd name="connsiteY70" fmla="*/ 3151 h 10000"/>
                <a:gd name="connsiteX71" fmla="*/ 7550 w 9865"/>
                <a:gd name="connsiteY71" fmla="*/ 3052 h 10000"/>
                <a:gd name="connsiteX72" fmla="*/ 7550 w 9865"/>
                <a:gd name="connsiteY72" fmla="*/ 2951 h 10000"/>
                <a:gd name="connsiteX73" fmla="*/ 7650 w 9865"/>
                <a:gd name="connsiteY73" fmla="*/ 2891 h 10000"/>
                <a:gd name="connsiteX74" fmla="*/ 7718 w 9865"/>
                <a:gd name="connsiteY74" fmla="*/ 2765 h 10000"/>
                <a:gd name="connsiteX75" fmla="*/ 7751 w 9865"/>
                <a:gd name="connsiteY75" fmla="*/ 2648 h 10000"/>
                <a:gd name="connsiteX76" fmla="*/ 7853 w 9865"/>
                <a:gd name="connsiteY76" fmla="*/ 2605 h 10000"/>
                <a:gd name="connsiteX77" fmla="*/ 7986 w 9865"/>
                <a:gd name="connsiteY77" fmla="*/ 2531 h 10000"/>
                <a:gd name="connsiteX78" fmla="*/ 8121 w 9865"/>
                <a:gd name="connsiteY78" fmla="*/ 2491 h 10000"/>
                <a:gd name="connsiteX79" fmla="*/ 8286 w 9865"/>
                <a:gd name="connsiteY79" fmla="*/ 2405 h 10000"/>
                <a:gd name="connsiteX80" fmla="*/ 8457 w 9865"/>
                <a:gd name="connsiteY80" fmla="*/ 2286 h 10000"/>
                <a:gd name="connsiteX81" fmla="*/ 8555 w 9865"/>
                <a:gd name="connsiteY81" fmla="*/ 2173 h 10000"/>
                <a:gd name="connsiteX82" fmla="*/ 8555 w 9865"/>
                <a:gd name="connsiteY82" fmla="*/ 2088 h 10000"/>
                <a:gd name="connsiteX83" fmla="*/ 8590 w 9865"/>
                <a:gd name="connsiteY83" fmla="*/ 1930 h 10000"/>
                <a:gd name="connsiteX84" fmla="*/ 8389 w 9865"/>
                <a:gd name="connsiteY84" fmla="*/ 1730 h 10000"/>
                <a:gd name="connsiteX85" fmla="*/ 8354 w 9865"/>
                <a:gd name="connsiteY85" fmla="*/ 1653 h 10000"/>
                <a:gd name="connsiteX86" fmla="*/ 8354 w 9865"/>
                <a:gd name="connsiteY86" fmla="*/ 1253 h 10000"/>
                <a:gd name="connsiteX87" fmla="*/ 8354 w 9865"/>
                <a:gd name="connsiteY87" fmla="*/ 1165 h 10000"/>
                <a:gd name="connsiteX88" fmla="*/ 8354 w 9865"/>
                <a:gd name="connsiteY88" fmla="*/ 1124 h 10000"/>
                <a:gd name="connsiteX89" fmla="*/ 8389 w 9865"/>
                <a:gd name="connsiteY89" fmla="*/ 1080 h 10000"/>
                <a:gd name="connsiteX90" fmla="*/ 8457 w 9865"/>
                <a:gd name="connsiteY90" fmla="*/ 1035 h 10000"/>
                <a:gd name="connsiteX91" fmla="*/ 8590 w 9865"/>
                <a:gd name="connsiteY91" fmla="*/ 962 h 10000"/>
                <a:gd name="connsiteX92" fmla="*/ 8823 w 9865"/>
                <a:gd name="connsiteY92" fmla="*/ 936 h 10000"/>
                <a:gd name="connsiteX93" fmla="*/ 8957 w 9865"/>
                <a:gd name="connsiteY93" fmla="*/ 924 h 10000"/>
                <a:gd name="connsiteX94" fmla="*/ 9057 w 9865"/>
                <a:gd name="connsiteY94" fmla="*/ 877 h 10000"/>
                <a:gd name="connsiteX95" fmla="*/ 9225 w 9865"/>
                <a:gd name="connsiteY95" fmla="*/ 820 h 10000"/>
                <a:gd name="connsiteX96" fmla="*/ 9429 w 9865"/>
                <a:gd name="connsiteY96" fmla="*/ 689 h 10000"/>
                <a:gd name="connsiteX97" fmla="*/ 9562 w 9865"/>
                <a:gd name="connsiteY97" fmla="*/ 618 h 10000"/>
                <a:gd name="connsiteX98" fmla="*/ 9799 w 9865"/>
                <a:gd name="connsiteY98" fmla="*/ 534 h 10000"/>
                <a:gd name="connsiteX99" fmla="*/ 9865 w 9865"/>
                <a:gd name="connsiteY99" fmla="*/ 459 h 10000"/>
                <a:gd name="connsiteX100" fmla="*/ 9865 w 9865"/>
                <a:gd name="connsiteY100" fmla="*/ 404 h 10000"/>
                <a:gd name="connsiteX101" fmla="*/ 9799 w 9865"/>
                <a:gd name="connsiteY101" fmla="*/ 332 h 10000"/>
                <a:gd name="connsiteX102" fmla="*/ 9664 w 9865"/>
                <a:gd name="connsiteY102" fmla="*/ 259 h 10000"/>
                <a:gd name="connsiteX103" fmla="*/ 9594 w 9865"/>
                <a:gd name="connsiteY103" fmla="*/ 201 h 10000"/>
                <a:gd name="connsiteX104" fmla="*/ 9562 w 9865"/>
                <a:gd name="connsiteY104" fmla="*/ 101 h 10000"/>
                <a:gd name="connsiteX105" fmla="*/ 9562 w 9865"/>
                <a:gd name="connsiteY105" fmla="*/ 40 h 10000"/>
                <a:gd name="connsiteX106" fmla="*/ 9562 w 9865"/>
                <a:gd name="connsiteY106" fmla="*/ 13 h 10000"/>
                <a:gd name="connsiteX107" fmla="*/ 9496 w 9865"/>
                <a:gd name="connsiteY107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29 w 10000"/>
                <a:gd name="connsiteY2" fmla="*/ 9857 h 10000"/>
                <a:gd name="connsiteX3" fmla="*/ 0 w 10000"/>
                <a:gd name="connsiteY3" fmla="*/ 9770 h 10000"/>
                <a:gd name="connsiteX4" fmla="*/ 238 w 10000"/>
                <a:gd name="connsiteY4" fmla="*/ 8663 h 10000"/>
                <a:gd name="connsiteX5" fmla="*/ 340 w 10000"/>
                <a:gd name="connsiteY5" fmla="*/ 8620 h 10000"/>
                <a:gd name="connsiteX6" fmla="*/ 405 w 10000"/>
                <a:gd name="connsiteY6" fmla="*/ 8579 h 10000"/>
                <a:gd name="connsiteX7" fmla="*/ 476 w 10000"/>
                <a:gd name="connsiteY7" fmla="*/ 8491 h 10000"/>
                <a:gd name="connsiteX8" fmla="*/ 476 w 10000"/>
                <a:gd name="connsiteY8" fmla="*/ 8421 h 10000"/>
                <a:gd name="connsiteX9" fmla="*/ 405 w 10000"/>
                <a:gd name="connsiteY9" fmla="*/ 8030 h 10000"/>
                <a:gd name="connsiteX10" fmla="*/ 340 w 10000"/>
                <a:gd name="connsiteY10" fmla="*/ 7699 h 10000"/>
                <a:gd name="connsiteX11" fmla="*/ 340 w 10000"/>
                <a:gd name="connsiteY11" fmla="*/ 7540 h 10000"/>
                <a:gd name="connsiteX12" fmla="*/ 405 w 10000"/>
                <a:gd name="connsiteY12" fmla="*/ 7454 h 10000"/>
                <a:gd name="connsiteX13" fmla="*/ 405 w 10000"/>
                <a:gd name="connsiteY13" fmla="*/ 7384 h 10000"/>
                <a:gd name="connsiteX14" fmla="*/ 509 w 10000"/>
                <a:gd name="connsiteY14" fmla="*/ 7296 h 10000"/>
                <a:gd name="connsiteX15" fmla="*/ 612 w 10000"/>
                <a:gd name="connsiteY15" fmla="*/ 7224 h 10000"/>
                <a:gd name="connsiteX16" fmla="*/ 712 w 10000"/>
                <a:gd name="connsiteY16" fmla="*/ 7181 h 10000"/>
                <a:gd name="connsiteX17" fmla="*/ 849 w 10000"/>
                <a:gd name="connsiteY17" fmla="*/ 7153 h 10000"/>
                <a:gd name="connsiteX18" fmla="*/ 849 w 10000"/>
                <a:gd name="connsiteY18" fmla="*/ 7095 h 10000"/>
                <a:gd name="connsiteX19" fmla="*/ 881 w 10000"/>
                <a:gd name="connsiteY19" fmla="*/ 7065 h 10000"/>
                <a:gd name="connsiteX20" fmla="*/ 984 w 10000"/>
                <a:gd name="connsiteY20" fmla="*/ 7065 h 10000"/>
                <a:gd name="connsiteX21" fmla="*/ 1087 w 10000"/>
                <a:gd name="connsiteY21" fmla="*/ 7065 h 10000"/>
                <a:gd name="connsiteX22" fmla="*/ 1359 w 10000"/>
                <a:gd name="connsiteY22" fmla="*/ 7022 h 10000"/>
                <a:gd name="connsiteX23" fmla="*/ 2004 w 10000"/>
                <a:gd name="connsiteY23" fmla="*/ 6892 h 10000"/>
                <a:gd name="connsiteX24" fmla="*/ 2277 w 10000"/>
                <a:gd name="connsiteY24" fmla="*/ 6747 h 10000"/>
                <a:gd name="connsiteX25" fmla="*/ 2479 w 10000"/>
                <a:gd name="connsiteY25" fmla="*/ 6633 h 10000"/>
                <a:gd name="connsiteX26" fmla="*/ 2651 w 10000"/>
                <a:gd name="connsiteY26" fmla="*/ 6576 h 10000"/>
                <a:gd name="connsiteX27" fmla="*/ 2858 w 10000"/>
                <a:gd name="connsiteY27" fmla="*/ 6475 h 10000"/>
                <a:gd name="connsiteX28" fmla="*/ 3026 w 10000"/>
                <a:gd name="connsiteY28" fmla="*/ 6418 h 10000"/>
                <a:gd name="connsiteX29" fmla="*/ 3297 w 10000"/>
                <a:gd name="connsiteY29" fmla="*/ 6300 h 10000"/>
                <a:gd name="connsiteX30" fmla="*/ 3401 w 10000"/>
                <a:gd name="connsiteY30" fmla="*/ 6274 h 10000"/>
                <a:gd name="connsiteX31" fmla="*/ 3538 w 10000"/>
                <a:gd name="connsiteY31" fmla="*/ 6229 h 10000"/>
                <a:gd name="connsiteX32" fmla="*/ 3775 w 10000"/>
                <a:gd name="connsiteY32" fmla="*/ 6143 h 10000"/>
                <a:gd name="connsiteX33" fmla="*/ 3775 w 10000"/>
                <a:gd name="connsiteY33" fmla="*/ 6075 h 10000"/>
                <a:gd name="connsiteX34" fmla="*/ 3807 w 10000"/>
                <a:gd name="connsiteY34" fmla="*/ 5916 h 10000"/>
                <a:gd name="connsiteX35" fmla="*/ 3875 w 10000"/>
                <a:gd name="connsiteY35" fmla="*/ 5800 h 10000"/>
                <a:gd name="connsiteX36" fmla="*/ 3912 w 10000"/>
                <a:gd name="connsiteY36" fmla="*/ 5701 h 10000"/>
                <a:gd name="connsiteX37" fmla="*/ 4049 w 10000"/>
                <a:gd name="connsiteY37" fmla="*/ 5585 h 10000"/>
                <a:gd name="connsiteX38" fmla="*/ 4251 w 10000"/>
                <a:gd name="connsiteY38" fmla="*/ 5424 h 10000"/>
                <a:gd name="connsiteX39" fmla="*/ 4525 w 10000"/>
                <a:gd name="connsiteY39" fmla="*/ 5280 h 10000"/>
                <a:gd name="connsiteX40" fmla="*/ 4625 w 10000"/>
                <a:gd name="connsiteY40" fmla="*/ 5182 h 10000"/>
                <a:gd name="connsiteX41" fmla="*/ 5001 w 10000"/>
                <a:gd name="connsiteY41" fmla="*/ 5077 h 10000"/>
                <a:gd name="connsiteX42" fmla="*/ 5135 w 10000"/>
                <a:gd name="connsiteY42" fmla="*/ 5065 h 10000"/>
                <a:gd name="connsiteX43" fmla="*/ 5203 w 10000"/>
                <a:gd name="connsiteY43" fmla="*/ 4993 h 10000"/>
                <a:gd name="connsiteX44" fmla="*/ 5375 w 10000"/>
                <a:gd name="connsiteY44" fmla="*/ 4834 h 10000"/>
                <a:gd name="connsiteX45" fmla="*/ 5474 w 10000"/>
                <a:gd name="connsiteY45" fmla="*/ 4661 h 10000"/>
                <a:gd name="connsiteX46" fmla="*/ 5474 w 10000"/>
                <a:gd name="connsiteY46" fmla="*/ 4593 h 10000"/>
                <a:gd name="connsiteX47" fmla="*/ 5510 w 10000"/>
                <a:gd name="connsiteY47" fmla="*/ 4548 h 10000"/>
                <a:gd name="connsiteX48" fmla="*/ 5646 w 10000"/>
                <a:gd name="connsiteY48" fmla="*/ 4517 h 10000"/>
                <a:gd name="connsiteX49" fmla="*/ 5782 w 10000"/>
                <a:gd name="connsiteY49" fmla="*/ 4517 h 10000"/>
                <a:gd name="connsiteX50" fmla="*/ 6053 w 10000"/>
                <a:gd name="connsiteY50" fmla="*/ 4517 h 10000"/>
                <a:gd name="connsiteX51" fmla="*/ 6224 w 10000"/>
                <a:gd name="connsiteY51" fmla="*/ 4548 h 10000"/>
                <a:gd name="connsiteX52" fmla="*/ 6429 w 10000"/>
                <a:gd name="connsiteY52" fmla="*/ 4548 h 10000"/>
                <a:gd name="connsiteX53" fmla="*/ 6632 w 10000"/>
                <a:gd name="connsiteY53" fmla="*/ 4504 h 10000"/>
                <a:gd name="connsiteX54" fmla="*/ 6801 w 10000"/>
                <a:gd name="connsiteY54" fmla="*/ 4517 h 10000"/>
                <a:gd name="connsiteX55" fmla="*/ 7006 w 10000"/>
                <a:gd name="connsiteY55" fmla="*/ 4473 h 10000"/>
                <a:gd name="connsiteX56" fmla="*/ 7178 w 10000"/>
                <a:gd name="connsiteY56" fmla="*/ 4434 h 10000"/>
                <a:gd name="connsiteX57" fmla="*/ 7348 w 10000"/>
                <a:gd name="connsiteY57" fmla="*/ 4434 h 10000"/>
                <a:gd name="connsiteX58" fmla="*/ 7486 w 10000"/>
                <a:gd name="connsiteY58" fmla="*/ 4434 h 10000"/>
                <a:gd name="connsiteX59" fmla="*/ 7583 w 10000"/>
                <a:gd name="connsiteY59" fmla="*/ 4404 h 10000"/>
                <a:gd name="connsiteX60" fmla="*/ 7720 w 10000"/>
                <a:gd name="connsiteY60" fmla="*/ 4387 h 10000"/>
                <a:gd name="connsiteX61" fmla="*/ 7824 w 10000"/>
                <a:gd name="connsiteY61" fmla="*/ 4317 h 10000"/>
                <a:gd name="connsiteX62" fmla="*/ 7824 w 10000"/>
                <a:gd name="connsiteY62" fmla="*/ 4232 h 10000"/>
                <a:gd name="connsiteX63" fmla="*/ 7824 w 10000"/>
                <a:gd name="connsiteY63" fmla="*/ 4086 h 10000"/>
                <a:gd name="connsiteX64" fmla="*/ 7583 w 10000"/>
                <a:gd name="connsiteY64" fmla="*/ 3827 h 10000"/>
                <a:gd name="connsiteX65" fmla="*/ 7381 w 10000"/>
                <a:gd name="connsiteY65" fmla="*/ 3482 h 10000"/>
                <a:gd name="connsiteX66" fmla="*/ 7381 w 10000"/>
                <a:gd name="connsiteY66" fmla="*/ 3424 h 10000"/>
                <a:gd name="connsiteX67" fmla="*/ 7447 w 10000"/>
                <a:gd name="connsiteY67" fmla="*/ 3323 h 10000"/>
                <a:gd name="connsiteX68" fmla="*/ 7550 w 10000"/>
                <a:gd name="connsiteY68" fmla="*/ 3239 h 10000"/>
                <a:gd name="connsiteX69" fmla="*/ 7653 w 10000"/>
                <a:gd name="connsiteY69" fmla="*/ 3151 h 10000"/>
                <a:gd name="connsiteX70" fmla="*/ 7653 w 10000"/>
                <a:gd name="connsiteY70" fmla="*/ 3052 h 10000"/>
                <a:gd name="connsiteX71" fmla="*/ 7653 w 10000"/>
                <a:gd name="connsiteY71" fmla="*/ 2951 h 10000"/>
                <a:gd name="connsiteX72" fmla="*/ 7755 w 10000"/>
                <a:gd name="connsiteY72" fmla="*/ 2891 h 10000"/>
                <a:gd name="connsiteX73" fmla="*/ 7824 w 10000"/>
                <a:gd name="connsiteY73" fmla="*/ 2765 h 10000"/>
                <a:gd name="connsiteX74" fmla="*/ 7857 w 10000"/>
                <a:gd name="connsiteY74" fmla="*/ 2648 h 10000"/>
                <a:gd name="connsiteX75" fmla="*/ 7960 w 10000"/>
                <a:gd name="connsiteY75" fmla="*/ 2605 h 10000"/>
                <a:gd name="connsiteX76" fmla="*/ 8095 w 10000"/>
                <a:gd name="connsiteY76" fmla="*/ 2531 h 10000"/>
                <a:gd name="connsiteX77" fmla="*/ 8232 w 10000"/>
                <a:gd name="connsiteY77" fmla="*/ 2491 h 10000"/>
                <a:gd name="connsiteX78" fmla="*/ 8399 w 10000"/>
                <a:gd name="connsiteY78" fmla="*/ 2405 h 10000"/>
                <a:gd name="connsiteX79" fmla="*/ 8573 w 10000"/>
                <a:gd name="connsiteY79" fmla="*/ 2286 h 10000"/>
                <a:gd name="connsiteX80" fmla="*/ 8672 w 10000"/>
                <a:gd name="connsiteY80" fmla="*/ 2173 h 10000"/>
                <a:gd name="connsiteX81" fmla="*/ 8672 w 10000"/>
                <a:gd name="connsiteY81" fmla="*/ 2088 h 10000"/>
                <a:gd name="connsiteX82" fmla="*/ 8708 w 10000"/>
                <a:gd name="connsiteY82" fmla="*/ 1930 h 10000"/>
                <a:gd name="connsiteX83" fmla="*/ 8504 w 10000"/>
                <a:gd name="connsiteY83" fmla="*/ 1730 h 10000"/>
                <a:gd name="connsiteX84" fmla="*/ 8468 w 10000"/>
                <a:gd name="connsiteY84" fmla="*/ 1653 h 10000"/>
                <a:gd name="connsiteX85" fmla="*/ 8468 w 10000"/>
                <a:gd name="connsiteY85" fmla="*/ 1253 h 10000"/>
                <a:gd name="connsiteX86" fmla="*/ 8468 w 10000"/>
                <a:gd name="connsiteY86" fmla="*/ 1165 h 10000"/>
                <a:gd name="connsiteX87" fmla="*/ 8468 w 10000"/>
                <a:gd name="connsiteY87" fmla="*/ 1124 h 10000"/>
                <a:gd name="connsiteX88" fmla="*/ 8504 w 10000"/>
                <a:gd name="connsiteY88" fmla="*/ 1080 h 10000"/>
                <a:gd name="connsiteX89" fmla="*/ 8573 w 10000"/>
                <a:gd name="connsiteY89" fmla="*/ 1035 h 10000"/>
                <a:gd name="connsiteX90" fmla="*/ 8708 w 10000"/>
                <a:gd name="connsiteY90" fmla="*/ 962 h 10000"/>
                <a:gd name="connsiteX91" fmla="*/ 8944 w 10000"/>
                <a:gd name="connsiteY91" fmla="*/ 936 h 10000"/>
                <a:gd name="connsiteX92" fmla="*/ 9080 w 10000"/>
                <a:gd name="connsiteY92" fmla="*/ 924 h 10000"/>
                <a:gd name="connsiteX93" fmla="*/ 9181 w 10000"/>
                <a:gd name="connsiteY93" fmla="*/ 877 h 10000"/>
                <a:gd name="connsiteX94" fmla="*/ 9351 w 10000"/>
                <a:gd name="connsiteY94" fmla="*/ 820 h 10000"/>
                <a:gd name="connsiteX95" fmla="*/ 9558 w 10000"/>
                <a:gd name="connsiteY95" fmla="*/ 689 h 10000"/>
                <a:gd name="connsiteX96" fmla="*/ 9693 w 10000"/>
                <a:gd name="connsiteY96" fmla="*/ 618 h 10000"/>
                <a:gd name="connsiteX97" fmla="*/ 9933 w 10000"/>
                <a:gd name="connsiteY97" fmla="*/ 534 h 10000"/>
                <a:gd name="connsiteX98" fmla="*/ 10000 w 10000"/>
                <a:gd name="connsiteY98" fmla="*/ 459 h 10000"/>
                <a:gd name="connsiteX99" fmla="*/ 10000 w 10000"/>
                <a:gd name="connsiteY99" fmla="*/ 404 h 10000"/>
                <a:gd name="connsiteX100" fmla="*/ 9933 w 10000"/>
                <a:gd name="connsiteY100" fmla="*/ 332 h 10000"/>
                <a:gd name="connsiteX101" fmla="*/ 9796 w 10000"/>
                <a:gd name="connsiteY101" fmla="*/ 259 h 10000"/>
                <a:gd name="connsiteX102" fmla="*/ 9725 w 10000"/>
                <a:gd name="connsiteY102" fmla="*/ 201 h 10000"/>
                <a:gd name="connsiteX103" fmla="*/ 9693 w 10000"/>
                <a:gd name="connsiteY103" fmla="*/ 101 h 10000"/>
                <a:gd name="connsiteX104" fmla="*/ 9693 w 10000"/>
                <a:gd name="connsiteY104" fmla="*/ 40 h 10000"/>
                <a:gd name="connsiteX105" fmla="*/ 9693 w 10000"/>
                <a:gd name="connsiteY105" fmla="*/ 13 h 10000"/>
                <a:gd name="connsiteX106" fmla="*/ 9626 w 10000"/>
                <a:gd name="connsiteY106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29 w 10000"/>
                <a:gd name="connsiteY2" fmla="*/ 9857 h 10000"/>
                <a:gd name="connsiteX3" fmla="*/ 0 w 10000"/>
                <a:gd name="connsiteY3" fmla="*/ 9770 h 10000"/>
                <a:gd name="connsiteX4" fmla="*/ 340 w 10000"/>
                <a:gd name="connsiteY4" fmla="*/ 8620 h 10000"/>
                <a:gd name="connsiteX5" fmla="*/ 405 w 10000"/>
                <a:gd name="connsiteY5" fmla="*/ 8579 h 10000"/>
                <a:gd name="connsiteX6" fmla="*/ 476 w 10000"/>
                <a:gd name="connsiteY6" fmla="*/ 8491 h 10000"/>
                <a:gd name="connsiteX7" fmla="*/ 476 w 10000"/>
                <a:gd name="connsiteY7" fmla="*/ 8421 h 10000"/>
                <a:gd name="connsiteX8" fmla="*/ 405 w 10000"/>
                <a:gd name="connsiteY8" fmla="*/ 8030 h 10000"/>
                <a:gd name="connsiteX9" fmla="*/ 340 w 10000"/>
                <a:gd name="connsiteY9" fmla="*/ 7699 h 10000"/>
                <a:gd name="connsiteX10" fmla="*/ 340 w 10000"/>
                <a:gd name="connsiteY10" fmla="*/ 7540 h 10000"/>
                <a:gd name="connsiteX11" fmla="*/ 405 w 10000"/>
                <a:gd name="connsiteY11" fmla="*/ 7454 h 10000"/>
                <a:gd name="connsiteX12" fmla="*/ 405 w 10000"/>
                <a:gd name="connsiteY12" fmla="*/ 7384 h 10000"/>
                <a:gd name="connsiteX13" fmla="*/ 509 w 10000"/>
                <a:gd name="connsiteY13" fmla="*/ 7296 h 10000"/>
                <a:gd name="connsiteX14" fmla="*/ 612 w 10000"/>
                <a:gd name="connsiteY14" fmla="*/ 7224 h 10000"/>
                <a:gd name="connsiteX15" fmla="*/ 712 w 10000"/>
                <a:gd name="connsiteY15" fmla="*/ 7181 h 10000"/>
                <a:gd name="connsiteX16" fmla="*/ 849 w 10000"/>
                <a:gd name="connsiteY16" fmla="*/ 7153 h 10000"/>
                <a:gd name="connsiteX17" fmla="*/ 849 w 10000"/>
                <a:gd name="connsiteY17" fmla="*/ 7095 h 10000"/>
                <a:gd name="connsiteX18" fmla="*/ 881 w 10000"/>
                <a:gd name="connsiteY18" fmla="*/ 7065 h 10000"/>
                <a:gd name="connsiteX19" fmla="*/ 984 w 10000"/>
                <a:gd name="connsiteY19" fmla="*/ 7065 h 10000"/>
                <a:gd name="connsiteX20" fmla="*/ 1087 w 10000"/>
                <a:gd name="connsiteY20" fmla="*/ 7065 h 10000"/>
                <a:gd name="connsiteX21" fmla="*/ 1359 w 10000"/>
                <a:gd name="connsiteY21" fmla="*/ 7022 h 10000"/>
                <a:gd name="connsiteX22" fmla="*/ 2004 w 10000"/>
                <a:gd name="connsiteY22" fmla="*/ 6892 h 10000"/>
                <a:gd name="connsiteX23" fmla="*/ 2277 w 10000"/>
                <a:gd name="connsiteY23" fmla="*/ 6747 h 10000"/>
                <a:gd name="connsiteX24" fmla="*/ 2479 w 10000"/>
                <a:gd name="connsiteY24" fmla="*/ 6633 h 10000"/>
                <a:gd name="connsiteX25" fmla="*/ 2651 w 10000"/>
                <a:gd name="connsiteY25" fmla="*/ 6576 h 10000"/>
                <a:gd name="connsiteX26" fmla="*/ 2858 w 10000"/>
                <a:gd name="connsiteY26" fmla="*/ 6475 h 10000"/>
                <a:gd name="connsiteX27" fmla="*/ 3026 w 10000"/>
                <a:gd name="connsiteY27" fmla="*/ 6418 h 10000"/>
                <a:gd name="connsiteX28" fmla="*/ 3297 w 10000"/>
                <a:gd name="connsiteY28" fmla="*/ 6300 h 10000"/>
                <a:gd name="connsiteX29" fmla="*/ 3401 w 10000"/>
                <a:gd name="connsiteY29" fmla="*/ 6274 h 10000"/>
                <a:gd name="connsiteX30" fmla="*/ 3538 w 10000"/>
                <a:gd name="connsiteY30" fmla="*/ 6229 h 10000"/>
                <a:gd name="connsiteX31" fmla="*/ 3775 w 10000"/>
                <a:gd name="connsiteY31" fmla="*/ 6143 h 10000"/>
                <a:gd name="connsiteX32" fmla="*/ 3775 w 10000"/>
                <a:gd name="connsiteY32" fmla="*/ 6075 h 10000"/>
                <a:gd name="connsiteX33" fmla="*/ 3807 w 10000"/>
                <a:gd name="connsiteY33" fmla="*/ 5916 h 10000"/>
                <a:gd name="connsiteX34" fmla="*/ 3875 w 10000"/>
                <a:gd name="connsiteY34" fmla="*/ 5800 h 10000"/>
                <a:gd name="connsiteX35" fmla="*/ 3912 w 10000"/>
                <a:gd name="connsiteY35" fmla="*/ 5701 h 10000"/>
                <a:gd name="connsiteX36" fmla="*/ 4049 w 10000"/>
                <a:gd name="connsiteY36" fmla="*/ 5585 h 10000"/>
                <a:gd name="connsiteX37" fmla="*/ 4251 w 10000"/>
                <a:gd name="connsiteY37" fmla="*/ 5424 h 10000"/>
                <a:gd name="connsiteX38" fmla="*/ 4525 w 10000"/>
                <a:gd name="connsiteY38" fmla="*/ 5280 h 10000"/>
                <a:gd name="connsiteX39" fmla="*/ 4625 w 10000"/>
                <a:gd name="connsiteY39" fmla="*/ 5182 h 10000"/>
                <a:gd name="connsiteX40" fmla="*/ 5001 w 10000"/>
                <a:gd name="connsiteY40" fmla="*/ 5077 h 10000"/>
                <a:gd name="connsiteX41" fmla="*/ 5135 w 10000"/>
                <a:gd name="connsiteY41" fmla="*/ 5065 h 10000"/>
                <a:gd name="connsiteX42" fmla="*/ 5203 w 10000"/>
                <a:gd name="connsiteY42" fmla="*/ 4993 h 10000"/>
                <a:gd name="connsiteX43" fmla="*/ 5375 w 10000"/>
                <a:gd name="connsiteY43" fmla="*/ 4834 h 10000"/>
                <a:gd name="connsiteX44" fmla="*/ 5474 w 10000"/>
                <a:gd name="connsiteY44" fmla="*/ 4661 h 10000"/>
                <a:gd name="connsiteX45" fmla="*/ 5474 w 10000"/>
                <a:gd name="connsiteY45" fmla="*/ 4593 h 10000"/>
                <a:gd name="connsiteX46" fmla="*/ 5510 w 10000"/>
                <a:gd name="connsiteY46" fmla="*/ 4548 h 10000"/>
                <a:gd name="connsiteX47" fmla="*/ 5646 w 10000"/>
                <a:gd name="connsiteY47" fmla="*/ 4517 h 10000"/>
                <a:gd name="connsiteX48" fmla="*/ 5782 w 10000"/>
                <a:gd name="connsiteY48" fmla="*/ 4517 h 10000"/>
                <a:gd name="connsiteX49" fmla="*/ 6053 w 10000"/>
                <a:gd name="connsiteY49" fmla="*/ 4517 h 10000"/>
                <a:gd name="connsiteX50" fmla="*/ 6224 w 10000"/>
                <a:gd name="connsiteY50" fmla="*/ 4548 h 10000"/>
                <a:gd name="connsiteX51" fmla="*/ 6429 w 10000"/>
                <a:gd name="connsiteY51" fmla="*/ 4548 h 10000"/>
                <a:gd name="connsiteX52" fmla="*/ 6632 w 10000"/>
                <a:gd name="connsiteY52" fmla="*/ 4504 h 10000"/>
                <a:gd name="connsiteX53" fmla="*/ 6801 w 10000"/>
                <a:gd name="connsiteY53" fmla="*/ 4517 h 10000"/>
                <a:gd name="connsiteX54" fmla="*/ 7006 w 10000"/>
                <a:gd name="connsiteY54" fmla="*/ 4473 h 10000"/>
                <a:gd name="connsiteX55" fmla="*/ 7178 w 10000"/>
                <a:gd name="connsiteY55" fmla="*/ 4434 h 10000"/>
                <a:gd name="connsiteX56" fmla="*/ 7348 w 10000"/>
                <a:gd name="connsiteY56" fmla="*/ 4434 h 10000"/>
                <a:gd name="connsiteX57" fmla="*/ 7486 w 10000"/>
                <a:gd name="connsiteY57" fmla="*/ 4434 h 10000"/>
                <a:gd name="connsiteX58" fmla="*/ 7583 w 10000"/>
                <a:gd name="connsiteY58" fmla="*/ 4404 h 10000"/>
                <a:gd name="connsiteX59" fmla="*/ 7720 w 10000"/>
                <a:gd name="connsiteY59" fmla="*/ 4387 h 10000"/>
                <a:gd name="connsiteX60" fmla="*/ 7824 w 10000"/>
                <a:gd name="connsiteY60" fmla="*/ 4317 h 10000"/>
                <a:gd name="connsiteX61" fmla="*/ 7824 w 10000"/>
                <a:gd name="connsiteY61" fmla="*/ 4232 h 10000"/>
                <a:gd name="connsiteX62" fmla="*/ 7824 w 10000"/>
                <a:gd name="connsiteY62" fmla="*/ 4086 h 10000"/>
                <a:gd name="connsiteX63" fmla="*/ 7583 w 10000"/>
                <a:gd name="connsiteY63" fmla="*/ 3827 h 10000"/>
                <a:gd name="connsiteX64" fmla="*/ 7381 w 10000"/>
                <a:gd name="connsiteY64" fmla="*/ 3482 h 10000"/>
                <a:gd name="connsiteX65" fmla="*/ 7381 w 10000"/>
                <a:gd name="connsiteY65" fmla="*/ 3424 h 10000"/>
                <a:gd name="connsiteX66" fmla="*/ 7447 w 10000"/>
                <a:gd name="connsiteY66" fmla="*/ 3323 h 10000"/>
                <a:gd name="connsiteX67" fmla="*/ 7550 w 10000"/>
                <a:gd name="connsiteY67" fmla="*/ 3239 h 10000"/>
                <a:gd name="connsiteX68" fmla="*/ 7653 w 10000"/>
                <a:gd name="connsiteY68" fmla="*/ 3151 h 10000"/>
                <a:gd name="connsiteX69" fmla="*/ 7653 w 10000"/>
                <a:gd name="connsiteY69" fmla="*/ 3052 h 10000"/>
                <a:gd name="connsiteX70" fmla="*/ 7653 w 10000"/>
                <a:gd name="connsiteY70" fmla="*/ 2951 h 10000"/>
                <a:gd name="connsiteX71" fmla="*/ 7755 w 10000"/>
                <a:gd name="connsiteY71" fmla="*/ 2891 h 10000"/>
                <a:gd name="connsiteX72" fmla="*/ 7824 w 10000"/>
                <a:gd name="connsiteY72" fmla="*/ 2765 h 10000"/>
                <a:gd name="connsiteX73" fmla="*/ 7857 w 10000"/>
                <a:gd name="connsiteY73" fmla="*/ 2648 h 10000"/>
                <a:gd name="connsiteX74" fmla="*/ 7960 w 10000"/>
                <a:gd name="connsiteY74" fmla="*/ 2605 h 10000"/>
                <a:gd name="connsiteX75" fmla="*/ 8095 w 10000"/>
                <a:gd name="connsiteY75" fmla="*/ 2531 h 10000"/>
                <a:gd name="connsiteX76" fmla="*/ 8232 w 10000"/>
                <a:gd name="connsiteY76" fmla="*/ 2491 h 10000"/>
                <a:gd name="connsiteX77" fmla="*/ 8399 w 10000"/>
                <a:gd name="connsiteY77" fmla="*/ 2405 h 10000"/>
                <a:gd name="connsiteX78" fmla="*/ 8573 w 10000"/>
                <a:gd name="connsiteY78" fmla="*/ 2286 h 10000"/>
                <a:gd name="connsiteX79" fmla="*/ 8672 w 10000"/>
                <a:gd name="connsiteY79" fmla="*/ 2173 h 10000"/>
                <a:gd name="connsiteX80" fmla="*/ 8672 w 10000"/>
                <a:gd name="connsiteY80" fmla="*/ 2088 h 10000"/>
                <a:gd name="connsiteX81" fmla="*/ 8708 w 10000"/>
                <a:gd name="connsiteY81" fmla="*/ 1930 h 10000"/>
                <a:gd name="connsiteX82" fmla="*/ 8504 w 10000"/>
                <a:gd name="connsiteY82" fmla="*/ 1730 h 10000"/>
                <a:gd name="connsiteX83" fmla="*/ 8468 w 10000"/>
                <a:gd name="connsiteY83" fmla="*/ 1653 h 10000"/>
                <a:gd name="connsiteX84" fmla="*/ 8468 w 10000"/>
                <a:gd name="connsiteY84" fmla="*/ 1253 h 10000"/>
                <a:gd name="connsiteX85" fmla="*/ 8468 w 10000"/>
                <a:gd name="connsiteY85" fmla="*/ 1165 h 10000"/>
                <a:gd name="connsiteX86" fmla="*/ 8468 w 10000"/>
                <a:gd name="connsiteY86" fmla="*/ 1124 h 10000"/>
                <a:gd name="connsiteX87" fmla="*/ 8504 w 10000"/>
                <a:gd name="connsiteY87" fmla="*/ 1080 h 10000"/>
                <a:gd name="connsiteX88" fmla="*/ 8573 w 10000"/>
                <a:gd name="connsiteY88" fmla="*/ 1035 h 10000"/>
                <a:gd name="connsiteX89" fmla="*/ 8708 w 10000"/>
                <a:gd name="connsiteY89" fmla="*/ 962 h 10000"/>
                <a:gd name="connsiteX90" fmla="*/ 8944 w 10000"/>
                <a:gd name="connsiteY90" fmla="*/ 936 h 10000"/>
                <a:gd name="connsiteX91" fmla="*/ 9080 w 10000"/>
                <a:gd name="connsiteY91" fmla="*/ 924 h 10000"/>
                <a:gd name="connsiteX92" fmla="*/ 9181 w 10000"/>
                <a:gd name="connsiteY92" fmla="*/ 877 h 10000"/>
                <a:gd name="connsiteX93" fmla="*/ 9351 w 10000"/>
                <a:gd name="connsiteY93" fmla="*/ 820 h 10000"/>
                <a:gd name="connsiteX94" fmla="*/ 9558 w 10000"/>
                <a:gd name="connsiteY94" fmla="*/ 689 h 10000"/>
                <a:gd name="connsiteX95" fmla="*/ 9693 w 10000"/>
                <a:gd name="connsiteY95" fmla="*/ 618 h 10000"/>
                <a:gd name="connsiteX96" fmla="*/ 9933 w 10000"/>
                <a:gd name="connsiteY96" fmla="*/ 534 h 10000"/>
                <a:gd name="connsiteX97" fmla="*/ 10000 w 10000"/>
                <a:gd name="connsiteY97" fmla="*/ 459 h 10000"/>
                <a:gd name="connsiteX98" fmla="*/ 10000 w 10000"/>
                <a:gd name="connsiteY98" fmla="*/ 404 h 10000"/>
                <a:gd name="connsiteX99" fmla="*/ 9933 w 10000"/>
                <a:gd name="connsiteY99" fmla="*/ 332 h 10000"/>
                <a:gd name="connsiteX100" fmla="*/ 9796 w 10000"/>
                <a:gd name="connsiteY100" fmla="*/ 259 h 10000"/>
                <a:gd name="connsiteX101" fmla="*/ 9725 w 10000"/>
                <a:gd name="connsiteY101" fmla="*/ 201 h 10000"/>
                <a:gd name="connsiteX102" fmla="*/ 9693 w 10000"/>
                <a:gd name="connsiteY102" fmla="*/ 101 h 10000"/>
                <a:gd name="connsiteX103" fmla="*/ 9693 w 10000"/>
                <a:gd name="connsiteY103" fmla="*/ 40 h 10000"/>
                <a:gd name="connsiteX104" fmla="*/ 9693 w 10000"/>
                <a:gd name="connsiteY104" fmla="*/ 13 h 10000"/>
                <a:gd name="connsiteX105" fmla="*/ 9626 w 10000"/>
                <a:gd name="connsiteY105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29 w 10000"/>
                <a:gd name="connsiteY2" fmla="*/ 9857 h 10000"/>
                <a:gd name="connsiteX3" fmla="*/ 0 w 10000"/>
                <a:gd name="connsiteY3" fmla="*/ 9770 h 10000"/>
                <a:gd name="connsiteX4" fmla="*/ 340 w 10000"/>
                <a:gd name="connsiteY4" fmla="*/ 8620 h 10000"/>
                <a:gd name="connsiteX5" fmla="*/ 476 w 10000"/>
                <a:gd name="connsiteY5" fmla="*/ 8491 h 10000"/>
                <a:gd name="connsiteX6" fmla="*/ 476 w 10000"/>
                <a:gd name="connsiteY6" fmla="*/ 8421 h 10000"/>
                <a:gd name="connsiteX7" fmla="*/ 405 w 10000"/>
                <a:gd name="connsiteY7" fmla="*/ 8030 h 10000"/>
                <a:gd name="connsiteX8" fmla="*/ 340 w 10000"/>
                <a:gd name="connsiteY8" fmla="*/ 7699 h 10000"/>
                <a:gd name="connsiteX9" fmla="*/ 340 w 10000"/>
                <a:gd name="connsiteY9" fmla="*/ 7540 h 10000"/>
                <a:gd name="connsiteX10" fmla="*/ 405 w 10000"/>
                <a:gd name="connsiteY10" fmla="*/ 7454 h 10000"/>
                <a:gd name="connsiteX11" fmla="*/ 405 w 10000"/>
                <a:gd name="connsiteY11" fmla="*/ 7384 h 10000"/>
                <a:gd name="connsiteX12" fmla="*/ 509 w 10000"/>
                <a:gd name="connsiteY12" fmla="*/ 7296 h 10000"/>
                <a:gd name="connsiteX13" fmla="*/ 612 w 10000"/>
                <a:gd name="connsiteY13" fmla="*/ 7224 h 10000"/>
                <a:gd name="connsiteX14" fmla="*/ 712 w 10000"/>
                <a:gd name="connsiteY14" fmla="*/ 7181 h 10000"/>
                <a:gd name="connsiteX15" fmla="*/ 849 w 10000"/>
                <a:gd name="connsiteY15" fmla="*/ 7153 h 10000"/>
                <a:gd name="connsiteX16" fmla="*/ 849 w 10000"/>
                <a:gd name="connsiteY16" fmla="*/ 7095 h 10000"/>
                <a:gd name="connsiteX17" fmla="*/ 881 w 10000"/>
                <a:gd name="connsiteY17" fmla="*/ 7065 h 10000"/>
                <a:gd name="connsiteX18" fmla="*/ 984 w 10000"/>
                <a:gd name="connsiteY18" fmla="*/ 7065 h 10000"/>
                <a:gd name="connsiteX19" fmla="*/ 1087 w 10000"/>
                <a:gd name="connsiteY19" fmla="*/ 7065 h 10000"/>
                <a:gd name="connsiteX20" fmla="*/ 1359 w 10000"/>
                <a:gd name="connsiteY20" fmla="*/ 7022 h 10000"/>
                <a:gd name="connsiteX21" fmla="*/ 2004 w 10000"/>
                <a:gd name="connsiteY21" fmla="*/ 6892 h 10000"/>
                <a:gd name="connsiteX22" fmla="*/ 2277 w 10000"/>
                <a:gd name="connsiteY22" fmla="*/ 6747 h 10000"/>
                <a:gd name="connsiteX23" fmla="*/ 2479 w 10000"/>
                <a:gd name="connsiteY23" fmla="*/ 6633 h 10000"/>
                <a:gd name="connsiteX24" fmla="*/ 2651 w 10000"/>
                <a:gd name="connsiteY24" fmla="*/ 6576 h 10000"/>
                <a:gd name="connsiteX25" fmla="*/ 2858 w 10000"/>
                <a:gd name="connsiteY25" fmla="*/ 6475 h 10000"/>
                <a:gd name="connsiteX26" fmla="*/ 3026 w 10000"/>
                <a:gd name="connsiteY26" fmla="*/ 6418 h 10000"/>
                <a:gd name="connsiteX27" fmla="*/ 3297 w 10000"/>
                <a:gd name="connsiteY27" fmla="*/ 6300 h 10000"/>
                <a:gd name="connsiteX28" fmla="*/ 3401 w 10000"/>
                <a:gd name="connsiteY28" fmla="*/ 6274 h 10000"/>
                <a:gd name="connsiteX29" fmla="*/ 3538 w 10000"/>
                <a:gd name="connsiteY29" fmla="*/ 6229 h 10000"/>
                <a:gd name="connsiteX30" fmla="*/ 3775 w 10000"/>
                <a:gd name="connsiteY30" fmla="*/ 6143 h 10000"/>
                <a:gd name="connsiteX31" fmla="*/ 3775 w 10000"/>
                <a:gd name="connsiteY31" fmla="*/ 6075 h 10000"/>
                <a:gd name="connsiteX32" fmla="*/ 3807 w 10000"/>
                <a:gd name="connsiteY32" fmla="*/ 5916 h 10000"/>
                <a:gd name="connsiteX33" fmla="*/ 3875 w 10000"/>
                <a:gd name="connsiteY33" fmla="*/ 5800 h 10000"/>
                <a:gd name="connsiteX34" fmla="*/ 3912 w 10000"/>
                <a:gd name="connsiteY34" fmla="*/ 5701 h 10000"/>
                <a:gd name="connsiteX35" fmla="*/ 4049 w 10000"/>
                <a:gd name="connsiteY35" fmla="*/ 5585 h 10000"/>
                <a:gd name="connsiteX36" fmla="*/ 4251 w 10000"/>
                <a:gd name="connsiteY36" fmla="*/ 5424 h 10000"/>
                <a:gd name="connsiteX37" fmla="*/ 4525 w 10000"/>
                <a:gd name="connsiteY37" fmla="*/ 5280 h 10000"/>
                <a:gd name="connsiteX38" fmla="*/ 4625 w 10000"/>
                <a:gd name="connsiteY38" fmla="*/ 5182 h 10000"/>
                <a:gd name="connsiteX39" fmla="*/ 5001 w 10000"/>
                <a:gd name="connsiteY39" fmla="*/ 5077 h 10000"/>
                <a:gd name="connsiteX40" fmla="*/ 5135 w 10000"/>
                <a:gd name="connsiteY40" fmla="*/ 5065 h 10000"/>
                <a:gd name="connsiteX41" fmla="*/ 5203 w 10000"/>
                <a:gd name="connsiteY41" fmla="*/ 4993 h 10000"/>
                <a:gd name="connsiteX42" fmla="*/ 5375 w 10000"/>
                <a:gd name="connsiteY42" fmla="*/ 4834 h 10000"/>
                <a:gd name="connsiteX43" fmla="*/ 5474 w 10000"/>
                <a:gd name="connsiteY43" fmla="*/ 4661 h 10000"/>
                <a:gd name="connsiteX44" fmla="*/ 5474 w 10000"/>
                <a:gd name="connsiteY44" fmla="*/ 4593 h 10000"/>
                <a:gd name="connsiteX45" fmla="*/ 5510 w 10000"/>
                <a:gd name="connsiteY45" fmla="*/ 4548 h 10000"/>
                <a:gd name="connsiteX46" fmla="*/ 5646 w 10000"/>
                <a:gd name="connsiteY46" fmla="*/ 4517 h 10000"/>
                <a:gd name="connsiteX47" fmla="*/ 5782 w 10000"/>
                <a:gd name="connsiteY47" fmla="*/ 4517 h 10000"/>
                <a:gd name="connsiteX48" fmla="*/ 6053 w 10000"/>
                <a:gd name="connsiteY48" fmla="*/ 4517 h 10000"/>
                <a:gd name="connsiteX49" fmla="*/ 6224 w 10000"/>
                <a:gd name="connsiteY49" fmla="*/ 4548 h 10000"/>
                <a:gd name="connsiteX50" fmla="*/ 6429 w 10000"/>
                <a:gd name="connsiteY50" fmla="*/ 4548 h 10000"/>
                <a:gd name="connsiteX51" fmla="*/ 6632 w 10000"/>
                <a:gd name="connsiteY51" fmla="*/ 4504 h 10000"/>
                <a:gd name="connsiteX52" fmla="*/ 6801 w 10000"/>
                <a:gd name="connsiteY52" fmla="*/ 4517 h 10000"/>
                <a:gd name="connsiteX53" fmla="*/ 7006 w 10000"/>
                <a:gd name="connsiteY53" fmla="*/ 4473 h 10000"/>
                <a:gd name="connsiteX54" fmla="*/ 7178 w 10000"/>
                <a:gd name="connsiteY54" fmla="*/ 4434 h 10000"/>
                <a:gd name="connsiteX55" fmla="*/ 7348 w 10000"/>
                <a:gd name="connsiteY55" fmla="*/ 4434 h 10000"/>
                <a:gd name="connsiteX56" fmla="*/ 7486 w 10000"/>
                <a:gd name="connsiteY56" fmla="*/ 4434 h 10000"/>
                <a:gd name="connsiteX57" fmla="*/ 7583 w 10000"/>
                <a:gd name="connsiteY57" fmla="*/ 4404 h 10000"/>
                <a:gd name="connsiteX58" fmla="*/ 7720 w 10000"/>
                <a:gd name="connsiteY58" fmla="*/ 4387 h 10000"/>
                <a:gd name="connsiteX59" fmla="*/ 7824 w 10000"/>
                <a:gd name="connsiteY59" fmla="*/ 4317 h 10000"/>
                <a:gd name="connsiteX60" fmla="*/ 7824 w 10000"/>
                <a:gd name="connsiteY60" fmla="*/ 4232 h 10000"/>
                <a:gd name="connsiteX61" fmla="*/ 7824 w 10000"/>
                <a:gd name="connsiteY61" fmla="*/ 4086 h 10000"/>
                <a:gd name="connsiteX62" fmla="*/ 7583 w 10000"/>
                <a:gd name="connsiteY62" fmla="*/ 3827 h 10000"/>
                <a:gd name="connsiteX63" fmla="*/ 7381 w 10000"/>
                <a:gd name="connsiteY63" fmla="*/ 3482 h 10000"/>
                <a:gd name="connsiteX64" fmla="*/ 7381 w 10000"/>
                <a:gd name="connsiteY64" fmla="*/ 3424 h 10000"/>
                <a:gd name="connsiteX65" fmla="*/ 7447 w 10000"/>
                <a:gd name="connsiteY65" fmla="*/ 3323 h 10000"/>
                <a:gd name="connsiteX66" fmla="*/ 7550 w 10000"/>
                <a:gd name="connsiteY66" fmla="*/ 3239 h 10000"/>
                <a:gd name="connsiteX67" fmla="*/ 7653 w 10000"/>
                <a:gd name="connsiteY67" fmla="*/ 3151 h 10000"/>
                <a:gd name="connsiteX68" fmla="*/ 7653 w 10000"/>
                <a:gd name="connsiteY68" fmla="*/ 3052 h 10000"/>
                <a:gd name="connsiteX69" fmla="*/ 7653 w 10000"/>
                <a:gd name="connsiteY69" fmla="*/ 2951 h 10000"/>
                <a:gd name="connsiteX70" fmla="*/ 7755 w 10000"/>
                <a:gd name="connsiteY70" fmla="*/ 2891 h 10000"/>
                <a:gd name="connsiteX71" fmla="*/ 7824 w 10000"/>
                <a:gd name="connsiteY71" fmla="*/ 2765 h 10000"/>
                <a:gd name="connsiteX72" fmla="*/ 7857 w 10000"/>
                <a:gd name="connsiteY72" fmla="*/ 2648 h 10000"/>
                <a:gd name="connsiteX73" fmla="*/ 7960 w 10000"/>
                <a:gd name="connsiteY73" fmla="*/ 2605 h 10000"/>
                <a:gd name="connsiteX74" fmla="*/ 8095 w 10000"/>
                <a:gd name="connsiteY74" fmla="*/ 2531 h 10000"/>
                <a:gd name="connsiteX75" fmla="*/ 8232 w 10000"/>
                <a:gd name="connsiteY75" fmla="*/ 2491 h 10000"/>
                <a:gd name="connsiteX76" fmla="*/ 8399 w 10000"/>
                <a:gd name="connsiteY76" fmla="*/ 2405 h 10000"/>
                <a:gd name="connsiteX77" fmla="*/ 8573 w 10000"/>
                <a:gd name="connsiteY77" fmla="*/ 2286 h 10000"/>
                <a:gd name="connsiteX78" fmla="*/ 8672 w 10000"/>
                <a:gd name="connsiteY78" fmla="*/ 2173 h 10000"/>
                <a:gd name="connsiteX79" fmla="*/ 8672 w 10000"/>
                <a:gd name="connsiteY79" fmla="*/ 2088 h 10000"/>
                <a:gd name="connsiteX80" fmla="*/ 8708 w 10000"/>
                <a:gd name="connsiteY80" fmla="*/ 1930 h 10000"/>
                <a:gd name="connsiteX81" fmla="*/ 8504 w 10000"/>
                <a:gd name="connsiteY81" fmla="*/ 1730 h 10000"/>
                <a:gd name="connsiteX82" fmla="*/ 8468 w 10000"/>
                <a:gd name="connsiteY82" fmla="*/ 1653 h 10000"/>
                <a:gd name="connsiteX83" fmla="*/ 8468 w 10000"/>
                <a:gd name="connsiteY83" fmla="*/ 1253 h 10000"/>
                <a:gd name="connsiteX84" fmla="*/ 8468 w 10000"/>
                <a:gd name="connsiteY84" fmla="*/ 1165 h 10000"/>
                <a:gd name="connsiteX85" fmla="*/ 8468 w 10000"/>
                <a:gd name="connsiteY85" fmla="*/ 1124 h 10000"/>
                <a:gd name="connsiteX86" fmla="*/ 8504 w 10000"/>
                <a:gd name="connsiteY86" fmla="*/ 1080 h 10000"/>
                <a:gd name="connsiteX87" fmla="*/ 8573 w 10000"/>
                <a:gd name="connsiteY87" fmla="*/ 1035 h 10000"/>
                <a:gd name="connsiteX88" fmla="*/ 8708 w 10000"/>
                <a:gd name="connsiteY88" fmla="*/ 962 h 10000"/>
                <a:gd name="connsiteX89" fmla="*/ 8944 w 10000"/>
                <a:gd name="connsiteY89" fmla="*/ 936 h 10000"/>
                <a:gd name="connsiteX90" fmla="*/ 9080 w 10000"/>
                <a:gd name="connsiteY90" fmla="*/ 924 h 10000"/>
                <a:gd name="connsiteX91" fmla="*/ 9181 w 10000"/>
                <a:gd name="connsiteY91" fmla="*/ 877 h 10000"/>
                <a:gd name="connsiteX92" fmla="*/ 9351 w 10000"/>
                <a:gd name="connsiteY92" fmla="*/ 820 h 10000"/>
                <a:gd name="connsiteX93" fmla="*/ 9558 w 10000"/>
                <a:gd name="connsiteY93" fmla="*/ 689 h 10000"/>
                <a:gd name="connsiteX94" fmla="*/ 9693 w 10000"/>
                <a:gd name="connsiteY94" fmla="*/ 618 h 10000"/>
                <a:gd name="connsiteX95" fmla="*/ 9933 w 10000"/>
                <a:gd name="connsiteY95" fmla="*/ 534 h 10000"/>
                <a:gd name="connsiteX96" fmla="*/ 10000 w 10000"/>
                <a:gd name="connsiteY96" fmla="*/ 459 h 10000"/>
                <a:gd name="connsiteX97" fmla="*/ 10000 w 10000"/>
                <a:gd name="connsiteY97" fmla="*/ 404 h 10000"/>
                <a:gd name="connsiteX98" fmla="*/ 9933 w 10000"/>
                <a:gd name="connsiteY98" fmla="*/ 332 h 10000"/>
                <a:gd name="connsiteX99" fmla="*/ 9796 w 10000"/>
                <a:gd name="connsiteY99" fmla="*/ 259 h 10000"/>
                <a:gd name="connsiteX100" fmla="*/ 9725 w 10000"/>
                <a:gd name="connsiteY100" fmla="*/ 201 h 10000"/>
                <a:gd name="connsiteX101" fmla="*/ 9693 w 10000"/>
                <a:gd name="connsiteY101" fmla="*/ 101 h 10000"/>
                <a:gd name="connsiteX102" fmla="*/ 9693 w 10000"/>
                <a:gd name="connsiteY102" fmla="*/ 40 h 10000"/>
                <a:gd name="connsiteX103" fmla="*/ 9693 w 10000"/>
                <a:gd name="connsiteY103" fmla="*/ 13 h 10000"/>
                <a:gd name="connsiteX104" fmla="*/ 9626 w 10000"/>
                <a:gd name="connsiteY104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29 w 10000"/>
                <a:gd name="connsiteY2" fmla="*/ 9857 h 10000"/>
                <a:gd name="connsiteX3" fmla="*/ 0 w 10000"/>
                <a:gd name="connsiteY3" fmla="*/ 9770 h 10000"/>
                <a:gd name="connsiteX4" fmla="*/ 340 w 10000"/>
                <a:gd name="connsiteY4" fmla="*/ 8620 h 10000"/>
                <a:gd name="connsiteX5" fmla="*/ 476 w 10000"/>
                <a:gd name="connsiteY5" fmla="*/ 8421 h 10000"/>
                <a:gd name="connsiteX6" fmla="*/ 405 w 10000"/>
                <a:gd name="connsiteY6" fmla="*/ 8030 h 10000"/>
                <a:gd name="connsiteX7" fmla="*/ 340 w 10000"/>
                <a:gd name="connsiteY7" fmla="*/ 7699 h 10000"/>
                <a:gd name="connsiteX8" fmla="*/ 340 w 10000"/>
                <a:gd name="connsiteY8" fmla="*/ 7540 h 10000"/>
                <a:gd name="connsiteX9" fmla="*/ 405 w 10000"/>
                <a:gd name="connsiteY9" fmla="*/ 7454 h 10000"/>
                <a:gd name="connsiteX10" fmla="*/ 405 w 10000"/>
                <a:gd name="connsiteY10" fmla="*/ 7384 h 10000"/>
                <a:gd name="connsiteX11" fmla="*/ 509 w 10000"/>
                <a:gd name="connsiteY11" fmla="*/ 7296 h 10000"/>
                <a:gd name="connsiteX12" fmla="*/ 612 w 10000"/>
                <a:gd name="connsiteY12" fmla="*/ 7224 h 10000"/>
                <a:gd name="connsiteX13" fmla="*/ 712 w 10000"/>
                <a:gd name="connsiteY13" fmla="*/ 7181 h 10000"/>
                <a:gd name="connsiteX14" fmla="*/ 849 w 10000"/>
                <a:gd name="connsiteY14" fmla="*/ 7153 h 10000"/>
                <a:gd name="connsiteX15" fmla="*/ 849 w 10000"/>
                <a:gd name="connsiteY15" fmla="*/ 7095 h 10000"/>
                <a:gd name="connsiteX16" fmla="*/ 881 w 10000"/>
                <a:gd name="connsiteY16" fmla="*/ 7065 h 10000"/>
                <a:gd name="connsiteX17" fmla="*/ 984 w 10000"/>
                <a:gd name="connsiteY17" fmla="*/ 7065 h 10000"/>
                <a:gd name="connsiteX18" fmla="*/ 1087 w 10000"/>
                <a:gd name="connsiteY18" fmla="*/ 7065 h 10000"/>
                <a:gd name="connsiteX19" fmla="*/ 1359 w 10000"/>
                <a:gd name="connsiteY19" fmla="*/ 7022 h 10000"/>
                <a:gd name="connsiteX20" fmla="*/ 2004 w 10000"/>
                <a:gd name="connsiteY20" fmla="*/ 6892 h 10000"/>
                <a:gd name="connsiteX21" fmla="*/ 2277 w 10000"/>
                <a:gd name="connsiteY21" fmla="*/ 6747 h 10000"/>
                <a:gd name="connsiteX22" fmla="*/ 2479 w 10000"/>
                <a:gd name="connsiteY22" fmla="*/ 6633 h 10000"/>
                <a:gd name="connsiteX23" fmla="*/ 2651 w 10000"/>
                <a:gd name="connsiteY23" fmla="*/ 6576 h 10000"/>
                <a:gd name="connsiteX24" fmla="*/ 2858 w 10000"/>
                <a:gd name="connsiteY24" fmla="*/ 6475 h 10000"/>
                <a:gd name="connsiteX25" fmla="*/ 3026 w 10000"/>
                <a:gd name="connsiteY25" fmla="*/ 6418 h 10000"/>
                <a:gd name="connsiteX26" fmla="*/ 3297 w 10000"/>
                <a:gd name="connsiteY26" fmla="*/ 6300 h 10000"/>
                <a:gd name="connsiteX27" fmla="*/ 3401 w 10000"/>
                <a:gd name="connsiteY27" fmla="*/ 6274 h 10000"/>
                <a:gd name="connsiteX28" fmla="*/ 3538 w 10000"/>
                <a:gd name="connsiteY28" fmla="*/ 6229 h 10000"/>
                <a:gd name="connsiteX29" fmla="*/ 3775 w 10000"/>
                <a:gd name="connsiteY29" fmla="*/ 6143 h 10000"/>
                <a:gd name="connsiteX30" fmla="*/ 3775 w 10000"/>
                <a:gd name="connsiteY30" fmla="*/ 6075 h 10000"/>
                <a:gd name="connsiteX31" fmla="*/ 3807 w 10000"/>
                <a:gd name="connsiteY31" fmla="*/ 5916 h 10000"/>
                <a:gd name="connsiteX32" fmla="*/ 3875 w 10000"/>
                <a:gd name="connsiteY32" fmla="*/ 5800 h 10000"/>
                <a:gd name="connsiteX33" fmla="*/ 3912 w 10000"/>
                <a:gd name="connsiteY33" fmla="*/ 5701 h 10000"/>
                <a:gd name="connsiteX34" fmla="*/ 4049 w 10000"/>
                <a:gd name="connsiteY34" fmla="*/ 5585 h 10000"/>
                <a:gd name="connsiteX35" fmla="*/ 4251 w 10000"/>
                <a:gd name="connsiteY35" fmla="*/ 5424 h 10000"/>
                <a:gd name="connsiteX36" fmla="*/ 4525 w 10000"/>
                <a:gd name="connsiteY36" fmla="*/ 5280 h 10000"/>
                <a:gd name="connsiteX37" fmla="*/ 4625 w 10000"/>
                <a:gd name="connsiteY37" fmla="*/ 5182 h 10000"/>
                <a:gd name="connsiteX38" fmla="*/ 5001 w 10000"/>
                <a:gd name="connsiteY38" fmla="*/ 5077 h 10000"/>
                <a:gd name="connsiteX39" fmla="*/ 5135 w 10000"/>
                <a:gd name="connsiteY39" fmla="*/ 5065 h 10000"/>
                <a:gd name="connsiteX40" fmla="*/ 5203 w 10000"/>
                <a:gd name="connsiteY40" fmla="*/ 4993 h 10000"/>
                <a:gd name="connsiteX41" fmla="*/ 5375 w 10000"/>
                <a:gd name="connsiteY41" fmla="*/ 4834 h 10000"/>
                <a:gd name="connsiteX42" fmla="*/ 5474 w 10000"/>
                <a:gd name="connsiteY42" fmla="*/ 4661 h 10000"/>
                <a:gd name="connsiteX43" fmla="*/ 5474 w 10000"/>
                <a:gd name="connsiteY43" fmla="*/ 4593 h 10000"/>
                <a:gd name="connsiteX44" fmla="*/ 5510 w 10000"/>
                <a:gd name="connsiteY44" fmla="*/ 4548 h 10000"/>
                <a:gd name="connsiteX45" fmla="*/ 5646 w 10000"/>
                <a:gd name="connsiteY45" fmla="*/ 4517 h 10000"/>
                <a:gd name="connsiteX46" fmla="*/ 5782 w 10000"/>
                <a:gd name="connsiteY46" fmla="*/ 4517 h 10000"/>
                <a:gd name="connsiteX47" fmla="*/ 6053 w 10000"/>
                <a:gd name="connsiteY47" fmla="*/ 4517 h 10000"/>
                <a:gd name="connsiteX48" fmla="*/ 6224 w 10000"/>
                <a:gd name="connsiteY48" fmla="*/ 4548 h 10000"/>
                <a:gd name="connsiteX49" fmla="*/ 6429 w 10000"/>
                <a:gd name="connsiteY49" fmla="*/ 4548 h 10000"/>
                <a:gd name="connsiteX50" fmla="*/ 6632 w 10000"/>
                <a:gd name="connsiteY50" fmla="*/ 4504 h 10000"/>
                <a:gd name="connsiteX51" fmla="*/ 6801 w 10000"/>
                <a:gd name="connsiteY51" fmla="*/ 4517 h 10000"/>
                <a:gd name="connsiteX52" fmla="*/ 7006 w 10000"/>
                <a:gd name="connsiteY52" fmla="*/ 4473 h 10000"/>
                <a:gd name="connsiteX53" fmla="*/ 7178 w 10000"/>
                <a:gd name="connsiteY53" fmla="*/ 4434 h 10000"/>
                <a:gd name="connsiteX54" fmla="*/ 7348 w 10000"/>
                <a:gd name="connsiteY54" fmla="*/ 4434 h 10000"/>
                <a:gd name="connsiteX55" fmla="*/ 7486 w 10000"/>
                <a:gd name="connsiteY55" fmla="*/ 4434 h 10000"/>
                <a:gd name="connsiteX56" fmla="*/ 7583 w 10000"/>
                <a:gd name="connsiteY56" fmla="*/ 4404 h 10000"/>
                <a:gd name="connsiteX57" fmla="*/ 7720 w 10000"/>
                <a:gd name="connsiteY57" fmla="*/ 4387 h 10000"/>
                <a:gd name="connsiteX58" fmla="*/ 7824 w 10000"/>
                <a:gd name="connsiteY58" fmla="*/ 4317 h 10000"/>
                <a:gd name="connsiteX59" fmla="*/ 7824 w 10000"/>
                <a:gd name="connsiteY59" fmla="*/ 4232 h 10000"/>
                <a:gd name="connsiteX60" fmla="*/ 7824 w 10000"/>
                <a:gd name="connsiteY60" fmla="*/ 4086 h 10000"/>
                <a:gd name="connsiteX61" fmla="*/ 7583 w 10000"/>
                <a:gd name="connsiteY61" fmla="*/ 3827 h 10000"/>
                <a:gd name="connsiteX62" fmla="*/ 7381 w 10000"/>
                <a:gd name="connsiteY62" fmla="*/ 3482 h 10000"/>
                <a:gd name="connsiteX63" fmla="*/ 7381 w 10000"/>
                <a:gd name="connsiteY63" fmla="*/ 3424 h 10000"/>
                <a:gd name="connsiteX64" fmla="*/ 7447 w 10000"/>
                <a:gd name="connsiteY64" fmla="*/ 3323 h 10000"/>
                <a:gd name="connsiteX65" fmla="*/ 7550 w 10000"/>
                <a:gd name="connsiteY65" fmla="*/ 3239 h 10000"/>
                <a:gd name="connsiteX66" fmla="*/ 7653 w 10000"/>
                <a:gd name="connsiteY66" fmla="*/ 3151 h 10000"/>
                <a:gd name="connsiteX67" fmla="*/ 7653 w 10000"/>
                <a:gd name="connsiteY67" fmla="*/ 3052 h 10000"/>
                <a:gd name="connsiteX68" fmla="*/ 7653 w 10000"/>
                <a:gd name="connsiteY68" fmla="*/ 2951 h 10000"/>
                <a:gd name="connsiteX69" fmla="*/ 7755 w 10000"/>
                <a:gd name="connsiteY69" fmla="*/ 2891 h 10000"/>
                <a:gd name="connsiteX70" fmla="*/ 7824 w 10000"/>
                <a:gd name="connsiteY70" fmla="*/ 2765 h 10000"/>
                <a:gd name="connsiteX71" fmla="*/ 7857 w 10000"/>
                <a:gd name="connsiteY71" fmla="*/ 2648 h 10000"/>
                <a:gd name="connsiteX72" fmla="*/ 7960 w 10000"/>
                <a:gd name="connsiteY72" fmla="*/ 2605 h 10000"/>
                <a:gd name="connsiteX73" fmla="*/ 8095 w 10000"/>
                <a:gd name="connsiteY73" fmla="*/ 2531 h 10000"/>
                <a:gd name="connsiteX74" fmla="*/ 8232 w 10000"/>
                <a:gd name="connsiteY74" fmla="*/ 2491 h 10000"/>
                <a:gd name="connsiteX75" fmla="*/ 8399 w 10000"/>
                <a:gd name="connsiteY75" fmla="*/ 2405 h 10000"/>
                <a:gd name="connsiteX76" fmla="*/ 8573 w 10000"/>
                <a:gd name="connsiteY76" fmla="*/ 2286 h 10000"/>
                <a:gd name="connsiteX77" fmla="*/ 8672 w 10000"/>
                <a:gd name="connsiteY77" fmla="*/ 2173 h 10000"/>
                <a:gd name="connsiteX78" fmla="*/ 8672 w 10000"/>
                <a:gd name="connsiteY78" fmla="*/ 2088 h 10000"/>
                <a:gd name="connsiteX79" fmla="*/ 8708 w 10000"/>
                <a:gd name="connsiteY79" fmla="*/ 1930 h 10000"/>
                <a:gd name="connsiteX80" fmla="*/ 8504 w 10000"/>
                <a:gd name="connsiteY80" fmla="*/ 1730 h 10000"/>
                <a:gd name="connsiteX81" fmla="*/ 8468 w 10000"/>
                <a:gd name="connsiteY81" fmla="*/ 1653 h 10000"/>
                <a:gd name="connsiteX82" fmla="*/ 8468 w 10000"/>
                <a:gd name="connsiteY82" fmla="*/ 1253 h 10000"/>
                <a:gd name="connsiteX83" fmla="*/ 8468 w 10000"/>
                <a:gd name="connsiteY83" fmla="*/ 1165 h 10000"/>
                <a:gd name="connsiteX84" fmla="*/ 8468 w 10000"/>
                <a:gd name="connsiteY84" fmla="*/ 1124 h 10000"/>
                <a:gd name="connsiteX85" fmla="*/ 8504 w 10000"/>
                <a:gd name="connsiteY85" fmla="*/ 1080 h 10000"/>
                <a:gd name="connsiteX86" fmla="*/ 8573 w 10000"/>
                <a:gd name="connsiteY86" fmla="*/ 1035 h 10000"/>
                <a:gd name="connsiteX87" fmla="*/ 8708 w 10000"/>
                <a:gd name="connsiteY87" fmla="*/ 962 h 10000"/>
                <a:gd name="connsiteX88" fmla="*/ 8944 w 10000"/>
                <a:gd name="connsiteY88" fmla="*/ 936 h 10000"/>
                <a:gd name="connsiteX89" fmla="*/ 9080 w 10000"/>
                <a:gd name="connsiteY89" fmla="*/ 924 h 10000"/>
                <a:gd name="connsiteX90" fmla="*/ 9181 w 10000"/>
                <a:gd name="connsiteY90" fmla="*/ 877 h 10000"/>
                <a:gd name="connsiteX91" fmla="*/ 9351 w 10000"/>
                <a:gd name="connsiteY91" fmla="*/ 820 h 10000"/>
                <a:gd name="connsiteX92" fmla="*/ 9558 w 10000"/>
                <a:gd name="connsiteY92" fmla="*/ 689 h 10000"/>
                <a:gd name="connsiteX93" fmla="*/ 9693 w 10000"/>
                <a:gd name="connsiteY93" fmla="*/ 618 h 10000"/>
                <a:gd name="connsiteX94" fmla="*/ 9933 w 10000"/>
                <a:gd name="connsiteY94" fmla="*/ 534 h 10000"/>
                <a:gd name="connsiteX95" fmla="*/ 10000 w 10000"/>
                <a:gd name="connsiteY95" fmla="*/ 459 h 10000"/>
                <a:gd name="connsiteX96" fmla="*/ 10000 w 10000"/>
                <a:gd name="connsiteY96" fmla="*/ 404 h 10000"/>
                <a:gd name="connsiteX97" fmla="*/ 9933 w 10000"/>
                <a:gd name="connsiteY97" fmla="*/ 332 h 10000"/>
                <a:gd name="connsiteX98" fmla="*/ 9796 w 10000"/>
                <a:gd name="connsiteY98" fmla="*/ 259 h 10000"/>
                <a:gd name="connsiteX99" fmla="*/ 9725 w 10000"/>
                <a:gd name="connsiteY99" fmla="*/ 201 h 10000"/>
                <a:gd name="connsiteX100" fmla="*/ 9693 w 10000"/>
                <a:gd name="connsiteY100" fmla="*/ 101 h 10000"/>
                <a:gd name="connsiteX101" fmla="*/ 9693 w 10000"/>
                <a:gd name="connsiteY101" fmla="*/ 40 h 10000"/>
                <a:gd name="connsiteX102" fmla="*/ 9693 w 10000"/>
                <a:gd name="connsiteY102" fmla="*/ 13 h 10000"/>
                <a:gd name="connsiteX103" fmla="*/ 9626 w 10000"/>
                <a:gd name="connsiteY103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29 w 10000"/>
                <a:gd name="connsiteY2" fmla="*/ 9857 h 10000"/>
                <a:gd name="connsiteX3" fmla="*/ 0 w 10000"/>
                <a:gd name="connsiteY3" fmla="*/ 9770 h 10000"/>
                <a:gd name="connsiteX4" fmla="*/ 476 w 10000"/>
                <a:gd name="connsiteY4" fmla="*/ 8421 h 10000"/>
                <a:gd name="connsiteX5" fmla="*/ 405 w 10000"/>
                <a:gd name="connsiteY5" fmla="*/ 8030 h 10000"/>
                <a:gd name="connsiteX6" fmla="*/ 340 w 10000"/>
                <a:gd name="connsiteY6" fmla="*/ 7699 h 10000"/>
                <a:gd name="connsiteX7" fmla="*/ 340 w 10000"/>
                <a:gd name="connsiteY7" fmla="*/ 7540 h 10000"/>
                <a:gd name="connsiteX8" fmla="*/ 405 w 10000"/>
                <a:gd name="connsiteY8" fmla="*/ 7454 h 10000"/>
                <a:gd name="connsiteX9" fmla="*/ 405 w 10000"/>
                <a:gd name="connsiteY9" fmla="*/ 7384 h 10000"/>
                <a:gd name="connsiteX10" fmla="*/ 509 w 10000"/>
                <a:gd name="connsiteY10" fmla="*/ 7296 h 10000"/>
                <a:gd name="connsiteX11" fmla="*/ 612 w 10000"/>
                <a:gd name="connsiteY11" fmla="*/ 7224 h 10000"/>
                <a:gd name="connsiteX12" fmla="*/ 712 w 10000"/>
                <a:gd name="connsiteY12" fmla="*/ 7181 h 10000"/>
                <a:gd name="connsiteX13" fmla="*/ 849 w 10000"/>
                <a:gd name="connsiteY13" fmla="*/ 7153 h 10000"/>
                <a:gd name="connsiteX14" fmla="*/ 849 w 10000"/>
                <a:gd name="connsiteY14" fmla="*/ 7095 h 10000"/>
                <a:gd name="connsiteX15" fmla="*/ 881 w 10000"/>
                <a:gd name="connsiteY15" fmla="*/ 7065 h 10000"/>
                <a:gd name="connsiteX16" fmla="*/ 984 w 10000"/>
                <a:gd name="connsiteY16" fmla="*/ 7065 h 10000"/>
                <a:gd name="connsiteX17" fmla="*/ 1087 w 10000"/>
                <a:gd name="connsiteY17" fmla="*/ 7065 h 10000"/>
                <a:gd name="connsiteX18" fmla="*/ 1359 w 10000"/>
                <a:gd name="connsiteY18" fmla="*/ 7022 h 10000"/>
                <a:gd name="connsiteX19" fmla="*/ 2004 w 10000"/>
                <a:gd name="connsiteY19" fmla="*/ 6892 h 10000"/>
                <a:gd name="connsiteX20" fmla="*/ 2277 w 10000"/>
                <a:gd name="connsiteY20" fmla="*/ 6747 h 10000"/>
                <a:gd name="connsiteX21" fmla="*/ 2479 w 10000"/>
                <a:gd name="connsiteY21" fmla="*/ 6633 h 10000"/>
                <a:gd name="connsiteX22" fmla="*/ 2651 w 10000"/>
                <a:gd name="connsiteY22" fmla="*/ 6576 h 10000"/>
                <a:gd name="connsiteX23" fmla="*/ 2858 w 10000"/>
                <a:gd name="connsiteY23" fmla="*/ 6475 h 10000"/>
                <a:gd name="connsiteX24" fmla="*/ 3026 w 10000"/>
                <a:gd name="connsiteY24" fmla="*/ 6418 h 10000"/>
                <a:gd name="connsiteX25" fmla="*/ 3297 w 10000"/>
                <a:gd name="connsiteY25" fmla="*/ 6300 h 10000"/>
                <a:gd name="connsiteX26" fmla="*/ 3401 w 10000"/>
                <a:gd name="connsiteY26" fmla="*/ 6274 h 10000"/>
                <a:gd name="connsiteX27" fmla="*/ 3538 w 10000"/>
                <a:gd name="connsiteY27" fmla="*/ 6229 h 10000"/>
                <a:gd name="connsiteX28" fmla="*/ 3775 w 10000"/>
                <a:gd name="connsiteY28" fmla="*/ 6143 h 10000"/>
                <a:gd name="connsiteX29" fmla="*/ 3775 w 10000"/>
                <a:gd name="connsiteY29" fmla="*/ 6075 h 10000"/>
                <a:gd name="connsiteX30" fmla="*/ 3807 w 10000"/>
                <a:gd name="connsiteY30" fmla="*/ 5916 h 10000"/>
                <a:gd name="connsiteX31" fmla="*/ 3875 w 10000"/>
                <a:gd name="connsiteY31" fmla="*/ 5800 h 10000"/>
                <a:gd name="connsiteX32" fmla="*/ 3912 w 10000"/>
                <a:gd name="connsiteY32" fmla="*/ 5701 h 10000"/>
                <a:gd name="connsiteX33" fmla="*/ 4049 w 10000"/>
                <a:gd name="connsiteY33" fmla="*/ 5585 h 10000"/>
                <a:gd name="connsiteX34" fmla="*/ 4251 w 10000"/>
                <a:gd name="connsiteY34" fmla="*/ 5424 h 10000"/>
                <a:gd name="connsiteX35" fmla="*/ 4525 w 10000"/>
                <a:gd name="connsiteY35" fmla="*/ 5280 h 10000"/>
                <a:gd name="connsiteX36" fmla="*/ 4625 w 10000"/>
                <a:gd name="connsiteY36" fmla="*/ 5182 h 10000"/>
                <a:gd name="connsiteX37" fmla="*/ 5001 w 10000"/>
                <a:gd name="connsiteY37" fmla="*/ 5077 h 10000"/>
                <a:gd name="connsiteX38" fmla="*/ 5135 w 10000"/>
                <a:gd name="connsiteY38" fmla="*/ 5065 h 10000"/>
                <a:gd name="connsiteX39" fmla="*/ 5203 w 10000"/>
                <a:gd name="connsiteY39" fmla="*/ 4993 h 10000"/>
                <a:gd name="connsiteX40" fmla="*/ 5375 w 10000"/>
                <a:gd name="connsiteY40" fmla="*/ 4834 h 10000"/>
                <a:gd name="connsiteX41" fmla="*/ 5474 w 10000"/>
                <a:gd name="connsiteY41" fmla="*/ 4661 h 10000"/>
                <a:gd name="connsiteX42" fmla="*/ 5474 w 10000"/>
                <a:gd name="connsiteY42" fmla="*/ 4593 h 10000"/>
                <a:gd name="connsiteX43" fmla="*/ 5510 w 10000"/>
                <a:gd name="connsiteY43" fmla="*/ 4548 h 10000"/>
                <a:gd name="connsiteX44" fmla="*/ 5646 w 10000"/>
                <a:gd name="connsiteY44" fmla="*/ 4517 h 10000"/>
                <a:gd name="connsiteX45" fmla="*/ 5782 w 10000"/>
                <a:gd name="connsiteY45" fmla="*/ 4517 h 10000"/>
                <a:gd name="connsiteX46" fmla="*/ 6053 w 10000"/>
                <a:gd name="connsiteY46" fmla="*/ 4517 h 10000"/>
                <a:gd name="connsiteX47" fmla="*/ 6224 w 10000"/>
                <a:gd name="connsiteY47" fmla="*/ 4548 h 10000"/>
                <a:gd name="connsiteX48" fmla="*/ 6429 w 10000"/>
                <a:gd name="connsiteY48" fmla="*/ 4548 h 10000"/>
                <a:gd name="connsiteX49" fmla="*/ 6632 w 10000"/>
                <a:gd name="connsiteY49" fmla="*/ 4504 h 10000"/>
                <a:gd name="connsiteX50" fmla="*/ 6801 w 10000"/>
                <a:gd name="connsiteY50" fmla="*/ 4517 h 10000"/>
                <a:gd name="connsiteX51" fmla="*/ 7006 w 10000"/>
                <a:gd name="connsiteY51" fmla="*/ 4473 h 10000"/>
                <a:gd name="connsiteX52" fmla="*/ 7178 w 10000"/>
                <a:gd name="connsiteY52" fmla="*/ 4434 h 10000"/>
                <a:gd name="connsiteX53" fmla="*/ 7348 w 10000"/>
                <a:gd name="connsiteY53" fmla="*/ 4434 h 10000"/>
                <a:gd name="connsiteX54" fmla="*/ 7486 w 10000"/>
                <a:gd name="connsiteY54" fmla="*/ 4434 h 10000"/>
                <a:gd name="connsiteX55" fmla="*/ 7583 w 10000"/>
                <a:gd name="connsiteY55" fmla="*/ 4404 h 10000"/>
                <a:gd name="connsiteX56" fmla="*/ 7720 w 10000"/>
                <a:gd name="connsiteY56" fmla="*/ 4387 h 10000"/>
                <a:gd name="connsiteX57" fmla="*/ 7824 w 10000"/>
                <a:gd name="connsiteY57" fmla="*/ 4317 h 10000"/>
                <a:gd name="connsiteX58" fmla="*/ 7824 w 10000"/>
                <a:gd name="connsiteY58" fmla="*/ 4232 h 10000"/>
                <a:gd name="connsiteX59" fmla="*/ 7824 w 10000"/>
                <a:gd name="connsiteY59" fmla="*/ 4086 h 10000"/>
                <a:gd name="connsiteX60" fmla="*/ 7583 w 10000"/>
                <a:gd name="connsiteY60" fmla="*/ 3827 h 10000"/>
                <a:gd name="connsiteX61" fmla="*/ 7381 w 10000"/>
                <a:gd name="connsiteY61" fmla="*/ 3482 h 10000"/>
                <a:gd name="connsiteX62" fmla="*/ 7381 w 10000"/>
                <a:gd name="connsiteY62" fmla="*/ 3424 h 10000"/>
                <a:gd name="connsiteX63" fmla="*/ 7447 w 10000"/>
                <a:gd name="connsiteY63" fmla="*/ 3323 h 10000"/>
                <a:gd name="connsiteX64" fmla="*/ 7550 w 10000"/>
                <a:gd name="connsiteY64" fmla="*/ 3239 h 10000"/>
                <a:gd name="connsiteX65" fmla="*/ 7653 w 10000"/>
                <a:gd name="connsiteY65" fmla="*/ 3151 h 10000"/>
                <a:gd name="connsiteX66" fmla="*/ 7653 w 10000"/>
                <a:gd name="connsiteY66" fmla="*/ 3052 h 10000"/>
                <a:gd name="connsiteX67" fmla="*/ 7653 w 10000"/>
                <a:gd name="connsiteY67" fmla="*/ 2951 h 10000"/>
                <a:gd name="connsiteX68" fmla="*/ 7755 w 10000"/>
                <a:gd name="connsiteY68" fmla="*/ 2891 h 10000"/>
                <a:gd name="connsiteX69" fmla="*/ 7824 w 10000"/>
                <a:gd name="connsiteY69" fmla="*/ 2765 h 10000"/>
                <a:gd name="connsiteX70" fmla="*/ 7857 w 10000"/>
                <a:gd name="connsiteY70" fmla="*/ 2648 h 10000"/>
                <a:gd name="connsiteX71" fmla="*/ 7960 w 10000"/>
                <a:gd name="connsiteY71" fmla="*/ 2605 h 10000"/>
                <a:gd name="connsiteX72" fmla="*/ 8095 w 10000"/>
                <a:gd name="connsiteY72" fmla="*/ 2531 h 10000"/>
                <a:gd name="connsiteX73" fmla="*/ 8232 w 10000"/>
                <a:gd name="connsiteY73" fmla="*/ 2491 h 10000"/>
                <a:gd name="connsiteX74" fmla="*/ 8399 w 10000"/>
                <a:gd name="connsiteY74" fmla="*/ 2405 h 10000"/>
                <a:gd name="connsiteX75" fmla="*/ 8573 w 10000"/>
                <a:gd name="connsiteY75" fmla="*/ 2286 h 10000"/>
                <a:gd name="connsiteX76" fmla="*/ 8672 w 10000"/>
                <a:gd name="connsiteY76" fmla="*/ 2173 h 10000"/>
                <a:gd name="connsiteX77" fmla="*/ 8672 w 10000"/>
                <a:gd name="connsiteY77" fmla="*/ 2088 h 10000"/>
                <a:gd name="connsiteX78" fmla="*/ 8708 w 10000"/>
                <a:gd name="connsiteY78" fmla="*/ 1930 h 10000"/>
                <a:gd name="connsiteX79" fmla="*/ 8504 w 10000"/>
                <a:gd name="connsiteY79" fmla="*/ 1730 h 10000"/>
                <a:gd name="connsiteX80" fmla="*/ 8468 w 10000"/>
                <a:gd name="connsiteY80" fmla="*/ 1653 h 10000"/>
                <a:gd name="connsiteX81" fmla="*/ 8468 w 10000"/>
                <a:gd name="connsiteY81" fmla="*/ 1253 h 10000"/>
                <a:gd name="connsiteX82" fmla="*/ 8468 w 10000"/>
                <a:gd name="connsiteY82" fmla="*/ 1165 h 10000"/>
                <a:gd name="connsiteX83" fmla="*/ 8468 w 10000"/>
                <a:gd name="connsiteY83" fmla="*/ 1124 h 10000"/>
                <a:gd name="connsiteX84" fmla="*/ 8504 w 10000"/>
                <a:gd name="connsiteY84" fmla="*/ 1080 h 10000"/>
                <a:gd name="connsiteX85" fmla="*/ 8573 w 10000"/>
                <a:gd name="connsiteY85" fmla="*/ 1035 h 10000"/>
                <a:gd name="connsiteX86" fmla="*/ 8708 w 10000"/>
                <a:gd name="connsiteY86" fmla="*/ 962 h 10000"/>
                <a:gd name="connsiteX87" fmla="*/ 8944 w 10000"/>
                <a:gd name="connsiteY87" fmla="*/ 936 h 10000"/>
                <a:gd name="connsiteX88" fmla="*/ 9080 w 10000"/>
                <a:gd name="connsiteY88" fmla="*/ 924 h 10000"/>
                <a:gd name="connsiteX89" fmla="*/ 9181 w 10000"/>
                <a:gd name="connsiteY89" fmla="*/ 877 h 10000"/>
                <a:gd name="connsiteX90" fmla="*/ 9351 w 10000"/>
                <a:gd name="connsiteY90" fmla="*/ 820 h 10000"/>
                <a:gd name="connsiteX91" fmla="*/ 9558 w 10000"/>
                <a:gd name="connsiteY91" fmla="*/ 689 h 10000"/>
                <a:gd name="connsiteX92" fmla="*/ 9693 w 10000"/>
                <a:gd name="connsiteY92" fmla="*/ 618 h 10000"/>
                <a:gd name="connsiteX93" fmla="*/ 9933 w 10000"/>
                <a:gd name="connsiteY93" fmla="*/ 534 h 10000"/>
                <a:gd name="connsiteX94" fmla="*/ 10000 w 10000"/>
                <a:gd name="connsiteY94" fmla="*/ 459 h 10000"/>
                <a:gd name="connsiteX95" fmla="*/ 10000 w 10000"/>
                <a:gd name="connsiteY95" fmla="*/ 404 h 10000"/>
                <a:gd name="connsiteX96" fmla="*/ 9933 w 10000"/>
                <a:gd name="connsiteY96" fmla="*/ 332 h 10000"/>
                <a:gd name="connsiteX97" fmla="*/ 9796 w 10000"/>
                <a:gd name="connsiteY97" fmla="*/ 259 h 10000"/>
                <a:gd name="connsiteX98" fmla="*/ 9725 w 10000"/>
                <a:gd name="connsiteY98" fmla="*/ 201 h 10000"/>
                <a:gd name="connsiteX99" fmla="*/ 9693 w 10000"/>
                <a:gd name="connsiteY99" fmla="*/ 101 h 10000"/>
                <a:gd name="connsiteX100" fmla="*/ 9693 w 10000"/>
                <a:gd name="connsiteY100" fmla="*/ 40 h 10000"/>
                <a:gd name="connsiteX101" fmla="*/ 9693 w 10000"/>
                <a:gd name="connsiteY101" fmla="*/ 13 h 10000"/>
                <a:gd name="connsiteX102" fmla="*/ 9626 w 10000"/>
                <a:gd name="connsiteY102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29 w 10000"/>
                <a:gd name="connsiteY2" fmla="*/ 9857 h 10000"/>
                <a:gd name="connsiteX3" fmla="*/ 476 w 10000"/>
                <a:gd name="connsiteY3" fmla="*/ 8421 h 10000"/>
                <a:gd name="connsiteX4" fmla="*/ 405 w 10000"/>
                <a:gd name="connsiteY4" fmla="*/ 8030 h 10000"/>
                <a:gd name="connsiteX5" fmla="*/ 340 w 10000"/>
                <a:gd name="connsiteY5" fmla="*/ 7699 h 10000"/>
                <a:gd name="connsiteX6" fmla="*/ 340 w 10000"/>
                <a:gd name="connsiteY6" fmla="*/ 7540 h 10000"/>
                <a:gd name="connsiteX7" fmla="*/ 405 w 10000"/>
                <a:gd name="connsiteY7" fmla="*/ 7454 h 10000"/>
                <a:gd name="connsiteX8" fmla="*/ 405 w 10000"/>
                <a:gd name="connsiteY8" fmla="*/ 7384 h 10000"/>
                <a:gd name="connsiteX9" fmla="*/ 509 w 10000"/>
                <a:gd name="connsiteY9" fmla="*/ 7296 h 10000"/>
                <a:gd name="connsiteX10" fmla="*/ 612 w 10000"/>
                <a:gd name="connsiteY10" fmla="*/ 7224 h 10000"/>
                <a:gd name="connsiteX11" fmla="*/ 712 w 10000"/>
                <a:gd name="connsiteY11" fmla="*/ 7181 h 10000"/>
                <a:gd name="connsiteX12" fmla="*/ 849 w 10000"/>
                <a:gd name="connsiteY12" fmla="*/ 7153 h 10000"/>
                <a:gd name="connsiteX13" fmla="*/ 849 w 10000"/>
                <a:gd name="connsiteY13" fmla="*/ 7095 h 10000"/>
                <a:gd name="connsiteX14" fmla="*/ 881 w 10000"/>
                <a:gd name="connsiteY14" fmla="*/ 7065 h 10000"/>
                <a:gd name="connsiteX15" fmla="*/ 984 w 10000"/>
                <a:gd name="connsiteY15" fmla="*/ 7065 h 10000"/>
                <a:gd name="connsiteX16" fmla="*/ 1087 w 10000"/>
                <a:gd name="connsiteY16" fmla="*/ 7065 h 10000"/>
                <a:gd name="connsiteX17" fmla="*/ 1359 w 10000"/>
                <a:gd name="connsiteY17" fmla="*/ 7022 h 10000"/>
                <a:gd name="connsiteX18" fmla="*/ 2004 w 10000"/>
                <a:gd name="connsiteY18" fmla="*/ 6892 h 10000"/>
                <a:gd name="connsiteX19" fmla="*/ 2277 w 10000"/>
                <a:gd name="connsiteY19" fmla="*/ 6747 h 10000"/>
                <a:gd name="connsiteX20" fmla="*/ 2479 w 10000"/>
                <a:gd name="connsiteY20" fmla="*/ 6633 h 10000"/>
                <a:gd name="connsiteX21" fmla="*/ 2651 w 10000"/>
                <a:gd name="connsiteY21" fmla="*/ 6576 h 10000"/>
                <a:gd name="connsiteX22" fmla="*/ 2858 w 10000"/>
                <a:gd name="connsiteY22" fmla="*/ 6475 h 10000"/>
                <a:gd name="connsiteX23" fmla="*/ 3026 w 10000"/>
                <a:gd name="connsiteY23" fmla="*/ 6418 h 10000"/>
                <a:gd name="connsiteX24" fmla="*/ 3297 w 10000"/>
                <a:gd name="connsiteY24" fmla="*/ 6300 h 10000"/>
                <a:gd name="connsiteX25" fmla="*/ 3401 w 10000"/>
                <a:gd name="connsiteY25" fmla="*/ 6274 h 10000"/>
                <a:gd name="connsiteX26" fmla="*/ 3538 w 10000"/>
                <a:gd name="connsiteY26" fmla="*/ 6229 h 10000"/>
                <a:gd name="connsiteX27" fmla="*/ 3775 w 10000"/>
                <a:gd name="connsiteY27" fmla="*/ 6143 h 10000"/>
                <a:gd name="connsiteX28" fmla="*/ 3775 w 10000"/>
                <a:gd name="connsiteY28" fmla="*/ 6075 h 10000"/>
                <a:gd name="connsiteX29" fmla="*/ 3807 w 10000"/>
                <a:gd name="connsiteY29" fmla="*/ 5916 h 10000"/>
                <a:gd name="connsiteX30" fmla="*/ 3875 w 10000"/>
                <a:gd name="connsiteY30" fmla="*/ 5800 h 10000"/>
                <a:gd name="connsiteX31" fmla="*/ 3912 w 10000"/>
                <a:gd name="connsiteY31" fmla="*/ 5701 h 10000"/>
                <a:gd name="connsiteX32" fmla="*/ 4049 w 10000"/>
                <a:gd name="connsiteY32" fmla="*/ 5585 h 10000"/>
                <a:gd name="connsiteX33" fmla="*/ 4251 w 10000"/>
                <a:gd name="connsiteY33" fmla="*/ 5424 h 10000"/>
                <a:gd name="connsiteX34" fmla="*/ 4525 w 10000"/>
                <a:gd name="connsiteY34" fmla="*/ 5280 h 10000"/>
                <a:gd name="connsiteX35" fmla="*/ 4625 w 10000"/>
                <a:gd name="connsiteY35" fmla="*/ 5182 h 10000"/>
                <a:gd name="connsiteX36" fmla="*/ 5001 w 10000"/>
                <a:gd name="connsiteY36" fmla="*/ 5077 h 10000"/>
                <a:gd name="connsiteX37" fmla="*/ 5135 w 10000"/>
                <a:gd name="connsiteY37" fmla="*/ 5065 h 10000"/>
                <a:gd name="connsiteX38" fmla="*/ 5203 w 10000"/>
                <a:gd name="connsiteY38" fmla="*/ 4993 h 10000"/>
                <a:gd name="connsiteX39" fmla="*/ 5375 w 10000"/>
                <a:gd name="connsiteY39" fmla="*/ 4834 h 10000"/>
                <a:gd name="connsiteX40" fmla="*/ 5474 w 10000"/>
                <a:gd name="connsiteY40" fmla="*/ 4661 h 10000"/>
                <a:gd name="connsiteX41" fmla="*/ 5474 w 10000"/>
                <a:gd name="connsiteY41" fmla="*/ 4593 h 10000"/>
                <a:gd name="connsiteX42" fmla="*/ 5510 w 10000"/>
                <a:gd name="connsiteY42" fmla="*/ 4548 h 10000"/>
                <a:gd name="connsiteX43" fmla="*/ 5646 w 10000"/>
                <a:gd name="connsiteY43" fmla="*/ 4517 h 10000"/>
                <a:gd name="connsiteX44" fmla="*/ 5782 w 10000"/>
                <a:gd name="connsiteY44" fmla="*/ 4517 h 10000"/>
                <a:gd name="connsiteX45" fmla="*/ 6053 w 10000"/>
                <a:gd name="connsiteY45" fmla="*/ 4517 h 10000"/>
                <a:gd name="connsiteX46" fmla="*/ 6224 w 10000"/>
                <a:gd name="connsiteY46" fmla="*/ 4548 h 10000"/>
                <a:gd name="connsiteX47" fmla="*/ 6429 w 10000"/>
                <a:gd name="connsiteY47" fmla="*/ 4548 h 10000"/>
                <a:gd name="connsiteX48" fmla="*/ 6632 w 10000"/>
                <a:gd name="connsiteY48" fmla="*/ 4504 h 10000"/>
                <a:gd name="connsiteX49" fmla="*/ 6801 w 10000"/>
                <a:gd name="connsiteY49" fmla="*/ 4517 h 10000"/>
                <a:gd name="connsiteX50" fmla="*/ 7006 w 10000"/>
                <a:gd name="connsiteY50" fmla="*/ 4473 h 10000"/>
                <a:gd name="connsiteX51" fmla="*/ 7178 w 10000"/>
                <a:gd name="connsiteY51" fmla="*/ 4434 h 10000"/>
                <a:gd name="connsiteX52" fmla="*/ 7348 w 10000"/>
                <a:gd name="connsiteY52" fmla="*/ 4434 h 10000"/>
                <a:gd name="connsiteX53" fmla="*/ 7486 w 10000"/>
                <a:gd name="connsiteY53" fmla="*/ 4434 h 10000"/>
                <a:gd name="connsiteX54" fmla="*/ 7583 w 10000"/>
                <a:gd name="connsiteY54" fmla="*/ 4404 h 10000"/>
                <a:gd name="connsiteX55" fmla="*/ 7720 w 10000"/>
                <a:gd name="connsiteY55" fmla="*/ 4387 h 10000"/>
                <a:gd name="connsiteX56" fmla="*/ 7824 w 10000"/>
                <a:gd name="connsiteY56" fmla="*/ 4317 h 10000"/>
                <a:gd name="connsiteX57" fmla="*/ 7824 w 10000"/>
                <a:gd name="connsiteY57" fmla="*/ 4232 h 10000"/>
                <a:gd name="connsiteX58" fmla="*/ 7824 w 10000"/>
                <a:gd name="connsiteY58" fmla="*/ 4086 h 10000"/>
                <a:gd name="connsiteX59" fmla="*/ 7583 w 10000"/>
                <a:gd name="connsiteY59" fmla="*/ 3827 h 10000"/>
                <a:gd name="connsiteX60" fmla="*/ 7381 w 10000"/>
                <a:gd name="connsiteY60" fmla="*/ 3482 h 10000"/>
                <a:gd name="connsiteX61" fmla="*/ 7381 w 10000"/>
                <a:gd name="connsiteY61" fmla="*/ 3424 h 10000"/>
                <a:gd name="connsiteX62" fmla="*/ 7447 w 10000"/>
                <a:gd name="connsiteY62" fmla="*/ 3323 h 10000"/>
                <a:gd name="connsiteX63" fmla="*/ 7550 w 10000"/>
                <a:gd name="connsiteY63" fmla="*/ 3239 h 10000"/>
                <a:gd name="connsiteX64" fmla="*/ 7653 w 10000"/>
                <a:gd name="connsiteY64" fmla="*/ 3151 h 10000"/>
                <a:gd name="connsiteX65" fmla="*/ 7653 w 10000"/>
                <a:gd name="connsiteY65" fmla="*/ 3052 h 10000"/>
                <a:gd name="connsiteX66" fmla="*/ 7653 w 10000"/>
                <a:gd name="connsiteY66" fmla="*/ 2951 h 10000"/>
                <a:gd name="connsiteX67" fmla="*/ 7755 w 10000"/>
                <a:gd name="connsiteY67" fmla="*/ 2891 h 10000"/>
                <a:gd name="connsiteX68" fmla="*/ 7824 w 10000"/>
                <a:gd name="connsiteY68" fmla="*/ 2765 h 10000"/>
                <a:gd name="connsiteX69" fmla="*/ 7857 w 10000"/>
                <a:gd name="connsiteY69" fmla="*/ 2648 h 10000"/>
                <a:gd name="connsiteX70" fmla="*/ 7960 w 10000"/>
                <a:gd name="connsiteY70" fmla="*/ 2605 h 10000"/>
                <a:gd name="connsiteX71" fmla="*/ 8095 w 10000"/>
                <a:gd name="connsiteY71" fmla="*/ 2531 h 10000"/>
                <a:gd name="connsiteX72" fmla="*/ 8232 w 10000"/>
                <a:gd name="connsiteY72" fmla="*/ 2491 h 10000"/>
                <a:gd name="connsiteX73" fmla="*/ 8399 w 10000"/>
                <a:gd name="connsiteY73" fmla="*/ 2405 h 10000"/>
                <a:gd name="connsiteX74" fmla="*/ 8573 w 10000"/>
                <a:gd name="connsiteY74" fmla="*/ 2286 h 10000"/>
                <a:gd name="connsiteX75" fmla="*/ 8672 w 10000"/>
                <a:gd name="connsiteY75" fmla="*/ 2173 h 10000"/>
                <a:gd name="connsiteX76" fmla="*/ 8672 w 10000"/>
                <a:gd name="connsiteY76" fmla="*/ 2088 h 10000"/>
                <a:gd name="connsiteX77" fmla="*/ 8708 w 10000"/>
                <a:gd name="connsiteY77" fmla="*/ 1930 h 10000"/>
                <a:gd name="connsiteX78" fmla="*/ 8504 w 10000"/>
                <a:gd name="connsiteY78" fmla="*/ 1730 h 10000"/>
                <a:gd name="connsiteX79" fmla="*/ 8468 w 10000"/>
                <a:gd name="connsiteY79" fmla="*/ 1653 h 10000"/>
                <a:gd name="connsiteX80" fmla="*/ 8468 w 10000"/>
                <a:gd name="connsiteY80" fmla="*/ 1253 h 10000"/>
                <a:gd name="connsiteX81" fmla="*/ 8468 w 10000"/>
                <a:gd name="connsiteY81" fmla="*/ 1165 h 10000"/>
                <a:gd name="connsiteX82" fmla="*/ 8468 w 10000"/>
                <a:gd name="connsiteY82" fmla="*/ 1124 h 10000"/>
                <a:gd name="connsiteX83" fmla="*/ 8504 w 10000"/>
                <a:gd name="connsiteY83" fmla="*/ 1080 h 10000"/>
                <a:gd name="connsiteX84" fmla="*/ 8573 w 10000"/>
                <a:gd name="connsiteY84" fmla="*/ 1035 h 10000"/>
                <a:gd name="connsiteX85" fmla="*/ 8708 w 10000"/>
                <a:gd name="connsiteY85" fmla="*/ 962 h 10000"/>
                <a:gd name="connsiteX86" fmla="*/ 8944 w 10000"/>
                <a:gd name="connsiteY86" fmla="*/ 936 h 10000"/>
                <a:gd name="connsiteX87" fmla="*/ 9080 w 10000"/>
                <a:gd name="connsiteY87" fmla="*/ 924 h 10000"/>
                <a:gd name="connsiteX88" fmla="*/ 9181 w 10000"/>
                <a:gd name="connsiteY88" fmla="*/ 877 h 10000"/>
                <a:gd name="connsiteX89" fmla="*/ 9351 w 10000"/>
                <a:gd name="connsiteY89" fmla="*/ 820 h 10000"/>
                <a:gd name="connsiteX90" fmla="*/ 9558 w 10000"/>
                <a:gd name="connsiteY90" fmla="*/ 689 h 10000"/>
                <a:gd name="connsiteX91" fmla="*/ 9693 w 10000"/>
                <a:gd name="connsiteY91" fmla="*/ 618 h 10000"/>
                <a:gd name="connsiteX92" fmla="*/ 9933 w 10000"/>
                <a:gd name="connsiteY92" fmla="*/ 534 h 10000"/>
                <a:gd name="connsiteX93" fmla="*/ 10000 w 10000"/>
                <a:gd name="connsiteY93" fmla="*/ 459 h 10000"/>
                <a:gd name="connsiteX94" fmla="*/ 10000 w 10000"/>
                <a:gd name="connsiteY94" fmla="*/ 404 h 10000"/>
                <a:gd name="connsiteX95" fmla="*/ 9933 w 10000"/>
                <a:gd name="connsiteY95" fmla="*/ 332 h 10000"/>
                <a:gd name="connsiteX96" fmla="*/ 9796 w 10000"/>
                <a:gd name="connsiteY96" fmla="*/ 259 h 10000"/>
                <a:gd name="connsiteX97" fmla="*/ 9725 w 10000"/>
                <a:gd name="connsiteY97" fmla="*/ 201 h 10000"/>
                <a:gd name="connsiteX98" fmla="*/ 9693 w 10000"/>
                <a:gd name="connsiteY98" fmla="*/ 101 h 10000"/>
                <a:gd name="connsiteX99" fmla="*/ 9693 w 10000"/>
                <a:gd name="connsiteY99" fmla="*/ 40 h 10000"/>
                <a:gd name="connsiteX100" fmla="*/ 9693 w 10000"/>
                <a:gd name="connsiteY100" fmla="*/ 13 h 10000"/>
                <a:gd name="connsiteX101" fmla="*/ 9626 w 10000"/>
                <a:gd name="connsiteY101" fmla="*/ 0 h 10000"/>
                <a:gd name="connsiteX0" fmla="*/ 0 w 10000"/>
                <a:gd name="connsiteY0" fmla="*/ 10000 h 10000"/>
                <a:gd name="connsiteX1" fmla="*/ 0 w 10000"/>
                <a:gd name="connsiteY1" fmla="*/ 9957 h 10000"/>
                <a:gd name="connsiteX2" fmla="*/ 476 w 10000"/>
                <a:gd name="connsiteY2" fmla="*/ 8421 h 10000"/>
                <a:gd name="connsiteX3" fmla="*/ 405 w 10000"/>
                <a:gd name="connsiteY3" fmla="*/ 8030 h 10000"/>
                <a:gd name="connsiteX4" fmla="*/ 340 w 10000"/>
                <a:gd name="connsiteY4" fmla="*/ 7699 h 10000"/>
                <a:gd name="connsiteX5" fmla="*/ 340 w 10000"/>
                <a:gd name="connsiteY5" fmla="*/ 7540 h 10000"/>
                <a:gd name="connsiteX6" fmla="*/ 405 w 10000"/>
                <a:gd name="connsiteY6" fmla="*/ 7454 h 10000"/>
                <a:gd name="connsiteX7" fmla="*/ 405 w 10000"/>
                <a:gd name="connsiteY7" fmla="*/ 7384 h 10000"/>
                <a:gd name="connsiteX8" fmla="*/ 509 w 10000"/>
                <a:gd name="connsiteY8" fmla="*/ 7296 h 10000"/>
                <a:gd name="connsiteX9" fmla="*/ 612 w 10000"/>
                <a:gd name="connsiteY9" fmla="*/ 7224 h 10000"/>
                <a:gd name="connsiteX10" fmla="*/ 712 w 10000"/>
                <a:gd name="connsiteY10" fmla="*/ 7181 h 10000"/>
                <a:gd name="connsiteX11" fmla="*/ 849 w 10000"/>
                <a:gd name="connsiteY11" fmla="*/ 7153 h 10000"/>
                <a:gd name="connsiteX12" fmla="*/ 849 w 10000"/>
                <a:gd name="connsiteY12" fmla="*/ 7095 h 10000"/>
                <a:gd name="connsiteX13" fmla="*/ 881 w 10000"/>
                <a:gd name="connsiteY13" fmla="*/ 7065 h 10000"/>
                <a:gd name="connsiteX14" fmla="*/ 984 w 10000"/>
                <a:gd name="connsiteY14" fmla="*/ 7065 h 10000"/>
                <a:gd name="connsiteX15" fmla="*/ 1087 w 10000"/>
                <a:gd name="connsiteY15" fmla="*/ 7065 h 10000"/>
                <a:gd name="connsiteX16" fmla="*/ 1359 w 10000"/>
                <a:gd name="connsiteY16" fmla="*/ 7022 h 10000"/>
                <a:gd name="connsiteX17" fmla="*/ 2004 w 10000"/>
                <a:gd name="connsiteY17" fmla="*/ 6892 h 10000"/>
                <a:gd name="connsiteX18" fmla="*/ 2277 w 10000"/>
                <a:gd name="connsiteY18" fmla="*/ 6747 h 10000"/>
                <a:gd name="connsiteX19" fmla="*/ 2479 w 10000"/>
                <a:gd name="connsiteY19" fmla="*/ 6633 h 10000"/>
                <a:gd name="connsiteX20" fmla="*/ 2651 w 10000"/>
                <a:gd name="connsiteY20" fmla="*/ 6576 h 10000"/>
                <a:gd name="connsiteX21" fmla="*/ 2858 w 10000"/>
                <a:gd name="connsiteY21" fmla="*/ 6475 h 10000"/>
                <a:gd name="connsiteX22" fmla="*/ 3026 w 10000"/>
                <a:gd name="connsiteY22" fmla="*/ 6418 h 10000"/>
                <a:gd name="connsiteX23" fmla="*/ 3297 w 10000"/>
                <a:gd name="connsiteY23" fmla="*/ 6300 h 10000"/>
                <a:gd name="connsiteX24" fmla="*/ 3401 w 10000"/>
                <a:gd name="connsiteY24" fmla="*/ 6274 h 10000"/>
                <a:gd name="connsiteX25" fmla="*/ 3538 w 10000"/>
                <a:gd name="connsiteY25" fmla="*/ 6229 h 10000"/>
                <a:gd name="connsiteX26" fmla="*/ 3775 w 10000"/>
                <a:gd name="connsiteY26" fmla="*/ 6143 h 10000"/>
                <a:gd name="connsiteX27" fmla="*/ 3775 w 10000"/>
                <a:gd name="connsiteY27" fmla="*/ 6075 h 10000"/>
                <a:gd name="connsiteX28" fmla="*/ 3807 w 10000"/>
                <a:gd name="connsiteY28" fmla="*/ 5916 h 10000"/>
                <a:gd name="connsiteX29" fmla="*/ 3875 w 10000"/>
                <a:gd name="connsiteY29" fmla="*/ 5800 h 10000"/>
                <a:gd name="connsiteX30" fmla="*/ 3912 w 10000"/>
                <a:gd name="connsiteY30" fmla="*/ 5701 h 10000"/>
                <a:gd name="connsiteX31" fmla="*/ 4049 w 10000"/>
                <a:gd name="connsiteY31" fmla="*/ 5585 h 10000"/>
                <a:gd name="connsiteX32" fmla="*/ 4251 w 10000"/>
                <a:gd name="connsiteY32" fmla="*/ 5424 h 10000"/>
                <a:gd name="connsiteX33" fmla="*/ 4525 w 10000"/>
                <a:gd name="connsiteY33" fmla="*/ 5280 h 10000"/>
                <a:gd name="connsiteX34" fmla="*/ 4625 w 10000"/>
                <a:gd name="connsiteY34" fmla="*/ 5182 h 10000"/>
                <a:gd name="connsiteX35" fmla="*/ 5001 w 10000"/>
                <a:gd name="connsiteY35" fmla="*/ 5077 h 10000"/>
                <a:gd name="connsiteX36" fmla="*/ 5135 w 10000"/>
                <a:gd name="connsiteY36" fmla="*/ 5065 h 10000"/>
                <a:gd name="connsiteX37" fmla="*/ 5203 w 10000"/>
                <a:gd name="connsiteY37" fmla="*/ 4993 h 10000"/>
                <a:gd name="connsiteX38" fmla="*/ 5375 w 10000"/>
                <a:gd name="connsiteY38" fmla="*/ 4834 h 10000"/>
                <a:gd name="connsiteX39" fmla="*/ 5474 w 10000"/>
                <a:gd name="connsiteY39" fmla="*/ 4661 h 10000"/>
                <a:gd name="connsiteX40" fmla="*/ 5474 w 10000"/>
                <a:gd name="connsiteY40" fmla="*/ 4593 h 10000"/>
                <a:gd name="connsiteX41" fmla="*/ 5510 w 10000"/>
                <a:gd name="connsiteY41" fmla="*/ 4548 h 10000"/>
                <a:gd name="connsiteX42" fmla="*/ 5646 w 10000"/>
                <a:gd name="connsiteY42" fmla="*/ 4517 h 10000"/>
                <a:gd name="connsiteX43" fmla="*/ 5782 w 10000"/>
                <a:gd name="connsiteY43" fmla="*/ 4517 h 10000"/>
                <a:gd name="connsiteX44" fmla="*/ 6053 w 10000"/>
                <a:gd name="connsiteY44" fmla="*/ 4517 h 10000"/>
                <a:gd name="connsiteX45" fmla="*/ 6224 w 10000"/>
                <a:gd name="connsiteY45" fmla="*/ 4548 h 10000"/>
                <a:gd name="connsiteX46" fmla="*/ 6429 w 10000"/>
                <a:gd name="connsiteY46" fmla="*/ 4548 h 10000"/>
                <a:gd name="connsiteX47" fmla="*/ 6632 w 10000"/>
                <a:gd name="connsiteY47" fmla="*/ 4504 h 10000"/>
                <a:gd name="connsiteX48" fmla="*/ 6801 w 10000"/>
                <a:gd name="connsiteY48" fmla="*/ 4517 h 10000"/>
                <a:gd name="connsiteX49" fmla="*/ 7006 w 10000"/>
                <a:gd name="connsiteY49" fmla="*/ 4473 h 10000"/>
                <a:gd name="connsiteX50" fmla="*/ 7178 w 10000"/>
                <a:gd name="connsiteY50" fmla="*/ 4434 h 10000"/>
                <a:gd name="connsiteX51" fmla="*/ 7348 w 10000"/>
                <a:gd name="connsiteY51" fmla="*/ 4434 h 10000"/>
                <a:gd name="connsiteX52" fmla="*/ 7486 w 10000"/>
                <a:gd name="connsiteY52" fmla="*/ 4434 h 10000"/>
                <a:gd name="connsiteX53" fmla="*/ 7583 w 10000"/>
                <a:gd name="connsiteY53" fmla="*/ 4404 h 10000"/>
                <a:gd name="connsiteX54" fmla="*/ 7720 w 10000"/>
                <a:gd name="connsiteY54" fmla="*/ 4387 h 10000"/>
                <a:gd name="connsiteX55" fmla="*/ 7824 w 10000"/>
                <a:gd name="connsiteY55" fmla="*/ 4317 h 10000"/>
                <a:gd name="connsiteX56" fmla="*/ 7824 w 10000"/>
                <a:gd name="connsiteY56" fmla="*/ 4232 h 10000"/>
                <a:gd name="connsiteX57" fmla="*/ 7824 w 10000"/>
                <a:gd name="connsiteY57" fmla="*/ 4086 h 10000"/>
                <a:gd name="connsiteX58" fmla="*/ 7583 w 10000"/>
                <a:gd name="connsiteY58" fmla="*/ 3827 h 10000"/>
                <a:gd name="connsiteX59" fmla="*/ 7381 w 10000"/>
                <a:gd name="connsiteY59" fmla="*/ 3482 h 10000"/>
                <a:gd name="connsiteX60" fmla="*/ 7381 w 10000"/>
                <a:gd name="connsiteY60" fmla="*/ 3424 h 10000"/>
                <a:gd name="connsiteX61" fmla="*/ 7447 w 10000"/>
                <a:gd name="connsiteY61" fmla="*/ 3323 h 10000"/>
                <a:gd name="connsiteX62" fmla="*/ 7550 w 10000"/>
                <a:gd name="connsiteY62" fmla="*/ 3239 h 10000"/>
                <a:gd name="connsiteX63" fmla="*/ 7653 w 10000"/>
                <a:gd name="connsiteY63" fmla="*/ 3151 h 10000"/>
                <a:gd name="connsiteX64" fmla="*/ 7653 w 10000"/>
                <a:gd name="connsiteY64" fmla="*/ 3052 h 10000"/>
                <a:gd name="connsiteX65" fmla="*/ 7653 w 10000"/>
                <a:gd name="connsiteY65" fmla="*/ 2951 h 10000"/>
                <a:gd name="connsiteX66" fmla="*/ 7755 w 10000"/>
                <a:gd name="connsiteY66" fmla="*/ 2891 h 10000"/>
                <a:gd name="connsiteX67" fmla="*/ 7824 w 10000"/>
                <a:gd name="connsiteY67" fmla="*/ 2765 h 10000"/>
                <a:gd name="connsiteX68" fmla="*/ 7857 w 10000"/>
                <a:gd name="connsiteY68" fmla="*/ 2648 h 10000"/>
                <a:gd name="connsiteX69" fmla="*/ 7960 w 10000"/>
                <a:gd name="connsiteY69" fmla="*/ 2605 h 10000"/>
                <a:gd name="connsiteX70" fmla="*/ 8095 w 10000"/>
                <a:gd name="connsiteY70" fmla="*/ 2531 h 10000"/>
                <a:gd name="connsiteX71" fmla="*/ 8232 w 10000"/>
                <a:gd name="connsiteY71" fmla="*/ 2491 h 10000"/>
                <a:gd name="connsiteX72" fmla="*/ 8399 w 10000"/>
                <a:gd name="connsiteY72" fmla="*/ 2405 h 10000"/>
                <a:gd name="connsiteX73" fmla="*/ 8573 w 10000"/>
                <a:gd name="connsiteY73" fmla="*/ 2286 h 10000"/>
                <a:gd name="connsiteX74" fmla="*/ 8672 w 10000"/>
                <a:gd name="connsiteY74" fmla="*/ 2173 h 10000"/>
                <a:gd name="connsiteX75" fmla="*/ 8672 w 10000"/>
                <a:gd name="connsiteY75" fmla="*/ 2088 h 10000"/>
                <a:gd name="connsiteX76" fmla="*/ 8708 w 10000"/>
                <a:gd name="connsiteY76" fmla="*/ 1930 h 10000"/>
                <a:gd name="connsiteX77" fmla="*/ 8504 w 10000"/>
                <a:gd name="connsiteY77" fmla="*/ 1730 h 10000"/>
                <a:gd name="connsiteX78" fmla="*/ 8468 w 10000"/>
                <a:gd name="connsiteY78" fmla="*/ 1653 h 10000"/>
                <a:gd name="connsiteX79" fmla="*/ 8468 w 10000"/>
                <a:gd name="connsiteY79" fmla="*/ 1253 h 10000"/>
                <a:gd name="connsiteX80" fmla="*/ 8468 w 10000"/>
                <a:gd name="connsiteY80" fmla="*/ 1165 h 10000"/>
                <a:gd name="connsiteX81" fmla="*/ 8468 w 10000"/>
                <a:gd name="connsiteY81" fmla="*/ 1124 h 10000"/>
                <a:gd name="connsiteX82" fmla="*/ 8504 w 10000"/>
                <a:gd name="connsiteY82" fmla="*/ 1080 h 10000"/>
                <a:gd name="connsiteX83" fmla="*/ 8573 w 10000"/>
                <a:gd name="connsiteY83" fmla="*/ 1035 h 10000"/>
                <a:gd name="connsiteX84" fmla="*/ 8708 w 10000"/>
                <a:gd name="connsiteY84" fmla="*/ 962 h 10000"/>
                <a:gd name="connsiteX85" fmla="*/ 8944 w 10000"/>
                <a:gd name="connsiteY85" fmla="*/ 936 h 10000"/>
                <a:gd name="connsiteX86" fmla="*/ 9080 w 10000"/>
                <a:gd name="connsiteY86" fmla="*/ 924 h 10000"/>
                <a:gd name="connsiteX87" fmla="*/ 9181 w 10000"/>
                <a:gd name="connsiteY87" fmla="*/ 877 h 10000"/>
                <a:gd name="connsiteX88" fmla="*/ 9351 w 10000"/>
                <a:gd name="connsiteY88" fmla="*/ 820 h 10000"/>
                <a:gd name="connsiteX89" fmla="*/ 9558 w 10000"/>
                <a:gd name="connsiteY89" fmla="*/ 689 h 10000"/>
                <a:gd name="connsiteX90" fmla="*/ 9693 w 10000"/>
                <a:gd name="connsiteY90" fmla="*/ 618 h 10000"/>
                <a:gd name="connsiteX91" fmla="*/ 9933 w 10000"/>
                <a:gd name="connsiteY91" fmla="*/ 534 h 10000"/>
                <a:gd name="connsiteX92" fmla="*/ 10000 w 10000"/>
                <a:gd name="connsiteY92" fmla="*/ 459 h 10000"/>
                <a:gd name="connsiteX93" fmla="*/ 10000 w 10000"/>
                <a:gd name="connsiteY93" fmla="*/ 404 h 10000"/>
                <a:gd name="connsiteX94" fmla="*/ 9933 w 10000"/>
                <a:gd name="connsiteY94" fmla="*/ 332 h 10000"/>
                <a:gd name="connsiteX95" fmla="*/ 9796 w 10000"/>
                <a:gd name="connsiteY95" fmla="*/ 259 h 10000"/>
                <a:gd name="connsiteX96" fmla="*/ 9725 w 10000"/>
                <a:gd name="connsiteY96" fmla="*/ 201 h 10000"/>
                <a:gd name="connsiteX97" fmla="*/ 9693 w 10000"/>
                <a:gd name="connsiteY97" fmla="*/ 101 h 10000"/>
                <a:gd name="connsiteX98" fmla="*/ 9693 w 10000"/>
                <a:gd name="connsiteY98" fmla="*/ 40 h 10000"/>
                <a:gd name="connsiteX99" fmla="*/ 9693 w 10000"/>
                <a:gd name="connsiteY99" fmla="*/ 13 h 10000"/>
                <a:gd name="connsiteX100" fmla="*/ 9626 w 10000"/>
                <a:gd name="connsiteY100" fmla="*/ 0 h 10000"/>
                <a:gd name="connsiteX0" fmla="*/ 0 w 10000"/>
                <a:gd name="connsiteY0" fmla="*/ 10000 h 10000"/>
                <a:gd name="connsiteX1" fmla="*/ 476 w 10000"/>
                <a:gd name="connsiteY1" fmla="*/ 8421 h 10000"/>
                <a:gd name="connsiteX2" fmla="*/ 405 w 10000"/>
                <a:gd name="connsiteY2" fmla="*/ 8030 h 10000"/>
                <a:gd name="connsiteX3" fmla="*/ 340 w 10000"/>
                <a:gd name="connsiteY3" fmla="*/ 7699 h 10000"/>
                <a:gd name="connsiteX4" fmla="*/ 340 w 10000"/>
                <a:gd name="connsiteY4" fmla="*/ 7540 h 10000"/>
                <a:gd name="connsiteX5" fmla="*/ 405 w 10000"/>
                <a:gd name="connsiteY5" fmla="*/ 7454 h 10000"/>
                <a:gd name="connsiteX6" fmla="*/ 405 w 10000"/>
                <a:gd name="connsiteY6" fmla="*/ 7384 h 10000"/>
                <a:gd name="connsiteX7" fmla="*/ 509 w 10000"/>
                <a:gd name="connsiteY7" fmla="*/ 7296 h 10000"/>
                <a:gd name="connsiteX8" fmla="*/ 612 w 10000"/>
                <a:gd name="connsiteY8" fmla="*/ 7224 h 10000"/>
                <a:gd name="connsiteX9" fmla="*/ 712 w 10000"/>
                <a:gd name="connsiteY9" fmla="*/ 7181 h 10000"/>
                <a:gd name="connsiteX10" fmla="*/ 849 w 10000"/>
                <a:gd name="connsiteY10" fmla="*/ 7153 h 10000"/>
                <a:gd name="connsiteX11" fmla="*/ 849 w 10000"/>
                <a:gd name="connsiteY11" fmla="*/ 7095 h 10000"/>
                <a:gd name="connsiteX12" fmla="*/ 881 w 10000"/>
                <a:gd name="connsiteY12" fmla="*/ 7065 h 10000"/>
                <a:gd name="connsiteX13" fmla="*/ 984 w 10000"/>
                <a:gd name="connsiteY13" fmla="*/ 7065 h 10000"/>
                <a:gd name="connsiteX14" fmla="*/ 1087 w 10000"/>
                <a:gd name="connsiteY14" fmla="*/ 7065 h 10000"/>
                <a:gd name="connsiteX15" fmla="*/ 1359 w 10000"/>
                <a:gd name="connsiteY15" fmla="*/ 7022 h 10000"/>
                <a:gd name="connsiteX16" fmla="*/ 2004 w 10000"/>
                <a:gd name="connsiteY16" fmla="*/ 6892 h 10000"/>
                <a:gd name="connsiteX17" fmla="*/ 2277 w 10000"/>
                <a:gd name="connsiteY17" fmla="*/ 6747 h 10000"/>
                <a:gd name="connsiteX18" fmla="*/ 2479 w 10000"/>
                <a:gd name="connsiteY18" fmla="*/ 6633 h 10000"/>
                <a:gd name="connsiteX19" fmla="*/ 2651 w 10000"/>
                <a:gd name="connsiteY19" fmla="*/ 6576 h 10000"/>
                <a:gd name="connsiteX20" fmla="*/ 2858 w 10000"/>
                <a:gd name="connsiteY20" fmla="*/ 6475 h 10000"/>
                <a:gd name="connsiteX21" fmla="*/ 3026 w 10000"/>
                <a:gd name="connsiteY21" fmla="*/ 6418 h 10000"/>
                <a:gd name="connsiteX22" fmla="*/ 3297 w 10000"/>
                <a:gd name="connsiteY22" fmla="*/ 6300 h 10000"/>
                <a:gd name="connsiteX23" fmla="*/ 3401 w 10000"/>
                <a:gd name="connsiteY23" fmla="*/ 6274 h 10000"/>
                <a:gd name="connsiteX24" fmla="*/ 3538 w 10000"/>
                <a:gd name="connsiteY24" fmla="*/ 6229 h 10000"/>
                <a:gd name="connsiteX25" fmla="*/ 3775 w 10000"/>
                <a:gd name="connsiteY25" fmla="*/ 6143 h 10000"/>
                <a:gd name="connsiteX26" fmla="*/ 3775 w 10000"/>
                <a:gd name="connsiteY26" fmla="*/ 6075 h 10000"/>
                <a:gd name="connsiteX27" fmla="*/ 3807 w 10000"/>
                <a:gd name="connsiteY27" fmla="*/ 5916 h 10000"/>
                <a:gd name="connsiteX28" fmla="*/ 3875 w 10000"/>
                <a:gd name="connsiteY28" fmla="*/ 5800 h 10000"/>
                <a:gd name="connsiteX29" fmla="*/ 3912 w 10000"/>
                <a:gd name="connsiteY29" fmla="*/ 5701 h 10000"/>
                <a:gd name="connsiteX30" fmla="*/ 4049 w 10000"/>
                <a:gd name="connsiteY30" fmla="*/ 5585 h 10000"/>
                <a:gd name="connsiteX31" fmla="*/ 4251 w 10000"/>
                <a:gd name="connsiteY31" fmla="*/ 5424 h 10000"/>
                <a:gd name="connsiteX32" fmla="*/ 4525 w 10000"/>
                <a:gd name="connsiteY32" fmla="*/ 5280 h 10000"/>
                <a:gd name="connsiteX33" fmla="*/ 4625 w 10000"/>
                <a:gd name="connsiteY33" fmla="*/ 5182 h 10000"/>
                <a:gd name="connsiteX34" fmla="*/ 5001 w 10000"/>
                <a:gd name="connsiteY34" fmla="*/ 5077 h 10000"/>
                <a:gd name="connsiteX35" fmla="*/ 5135 w 10000"/>
                <a:gd name="connsiteY35" fmla="*/ 5065 h 10000"/>
                <a:gd name="connsiteX36" fmla="*/ 5203 w 10000"/>
                <a:gd name="connsiteY36" fmla="*/ 4993 h 10000"/>
                <a:gd name="connsiteX37" fmla="*/ 5375 w 10000"/>
                <a:gd name="connsiteY37" fmla="*/ 4834 h 10000"/>
                <a:gd name="connsiteX38" fmla="*/ 5474 w 10000"/>
                <a:gd name="connsiteY38" fmla="*/ 4661 h 10000"/>
                <a:gd name="connsiteX39" fmla="*/ 5474 w 10000"/>
                <a:gd name="connsiteY39" fmla="*/ 4593 h 10000"/>
                <a:gd name="connsiteX40" fmla="*/ 5510 w 10000"/>
                <a:gd name="connsiteY40" fmla="*/ 4548 h 10000"/>
                <a:gd name="connsiteX41" fmla="*/ 5646 w 10000"/>
                <a:gd name="connsiteY41" fmla="*/ 4517 h 10000"/>
                <a:gd name="connsiteX42" fmla="*/ 5782 w 10000"/>
                <a:gd name="connsiteY42" fmla="*/ 4517 h 10000"/>
                <a:gd name="connsiteX43" fmla="*/ 6053 w 10000"/>
                <a:gd name="connsiteY43" fmla="*/ 4517 h 10000"/>
                <a:gd name="connsiteX44" fmla="*/ 6224 w 10000"/>
                <a:gd name="connsiteY44" fmla="*/ 4548 h 10000"/>
                <a:gd name="connsiteX45" fmla="*/ 6429 w 10000"/>
                <a:gd name="connsiteY45" fmla="*/ 4548 h 10000"/>
                <a:gd name="connsiteX46" fmla="*/ 6632 w 10000"/>
                <a:gd name="connsiteY46" fmla="*/ 4504 h 10000"/>
                <a:gd name="connsiteX47" fmla="*/ 6801 w 10000"/>
                <a:gd name="connsiteY47" fmla="*/ 4517 h 10000"/>
                <a:gd name="connsiteX48" fmla="*/ 7006 w 10000"/>
                <a:gd name="connsiteY48" fmla="*/ 4473 h 10000"/>
                <a:gd name="connsiteX49" fmla="*/ 7178 w 10000"/>
                <a:gd name="connsiteY49" fmla="*/ 4434 h 10000"/>
                <a:gd name="connsiteX50" fmla="*/ 7348 w 10000"/>
                <a:gd name="connsiteY50" fmla="*/ 4434 h 10000"/>
                <a:gd name="connsiteX51" fmla="*/ 7486 w 10000"/>
                <a:gd name="connsiteY51" fmla="*/ 4434 h 10000"/>
                <a:gd name="connsiteX52" fmla="*/ 7583 w 10000"/>
                <a:gd name="connsiteY52" fmla="*/ 4404 h 10000"/>
                <a:gd name="connsiteX53" fmla="*/ 7720 w 10000"/>
                <a:gd name="connsiteY53" fmla="*/ 4387 h 10000"/>
                <a:gd name="connsiteX54" fmla="*/ 7824 w 10000"/>
                <a:gd name="connsiteY54" fmla="*/ 4317 h 10000"/>
                <a:gd name="connsiteX55" fmla="*/ 7824 w 10000"/>
                <a:gd name="connsiteY55" fmla="*/ 4232 h 10000"/>
                <a:gd name="connsiteX56" fmla="*/ 7824 w 10000"/>
                <a:gd name="connsiteY56" fmla="*/ 4086 h 10000"/>
                <a:gd name="connsiteX57" fmla="*/ 7583 w 10000"/>
                <a:gd name="connsiteY57" fmla="*/ 3827 h 10000"/>
                <a:gd name="connsiteX58" fmla="*/ 7381 w 10000"/>
                <a:gd name="connsiteY58" fmla="*/ 3482 h 10000"/>
                <a:gd name="connsiteX59" fmla="*/ 7381 w 10000"/>
                <a:gd name="connsiteY59" fmla="*/ 3424 h 10000"/>
                <a:gd name="connsiteX60" fmla="*/ 7447 w 10000"/>
                <a:gd name="connsiteY60" fmla="*/ 3323 h 10000"/>
                <a:gd name="connsiteX61" fmla="*/ 7550 w 10000"/>
                <a:gd name="connsiteY61" fmla="*/ 3239 h 10000"/>
                <a:gd name="connsiteX62" fmla="*/ 7653 w 10000"/>
                <a:gd name="connsiteY62" fmla="*/ 3151 h 10000"/>
                <a:gd name="connsiteX63" fmla="*/ 7653 w 10000"/>
                <a:gd name="connsiteY63" fmla="*/ 3052 h 10000"/>
                <a:gd name="connsiteX64" fmla="*/ 7653 w 10000"/>
                <a:gd name="connsiteY64" fmla="*/ 2951 h 10000"/>
                <a:gd name="connsiteX65" fmla="*/ 7755 w 10000"/>
                <a:gd name="connsiteY65" fmla="*/ 2891 h 10000"/>
                <a:gd name="connsiteX66" fmla="*/ 7824 w 10000"/>
                <a:gd name="connsiteY66" fmla="*/ 2765 h 10000"/>
                <a:gd name="connsiteX67" fmla="*/ 7857 w 10000"/>
                <a:gd name="connsiteY67" fmla="*/ 2648 h 10000"/>
                <a:gd name="connsiteX68" fmla="*/ 7960 w 10000"/>
                <a:gd name="connsiteY68" fmla="*/ 2605 h 10000"/>
                <a:gd name="connsiteX69" fmla="*/ 8095 w 10000"/>
                <a:gd name="connsiteY69" fmla="*/ 2531 h 10000"/>
                <a:gd name="connsiteX70" fmla="*/ 8232 w 10000"/>
                <a:gd name="connsiteY70" fmla="*/ 2491 h 10000"/>
                <a:gd name="connsiteX71" fmla="*/ 8399 w 10000"/>
                <a:gd name="connsiteY71" fmla="*/ 2405 h 10000"/>
                <a:gd name="connsiteX72" fmla="*/ 8573 w 10000"/>
                <a:gd name="connsiteY72" fmla="*/ 2286 h 10000"/>
                <a:gd name="connsiteX73" fmla="*/ 8672 w 10000"/>
                <a:gd name="connsiteY73" fmla="*/ 2173 h 10000"/>
                <a:gd name="connsiteX74" fmla="*/ 8672 w 10000"/>
                <a:gd name="connsiteY74" fmla="*/ 2088 h 10000"/>
                <a:gd name="connsiteX75" fmla="*/ 8708 w 10000"/>
                <a:gd name="connsiteY75" fmla="*/ 1930 h 10000"/>
                <a:gd name="connsiteX76" fmla="*/ 8504 w 10000"/>
                <a:gd name="connsiteY76" fmla="*/ 1730 h 10000"/>
                <a:gd name="connsiteX77" fmla="*/ 8468 w 10000"/>
                <a:gd name="connsiteY77" fmla="*/ 1653 h 10000"/>
                <a:gd name="connsiteX78" fmla="*/ 8468 w 10000"/>
                <a:gd name="connsiteY78" fmla="*/ 1253 h 10000"/>
                <a:gd name="connsiteX79" fmla="*/ 8468 w 10000"/>
                <a:gd name="connsiteY79" fmla="*/ 1165 h 10000"/>
                <a:gd name="connsiteX80" fmla="*/ 8468 w 10000"/>
                <a:gd name="connsiteY80" fmla="*/ 1124 h 10000"/>
                <a:gd name="connsiteX81" fmla="*/ 8504 w 10000"/>
                <a:gd name="connsiteY81" fmla="*/ 1080 h 10000"/>
                <a:gd name="connsiteX82" fmla="*/ 8573 w 10000"/>
                <a:gd name="connsiteY82" fmla="*/ 1035 h 10000"/>
                <a:gd name="connsiteX83" fmla="*/ 8708 w 10000"/>
                <a:gd name="connsiteY83" fmla="*/ 962 h 10000"/>
                <a:gd name="connsiteX84" fmla="*/ 8944 w 10000"/>
                <a:gd name="connsiteY84" fmla="*/ 936 h 10000"/>
                <a:gd name="connsiteX85" fmla="*/ 9080 w 10000"/>
                <a:gd name="connsiteY85" fmla="*/ 924 h 10000"/>
                <a:gd name="connsiteX86" fmla="*/ 9181 w 10000"/>
                <a:gd name="connsiteY86" fmla="*/ 877 h 10000"/>
                <a:gd name="connsiteX87" fmla="*/ 9351 w 10000"/>
                <a:gd name="connsiteY87" fmla="*/ 820 h 10000"/>
                <a:gd name="connsiteX88" fmla="*/ 9558 w 10000"/>
                <a:gd name="connsiteY88" fmla="*/ 689 h 10000"/>
                <a:gd name="connsiteX89" fmla="*/ 9693 w 10000"/>
                <a:gd name="connsiteY89" fmla="*/ 618 h 10000"/>
                <a:gd name="connsiteX90" fmla="*/ 9933 w 10000"/>
                <a:gd name="connsiteY90" fmla="*/ 534 h 10000"/>
                <a:gd name="connsiteX91" fmla="*/ 10000 w 10000"/>
                <a:gd name="connsiteY91" fmla="*/ 459 h 10000"/>
                <a:gd name="connsiteX92" fmla="*/ 10000 w 10000"/>
                <a:gd name="connsiteY92" fmla="*/ 404 h 10000"/>
                <a:gd name="connsiteX93" fmla="*/ 9933 w 10000"/>
                <a:gd name="connsiteY93" fmla="*/ 332 h 10000"/>
                <a:gd name="connsiteX94" fmla="*/ 9796 w 10000"/>
                <a:gd name="connsiteY94" fmla="*/ 259 h 10000"/>
                <a:gd name="connsiteX95" fmla="*/ 9725 w 10000"/>
                <a:gd name="connsiteY95" fmla="*/ 201 h 10000"/>
                <a:gd name="connsiteX96" fmla="*/ 9693 w 10000"/>
                <a:gd name="connsiteY96" fmla="*/ 101 h 10000"/>
                <a:gd name="connsiteX97" fmla="*/ 9693 w 10000"/>
                <a:gd name="connsiteY97" fmla="*/ 40 h 10000"/>
                <a:gd name="connsiteX98" fmla="*/ 9693 w 10000"/>
                <a:gd name="connsiteY98" fmla="*/ 13 h 10000"/>
                <a:gd name="connsiteX99" fmla="*/ 9626 w 10000"/>
                <a:gd name="connsiteY99" fmla="*/ 0 h 10000"/>
                <a:gd name="connsiteX0" fmla="*/ 136 w 9660"/>
                <a:gd name="connsiteY0" fmla="*/ 8421 h 8421"/>
                <a:gd name="connsiteX1" fmla="*/ 65 w 9660"/>
                <a:gd name="connsiteY1" fmla="*/ 8030 h 8421"/>
                <a:gd name="connsiteX2" fmla="*/ 0 w 9660"/>
                <a:gd name="connsiteY2" fmla="*/ 7699 h 8421"/>
                <a:gd name="connsiteX3" fmla="*/ 0 w 9660"/>
                <a:gd name="connsiteY3" fmla="*/ 7540 h 8421"/>
                <a:gd name="connsiteX4" fmla="*/ 65 w 9660"/>
                <a:gd name="connsiteY4" fmla="*/ 7454 h 8421"/>
                <a:gd name="connsiteX5" fmla="*/ 65 w 9660"/>
                <a:gd name="connsiteY5" fmla="*/ 7384 h 8421"/>
                <a:gd name="connsiteX6" fmla="*/ 169 w 9660"/>
                <a:gd name="connsiteY6" fmla="*/ 7296 h 8421"/>
                <a:gd name="connsiteX7" fmla="*/ 272 w 9660"/>
                <a:gd name="connsiteY7" fmla="*/ 7224 h 8421"/>
                <a:gd name="connsiteX8" fmla="*/ 372 w 9660"/>
                <a:gd name="connsiteY8" fmla="*/ 7181 h 8421"/>
                <a:gd name="connsiteX9" fmla="*/ 509 w 9660"/>
                <a:gd name="connsiteY9" fmla="*/ 7153 h 8421"/>
                <a:gd name="connsiteX10" fmla="*/ 509 w 9660"/>
                <a:gd name="connsiteY10" fmla="*/ 7095 h 8421"/>
                <a:gd name="connsiteX11" fmla="*/ 541 w 9660"/>
                <a:gd name="connsiteY11" fmla="*/ 7065 h 8421"/>
                <a:gd name="connsiteX12" fmla="*/ 644 w 9660"/>
                <a:gd name="connsiteY12" fmla="*/ 7065 h 8421"/>
                <a:gd name="connsiteX13" fmla="*/ 747 w 9660"/>
                <a:gd name="connsiteY13" fmla="*/ 7065 h 8421"/>
                <a:gd name="connsiteX14" fmla="*/ 1019 w 9660"/>
                <a:gd name="connsiteY14" fmla="*/ 7022 h 8421"/>
                <a:gd name="connsiteX15" fmla="*/ 1664 w 9660"/>
                <a:gd name="connsiteY15" fmla="*/ 6892 h 8421"/>
                <a:gd name="connsiteX16" fmla="*/ 1937 w 9660"/>
                <a:gd name="connsiteY16" fmla="*/ 6747 h 8421"/>
                <a:gd name="connsiteX17" fmla="*/ 2139 w 9660"/>
                <a:gd name="connsiteY17" fmla="*/ 6633 h 8421"/>
                <a:gd name="connsiteX18" fmla="*/ 2311 w 9660"/>
                <a:gd name="connsiteY18" fmla="*/ 6576 h 8421"/>
                <a:gd name="connsiteX19" fmla="*/ 2518 w 9660"/>
                <a:gd name="connsiteY19" fmla="*/ 6475 h 8421"/>
                <a:gd name="connsiteX20" fmla="*/ 2686 w 9660"/>
                <a:gd name="connsiteY20" fmla="*/ 6418 h 8421"/>
                <a:gd name="connsiteX21" fmla="*/ 2957 w 9660"/>
                <a:gd name="connsiteY21" fmla="*/ 6300 h 8421"/>
                <a:gd name="connsiteX22" fmla="*/ 3061 w 9660"/>
                <a:gd name="connsiteY22" fmla="*/ 6274 h 8421"/>
                <a:gd name="connsiteX23" fmla="*/ 3198 w 9660"/>
                <a:gd name="connsiteY23" fmla="*/ 6229 h 8421"/>
                <a:gd name="connsiteX24" fmla="*/ 3435 w 9660"/>
                <a:gd name="connsiteY24" fmla="*/ 6143 h 8421"/>
                <a:gd name="connsiteX25" fmla="*/ 3435 w 9660"/>
                <a:gd name="connsiteY25" fmla="*/ 6075 h 8421"/>
                <a:gd name="connsiteX26" fmla="*/ 3467 w 9660"/>
                <a:gd name="connsiteY26" fmla="*/ 5916 h 8421"/>
                <a:gd name="connsiteX27" fmla="*/ 3535 w 9660"/>
                <a:gd name="connsiteY27" fmla="*/ 5800 h 8421"/>
                <a:gd name="connsiteX28" fmla="*/ 3572 w 9660"/>
                <a:gd name="connsiteY28" fmla="*/ 5701 h 8421"/>
                <a:gd name="connsiteX29" fmla="*/ 3709 w 9660"/>
                <a:gd name="connsiteY29" fmla="*/ 5585 h 8421"/>
                <a:gd name="connsiteX30" fmla="*/ 3911 w 9660"/>
                <a:gd name="connsiteY30" fmla="*/ 5424 h 8421"/>
                <a:gd name="connsiteX31" fmla="*/ 4185 w 9660"/>
                <a:gd name="connsiteY31" fmla="*/ 5280 h 8421"/>
                <a:gd name="connsiteX32" fmla="*/ 4285 w 9660"/>
                <a:gd name="connsiteY32" fmla="*/ 5182 h 8421"/>
                <a:gd name="connsiteX33" fmla="*/ 4661 w 9660"/>
                <a:gd name="connsiteY33" fmla="*/ 5077 h 8421"/>
                <a:gd name="connsiteX34" fmla="*/ 4795 w 9660"/>
                <a:gd name="connsiteY34" fmla="*/ 5065 h 8421"/>
                <a:gd name="connsiteX35" fmla="*/ 4863 w 9660"/>
                <a:gd name="connsiteY35" fmla="*/ 4993 h 8421"/>
                <a:gd name="connsiteX36" fmla="*/ 5035 w 9660"/>
                <a:gd name="connsiteY36" fmla="*/ 4834 h 8421"/>
                <a:gd name="connsiteX37" fmla="*/ 5134 w 9660"/>
                <a:gd name="connsiteY37" fmla="*/ 4661 h 8421"/>
                <a:gd name="connsiteX38" fmla="*/ 5134 w 9660"/>
                <a:gd name="connsiteY38" fmla="*/ 4593 h 8421"/>
                <a:gd name="connsiteX39" fmla="*/ 5170 w 9660"/>
                <a:gd name="connsiteY39" fmla="*/ 4548 h 8421"/>
                <a:gd name="connsiteX40" fmla="*/ 5306 w 9660"/>
                <a:gd name="connsiteY40" fmla="*/ 4517 h 8421"/>
                <a:gd name="connsiteX41" fmla="*/ 5442 w 9660"/>
                <a:gd name="connsiteY41" fmla="*/ 4517 h 8421"/>
                <a:gd name="connsiteX42" fmla="*/ 5713 w 9660"/>
                <a:gd name="connsiteY42" fmla="*/ 4517 h 8421"/>
                <a:gd name="connsiteX43" fmla="*/ 5884 w 9660"/>
                <a:gd name="connsiteY43" fmla="*/ 4548 h 8421"/>
                <a:gd name="connsiteX44" fmla="*/ 6089 w 9660"/>
                <a:gd name="connsiteY44" fmla="*/ 4548 h 8421"/>
                <a:gd name="connsiteX45" fmla="*/ 6292 w 9660"/>
                <a:gd name="connsiteY45" fmla="*/ 4504 h 8421"/>
                <a:gd name="connsiteX46" fmla="*/ 6461 w 9660"/>
                <a:gd name="connsiteY46" fmla="*/ 4517 h 8421"/>
                <a:gd name="connsiteX47" fmla="*/ 6666 w 9660"/>
                <a:gd name="connsiteY47" fmla="*/ 4473 h 8421"/>
                <a:gd name="connsiteX48" fmla="*/ 6838 w 9660"/>
                <a:gd name="connsiteY48" fmla="*/ 4434 h 8421"/>
                <a:gd name="connsiteX49" fmla="*/ 7008 w 9660"/>
                <a:gd name="connsiteY49" fmla="*/ 4434 h 8421"/>
                <a:gd name="connsiteX50" fmla="*/ 7146 w 9660"/>
                <a:gd name="connsiteY50" fmla="*/ 4434 h 8421"/>
                <a:gd name="connsiteX51" fmla="*/ 7243 w 9660"/>
                <a:gd name="connsiteY51" fmla="*/ 4404 h 8421"/>
                <a:gd name="connsiteX52" fmla="*/ 7380 w 9660"/>
                <a:gd name="connsiteY52" fmla="*/ 4387 h 8421"/>
                <a:gd name="connsiteX53" fmla="*/ 7484 w 9660"/>
                <a:gd name="connsiteY53" fmla="*/ 4317 h 8421"/>
                <a:gd name="connsiteX54" fmla="*/ 7484 w 9660"/>
                <a:gd name="connsiteY54" fmla="*/ 4232 h 8421"/>
                <a:gd name="connsiteX55" fmla="*/ 7484 w 9660"/>
                <a:gd name="connsiteY55" fmla="*/ 4086 h 8421"/>
                <a:gd name="connsiteX56" fmla="*/ 7243 w 9660"/>
                <a:gd name="connsiteY56" fmla="*/ 3827 h 8421"/>
                <a:gd name="connsiteX57" fmla="*/ 7041 w 9660"/>
                <a:gd name="connsiteY57" fmla="*/ 3482 h 8421"/>
                <a:gd name="connsiteX58" fmla="*/ 7041 w 9660"/>
                <a:gd name="connsiteY58" fmla="*/ 3424 h 8421"/>
                <a:gd name="connsiteX59" fmla="*/ 7107 w 9660"/>
                <a:gd name="connsiteY59" fmla="*/ 3323 h 8421"/>
                <a:gd name="connsiteX60" fmla="*/ 7210 w 9660"/>
                <a:gd name="connsiteY60" fmla="*/ 3239 h 8421"/>
                <a:gd name="connsiteX61" fmla="*/ 7313 w 9660"/>
                <a:gd name="connsiteY61" fmla="*/ 3151 h 8421"/>
                <a:gd name="connsiteX62" fmla="*/ 7313 w 9660"/>
                <a:gd name="connsiteY62" fmla="*/ 3052 h 8421"/>
                <a:gd name="connsiteX63" fmla="*/ 7313 w 9660"/>
                <a:gd name="connsiteY63" fmla="*/ 2951 h 8421"/>
                <a:gd name="connsiteX64" fmla="*/ 7415 w 9660"/>
                <a:gd name="connsiteY64" fmla="*/ 2891 h 8421"/>
                <a:gd name="connsiteX65" fmla="*/ 7484 w 9660"/>
                <a:gd name="connsiteY65" fmla="*/ 2765 h 8421"/>
                <a:gd name="connsiteX66" fmla="*/ 7517 w 9660"/>
                <a:gd name="connsiteY66" fmla="*/ 2648 h 8421"/>
                <a:gd name="connsiteX67" fmla="*/ 7620 w 9660"/>
                <a:gd name="connsiteY67" fmla="*/ 2605 h 8421"/>
                <a:gd name="connsiteX68" fmla="*/ 7755 w 9660"/>
                <a:gd name="connsiteY68" fmla="*/ 2531 h 8421"/>
                <a:gd name="connsiteX69" fmla="*/ 7892 w 9660"/>
                <a:gd name="connsiteY69" fmla="*/ 2491 h 8421"/>
                <a:gd name="connsiteX70" fmla="*/ 8059 w 9660"/>
                <a:gd name="connsiteY70" fmla="*/ 2405 h 8421"/>
                <a:gd name="connsiteX71" fmla="*/ 8233 w 9660"/>
                <a:gd name="connsiteY71" fmla="*/ 2286 h 8421"/>
                <a:gd name="connsiteX72" fmla="*/ 8332 w 9660"/>
                <a:gd name="connsiteY72" fmla="*/ 2173 h 8421"/>
                <a:gd name="connsiteX73" fmla="*/ 8332 w 9660"/>
                <a:gd name="connsiteY73" fmla="*/ 2088 h 8421"/>
                <a:gd name="connsiteX74" fmla="*/ 8368 w 9660"/>
                <a:gd name="connsiteY74" fmla="*/ 1930 h 8421"/>
                <a:gd name="connsiteX75" fmla="*/ 8164 w 9660"/>
                <a:gd name="connsiteY75" fmla="*/ 1730 h 8421"/>
                <a:gd name="connsiteX76" fmla="*/ 8128 w 9660"/>
                <a:gd name="connsiteY76" fmla="*/ 1653 h 8421"/>
                <a:gd name="connsiteX77" fmla="*/ 8128 w 9660"/>
                <a:gd name="connsiteY77" fmla="*/ 1253 h 8421"/>
                <a:gd name="connsiteX78" fmla="*/ 8128 w 9660"/>
                <a:gd name="connsiteY78" fmla="*/ 1165 h 8421"/>
                <a:gd name="connsiteX79" fmla="*/ 8128 w 9660"/>
                <a:gd name="connsiteY79" fmla="*/ 1124 h 8421"/>
                <a:gd name="connsiteX80" fmla="*/ 8164 w 9660"/>
                <a:gd name="connsiteY80" fmla="*/ 1080 h 8421"/>
                <a:gd name="connsiteX81" fmla="*/ 8233 w 9660"/>
                <a:gd name="connsiteY81" fmla="*/ 1035 h 8421"/>
                <a:gd name="connsiteX82" fmla="*/ 8368 w 9660"/>
                <a:gd name="connsiteY82" fmla="*/ 962 h 8421"/>
                <a:gd name="connsiteX83" fmla="*/ 8604 w 9660"/>
                <a:gd name="connsiteY83" fmla="*/ 936 h 8421"/>
                <a:gd name="connsiteX84" fmla="*/ 8740 w 9660"/>
                <a:gd name="connsiteY84" fmla="*/ 924 h 8421"/>
                <a:gd name="connsiteX85" fmla="*/ 8841 w 9660"/>
                <a:gd name="connsiteY85" fmla="*/ 877 h 8421"/>
                <a:gd name="connsiteX86" fmla="*/ 9011 w 9660"/>
                <a:gd name="connsiteY86" fmla="*/ 820 h 8421"/>
                <a:gd name="connsiteX87" fmla="*/ 9218 w 9660"/>
                <a:gd name="connsiteY87" fmla="*/ 689 h 8421"/>
                <a:gd name="connsiteX88" fmla="*/ 9353 w 9660"/>
                <a:gd name="connsiteY88" fmla="*/ 618 h 8421"/>
                <a:gd name="connsiteX89" fmla="*/ 9593 w 9660"/>
                <a:gd name="connsiteY89" fmla="*/ 534 h 8421"/>
                <a:gd name="connsiteX90" fmla="*/ 9660 w 9660"/>
                <a:gd name="connsiteY90" fmla="*/ 459 h 8421"/>
                <a:gd name="connsiteX91" fmla="*/ 9660 w 9660"/>
                <a:gd name="connsiteY91" fmla="*/ 404 h 8421"/>
                <a:gd name="connsiteX92" fmla="*/ 9593 w 9660"/>
                <a:gd name="connsiteY92" fmla="*/ 332 h 8421"/>
                <a:gd name="connsiteX93" fmla="*/ 9456 w 9660"/>
                <a:gd name="connsiteY93" fmla="*/ 259 h 8421"/>
                <a:gd name="connsiteX94" fmla="*/ 9385 w 9660"/>
                <a:gd name="connsiteY94" fmla="*/ 201 h 8421"/>
                <a:gd name="connsiteX95" fmla="*/ 9353 w 9660"/>
                <a:gd name="connsiteY95" fmla="*/ 101 h 8421"/>
                <a:gd name="connsiteX96" fmla="*/ 9353 w 9660"/>
                <a:gd name="connsiteY96" fmla="*/ 40 h 8421"/>
                <a:gd name="connsiteX97" fmla="*/ 9353 w 9660"/>
                <a:gd name="connsiteY97" fmla="*/ 13 h 8421"/>
                <a:gd name="connsiteX98" fmla="*/ 9286 w 9660"/>
                <a:gd name="connsiteY98" fmla="*/ 0 h 8421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498 w 10000"/>
                <a:gd name="connsiteY55" fmla="*/ 4545 h 10000"/>
                <a:gd name="connsiteX56" fmla="*/ 7289 w 10000"/>
                <a:gd name="connsiteY56" fmla="*/ 4135 h 10000"/>
                <a:gd name="connsiteX57" fmla="*/ 7289 w 10000"/>
                <a:gd name="connsiteY57" fmla="*/ 4066 h 10000"/>
                <a:gd name="connsiteX58" fmla="*/ 7357 w 10000"/>
                <a:gd name="connsiteY58" fmla="*/ 3946 h 10000"/>
                <a:gd name="connsiteX59" fmla="*/ 7464 w 10000"/>
                <a:gd name="connsiteY59" fmla="*/ 3846 h 10000"/>
                <a:gd name="connsiteX60" fmla="*/ 7570 w 10000"/>
                <a:gd name="connsiteY60" fmla="*/ 3742 h 10000"/>
                <a:gd name="connsiteX61" fmla="*/ 7570 w 10000"/>
                <a:gd name="connsiteY61" fmla="*/ 3624 h 10000"/>
                <a:gd name="connsiteX62" fmla="*/ 7570 w 10000"/>
                <a:gd name="connsiteY62" fmla="*/ 3504 h 10000"/>
                <a:gd name="connsiteX63" fmla="*/ 7676 w 10000"/>
                <a:gd name="connsiteY63" fmla="*/ 3433 h 10000"/>
                <a:gd name="connsiteX64" fmla="*/ 7747 w 10000"/>
                <a:gd name="connsiteY64" fmla="*/ 3283 h 10000"/>
                <a:gd name="connsiteX65" fmla="*/ 7782 w 10000"/>
                <a:gd name="connsiteY65" fmla="*/ 3145 h 10000"/>
                <a:gd name="connsiteX66" fmla="*/ 7888 w 10000"/>
                <a:gd name="connsiteY66" fmla="*/ 3093 h 10000"/>
                <a:gd name="connsiteX67" fmla="*/ 8028 w 10000"/>
                <a:gd name="connsiteY67" fmla="*/ 3006 h 10000"/>
                <a:gd name="connsiteX68" fmla="*/ 8170 w 10000"/>
                <a:gd name="connsiteY68" fmla="*/ 2958 h 10000"/>
                <a:gd name="connsiteX69" fmla="*/ 8343 w 10000"/>
                <a:gd name="connsiteY69" fmla="*/ 2856 h 10000"/>
                <a:gd name="connsiteX70" fmla="*/ 8523 w 10000"/>
                <a:gd name="connsiteY70" fmla="*/ 2715 h 10000"/>
                <a:gd name="connsiteX71" fmla="*/ 8625 w 10000"/>
                <a:gd name="connsiteY71" fmla="*/ 2580 h 10000"/>
                <a:gd name="connsiteX72" fmla="*/ 8625 w 10000"/>
                <a:gd name="connsiteY72" fmla="*/ 2480 h 10000"/>
                <a:gd name="connsiteX73" fmla="*/ 8663 w 10000"/>
                <a:gd name="connsiteY73" fmla="*/ 2292 h 10000"/>
                <a:gd name="connsiteX74" fmla="*/ 8451 w 10000"/>
                <a:gd name="connsiteY74" fmla="*/ 2054 h 10000"/>
                <a:gd name="connsiteX75" fmla="*/ 8414 w 10000"/>
                <a:gd name="connsiteY75" fmla="*/ 1963 h 10000"/>
                <a:gd name="connsiteX76" fmla="*/ 8414 w 10000"/>
                <a:gd name="connsiteY76" fmla="*/ 1488 h 10000"/>
                <a:gd name="connsiteX77" fmla="*/ 8414 w 10000"/>
                <a:gd name="connsiteY77" fmla="*/ 1383 h 10000"/>
                <a:gd name="connsiteX78" fmla="*/ 8414 w 10000"/>
                <a:gd name="connsiteY78" fmla="*/ 1335 h 10000"/>
                <a:gd name="connsiteX79" fmla="*/ 8451 w 10000"/>
                <a:gd name="connsiteY79" fmla="*/ 1283 h 10000"/>
                <a:gd name="connsiteX80" fmla="*/ 8523 w 10000"/>
                <a:gd name="connsiteY80" fmla="*/ 1229 h 10000"/>
                <a:gd name="connsiteX81" fmla="*/ 8663 w 10000"/>
                <a:gd name="connsiteY81" fmla="*/ 1142 h 10000"/>
                <a:gd name="connsiteX82" fmla="*/ 8907 w 10000"/>
                <a:gd name="connsiteY82" fmla="*/ 1112 h 10000"/>
                <a:gd name="connsiteX83" fmla="*/ 9048 w 10000"/>
                <a:gd name="connsiteY83" fmla="*/ 1097 h 10000"/>
                <a:gd name="connsiteX84" fmla="*/ 9152 w 10000"/>
                <a:gd name="connsiteY84" fmla="*/ 1041 h 10000"/>
                <a:gd name="connsiteX85" fmla="*/ 9328 w 10000"/>
                <a:gd name="connsiteY85" fmla="*/ 974 h 10000"/>
                <a:gd name="connsiteX86" fmla="*/ 9542 w 10000"/>
                <a:gd name="connsiteY86" fmla="*/ 818 h 10000"/>
                <a:gd name="connsiteX87" fmla="*/ 9682 w 10000"/>
                <a:gd name="connsiteY87" fmla="*/ 734 h 10000"/>
                <a:gd name="connsiteX88" fmla="*/ 9931 w 10000"/>
                <a:gd name="connsiteY88" fmla="*/ 634 h 10000"/>
                <a:gd name="connsiteX89" fmla="*/ 10000 w 10000"/>
                <a:gd name="connsiteY89" fmla="*/ 545 h 10000"/>
                <a:gd name="connsiteX90" fmla="*/ 10000 w 10000"/>
                <a:gd name="connsiteY90" fmla="*/ 480 h 10000"/>
                <a:gd name="connsiteX91" fmla="*/ 9931 w 10000"/>
                <a:gd name="connsiteY91" fmla="*/ 394 h 10000"/>
                <a:gd name="connsiteX92" fmla="*/ 9789 w 10000"/>
                <a:gd name="connsiteY92" fmla="*/ 308 h 10000"/>
                <a:gd name="connsiteX93" fmla="*/ 9715 w 10000"/>
                <a:gd name="connsiteY93" fmla="*/ 239 h 10000"/>
                <a:gd name="connsiteX94" fmla="*/ 9682 w 10000"/>
                <a:gd name="connsiteY94" fmla="*/ 120 h 10000"/>
                <a:gd name="connsiteX95" fmla="*/ 9682 w 10000"/>
                <a:gd name="connsiteY95" fmla="*/ 48 h 10000"/>
                <a:gd name="connsiteX96" fmla="*/ 9682 w 10000"/>
                <a:gd name="connsiteY96" fmla="*/ 15 h 10000"/>
                <a:gd name="connsiteX97" fmla="*/ 9613 w 10000"/>
                <a:gd name="connsiteY9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529 w 10000"/>
                <a:gd name="connsiteY55" fmla="*/ 4601 h 10000"/>
                <a:gd name="connsiteX56" fmla="*/ 7498 w 10000"/>
                <a:gd name="connsiteY56" fmla="*/ 4545 h 10000"/>
                <a:gd name="connsiteX57" fmla="*/ 7289 w 10000"/>
                <a:gd name="connsiteY57" fmla="*/ 4135 h 10000"/>
                <a:gd name="connsiteX58" fmla="*/ 7289 w 10000"/>
                <a:gd name="connsiteY58" fmla="*/ 4066 h 10000"/>
                <a:gd name="connsiteX59" fmla="*/ 7357 w 10000"/>
                <a:gd name="connsiteY59" fmla="*/ 3946 h 10000"/>
                <a:gd name="connsiteX60" fmla="*/ 7464 w 10000"/>
                <a:gd name="connsiteY60" fmla="*/ 3846 h 10000"/>
                <a:gd name="connsiteX61" fmla="*/ 7570 w 10000"/>
                <a:gd name="connsiteY61" fmla="*/ 3742 h 10000"/>
                <a:gd name="connsiteX62" fmla="*/ 7570 w 10000"/>
                <a:gd name="connsiteY62" fmla="*/ 3624 h 10000"/>
                <a:gd name="connsiteX63" fmla="*/ 7570 w 10000"/>
                <a:gd name="connsiteY63" fmla="*/ 3504 h 10000"/>
                <a:gd name="connsiteX64" fmla="*/ 7676 w 10000"/>
                <a:gd name="connsiteY64" fmla="*/ 3433 h 10000"/>
                <a:gd name="connsiteX65" fmla="*/ 7747 w 10000"/>
                <a:gd name="connsiteY65" fmla="*/ 3283 h 10000"/>
                <a:gd name="connsiteX66" fmla="*/ 7782 w 10000"/>
                <a:gd name="connsiteY66" fmla="*/ 3145 h 10000"/>
                <a:gd name="connsiteX67" fmla="*/ 7888 w 10000"/>
                <a:gd name="connsiteY67" fmla="*/ 3093 h 10000"/>
                <a:gd name="connsiteX68" fmla="*/ 8028 w 10000"/>
                <a:gd name="connsiteY68" fmla="*/ 3006 h 10000"/>
                <a:gd name="connsiteX69" fmla="*/ 8170 w 10000"/>
                <a:gd name="connsiteY69" fmla="*/ 2958 h 10000"/>
                <a:gd name="connsiteX70" fmla="*/ 8343 w 10000"/>
                <a:gd name="connsiteY70" fmla="*/ 2856 h 10000"/>
                <a:gd name="connsiteX71" fmla="*/ 8523 w 10000"/>
                <a:gd name="connsiteY71" fmla="*/ 2715 h 10000"/>
                <a:gd name="connsiteX72" fmla="*/ 8625 w 10000"/>
                <a:gd name="connsiteY72" fmla="*/ 2580 h 10000"/>
                <a:gd name="connsiteX73" fmla="*/ 8625 w 10000"/>
                <a:gd name="connsiteY73" fmla="*/ 2480 h 10000"/>
                <a:gd name="connsiteX74" fmla="*/ 8663 w 10000"/>
                <a:gd name="connsiteY74" fmla="*/ 2292 h 10000"/>
                <a:gd name="connsiteX75" fmla="*/ 8451 w 10000"/>
                <a:gd name="connsiteY75" fmla="*/ 2054 h 10000"/>
                <a:gd name="connsiteX76" fmla="*/ 8414 w 10000"/>
                <a:gd name="connsiteY76" fmla="*/ 1963 h 10000"/>
                <a:gd name="connsiteX77" fmla="*/ 8414 w 10000"/>
                <a:gd name="connsiteY77" fmla="*/ 1488 h 10000"/>
                <a:gd name="connsiteX78" fmla="*/ 8414 w 10000"/>
                <a:gd name="connsiteY78" fmla="*/ 1383 h 10000"/>
                <a:gd name="connsiteX79" fmla="*/ 8414 w 10000"/>
                <a:gd name="connsiteY79" fmla="*/ 1335 h 10000"/>
                <a:gd name="connsiteX80" fmla="*/ 8451 w 10000"/>
                <a:gd name="connsiteY80" fmla="*/ 1283 h 10000"/>
                <a:gd name="connsiteX81" fmla="*/ 8523 w 10000"/>
                <a:gd name="connsiteY81" fmla="*/ 1229 h 10000"/>
                <a:gd name="connsiteX82" fmla="*/ 8663 w 10000"/>
                <a:gd name="connsiteY82" fmla="*/ 1142 h 10000"/>
                <a:gd name="connsiteX83" fmla="*/ 8907 w 10000"/>
                <a:gd name="connsiteY83" fmla="*/ 1112 h 10000"/>
                <a:gd name="connsiteX84" fmla="*/ 9048 w 10000"/>
                <a:gd name="connsiteY84" fmla="*/ 1097 h 10000"/>
                <a:gd name="connsiteX85" fmla="*/ 9152 w 10000"/>
                <a:gd name="connsiteY85" fmla="*/ 1041 h 10000"/>
                <a:gd name="connsiteX86" fmla="*/ 9328 w 10000"/>
                <a:gd name="connsiteY86" fmla="*/ 974 h 10000"/>
                <a:gd name="connsiteX87" fmla="*/ 9542 w 10000"/>
                <a:gd name="connsiteY87" fmla="*/ 818 h 10000"/>
                <a:gd name="connsiteX88" fmla="*/ 9682 w 10000"/>
                <a:gd name="connsiteY88" fmla="*/ 734 h 10000"/>
                <a:gd name="connsiteX89" fmla="*/ 9931 w 10000"/>
                <a:gd name="connsiteY89" fmla="*/ 634 h 10000"/>
                <a:gd name="connsiteX90" fmla="*/ 10000 w 10000"/>
                <a:gd name="connsiteY90" fmla="*/ 545 h 10000"/>
                <a:gd name="connsiteX91" fmla="*/ 10000 w 10000"/>
                <a:gd name="connsiteY91" fmla="*/ 480 h 10000"/>
                <a:gd name="connsiteX92" fmla="*/ 9931 w 10000"/>
                <a:gd name="connsiteY92" fmla="*/ 394 h 10000"/>
                <a:gd name="connsiteX93" fmla="*/ 9789 w 10000"/>
                <a:gd name="connsiteY93" fmla="*/ 308 h 10000"/>
                <a:gd name="connsiteX94" fmla="*/ 9715 w 10000"/>
                <a:gd name="connsiteY94" fmla="*/ 239 h 10000"/>
                <a:gd name="connsiteX95" fmla="*/ 9682 w 10000"/>
                <a:gd name="connsiteY95" fmla="*/ 120 h 10000"/>
                <a:gd name="connsiteX96" fmla="*/ 9682 w 10000"/>
                <a:gd name="connsiteY96" fmla="*/ 48 h 10000"/>
                <a:gd name="connsiteX97" fmla="*/ 9682 w 10000"/>
                <a:gd name="connsiteY97" fmla="*/ 15 h 10000"/>
                <a:gd name="connsiteX98" fmla="*/ 9613 w 10000"/>
                <a:gd name="connsiteY98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498 w 10000"/>
                <a:gd name="connsiteY55" fmla="*/ 4545 h 10000"/>
                <a:gd name="connsiteX56" fmla="*/ 7289 w 10000"/>
                <a:gd name="connsiteY56" fmla="*/ 4135 h 10000"/>
                <a:gd name="connsiteX57" fmla="*/ 7289 w 10000"/>
                <a:gd name="connsiteY57" fmla="*/ 4066 h 10000"/>
                <a:gd name="connsiteX58" fmla="*/ 7357 w 10000"/>
                <a:gd name="connsiteY58" fmla="*/ 3946 h 10000"/>
                <a:gd name="connsiteX59" fmla="*/ 7464 w 10000"/>
                <a:gd name="connsiteY59" fmla="*/ 3846 h 10000"/>
                <a:gd name="connsiteX60" fmla="*/ 7570 w 10000"/>
                <a:gd name="connsiteY60" fmla="*/ 3742 h 10000"/>
                <a:gd name="connsiteX61" fmla="*/ 7570 w 10000"/>
                <a:gd name="connsiteY61" fmla="*/ 3624 h 10000"/>
                <a:gd name="connsiteX62" fmla="*/ 7570 w 10000"/>
                <a:gd name="connsiteY62" fmla="*/ 3504 h 10000"/>
                <a:gd name="connsiteX63" fmla="*/ 7676 w 10000"/>
                <a:gd name="connsiteY63" fmla="*/ 3433 h 10000"/>
                <a:gd name="connsiteX64" fmla="*/ 7747 w 10000"/>
                <a:gd name="connsiteY64" fmla="*/ 3283 h 10000"/>
                <a:gd name="connsiteX65" fmla="*/ 7782 w 10000"/>
                <a:gd name="connsiteY65" fmla="*/ 3145 h 10000"/>
                <a:gd name="connsiteX66" fmla="*/ 7888 w 10000"/>
                <a:gd name="connsiteY66" fmla="*/ 3093 h 10000"/>
                <a:gd name="connsiteX67" fmla="*/ 8028 w 10000"/>
                <a:gd name="connsiteY67" fmla="*/ 3006 h 10000"/>
                <a:gd name="connsiteX68" fmla="*/ 8170 w 10000"/>
                <a:gd name="connsiteY68" fmla="*/ 2958 h 10000"/>
                <a:gd name="connsiteX69" fmla="*/ 8343 w 10000"/>
                <a:gd name="connsiteY69" fmla="*/ 2856 h 10000"/>
                <a:gd name="connsiteX70" fmla="*/ 8523 w 10000"/>
                <a:gd name="connsiteY70" fmla="*/ 2715 h 10000"/>
                <a:gd name="connsiteX71" fmla="*/ 8625 w 10000"/>
                <a:gd name="connsiteY71" fmla="*/ 2580 h 10000"/>
                <a:gd name="connsiteX72" fmla="*/ 8625 w 10000"/>
                <a:gd name="connsiteY72" fmla="*/ 2480 h 10000"/>
                <a:gd name="connsiteX73" fmla="*/ 8663 w 10000"/>
                <a:gd name="connsiteY73" fmla="*/ 2292 h 10000"/>
                <a:gd name="connsiteX74" fmla="*/ 8451 w 10000"/>
                <a:gd name="connsiteY74" fmla="*/ 2054 h 10000"/>
                <a:gd name="connsiteX75" fmla="*/ 8414 w 10000"/>
                <a:gd name="connsiteY75" fmla="*/ 1963 h 10000"/>
                <a:gd name="connsiteX76" fmla="*/ 8414 w 10000"/>
                <a:gd name="connsiteY76" fmla="*/ 1488 h 10000"/>
                <a:gd name="connsiteX77" fmla="*/ 8414 w 10000"/>
                <a:gd name="connsiteY77" fmla="*/ 1383 h 10000"/>
                <a:gd name="connsiteX78" fmla="*/ 8414 w 10000"/>
                <a:gd name="connsiteY78" fmla="*/ 1335 h 10000"/>
                <a:gd name="connsiteX79" fmla="*/ 8451 w 10000"/>
                <a:gd name="connsiteY79" fmla="*/ 1283 h 10000"/>
                <a:gd name="connsiteX80" fmla="*/ 8523 w 10000"/>
                <a:gd name="connsiteY80" fmla="*/ 1229 h 10000"/>
                <a:gd name="connsiteX81" fmla="*/ 8663 w 10000"/>
                <a:gd name="connsiteY81" fmla="*/ 1142 h 10000"/>
                <a:gd name="connsiteX82" fmla="*/ 8907 w 10000"/>
                <a:gd name="connsiteY82" fmla="*/ 1112 h 10000"/>
                <a:gd name="connsiteX83" fmla="*/ 9048 w 10000"/>
                <a:gd name="connsiteY83" fmla="*/ 1097 h 10000"/>
                <a:gd name="connsiteX84" fmla="*/ 9152 w 10000"/>
                <a:gd name="connsiteY84" fmla="*/ 1041 h 10000"/>
                <a:gd name="connsiteX85" fmla="*/ 9328 w 10000"/>
                <a:gd name="connsiteY85" fmla="*/ 974 h 10000"/>
                <a:gd name="connsiteX86" fmla="*/ 9542 w 10000"/>
                <a:gd name="connsiteY86" fmla="*/ 818 h 10000"/>
                <a:gd name="connsiteX87" fmla="*/ 9682 w 10000"/>
                <a:gd name="connsiteY87" fmla="*/ 734 h 10000"/>
                <a:gd name="connsiteX88" fmla="*/ 9931 w 10000"/>
                <a:gd name="connsiteY88" fmla="*/ 634 h 10000"/>
                <a:gd name="connsiteX89" fmla="*/ 10000 w 10000"/>
                <a:gd name="connsiteY89" fmla="*/ 545 h 10000"/>
                <a:gd name="connsiteX90" fmla="*/ 10000 w 10000"/>
                <a:gd name="connsiteY90" fmla="*/ 480 h 10000"/>
                <a:gd name="connsiteX91" fmla="*/ 9931 w 10000"/>
                <a:gd name="connsiteY91" fmla="*/ 394 h 10000"/>
                <a:gd name="connsiteX92" fmla="*/ 9789 w 10000"/>
                <a:gd name="connsiteY92" fmla="*/ 308 h 10000"/>
                <a:gd name="connsiteX93" fmla="*/ 9715 w 10000"/>
                <a:gd name="connsiteY93" fmla="*/ 239 h 10000"/>
                <a:gd name="connsiteX94" fmla="*/ 9682 w 10000"/>
                <a:gd name="connsiteY94" fmla="*/ 120 h 10000"/>
                <a:gd name="connsiteX95" fmla="*/ 9682 w 10000"/>
                <a:gd name="connsiteY95" fmla="*/ 48 h 10000"/>
                <a:gd name="connsiteX96" fmla="*/ 9682 w 10000"/>
                <a:gd name="connsiteY96" fmla="*/ 15 h 10000"/>
                <a:gd name="connsiteX97" fmla="*/ 9613 w 10000"/>
                <a:gd name="connsiteY9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289 w 10000"/>
                <a:gd name="connsiteY55" fmla="*/ 4135 h 10000"/>
                <a:gd name="connsiteX56" fmla="*/ 7289 w 10000"/>
                <a:gd name="connsiteY56" fmla="*/ 4066 h 10000"/>
                <a:gd name="connsiteX57" fmla="*/ 7357 w 10000"/>
                <a:gd name="connsiteY57" fmla="*/ 3946 h 10000"/>
                <a:gd name="connsiteX58" fmla="*/ 7464 w 10000"/>
                <a:gd name="connsiteY58" fmla="*/ 3846 h 10000"/>
                <a:gd name="connsiteX59" fmla="*/ 7570 w 10000"/>
                <a:gd name="connsiteY59" fmla="*/ 3742 h 10000"/>
                <a:gd name="connsiteX60" fmla="*/ 7570 w 10000"/>
                <a:gd name="connsiteY60" fmla="*/ 3624 h 10000"/>
                <a:gd name="connsiteX61" fmla="*/ 7570 w 10000"/>
                <a:gd name="connsiteY61" fmla="*/ 3504 h 10000"/>
                <a:gd name="connsiteX62" fmla="*/ 7676 w 10000"/>
                <a:gd name="connsiteY62" fmla="*/ 3433 h 10000"/>
                <a:gd name="connsiteX63" fmla="*/ 7747 w 10000"/>
                <a:gd name="connsiteY63" fmla="*/ 3283 h 10000"/>
                <a:gd name="connsiteX64" fmla="*/ 7782 w 10000"/>
                <a:gd name="connsiteY64" fmla="*/ 3145 h 10000"/>
                <a:gd name="connsiteX65" fmla="*/ 7888 w 10000"/>
                <a:gd name="connsiteY65" fmla="*/ 3093 h 10000"/>
                <a:gd name="connsiteX66" fmla="*/ 8028 w 10000"/>
                <a:gd name="connsiteY66" fmla="*/ 3006 h 10000"/>
                <a:gd name="connsiteX67" fmla="*/ 8170 w 10000"/>
                <a:gd name="connsiteY67" fmla="*/ 2958 h 10000"/>
                <a:gd name="connsiteX68" fmla="*/ 8343 w 10000"/>
                <a:gd name="connsiteY68" fmla="*/ 2856 h 10000"/>
                <a:gd name="connsiteX69" fmla="*/ 8523 w 10000"/>
                <a:gd name="connsiteY69" fmla="*/ 2715 h 10000"/>
                <a:gd name="connsiteX70" fmla="*/ 8625 w 10000"/>
                <a:gd name="connsiteY70" fmla="*/ 2580 h 10000"/>
                <a:gd name="connsiteX71" fmla="*/ 8625 w 10000"/>
                <a:gd name="connsiteY71" fmla="*/ 2480 h 10000"/>
                <a:gd name="connsiteX72" fmla="*/ 8663 w 10000"/>
                <a:gd name="connsiteY72" fmla="*/ 2292 h 10000"/>
                <a:gd name="connsiteX73" fmla="*/ 8451 w 10000"/>
                <a:gd name="connsiteY73" fmla="*/ 2054 h 10000"/>
                <a:gd name="connsiteX74" fmla="*/ 8414 w 10000"/>
                <a:gd name="connsiteY74" fmla="*/ 1963 h 10000"/>
                <a:gd name="connsiteX75" fmla="*/ 8414 w 10000"/>
                <a:gd name="connsiteY75" fmla="*/ 1488 h 10000"/>
                <a:gd name="connsiteX76" fmla="*/ 8414 w 10000"/>
                <a:gd name="connsiteY76" fmla="*/ 1383 h 10000"/>
                <a:gd name="connsiteX77" fmla="*/ 8414 w 10000"/>
                <a:gd name="connsiteY77" fmla="*/ 1335 h 10000"/>
                <a:gd name="connsiteX78" fmla="*/ 8451 w 10000"/>
                <a:gd name="connsiteY78" fmla="*/ 1283 h 10000"/>
                <a:gd name="connsiteX79" fmla="*/ 8523 w 10000"/>
                <a:gd name="connsiteY79" fmla="*/ 1229 h 10000"/>
                <a:gd name="connsiteX80" fmla="*/ 8663 w 10000"/>
                <a:gd name="connsiteY80" fmla="*/ 1142 h 10000"/>
                <a:gd name="connsiteX81" fmla="*/ 8907 w 10000"/>
                <a:gd name="connsiteY81" fmla="*/ 1112 h 10000"/>
                <a:gd name="connsiteX82" fmla="*/ 9048 w 10000"/>
                <a:gd name="connsiteY82" fmla="*/ 1097 h 10000"/>
                <a:gd name="connsiteX83" fmla="*/ 9152 w 10000"/>
                <a:gd name="connsiteY83" fmla="*/ 1041 h 10000"/>
                <a:gd name="connsiteX84" fmla="*/ 9328 w 10000"/>
                <a:gd name="connsiteY84" fmla="*/ 974 h 10000"/>
                <a:gd name="connsiteX85" fmla="*/ 9542 w 10000"/>
                <a:gd name="connsiteY85" fmla="*/ 818 h 10000"/>
                <a:gd name="connsiteX86" fmla="*/ 9682 w 10000"/>
                <a:gd name="connsiteY86" fmla="*/ 734 h 10000"/>
                <a:gd name="connsiteX87" fmla="*/ 9931 w 10000"/>
                <a:gd name="connsiteY87" fmla="*/ 634 h 10000"/>
                <a:gd name="connsiteX88" fmla="*/ 10000 w 10000"/>
                <a:gd name="connsiteY88" fmla="*/ 545 h 10000"/>
                <a:gd name="connsiteX89" fmla="*/ 10000 w 10000"/>
                <a:gd name="connsiteY89" fmla="*/ 480 h 10000"/>
                <a:gd name="connsiteX90" fmla="*/ 9931 w 10000"/>
                <a:gd name="connsiteY90" fmla="*/ 394 h 10000"/>
                <a:gd name="connsiteX91" fmla="*/ 9789 w 10000"/>
                <a:gd name="connsiteY91" fmla="*/ 308 h 10000"/>
                <a:gd name="connsiteX92" fmla="*/ 9715 w 10000"/>
                <a:gd name="connsiteY92" fmla="*/ 239 h 10000"/>
                <a:gd name="connsiteX93" fmla="*/ 9682 w 10000"/>
                <a:gd name="connsiteY93" fmla="*/ 120 h 10000"/>
                <a:gd name="connsiteX94" fmla="*/ 9682 w 10000"/>
                <a:gd name="connsiteY94" fmla="*/ 48 h 10000"/>
                <a:gd name="connsiteX95" fmla="*/ 9682 w 10000"/>
                <a:gd name="connsiteY95" fmla="*/ 15 h 10000"/>
                <a:gd name="connsiteX96" fmla="*/ 9613 w 10000"/>
                <a:gd name="connsiteY96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289 w 10000"/>
                <a:gd name="connsiteY55" fmla="*/ 4135 h 10000"/>
                <a:gd name="connsiteX56" fmla="*/ 7357 w 10000"/>
                <a:gd name="connsiteY56" fmla="*/ 3946 h 10000"/>
                <a:gd name="connsiteX57" fmla="*/ 7464 w 10000"/>
                <a:gd name="connsiteY57" fmla="*/ 3846 h 10000"/>
                <a:gd name="connsiteX58" fmla="*/ 7570 w 10000"/>
                <a:gd name="connsiteY58" fmla="*/ 3742 h 10000"/>
                <a:gd name="connsiteX59" fmla="*/ 7570 w 10000"/>
                <a:gd name="connsiteY59" fmla="*/ 3624 h 10000"/>
                <a:gd name="connsiteX60" fmla="*/ 7570 w 10000"/>
                <a:gd name="connsiteY60" fmla="*/ 3504 h 10000"/>
                <a:gd name="connsiteX61" fmla="*/ 7676 w 10000"/>
                <a:gd name="connsiteY61" fmla="*/ 3433 h 10000"/>
                <a:gd name="connsiteX62" fmla="*/ 7747 w 10000"/>
                <a:gd name="connsiteY62" fmla="*/ 3283 h 10000"/>
                <a:gd name="connsiteX63" fmla="*/ 7782 w 10000"/>
                <a:gd name="connsiteY63" fmla="*/ 3145 h 10000"/>
                <a:gd name="connsiteX64" fmla="*/ 7888 w 10000"/>
                <a:gd name="connsiteY64" fmla="*/ 3093 h 10000"/>
                <a:gd name="connsiteX65" fmla="*/ 8028 w 10000"/>
                <a:gd name="connsiteY65" fmla="*/ 3006 h 10000"/>
                <a:gd name="connsiteX66" fmla="*/ 8170 w 10000"/>
                <a:gd name="connsiteY66" fmla="*/ 2958 h 10000"/>
                <a:gd name="connsiteX67" fmla="*/ 8343 w 10000"/>
                <a:gd name="connsiteY67" fmla="*/ 2856 h 10000"/>
                <a:gd name="connsiteX68" fmla="*/ 8523 w 10000"/>
                <a:gd name="connsiteY68" fmla="*/ 2715 h 10000"/>
                <a:gd name="connsiteX69" fmla="*/ 8625 w 10000"/>
                <a:gd name="connsiteY69" fmla="*/ 2580 h 10000"/>
                <a:gd name="connsiteX70" fmla="*/ 8625 w 10000"/>
                <a:gd name="connsiteY70" fmla="*/ 2480 h 10000"/>
                <a:gd name="connsiteX71" fmla="*/ 8663 w 10000"/>
                <a:gd name="connsiteY71" fmla="*/ 2292 h 10000"/>
                <a:gd name="connsiteX72" fmla="*/ 8451 w 10000"/>
                <a:gd name="connsiteY72" fmla="*/ 2054 h 10000"/>
                <a:gd name="connsiteX73" fmla="*/ 8414 w 10000"/>
                <a:gd name="connsiteY73" fmla="*/ 1963 h 10000"/>
                <a:gd name="connsiteX74" fmla="*/ 8414 w 10000"/>
                <a:gd name="connsiteY74" fmla="*/ 1488 h 10000"/>
                <a:gd name="connsiteX75" fmla="*/ 8414 w 10000"/>
                <a:gd name="connsiteY75" fmla="*/ 1383 h 10000"/>
                <a:gd name="connsiteX76" fmla="*/ 8414 w 10000"/>
                <a:gd name="connsiteY76" fmla="*/ 1335 h 10000"/>
                <a:gd name="connsiteX77" fmla="*/ 8451 w 10000"/>
                <a:gd name="connsiteY77" fmla="*/ 1283 h 10000"/>
                <a:gd name="connsiteX78" fmla="*/ 8523 w 10000"/>
                <a:gd name="connsiteY78" fmla="*/ 1229 h 10000"/>
                <a:gd name="connsiteX79" fmla="*/ 8663 w 10000"/>
                <a:gd name="connsiteY79" fmla="*/ 1142 h 10000"/>
                <a:gd name="connsiteX80" fmla="*/ 8907 w 10000"/>
                <a:gd name="connsiteY80" fmla="*/ 1112 h 10000"/>
                <a:gd name="connsiteX81" fmla="*/ 9048 w 10000"/>
                <a:gd name="connsiteY81" fmla="*/ 1097 h 10000"/>
                <a:gd name="connsiteX82" fmla="*/ 9152 w 10000"/>
                <a:gd name="connsiteY82" fmla="*/ 1041 h 10000"/>
                <a:gd name="connsiteX83" fmla="*/ 9328 w 10000"/>
                <a:gd name="connsiteY83" fmla="*/ 974 h 10000"/>
                <a:gd name="connsiteX84" fmla="*/ 9542 w 10000"/>
                <a:gd name="connsiteY84" fmla="*/ 818 h 10000"/>
                <a:gd name="connsiteX85" fmla="*/ 9682 w 10000"/>
                <a:gd name="connsiteY85" fmla="*/ 734 h 10000"/>
                <a:gd name="connsiteX86" fmla="*/ 9931 w 10000"/>
                <a:gd name="connsiteY86" fmla="*/ 634 h 10000"/>
                <a:gd name="connsiteX87" fmla="*/ 10000 w 10000"/>
                <a:gd name="connsiteY87" fmla="*/ 545 h 10000"/>
                <a:gd name="connsiteX88" fmla="*/ 10000 w 10000"/>
                <a:gd name="connsiteY88" fmla="*/ 480 h 10000"/>
                <a:gd name="connsiteX89" fmla="*/ 9931 w 10000"/>
                <a:gd name="connsiteY89" fmla="*/ 394 h 10000"/>
                <a:gd name="connsiteX90" fmla="*/ 9789 w 10000"/>
                <a:gd name="connsiteY90" fmla="*/ 308 h 10000"/>
                <a:gd name="connsiteX91" fmla="*/ 9715 w 10000"/>
                <a:gd name="connsiteY91" fmla="*/ 239 h 10000"/>
                <a:gd name="connsiteX92" fmla="*/ 9682 w 10000"/>
                <a:gd name="connsiteY92" fmla="*/ 120 h 10000"/>
                <a:gd name="connsiteX93" fmla="*/ 9682 w 10000"/>
                <a:gd name="connsiteY93" fmla="*/ 48 h 10000"/>
                <a:gd name="connsiteX94" fmla="*/ 9682 w 10000"/>
                <a:gd name="connsiteY94" fmla="*/ 15 h 10000"/>
                <a:gd name="connsiteX95" fmla="*/ 9613 w 10000"/>
                <a:gd name="connsiteY95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289 w 10000"/>
                <a:gd name="connsiteY55" fmla="*/ 4135 h 10000"/>
                <a:gd name="connsiteX56" fmla="*/ 7464 w 10000"/>
                <a:gd name="connsiteY56" fmla="*/ 3846 h 10000"/>
                <a:gd name="connsiteX57" fmla="*/ 7570 w 10000"/>
                <a:gd name="connsiteY57" fmla="*/ 3742 h 10000"/>
                <a:gd name="connsiteX58" fmla="*/ 7570 w 10000"/>
                <a:gd name="connsiteY58" fmla="*/ 3624 h 10000"/>
                <a:gd name="connsiteX59" fmla="*/ 7570 w 10000"/>
                <a:gd name="connsiteY59" fmla="*/ 3504 h 10000"/>
                <a:gd name="connsiteX60" fmla="*/ 7676 w 10000"/>
                <a:gd name="connsiteY60" fmla="*/ 3433 h 10000"/>
                <a:gd name="connsiteX61" fmla="*/ 7747 w 10000"/>
                <a:gd name="connsiteY61" fmla="*/ 3283 h 10000"/>
                <a:gd name="connsiteX62" fmla="*/ 7782 w 10000"/>
                <a:gd name="connsiteY62" fmla="*/ 3145 h 10000"/>
                <a:gd name="connsiteX63" fmla="*/ 7888 w 10000"/>
                <a:gd name="connsiteY63" fmla="*/ 3093 h 10000"/>
                <a:gd name="connsiteX64" fmla="*/ 8028 w 10000"/>
                <a:gd name="connsiteY64" fmla="*/ 3006 h 10000"/>
                <a:gd name="connsiteX65" fmla="*/ 8170 w 10000"/>
                <a:gd name="connsiteY65" fmla="*/ 2958 h 10000"/>
                <a:gd name="connsiteX66" fmla="*/ 8343 w 10000"/>
                <a:gd name="connsiteY66" fmla="*/ 2856 h 10000"/>
                <a:gd name="connsiteX67" fmla="*/ 8523 w 10000"/>
                <a:gd name="connsiteY67" fmla="*/ 2715 h 10000"/>
                <a:gd name="connsiteX68" fmla="*/ 8625 w 10000"/>
                <a:gd name="connsiteY68" fmla="*/ 2580 h 10000"/>
                <a:gd name="connsiteX69" fmla="*/ 8625 w 10000"/>
                <a:gd name="connsiteY69" fmla="*/ 2480 h 10000"/>
                <a:gd name="connsiteX70" fmla="*/ 8663 w 10000"/>
                <a:gd name="connsiteY70" fmla="*/ 2292 h 10000"/>
                <a:gd name="connsiteX71" fmla="*/ 8451 w 10000"/>
                <a:gd name="connsiteY71" fmla="*/ 2054 h 10000"/>
                <a:gd name="connsiteX72" fmla="*/ 8414 w 10000"/>
                <a:gd name="connsiteY72" fmla="*/ 1963 h 10000"/>
                <a:gd name="connsiteX73" fmla="*/ 8414 w 10000"/>
                <a:gd name="connsiteY73" fmla="*/ 1488 h 10000"/>
                <a:gd name="connsiteX74" fmla="*/ 8414 w 10000"/>
                <a:gd name="connsiteY74" fmla="*/ 1383 h 10000"/>
                <a:gd name="connsiteX75" fmla="*/ 8414 w 10000"/>
                <a:gd name="connsiteY75" fmla="*/ 1335 h 10000"/>
                <a:gd name="connsiteX76" fmla="*/ 8451 w 10000"/>
                <a:gd name="connsiteY76" fmla="*/ 1283 h 10000"/>
                <a:gd name="connsiteX77" fmla="*/ 8523 w 10000"/>
                <a:gd name="connsiteY77" fmla="*/ 1229 h 10000"/>
                <a:gd name="connsiteX78" fmla="*/ 8663 w 10000"/>
                <a:gd name="connsiteY78" fmla="*/ 1142 h 10000"/>
                <a:gd name="connsiteX79" fmla="*/ 8907 w 10000"/>
                <a:gd name="connsiteY79" fmla="*/ 1112 h 10000"/>
                <a:gd name="connsiteX80" fmla="*/ 9048 w 10000"/>
                <a:gd name="connsiteY80" fmla="*/ 1097 h 10000"/>
                <a:gd name="connsiteX81" fmla="*/ 9152 w 10000"/>
                <a:gd name="connsiteY81" fmla="*/ 1041 h 10000"/>
                <a:gd name="connsiteX82" fmla="*/ 9328 w 10000"/>
                <a:gd name="connsiteY82" fmla="*/ 974 h 10000"/>
                <a:gd name="connsiteX83" fmla="*/ 9542 w 10000"/>
                <a:gd name="connsiteY83" fmla="*/ 818 h 10000"/>
                <a:gd name="connsiteX84" fmla="*/ 9682 w 10000"/>
                <a:gd name="connsiteY84" fmla="*/ 734 h 10000"/>
                <a:gd name="connsiteX85" fmla="*/ 9931 w 10000"/>
                <a:gd name="connsiteY85" fmla="*/ 634 h 10000"/>
                <a:gd name="connsiteX86" fmla="*/ 10000 w 10000"/>
                <a:gd name="connsiteY86" fmla="*/ 545 h 10000"/>
                <a:gd name="connsiteX87" fmla="*/ 10000 w 10000"/>
                <a:gd name="connsiteY87" fmla="*/ 480 h 10000"/>
                <a:gd name="connsiteX88" fmla="*/ 9931 w 10000"/>
                <a:gd name="connsiteY88" fmla="*/ 394 h 10000"/>
                <a:gd name="connsiteX89" fmla="*/ 9789 w 10000"/>
                <a:gd name="connsiteY89" fmla="*/ 308 h 10000"/>
                <a:gd name="connsiteX90" fmla="*/ 9715 w 10000"/>
                <a:gd name="connsiteY90" fmla="*/ 239 h 10000"/>
                <a:gd name="connsiteX91" fmla="*/ 9682 w 10000"/>
                <a:gd name="connsiteY91" fmla="*/ 120 h 10000"/>
                <a:gd name="connsiteX92" fmla="*/ 9682 w 10000"/>
                <a:gd name="connsiteY92" fmla="*/ 48 h 10000"/>
                <a:gd name="connsiteX93" fmla="*/ 9682 w 10000"/>
                <a:gd name="connsiteY93" fmla="*/ 15 h 10000"/>
                <a:gd name="connsiteX94" fmla="*/ 9613 w 10000"/>
                <a:gd name="connsiteY94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464 w 10000"/>
                <a:gd name="connsiteY55" fmla="*/ 3846 h 10000"/>
                <a:gd name="connsiteX56" fmla="*/ 7570 w 10000"/>
                <a:gd name="connsiteY56" fmla="*/ 3742 h 10000"/>
                <a:gd name="connsiteX57" fmla="*/ 7570 w 10000"/>
                <a:gd name="connsiteY57" fmla="*/ 3624 h 10000"/>
                <a:gd name="connsiteX58" fmla="*/ 7570 w 10000"/>
                <a:gd name="connsiteY58" fmla="*/ 3504 h 10000"/>
                <a:gd name="connsiteX59" fmla="*/ 7676 w 10000"/>
                <a:gd name="connsiteY59" fmla="*/ 3433 h 10000"/>
                <a:gd name="connsiteX60" fmla="*/ 7747 w 10000"/>
                <a:gd name="connsiteY60" fmla="*/ 3283 h 10000"/>
                <a:gd name="connsiteX61" fmla="*/ 7782 w 10000"/>
                <a:gd name="connsiteY61" fmla="*/ 3145 h 10000"/>
                <a:gd name="connsiteX62" fmla="*/ 7888 w 10000"/>
                <a:gd name="connsiteY62" fmla="*/ 3093 h 10000"/>
                <a:gd name="connsiteX63" fmla="*/ 8028 w 10000"/>
                <a:gd name="connsiteY63" fmla="*/ 3006 h 10000"/>
                <a:gd name="connsiteX64" fmla="*/ 8170 w 10000"/>
                <a:gd name="connsiteY64" fmla="*/ 2958 h 10000"/>
                <a:gd name="connsiteX65" fmla="*/ 8343 w 10000"/>
                <a:gd name="connsiteY65" fmla="*/ 2856 h 10000"/>
                <a:gd name="connsiteX66" fmla="*/ 8523 w 10000"/>
                <a:gd name="connsiteY66" fmla="*/ 2715 h 10000"/>
                <a:gd name="connsiteX67" fmla="*/ 8625 w 10000"/>
                <a:gd name="connsiteY67" fmla="*/ 2580 h 10000"/>
                <a:gd name="connsiteX68" fmla="*/ 8625 w 10000"/>
                <a:gd name="connsiteY68" fmla="*/ 2480 h 10000"/>
                <a:gd name="connsiteX69" fmla="*/ 8663 w 10000"/>
                <a:gd name="connsiteY69" fmla="*/ 2292 h 10000"/>
                <a:gd name="connsiteX70" fmla="*/ 8451 w 10000"/>
                <a:gd name="connsiteY70" fmla="*/ 2054 h 10000"/>
                <a:gd name="connsiteX71" fmla="*/ 8414 w 10000"/>
                <a:gd name="connsiteY71" fmla="*/ 1963 h 10000"/>
                <a:gd name="connsiteX72" fmla="*/ 8414 w 10000"/>
                <a:gd name="connsiteY72" fmla="*/ 1488 h 10000"/>
                <a:gd name="connsiteX73" fmla="*/ 8414 w 10000"/>
                <a:gd name="connsiteY73" fmla="*/ 1383 h 10000"/>
                <a:gd name="connsiteX74" fmla="*/ 8414 w 10000"/>
                <a:gd name="connsiteY74" fmla="*/ 1335 h 10000"/>
                <a:gd name="connsiteX75" fmla="*/ 8451 w 10000"/>
                <a:gd name="connsiteY75" fmla="*/ 1283 h 10000"/>
                <a:gd name="connsiteX76" fmla="*/ 8523 w 10000"/>
                <a:gd name="connsiteY76" fmla="*/ 1229 h 10000"/>
                <a:gd name="connsiteX77" fmla="*/ 8663 w 10000"/>
                <a:gd name="connsiteY77" fmla="*/ 1142 h 10000"/>
                <a:gd name="connsiteX78" fmla="*/ 8907 w 10000"/>
                <a:gd name="connsiteY78" fmla="*/ 1112 h 10000"/>
                <a:gd name="connsiteX79" fmla="*/ 9048 w 10000"/>
                <a:gd name="connsiteY79" fmla="*/ 1097 h 10000"/>
                <a:gd name="connsiteX80" fmla="*/ 9152 w 10000"/>
                <a:gd name="connsiteY80" fmla="*/ 1041 h 10000"/>
                <a:gd name="connsiteX81" fmla="*/ 9328 w 10000"/>
                <a:gd name="connsiteY81" fmla="*/ 974 h 10000"/>
                <a:gd name="connsiteX82" fmla="*/ 9542 w 10000"/>
                <a:gd name="connsiteY82" fmla="*/ 818 h 10000"/>
                <a:gd name="connsiteX83" fmla="*/ 9682 w 10000"/>
                <a:gd name="connsiteY83" fmla="*/ 734 h 10000"/>
                <a:gd name="connsiteX84" fmla="*/ 9931 w 10000"/>
                <a:gd name="connsiteY84" fmla="*/ 634 h 10000"/>
                <a:gd name="connsiteX85" fmla="*/ 10000 w 10000"/>
                <a:gd name="connsiteY85" fmla="*/ 545 h 10000"/>
                <a:gd name="connsiteX86" fmla="*/ 10000 w 10000"/>
                <a:gd name="connsiteY86" fmla="*/ 480 h 10000"/>
                <a:gd name="connsiteX87" fmla="*/ 9931 w 10000"/>
                <a:gd name="connsiteY87" fmla="*/ 394 h 10000"/>
                <a:gd name="connsiteX88" fmla="*/ 9789 w 10000"/>
                <a:gd name="connsiteY88" fmla="*/ 308 h 10000"/>
                <a:gd name="connsiteX89" fmla="*/ 9715 w 10000"/>
                <a:gd name="connsiteY89" fmla="*/ 239 h 10000"/>
                <a:gd name="connsiteX90" fmla="*/ 9682 w 10000"/>
                <a:gd name="connsiteY90" fmla="*/ 120 h 10000"/>
                <a:gd name="connsiteX91" fmla="*/ 9682 w 10000"/>
                <a:gd name="connsiteY91" fmla="*/ 48 h 10000"/>
                <a:gd name="connsiteX92" fmla="*/ 9682 w 10000"/>
                <a:gd name="connsiteY92" fmla="*/ 15 h 10000"/>
                <a:gd name="connsiteX93" fmla="*/ 9613 w 10000"/>
                <a:gd name="connsiteY93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570 w 10000"/>
                <a:gd name="connsiteY55" fmla="*/ 3742 h 10000"/>
                <a:gd name="connsiteX56" fmla="*/ 7570 w 10000"/>
                <a:gd name="connsiteY56" fmla="*/ 3624 h 10000"/>
                <a:gd name="connsiteX57" fmla="*/ 7570 w 10000"/>
                <a:gd name="connsiteY57" fmla="*/ 3504 h 10000"/>
                <a:gd name="connsiteX58" fmla="*/ 7676 w 10000"/>
                <a:gd name="connsiteY58" fmla="*/ 3433 h 10000"/>
                <a:gd name="connsiteX59" fmla="*/ 7747 w 10000"/>
                <a:gd name="connsiteY59" fmla="*/ 3283 h 10000"/>
                <a:gd name="connsiteX60" fmla="*/ 7782 w 10000"/>
                <a:gd name="connsiteY60" fmla="*/ 3145 h 10000"/>
                <a:gd name="connsiteX61" fmla="*/ 7888 w 10000"/>
                <a:gd name="connsiteY61" fmla="*/ 3093 h 10000"/>
                <a:gd name="connsiteX62" fmla="*/ 8028 w 10000"/>
                <a:gd name="connsiteY62" fmla="*/ 3006 h 10000"/>
                <a:gd name="connsiteX63" fmla="*/ 8170 w 10000"/>
                <a:gd name="connsiteY63" fmla="*/ 2958 h 10000"/>
                <a:gd name="connsiteX64" fmla="*/ 8343 w 10000"/>
                <a:gd name="connsiteY64" fmla="*/ 2856 h 10000"/>
                <a:gd name="connsiteX65" fmla="*/ 8523 w 10000"/>
                <a:gd name="connsiteY65" fmla="*/ 2715 h 10000"/>
                <a:gd name="connsiteX66" fmla="*/ 8625 w 10000"/>
                <a:gd name="connsiteY66" fmla="*/ 2580 h 10000"/>
                <a:gd name="connsiteX67" fmla="*/ 8625 w 10000"/>
                <a:gd name="connsiteY67" fmla="*/ 2480 h 10000"/>
                <a:gd name="connsiteX68" fmla="*/ 8663 w 10000"/>
                <a:gd name="connsiteY68" fmla="*/ 2292 h 10000"/>
                <a:gd name="connsiteX69" fmla="*/ 8451 w 10000"/>
                <a:gd name="connsiteY69" fmla="*/ 2054 h 10000"/>
                <a:gd name="connsiteX70" fmla="*/ 8414 w 10000"/>
                <a:gd name="connsiteY70" fmla="*/ 1963 h 10000"/>
                <a:gd name="connsiteX71" fmla="*/ 8414 w 10000"/>
                <a:gd name="connsiteY71" fmla="*/ 1488 h 10000"/>
                <a:gd name="connsiteX72" fmla="*/ 8414 w 10000"/>
                <a:gd name="connsiteY72" fmla="*/ 1383 h 10000"/>
                <a:gd name="connsiteX73" fmla="*/ 8414 w 10000"/>
                <a:gd name="connsiteY73" fmla="*/ 1335 h 10000"/>
                <a:gd name="connsiteX74" fmla="*/ 8451 w 10000"/>
                <a:gd name="connsiteY74" fmla="*/ 1283 h 10000"/>
                <a:gd name="connsiteX75" fmla="*/ 8523 w 10000"/>
                <a:gd name="connsiteY75" fmla="*/ 1229 h 10000"/>
                <a:gd name="connsiteX76" fmla="*/ 8663 w 10000"/>
                <a:gd name="connsiteY76" fmla="*/ 1142 h 10000"/>
                <a:gd name="connsiteX77" fmla="*/ 8907 w 10000"/>
                <a:gd name="connsiteY77" fmla="*/ 1112 h 10000"/>
                <a:gd name="connsiteX78" fmla="*/ 9048 w 10000"/>
                <a:gd name="connsiteY78" fmla="*/ 1097 h 10000"/>
                <a:gd name="connsiteX79" fmla="*/ 9152 w 10000"/>
                <a:gd name="connsiteY79" fmla="*/ 1041 h 10000"/>
                <a:gd name="connsiteX80" fmla="*/ 9328 w 10000"/>
                <a:gd name="connsiteY80" fmla="*/ 974 h 10000"/>
                <a:gd name="connsiteX81" fmla="*/ 9542 w 10000"/>
                <a:gd name="connsiteY81" fmla="*/ 818 h 10000"/>
                <a:gd name="connsiteX82" fmla="*/ 9682 w 10000"/>
                <a:gd name="connsiteY82" fmla="*/ 734 h 10000"/>
                <a:gd name="connsiteX83" fmla="*/ 9931 w 10000"/>
                <a:gd name="connsiteY83" fmla="*/ 634 h 10000"/>
                <a:gd name="connsiteX84" fmla="*/ 10000 w 10000"/>
                <a:gd name="connsiteY84" fmla="*/ 545 h 10000"/>
                <a:gd name="connsiteX85" fmla="*/ 10000 w 10000"/>
                <a:gd name="connsiteY85" fmla="*/ 480 h 10000"/>
                <a:gd name="connsiteX86" fmla="*/ 9931 w 10000"/>
                <a:gd name="connsiteY86" fmla="*/ 394 h 10000"/>
                <a:gd name="connsiteX87" fmla="*/ 9789 w 10000"/>
                <a:gd name="connsiteY87" fmla="*/ 308 h 10000"/>
                <a:gd name="connsiteX88" fmla="*/ 9715 w 10000"/>
                <a:gd name="connsiteY88" fmla="*/ 239 h 10000"/>
                <a:gd name="connsiteX89" fmla="*/ 9682 w 10000"/>
                <a:gd name="connsiteY89" fmla="*/ 120 h 10000"/>
                <a:gd name="connsiteX90" fmla="*/ 9682 w 10000"/>
                <a:gd name="connsiteY90" fmla="*/ 48 h 10000"/>
                <a:gd name="connsiteX91" fmla="*/ 9682 w 10000"/>
                <a:gd name="connsiteY91" fmla="*/ 15 h 10000"/>
                <a:gd name="connsiteX92" fmla="*/ 9613 w 10000"/>
                <a:gd name="connsiteY92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570 w 10000"/>
                <a:gd name="connsiteY55" fmla="*/ 3624 h 10000"/>
                <a:gd name="connsiteX56" fmla="*/ 7570 w 10000"/>
                <a:gd name="connsiteY56" fmla="*/ 3504 h 10000"/>
                <a:gd name="connsiteX57" fmla="*/ 7676 w 10000"/>
                <a:gd name="connsiteY57" fmla="*/ 3433 h 10000"/>
                <a:gd name="connsiteX58" fmla="*/ 7747 w 10000"/>
                <a:gd name="connsiteY58" fmla="*/ 3283 h 10000"/>
                <a:gd name="connsiteX59" fmla="*/ 7782 w 10000"/>
                <a:gd name="connsiteY59" fmla="*/ 3145 h 10000"/>
                <a:gd name="connsiteX60" fmla="*/ 7888 w 10000"/>
                <a:gd name="connsiteY60" fmla="*/ 3093 h 10000"/>
                <a:gd name="connsiteX61" fmla="*/ 8028 w 10000"/>
                <a:gd name="connsiteY61" fmla="*/ 3006 h 10000"/>
                <a:gd name="connsiteX62" fmla="*/ 8170 w 10000"/>
                <a:gd name="connsiteY62" fmla="*/ 2958 h 10000"/>
                <a:gd name="connsiteX63" fmla="*/ 8343 w 10000"/>
                <a:gd name="connsiteY63" fmla="*/ 2856 h 10000"/>
                <a:gd name="connsiteX64" fmla="*/ 8523 w 10000"/>
                <a:gd name="connsiteY64" fmla="*/ 2715 h 10000"/>
                <a:gd name="connsiteX65" fmla="*/ 8625 w 10000"/>
                <a:gd name="connsiteY65" fmla="*/ 2580 h 10000"/>
                <a:gd name="connsiteX66" fmla="*/ 8625 w 10000"/>
                <a:gd name="connsiteY66" fmla="*/ 2480 h 10000"/>
                <a:gd name="connsiteX67" fmla="*/ 8663 w 10000"/>
                <a:gd name="connsiteY67" fmla="*/ 2292 h 10000"/>
                <a:gd name="connsiteX68" fmla="*/ 8451 w 10000"/>
                <a:gd name="connsiteY68" fmla="*/ 2054 h 10000"/>
                <a:gd name="connsiteX69" fmla="*/ 8414 w 10000"/>
                <a:gd name="connsiteY69" fmla="*/ 1963 h 10000"/>
                <a:gd name="connsiteX70" fmla="*/ 8414 w 10000"/>
                <a:gd name="connsiteY70" fmla="*/ 1488 h 10000"/>
                <a:gd name="connsiteX71" fmla="*/ 8414 w 10000"/>
                <a:gd name="connsiteY71" fmla="*/ 1383 h 10000"/>
                <a:gd name="connsiteX72" fmla="*/ 8414 w 10000"/>
                <a:gd name="connsiteY72" fmla="*/ 1335 h 10000"/>
                <a:gd name="connsiteX73" fmla="*/ 8451 w 10000"/>
                <a:gd name="connsiteY73" fmla="*/ 1283 h 10000"/>
                <a:gd name="connsiteX74" fmla="*/ 8523 w 10000"/>
                <a:gd name="connsiteY74" fmla="*/ 1229 h 10000"/>
                <a:gd name="connsiteX75" fmla="*/ 8663 w 10000"/>
                <a:gd name="connsiteY75" fmla="*/ 1142 h 10000"/>
                <a:gd name="connsiteX76" fmla="*/ 8907 w 10000"/>
                <a:gd name="connsiteY76" fmla="*/ 1112 h 10000"/>
                <a:gd name="connsiteX77" fmla="*/ 9048 w 10000"/>
                <a:gd name="connsiteY77" fmla="*/ 1097 h 10000"/>
                <a:gd name="connsiteX78" fmla="*/ 9152 w 10000"/>
                <a:gd name="connsiteY78" fmla="*/ 1041 h 10000"/>
                <a:gd name="connsiteX79" fmla="*/ 9328 w 10000"/>
                <a:gd name="connsiteY79" fmla="*/ 974 h 10000"/>
                <a:gd name="connsiteX80" fmla="*/ 9542 w 10000"/>
                <a:gd name="connsiteY80" fmla="*/ 818 h 10000"/>
                <a:gd name="connsiteX81" fmla="*/ 9682 w 10000"/>
                <a:gd name="connsiteY81" fmla="*/ 734 h 10000"/>
                <a:gd name="connsiteX82" fmla="*/ 9931 w 10000"/>
                <a:gd name="connsiteY82" fmla="*/ 634 h 10000"/>
                <a:gd name="connsiteX83" fmla="*/ 10000 w 10000"/>
                <a:gd name="connsiteY83" fmla="*/ 545 h 10000"/>
                <a:gd name="connsiteX84" fmla="*/ 10000 w 10000"/>
                <a:gd name="connsiteY84" fmla="*/ 480 h 10000"/>
                <a:gd name="connsiteX85" fmla="*/ 9931 w 10000"/>
                <a:gd name="connsiteY85" fmla="*/ 394 h 10000"/>
                <a:gd name="connsiteX86" fmla="*/ 9789 w 10000"/>
                <a:gd name="connsiteY86" fmla="*/ 308 h 10000"/>
                <a:gd name="connsiteX87" fmla="*/ 9715 w 10000"/>
                <a:gd name="connsiteY87" fmla="*/ 239 h 10000"/>
                <a:gd name="connsiteX88" fmla="*/ 9682 w 10000"/>
                <a:gd name="connsiteY88" fmla="*/ 120 h 10000"/>
                <a:gd name="connsiteX89" fmla="*/ 9682 w 10000"/>
                <a:gd name="connsiteY89" fmla="*/ 48 h 10000"/>
                <a:gd name="connsiteX90" fmla="*/ 9682 w 10000"/>
                <a:gd name="connsiteY90" fmla="*/ 15 h 10000"/>
                <a:gd name="connsiteX91" fmla="*/ 9613 w 10000"/>
                <a:gd name="connsiteY91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570 w 10000"/>
                <a:gd name="connsiteY55" fmla="*/ 3504 h 10000"/>
                <a:gd name="connsiteX56" fmla="*/ 7676 w 10000"/>
                <a:gd name="connsiteY56" fmla="*/ 3433 h 10000"/>
                <a:gd name="connsiteX57" fmla="*/ 7747 w 10000"/>
                <a:gd name="connsiteY57" fmla="*/ 3283 h 10000"/>
                <a:gd name="connsiteX58" fmla="*/ 7782 w 10000"/>
                <a:gd name="connsiteY58" fmla="*/ 3145 h 10000"/>
                <a:gd name="connsiteX59" fmla="*/ 7888 w 10000"/>
                <a:gd name="connsiteY59" fmla="*/ 3093 h 10000"/>
                <a:gd name="connsiteX60" fmla="*/ 8028 w 10000"/>
                <a:gd name="connsiteY60" fmla="*/ 3006 h 10000"/>
                <a:gd name="connsiteX61" fmla="*/ 8170 w 10000"/>
                <a:gd name="connsiteY61" fmla="*/ 2958 h 10000"/>
                <a:gd name="connsiteX62" fmla="*/ 8343 w 10000"/>
                <a:gd name="connsiteY62" fmla="*/ 2856 h 10000"/>
                <a:gd name="connsiteX63" fmla="*/ 8523 w 10000"/>
                <a:gd name="connsiteY63" fmla="*/ 2715 h 10000"/>
                <a:gd name="connsiteX64" fmla="*/ 8625 w 10000"/>
                <a:gd name="connsiteY64" fmla="*/ 2580 h 10000"/>
                <a:gd name="connsiteX65" fmla="*/ 8625 w 10000"/>
                <a:gd name="connsiteY65" fmla="*/ 2480 h 10000"/>
                <a:gd name="connsiteX66" fmla="*/ 8663 w 10000"/>
                <a:gd name="connsiteY66" fmla="*/ 2292 h 10000"/>
                <a:gd name="connsiteX67" fmla="*/ 8451 w 10000"/>
                <a:gd name="connsiteY67" fmla="*/ 2054 h 10000"/>
                <a:gd name="connsiteX68" fmla="*/ 8414 w 10000"/>
                <a:gd name="connsiteY68" fmla="*/ 1963 h 10000"/>
                <a:gd name="connsiteX69" fmla="*/ 8414 w 10000"/>
                <a:gd name="connsiteY69" fmla="*/ 1488 h 10000"/>
                <a:gd name="connsiteX70" fmla="*/ 8414 w 10000"/>
                <a:gd name="connsiteY70" fmla="*/ 1383 h 10000"/>
                <a:gd name="connsiteX71" fmla="*/ 8414 w 10000"/>
                <a:gd name="connsiteY71" fmla="*/ 1335 h 10000"/>
                <a:gd name="connsiteX72" fmla="*/ 8451 w 10000"/>
                <a:gd name="connsiteY72" fmla="*/ 1283 h 10000"/>
                <a:gd name="connsiteX73" fmla="*/ 8523 w 10000"/>
                <a:gd name="connsiteY73" fmla="*/ 1229 h 10000"/>
                <a:gd name="connsiteX74" fmla="*/ 8663 w 10000"/>
                <a:gd name="connsiteY74" fmla="*/ 1142 h 10000"/>
                <a:gd name="connsiteX75" fmla="*/ 8907 w 10000"/>
                <a:gd name="connsiteY75" fmla="*/ 1112 h 10000"/>
                <a:gd name="connsiteX76" fmla="*/ 9048 w 10000"/>
                <a:gd name="connsiteY76" fmla="*/ 1097 h 10000"/>
                <a:gd name="connsiteX77" fmla="*/ 9152 w 10000"/>
                <a:gd name="connsiteY77" fmla="*/ 1041 h 10000"/>
                <a:gd name="connsiteX78" fmla="*/ 9328 w 10000"/>
                <a:gd name="connsiteY78" fmla="*/ 974 h 10000"/>
                <a:gd name="connsiteX79" fmla="*/ 9542 w 10000"/>
                <a:gd name="connsiteY79" fmla="*/ 818 h 10000"/>
                <a:gd name="connsiteX80" fmla="*/ 9682 w 10000"/>
                <a:gd name="connsiteY80" fmla="*/ 734 h 10000"/>
                <a:gd name="connsiteX81" fmla="*/ 9931 w 10000"/>
                <a:gd name="connsiteY81" fmla="*/ 634 h 10000"/>
                <a:gd name="connsiteX82" fmla="*/ 10000 w 10000"/>
                <a:gd name="connsiteY82" fmla="*/ 545 h 10000"/>
                <a:gd name="connsiteX83" fmla="*/ 10000 w 10000"/>
                <a:gd name="connsiteY83" fmla="*/ 480 h 10000"/>
                <a:gd name="connsiteX84" fmla="*/ 9931 w 10000"/>
                <a:gd name="connsiteY84" fmla="*/ 394 h 10000"/>
                <a:gd name="connsiteX85" fmla="*/ 9789 w 10000"/>
                <a:gd name="connsiteY85" fmla="*/ 308 h 10000"/>
                <a:gd name="connsiteX86" fmla="*/ 9715 w 10000"/>
                <a:gd name="connsiteY86" fmla="*/ 239 h 10000"/>
                <a:gd name="connsiteX87" fmla="*/ 9682 w 10000"/>
                <a:gd name="connsiteY87" fmla="*/ 120 h 10000"/>
                <a:gd name="connsiteX88" fmla="*/ 9682 w 10000"/>
                <a:gd name="connsiteY88" fmla="*/ 48 h 10000"/>
                <a:gd name="connsiteX89" fmla="*/ 9682 w 10000"/>
                <a:gd name="connsiteY89" fmla="*/ 15 h 10000"/>
                <a:gd name="connsiteX90" fmla="*/ 9613 w 10000"/>
                <a:gd name="connsiteY90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676 w 10000"/>
                <a:gd name="connsiteY55" fmla="*/ 3433 h 10000"/>
                <a:gd name="connsiteX56" fmla="*/ 7747 w 10000"/>
                <a:gd name="connsiteY56" fmla="*/ 3283 h 10000"/>
                <a:gd name="connsiteX57" fmla="*/ 7782 w 10000"/>
                <a:gd name="connsiteY57" fmla="*/ 3145 h 10000"/>
                <a:gd name="connsiteX58" fmla="*/ 7888 w 10000"/>
                <a:gd name="connsiteY58" fmla="*/ 3093 h 10000"/>
                <a:gd name="connsiteX59" fmla="*/ 8028 w 10000"/>
                <a:gd name="connsiteY59" fmla="*/ 3006 h 10000"/>
                <a:gd name="connsiteX60" fmla="*/ 8170 w 10000"/>
                <a:gd name="connsiteY60" fmla="*/ 2958 h 10000"/>
                <a:gd name="connsiteX61" fmla="*/ 8343 w 10000"/>
                <a:gd name="connsiteY61" fmla="*/ 2856 h 10000"/>
                <a:gd name="connsiteX62" fmla="*/ 8523 w 10000"/>
                <a:gd name="connsiteY62" fmla="*/ 2715 h 10000"/>
                <a:gd name="connsiteX63" fmla="*/ 8625 w 10000"/>
                <a:gd name="connsiteY63" fmla="*/ 2580 h 10000"/>
                <a:gd name="connsiteX64" fmla="*/ 8625 w 10000"/>
                <a:gd name="connsiteY64" fmla="*/ 2480 h 10000"/>
                <a:gd name="connsiteX65" fmla="*/ 8663 w 10000"/>
                <a:gd name="connsiteY65" fmla="*/ 2292 h 10000"/>
                <a:gd name="connsiteX66" fmla="*/ 8451 w 10000"/>
                <a:gd name="connsiteY66" fmla="*/ 2054 h 10000"/>
                <a:gd name="connsiteX67" fmla="*/ 8414 w 10000"/>
                <a:gd name="connsiteY67" fmla="*/ 1963 h 10000"/>
                <a:gd name="connsiteX68" fmla="*/ 8414 w 10000"/>
                <a:gd name="connsiteY68" fmla="*/ 1488 h 10000"/>
                <a:gd name="connsiteX69" fmla="*/ 8414 w 10000"/>
                <a:gd name="connsiteY69" fmla="*/ 1383 h 10000"/>
                <a:gd name="connsiteX70" fmla="*/ 8414 w 10000"/>
                <a:gd name="connsiteY70" fmla="*/ 1335 h 10000"/>
                <a:gd name="connsiteX71" fmla="*/ 8451 w 10000"/>
                <a:gd name="connsiteY71" fmla="*/ 1283 h 10000"/>
                <a:gd name="connsiteX72" fmla="*/ 8523 w 10000"/>
                <a:gd name="connsiteY72" fmla="*/ 1229 h 10000"/>
                <a:gd name="connsiteX73" fmla="*/ 8663 w 10000"/>
                <a:gd name="connsiteY73" fmla="*/ 1142 h 10000"/>
                <a:gd name="connsiteX74" fmla="*/ 8907 w 10000"/>
                <a:gd name="connsiteY74" fmla="*/ 1112 h 10000"/>
                <a:gd name="connsiteX75" fmla="*/ 9048 w 10000"/>
                <a:gd name="connsiteY75" fmla="*/ 1097 h 10000"/>
                <a:gd name="connsiteX76" fmla="*/ 9152 w 10000"/>
                <a:gd name="connsiteY76" fmla="*/ 1041 h 10000"/>
                <a:gd name="connsiteX77" fmla="*/ 9328 w 10000"/>
                <a:gd name="connsiteY77" fmla="*/ 974 h 10000"/>
                <a:gd name="connsiteX78" fmla="*/ 9542 w 10000"/>
                <a:gd name="connsiteY78" fmla="*/ 818 h 10000"/>
                <a:gd name="connsiteX79" fmla="*/ 9682 w 10000"/>
                <a:gd name="connsiteY79" fmla="*/ 734 h 10000"/>
                <a:gd name="connsiteX80" fmla="*/ 9931 w 10000"/>
                <a:gd name="connsiteY80" fmla="*/ 634 h 10000"/>
                <a:gd name="connsiteX81" fmla="*/ 10000 w 10000"/>
                <a:gd name="connsiteY81" fmla="*/ 545 h 10000"/>
                <a:gd name="connsiteX82" fmla="*/ 10000 w 10000"/>
                <a:gd name="connsiteY82" fmla="*/ 480 h 10000"/>
                <a:gd name="connsiteX83" fmla="*/ 9931 w 10000"/>
                <a:gd name="connsiteY83" fmla="*/ 394 h 10000"/>
                <a:gd name="connsiteX84" fmla="*/ 9789 w 10000"/>
                <a:gd name="connsiteY84" fmla="*/ 308 h 10000"/>
                <a:gd name="connsiteX85" fmla="*/ 9715 w 10000"/>
                <a:gd name="connsiteY85" fmla="*/ 239 h 10000"/>
                <a:gd name="connsiteX86" fmla="*/ 9682 w 10000"/>
                <a:gd name="connsiteY86" fmla="*/ 120 h 10000"/>
                <a:gd name="connsiteX87" fmla="*/ 9682 w 10000"/>
                <a:gd name="connsiteY87" fmla="*/ 48 h 10000"/>
                <a:gd name="connsiteX88" fmla="*/ 9682 w 10000"/>
                <a:gd name="connsiteY88" fmla="*/ 15 h 10000"/>
                <a:gd name="connsiteX89" fmla="*/ 9613 w 10000"/>
                <a:gd name="connsiteY89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47 w 10000"/>
                <a:gd name="connsiteY55" fmla="*/ 3283 h 10000"/>
                <a:gd name="connsiteX56" fmla="*/ 7782 w 10000"/>
                <a:gd name="connsiteY56" fmla="*/ 3145 h 10000"/>
                <a:gd name="connsiteX57" fmla="*/ 7888 w 10000"/>
                <a:gd name="connsiteY57" fmla="*/ 3093 h 10000"/>
                <a:gd name="connsiteX58" fmla="*/ 8028 w 10000"/>
                <a:gd name="connsiteY58" fmla="*/ 3006 h 10000"/>
                <a:gd name="connsiteX59" fmla="*/ 8170 w 10000"/>
                <a:gd name="connsiteY59" fmla="*/ 2958 h 10000"/>
                <a:gd name="connsiteX60" fmla="*/ 8343 w 10000"/>
                <a:gd name="connsiteY60" fmla="*/ 2856 h 10000"/>
                <a:gd name="connsiteX61" fmla="*/ 8523 w 10000"/>
                <a:gd name="connsiteY61" fmla="*/ 2715 h 10000"/>
                <a:gd name="connsiteX62" fmla="*/ 8625 w 10000"/>
                <a:gd name="connsiteY62" fmla="*/ 2580 h 10000"/>
                <a:gd name="connsiteX63" fmla="*/ 8625 w 10000"/>
                <a:gd name="connsiteY63" fmla="*/ 2480 h 10000"/>
                <a:gd name="connsiteX64" fmla="*/ 8663 w 10000"/>
                <a:gd name="connsiteY64" fmla="*/ 2292 h 10000"/>
                <a:gd name="connsiteX65" fmla="*/ 8451 w 10000"/>
                <a:gd name="connsiteY65" fmla="*/ 2054 h 10000"/>
                <a:gd name="connsiteX66" fmla="*/ 8414 w 10000"/>
                <a:gd name="connsiteY66" fmla="*/ 1963 h 10000"/>
                <a:gd name="connsiteX67" fmla="*/ 8414 w 10000"/>
                <a:gd name="connsiteY67" fmla="*/ 1488 h 10000"/>
                <a:gd name="connsiteX68" fmla="*/ 8414 w 10000"/>
                <a:gd name="connsiteY68" fmla="*/ 1383 h 10000"/>
                <a:gd name="connsiteX69" fmla="*/ 8414 w 10000"/>
                <a:gd name="connsiteY69" fmla="*/ 1335 h 10000"/>
                <a:gd name="connsiteX70" fmla="*/ 8451 w 10000"/>
                <a:gd name="connsiteY70" fmla="*/ 1283 h 10000"/>
                <a:gd name="connsiteX71" fmla="*/ 8523 w 10000"/>
                <a:gd name="connsiteY71" fmla="*/ 1229 h 10000"/>
                <a:gd name="connsiteX72" fmla="*/ 8663 w 10000"/>
                <a:gd name="connsiteY72" fmla="*/ 1142 h 10000"/>
                <a:gd name="connsiteX73" fmla="*/ 8907 w 10000"/>
                <a:gd name="connsiteY73" fmla="*/ 1112 h 10000"/>
                <a:gd name="connsiteX74" fmla="*/ 9048 w 10000"/>
                <a:gd name="connsiteY74" fmla="*/ 1097 h 10000"/>
                <a:gd name="connsiteX75" fmla="*/ 9152 w 10000"/>
                <a:gd name="connsiteY75" fmla="*/ 1041 h 10000"/>
                <a:gd name="connsiteX76" fmla="*/ 9328 w 10000"/>
                <a:gd name="connsiteY76" fmla="*/ 974 h 10000"/>
                <a:gd name="connsiteX77" fmla="*/ 9542 w 10000"/>
                <a:gd name="connsiteY77" fmla="*/ 818 h 10000"/>
                <a:gd name="connsiteX78" fmla="*/ 9682 w 10000"/>
                <a:gd name="connsiteY78" fmla="*/ 734 h 10000"/>
                <a:gd name="connsiteX79" fmla="*/ 9931 w 10000"/>
                <a:gd name="connsiteY79" fmla="*/ 634 h 10000"/>
                <a:gd name="connsiteX80" fmla="*/ 10000 w 10000"/>
                <a:gd name="connsiteY80" fmla="*/ 545 h 10000"/>
                <a:gd name="connsiteX81" fmla="*/ 10000 w 10000"/>
                <a:gd name="connsiteY81" fmla="*/ 480 h 10000"/>
                <a:gd name="connsiteX82" fmla="*/ 9931 w 10000"/>
                <a:gd name="connsiteY82" fmla="*/ 394 h 10000"/>
                <a:gd name="connsiteX83" fmla="*/ 9789 w 10000"/>
                <a:gd name="connsiteY83" fmla="*/ 308 h 10000"/>
                <a:gd name="connsiteX84" fmla="*/ 9715 w 10000"/>
                <a:gd name="connsiteY84" fmla="*/ 239 h 10000"/>
                <a:gd name="connsiteX85" fmla="*/ 9682 w 10000"/>
                <a:gd name="connsiteY85" fmla="*/ 120 h 10000"/>
                <a:gd name="connsiteX86" fmla="*/ 9682 w 10000"/>
                <a:gd name="connsiteY86" fmla="*/ 48 h 10000"/>
                <a:gd name="connsiteX87" fmla="*/ 9682 w 10000"/>
                <a:gd name="connsiteY87" fmla="*/ 15 h 10000"/>
                <a:gd name="connsiteX88" fmla="*/ 9613 w 10000"/>
                <a:gd name="connsiteY88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82 w 10000"/>
                <a:gd name="connsiteY55" fmla="*/ 3145 h 10000"/>
                <a:gd name="connsiteX56" fmla="*/ 7888 w 10000"/>
                <a:gd name="connsiteY56" fmla="*/ 3093 h 10000"/>
                <a:gd name="connsiteX57" fmla="*/ 8028 w 10000"/>
                <a:gd name="connsiteY57" fmla="*/ 3006 h 10000"/>
                <a:gd name="connsiteX58" fmla="*/ 8170 w 10000"/>
                <a:gd name="connsiteY58" fmla="*/ 2958 h 10000"/>
                <a:gd name="connsiteX59" fmla="*/ 8343 w 10000"/>
                <a:gd name="connsiteY59" fmla="*/ 2856 h 10000"/>
                <a:gd name="connsiteX60" fmla="*/ 8523 w 10000"/>
                <a:gd name="connsiteY60" fmla="*/ 2715 h 10000"/>
                <a:gd name="connsiteX61" fmla="*/ 8625 w 10000"/>
                <a:gd name="connsiteY61" fmla="*/ 2580 h 10000"/>
                <a:gd name="connsiteX62" fmla="*/ 8625 w 10000"/>
                <a:gd name="connsiteY62" fmla="*/ 2480 h 10000"/>
                <a:gd name="connsiteX63" fmla="*/ 8663 w 10000"/>
                <a:gd name="connsiteY63" fmla="*/ 2292 h 10000"/>
                <a:gd name="connsiteX64" fmla="*/ 8451 w 10000"/>
                <a:gd name="connsiteY64" fmla="*/ 2054 h 10000"/>
                <a:gd name="connsiteX65" fmla="*/ 8414 w 10000"/>
                <a:gd name="connsiteY65" fmla="*/ 1963 h 10000"/>
                <a:gd name="connsiteX66" fmla="*/ 8414 w 10000"/>
                <a:gd name="connsiteY66" fmla="*/ 1488 h 10000"/>
                <a:gd name="connsiteX67" fmla="*/ 8414 w 10000"/>
                <a:gd name="connsiteY67" fmla="*/ 1383 h 10000"/>
                <a:gd name="connsiteX68" fmla="*/ 8414 w 10000"/>
                <a:gd name="connsiteY68" fmla="*/ 1335 h 10000"/>
                <a:gd name="connsiteX69" fmla="*/ 8451 w 10000"/>
                <a:gd name="connsiteY69" fmla="*/ 1283 h 10000"/>
                <a:gd name="connsiteX70" fmla="*/ 8523 w 10000"/>
                <a:gd name="connsiteY70" fmla="*/ 1229 h 10000"/>
                <a:gd name="connsiteX71" fmla="*/ 8663 w 10000"/>
                <a:gd name="connsiteY71" fmla="*/ 1142 h 10000"/>
                <a:gd name="connsiteX72" fmla="*/ 8907 w 10000"/>
                <a:gd name="connsiteY72" fmla="*/ 1112 h 10000"/>
                <a:gd name="connsiteX73" fmla="*/ 9048 w 10000"/>
                <a:gd name="connsiteY73" fmla="*/ 1097 h 10000"/>
                <a:gd name="connsiteX74" fmla="*/ 9152 w 10000"/>
                <a:gd name="connsiteY74" fmla="*/ 1041 h 10000"/>
                <a:gd name="connsiteX75" fmla="*/ 9328 w 10000"/>
                <a:gd name="connsiteY75" fmla="*/ 974 h 10000"/>
                <a:gd name="connsiteX76" fmla="*/ 9542 w 10000"/>
                <a:gd name="connsiteY76" fmla="*/ 818 h 10000"/>
                <a:gd name="connsiteX77" fmla="*/ 9682 w 10000"/>
                <a:gd name="connsiteY77" fmla="*/ 734 h 10000"/>
                <a:gd name="connsiteX78" fmla="*/ 9931 w 10000"/>
                <a:gd name="connsiteY78" fmla="*/ 634 h 10000"/>
                <a:gd name="connsiteX79" fmla="*/ 10000 w 10000"/>
                <a:gd name="connsiteY79" fmla="*/ 545 h 10000"/>
                <a:gd name="connsiteX80" fmla="*/ 10000 w 10000"/>
                <a:gd name="connsiteY80" fmla="*/ 480 h 10000"/>
                <a:gd name="connsiteX81" fmla="*/ 9931 w 10000"/>
                <a:gd name="connsiteY81" fmla="*/ 394 h 10000"/>
                <a:gd name="connsiteX82" fmla="*/ 9789 w 10000"/>
                <a:gd name="connsiteY82" fmla="*/ 308 h 10000"/>
                <a:gd name="connsiteX83" fmla="*/ 9715 w 10000"/>
                <a:gd name="connsiteY83" fmla="*/ 239 h 10000"/>
                <a:gd name="connsiteX84" fmla="*/ 9682 w 10000"/>
                <a:gd name="connsiteY84" fmla="*/ 120 h 10000"/>
                <a:gd name="connsiteX85" fmla="*/ 9682 w 10000"/>
                <a:gd name="connsiteY85" fmla="*/ 48 h 10000"/>
                <a:gd name="connsiteX86" fmla="*/ 9682 w 10000"/>
                <a:gd name="connsiteY86" fmla="*/ 15 h 10000"/>
                <a:gd name="connsiteX87" fmla="*/ 9613 w 10000"/>
                <a:gd name="connsiteY8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87 w 10000"/>
                <a:gd name="connsiteY55" fmla="*/ 3184 h 10000"/>
                <a:gd name="connsiteX56" fmla="*/ 7782 w 10000"/>
                <a:gd name="connsiteY56" fmla="*/ 3145 h 10000"/>
                <a:gd name="connsiteX57" fmla="*/ 7888 w 10000"/>
                <a:gd name="connsiteY57" fmla="*/ 3093 h 10000"/>
                <a:gd name="connsiteX58" fmla="*/ 8028 w 10000"/>
                <a:gd name="connsiteY58" fmla="*/ 3006 h 10000"/>
                <a:gd name="connsiteX59" fmla="*/ 8170 w 10000"/>
                <a:gd name="connsiteY59" fmla="*/ 2958 h 10000"/>
                <a:gd name="connsiteX60" fmla="*/ 8343 w 10000"/>
                <a:gd name="connsiteY60" fmla="*/ 2856 h 10000"/>
                <a:gd name="connsiteX61" fmla="*/ 8523 w 10000"/>
                <a:gd name="connsiteY61" fmla="*/ 2715 h 10000"/>
                <a:gd name="connsiteX62" fmla="*/ 8625 w 10000"/>
                <a:gd name="connsiteY62" fmla="*/ 2580 h 10000"/>
                <a:gd name="connsiteX63" fmla="*/ 8625 w 10000"/>
                <a:gd name="connsiteY63" fmla="*/ 2480 h 10000"/>
                <a:gd name="connsiteX64" fmla="*/ 8663 w 10000"/>
                <a:gd name="connsiteY64" fmla="*/ 2292 h 10000"/>
                <a:gd name="connsiteX65" fmla="*/ 8451 w 10000"/>
                <a:gd name="connsiteY65" fmla="*/ 2054 h 10000"/>
                <a:gd name="connsiteX66" fmla="*/ 8414 w 10000"/>
                <a:gd name="connsiteY66" fmla="*/ 1963 h 10000"/>
                <a:gd name="connsiteX67" fmla="*/ 8414 w 10000"/>
                <a:gd name="connsiteY67" fmla="*/ 1488 h 10000"/>
                <a:gd name="connsiteX68" fmla="*/ 8414 w 10000"/>
                <a:gd name="connsiteY68" fmla="*/ 1383 h 10000"/>
                <a:gd name="connsiteX69" fmla="*/ 8414 w 10000"/>
                <a:gd name="connsiteY69" fmla="*/ 1335 h 10000"/>
                <a:gd name="connsiteX70" fmla="*/ 8451 w 10000"/>
                <a:gd name="connsiteY70" fmla="*/ 1283 h 10000"/>
                <a:gd name="connsiteX71" fmla="*/ 8523 w 10000"/>
                <a:gd name="connsiteY71" fmla="*/ 1229 h 10000"/>
                <a:gd name="connsiteX72" fmla="*/ 8663 w 10000"/>
                <a:gd name="connsiteY72" fmla="*/ 1142 h 10000"/>
                <a:gd name="connsiteX73" fmla="*/ 8907 w 10000"/>
                <a:gd name="connsiteY73" fmla="*/ 1112 h 10000"/>
                <a:gd name="connsiteX74" fmla="*/ 9048 w 10000"/>
                <a:gd name="connsiteY74" fmla="*/ 1097 h 10000"/>
                <a:gd name="connsiteX75" fmla="*/ 9152 w 10000"/>
                <a:gd name="connsiteY75" fmla="*/ 1041 h 10000"/>
                <a:gd name="connsiteX76" fmla="*/ 9328 w 10000"/>
                <a:gd name="connsiteY76" fmla="*/ 974 h 10000"/>
                <a:gd name="connsiteX77" fmla="*/ 9542 w 10000"/>
                <a:gd name="connsiteY77" fmla="*/ 818 h 10000"/>
                <a:gd name="connsiteX78" fmla="*/ 9682 w 10000"/>
                <a:gd name="connsiteY78" fmla="*/ 734 h 10000"/>
                <a:gd name="connsiteX79" fmla="*/ 9931 w 10000"/>
                <a:gd name="connsiteY79" fmla="*/ 634 h 10000"/>
                <a:gd name="connsiteX80" fmla="*/ 10000 w 10000"/>
                <a:gd name="connsiteY80" fmla="*/ 545 h 10000"/>
                <a:gd name="connsiteX81" fmla="*/ 10000 w 10000"/>
                <a:gd name="connsiteY81" fmla="*/ 480 h 10000"/>
                <a:gd name="connsiteX82" fmla="*/ 9931 w 10000"/>
                <a:gd name="connsiteY82" fmla="*/ 394 h 10000"/>
                <a:gd name="connsiteX83" fmla="*/ 9789 w 10000"/>
                <a:gd name="connsiteY83" fmla="*/ 308 h 10000"/>
                <a:gd name="connsiteX84" fmla="*/ 9715 w 10000"/>
                <a:gd name="connsiteY84" fmla="*/ 239 h 10000"/>
                <a:gd name="connsiteX85" fmla="*/ 9682 w 10000"/>
                <a:gd name="connsiteY85" fmla="*/ 120 h 10000"/>
                <a:gd name="connsiteX86" fmla="*/ 9682 w 10000"/>
                <a:gd name="connsiteY86" fmla="*/ 48 h 10000"/>
                <a:gd name="connsiteX87" fmla="*/ 9682 w 10000"/>
                <a:gd name="connsiteY87" fmla="*/ 15 h 10000"/>
                <a:gd name="connsiteX88" fmla="*/ 9613 w 10000"/>
                <a:gd name="connsiteY88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87 w 10000"/>
                <a:gd name="connsiteY55" fmla="*/ 3184 h 10000"/>
                <a:gd name="connsiteX56" fmla="*/ 7782 w 10000"/>
                <a:gd name="connsiteY56" fmla="*/ 3145 h 10000"/>
                <a:gd name="connsiteX57" fmla="*/ 8028 w 10000"/>
                <a:gd name="connsiteY57" fmla="*/ 3006 h 10000"/>
                <a:gd name="connsiteX58" fmla="*/ 8170 w 10000"/>
                <a:gd name="connsiteY58" fmla="*/ 2958 h 10000"/>
                <a:gd name="connsiteX59" fmla="*/ 8343 w 10000"/>
                <a:gd name="connsiteY59" fmla="*/ 2856 h 10000"/>
                <a:gd name="connsiteX60" fmla="*/ 8523 w 10000"/>
                <a:gd name="connsiteY60" fmla="*/ 2715 h 10000"/>
                <a:gd name="connsiteX61" fmla="*/ 8625 w 10000"/>
                <a:gd name="connsiteY61" fmla="*/ 2580 h 10000"/>
                <a:gd name="connsiteX62" fmla="*/ 8625 w 10000"/>
                <a:gd name="connsiteY62" fmla="*/ 2480 h 10000"/>
                <a:gd name="connsiteX63" fmla="*/ 8663 w 10000"/>
                <a:gd name="connsiteY63" fmla="*/ 2292 h 10000"/>
                <a:gd name="connsiteX64" fmla="*/ 8451 w 10000"/>
                <a:gd name="connsiteY64" fmla="*/ 2054 h 10000"/>
                <a:gd name="connsiteX65" fmla="*/ 8414 w 10000"/>
                <a:gd name="connsiteY65" fmla="*/ 1963 h 10000"/>
                <a:gd name="connsiteX66" fmla="*/ 8414 w 10000"/>
                <a:gd name="connsiteY66" fmla="*/ 1488 h 10000"/>
                <a:gd name="connsiteX67" fmla="*/ 8414 w 10000"/>
                <a:gd name="connsiteY67" fmla="*/ 1383 h 10000"/>
                <a:gd name="connsiteX68" fmla="*/ 8414 w 10000"/>
                <a:gd name="connsiteY68" fmla="*/ 1335 h 10000"/>
                <a:gd name="connsiteX69" fmla="*/ 8451 w 10000"/>
                <a:gd name="connsiteY69" fmla="*/ 1283 h 10000"/>
                <a:gd name="connsiteX70" fmla="*/ 8523 w 10000"/>
                <a:gd name="connsiteY70" fmla="*/ 1229 h 10000"/>
                <a:gd name="connsiteX71" fmla="*/ 8663 w 10000"/>
                <a:gd name="connsiteY71" fmla="*/ 1142 h 10000"/>
                <a:gd name="connsiteX72" fmla="*/ 8907 w 10000"/>
                <a:gd name="connsiteY72" fmla="*/ 1112 h 10000"/>
                <a:gd name="connsiteX73" fmla="*/ 9048 w 10000"/>
                <a:gd name="connsiteY73" fmla="*/ 1097 h 10000"/>
                <a:gd name="connsiteX74" fmla="*/ 9152 w 10000"/>
                <a:gd name="connsiteY74" fmla="*/ 1041 h 10000"/>
                <a:gd name="connsiteX75" fmla="*/ 9328 w 10000"/>
                <a:gd name="connsiteY75" fmla="*/ 974 h 10000"/>
                <a:gd name="connsiteX76" fmla="*/ 9542 w 10000"/>
                <a:gd name="connsiteY76" fmla="*/ 818 h 10000"/>
                <a:gd name="connsiteX77" fmla="*/ 9682 w 10000"/>
                <a:gd name="connsiteY77" fmla="*/ 734 h 10000"/>
                <a:gd name="connsiteX78" fmla="*/ 9931 w 10000"/>
                <a:gd name="connsiteY78" fmla="*/ 634 h 10000"/>
                <a:gd name="connsiteX79" fmla="*/ 10000 w 10000"/>
                <a:gd name="connsiteY79" fmla="*/ 545 h 10000"/>
                <a:gd name="connsiteX80" fmla="*/ 10000 w 10000"/>
                <a:gd name="connsiteY80" fmla="*/ 480 h 10000"/>
                <a:gd name="connsiteX81" fmla="*/ 9931 w 10000"/>
                <a:gd name="connsiteY81" fmla="*/ 394 h 10000"/>
                <a:gd name="connsiteX82" fmla="*/ 9789 w 10000"/>
                <a:gd name="connsiteY82" fmla="*/ 308 h 10000"/>
                <a:gd name="connsiteX83" fmla="*/ 9715 w 10000"/>
                <a:gd name="connsiteY83" fmla="*/ 239 h 10000"/>
                <a:gd name="connsiteX84" fmla="*/ 9682 w 10000"/>
                <a:gd name="connsiteY84" fmla="*/ 120 h 10000"/>
                <a:gd name="connsiteX85" fmla="*/ 9682 w 10000"/>
                <a:gd name="connsiteY85" fmla="*/ 48 h 10000"/>
                <a:gd name="connsiteX86" fmla="*/ 9682 w 10000"/>
                <a:gd name="connsiteY86" fmla="*/ 15 h 10000"/>
                <a:gd name="connsiteX87" fmla="*/ 9613 w 10000"/>
                <a:gd name="connsiteY8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87 w 10000"/>
                <a:gd name="connsiteY55" fmla="*/ 3184 h 10000"/>
                <a:gd name="connsiteX56" fmla="*/ 8028 w 10000"/>
                <a:gd name="connsiteY56" fmla="*/ 3006 h 10000"/>
                <a:gd name="connsiteX57" fmla="*/ 8170 w 10000"/>
                <a:gd name="connsiteY57" fmla="*/ 2958 h 10000"/>
                <a:gd name="connsiteX58" fmla="*/ 8343 w 10000"/>
                <a:gd name="connsiteY58" fmla="*/ 2856 h 10000"/>
                <a:gd name="connsiteX59" fmla="*/ 8523 w 10000"/>
                <a:gd name="connsiteY59" fmla="*/ 2715 h 10000"/>
                <a:gd name="connsiteX60" fmla="*/ 8625 w 10000"/>
                <a:gd name="connsiteY60" fmla="*/ 2580 h 10000"/>
                <a:gd name="connsiteX61" fmla="*/ 8625 w 10000"/>
                <a:gd name="connsiteY61" fmla="*/ 2480 h 10000"/>
                <a:gd name="connsiteX62" fmla="*/ 8663 w 10000"/>
                <a:gd name="connsiteY62" fmla="*/ 2292 h 10000"/>
                <a:gd name="connsiteX63" fmla="*/ 8451 w 10000"/>
                <a:gd name="connsiteY63" fmla="*/ 2054 h 10000"/>
                <a:gd name="connsiteX64" fmla="*/ 8414 w 10000"/>
                <a:gd name="connsiteY64" fmla="*/ 1963 h 10000"/>
                <a:gd name="connsiteX65" fmla="*/ 8414 w 10000"/>
                <a:gd name="connsiteY65" fmla="*/ 1488 h 10000"/>
                <a:gd name="connsiteX66" fmla="*/ 8414 w 10000"/>
                <a:gd name="connsiteY66" fmla="*/ 1383 h 10000"/>
                <a:gd name="connsiteX67" fmla="*/ 8414 w 10000"/>
                <a:gd name="connsiteY67" fmla="*/ 1335 h 10000"/>
                <a:gd name="connsiteX68" fmla="*/ 8451 w 10000"/>
                <a:gd name="connsiteY68" fmla="*/ 1283 h 10000"/>
                <a:gd name="connsiteX69" fmla="*/ 8523 w 10000"/>
                <a:gd name="connsiteY69" fmla="*/ 1229 h 10000"/>
                <a:gd name="connsiteX70" fmla="*/ 8663 w 10000"/>
                <a:gd name="connsiteY70" fmla="*/ 1142 h 10000"/>
                <a:gd name="connsiteX71" fmla="*/ 8907 w 10000"/>
                <a:gd name="connsiteY71" fmla="*/ 1112 h 10000"/>
                <a:gd name="connsiteX72" fmla="*/ 9048 w 10000"/>
                <a:gd name="connsiteY72" fmla="*/ 1097 h 10000"/>
                <a:gd name="connsiteX73" fmla="*/ 9152 w 10000"/>
                <a:gd name="connsiteY73" fmla="*/ 1041 h 10000"/>
                <a:gd name="connsiteX74" fmla="*/ 9328 w 10000"/>
                <a:gd name="connsiteY74" fmla="*/ 974 h 10000"/>
                <a:gd name="connsiteX75" fmla="*/ 9542 w 10000"/>
                <a:gd name="connsiteY75" fmla="*/ 818 h 10000"/>
                <a:gd name="connsiteX76" fmla="*/ 9682 w 10000"/>
                <a:gd name="connsiteY76" fmla="*/ 734 h 10000"/>
                <a:gd name="connsiteX77" fmla="*/ 9931 w 10000"/>
                <a:gd name="connsiteY77" fmla="*/ 634 h 10000"/>
                <a:gd name="connsiteX78" fmla="*/ 10000 w 10000"/>
                <a:gd name="connsiteY78" fmla="*/ 545 h 10000"/>
                <a:gd name="connsiteX79" fmla="*/ 10000 w 10000"/>
                <a:gd name="connsiteY79" fmla="*/ 480 h 10000"/>
                <a:gd name="connsiteX80" fmla="*/ 9931 w 10000"/>
                <a:gd name="connsiteY80" fmla="*/ 394 h 10000"/>
                <a:gd name="connsiteX81" fmla="*/ 9789 w 10000"/>
                <a:gd name="connsiteY81" fmla="*/ 308 h 10000"/>
                <a:gd name="connsiteX82" fmla="*/ 9715 w 10000"/>
                <a:gd name="connsiteY82" fmla="*/ 239 h 10000"/>
                <a:gd name="connsiteX83" fmla="*/ 9682 w 10000"/>
                <a:gd name="connsiteY83" fmla="*/ 120 h 10000"/>
                <a:gd name="connsiteX84" fmla="*/ 9682 w 10000"/>
                <a:gd name="connsiteY84" fmla="*/ 48 h 10000"/>
                <a:gd name="connsiteX85" fmla="*/ 9682 w 10000"/>
                <a:gd name="connsiteY85" fmla="*/ 15 h 10000"/>
                <a:gd name="connsiteX86" fmla="*/ 9613 w 10000"/>
                <a:gd name="connsiteY86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87 w 10000"/>
                <a:gd name="connsiteY55" fmla="*/ 3184 h 10000"/>
                <a:gd name="connsiteX56" fmla="*/ 8170 w 10000"/>
                <a:gd name="connsiteY56" fmla="*/ 2958 h 10000"/>
                <a:gd name="connsiteX57" fmla="*/ 8343 w 10000"/>
                <a:gd name="connsiteY57" fmla="*/ 2856 h 10000"/>
                <a:gd name="connsiteX58" fmla="*/ 8523 w 10000"/>
                <a:gd name="connsiteY58" fmla="*/ 2715 h 10000"/>
                <a:gd name="connsiteX59" fmla="*/ 8625 w 10000"/>
                <a:gd name="connsiteY59" fmla="*/ 2580 h 10000"/>
                <a:gd name="connsiteX60" fmla="*/ 8625 w 10000"/>
                <a:gd name="connsiteY60" fmla="*/ 2480 h 10000"/>
                <a:gd name="connsiteX61" fmla="*/ 8663 w 10000"/>
                <a:gd name="connsiteY61" fmla="*/ 2292 h 10000"/>
                <a:gd name="connsiteX62" fmla="*/ 8451 w 10000"/>
                <a:gd name="connsiteY62" fmla="*/ 2054 h 10000"/>
                <a:gd name="connsiteX63" fmla="*/ 8414 w 10000"/>
                <a:gd name="connsiteY63" fmla="*/ 1963 h 10000"/>
                <a:gd name="connsiteX64" fmla="*/ 8414 w 10000"/>
                <a:gd name="connsiteY64" fmla="*/ 1488 h 10000"/>
                <a:gd name="connsiteX65" fmla="*/ 8414 w 10000"/>
                <a:gd name="connsiteY65" fmla="*/ 1383 h 10000"/>
                <a:gd name="connsiteX66" fmla="*/ 8414 w 10000"/>
                <a:gd name="connsiteY66" fmla="*/ 1335 h 10000"/>
                <a:gd name="connsiteX67" fmla="*/ 8451 w 10000"/>
                <a:gd name="connsiteY67" fmla="*/ 1283 h 10000"/>
                <a:gd name="connsiteX68" fmla="*/ 8523 w 10000"/>
                <a:gd name="connsiteY68" fmla="*/ 1229 h 10000"/>
                <a:gd name="connsiteX69" fmla="*/ 8663 w 10000"/>
                <a:gd name="connsiteY69" fmla="*/ 1142 h 10000"/>
                <a:gd name="connsiteX70" fmla="*/ 8907 w 10000"/>
                <a:gd name="connsiteY70" fmla="*/ 1112 h 10000"/>
                <a:gd name="connsiteX71" fmla="*/ 9048 w 10000"/>
                <a:gd name="connsiteY71" fmla="*/ 1097 h 10000"/>
                <a:gd name="connsiteX72" fmla="*/ 9152 w 10000"/>
                <a:gd name="connsiteY72" fmla="*/ 1041 h 10000"/>
                <a:gd name="connsiteX73" fmla="*/ 9328 w 10000"/>
                <a:gd name="connsiteY73" fmla="*/ 974 h 10000"/>
                <a:gd name="connsiteX74" fmla="*/ 9542 w 10000"/>
                <a:gd name="connsiteY74" fmla="*/ 818 h 10000"/>
                <a:gd name="connsiteX75" fmla="*/ 9682 w 10000"/>
                <a:gd name="connsiteY75" fmla="*/ 734 h 10000"/>
                <a:gd name="connsiteX76" fmla="*/ 9931 w 10000"/>
                <a:gd name="connsiteY76" fmla="*/ 634 h 10000"/>
                <a:gd name="connsiteX77" fmla="*/ 10000 w 10000"/>
                <a:gd name="connsiteY77" fmla="*/ 545 h 10000"/>
                <a:gd name="connsiteX78" fmla="*/ 10000 w 10000"/>
                <a:gd name="connsiteY78" fmla="*/ 480 h 10000"/>
                <a:gd name="connsiteX79" fmla="*/ 9931 w 10000"/>
                <a:gd name="connsiteY79" fmla="*/ 394 h 10000"/>
                <a:gd name="connsiteX80" fmla="*/ 9789 w 10000"/>
                <a:gd name="connsiteY80" fmla="*/ 308 h 10000"/>
                <a:gd name="connsiteX81" fmla="*/ 9715 w 10000"/>
                <a:gd name="connsiteY81" fmla="*/ 239 h 10000"/>
                <a:gd name="connsiteX82" fmla="*/ 9682 w 10000"/>
                <a:gd name="connsiteY82" fmla="*/ 120 h 10000"/>
                <a:gd name="connsiteX83" fmla="*/ 9682 w 10000"/>
                <a:gd name="connsiteY83" fmla="*/ 48 h 10000"/>
                <a:gd name="connsiteX84" fmla="*/ 9682 w 10000"/>
                <a:gd name="connsiteY84" fmla="*/ 15 h 10000"/>
                <a:gd name="connsiteX85" fmla="*/ 9613 w 10000"/>
                <a:gd name="connsiteY85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7787 w 10000"/>
                <a:gd name="connsiteY55" fmla="*/ 3184 h 10000"/>
                <a:gd name="connsiteX56" fmla="*/ 8343 w 10000"/>
                <a:gd name="connsiteY56" fmla="*/ 2856 h 10000"/>
                <a:gd name="connsiteX57" fmla="*/ 8523 w 10000"/>
                <a:gd name="connsiteY57" fmla="*/ 2715 h 10000"/>
                <a:gd name="connsiteX58" fmla="*/ 8625 w 10000"/>
                <a:gd name="connsiteY58" fmla="*/ 2580 h 10000"/>
                <a:gd name="connsiteX59" fmla="*/ 8625 w 10000"/>
                <a:gd name="connsiteY59" fmla="*/ 2480 h 10000"/>
                <a:gd name="connsiteX60" fmla="*/ 8663 w 10000"/>
                <a:gd name="connsiteY60" fmla="*/ 2292 h 10000"/>
                <a:gd name="connsiteX61" fmla="*/ 8451 w 10000"/>
                <a:gd name="connsiteY61" fmla="*/ 2054 h 10000"/>
                <a:gd name="connsiteX62" fmla="*/ 8414 w 10000"/>
                <a:gd name="connsiteY62" fmla="*/ 1963 h 10000"/>
                <a:gd name="connsiteX63" fmla="*/ 8414 w 10000"/>
                <a:gd name="connsiteY63" fmla="*/ 1488 h 10000"/>
                <a:gd name="connsiteX64" fmla="*/ 8414 w 10000"/>
                <a:gd name="connsiteY64" fmla="*/ 1383 h 10000"/>
                <a:gd name="connsiteX65" fmla="*/ 8414 w 10000"/>
                <a:gd name="connsiteY65" fmla="*/ 1335 h 10000"/>
                <a:gd name="connsiteX66" fmla="*/ 8451 w 10000"/>
                <a:gd name="connsiteY66" fmla="*/ 1283 h 10000"/>
                <a:gd name="connsiteX67" fmla="*/ 8523 w 10000"/>
                <a:gd name="connsiteY67" fmla="*/ 1229 h 10000"/>
                <a:gd name="connsiteX68" fmla="*/ 8663 w 10000"/>
                <a:gd name="connsiteY68" fmla="*/ 1142 h 10000"/>
                <a:gd name="connsiteX69" fmla="*/ 8907 w 10000"/>
                <a:gd name="connsiteY69" fmla="*/ 1112 h 10000"/>
                <a:gd name="connsiteX70" fmla="*/ 9048 w 10000"/>
                <a:gd name="connsiteY70" fmla="*/ 1097 h 10000"/>
                <a:gd name="connsiteX71" fmla="*/ 9152 w 10000"/>
                <a:gd name="connsiteY71" fmla="*/ 1041 h 10000"/>
                <a:gd name="connsiteX72" fmla="*/ 9328 w 10000"/>
                <a:gd name="connsiteY72" fmla="*/ 974 h 10000"/>
                <a:gd name="connsiteX73" fmla="*/ 9542 w 10000"/>
                <a:gd name="connsiteY73" fmla="*/ 818 h 10000"/>
                <a:gd name="connsiteX74" fmla="*/ 9682 w 10000"/>
                <a:gd name="connsiteY74" fmla="*/ 734 h 10000"/>
                <a:gd name="connsiteX75" fmla="*/ 9931 w 10000"/>
                <a:gd name="connsiteY75" fmla="*/ 634 h 10000"/>
                <a:gd name="connsiteX76" fmla="*/ 10000 w 10000"/>
                <a:gd name="connsiteY76" fmla="*/ 545 h 10000"/>
                <a:gd name="connsiteX77" fmla="*/ 10000 w 10000"/>
                <a:gd name="connsiteY77" fmla="*/ 480 h 10000"/>
                <a:gd name="connsiteX78" fmla="*/ 9931 w 10000"/>
                <a:gd name="connsiteY78" fmla="*/ 394 h 10000"/>
                <a:gd name="connsiteX79" fmla="*/ 9789 w 10000"/>
                <a:gd name="connsiteY79" fmla="*/ 308 h 10000"/>
                <a:gd name="connsiteX80" fmla="*/ 9715 w 10000"/>
                <a:gd name="connsiteY80" fmla="*/ 239 h 10000"/>
                <a:gd name="connsiteX81" fmla="*/ 9682 w 10000"/>
                <a:gd name="connsiteY81" fmla="*/ 120 h 10000"/>
                <a:gd name="connsiteX82" fmla="*/ 9682 w 10000"/>
                <a:gd name="connsiteY82" fmla="*/ 48 h 10000"/>
                <a:gd name="connsiteX83" fmla="*/ 9682 w 10000"/>
                <a:gd name="connsiteY83" fmla="*/ 15 h 10000"/>
                <a:gd name="connsiteX84" fmla="*/ 9613 w 10000"/>
                <a:gd name="connsiteY84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343 w 10000"/>
                <a:gd name="connsiteY55" fmla="*/ 2856 h 10000"/>
                <a:gd name="connsiteX56" fmla="*/ 8523 w 10000"/>
                <a:gd name="connsiteY56" fmla="*/ 2715 h 10000"/>
                <a:gd name="connsiteX57" fmla="*/ 8625 w 10000"/>
                <a:gd name="connsiteY57" fmla="*/ 2580 h 10000"/>
                <a:gd name="connsiteX58" fmla="*/ 8625 w 10000"/>
                <a:gd name="connsiteY58" fmla="*/ 2480 h 10000"/>
                <a:gd name="connsiteX59" fmla="*/ 8663 w 10000"/>
                <a:gd name="connsiteY59" fmla="*/ 2292 h 10000"/>
                <a:gd name="connsiteX60" fmla="*/ 8451 w 10000"/>
                <a:gd name="connsiteY60" fmla="*/ 2054 h 10000"/>
                <a:gd name="connsiteX61" fmla="*/ 8414 w 10000"/>
                <a:gd name="connsiteY61" fmla="*/ 1963 h 10000"/>
                <a:gd name="connsiteX62" fmla="*/ 8414 w 10000"/>
                <a:gd name="connsiteY62" fmla="*/ 1488 h 10000"/>
                <a:gd name="connsiteX63" fmla="*/ 8414 w 10000"/>
                <a:gd name="connsiteY63" fmla="*/ 1383 h 10000"/>
                <a:gd name="connsiteX64" fmla="*/ 8414 w 10000"/>
                <a:gd name="connsiteY64" fmla="*/ 1335 h 10000"/>
                <a:gd name="connsiteX65" fmla="*/ 8451 w 10000"/>
                <a:gd name="connsiteY65" fmla="*/ 1283 h 10000"/>
                <a:gd name="connsiteX66" fmla="*/ 8523 w 10000"/>
                <a:gd name="connsiteY66" fmla="*/ 1229 h 10000"/>
                <a:gd name="connsiteX67" fmla="*/ 8663 w 10000"/>
                <a:gd name="connsiteY67" fmla="*/ 1142 h 10000"/>
                <a:gd name="connsiteX68" fmla="*/ 8907 w 10000"/>
                <a:gd name="connsiteY68" fmla="*/ 1112 h 10000"/>
                <a:gd name="connsiteX69" fmla="*/ 9048 w 10000"/>
                <a:gd name="connsiteY69" fmla="*/ 1097 h 10000"/>
                <a:gd name="connsiteX70" fmla="*/ 9152 w 10000"/>
                <a:gd name="connsiteY70" fmla="*/ 1041 h 10000"/>
                <a:gd name="connsiteX71" fmla="*/ 9328 w 10000"/>
                <a:gd name="connsiteY71" fmla="*/ 974 h 10000"/>
                <a:gd name="connsiteX72" fmla="*/ 9542 w 10000"/>
                <a:gd name="connsiteY72" fmla="*/ 818 h 10000"/>
                <a:gd name="connsiteX73" fmla="*/ 9682 w 10000"/>
                <a:gd name="connsiteY73" fmla="*/ 734 h 10000"/>
                <a:gd name="connsiteX74" fmla="*/ 9931 w 10000"/>
                <a:gd name="connsiteY74" fmla="*/ 634 h 10000"/>
                <a:gd name="connsiteX75" fmla="*/ 10000 w 10000"/>
                <a:gd name="connsiteY75" fmla="*/ 545 h 10000"/>
                <a:gd name="connsiteX76" fmla="*/ 10000 w 10000"/>
                <a:gd name="connsiteY76" fmla="*/ 480 h 10000"/>
                <a:gd name="connsiteX77" fmla="*/ 9931 w 10000"/>
                <a:gd name="connsiteY77" fmla="*/ 394 h 10000"/>
                <a:gd name="connsiteX78" fmla="*/ 9789 w 10000"/>
                <a:gd name="connsiteY78" fmla="*/ 308 h 10000"/>
                <a:gd name="connsiteX79" fmla="*/ 9715 w 10000"/>
                <a:gd name="connsiteY79" fmla="*/ 239 h 10000"/>
                <a:gd name="connsiteX80" fmla="*/ 9682 w 10000"/>
                <a:gd name="connsiteY80" fmla="*/ 120 h 10000"/>
                <a:gd name="connsiteX81" fmla="*/ 9682 w 10000"/>
                <a:gd name="connsiteY81" fmla="*/ 48 h 10000"/>
                <a:gd name="connsiteX82" fmla="*/ 9682 w 10000"/>
                <a:gd name="connsiteY82" fmla="*/ 15 h 10000"/>
                <a:gd name="connsiteX83" fmla="*/ 9613 w 10000"/>
                <a:gd name="connsiteY83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523 w 10000"/>
                <a:gd name="connsiteY55" fmla="*/ 2715 h 10000"/>
                <a:gd name="connsiteX56" fmla="*/ 8625 w 10000"/>
                <a:gd name="connsiteY56" fmla="*/ 2580 h 10000"/>
                <a:gd name="connsiteX57" fmla="*/ 8625 w 10000"/>
                <a:gd name="connsiteY57" fmla="*/ 2480 h 10000"/>
                <a:gd name="connsiteX58" fmla="*/ 8663 w 10000"/>
                <a:gd name="connsiteY58" fmla="*/ 2292 h 10000"/>
                <a:gd name="connsiteX59" fmla="*/ 8451 w 10000"/>
                <a:gd name="connsiteY59" fmla="*/ 2054 h 10000"/>
                <a:gd name="connsiteX60" fmla="*/ 8414 w 10000"/>
                <a:gd name="connsiteY60" fmla="*/ 1963 h 10000"/>
                <a:gd name="connsiteX61" fmla="*/ 8414 w 10000"/>
                <a:gd name="connsiteY61" fmla="*/ 1488 h 10000"/>
                <a:gd name="connsiteX62" fmla="*/ 8414 w 10000"/>
                <a:gd name="connsiteY62" fmla="*/ 1383 h 10000"/>
                <a:gd name="connsiteX63" fmla="*/ 8414 w 10000"/>
                <a:gd name="connsiteY63" fmla="*/ 1335 h 10000"/>
                <a:gd name="connsiteX64" fmla="*/ 8451 w 10000"/>
                <a:gd name="connsiteY64" fmla="*/ 1283 h 10000"/>
                <a:gd name="connsiteX65" fmla="*/ 8523 w 10000"/>
                <a:gd name="connsiteY65" fmla="*/ 1229 h 10000"/>
                <a:gd name="connsiteX66" fmla="*/ 8663 w 10000"/>
                <a:gd name="connsiteY66" fmla="*/ 1142 h 10000"/>
                <a:gd name="connsiteX67" fmla="*/ 8907 w 10000"/>
                <a:gd name="connsiteY67" fmla="*/ 1112 h 10000"/>
                <a:gd name="connsiteX68" fmla="*/ 9048 w 10000"/>
                <a:gd name="connsiteY68" fmla="*/ 1097 h 10000"/>
                <a:gd name="connsiteX69" fmla="*/ 9152 w 10000"/>
                <a:gd name="connsiteY69" fmla="*/ 1041 h 10000"/>
                <a:gd name="connsiteX70" fmla="*/ 9328 w 10000"/>
                <a:gd name="connsiteY70" fmla="*/ 974 h 10000"/>
                <a:gd name="connsiteX71" fmla="*/ 9542 w 10000"/>
                <a:gd name="connsiteY71" fmla="*/ 818 h 10000"/>
                <a:gd name="connsiteX72" fmla="*/ 9682 w 10000"/>
                <a:gd name="connsiteY72" fmla="*/ 734 h 10000"/>
                <a:gd name="connsiteX73" fmla="*/ 9931 w 10000"/>
                <a:gd name="connsiteY73" fmla="*/ 634 h 10000"/>
                <a:gd name="connsiteX74" fmla="*/ 10000 w 10000"/>
                <a:gd name="connsiteY74" fmla="*/ 545 h 10000"/>
                <a:gd name="connsiteX75" fmla="*/ 10000 w 10000"/>
                <a:gd name="connsiteY75" fmla="*/ 480 h 10000"/>
                <a:gd name="connsiteX76" fmla="*/ 9931 w 10000"/>
                <a:gd name="connsiteY76" fmla="*/ 394 h 10000"/>
                <a:gd name="connsiteX77" fmla="*/ 9789 w 10000"/>
                <a:gd name="connsiteY77" fmla="*/ 308 h 10000"/>
                <a:gd name="connsiteX78" fmla="*/ 9715 w 10000"/>
                <a:gd name="connsiteY78" fmla="*/ 239 h 10000"/>
                <a:gd name="connsiteX79" fmla="*/ 9682 w 10000"/>
                <a:gd name="connsiteY79" fmla="*/ 120 h 10000"/>
                <a:gd name="connsiteX80" fmla="*/ 9682 w 10000"/>
                <a:gd name="connsiteY80" fmla="*/ 48 h 10000"/>
                <a:gd name="connsiteX81" fmla="*/ 9682 w 10000"/>
                <a:gd name="connsiteY81" fmla="*/ 15 h 10000"/>
                <a:gd name="connsiteX82" fmla="*/ 9613 w 10000"/>
                <a:gd name="connsiteY82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625 w 10000"/>
                <a:gd name="connsiteY55" fmla="*/ 2580 h 10000"/>
                <a:gd name="connsiteX56" fmla="*/ 8625 w 10000"/>
                <a:gd name="connsiteY56" fmla="*/ 2480 h 10000"/>
                <a:gd name="connsiteX57" fmla="*/ 8663 w 10000"/>
                <a:gd name="connsiteY57" fmla="*/ 2292 h 10000"/>
                <a:gd name="connsiteX58" fmla="*/ 8451 w 10000"/>
                <a:gd name="connsiteY58" fmla="*/ 2054 h 10000"/>
                <a:gd name="connsiteX59" fmla="*/ 8414 w 10000"/>
                <a:gd name="connsiteY59" fmla="*/ 1963 h 10000"/>
                <a:gd name="connsiteX60" fmla="*/ 8414 w 10000"/>
                <a:gd name="connsiteY60" fmla="*/ 1488 h 10000"/>
                <a:gd name="connsiteX61" fmla="*/ 8414 w 10000"/>
                <a:gd name="connsiteY61" fmla="*/ 1383 h 10000"/>
                <a:gd name="connsiteX62" fmla="*/ 8414 w 10000"/>
                <a:gd name="connsiteY62" fmla="*/ 1335 h 10000"/>
                <a:gd name="connsiteX63" fmla="*/ 8451 w 10000"/>
                <a:gd name="connsiteY63" fmla="*/ 1283 h 10000"/>
                <a:gd name="connsiteX64" fmla="*/ 8523 w 10000"/>
                <a:gd name="connsiteY64" fmla="*/ 1229 h 10000"/>
                <a:gd name="connsiteX65" fmla="*/ 8663 w 10000"/>
                <a:gd name="connsiteY65" fmla="*/ 1142 h 10000"/>
                <a:gd name="connsiteX66" fmla="*/ 8907 w 10000"/>
                <a:gd name="connsiteY66" fmla="*/ 1112 h 10000"/>
                <a:gd name="connsiteX67" fmla="*/ 9048 w 10000"/>
                <a:gd name="connsiteY67" fmla="*/ 1097 h 10000"/>
                <a:gd name="connsiteX68" fmla="*/ 9152 w 10000"/>
                <a:gd name="connsiteY68" fmla="*/ 1041 h 10000"/>
                <a:gd name="connsiteX69" fmla="*/ 9328 w 10000"/>
                <a:gd name="connsiteY69" fmla="*/ 974 h 10000"/>
                <a:gd name="connsiteX70" fmla="*/ 9542 w 10000"/>
                <a:gd name="connsiteY70" fmla="*/ 818 h 10000"/>
                <a:gd name="connsiteX71" fmla="*/ 9682 w 10000"/>
                <a:gd name="connsiteY71" fmla="*/ 734 h 10000"/>
                <a:gd name="connsiteX72" fmla="*/ 9931 w 10000"/>
                <a:gd name="connsiteY72" fmla="*/ 634 h 10000"/>
                <a:gd name="connsiteX73" fmla="*/ 10000 w 10000"/>
                <a:gd name="connsiteY73" fmla="*/ 545 h 10000"/>
                <a:gd name="connsiteX74" fmla="*/ 10000 w 10000"/>
                <a:gd name="connsiteY74" fmla="*/ 480 h 10000"/>
                <a:gd name="connsiteX75" fmla="*/ 9931 w 10000"/>
                <a:gd name="connsiteY75" fmla="*/ 394 h 10000"/>
                <a:gd name="connsiteX76" fmla="*/ 9789 w 10000"/>
                <a:gd name="connsiteY76" fmla="*/ 308 h 10000"/>
                <a:gd name="connsiteX77" fmla="*/ 9715 w 10000"/>
                <a:gd name="connsiteY77" fmla="*/ 239 h 10000"/>
                <a:gd name="connsiteX78" fmla="*/ 9682 w 10000"/>
                <a:gd name="connsiteY78" fmla="*/ 120 h 10000"/>
                <a:gd name="connsiteX79" fmla="*/ 9682 w 10000"/>
                <a:gd name="connsiteY79" fmla="*/ 48 h 10000"/>
                <a:gd name="connsiteX80" fmla="*/ 9682 w 10000"/>
                <a:gd name="connsiteY80" fmla="*/ 15 h 10000"/>
                <a:gd name="connsiteX81" fmla="*/ 9613 w 10000"/>
                <a:gd name="connsiteY81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625 w 10000"/>
                <a:gd name="connsiteY55" fmla="*/ 2480 h 10000"/>
                <a:gd name="connsiteX56" fmla="*/ 8663 w 10000"/>
                <a:gd name="connsiteY56" fmla="*/ 2292 h 10000"/>
                <a:gd name="connsiteX57" fmla="*/ 8451 w 10000"/>
                <a:gd name="connsiteY57" fmla="*/ 2054 h 10000"/>
                <a:gd name="connsiteX58" fmla="*/ 8414 w 10000"/>
                <a:gd name="connsiteY58" fmla="*/ 1963 h 10000"/>
                <a:gd name="connsiteX59" fmla="*/ 8414 w 10000"/>
                <a:gd name="connsiteY59" fmla="*/ 1488 h 10000"/>
                <a:gd name="connsiteX60" fmla="*/ 8414 w 10000"/>
                <a:gd name="connsiteY60" fmla="*/ 1383 h 10000"/>
                <a:gd name="connsiteX61" fmla="*/ 8414 w 10000"/>
                <a:gd name="connsiteY61" fmla="*/ 1335 h 10000"/>
                <a:gd name="connsiteX62" fmla="*/ 8451 w 10000"/>
                <a:gd name="connsiteY62" fmla="*/ 1283 h 10000"/>
                <a:gd name="connsiteX63" fmla="*/ 8523 w 10000"/>
                <a:gd name="connsiteY63" fmla="*/ 1229 h 10000"/>
                <a:gd name="connsiteX64" fmla="*/ 8663 w 10000"/>
                <a:gd name="connsiteY64" fmla="*/ 1142 h 10000"/>
                <a:gd name="connsiteX65" fmla="*/ 8907 w 10000"/>
                <a:gd name="connsiteY65" fmla="*/ 1112 h 10000"/>
                <a:gd name="connsiteX66" fmla="*/ 9048 w 10000"/>
                <a:gd name="connsiteY66" fmla="*/ 1097 h 10000"/>
                <a:gd name="connsiteX67" fmla="*/ 9152 w 10000"/>
                <a:gd name="connsiteY67" fmla="*/ 1041 h 10000"/>
                <a:gd name="connsiteX68" fmla="*/ 9328 w 10000"/>
                <a:gd name="connsiteY68" fmla="*/ 974 h 10000"/>
                <a:gd name="connsiteX69" fmla="*/ 9542 w 10000"/>
                <a:gd name="connsiteY69" fmla="*/ 818 h 10000"/>
                <a:gd name="connsiteX70" fmla="*/ 9682 w 10000"/>
                <a:gd name="connsiteY70" fmla="*/ 734 h 10000"/>
                <a:gd name="connsiteX71" fmla="*/ 9931 w 10000"/>
                <a:gd name="connsiteY71" fmla="*/ 634 h 10000"/>
                <a:gd name="connsiteX72" fmla="*/ 10000 w 10000"/>
                <a:gd name="connsiteY72" fmla="*/ 545 h 10000"/>
                <a:gd name="connsiteX73" fmla="*/ 10000 w 10000"/>
                <a:gd name="connsiteY73" fmla="*/ 480 h 10000"/>
                <a:gd name="connsiteX74" fmla="*/ 9931 w 10000"/>
                <a:gd name="connsiteY74" fmla="*/ 394 h 10000"/>
                <a:gd name="connsiteX75" fmla="*/ 9789 w 10000"/>
                <a:gd name="connsiteY75" fmla="*/ 308 h 10000"/>
                <a:gd name="connsiteX76" fmla="*/ 9715 w 10000"/>
                <a:gd name="connsiteY76" fmla="*/ 239 h 10000"/>
                <a:gd name="connsiteX77" fmla="*/ 9682 w 10000"/>
                <a:gd name="connsiteY77" fmla="*/ 120 h 10000"/>
                <a:gd name="connsiteX78" fmla="*/ 9682 w 10000"/>
                <a:gd name="connsiteY78" fmla="*/ 48 h 10000"/>
                <a:gd name="connsiteX79" fmla="*/ 9682 w 10000"/>
                <a:gd name="connsiteY79" fmla="*/ 15 h 10000"/>
                <a:gd name="connsiteX80" fmla="*/ 9613 w 10000"/>
                <a:gd name="connsiteY80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663 w 10000"/>
                <a:gd name="connsiteY55" fmla="*/ 2292 h 10000"/>
                <a:gd name="connsiteX56" fmla="*/ 8451 w 10000"/>
                <a:gd name="connsiteY56" fmla="*/ 2054 h 10000"/>
                <a:gd name="connsiteX57" fmla="*/ 8414 w 10000"/>
                <a:gd name="connsiteY57" fmla="*/ 1963 h 10000"/>
                <a:gd name="connsiteX58" fmla="*/ 8414 w 10000"/>
                <a:gd name="connsiteY58" fmla="*/ 1488 h 10000"/>
                <a:gd name="connsiteX59" fmla="*/ 8414 w 10000"/>
                <a:gd name="connsiteY59" fmla="*/ 1383 h 10000"/>
                <a:gd name="connsiteX60" fmla="*/ 8414 w 10000"/>
                <a:gd name="connsiteY60" fmla="*/ 1335 h 10000"/>
                <a:gd name="connsiteX61" fmla="*/ 8451 w 10000"/>
                <a:gd name="connsiteY61" fmla="*/ 1283 h 10000"/>
                <a:gd name="connsiteX62" fmla="*/ 8523 w 10000"/>
                <a:gd name="connsiteY62" fmla="*/ 1229 h 10000"/>
                <a:gd name="connsiteX63" fmla="*/ 8663 w 10000"/>
                <a:gd name="connsiteY63" fmla="*/ 1142 h 10000"/>
                <a:gd name="connsiteX64" fmla="*/ 8907 w 10000"/>
                <a:gd name="connsiteY64" fmla="*/ 1112 h 10000"/>
                <a:gd name="connsiteX65" fmla="*/ 9048 w 10000"/>
                <a:gd name="connsiteY65" fmla="*/ 1097 h 10000"/>
                <a:gd name="connsiteX66" fmla="*/ 9152 w 10000"/>
                <a:gd name="connsiteY66" fmla="*/ 1041 h 10000"/>
                <a:gd name="connsiteX67" fmla="*/ 9328 w 10000"/>
                <a:gd name="connsiteY67" fmla="*/ 974 h 10000"/>
                <a:gd name="connsiteX68" fmla="*/ 9542 w 10000"/>
                <a:gd name="connsiteY68" fmla="*/ 818 h 10000"/>
                <a:gd name="connsiteX69" fmla="*/ 9682 w 10000"/>
                <a:gd name="connsiteY69" fmla="*/ 734 h 10000"/>
                <a:gd name="connsiteX70" fmla="*/ 9931 w 10000"/>
                <a:gd name="connsiteY70" fmla="*/ 634 h 10000"/>
                <a:gd name="connsiteX71" fmla="*/ 10000 w 10000"/>
                <a:gd name="connsiteY71" fmla="*/ 545 h 10000"/>
                <a:gd name="connsiteX72" fmla="*/ 10000 w 10000"/>
                <a:gd name="connsiteY72" fmla="*/ 480 h 10000"/>
                <a:gd name="connsiteX73" fmla="*/ 9931 w 10000"/>
                <a:gd name="connsiteY73" fmla="*/ 394 h 10000"/>
                <a:gd name="connsiteX74" fmla="*/ 9789 w 10000"/>
                <a:gd name="connsiteY74" fmla="*/ 308 h 10000"/>
                <a:gd name="connsiteX75" fmla="*/ 9715 w 10000"/>
                <a:gd name="connsiteY75" fmla="*/ 239 h 10000"/>
                <a:gd name="connsiteX76" fmla="*/ 9682 w 10000"/>
                <a:gd name="connsiteY76" fmla="*/ 120 h 10000"/>
                <a:gd name="connsiteX77" fmla="*/ 9682 w 10000"/>
                <a:gd name="connsiteY77" fmla="*/ 48 h 10000"/>
                <a:gd name="connsiteX78" fmla="*/ 9682 w 10000"/>
                <a:gd name="connsiteY78" fmla="*/ 15 h 10000"/>
                <a:gd name="connsiteX79" fmla="*/ 9613 w 10000"/>
                <a:gd name="connsiteY79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51 w 10000"/>
                <a:gd name="connsiteY55" fmla="*/ 2054 h 10000"/>
                <a:gd name="connsiteX56" fmla="*/ 8414 w 10000"/>
                <a:gd name="connsiteY56" fmla="*/ 1963 h 10000"/>
                <a:gd name="connsiteX57" fmla="*/ 8414 w 10000"/>
                <a:gd name="connsiteY57" fmla="*/ 1488 h 10000"/>
                <a:gd name="connsiteX58" fmla="*/ 8414 w 10000"/>
                <a:gd name="connsiteY58" fmla="*/ 1383 h 10000"/>
                <a:gd name="connsiteX59" fmla="*/ 8414 w 10000"/>
                <a:gd name="connsiteY59" fmla="*/ 1335 h 10000"/>
                <a:gd name="connsiteX60" fmla="*/ 8451 w 10000"/>
                <a:gd name="connsiteY60" fmla="*/ 1283 h 10000"/>
                <a:gd name="connsiteX61" fmla="*/ 8523 w 10000"/>
                <a:gd name="connsiteY61" fmla="*/ 1229 h 10000"/>
                <a:gd name="connsiteX62" fmla="*/ 8663 w 10000"/>
                <a:gd name="connsiteY62" fmla="*/ 1142 h 10000"/>
                <a:gd name="connsiteX63" fmla="*/ 8907 w 10000"/>
                <a:gd name="connsiteY63" fmla="*/ 1112 h 10000"/>
                <a:gd name="connsiteX64" fmla="*/ 9048 w 10000"/>
                <a:gd name="connsiteY64" fmla="*/ 1097 h 10000"/>
                <a:gd name="connsiteX65" fmla="*/ 9152 w 10000"/>
                <a:gd name="connsiteY65" fmla="*/ 1041 h 10000"/>
                <a:gd name="connsiteX66" fmla="*/ 9328 w 10000"/>
                <a:gd name="connsiteY66" fmla="*/ 974 h 10000"/>
                <a:gd name="connsiteX67" fmla="*/ 9542 w 10000"/>
                <a:gd name="connsiteY67" fmla="*/ 818 h 10000"/>
                <a:gd name="connsiteX68" fmla="*/ 9682 w 10000"/>
                <a:gd name="connsiteY68" fmla="*/ 734 h 10000"/>
                <a:gd name="connsiteX69" fmla="*/ 9931 w 10000"/>
                <a:gd name="connsiteY69" fmla="*/ 634 h 10000"/>
                <a:gd name="connsiteX70" fmla="*/ 10000 w 10000"/>
                <a:gd name="connsiteY70" fmla="*/ 545 h 10000"/>
                <a:gd name="connsiteX71" fmla="*/ 10000 w 10000"/>
                <a:gd name="connsiteY71" fmla="*/ 480 h 10000"/>
                <a:gd name="connsiteX72" fmla="*/ 9931 w 10000"/>
                <a:gd name="connsiteY72" fmla="*/ 394 h 10000"/>
                <a:gd name="connsiteX73" fmla="*/ 9789 w 10000"/>
                <a:gd name="connsiteY73" fmla="*/ 308 h 10000"/>
                <a:gd name="connsiteX74" fmla="*/ 9715 w 10000"/>
                <a:gd name="connsiteY74" fmla="*/ 239 h 10000"/>
                <a:gd name="connsiteX75" fmla="*/ 9682 w 10000"/>
                <a:gd name="connsiteY75" fmla="*/ 120 h 10000"/>
                <a:gd name="connsiteX76" fmla="*/ 9682 w 10000"/>
                <a:gd name="connsiteY76" fmla="*/ 48 h 10000"/>
                <a:gd name="connsiteX77" fmla="*/ 9682 w 10000"/>
                <a:gd name="connsiteY77" fmla="*/ 15 h 10000"/>
                <a:gd name="connsiteX78" fmla="*/ 9613 w 10000"/>
                <a:gd name="connsiteY78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14 w 10000"/>
                <a:gd name="connsiteY55" fmla="*/ 1963 h 10000"/>
                <a:gd name="connsiteX56" fmla="*/ 8414 w 10000"/>
                <a:gd name="connsiteY56" fmla="*/ 1488 h 10000"/>
                <a:gd name="connsiteX57" fmla="*/ 8414 w 10000"/>
                <a:gd name="connsiteY57" fmla="*/ 1383 h 10000"/>
                <a:gd name="connsiteX58" fmla="*/ 8414 w 10000"/>
                <a:gd name="connsiteY58" fmla="*/ 1335 h 10000"/>
                <a:gd name="connsiteX59" fmla="*/ 8451 w 10000"/>
                <a:gd name="connsiteY59" fmla="*/ 1283 h 10000"/>
                <a:gd name="connsiteX60" fmla="*/ 8523 w 10000"/>
                <a:gd name="connsiteY60" fmla="*/ 1229 h 10000"/>
                <a:gd name="connsiteX61" fmla="*/ 8663 w 10000"/>
                <a:gd name="connsiteY61" fmla="*/ 1142 h 10000"/>
                <a:gd name="connsiteX62" fmla="*/ 8907 w 10000"/>
                <a:gd name="connsiteY62" fmla="*/ 1112 h 10000"/>
                <a:gd name="connsiteX63" fmla="*/ 9048 w 10000"/>
                <a:gd name="connsiteY63" fmla="*/ 1097 h 10000"/>
                <a:gd name="connsiteX64" fmla="*/ 9152 w 10000"/>
                <a:gd name="connsiteY64" fmla="*/ 1041 h 10000"/>
                <a:gd name="connsiteX65" fmla="*/ 9328 w 10000"/>
                <a:gd name="connsiteY65" fmla="*/ 974 h 10000"/>
                <a:gd name="connsiteX66" fmla="*/ 9542 w 10000"/>
                <a:gd name="connsiteY66" fmla="*/ 818 h 10000"/>
                <a:gd name="connsiteX67" fmla="*/ 9682 w 10000"/>
                <a:gd name="connsiteY67" fmla="*/ 734 h 10000"/>
                <a:gd name="connsiteX68" fmla="*/ 9931 w 10000"/>
                <a:gd name="connsiteY68" fmla="*/ 634 h 10000"/>
                <a:gd name="connsiteX69" fmla="*/ 10000 w 10000"/>
                <a:gd name="connsiteY69" fmla="*/ 545 h 10000"/>
                <a:gd name="connsiteX70" fmla="*/ 10000 w 10000"/>
                <a:gd name="connsiteY70" fmla="*/ 480 h 10000"/>
                <a:gd name="connsiteX71" fmla="*/ 9931 w 10000"/>
                <a:gd name="connsiteY71" fmla="*/ 394 h 10000"/>
                <a:gd name="connsiteX72" fmla="*/ 9789 w 10000"/>
                <a:gd name="connsiteY72" fmla="*/ 308 h 10000"/>
                <a:gd name="connsiteX73" fmla="*/ 9715 w 10000"/>
                <a:gd name="connsiteY73" fmla="*/ 239 h 10000"/>
                <a:gd name="connsiteX74" fmla="*/ 9682 w 10000"/>
                <a:gd name="connsiteY74" fmla="*/ 120 h 10000"/>
                <a:gd name="connsiteX75" fmla="*/ 9682 w 10000"/>
                <a:gd name="connsiteY75" fmla="*/ 48 h 10000"/>
                <a:gd name="connsiteX76" fmla="*/ 9682 w 10000"/>
                <a:gd name="connsiteY76" fmla="*/ 15 h 10000"/>
                <a:gd name="connsiteX77" fmla="*/ 9613 w 10000"/>
                <a:gd name="connsiteY7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07 w 10000"/>
                <a:gd name="connsiteY55" fmla="*/ 2018 h 10000"/>
                <a:gd name="connsiteX56" fmla="*/ 8414 w 10000"/>
                <a:gd name="connsiteY56" fmla="*/ 1963 h 10000"/>
                <a:gd name="connsiteX57" fmla="*/ 8414 w 10000"/>
                <a:gd name="connsiteY57" fmla="*/ 1488 h 10000"/>
                <a:gd name="connsiteX58" fmla="*/ 8414 w 10000"/>
                <a:gd name="connsiteY58" fmla="*/ 1383 h 10000"/>
                <a:gd name="connsiteX59" fmla="*/ 8414 w 10000"/>
                <a:gd name="connsiteY59" fmla="*/ 1335 h 10000"/>
                <a:gd name="connsiteX60" fmla="*/ 8451 w 10000"/>
                <a:gd name="connsiteY60" fmla="*/ 1283 h 10000"/>
                <a:gd name="connsiteX61" fmla="*/ 8523 w 10000"/>
                <a:gd name="connsiteY61" fmla="*/ 1229 h 10000"/>
                <a:gd name="connsiteX62" fmla="*/ 8663 w 10000"/>
                <a:gd name="connsiteY62" fmla="*/ 1142 h 10000"/>
                <a:gd name="connsiteX63" fmla="*/ 8907 w 10000"/>
                <a:gd name="connsiteY63" fmla="*/ 1112 h 10000"/>
                <a:gd name="connsiteX64" fmla="*/ 9048 w 10000"/>
                <a:gd name="connsiteY64" fmla="*/ 1097 h 10000"/>
                <a:gd name="connsiteX65" fmla="*/ 9152 w 10000"/>
                <a:gd name="connsiteY65" fmla="*/ 1041 h 10000"/>
                <a:gd name="connsiteX66" fmla="*/ 9328 w 10000"/>
                <a:gd name="connsiteY66" fmla="*/ 974 h 10000"/>
                <a:gd name="connsiteX67" fmla="*/ 9542 w 10000"/>
                <a:gd name="connsiteY67" fmla="*/ 818 h 10000"/>
                <a:gd name="connsiteX68" fmla="*/ 9682 w 10000"/>
                <a:gd name="connsiteY68" fmla="*/ 734 h 10000"/>
                <a:gd name="connsiteX69" fmla="*/ 9931 w 10000"/>
                <a:gd name="connsiteY69" fmla="*/ 634 h 10000"/>
                <a:gd name="connsiteX70" fmla="*/ 10000 w 10000"/>
                <a:gd name="connsiteY70" fmla="*/ 545 h 10000"/>
                <a:gd name="connsiteX71" fmla="*/ 10000 w 10000"/>
                <a:gd name="connsiteY71" fmla="*/ 480 h 10000"/>
                <a:gd name="connsiteX72" fmla="*/ 9931 w 10000"/>
                <a:gd name="connsiteY72" fmla="*/ 394 h 10000"/>
                <a:gd name="connsiteX73" fmla="*/ 9789 w 10000"/>
                <a:gd name="connsiteY73" fmla="*/ 308 h 10000"/>
                <a:gd name="connsiteX74" fmla="*/ 9715 w 10000"/>
                <a:gd name="connsiteY74" fmla="*/ 239 h 10000"/>
                <a:gd name="connsiteX75" fmla="*/ 9682 w 10000"/>
                <a:gd name="connsiteY75" fmla="*/ 120 h 10000"/>
                <a:gd name="connsiteX76" fmla="*/ 9682 w 10000"/>
                <a:gd name="connsiteY76" fmla="*/ 48 h 10000"/>
                <a:gd name="connsiteX77" fmla="*/ 9682 w 10000"/>
                <a:gd name="connsiteY77" fmla="*/ 15 h 10000"/>
                <a:gd name="connsiteX78" fmla="*/ 9613 w 10000"/>
                <a:gd name="connsiteY78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07 w 10000"/>
                <a:gd name="connsiteY55" fmla="*/ 2018 h 10000"/>
                <a:gd name="connsiteX56" fmla="*/ 8414 w 10000"/>
                <a:gd name="connsiteY56" fmla="*/ 1488 h 10000"/>
                <a:gd name="connsiteX57" fmla="*/ 8414 w 10000"/>
                <a:gd name="connsiteY57" fmla="*/ 1383 h 10000"/>
                <a:gd name="connsiteX58" fmla="*/ 8414 w 10000"/>
                <a:gd name="connsiteY58" fmla="*/ 1335 h 10000"/>
                <a:gd name="connsiteX59" fmla="*/ 8451 w 10000"/>
                <a:gd name="connsiteY59" fmla="*/ 1283 h 10000"/>
                <a:gd name="connsiteX60" fmla="*/ 8523 w 10000"/>
                <a:gd name="connsiteY60" fmla="*/ 1229 h 10000"/>
                <a:gd name="connsiteX61" fmla="*/ 8663 w 10000"/>
                <a:gd name="connsiteY61" fmla="*/ 1142 h 10000"/>
                <a:gd name="connsiteX62" fmla="*/ 8907 w 10000"/>
                <a:gd name="connsiteY62" fmla="*/ 1112 h 10000"/>
                <a:gd name="connsiteX63" fmla="*/ 9048 w 10000"/>
                <a:gd name="connsiteY63" fmla="*/ 1097 h 10000"/>
                <a:gd name="connsiteX64" fmla="*/ 9152 w 10000"/>
                <a:gd name="connsiteY64" fmla="*/ 1041 h 10000"/>
                <a:gd name="connsiteX65" fmla="*/ 9328 w 10000"/>
                <a:gd name="connsiteY65" fmla="*/ 974 h 10000"/>
                <a:gd name="connsiteX66" fmla="*/ 9542 w 10000"/>
                <a:gd name="connsiteY66" fmla="*/ 818 h 10000"/>
                <a:gd name="connsiteX67" fmla="*/ 9682 w 10000"/>
                <a:gd name="connsiteY67" fmla="*/ 734 h 10000"/>
                <a:gd name="connsiteX68" fmla="*/ 9931 w 10000"/>
                <a:gd name="connsiteY68" fmla="*/ 634 h 10000"/>
                <a:gd name="connsiteX69" fmla="*/ 10000 w 10000"/>
                <a:gd name="connsiteY69" fmla="*/ 545 h 10000"/>
                <a:gd name="connsiteX70" fmla="*/ 10000 w 10000"/>
                <a:gd name="connsiteY70" fmla="*/ 480 h 10000"/>
                <a:gd name="connsiteX71" fmla="*/ 9931 w 10000"/>
                <a:gd name="connsiteY71" fmla="*/ 394 h 10000"/>
                <a:gd name="connsiteX72" fmla="*/ 9789 w 10000"/>
                <a:gd name="connsiteY72" fmla="*/ 308 h 10000"/>
                <a:gd name="connsiteX73" fmla="*/ 9715 w 10000"/>
                <a:gd name="connsiteY73" fmla="*/ 239 h 10000"/>
                <a:gd name="connsiteX74" fmla="*/ 9682 w 10000"/>
                <a:gd name="connsiteY74" fmla="*/ 120 h 10000"/>
                <a:gd name="connsiteX75" fmla="*/ 9682 w 10000"/>
                <a:gd name="connsiteY75" fmla="*/ 48 h 10000"/>
                <a:gd name="connsiteX76" fmla="*/ 9682 w 10000"/>
                <a:gd name="connsiteY76" fmla="*/ 15 h 10000"/>
                <a:gd name="connsiteX77" fmla="*/ 9613 w 10000"/>
                <a:gd name="connsiteY7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382 w 10000"/>
                <a:gd name="connsiteY55" fmla="*/ 2069 h 10000"/>
                <a:gd name="connsiteX56" fmla="*/ 8407 w 10000"/>
                <a:gd name="connsiteY56" fmla="*/ 2018 h 10000"/>
                <a:gd name="connsiteX57" fmla="*/ 8414 w 10000"/>
                <a:gd name="connsiteY57" fmla="*/ 1488 h 10000"/>
                <a:gd name="connsiteX58" fmla="*/ 8414 w 10000"/>
                <a:gd name="connsiteY58" fmla="*/ 1383 h 10000"/>
                <a:gd name="connsiteX59" fmla="*/ 8414 w 10000"/>
                <a:gd name="connsiteY59" fmla="*/ 1335 h 10000"/>
                <a:gd name="connsiteX60" fmla="*/ 8451 w 10000"/>
                <a:gd name="connsiteY60" fmla="*/ 1283 h 10000"/>
                <a:gd name="connsiteX61" fmla="*/ 8523 w 10000"/>
                <a:gd name="connsiteY61" fmla="*/ 1229 h 10000"/>
                <a:gd name="connsiteX62" fmla="*/ 8663 w 10000"/>
                <a:gd name="connsiteY62" fmla="*/ 1142 h 10000"/>
                <a:gd name="connsiteX63" fmla="*/ 8907 w 10000"/>
                <a:gd name="connsiteY63" fmla="*/ 1112 h 10000"/>
                <a:gd name="connsiteX64" fmla="*/ 9048 w 10000"/>
                <a:gd name="connsiteY64" fmla="*/ 1097 h 10000"/>
                <a:gd name="connsiteX65" fmla="*/ 9152 w 10000"/>
                <a:gd name="connsiteY65" fmla="*/ 1041 h 10000"/>
                <a:gd name="connsiteX66" fmla="*/ 9328 w 10000"/>
                <a:gd name="connsiteY66" fmla="*/ 974 h 10000"/>
                <a:gd name="connsiteX67" fmla="*/ 9542 w 10000"/>
                <a:gd name="connsiteY67" fmla="*/ 818 h 10000"/>
                <a:gd name="connsiteX68" fmla="*/ 9682 w 10000"/>
                <a:gd name="connsiteY68" fmla="*/ 734 h 10000"/>
                <a:gd name="connsiteX69" fmla="*/ 9931 w 10000"/>
                <a:gd name="connsiteY69" fmla="*/ 634 h 10000"/>
                <a:gd name="connsiteX70" fmla="*/ 10000 w 10000"/>
                <a:gd name="connsiteY70" fmla="*/ 545 h 10000"/>
                <a:gd name="connsiteX71" fmla="*/ 10000 w 10000"/>
                <a:gd name="connsiteY71" fmla="*/ 480 h 10000"/>
                <a:gd name="connsiteX72" fmla="*/ 9931 w 10000"/>
                <a:gd name="connsiteY72" fmla="*/ 394 h 10000"/>
                <a:gd name="connsiteX73" fmla="*/ 9789 w 10000"/>
                <a:gd name="connsiteY73" fmla="*/ 308 h 10000"/>
                <a:gd name="connsiteX74" fmla="*/ 9715 w 10000"/>
                <a:gd name="connsiteY74" fmla="*/ 239 h 10000"/>
                <a:gd name="connsiteX75" fmla="*/ 9682 w 10000"/>
                <a:gd name="connsiteY75" fmla="*/ 120 h 10000"/>
                <a:gd name="connsiteX76" fmla="*/ 9682 w 10000"/>
                <a:gd name="connsiteY76" fmla="*/ 48 h 10000"/>
                <a:gd name="connsiteX77" fmla="*/ 9682 w 10000"/>
                <a:gd name="connsiteY77" fmla="*/ 15 h 10000"/>
                <a:gd name="connsiteX78" fmla="*/ 9613 w 10000"/>
                <a:gd name="connsiteY78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382 w 10000"/>
                <a:gd name="connsiteY55" fmla="*/ 2069 h 10000"/>
                <a:gd name="connsiteX56" fmla="*/ 8414 w 10000"/>
                <a:gd name="connsiteY56" fmla="*/ 1488 h 10000"/>
                <a:gd name="connsiteX57" fmla="*/ 8414 w 10000"/>
                <a:gd name="connsiteY57" fmla="*/ 1383 h 10000"/>
                <a:gd name="connsiteX58" fmla="*/ 8414 w 10000"/>
                <a:gd name="connsiteY58" fmla="*/ 1335 h 10000"/>
                <a:gd name="connsiteX59" fmla="*/ 8451 w 10000"/>
                <a:gd name="connsiteY59" fmla="*/ 1283 h 10000"/>
                <a:gd name="connsiteX60" fmla="*/ 8523 w 10000"/>
                <a:gd name="connsiteY60" fmla="*/ 1229 h 10000"/>
                <a:gd name="connsiteX61" fmla="*/ 8663 w 10000"/>
                <a:gd name="connsiteY61" fmla="*/ 1142 h 10000"/>
                <a:gd name="connsiteX62" fmla="*/ 8907 w 10000"/>
                <a:gd name="connsiteY62" fmla="*/ 1112 h 10000"/>
                <a:gd name="connsiteX63" fmla="*/ 9048 w 10000"/>
                <a:gd name="connsiteY63" fmla="*/ 1097 h 10000"/>
                <a:gd name="connsiteX64" fmla="*/ 9152 w 10000"/>
                <a:gd name="connsiteY64" fmla="*/ 1041 h 10000"/>
                <a:gd name="connsiteX65" fmla="*/ 9328 w 10000"/>
                <a:gd name="connsiteY65" fmla="*/ 974 h 10000"/>
                <a:gd name="connsiteX66" fmla="*/ 9542 w 10000"/>
                <a:gd name="connsiteY66" fmla="*/ 818 h 10000"/>
                <a:gd name="connsiteX67" fmla="*/ 9682 w 10000"/>
                <a:gd name="connsiteY67" fmla="*/ 734 h 10000"/>
                <a:gd name="connsiteX68" fmla="*/ 9931 w 10000"/>
                <a:gd name="connsiteY68" fmla="*/ 634 h 10000"/>
                <a:gd name="connsiteX69" fmla="*/ 10000 w 10000"/>
                <a:gd name="connsiteY69" fmla="*/ 545 h 10000"/>
                <a:gd name="connsiteX70" fmla="*/ 10000 w 10000"/>
                <a:gd name="connsiteY70" fmla="*/ 480 h 10000"/>
                <a:gd name="connsiteX71" fmla="*/ 9931 w 10000"/>
                <a:gd name="connsiteY71" fmla="*/ 394 h 10000"/>
                <a:gd name="connsiteX72" fmla="*/ 9789 w 10000"/>
                <a:gd name="connsiteY72" fmla="*/ 308 h 10000"/>
                <a:gd name="connsiteX73" fmla="*/ 9715 w 10000"/>
                <a:gd name="connsiteY73" fmla="*/ 239 h 10000"/>
                <a:gd name="connsiteX74" fmla="*/ 9682 w 10000"/>
                <a:gd name="connsiteY74" fmla="*/ 120 h 10000"/>
                <a:gd name="connsiteX75" fmla="*/ 9682 w 10000"/>
                <a:gd name="connsiteY75" fmla="*/ 48 h 10000"/>
                <a:gd name="connsiteX76" fmla="*/ 9682 w 10000"/>
                <a:gd name="connsiteY76" fmla="*/ 15 h 10000"/>
                <a:gd name="connsiteX77" fmla="*/ 9613 w 10000"/>
                <a:gd name="connsiteY7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14 w 10000"/>
                <a:gd name="connsiteY55" fmla="*/ 1488 h 10000"/>
                <a:gd name="connsiteX56" fmla="*/ 8414 w 10000"/>
                <a:gd name="connsiteY56" fmla="*/ 1383 h 10000"/>
                <a:gd name="connsiteX57" fmla="*/ 8414 w 10000"/>
                <a:gd name="connsiteY57" fmla="*/ 1335 h 10000"/>
                <a:gd name="connsiteX58" fmla="*/ 8451 w 10000"/>
                <a:gd name="connsiteY58" fmla="*/ 1283 h 10000"/>
                <a:gd name="connsiteX59" fmla="*/ 8523 w 10000"/>
                <a:gd name="connsiteY59" fmla="*/ 1229 h 10000"/>
                <a:gd name="connsiteX60" fmla="*/ 8663 w 10000"/>
                <a:gd name="connsiteY60" fmla="*/ 1142 h 10000"/>
                <a:gd name="connsiteX61" fmla="*/ 8907 w 10000"/>
                <a:gd name="connsiteY61" fmla="*/ 1112 h 10000"/>
                <a:gd name="connsiteX62" fmla="*/ 9048 w 10000"/>
                <a:gd name="connsiteY62" fmla="*/ 1097 h 10000"/>
                <a:gd name="connsiteX63" fmla="*/ 9152 w 10000"/>
                <a:gd name="connsiteY63" fmla="*/ 1041 h 10000"/>
                <a:gd name="connsiteX64" fmla="*/ 9328 w 10000"/>
                <a:gd name="connsiteY64" fmla="*/ 974 h 10000"/>
                <a:gd name="connsiteX65" fmla="*/ 9542 w 10000"/>
                <a:gd name="connsiteY65" fmla="*/ 818 h 10000"/>
                <a:gd name="connsiteX66" fmla="*/ 9682 w 10000"/>
                <a:gd name="connsiteY66" fmla="*/ 734 h 10000"/>
                <a:gd name="connsiteX67" fmla="*/ 9931 w 10000"/>
                <a:gd name="connsiteY67" fmla="*/ 634 h 10000"/>
                <a:gd name="connsiteX68" fmla="*/ 10000 w 10000"/>
                <a:gd name="connsiteY68" fmla="*/ 545 h 10000"/>
                <a:gd name="connsiteX69" fmla="*/ 10000 w 10000"/>
                <a:gd name="connsiteY69" fmla="*/ 480 h 10000"/>
                <a:gd name="connsiteX70" fmla="*/ 9931 w 10000"/>
                <a:gd name="connsiteY70" fmla="*/ 394 h 10000"/>
                <a:gd name="connsiteX71" fmla="*/ 9789 w 10000"/>
                <a:gd name="connsiteY71" fmla="*/ 308 h 10000"/>
                <a:gd name="connsiteX72" fmla="*/ 9715 w 10000"/>
                <a:gd name="connsiteY72" fmla="*/ 239 h 10000"/>
                <a:gd name="connsiteX73" fmla="*/ 9682 w 10000"/>
                <a:gd name="connsiteY73" fmla="*/ 120 h 10000"/>
                <a:gd name="connsiteX74" fmla="*/ 9682 w 10000"/>
                <a:gd name="connsiteY74" fmla="*/ 48 h 10000"/>
                <a:gd name="connsiteX75" fmla="*/ 9682 w 10000"/>
                <a:gd name="connsiteY75" fmla="*/ 15 h 10000"/>
                <a:gd name="connsiteX76" fmla="*/ 9613 w 10000"/>
                <a:gd name="connsiteY76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07 w 10000"/>
                <a:gd name="connsiteY55" fmla="*/ 1529 h 10000"/>
                <a:gd name="connsiteX56" fmla="*/ 8414 w 10000"/>
                <a:gd name="connsiteY56" fmla="*/ 1488 h 10000"/>
                <a:gd name="connsiteX57" fmla="*/ 8414 w 10000"/>
                <a:gd name="connsiteY57" fmla="*/ 1383 h 10000"/>
                <a:gd name="connsiteX58" fmla="*/ 8414 w 10000"/>
                <a:gd name="connsiteY58" fmla="*/ 1335 h 10000"/>
                <a:gd name="connsiteX59" fmla="*/ 8451 w 10000"/>
                <a:gd name="connsiteY59" fmla="*/ 1283 h 10000"/>
                <a:gd name="connsiteX60" fmla="*/ 8523 w 10000"/>
                <a:gd name="connsiteY60" fmla="*/ 1229 h 10000"/>
                <a:gd name="connsiteX61" fmla="*/ 8663 w 10000"/>
                <a:gd name="connsiteY61" fmla="*/ 1142 h 10000"/>
                <a:gd name="connsiteX62" fmla="*/ 8907 w 10000"/>
                <a:gd name="connsiteY62" fmla="*/ 1112 h 10000"/>
                <a:gd name="connsiteX63" fmla="*/ 9048 w 10000"/>
                <a:gd name="connsiteY63" fmla="*/ 1097 h 10000"/>
                <a:gd name="connsiteX64" fmla="*/ 9152 w 10000"/>
                <a:gd name="connsiteY64" fmla="*/ 1041 h 10000"/>
                <a:gd name="connsiteX65" fmla="*/ 9328 w 10000"/>
                <a:gd name="connsiteY65" fmla="*/ 974 h 10000"/>
                <a:gd name="connsiteX66" fmla="*/ 9542 w 10000"/>
                <a:gd name="connsiteY66" fmla="*/ 818 h 10000"/>
                <a:gd name="connsiteX67" fmla="*/ 9682 w 10000"/>
                <a:gd name="connsiteY67" fmla="*/ 734 h 10000"/>
                <a:gd name="connsiteX68" fmla="*/ 9931 w 10000"/>
                <a:gd name="connsiteY68" fmla="*/ 634 h 10000"/>
                <a:gd name="connsiteX69" fmla="*/ 10000 w 10000"/>
                <a:gd name="connsiteY69" fmla="*/ 545 h 10000"/>
                <a:gd name="connsiteX70" fmla="*/ 10000 w 10000"/>
                <a:gd name="connsiteY70" fmla="*/ 480 h 10000"/>
                <a:gd name="connsiteX71" fmla="*/ 9931 w 10000"/>
                <a:gd name="connsiteY71" fmla="*/ 394 h 10000"/>
                <a:gd name="connsiteX72" fmla="*/ 9789 w 10000"/>
                <a:gd name="connsiteY72" fmla="*/ 308 h 10000"/>
                <a:gd name="connsiteX73" fmla="*/ 9715 w 10000"/>
                <a:gd name="connsiteY73" fmla="*/ 239 h 10000"/>
                <a:gd name="connsiteX74" fmla="*/ 9682 w 10000"/>
                <a:gd name="connsiteY74" fmla="*/ 120 h 10000"/>
                <a:gd name="connsiteX75" fmla="*/ 9682 w 10000"/>
                <a:gd name="connsiteY75" fmla="*/ 48 h 10000"/>
                <a:gd name="connsiteX76" fmla="*/ 9682 w 10000"/>
                <a:gd name="connsiteY76" fmla="*/ 15 h 10000"/>
                <a:gd name="connsiteX77" fmla="*/ 9613 w 10000"/>
                <a:gd name="connsiteY77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07 w 10000"/>
                <a:gd name="connsiteY55" fmla="*/ 1529 h 10000"/>
                <a:gd name="connsiteX56" fmla="*/ 8414 w 10000"/>
                <a:gd name="connsiteY56" fmla="*/ 1383 h 10000"/>
                <a:gd name="connsiteX57" fmla="*/ 8414 w 10000"/>
                <a:gd name="connsiteY57" fmla="*/ 1335 h 10000"/>
                <a:gd name="connsiteX58" fmla="*/ 8451 w 10000"/>
                <a:gd name="connsiteY58" fmla="*/ 1283 h 10000"/>
                <a:gd name="connsiteX59" fmla="*/ 8523 w 10000"/>
                <a:gd name="connsiteY59" fmla="*/ 1229 h 10000"/>
                <a:gd name="connsiteX60" fmla="*/ 8663 w 10000"/>
                <a:gd name="connsiteY60" fmla="*/ 1142 h 10000"/>
                <a:gd name="connsiteX61" fmla="*/ 8907 w 10000"/>
                <a:gd name="connsiteY61" fmla="*/ 1112 h 10000"/>
                <a:gd name="connsiteX62" fmla="*/ 9048 w 10000"/>
                <a:gd name="connsiteY62" fmla="*/ 1097 h 10000"/>
                <a:gd name="connsiteX63" fmla="*/ 9152 w 10000"/>
                <a:gd name="connsiteY63" fmla="*/ 1041 h 10000"/>
                <a:gd name="connsiteX64" fmla="*/ 9328 w 10000"/>
                <a:gd name="connsiteY64" fmla="*/ 974 h 10000"/>
                <a:gd name="connsiteX65" fmla="*/ 9542 w 10000"/>
                <a:gd name="connsiteY65" fmla="*/ 818 h 10000"/>
                <a:gd name="connsiteX66" fmla="*/ 9682 w 10000"/>
                <a:gd name="connsiteY66" fmla="*/ 734 h 10000"/>
                <a:gd name="connsiteX67" fmla="*/ 9931 w 10000"/>
                <a:gd name="connsiteY67" fmla="*/ 634 h 10000"/>
                <a:gd name="connsiteX68" fmla="*/ 10000 w 10000"/>
                <a:gd name="connsiteY68" fmla="*/ 545 h 10000"/>
                <a:gd name="connsiteX69" fmla="*/ 10000 w 10000"/>
                <a:gd name="connsiteY69" fmla="*/ 480 h 10000"/>
                <a:gd name="connsiteX70" fmla="*/ 9931 w 10000"/>
                <a:gd name="connsiteY70" fmla="*/ 394 h 10000"/>
                <a:gd name="connsiteX71" fmla="*/ 9789 w 10000"/>
                <a:gd name="connsiteY71" fmla="*/ 308 h 10000"/>
                <a:gd name="connsiteX72" fmla="*/ 9715 w 10000"/>
                <a:gd name="connsiteY72" fmla="*/ 239 h 10000"/>
                <a:gd name="connsiteX73" fmla="*/ 9682 w 10000"/>
                <a:gd name="connsiteY73" fmla="*/ 120 h 10000"/>
                <a:gd name="connsiteX74" fmla="*/ 9682 w 10000"/>
                <a:gd name="connsiteY74" fmla="*/ 48 h 10000"/>
                <a:gd name="connsiteX75" fmla="*/ 9682 w 10000"/>
                <a:gd name="connsiteY75" fmla="*/ 15 h 10000"/>
                <a:gd name="connsiteX76" fmla="*/ 9613 w 10000"/>
                <a:gd name="connsiteY76" fmla="*/ 0 h 10000"/>
                <a:gd name="connsiteX0" fmla="*/ 141 w 10000"/>
                <a:gd name="connsiteY0" fmla="*/ 10000 h 10000"/>
                <a:gd name="connsiteX1" fmla="*/ 67 w 10000"/>
                <a:gd name="connsiteY1" fmla="*/ 9536 h 10000"/>
                <a:gd name="connsiteX2" fmla="*/ 0 w 10000"/>
                <a:gd name="connsiteY2" fmla="*/ 9143 h 10000"/>
                <a:gd name="connsiteX3" fmla="*/ 0 w 10000"/>
                <a:gd name="connsiteY3" fmla="*/ 8954 h 10000"/>
                <a:gd name="connsiteX4" fmla="*/ 67 w 10000"/>
                <a:gd name="connsiteY4" fmla="*/ 8852 h 10000"/>
                <a:gd name="connsiteX5" fmla="*/ 67 w 10000"/>
                <a:gd name="connsiteY5" fmla="*/ 8769 h 10000"/>
                <a:gd name="connsiteX6" fmla="*/ 175 w 10000"/>
                <a:gd name="connsiteY6" fmla="*/ 8664 h 10000"/>
                <a:gd name="connsiteX7" fmla="*/ 282 w 10000"/>
                <a:gd name="connsiteY7" fmla="*/ 8579 h 10000"/>
                <a:gd name="connsiteX8" fmla="*/ 385 w 10000"/>
                <a:gd name="connsiteY8" fmla="*/ 8527 h 10000"/>
                <a:gd name="connsiteX9" fmla="*/ 527 w 10000"/>
                <a:gd name="connsiteY9" fmla="*/ 8494 h 10000"/>
                <a:gd name="connsiteX10" fmla="*/ 527 w 10000"/>
                <a:gd name="connsiteY10" fmla="*/ 8425 h 10000"/>
                <a:gd name="connsiteX11" fmla="*/ 560 w 10000"/>
                <a:gd name="connsiteY11" fmla="*/ 8390 h 10000"/>
                <a:gd name="connsiteX12" fmla="*/ 667 w 10000"/>
                <a:gd name="connsiteY12" fmla="*/ 8390 h 10000"/>
                <a:gd name="connsiteX13" fmla="*/ 773 w 10000"/>
                <a:gd name="connsiteY13" fmla="*/ 8390 h 10000"/>
                <a:gd name="connsiteX14" fmla="*/ 1055 w 10000"/>
                <a:gd name="connsiteY14" fmla="*/ 8339 h 10000"/>
                <a:gd name="connsiteX15" fmla="*/ 1723 w 10000"/>
                <a:gd name="connsiteY15" fmla="*/ 8184 h 10000"/>
                <a:gd name="connsiteX16" fmla="*/ 2005 w 10000"/>
                <a:gd name="connsiteY16" fmla="*/ 8012 h 10000"/>
                <a:gd name="connsiteX17" fmla="*/ 2214 w 10000"/>
                <a:gd name="connsiteY17" fmla="*/ 7877 h 10000"/>
                <a:gd name="connsiteX18" fmla="*/ 2392 w 10000"/>
                <a:gd name="connsiteY18" fmla="*/ 7809 h 10000"/>
                <a:gd name="connsiteX19" fmla="*/ 2607 w 10000"/>
                <a:gd name="connsiteY19" fmla="*/ 7689 h 10000"/>
                <a:gd name="connsiteX20" fmla="*/ 2781 w 10000"/>
                <a:gd name="connsiteY20" fmla="*/ 7621 h 10000"/>
                <a:gd name="connsiteX21" fmla="*/ 3061 w 10000"/>
                <a:gd name="connsiteY21" fmla="*/ 7481 h 10000"/>
                <a:gd name="connsiteX22" fmla="*/ 3169 w 10000"/>
                <a:gd name="connsiteY22" fmla="*/ 7450 h 10000"/>
                <a:gd name="connsiteX23" fmla="*/ 3311 w 10000"/>
                <a:gd name="connsiteY23" fmla="*/ 7397 h 10000"/>
                <a:gd name="connsiteX24" fmla="*/ 3556 w 10000"/>
                <a:gd name="connsiteY24" fmla="*/ 7295 h 10000"/>
                <a:gd name="connsiteX25" fmla="*/ 3556 w 10000"/>
                <a:gd name="connsiteY25" fmla="*/ 7214 h 10000"/>
                <a:gd name="connsiteX26" fmla="*/ 3589 w 10000"/>
                <a:gd name="connsiteY26" fmla="*/ 7025 h 10000"/>
                <a:gd name="connsiteX27" fmla="*/ 3659 w 10000"/>
                <a:gd name="connsiteY27" fmla="*/ 6888 h 10000"/>
                <a:gd name="connsiteX28" fmla="*/ 3698 w 10000"/>
                <a:gd name="connsiteY28" fmla="*/ 6770 h 10000"/>
                <a:gd name="connsiteX29" fmla="*/ 3840 w 10000"/>
                <a:gd name="connsiteY29" fmla="*/ 6632 h 10000"/>
                <a:gd name="connsiteX30" fmla="*/ 4049 w 10000"/>
                <a:gd name="connsiteY30" fmla="*/ 6441 h 10000"/>
                <a:gd name="connsiteX31" fmla="*/ 4332 w 10000"/>
                <a:gd name="connsiteY31" fmla="*/ 6270 h 10000"/>
                <a:gd name="connsiteX32" fmla="*/ 4436 w 10000"/>
                <a:gd name="connsiteY32" fmla="*/ 6154 h 10000"/>
                <a:gd name="connsiteX33" fmla="*/ 4825 w 10000"/>
                <a:gd name="connsiteY33" fmla="*/ 6029 h 10000"/>
                <a:gd name="connsiteX34" fmla="*/ 4964 w 10000"/>
                <a:gd name="connsiteY34" fmla="*/ 6015 h 10000"/>
                <a:gd name="connsiteX35" fmla="*/ 5034 w 10000"/>
                <a:gd name="connsiteY35" fmla="*/ 5929 h 10000"/>
                <a:gd name="connsiteX36" fmla="*/ 5212 w 10000"/>
                <a:gd name="connsiteY36" fmla="*/ 5740 h 10000"/>
                <a:gd name="connsiteX37" fmla="*/ 5315 w 10000"/>
                <a:gd name="connsiteY37" fmla="*/ 5535 h 10000"/>
                <a:gd name="connsiteX38" fmla="*/ 5315 w 10000"/>
                <a:gd name="connsiteY38" fmla="*/ 5454 h 10000"/>
                <a:gd name="connsiteX39" fmla="*/ 5352 w 10000"/>
                <a:gd name="connsiteY39" fmla="*/ 5401 h 10000"/>
                <a:gd name="connsiteX40" fmla="*/ 5493 w 10000"/>
                <a:gd name="connsiteY40" fmla="*/ 5364 h 10000"/>
                <a:gd name="connsiteX41" fmla="*/ 5634 w 10000"/>
                <a:gd name="connsiteY41" fmla="*/ 5364 h 10000"/>
                <a:gd name="connsiteX42" fmla="*/ 5914 w 10000"/>
                <a:gd name="connsiteY42" fmla="*/ 5364 h 10000"/>
                <a:gd name="connsiteX43" fmla="*/ 6091 w 10000"/>
                <a:gd name="connsiteY43" fmla="*/ 5401 h 10000"/>
                <a:gd name="connsiteX44" fmla="*/ 6303 w 10000"/>
                <a:gd name="connsiteY44" fmla="*/ 5401 h 10000"/>
                <a:gd name="connsiteX45" fmla="*/ 6513 w 10000"/>
                <a:gd name="connsiteY45" fmla="*/ 5349 h 10000"/>
                <a:gd name="connsiteX46" fmla="*/ 6688 w 10000"/>
                <a:gd name="connsiteY46" fmla="*/ 5364 h 10000"/>
                <a:gd name="connsiteX47" fmla="*/ 6901 w 10000"/>
                <a:gd name="connsiteY47" fmla="*/ 5312 h 10000"/>
                <a:gd name="connsiteX48" fmla="*/ 7079 w 10000"/>
                <a:gd name="connsiteY48" fmla="*/ 5265 h 10000"/>
                <a:gd name="connsiteX49" fmla="*/ 7255 w 10000"/>
                <a:gd name="connsiteY49" fmla="*/ 5265 h 10000"/>
                <a:gd name="connsiteX50" fmla="*/ 7398 w 10000"/>
                <a:gd name="connsiteY50" fmla="*/ 5265 h 10000"/>
                <a:gd name="connsiteX51" fmla="*/ 7498 w 10000"/>
                <a:gd name="connsiteY51" fmla="*/ 5230 h 10000"/>
                <a:gd name="connsiteX52" fmla="*/ 7640 w 10000"/>
                <a:gd name="connsiteY52" fmla="*/ 5210 h 10000"/>
                <a:gd name="connsiteX53" fmla="*/ 7747 w 10000"/>
                <a:gd name="connsiteY53" fmla="*/ 5126 h 10000"/>
                <a:gd name="connsiteX54" fmla="*/ 7747 w 10000"/>
                <a:gd name="connsiteY54" fmla="*/ 5026 h 10000"/>
                <a:gd name="connsiteX55" fmla="*/ 8414 w 10000"/>
                <a:gd name="connsiteY55" fmla="*/ 1383 h 10000"/>
                <a:gd name="connsiteX56" fmla="*/ 8414 w 10000"/>
                <a:gd name="connsiteY56" fmla="*/ 1335 h 10000"/>
                <a:gd name="connsiteX57" fmla="*/ 8451 w 10000"/>
                <a:gd name="connsiteY57" fmla="*/ 1283 h 10000"/>
                <a:gd name="connsiteX58" fmla="*/ 8523 w 10000"/>
                <a:gd name="connsiteY58" fmla="*/ 1229 h 10000"/>
                <a:gd name="connsiteX59" fmla="*/ 8663 w 10000"/>
                <a:gd name="connsiteY59" fmla="*/ 1142 h 10000"/>
                <a:gd name="connsiteX60" fmla="*/ 8907 w 10000"/>
                <a:gd name="connsiteY60" fmla="*/ 1112 h 10000"/>
                <a:gd name="connsiteX61" fmla="*/ 9048 w 10000"/>
                <a:gd name="connsiteY61" fmla="*/ 1097 h 10000"/>
                <a:gd name="connsiteX62" fmla="*/ 9152 w 10000"/>
                <a:gd name="connsiteY62" fmla="*/ 1041 h 10000"/>
                <a:gd name="connsiteX63" fmla="*/ 9328 w 10000"/>
                <a:gd name="connsiteY63" fmla="*/ 974 h 10000"/>
                <a:gd name="connsiteX64" fmla="*/ 9542 w 10000"/>
                <a:gd name="connsiteY64" fmla="*/ 818 h 10000"/>
                <a:gd name="connsiteX65" fmla="*/ 9682 w 10000"/>
                <a:gd name="connsiteY65" fmla="*/ 734 h 10000"/>
                <a:gd name="connsiteX66" fmla="*/ 9931 w 10000"/>
                <a:gd name="connsiteY66" fmla="*/ 634 h 10000"/>
                <a:gd name="connsiteX67" fmla="*/ 10000 w 10000"/>
                <a:gd name="connsiteY67" fmla="*/ 545 h 10000"/>
                <a:gd name="connsiteX68" fmla="*/ 10000 w 10000"/>
                <a:gd name="connsiteY68" fmla="*/ 480 h 10000"/>
                <a:gd name="connsiteX69" fmla="*/ 9931 w 10000"/>
                <a:gd name="connsiteY69" fmla="*/ 394 h 10000"/>
                <a:gd name="connsiteX70" fmla="*/ 9789 w 10000"/>
                <a:gd name="connsiteY70" fmla="*/ 308 h 10000"/>
                <a:gd name="connsiteX71" fmla="*/ 9715 w 10000"/>
                <a:gd name="connsiteY71" fmla="*/ 239 h 10000"/>
                <a:gd name="connsiteX72" fmla="*/ 9682 w 10000"/>
                <a:gd name="connsiteY72" fmla="*/ 120 h 10000"/>
                <a:gd name="connsiteX73" fmla="*/ 9682 w 10000"/>
                <a:gd name="connsiteY73" fmla="*/ 48 h 10000"/>
                <a:gd name="connsiteX74" fmla="*/ 9682 w 10000"/>
                <a:gd name="connsiteY74" fmla="*/ 15 h 10000"/>
                <a:gd name="connsiteX75" fmla="*/ 9613 w 10000"/>
                <a:gd name="connsiteY75" fmla="*/ 0 h 10000"/>
                <a:gd name="connsiteX0" fmla="*/ 67 w 10000"/>
                <a:gd name="connsiteY0" fmla="*/ 9536 h 9536"/>
                <a:gd name="connsiteX1" fmla="*/ 0 w 10000"/>
                <a:gd name="connsiteY1" fmla="*/ 9143 h 9536"/>
                <a:gd name="connsiteX2" fmla="*/ 0 w 10000"/>
                <a:gd name="connsiteY2" fmla="*/ 8954 h 9536"/>
                <a:gd name="connsiteX3" fmla="*/ 67 w 10000"/>
                <a:gd name="connsiteY3" fmla="*/ 8852 h 9536"/>
                <a:gd name="connsiteX4" fmla="*/ 67 w 10000"/>
                <a:gd name="connsiteY4" fmla="*/ 8769 h 9536"/>
                <a:gd name="connsiteX5" fmla="*/ 175 w 10000"/>
                <a:gd name="connsiteY5" fmla="*/ 8664 h 9536"/>
                <a:gd name="connsiteX6" fmla="*/ 282 w 10000"/>
                <a:gd name="connsiteY6" fmla="*/ 8579 h 9536"/>
                <a:gd name="connsiteX7" fmla="*/ 385 w 10000"/>
                <a:gd name="connsiteY7" fmla="*/ 8527 h 9536"/>
                <a:gd name="connsiteX8" fmla="*/ 527 w 10000"/>
                <a:gd name="connsiteY8" fmla="*/ 8494 h 9536"/>
                <a:gd name="connsiteX9" fmla="*/ 527 w 10000"/>
                <a:gd name="connsiteY9" fmla="*/ 8425 h 9536"/>
                <a:gd name="connsiteX10" fmla="*/ 560 w 10000"/>
                <a:gd name="connsiteY10" fmla="*/ 8390 h 9536"/>
                <a:gd name="connsiteX11" fmla="*/ 667 w 10000"/>
                <a:gd name="connsiteY11" fmla="*/ 8390 h 9536"/>
                <a:gd name="connsiteX12" fmla="*/ 773 w 10000"/>
                <a:gd name="connsiteY12" fmla="*/ 8390 h 9536"/>
                <a:gd name="connsiteX13" fmla="*/ 1055 w 10000"/>
                <a:gd name="connsiteY13" fmla="*/ 8339 h 9536"/>
                <a:gd name="connsiteX14" fmla="*/ 1723 w 10000"/>
                <a:gd name="connsiteY14" fmla="*/ 8184 h 9536"/>
                <a:gd name="connsiteX15" fmla="*/ 2005 w 10000"/>
                <a:gd name="connsiteY15" fmla="*/ 8012 h 9536"/>
                <a:gd name="connsiteX16" fmla="*/ 2214 w 10000"/>
                <a:gd name="connsiteY16" fmla="*/ 7877 h 9536"/>
                <a:gd name="connsiteX17" fmla="*/ 2392 w 10000"/>
                <a:gd name="connsiteY17" fmla="*/ 7809 h 9536"/>
                <a:gd name="connsiteX18" fmla="*/ 2607 w 10000"/>
                <a:gd name="connsiteY18" fmla="*/ 7689 h 9536"/>
                <a:gd name="connsiteX19" fmla="*/ 2781 w 10000"/>
                <a:gd name="connsiteY19" fmla="*/ 7621 h 9536"/>
                <a:gd name="connsiteX20" fmla="*/ 3061 w 10000"/>
                <a:gd name="connsiteY20" fmla="*/ 7481 h 9536"/>
                <a:gd name="connsiteX21" fmla="*/ 3169 w 10000"/>
                <a:gd name="connsiteY21" fmla="*/ 7450 h 9536"/>
                <a:gd name="connsiteX22" fmla="*/ 3311 w 10000"/>
                <a:gd name="connsiteY22" fmla="*/ 7397 h 9536"/>
                <a:gd name="connsiteX23" fmla="*/ 3556 w 10000"/>
                <a:gd name="connsiteY23" fmla="*/ 7295 h 9536"/>
                <a:gd name="connsiteX24" fmla="*/ 3556 w 10000"/>
                <a:gd name="connsiteY24" fmla="*/ 7214 h 9536"/>
                <a:gd name="connsiteX25" fmla="*/ 3589 w 10000"/>
                <a:gd name="connsiteY25" fmla="*/ 7025 h 9536"/>
                <a:gd name="connsiteX26" fmla="*/ 3659 w 10000"/>
                <a:gd name="connsiteY26" fmla="*/ 6888 h 9536"/>
                <a:gd name="connsiteX27" fmla="*/ 3698 w 10000"/>
                <a:gd name="connsiteY27" fmla="*/ 6770 h 9536"/>
                <a:gd name="connsiteX28" fmla="*/ 3840 w 10000"/>
                <a:gd name="connsiteY28" fmla="*/ 6632 h 9536"/>
                <a:gd name="connsiteX29" fmla="*/ 4049 w 10000"/>
                <a:gd name="connsiteY29" fmla="*/ 6441 h 9536"/>
                <a:gd name="connsiteX30" fmla="*/ 4332 w 10000"/>
                <a:gd name="connsiteY30" fmla="*/ 6270 h 9536"/>
                <a:gd name="connsiteX31" fmla="*/ 4436 w 10000"/>
                <a:gd name="connsiteY31" fmla="*/ 6154 h 9536"/>
                <a:gd name="connsiteX32" fmla="*/ 4825 w 10000"/>
                <a:gd name="connsiteY32" fmla="*/ 6029 h 9536"/>
                <a:gd name="connsiteX33" fmla="*/ 4964 w 10000"/>
                <a:gd name="connsiteY33" fmla="*/ 6015 h 9536"/>
                <a:gd name="connsiteX34" fmla="*/ 5034 w 10000"/>
                <a:gd name="connsiteY34" fmla="*/ 5929 h 9536"/>
                <a:gd name="connsiteX35" fmla="*/ 5212 w 10000"/>
                <a:gd name="connsiteY35" fmla="*/ 5740 h 9536"/>
                <a:gd name="connsiteX36" fmla="*/ 5315 w 10000"/>
                <a:gd name="connsiteY36" fmla="*/ 5535 h 9536"/>
                <a:gd name="connsiteX37" fmla="*/ 5315 w 10000"/>
                <a:gd name="connsiteY37" fmla="*/ 5454 h 9536"/>
                <a:gd name="connsiteX38" fmla="*/ 5352 w 10000"/>
                <a:gd name="connsiteY38" fmla="*/ 5401 h 9536"/>
                <a:gd name="connsiteX39" fmla="*/ 5493 w 10000"/>
                <a:gd name="connsiteY39" fmla="*/ 5364 h 9536"/>
                <a:gd name="connsiteX40" fmla="*/ 5634 w 10000"/>
                <a:gd name="connsiteY40" fmla="*/ 5364 h 9536"/>
                <a:gd name="connsiteX41" fmla="*/ 5914 w 10000"/>
                <a:gd name="connsiteY41" fmla="*/ 5364 h 9536"/>
                <a:gd name="connsiteX42" fmla="*/ 6091 w 10000"/>
                <a:gd name="connsiteY42" fmla="*/ 5401 h 9536"/>
                <a:gd name="connsiteX43" fmla="*/ 6303 w 10000"/>
                <a:gd name="connsiteY43" fmla="*/ 5401 h 9536"/>
                <a:gd name="connsiteX44" fmla="*/ 6513 w 10000"/>
                <a:gd name="connsiteY44" fmla="*/ 5349 h 9536"/>
                <a:gd name="connsiteX45" fmla="*/ 6688 w 10000"/>
                <a:gd name="connsiteY45" fmla="*/ 5364 h 9536"/>
                <a:gd name="connsiteX46" fmla="*/ 6901 w 10000"/>
                <a:gd name="connsiteY46" fmla="*/ 5312 h 9536"/>
                <a:gd name="connsiteX47" fmla="*/ 7079 w 10000"/>
                <a:gd name="connsiteY47" fmla="*/ 5265 h 9536"/>
                <a:gd name="connsiteX48" fmla="*/ 7255 w 10000"/>
                <a:gd name="connsiteY48" fmla="*/ 5265 h 9536"/>
                <a:gd name="connsiteX49" fmla="*/ 7398 w 10000"/>
                <a:gd name="connsiteY49" fmla="*/ 5265 h 9536"/>
                <a:gd name="connsiteX50" fmla="*/ 7498 w 10000"/>
                <a:gd name="connsiteY50" fmla="*/ 5230 h 9536"/>
                <a:gd name="connsiteX51" fmla="*/ 7640 w 10000"/>
                <a:gd name="connsiteY51" fmla="*/ 5210 h 9536"/>
                <a:gd name="connsiteX52" fmla="*/ 7747 w 10000"/>
                <a:gd name="connsiteY52" fmla="*/ 5126 h 9536"/>
                <a:gd name="connsiteX53" fmla="*/ 7747 w 10000"/>
                <a:gd name="connsiteY53" fmla="*/ 5026 h 9536"/>
                <a:gd name="connsiteX54" fmla="*/ 8414 w 10000"/>
                <a:gd name="connsiteY54" fmla="*/ 1383 h 9536"/>
                <a:gd name="connsiteX55" fmla="*/ 8414 w 10000"/>
                <a:gd name="connsiteY55" fmla="*/ 1335 h 9536"/>
                <a:gd name="connsiteX56" fmla="*/ 8451 w 10000"/>
                <a:gd name="connsiteY56" fmla="*/ 1283 h 9536"/>
                <a:gd name="connsiteX57" fmla="*/ 8523 w 10000"/>
                <a:gd name="connsiteY57" fmla="*/ 1229 h 9536"/>
                <a:gd name="connsiteX58" fmla="*/ 8663 w 10000"/>
                <a:gd name="connsiteY58" fmla="*/ 1142 h 9536"/>
                <a:gd name="connsiteX59" fmla="*/ 8907 w 10000"/>
                <a:gd name="connsiteY59" fmla="*/ 1112 h 9536"/>
                <a:gd name="connsiteX60" fmla="*/ 9048 w 10000"/>
                <a:gd name="connsiteY60" fmla="*/ 1097 h 9536"/>
                <a:gd name="connsiteX61" fmla="*/ 9152 w 10000"/>
                <a:gd name="connsiteY61" fmla="*/ 1041 h 9536"/>
                <a:gd name="connsiteX62" fmla="*/ 9328 w 10000"/>
                <a:gd name="connsiteY62" fmla="*/ 974 h 9536"/>
                <a:gd name="connsiteX63" fmla="*/ 9542 w 10000"/>
                <a:gd name="connsiteY63" fmla="*/ 818 h 9536"/>
                <a:gd name="connsiteX64" fmla="*/ 9682 w 10000"/>
                <a:gd name="connsiteY64" fmla="*/ 734 h 9536"/>
                <a:gd name="connsiteX65" fmla="*/ 9931 w 10000"/>
                <a:gd name="connsiteY65" fmla="*/ 634 h 9536"/>
                <a:gd name="connsiteX66" fmla="*/ 10000 w 10000"/>
                <a:gd name="connsiteY66" fmla="*/ 545 h 9536"/>
                <a:gd name="connsiteX67" fmla="*/ 10000 w 10000"/>
                <a:gd name="connsiteY67" fmla="*/ 480 h 9536"/>
                <a:gd name="connsiteX68" fmla="*/ 9931 w 10000"/>
                <a:gd name="connsiteY68" fmla="*/ 394 h 9536"/>
                <a:gd name="connsiteX69" fmla="*/ 9789 w 10000"/>
                <a:gd name="connsiteY69" fmla="*/ 308 h 9536"/>
                <a:gd name="connsiteX70" fmla="*/ 9715 w 10000"/>
                <a:gd name="connsiteY70" fmla="*/ 239 h 9536"/>
                <a:gd name="connsiteX71" fmla="*/ 9682 w 10000"/>
                <a:gd name="connsiteY71" fmla="*/ 120 h 9536"/>
                <a:gd name="connsiteX72" fmla="*/ 9682 w 10000"/>
                <a:gd name="connsiteY72" fmla="*/ 48 h 9536"/>
                <a:gd name="connsiteX73" fmla="*/ 9682 w 10000"/>
                <a:gd name="connsiteY73" fmla="*/ 15 h 9536"/>
                <a:gd name="connsiteX74" fmla="*/ 9613 w 10000"/>
                <a:gd name="connsiteY74" fmla="*/ 0 h 9536"/>
                <a:gd name="connsiteX0" fmla="*/ 0 w 10000"/>
                <a:gd name="connsiteY0" fmla="*/ 9588 h 9588"/>
                <a:gd name="connsiteX1" fmla="*/ 0 w 10000"/>
                <a:gd name="connsiteY1" fmla="*/ 9390 h 9588"/>
                <a:gd name="connsiteX2" fmla="*/ 67 w 10000"/>
                <a:gd name="connsiteY2" fmla="*/ 9283 h 9588"/>
                <a:gd name="connsiteX3" fmla="*/ 67 w 10000"/>
                <a:gd name="connsiteY3" fmla="*/ 9196 h 9588"/>
                <a:gd name="connsiteX4" fmla="*/ 175 w 10000"/>
                <a:gd name="connsiteY4" fmla="*/ 9086 h 9588"/>
                <a:gd name="connsiteX5" fmla="*/ 282 w 10000"/>
                <a:gd name="connsiteY5" fmla="*/ 8996 h 9588"/>
                <a:gd name="connsiteX6" fmla="*/ 385 w 10000"/>
                <a:gd name="connsiteY6" fmla="*/ 8942 h 9588"/>
                <a:gd name="connsiteX7" fmla="*/ 527 w 10000"/>
                <a:gd name="connsiteY7" fmla="*/ 8907 h 9588"/>
                <a:gd name="connsiteX8" fmla="*/ 527 w 10000"/>
                <a:gd name="connsiteY8" fmla="*/ 8835 h 9588"/>
                <a:gd name="connsiteX9" fmla="*/ 560 w 10000"/>
                <a:gd name="connsiteY9" fmla="*/ 8798 h 9588"/>
                <a:gd name="connsiteX10" fmla="*/ 667 w 10000"/>
                <a:gd name="connsiteY10" fmla="*/ 8798 h 9588"/>
                <a:gd name="connsiteX11" fmla="*/ 773 w 10000"/>
                <a:gd name="connsiteY11" fmla="*/ 8798 h 9588"/>
                <a:gd name="connsiteX12" fmla="*/ 1055 w 10000"/>
                <a:gd name="connsiteY12" fmla="*/ 8745 h 9588"/>
                <a:gd name="connsiteX13" fmla="*/ 1723 w 10000"/>
                <a:gd name="connsiteY13" fmla="*/ 8582 h 9588"/>
                <a:gd name="connsiteX14" fmla="*/ 2005 w 10000"/>
                <a:gd name="connsiteY14" fmla="*/ 8402 h 9588"/>
                <a:gd name="connsiteX15" fmla="*/ 2214 w 10000"/>
                <a:gd name="connsiteY15" fmla="*/ 8260 h 9588"/>
                <a:gd name="connsiteX16" fmla="*/ 2392 w 10000"/>
                <a:gd name="connsiteY16" fmla="*/ 8189 h 9588"/>
                <a:gd name="connsiteX17" fmla="*/ 2607 w 10000"/>
                <a:gd name="connsiteY17" fmla="*/ 8063 h 9588"/>
                <a:gd name="connsiteX18" fmla="*/ 2781 w 10000"/>
                <a:gd name="connsiteY18" fmla="*/ 7992 h 9588"/>
                <a:gd name="connsiteX19" fmla="*/ 3061 w 10000"/>
                <a:gd name="connsiteY19" fmla="*/ 7845 h 9588"/>
                <a:gd name="connsiteX20" fmla="*/ 3169 w 10000"/>
                <a:gd name="connsiteY20" fmla="*/ 7813 h 9588"/>
                <a:gd name="connsiteX21" fmla="*/ 3311 w 10000"/>
                <a:gd name="connsiteY21" fmla="*/ 7757 h 9588"/>
                <a:gd name="connsiteX22" fmla="*/ 3556 w 10000"/>
                <a:gd name="connsiteY22" fmla="*/ 7650 h 9588"/>
                <a:gd name="connsiteX23" fmla="*/ 3556 w 10000"/>
                <a:gd name="connsiteY23" fmla="*/ 7565 h 9588"/>
                <a:gd name="connsiteX24" fmla="*/ 3589 w 10000"/>
                <a:gd name="connsiteY24" fmla="*/ 7367 h 9588"/>
                <a:gd name="connsiteX25" fmla="*/ 3659 w 10000"/>
                <a:gd name="connsiteY25" fmla="*/ 7223 h 9588"/>
                <a:gd name="connsiteX26" fmla="*/ 3698 w 10000"/>
                <a:gd name="connsiteY26" fmla="*/ 7099 h 9588"/>
                <a:gd name="connsiteX27" fmla="*/ 3840 w 10000"/>
                <a:gd name="connsiteY27" fmla="*/ 6955 h 9588"/>
                <a:gd name="connsiteX28" fmla="*/ 4049 w 10000"/>
                <a:gd name="connsiteY28" fmla="*/ 6754 h 9588"/>
                <a:gd name="connsiteX29" fmla="*/ 4332 w 10000"/>
                <a:gd name="connsiteY29" fmla="*/ 6575 h 9588"/>
                <a:gd name="connsiteX30" fmla="*/ 4436 w 10000"/>
                <a:gd name="connsiteY30" fmla="*/ 6453 h 9588"/>
                <a:gd name="connsiteX31" fmla="*/ 4825 w 10000"/>
                <a:gd name="connsiteY31" fmla="*/ 6322 h 9588"/>
                <a:gd name="connsiteX32" fmla="*/ 4964 w 10000"/>
                <a:gd name="connsiteY32" fmla="*/ 6308 h 9588"/>
                <a:gd name="connsiteX33" fmla="*/ 5034 w 10000"/>
                <a:gd name="connsiteY33" fmla="*/ 6217 h 9588"/>
                <a:gd name="connsiteX34" fmla="*/ 5212 w 10000"/>
                <a:gd name="connsiteY34" fmla="*/ 6019 h 9588"/>
                <a:gd name="connsiteX35" fmla="*/ 5315 w 10000"/>
                <a:gd name="connsiteY35" fmla="*/ 5804 h 9588"/>
                <a:gd name="connsiteX36" fmla="*/ 5315 w 10000"/>
                <a:gd name="connsiteY36" fmla="*/ 5719 h 9588"/>
                <a:gd name="connsiteX37" fmla="*/ 5352 w 10000"/>
                <a:gd name="connsiteY37" fmla="*/ 5664 h 9588"/>
                <a:gd name="connsiteX38" fmla="*/ 5493 w 10000"/>
                <a:gd name="connsiteY38" fmla="*/ 5625 h 9588"/>
                <a:gd name="connsiteX39" fmla="*/ 5634 w 10000"/>
                <a:gd name="connsiteY39" fmla="*/ 5625 h 9588"/>
                <a:gd name="connsiteX40" fmla="*/ 5914 w 10000"/>
                <a:gd name="connsiteY40" fmla="*/ 5625 h 9588"/>
                <a:gd name="connsiteX41" fmla="*/ 6091 w 10000"/>
                <a:gd name="connsiteY41" fmla="*/ 5664 h 9588"/>
                <a:gd name="connsiteX42" fmla="*/ 6303 w 10000"/>
                <a:gd name="connsiteY42" fmla="*/ 5664 h 9588"/>
                <a:gd name="connsiteX43" fmla="*/ 6513 w 10000"/>
                <a:gd name="connsiteY43" fmla="*/ 5609 h 9588"/>
                <a:gd name="connsiteX44" fmla="*/ 6688 w 10000"/>
                <a:gd name="connsiteY44" fmla="*/ 5625 h 9588"/>
                <a:gd name="connsiteX45" fmla="*/ 6901 w 10000"/>
                <a:gd name="connsiteY45" fmla="*/ 5570 h 9588"/>
                <a:gd name="connsiteX46" fmla="*/ 7079 w 10000"/>
                <a:gd name="connsiteY46" fmla="*/ 5521 h 9588"/>
                <a:gd name="connsiteX47" fmla="*/ 7255 w 10000"/>
                <a:gd name="connsiteY47" fmla="*/ 5521 h 9588"/>
                <a:gd name="connsiteX48" fmla="*/ 7398 w 10000"/>
                <a:gd name="connsiteY48" fmla="*/ 5521 h 9588"/>
                <a:gd name="connsiteX49" fmla="*/ 7498 w 10000"/>
                <a:gd name="connsiteY49" fmla="*/ 5484 h 9588"/>
                <a:gd name="connsiteX50" fmla="*/ 7640 w 10000"/>
                <a:gd name="connsiteY50" fmla="*/ 5464 h 9588"/>
                <a:gd name="connsiteX51" fmla="*/ 7747 w 10000"/>
                <a:gd name="connsiteY51" fmla="*/ 5375 h 9588"/>
                <a:gd name="connsiteX52" fmla="*/ 7747 w 10000"/>
                <a:gd name="connsiteY52" fmla="*/ 5271 h 9588"/>
                <a:gd name="connsiteX53" fmla="*/ 8414 w 10000"/>
                <a:gd name="connsiteY53" fmla="*/ 1450 h 9588"/>
                <a:gd name="connsiteX54" fmla="*/ 8414 w 10000"/>
                <a:gd name="connsiteY54" fmla="*/ 1400 h 9588"/>
                <a:gd name="connsiteX55" fmla="*/ 8451 w 10000"/>
                <a:gd name="connsiteY55" fmla="*/ 1345 h 9588"/>
                <a:gd name="connsiteX56" fmla="*/ 8523 w 10000"/>
                <a:gd name="connsiteY56" fmla="*/ 1289 h 9588"/>
                <a:gd name="connsiteX57" fmla="*/ 8663 w 10000"/>
                <a:gd name="connsiteY57" fmla="*/ 1198 h 9588"/>
                <a:gd name="connsiteX58" fmla="*/ 8907 w 10000"/>
                <a:gd name="connsiteY58" fmla="*/ 1166 h 9588"/>
                <a:gd name="connsiteX59" fmla="*/ 9048 w 10000"/>
                <a:gd name="connsiteY59" fmla="*/ 1150 h 9588"/>
                <a:gd name="connsiteX60" fmla="*/ 9152 w 10000"/>
                <a:gd name="connsiteY60" fmla="*/ 1092 h 9588"/>
                <a:gd name="connsiteX61" fmla="*/ 9328 w 10000"/>
                <a:gd name="connsiteY61" fmla="*/ 1021 h 9588"/>
                <a:gd name="connsiteX62" fmla="*/ 9542 w 10000"/>
                <a:gd name="connsiteY62" fmla="*/ 858 h 9588"/>
                <a:gd name="connsiteX63" fmla="*/ 9682 w 10000"/>
                <a:gd name="connsiteY63" fmla="*/ 770 h 9588"/>
                <a:gd name="connsiteX64" fmla="*/ 9931 w 10000"/>
                <a:gd name="connsiteY64" fmla="*/ 665 h 9588"/>
                <a:gd name="connsiteX65" fmla="*/ 10000 w 10000"/>
                <a:gd name="connsiteY65" fmla="*/ 572 h 9588"/>
                <a:gd name="connsiteX66" fmla="*/ 10000 w 10000"/>
                <a:gd name="connsiteY66" fmla="*/ 503 h 9588"/>
                <a:gd name="connsiteX67" fmla="*/ 9931 w 10000"/>
                <a:gd name="connsiteY67" fmla="*/ 413 h 9588"/>
                <a:gd name="connsiteX68" fmla="*/ 9789 w 10000"/>
                <a:gd name="connsiteY68" fmla="*/ 323 h 9588"/>
                <a:gd name="connsiteX69" fmla="*/ 9715 w 10000"/>
                <a:gd name="connsiteY69" fmla="*/ 251 h 9588"/>
                <a:gd name="connsiteX70" fmla="*/ 9682 w 10000"/>
                <a:gd name="connsiteY70" fmla="*/ 126 h 9588"/>
                <a:gd name="connsiteX71" fmla="*/ 9682 w 10000"/>
                <a:gd name="connsiteY71" fmla="*/ 50 h 9588"/>
                <a:gd name="connsiteX72" fmla="*/ 9682 w 10000"/>
                <a:gd name="connsiteY72" fmla="*/ 16 h 9588"/>
                <a:gd name="connsiteX73" fmla="*/ 9613 w 10000"/>
                <a:gd name="connsiteY73" fmla="*/ 0 h 9588"/>
                <a:gd name="connsiteX0" fmla="*/ 0 w 10000"/>
                <a:gd name="connsiteY0" fmla="*/ 10000 h 10000"/>
                <a:gd name="connsiteX1" fmla="*/ 67 w 10000"/>
                <a:gd name="connsiteY1" fmla="*/ 9682 h 10000"/>
                <a:gd name="connsiteX2" fmla="*/ 67 w 10000"/>
                <a:gd name="connsiteY2" fmla="*/ 9591 h 10000"/>
                <a:gd name="connsiteX3" fmla="*/ 175 w 10000"/>
                <a:gd name="connsiteY3" fmla="*/ 9476 h 10000"/>
                <a:gd name="connsiteX4" fmla="*/ 282 w 10000"/>
                <a:gd name="connsiteY4" fmla="*/ 9383 h 10000"/>
                <a:gd name="connsiteX5" fmla="*/ 385 w 10000"/>
                <a:gd name="connsiteY5" fmla="*/ 9326 h 10000"/>
                <a:gd name="connsiteX6" fmla="*/ 527 w 10000"/>
                <a:gd name="connsiteY6" fmla="*/ 9290 h 10000"/>
                <a:gd name="connsiteX7" fmla="*/ 527 w 10000"/>
                <a:gd name="connsiteY7" fmla="*/ 9215 h 10000"/>
                <a:gd name="connsiteX8" fmla="*/ 560 w 10000"/>
                <a:gd name="connsiteY8" fmla="*/ 9176 h 10000"/>
                <a:gd name="connsiteX9" fmla="*/ 667 w 10000"/>
                <a:gd name="connsiteY9" fmla="*/ 9176 h 10000"/>
                <a:gd name="connsiteX10" fmla="*/ 773 w 10000"/>
                <a:gd name="connsiteY10" fmla="*/ 9176 h 10000"/>
                <a:gd name="connsiteX11" fmla="*/ 1055 w 10000"/>
                <a:gd name="connsiteY11" fmla="*/ 9121 h 10000"/>
                <a:gd name="connsiteX12" fmla="*/ 1723 w 10000"/>
                <a:gd name="connsiteY12" fmla="*/ 8951 h 10000"/>
                <a:gd name="connsiteX13" fmla="*/ 2005 w 10000"/>
                <a:gd name="connsiteY13" fmla="*/ 8763 h 10000"/>
                <a:gd name="connsiteX14" fmla="*/ 2214 w 10000"/>
                <a:gd name="connsiteY14" fmla="*/ 8615 h 10000"/>
                <a:gd name="connsiteX15" fmla="*/ 2392 w 10000"/>
                <a:gd name="connsiteY15" fmla="*/ 8541 h 10000"/>
                <a:gd name="connsiteX16" fmla="*/ 2607 w 10000"/>
                <a:gd name="connsiteY16" fmla="*/ 8409 h 10000"/>
                <a:gd name="connsiteX17" fmla="*/ 2781 w 10000"/>
                <a:gd name="connsiteY17" fmla="*/ 8335 h 10000"/>
                <a:gd name="connsiteX18" fmla="*/ 3061 w 10000"/>
                <a:gd name="connsiteY18" fmla="*/ 8182 h 10000"/>
                <a:gd name="connsiteX19" fmla="*/ 3169 w 10000"/>
                <a:gd name="connsiteY19" fmla="*/ 8149 h 10000"/>
                <a:gd name="connsiteX20" fmla="*/ 3311 w 10000"/>
                <a:gd name="connsiteY20" fmla="*/ 8090 h 10000"/>
                <a:gd name="connsiteX21" fmla="*/ 3556 w 10000"/>
                <a:gd name="connsiteY21" fmla="*/ 7979 h 10000"/>
                <a:gd name="connsiteX22" fmla="*/ 3556 w 10000"/>
                <a:gd name="connsiteY22" fmla="*/ 7890 h 10000"/>
                <a:gd name="connsiteX23" fmla="*/ 3589 w 10000"/>
                <a:gd name="connsiteY23" fmla="*/ 7684 h 10000"/>
                <a:gd name="connsiteX24" fmla="*/ 3659 w 10000"/>
                <a:gd name="connsiteY24" fmla="*/ 7533 h 10000"/>
                <a:gd name="connsiteX25" fmla="*/ 3698 w 10000"/>
                <a:gd name="connsiteY25" fmla="*/ 7404 h 10000"/>
                <a:gd name="connsiteX26" fmla="*/ 3840 w 10000"/>
                <a:gd name="connsiteY26" fmla="*/ 7254 h 10000"/>
                <a:gd name="connsiteX27" fmla="*/ 4049 w 10000"/>
                <a:gd name="connsiteY27" fmla="*/ 7044 h 10000"/>
                <a:gd name="connsiteX28" fmla="*/ 4332 w 10000"/>
                <a:gd name="connsiteY28" fmla="*/ 6858 h 10000"/>
                <a:gd name="connsiteX29" fmla="*/ 4436 w 10000"/>
                <a:gd name="connsiteY29" fmla="*/ 6730 h 10000"/>
                <a:gd name="connsiteX30" fmla="*/ 4825 w 10000"/>
                <a:gd name="connsiteY30" fmla="*/ 6594 h 10000"/>
                <a:gd name="connsiteX31" fmla="*/ 4964 w 10000"/>
                <a:gd name="connsiteY31" fmla="*/ 6579 h 10000"/>
                <a:gd name="connsiteX32" fmla="*/ 5034 w 10000"/>
                <a:gd name="connsiteY32" fmla="*/ 6484 h 10000"/>
                <a:gd name="connsiteX33" fmla="*/ 5212 w 10000"/>
                <a:gd name="connsiteY33" fmla="*/ 6278 h 10000"/>
                <a:gd name="connsiteX34" fmla="*/ 5315 w 10000"/>
                <a:gd name="connsiteY34" fmla="*/ 6053 h 10000"/>
                <a:gd name="connsiteX35" fmla="*/ 5315 w 10000"/>
                <a:gd name="connsiteY35" fmla="*/ 5965 h 10000"/>
                <a:gd name="connsiteX36" fmla="*/ 5352 w 10000"/>
                <a:gd name="connsiteY36" fmla="*/ 5907 h 10000"/>
                <a:gd name="connsiteX37" fmla="*/ 5493 w 10000"/>
                <a:gd name="connsiteY37" fmla="*/ 5867 h 10000"/>
                <a:gd name="connsiteX38" fmla="*/ 5634 w 10000"/>
                <a:gd name="connsiteY38" fmla="*/ 5867 h 10000"/>
                <a:gd name="connsiteX39" fmla="*/ 5914 w 10000"/>
                <a:gd name="connsiteY39" fmla="*/ 5867 h 10000"/>
                <a:gd name="connsiteX40" fmla="*/ 6091 w 10000"/>
                <a:gd name="connsiteY40" fmla="*/ 5907 h 10000"/>
                <a:gd name="connsiteX41" fmla="*/ 6303 w 10000"/>
                <a:gd name="connsiteY41" fmla="*/ 5907 h 10000"/>
                <a:gd name="connsiteX42" fmla="*/ 6513 w 10000"/>
                <a:gd name="connsiteY42" fmla="*/ 5850 h 10000"/>
                <a:gd name="connsiteX43" fmla="*/ 6688 w 10000"/>
                <a:gd name="connsiteY43" fmla="*/ 5867 h 10000"/>
                <a:gd name="connsiteX44" fmla="*/ 6901 w 10000"/>
                <a:gd name="connsiteY44" fmla="*/ 5809 h 10000"/>
                <a:gd name="connsiteX45" fmla="*/ 7079 w 10000"/>
                <a:gd name="connsiteY45" fmla="*/ 5758 h 10000"/>
                <a:gd name="connsiteX46" fmla="*/ 7255 w 10000"/>
                <a:gd name="connsiteY46" fmla="*/ 5758 h 10000"/>
                <a:gd name="connsiteX47" fmla="*/ 7398 w 10000"/>
                <a:gd name="connsiteY47" fmla="*/ 5758 h 10000"/>
                <a:gd name="connsiteX48" fmla="*/ 7498 w 10000"/>
                <a:gd name="connsiteY48" fmla="*/ 5720 h 10000"/>
                <a:gd name="connsiteX49" fmla="*/ 7640 w 10000"/>
                <a:gd name="connsiteY49" fmla="*/ 5699 h 10000"/>
                <a:gd name="connsiteX50" fmla="*/ 7747 w 10000"/>
                <a:gd name="connsiteY50" fmla="*/ 5606 h 10000"/>
                <a:gd name="connsiteX51" fmla="*/ 7747 w 10000"/>
                <a:gd name="connsiteY51" fmla="*/ 5497 h 10000"/>
                <a:gd name="connsiteX52" fmla="*/ 8414 w 10000"/>
                <a:gd name="connsiteY52" fmla="*/ 1512 h 10000"/>
                <a:gd name="connsiteX53" fmla="*/ 8414 w 10000"/>
                <a:gd name="connsiteY53" fmla="*/ 1460 h 10000"/>
                <a:gd name="connsiteX54" fmla="*/ 8451 w 10000"/>
                <a:gd name="connsiteY54" fmla="*/ 1403 h 10000"/>
                <a:gd name="connsiteX55" fmla="*/ 8523 w 10000"/>
                <a:gd name="connsiteY55" fmla="*/ 1344 h 10000"/>
                <a:gd name="connsiteX56" fmla="*/ 8663 w 10000"/>
                <a:gd name="connsiteY56" fmla="*/ 1249 h 10000"/>
                <a:gd name="connsiteX57" fmla="*/ 8907 w 10000"/>
                <a:gd name="connsiteY57" fmla="*/ 1216 h 10000"/>
                <a:gd name="connsiteX58" fmla="*/ 9048 w 10000"/>
                <a:gd name="connsiteY58" fmla="*/ 1199 h 10000"/>
                <a:gd name="connsiteX59" fmla="*/ 9152 w 10000"/>
                <a:gd name="connsiteY59" fmla="*/ 1139 h 10000"/>
                <a:gd name="connsiteX60" fmla="*/ 9328 w 10000"/>
                <a:gd name="connsiteY60" fmla="*/ 1065 h 10000"/>
                <a:gd name="connsiteX61" fmla="*/ 9542 w 10000"/>
                <a:gd name="connsiteY61" fmla="*/ 895 h 10000"/>
                <a:gd name="connsiteX62" fmla="*/ 9682 w 10000"/>
                <a:gd name="connsiteY62" fmla="*/ 803 h 10000"/>
                <a:gd name="connsiteX63" fmla="*/ 9931 w 10000"/>
                <a:gd name="connsiteY63" fmla="*/ 694 h 10000"/>
                <a:gd name="connsiteX64" fmla="*/ 10000 w 10000"/>
                <a:gd name="connsiteY64" fmla="*/ 597 h 10000"/>
                <a:gd name="connsiteX65" fmla="*/ 10000 w 10000"/>
                <a:gd name="connsiteY65" fmla="*/ 525 h 10000"/>
                <a:gd name="connsiteX66" fmla="*/ 9931 w 10000"/>
                <a:gd name="connsiteY66" fmla="*/ 431 h 10000"/>
                <a:gd name="connsiteX67" fmla="*/ 9789 w 10000"/>
                <a:gd name="connsiteY67" fmla="*/ 337 h 10000"/>
                <a:gd name="connsiteX68" fmla="*/ 9715 w 10000"/>
                <a:gd name="connsiteY68" fmla="*/ 262 h 10000"/>
                <a:gd name="connsiteX69" fmla="*/ 9682 w 10000"/>
                <a:gd name="connsiteY69" fmla="*/ 131 h 10000"/>
                <a:gd name="connsiteX70" fmla="*/ 9682 w 10000"/>
                <a:gd name="connsiteY70" fmla="*/ 52 h 10000"/>
                <a:gd name="connsiteX71" fmla="*/ 9682 w 10000"/>
                <a:gd name="connsiteY71" fmla="*/ 17 h 10000"/>
                <a:gd name="connsiteX72" fmla="*/ 9613 w 10000"/>
                <a:gd name="connsiteY72" fmla="*/ 0 h 10000"/>
                <a:gd name="connsiteX0" fmla="*/ 0 w 9933"/>
                <a:gd name="connsiteY0" fmla="*/ 9682 h 9682"/>
                <a:gd name="connsiteX1" fmla="*/ 0 w 9933"/>
                <a:gd name="connsiteY1" fmla="*/ 9591 h 9682"/>
                <a:gd name="connsiteX2" fmla="*/ 108 w 9933"/>
                <a:gd name="connsiteY2" fmla="*/ 9476 h 9682"/>
                <a:gd name="connsiteX3" fmla="*/ 215 w 9933"/>
                <a:gd name="connsiteY3" fmla="*/ 9383 h 9682"/>
                <a:gd name="connsiteX4" fmla="*/ 318 w 9933"/>
                <a:gd name="connsiteY4" fmla="*/ 9326 h 9682"/>
                <a:gd name="connsiteX5" fmla="*/ 460 w 9933"/>
                <a:gd name="connsiteY5" fmla="*/ 9290 h 9682"/>
                <a:gd name="connsiteX6" fmla="*/ 460 w 9933"/>
                <a:gd name="connsiteY6" fmla="*/ 9215 h 9682"/>
                <a:gd name="connsiteX7" fmla="*/ 493 w 9933"/>
                <a:gd name="connsiteY7" fmla="*/ 9176 h 9682"/>
                <a:gd name="connsiteX8" fmla="*/ 600 w 9933"/>
                <a:gd name="connsiteY8" fmla="*/ 9176 h 9682"/>
                <a:gd name="connsiteX9" fmla="*/ 706 w 9933"/>
                <a:gd name="connsiteY9" fmla="*/ 9176 h 9682"/>
                <a:gd name="connsiteX10" fmla="*/ 988 w 9933"/>
                <a:gd name="connsiteY10" fmla="*/ 9121 h 9682"/>
                <a:gd name="connsiteX11" fmla="*/ 1656 w 9933"/>
                <a:gd name="connsiteY11" fmla="*/ 8951 h 9682"/>
                <a:gd name="connsiteX12" fmla="*/ 1938 w 9933"/>
                <a:gd name="connsiteY12" fmla="*/ 8763 h 9682"/>
                <a:gd name="connsiteX13" fmla="*/ 2147 w 9933"/>
                <a:gd name="connsiteY13" fmla="*/ 8615 h 9682"/>
                <a:gd name="connsiteX14" fmla="*/ 2325 w 9933"/>
                <a:gd name="connsiteY14" fmla="*/ 8541 h 9682"/>
                <a:gd name="connsiteX15" fmla="*/ 2540 w 9933"/>
                <a:gd name="connsiteY15" fmla="*/ 8409 h 9682"/>
                <a:gd name="connsiteX16" fmla="*/ 2714 w 9933"/>
                <a:gd name="connsiteY16" fmla="*/ 8335 h 9682"/>
                <a:gd name="connsiteX17" fmla="*/ 2994 w 9933"/>
                <a:gd name="connsiteY17" fmla="*/ 8182 h 9682"/>
                <a:gd name="connsiteX18" fmla="*/ 3102 w 9933"/>
                <a:gd name="connsiteY18" fmla="*/ 8149 h 9682"/>
                <a:gd name="connsiteX19" fmla="*/ 3244 w 9933"/>
                <a:gd name="connsiteY19" fmla="*/ 8090 h 9682"/>
                <a:gd name="connsiteX20" fmla="*/ 3489 w 9933"/>
                <a:gd name="connsiteY20" fmla="*/ 7979 h 9682"/>
                <a:gd name="connsiteX21" fmla="*/ 3489 w 9933"/>
                <a:gd name="connsiteY21" fmla="*/ 7890 h 9682"/>
                <a:gd name="connsiteX22" fmla="*/ 3522 w 9933"/>
                <a:gd name="connsiteY22" fmla="*/ 7684 h 9682"/>
                <a:gd name="connsiteX23" fmla="*/ 3592 w 9933"/>
                <a:gd name="connsiteY23" fmla="*/ 7533 h 9682"/>
                <a:gd name="connsiteX24" fmla="*/ 3631 w 9933"/>
                <a:gd name="connsiteY24" fmla="*/ 7404 h 9682"/>
                <a:gd name="connsiteX25" fmla="*/ 3773 w 9933"/>
                <a:gd name="connsiteY25" fmla="*/ 7254 h 9682"/>
                <a:gd name="connsiteX26" fmla="*/ 3982 w 9933"/>
                <a:gd name="connsiteY26" fmla="*/ 7044 h 9682"/>
                <a:gd name="connsiteX27" fmla="*/ 4265 w 9933"/>
                <a:gd name="connsiteY27" fmla="*/ 6858 h 9682"/>
                <a:gd name="connsiteX28" fmla="*/ 4369 w 9933"/>
                <a:gd name="connsiteY28" fmla="*/ 6730 h 9682"/>
                <a:gd name="connsiteX29" fmla="*/ 4758 w 9933"/>
                <a:gd name="connsiteY29" fmla="*/ 6594 h 9682"/>
                <a:gd name="connsiteX30" fmla="*/ 4897 w 9933"/>
                <a:gd name="connsiteY30" fmla="*/ 6579 h 9682"/>
                <a:gd name="connsiteX31" fmla="*/ 4967 w 9933"/>
                <a:gd name="connsiteY31" fmla="*/ 6484 h 9682"/>
                <a:gd name="connsiteX32" fmla="*/ 5145 w 9933"/>
                <a:gd name="connsiteY32" fmla="*/ 6278 h 9682"/>
                <a:gd name="connsiteX33" fmla="*/ 5248 w 9933"/>
                <a:gd name="connsiteY33" fmla="*/ 6053 h 9682"/>
                <a:gd name="connsiteX34" fmla="*/ 5248 w 9933"/>
                <a:gd name="connsiteY34" fmla="*/ 5965 h 9682"/>
                <a:gd name="connsiteX35" fmla="*/ 5285 w 9933"/>
                <a:gd name="connsiteY35" fmla="*/ 5907 h 9682"/>
                <a:gd name="connsiteX36" fmla="*/ 5426 w 9933"/>
                <a:gd name="connsiteY36" fmla="*/ 5867 h 9682"/>
                <a:gd name="connsiteX37" fmla="*/ 5567 w 9933"/>
                <a:gd name="connsiteY37" fmla="*/ 5867 h 9682"/>
                <a:gd name="connsiteX38" fmla="*/ 5847 w 9933"/>
                <a:gd name="connsiteY38" fmla="*/ 5867 h 9682"/>
                <a:gd name="connsiteX39" fmla="*/ 6024 w 9933"/>
                <a:gd name="connsiteY39" fmla="*/ 5907 h 9682"/>
                <a:gd name="connsiteX40" fmla="*/ 6236 w 9933"/>
                <a:gd name="connsiteY40" fmla="*/ 5907 h 9682"/>
                <a:gd name="connsiteX41" fmla="*/ 6446 w 9933"/>
                <a:gd name="connsiteY41" fmla="*/ 5850 h 9682"/>
                <a:gd name="connsiteX42" fmla="*/ 6621 w 9933"/>
                <a:gd name="connsiteY42" fmla="*/ 5867 h 9682"/>
                <a:gd name="connsiteX43" fmla="*/ 6834 w 9933"/>
                <a:gd name="connsiteY43" fmla="*/ 5809 h 9682"/>
                <a:gd name="connsiteX44" fmla="*/ 7012 w 9933"/>
                <a:gd name="connsiteY44" fmla="*/ 5758 h 9682"/>
                <a:gd name="connsiteX45" fmla="*/ 7188 w 9933"/>
                <a:gd name="connsiteY45" fmla="*/ 5758 h 9682"/>
                <a:gd name="connsiteX46" fmla="*/ 7331 w 9933"/>
                <a:gd name="connsiteY46" fmla="*/ 5758 h 9682"/>
                <a:gd name="connsiteX47" fmla="*/ 7431 w 9933"/>
                <a:gd name="connsiteY47" fmla="*/ 5720 h 9682"/>
                <a:gd name="connsiteX48" fmla="*/ 7573 w 9933"/>
                <a:gd name="connsiteY48" fmla="*/ 5699 h 9682"/>
                <a:gd name="connsiteX49" fmla="*/ 7680 w 9933"/>
                <a:gd name="connsiteY49" fmla="*/ 5606 h 9682"/>
                <a:gd name="connsiteX50" fmla="*/ 7680 w 9933"/>
                <a:gd name="connsiteY50" fmla="*/ 5497 h 9682"/>
                <a:gd name="connsiteX51" fmla="*/ 8347 w 9933"/>
                <a:gd name="connsiteY51" fmla="*/ 1512 h 9682"/>
                <a:gd name="connsiteX52" fmla="*/ 8347 w 9933"/>
                <a:gd name="connsiteY52" fmla="*/ 1460 h 9682"/>
                <a:gd name="connsiteX53" fmla="*/ 8384 w 9933"/>
                <a:gd name="connsiteY53" fmla="*/ 1403 h 9682"/>
                <a:gd name="connsiteX54" fmla="*/ 8456 w 9933"/>
                <a:gd name="connsiteY54" fmla="*/ 1344 h 9682"/>
                <a:gd name="connsiteX55" fmla="*/ 8596 w 9933"/>
                <a:gd name="connsiteY55" fmla="*/ 1249 h 9682"/>
                <a:gd name="connsiteX56" fmla="*/ 8840 w 9933"/>
                <a:gd name="connsiteY56" fmla="*/ 1216 h 9682"/>
                <a:gd name="connsiteX57" fmla="*/ 8981 w 9933"/>
                <a:gd name="connsiteY57" fmla="*/ 1199 h 9682"/>
                <a:gd name="connsiteX58" fmla="*/ 9085 w 9933"/>
                <a:gd name="connsiteY58" fmla="*/ 1139 h 9682"/>
                <a:gd name="connsiteX59" fmla="*/ 9261 w 9933"/>
                <a:gd name="connsiteY59" fmla="*/ 1065 h 9682"/>
                <a:gd name="connsiteX60" fmla="*/ 9475 w 9933"/>
                <a:gd name="connsiteY60" fmla="*/ 895 h 9682"/>
                <a:gd name="connsiteX61" fmla="*/ 9615 w 9933"/>
                <a:gd name="connsiteY61" fmla="*/ 803 h 9682"/>
                <a:gd name="connsiteX62" fmla="*/ 9864 w 9933"/>
                <a:gd name="connsiteY62" fmla="*/ 694 h 9682"/>
                <a:gd name="connsiteX63" fmla="*/ 9933 w 9933"/>
                <a:gd name="connsiteY63" fmla="*/ 597 h 9682"/>
                <a:gd name="connsiteX64" fmla="*/ 9933 w 9933"/>
                <a:gd name="connsiteY64" fmla="*/ 525 h 9682"/>
                <a:gd name="connsiteX65" fmla="*/ 9864 w 9933"/>
                <a:gd name="connsiteY65" fmla="*/ 431 h 9682"/>
                <a:gd name="connsiteX66" fmla="*/ 9722 w 9933"/>
                <a:gd name="connsiteY66" fmla="*/ 337 h 9682"/>
                <a:gd name="connsiteX67" fmla="*/ 9648 w 9933"/>
                <a:gd name="connsiteY67" fmla="*/ 262 h 9682"/>
                <a:gd name="connsiteX68" fmla="*/ 9615 w 9933"/>
                <a:gd name="connsiteY68" fmla="*/ 131 h 9682"/>
                <a:gd name="connsiteX69" fmla="*/ 9615 w 9933"/>
                <a:gd name="connsiteY69" fmla="*/ 52 h 9682"/>
                <a:gd name="connsiteX70" fmla="*/ 9615 w 9933"/>
                <a:gd name="connsiteY70" fmla="*/ 17 h 9682"/>
                <a:gd name="connsiteX71" fmla="*/ 9546 w 9933"/>
                <a:gd name="connsiteY71" fmla="*/ 0 h 9682"/>
                <a:gd name="connsiteX0" fmla="*/ 0 w 10000"/>
                <a:gd name="connsiteY0" fmla="*/ 9906 h 9906"/>
                <a:gd name="connsiteX1" fmla="*/ 109 w 10000"/>
                <a:gd name="connsiteY1" fmla="*/ 9787 h 9906"/>
                <a:gd name="connsiteX2" fmla="*/ 216 w 10000"/>
                <a:gd name="connsiteY2" fmla="*/ 9691 h 9906"/>
                <a:gd name="connsiteX3" fmla="*/ 320 w 10000"/>
                <a:gd name="connsiteY3" fmla="*/ 9632 h 9906"/>
                <a:gd name="connsiteX4" fmla="*/ 463 w 10000"/>
                <a:gd name="connsiteY4" fmla="*/ 9595 h 9906"/>
                <a:gd name="connsiteX5" fmla="*/ 463 w 10000"/>
                <a:gd name="connsiteY5" fmla="*/ 9518 h 9906"/>
                <a:gd name="connsiteX6" fmla="*/ 496 w 10000"/>
                <a:gd name="connsiteY6" fmla="*/ 9477 h 9906"/>
                <a:gd name="connsiteX7" fmla="*/ 604 w 10000"/>
                <a:gd name="connsiteY7" fmla="*/ 9477 h 9906"/>
                <a:gd name="connsiteX8" fmla="*/ 711 w 10000"/>
                <a:gd name="connsiteY8" fmla="*/ 9477 h 9906"/>
                <a:gd name="connsiteX9" fmla="*/ 995 w 10000"/>
                <a:gd name="connsiteY9" fmla="*/ 9421 h 9906"/>
                <a:gd name="connsiteX10" fmla="*/ 1667 w 10000"/>
                <a:gd name="connsiteY10" fmla="*/ 9245 h 9906"/>
                <a:gd name="connsiteX11" fmla="*/ 1951 w 10000"/>
                <a:gd name="connsiteY11" fmla="*/ 9051 h 9906"/>
                <a:gd name="connsiteX12" fmla="*/ 2161 w 10000"/>
                <a:gd name="connsiteY12" fmla="*/ 8898 h 9906"/>
                <a:gd name="connsiteX13" fmla="*/ 2341 w 10000"/>
                <a:gd name="connsiteY13" fmla="*/ 8822 h 9906"/>
                <a:gd name="connsiteX14" fmla="*/ 2557 w 10000"/>
                <a:gd name="connsiteY14" fmla="*/ 8685 h 9906"/>
                <a:gd name="connsiteX15" fmla="*/ 2732 w 10000"/>
                <a:gd name="connsiteY15" fmla="*/ 8609 h 9906"/>
                <a:gd name="connsiteX16" fmla="*/ 3014 w 10000"/>
                <a:gd name="connsiteY16" fmla="*/ 8451 h 9906"/>
                <a:gd name="connsiteX17" fmla="*/ 3123 w 10000"/>
                <a:gd name="connsiteY17" fmla="*/ 8417 h 9906"/>
                <a:gd name="connsiteX18" fmla="*/ 3266 w 10000"/>
                <a:gd name="connsiteY18" fmla="*/ 8356 h 9906"/>
                <a:gd name="connsiteX19" fmla="*/ 3513 w 10000"/>
                <a:gd name="connsiteY19" fmla="*/ 8241 h 9906"/>
                <a:gd name="connsiteX20" fmla="*/ 3513 w 10000"/>
                <a:gd name="connsiteY20" fmla="*/ 8149 h 9906"/>
                <a:gd name="connsiteX21" fmla="*/ 3546 w 10000"/>
                <a:gd name="connsiteY21" fmla="*/ 7936 h 9906"/>
                <a:gd name="connsiteX22" fmla="*/ 3616 w 10000"/>
                <a:gd name="connsiteY22" fmla="*/ 7780 h 9906"/>
                <a:gd name="connsiteX23" fmla="*/ 3655 w 10000"/>
                <a:gd name="connsiteY23" fmla="*/ 7647 h 9906"/>
                <a:gd name="connsiteX24" fmla="*/ 3798 w 10000"/>
                <a:gd name="connsiteY24" fmla="*/ 7492 h 9906"/>
                <a:gd name="connsiteX25" fmla="*/ 4009 w 10000"/>
                <a:gd name="connsiteY25" fmla="*/ 7275 h 9906"/>
                <a:gd name="connsiteX26" fmla="*/ 4294 w 10000"/>
                <a:gd name="connsiteY26" fmla="*/ 7083 h 9906"/>
                <a:gd name="connsiteX27" fmla="*/ 4398 w 10000"/>
                <a:gd name="connsiteY27" fmla="*/ 6951 h 9906"/>
                <a:gd name="connsiteX28" fmla="*/ 4790 w 10000"/>
                <a:gd name="connsiteY28" fmla="*/ 6811 h 9906"/>
                <a:gd name="connsiteX29" fmla="*/ 4930 w 10000"/>
                <a:gd name="connsiteY29" fmla="*/ 6795 h 9906"/>
                <a:gd name="connsiteX30" fmla="*/ 5001 w 10000"/>
                <a:gd name="connsiteY30" fmla="*/ 6697 h 9906"/>
                <a:gd name="connsiteX31" fmla="*/ 5180 w 10000"/>
                <a:gd name="connsiteY31" fmla="*/ 6484 h 9906"/>
                <a:gd name="connsiteX32" fmla="*/ 5283 w 10000"/>
                <a:gd name="connsiteY32" fmla="*/ 6252 h 9906"/>
                <a:gd name="connsiteX33" fmla="*/ 5283 w 10000"/>
                <a:gd name="connsiteY33" fmla="*/ 6161 h 9906"/>
                <a:gd name="connsiteX34" fmla="*/ 5321 w 10000"/>
                <a:gd name="connsiteY34" fmla="*/ 6101 h 9906"/>
                <a:gd name="connsiteX35" fmla="*/ 5463 w 10000"/>
                <a:gd name="connsiteY35" fmla="*/ 6060 h 9906"/>
                <a:gd name="connsiteX36" fmla="*/ 5605 w 10000"/>
                <a:gd name="connsiteY36" fmla="*/ 6060 h 9906"/>
                <a:gd name="connsiteX37" fmla="*/ 5886 w 10000"/>
                <a:gd name="connsiteY37" fmla="*/ 6060 h 9906"/>
                <a:gd name="connsiteX38" fmla="*/ 6065 w 10000"/>
                <a:gd name="connsiteY38" fmla="*/ 6101 h 9906"/>
                <a:gd name="connsiteX39" fmla="*/ 6278 w 10000"/>
                <a:gd name="connsiteY39" fmla="*/ 6101 h 9906"/>
                <a:gd name="connsiteX40" fmla="*/ 6489 w 10000"/>
                <a:gd name="connsiteY40" fmla="*/ 6042 h 9906"/>
                <a:gd name="connsiteX41" fmla="*/ 6666 w 10000"/>
                <a:gd name="connsiteY41" fmla="*/ 6060 h 9906"/>
                <a:gd name="connsiteX42" fmla="*/ 6880 w 10000"/>
                <a:gd name="connsiteY42" fmla="*/ 6000 h 9906"/>
                <a:gd name="connsiteX43" fmla="*/ 7059 w 10000"/>
                <a:gd name="connsiteY43" fmla="*/ 5947 h 9906"/>
                <a:gd name="connsiteX44" fmla="*/ 7236 w 10000"/>
                <a:gd name="connsiteY44" fmla="*/ 5947 h 9906"/>
                <a:gd name="connsiteX45" fmla="*/ 7380 w 10000"/>
                <a:gd name="connsiteY45" fmla="*/ 5947 h 9906"/>
                <a:gd name="connsiteX46" fmla="*/ 7481 w 10000"/>
                <a:gd name="connsiteY46" fmla="*/ 5908 h 9906"/>
                <a:gd name="connsiteX47" fmla="*/ 7624 w 10000"/>
                <a:gd name="connsiteY47" fmla="*/ 5886 h 9906"/>
                <a:gd name="connsiteX48" fmla="*/ 7732 w 10000"/>
                <a:gd name="connsiteY48" fmla="*/ 5790 h 9906"/>
                <a:gd name="connsiteX49" fmla="*/ 7732 w 10000"/>
                <a:gd name="connsiteY49" fmla="*/ 5678 h 9906"/>
                <a:gd name="connsiteX50" fmla="*/ 8403 w 10000"/>
                <a:gd name="connsiteY50" fmla="*/ 1562 h 9906"/>
                <a:gd name="connsiteX51" fmla="*/ 8403 w 10000"/>
                <a:gd name="connsiteY51" fmla="*/ 1508 h 9906"/>
                <a:gd name="connsiteX52" fmla="*/ 8441 w 10000"/>
                <a:gd name="connsiteY52" fmla="*/ 1449 h 9906"/>
                <a:gd name="connsiteX53" fmla="*/ 8513 w 10000"/>
                <a:gd name="connsiteY53" fmla="*/ 1388 h 9906"/>
                <a:gd name="connsiteX54" fmla="*/ 8654 w 10000"/>
                <a:gd name="connsiteY54" fmla="*/ 1290 h 9906"/>
                <a:gd name="connsiteX55" fmla="*/ 8900 w 10000"/>
                <a:gd name="connsiteY55" fmla="*/ 1256 h 9906"/>
                <a:gd name="connsiteX56" fmla="*/ 9042 w 10000"/>
                <a:gd name="connsiteY56" fmla="*/ 1238 h 9906"/>
                <a:gd name="connsiteX57" fmla="*/ 9146 w 10000"/>
                <a:gd name="connsiteY57" fmla="*/ 1176 h 9906"/>
                <a:gd name="connsiteX58" fmla="*/ 9323 w 10000"/>
                <a:gd name="connsiteY58" fmla="*/ 1100 h 9906"/>
                <a:gd name="connsiteX59" fmla="*/ 9539 w 10000"/>
                <a:gd name="connsiteY59" fmla="*/ 924 h 9906"/>
                <a:gd name="connsiteX60" fmla="*/ 9680 w 10000"/>
                <a:gd name="connsiteY60" fmla="*/ 829 h 9906"/>
                <a:gd name="connsiteX61" fmla="*/ 9931 w 10000"/>
                <a:gd name="connsiteY61" fmla="*/ 717 h 9906"/>
                <a:gd name="connsiteX62" fmla="*/ 10000 w 10000"/>
                <a:gd name="connsiteY62" fmla="*/ 617 h 9906"/>
                <a:gd name="connsiteX63" fmla="*/ 10000 w 10000"/>
                <a:gd name="connsiteY63" fmla="*/ 542 h 9906"/>
                <a:gd name="connsiteX64" fmla="*/ 9931 w 10000"/>
                <a:gd name="connsiteY64" fmla="*/ 445 h 9906"/>
                <a:gd name="connsiteX65" fmla="*/ 9788 w 10000"/>
                <a:gd name="connsiteY65" fmla="*/ 348 h 9906"/>
                <a:gd name="connsiteX66" fmla="*/ 9713 w 10000"/>
                <a:gd name="connsiteY66" fmla="*/ 271 h 9906"/>
                <a:gd name="connsiteX67" fmla="*/ 9680 w 10000"/>
                <a:gd name="connsiteY67" fmla="*/ 135 h 9906"/>
                <a:gd name="connsiteX68" fmla="*/ 9680 w 10000"/>
                <a:gd name="connsiteY68" fmla="*/ 54 h 9906"/>
                <a:gd name="connsiteX69" fmla="*/ 9680 w 10000"/>
                <a:gd name="connsiteY69" fmla="*/ 18 h 9906"/>
                <a:gd name="connsiteX70" fmla="*/ 9610 w 10000"/>
                <a:gd name="connsiteY70" fmla="*/ 0 h 9906"/>
                <a:gd name="connsiteX0" fmla="*/ 0 w 10000"/>
                <a:gd name="connsiteY0" fmla="*/ 10000 h 10000"/>
                <a:gd name="connsiteX1" fmla="*/ 97 w 10000"/>
                <a:gd name="connsiteY1" fmla="*/ 9936 h 10000"/>
                <a:gd name="connsiteX2" fmla="*/ 109 w 10000"/>
                <a:gd name="connsiteY2" fmla="*/ 9880 h 10000"/>
                <a:gd name="connsiteX3" fmla="*/ 216 w 10000"/>
                <a:gd name="connsiteY3" fmla="*/ 9783 h 10000"/>
                <a:gd name="connsiteX4" fmla="*/ 320 w 10000"/>
                <a:gd name="connsiteY4" fmla="*/ 9723 h 10000"/>
                <a:gd name="connsiteX5" fmla="*/ 463 w 10000"/>
                <a:gd name="connsiteY5" fmla="*/ 9686 h 10000"/>
                <a:gd name="connsiteX6" fmla="*/ 463 w 10000"/>
                <a:gd name="connsiteY6" fmla="*/ 9608 h 10000"/>
                <a:gd name="connsiteX7" fmla="*/ 496 w 10000"/>
                <a:gd name="connsiteY7" fmla="*/ 9567 h 10000"/>
                <a:gd name="connsiteX8" fmla="*/ 604 w 10000"/>
                <a:gd name="connsiteY8" fmla="*/ 9567 h 10000"/>
                <a:gd name="connsiteX9" fmla="*/ 711 w 10000"/>
                <a:gd name="connsiteY9" fmla="*/ 9567 h 10000"/>
                <a:gd name="connsiteX10" fmla="*/ 995 w 10000"/>
                <a:gd name="connsiteY10" fmla="*/ 9510 h 10000"/>
                <a:gd name="connsiteX11" fmla="*/ 1667 w 10000"/>
                <a:gd name="connsiteY11" fmla="*/ 9333 h 10000"/>
                <a:gd name="connsiteX12" fmla="*/ 1951 w 10000"/>
                <a:gd name="connsiteY12" fmla="*/ 9137 h 10000"/>
                <a:gd name="connsiteX13" fmla="*/ 2161 w 10000"/>
                <a:gd name="connsiteY13" fmla="*/ 8982 h 10000"/>
                <a:gd name="connsiteX14" fmla="*/ 2341 w 10000"/>
                <a:gd name="connsiteY14" fmla="*/ 8906 h 10000"/>
                <a:gd name="connsiteX15" fmla="*/ 2557 w 10000"/>
                <a:gd name="connsiteY15" fmla="*/ 8767 h 10000"/>
                <a:gd name="connsiteX16" fmla="*/ 2732 w 10000"/>
                <a:gd name="connsiteY16" fmla="*/ 8691 h 10000"/>
                <a:gd name="connsiteX17" fmla="*/ 3014 w 10000"/>
                <a:gd name="connsiteY17" fmla="*/ 8531 h 10000"/>
                <a:gd name="connsiteX18" fmla="*/ 3123 w 10000"/>
                <a:gd name="connsiteY18" fmla="*/ 8497 h 10000"/>
                <a:gd name="connsiteX19" fmla="*/ 3266 w 10000"/>
                <a:gd name="connsiteY19" fmla="*/ 8435 h 10000"/>
                <a:gd name="connsiteX20" fmla="*/ 3513 w 10000"/>
                <a:gd name="connsiteY20" fmla="*/ 8319 h 10000"/>
                <a:gd name="connsiteX21" fmla="*/ 3513 w 10000"/>
                <a:gd name="connsiteY21" fmla="*/ 8226 h 10000"/>
                <a:gd name="connsiteX22" fmla="*/ 3546 w 10000"/>
                <a:gd name="connsiteY22" fmla="*/ 8011 h 10000"/>
                <a:gd name="connsiteX23" fmla="*/ 3616 w 10000"/>
                <a:gd name="connsiteY23" fmla="*/ 7854 h 10000"/>
                <a:gd name="connsiteX24" fmla="*/ 3655 w 10000"/>
                <a:gd name="connsiteY24" fmla="*/ 7720 h 10000"/>
                <a:gd name="connsiteX25" fmla="*/ 3798 w 10000"/>
                <a:gd name="connsiteY25" fmla="*/ 7563 h 10000"/>
                <a:gd name="connsiteX26" fmla="*/ 4009 w 10000"/>
                <a:gd name="connsiteY26" fmla="*/ 7344 h 10000"/>
                <a:gd name="connsiteX27" fmla="*/ 4294 w 10000"/>
                <a:gd name="connsiteY27" fmla="*/ 7150 h 10000"/>
                <a:gd name="connsiteX28" fmla="*/ 4398 w 10000"/>
                <a:gd name="connsiteY28" fmla="*/ 7017 h 10000"/>
                <a:gd name="connsiteX29" fmla="*/ 4790 w 10000"/>
                <a:gd name="connsiteY29" fmla="*/ 6876 h 10000"/>
                <a:gd name="connsiteX30" fmla="*/ 4930 w 10000"/>
                <a:gd name="connsiteY30" fmla="*/ 6859 h 10000"/>
                <a:gd name="connsiteX31" fmla="*/ 5001 w 10000"/>
                <a:gd name="connsiteY31" fmla="*/ 6761 h 10000"/>
                <a:gd name="connsiteX32" fmla="*/ 5180 w 10000"/>
                <a:gd name="connsiteY32" fmla="*/ 6546 h 10000"/>
                <a:gd name="connsiteX33" fmla="*/ 5283 w 10000"/>
                <a:gd name="connsiteY33" fmla="*/ 6311 h 10000"/>
                <a:gd name="connsiteX34" fmla="*/ 5283 w 10000"/>
                <a:gd name="connsiteY34" fmla="*/ 6219 h 10000"/>
                <a:gd name="connsiteX35" fmla="*/ 5321 w 10000"/>
                <a:gd name="connsiteY35" fmla="*/ 6159 h 10000"/>
                <a:gd name="connsiteX36" fmla="*/ 5463 w 10000"/>
                <a:gd name="connsiteY36" fmla="*/ 6118 h 10000"/>
                <a:gd name="connsiteX37" fmla="*/ 5605 w 10000"/>
                <a:gd name="connsiteY37" fmla="*/ 6118 h 10000"/>
                <a:gd name="connsiteX38" fmla="*/ 5886 w 10000"/>
                <a:gd name="connsiteY38" fmla="*/ 6118 h 10000"/>
                <a:gd name="connsiteX39" fmla="*/ 6065 w 10000"/>
                <a:gd name="connsiteY39" fmla="*/ 6159 h 10000"/>
                <a:gd name="connsiteX40" fmla="*/ 6278 w 10000"/>
                <a:gd name="connsiteY40" fmla="*/ 6159 h 10000"/>
                <a:gd name="connsiteX41" fmla="*/ 6489 w 10000"/>
                <a:gd name="connsiteY41" fmla="*/ 6099 h 10000"/>
                <a:gd name="connsiteX42" fmla="*/ 6666 w 10000"/>
                <a:gd name="connsiteY42" fmla="*/ 6118 h 10000"/>
                <a:gd name="connsiteX43" fmla="*/ 6880 w 10000"/>
                <a:gd name="connsiteY43" fmla="*/ 6057 h 10000"/>
                <a:gd name="connsiteX44" fmla="*/ 7059 w 10000"/>
                <a:gd name="connsiteY44" fmla="*/ 6003 h 10000"/>
                <a:gd name="connsiteX45" fmla="*/ 7236 w 10000"/>
                <a:gd name="connsiteY45" fmla="*/ 6003 h 10000"/>
                <a:gd name="connsiteX46" fmla="*/ 7380 w 10000"/>
                <a:gd name="connsiteY46" fmla="*/ 6003 h 10000"/>
                <a:gd name="connsiteX47" fmla="*/ 7481 w 10000"/>
                <a:gd name="connsiteY47" fmla="*/ 5964 h 10000"/>
                <a:gd name="connsiteX48" fmla="*/ 7624 w 10000"/>
                <a:gd name="connsiteY48" fmla="*/ 5942 h 10000"/>
                <a:gd name="connsiteX49" fmla="*/ 7732 w 10000"/>
                <a:gd name="connsiteY49" fmla="*/ 5845 h 10000"/>
                <a:gd name="connsiteX50" fmla="*/ 7732 w 10000"/>
                <a:gd name="connsiteY50" fmla="*/ 5732 h 10000"/>
                <a:gd name="connsiteX51" fmla="*/ 8403 w 10000"/>
                <a:gd name="connsiteY51" fmla="*/ 1577 h 10000"/>
                <a:gd name="connsiteX52" fmla="*/ 8403 w 10000"/>
                <a:gd name="connsiteY52" fmla="*/ 1522 h 10000"/>
                <a:gd name="connsiteX53" fmla="*/ 8441 w 10000"/>
                <a:gd name="connsiteY53" fmla="*/ 1463 h 10000"/>
                <a:gd name="connsiteX54" fmla="*/ 8513 w 10000"/>
                <a:gd name="connsiteY54" fmla="*/ 1401 h 10000"/>
                <a:gd name="connsiteX55" fmla="*/ 8654 w 10000"/>
                <a:gd name="connsiteY55" fmla="*/ 1302 h 10000"/>
                <a:gd name="connsiteX56" fmla="*/ 8900 w 10000"/>
                <a:gd name="connsiteY56" fmla="*/ 1268 h 10000"/>
                <a:gd name="connsiteX57" fmla="*/ 9042 w 10000"/>
                <a:gd name="connsiteY57" fmla="*/ 1250 h 10000"/>
                <a:gd name="connsiteX58" fmla="*/ 9146 w 10000"/>
                <a:gd name="connsiteY58" fmla="*/ 1187 h 10000"/>
                <a:gd name="connsiteX59" fmla="*/ 9323 w 10000"/>
                <a:gd name="connsiteY59" fmla="*/ 1110 h 10000"/>
                <a:gd name="connsiteX60" fmla="*/ 9539 w 10000"/>
                <a:gd name="connsiteY60" fmla="*/ 933 h 10000"/>
                <a:gd name="connsiteX61" fmla="*/ 9680 w 10000"/>
                <a:gd name="connsiteY61" fmla="*/ 837 h 10000"/>
                <a:gd name="connsiteX62" fmla="*/ 9931 w 10000"/>
                <a:gd name="connsiteY62" fmla="*/ 724 h 10000"/>
                <a:gd name="connsiteX63" fmla="*/ 10000 w 10000"/>
                <a:gd name="connsiteY63" fmla="*/ 623 h 10000"/>
                <a:gd name="connsiteX64" fmla="*/ 10000 w 10000"/>
                <a:gd name="connsiteY64" fmla="*/ 547 h 10000"/>
                <a:gd name="connsiteX65" fmla="*/ 9931 w 10000"/>
                <a:gd name="connsiteY65" fmla="*/ 449 h 10000"/>
                <a:gd name="connsiteX66" fmla="*/ 9788 w 10000"/>
                <a:gd name="connsiteY66" fmla="*/ 351 h 10000"/>
                <a:gd name="connsiteX67" fmla="*/ 9713 w 10000"/>
                <a:gd name="connsiteY67" fmla="*/ 274 h 10000"/>
                <a:gd name="connsiteX68" fmla="*/ 9680 w 10000"/>
                <a:gd name="connsiteY68" fmla="*/ 136 h 10000"/>
                <a:gd name="connsiteX69" fmla="*/ 9680 w 10000"/>
                <a:gd name="connsiteY69" fmla="*/ 55 h 10000"/>
                <a:gd name="connsiteX70" fmla="*/ 9680 w 10000"/>
                <a:gd name="connsiteY70" fmla="*/ 18 h 10000"/>
                <a:gd name="connsiteX71" fmla="*/ 9610 w 10000"/>
                <a:gd name="connsiteY71" fmla="*/ 0 h 10000"/>
                <a:gd name="connsiteX0" fmla="*/ 0 w 10000"/>
                <a:gd name="connsiteY0" fmla="*/ 10000 h 10000"/>
                <a:gd name="connsiteX1" fmla="*/ 97 w 10000"/>
                <a:gd name="connsiteY1" fmla="*/ 9936 h 10000"/>
                <a:gd name="connsiteX2" fmla="*/ 109 w 10000"/>
                <a:gd name="connsiteY2" fmla="*/ 9880 h 10000"/>
                <a:gd name="connsiteX3" fmla="*/ 320 w 10000"/>
                <a:gd name="connsiteY3" fmla="*/ 9723 h 10000"/>
                <a:gd name="connsiteX4" fmla="*/ 463 w 10000"/>
                <a:gd name="connsiteY4" fmla="*/ 9686 h 10000"/>
                <a:gd name="connsiteX5" fmla="*/ 463 w 10000"/>
                <a:gd name="connsiteY5" fmla="*/ 9608 h 10000"/>
                <a:gd name="connsiteX6" fmla="*/ 496 w 10000"/>
                <a:gd name="connsiteY6" fmla="*/ 9567 h 10000"/>
                <a:gd name="connsiteX7" fmla="*/ 604 w 10000"/>
                <a:gd name="connsiteY7" fmla="*/ 9567 h 10000"/>
                <a:gd name="connsiteX8" fmla="*/ 711 w 10000"/>
                <a:gd name="connsiteY8" fmla="*/ 9567 h 10000"/>
                <a:gd name="connsiteX9" fmla="*/ 995 w 10000"/>
                <a:gd name="connsiteY9" fmla="*/ 9510 h 10000"/>
                <a:gd name="connsiteX10" fmla="*/ 1667 w 10000"/>
                <a:gd name="connsiteY10" fmla="*/ 9333 h 10000"/>
                <a:gd name="connsiteX11" fmla="*/ 1951 w 10000"/>
                <a:gd name="connsiteY11" fmla="*/ 9137 h 10000"/>
                <a:gd name="connsiteX12" fmla="*/ 2161 w 10000"/>
                <a:gd name="connsiteY12" fmla="*/ 8982 h 10000"/>
                <a:gd name="connsiteX13" fmla="*/ 2341 w 10000"/>
                <a:gd name="connsiteY13" fmla="*/ 8906 h 10000"/>
                <a:gd name="connsiteX14" fmla="*/ 2557 w 10000"/>
                <a:gd name="connsiteY14" fmla="*/ 8767 h 10000"/>
                <a:gd name="connsiteX15" fmla="*/ 2732 w 10000"/>
                <a:gd name="connsiteY15" fmla="*/ 8691 h 10000"/>
                <a:gd name="connsiteX16" fmla="*/ 3014 w 10000"/>
                <a:gd name="connsiteY16" fmla="*/ 8531 h 10000"/>
                <a:gd name="connsiteX17" fmla="*/ 3123 w 10000"/>
                <a:gd name="connsiteY17" fmla="*/ 8497 h 10000"/>
                <a:gd name="connsiteX18" fmla="*/ 3266 w 10000"/>
                <a:gd name="connsiteY18" fmla="*/ 8435 h 10000"/>
                <a:gd name="connsiteX19" fmla="*/ 3513 w 10000"/>
                <a:gd name="connsiteY19" fmla="*/ 8319 h 10000"/>
                <a:gd name="connsiteX20" fmla="*/ 3513 w 10000"/>
                <a:gd name="connsiteY20" fmla="*/ 8226 h 10000"/>
                <a:gd name="connsiteX21" fmla="*/ 3546 w 10000"/>
                <a:gd name="connsiteY21" fmla="*/ 8011 h 10000"/>
                <a:gd name="connsiteX22" fmla="*/ 3616 w 10000"/>
                <a:gd name="connsiteY22" fmla="*/ 7854 h 10000"/>
                <a:gd name="connsiteX23" fmla="*/ 3655 w 10000"/>
                <a:gd name="connsiteY23" fmla="*/ 7720 h 10000"/>
                <a:gd name="connsiteX24" fmla="*/ 3798 w 10000"/>
                <a:gd name="connsiteY24" fmla="*/ 7563 h 10000"/>
                <a:gd name="connsiteX25" fmla="*/ 4009 w 10000"/>
                <a:gd name="connsiteY25" fmla="*/ 7344 h 10000"/>
                <a:gd name="connsiteX26" fmla="*/ 4294 w 10000"/>
                <a:gd name="connsiteY26" fmla="*/ 7150 h 10000"/>
                <a:gd name="connsiteX27" fmla="*/ 4398 w 10000"/>
                <a:gd name="connsiteY27" fmla="*/ 7017 h 10000"/>
                <a:gd name="connsiteX28" fmla="*/ 4790 w 10000"/>
                <a:gd name="connsiteY28" fmla="*/ 6876 h 10000"/>
                <a:gd name="connsiteX29" fmla="*/ 4930 w 10000"/>
                <a:gd name="connsiteY29" fmla="*/ 6859 h 10000"/>
                <a:gd name="connsiteX30" fmla="*/ 5001 w 10000"/>
                <a:gd name="connsiteY30" fmla="*/ 6761 h 10000"/>
                <a:gd name="connsiteX31" fmla="*/ 5180 w 10000"/>
                <a:gd name="connsiteY31" fmla="*/ 6546 h 10000"/>
                <a:gd name="connsiteX32" fmla="*/ 5283 w 10000"/>
                <a:gd name="connsiteY32" fmla="*/ 6311 h 10000"/>
                <a:gd name="connsiteX33" fmla="*/ 5283 w 10000"/>
                <a:gd name="connsiteY33" fmla="*/ 6219 h 10000"/>
                <a:gd name="connsiteX34" fmla="*/ 5321 w 10000"/>
                <a:gd name="connsiteY34" fmla="*/ 6159 h 10000"/>
                <a:gd name="connsiteX35" fmla="*/ 5463 w 10000"/>
                <a:gd name="connsiteY35" fmla="*/ 6118 h 10000"/>
                <a:gd name="connsiteX36" fmla="*/ 5605 w 10000"/>
                <a:gd name="connsiteY36" fmla="*/ 6118 h 10000"/>
                <a:gd name="connsiteX37" fmla="*/ 5886 w 10000"/>
                <a:gd name="connsiteY37" fmla="*/ 6118 h 10000"/>
                <a:gd name="connsiteX38" fmla="*/ 6065 w 10000"/>
                <a:gd name="connsiteY38" fmla="*/ 6159 h 10000"/>
                <a:gd name="connsiteX39" fmla="*/ 6278 w 10000"/>
                <a:gd name="connsiteY39" fmla="*/ 6159 h 10000"/>
                <a:gd name="connsiteX40" fmla="*/ 6489 w 10000"/>
                <a:gd name="connsiteY40" fmla="*/ 6099 h 10000"/>
                <a:gd name="connsiteX41" fmla="*/ 6666 w 10000"/>
                <a:gd name="connsiteY41" fmla="*/ 6118 h 10000"/>
                <a:gd name="connsiteX42" fmla="*/ 6880 w 10000"/>
                <a:gd name="connsiteY42" fmla="*/ 6057 h 10000"/>
                <a:gd name="connsiteX43" fmla="*/ 7059 w 10000"/>
                <a:gd name="connsiteY43" fmla="*/ 6003 h 10000"/>
                <a:gd name="connsiteX44" fmla="*/ 7236 w 10000"/>
                <a:gd name="connsiteY44" fmla="*/ 6003 h 10000"/>
                <a:gd name="connsiteX45" fmla="*/ 7380 w 10000"/>
                <a:gd name="connsiteY45" fmla="*/ 6003 h 10000"/>
                <a:gd name="connsiteX46" fmla="*/ 7481 w 10000"/>
                <a:gd name="connsiteY46" fmla="*/ 5964 h 10000"/>
                <a:gd name="connsiteX47" fmla="*/ 7624 w 10000"/>
                <a:gd name="connsiteY47" fmla="*/ 5942 h 10000"/>
                <a:gd name="connsiteX48" fmla="*/ 7732 w 10000"/>
                <a:gd name="connsiteY48" fmla="*/ 5845 h 10000"/>
                <a:gd name="connsiteX49" fmla="*/ 7732 w 10000"/>
                <a:gd name="connsiteY49" fmla="*/ 5732 h 10000"/>
                <a:gd name="connsiteX50" fmla="*/ 8403 w 10000"/>
                <a:gd name="connsiteY50" fmla="*/ 1577 h 10000"/>
                <a:gd name="connsiteX51" fmla="*/ 8403 w 10000"/>
                <a:gd name="connsiteY51" fmla="*/ 1522 h 10000"/>
                <a:gd name="connsiteX52" fmla="*/ 8441 w 10000"/>
                <a:gd name="connsiteY52" fmla="*/ 1463 h 10000"/>
                <a:gd name="connsiteX53" fmla="*/ 8513 w 10000"/>
                <a:gd name="connsiteY53" fmla="*/ 1401 h 10000"/>
                <a:gd name="connsiteX54" fmla="*/ 8654 w 10000"/>
                <a:gd name="connsiteY54" fmla="*/ 1302 h 10000"/>
                <a:gd name="connsiteX55" fmla="*/ 8900 w 10000"/>
                <a:gd name="connsiteY55" fmla="*/ 1268 h 10000"/>
                <a:gd name="connsiteX56" fmla="*/ 9042 w 10000"/>
                <a:gd name="connsiteY56" fmla="*/ 1250 h 10000"/>
                <a:gd name="connsiteX57" fmla="*/ 9146 w 10000"/>
                <a:gd name="connsiteY57" fmla="*/ 1187 h 10000"/>
                <a:gd name="connsiteX58" fmla="*/ 9323 w 10000"/>
                <a:gd name="connsiteY58" fmla="*/ 1110 h 10000"/>
                <a:gd name="connsiteX59" fmla="*/ 9539 w 10000"/>
                <a:gd name="connsiteY59" fmla="*/ 933 h 10000"/>
                <a:gd name="connsiteX60" fmla="*/ 9680 w 10000"/>
                <a:gd name="connsiteY60" fmla="*/ 837 h 10000"/>
                <a:gd name="connsiteX61" fmla="*/ 9931 w 10000"/>
                <a:gd name="connsiteY61" fmla="*/ 724 h 10000"/>
                <a:gd name="connsiteX62" fmla="*/ 10000 w 10000"/>
                <a:gd name="connsiteY62" fmla="*/ 623 h 10000"/>
                <a:gd name="connsiteX63" fmla="*/ 10000 w 10000"/>
                <a:gd name="connsiteY63" fmla="*/ 547 h 10000"/>
                <a:gd name="connsiteX64" fmla="*/ 9931 w 10000"/>
                <a:gd name="connsiteY64" fmla="*/ 449 h 10000"/>
                <a:gd name="connsiteX65" fmla="*/ 9788 w 10000"/>
                <a:gd name="connsiteY65" fmla="*/ 351 h 10000"/>
                <a:gd name="connsiteX66" fmla="*/ 9713 w 10000"/>
                <a:gd name="connsiteY66" fmla="*/ 274 h 10000"/>
                <a:gd name="connsiteX67" fmla="*/ 9680 w 10000"/>
                <a:gd name="connsiteY67" fmla="*/ 136 h 10000"/>
                <a:gd name="connsiteX68" fmla="*/ 9680 w 10000"/>
                <a:gd name="connsiteY68" fmla="*/ 55 h 10000"/>
                <a:gd name="connsiteX69" fmla="*/ 9680 w 10000"/>
                <a:gd name="connsiteY69" fmla="*/ 18 h 10000"/>
                <a:gd name="connsiteX70" fmla="*/ 9610 w 10000"/>
                <a:gd name="connsiteY70" fmla="*/ 0 h 10000"/>
                <a:gd name="connsiteX0" fmla="*/ 0 w 9903"/>
                <a:gd name="connsiteY0" fmla="*/ 9936 h 9936"/>
                <a:gd name="connsiteX1" fmla="*/ 12 w 9903"/>
                <a:gd name="connsiteY1" fmla="*/ 9880 h 9936"/>
                <a:gd name="connsiteX2" fmla="*/ 223 w 9903"/>
                <a:gd name="connsiteY2" fmla="*/ 9723 h 9936"/>
                <a:gd name="connsiteX3" fmla="*/ 366 w 9903"/>
                <a:gd name="connsiteY3" fmla="*/ 9686 h 9936"/>
                <a:gd name="connsiteX4" fmla="*/ 366 w 9903"/>
                <a:gd name="connsiteY4" fmla="*/ 9608 h 9936"/>
                <a:gd name="connsiteX5" fmla="*/ 399 w 9903"/>
                <a:gd name="connsiteY5" fmla="*/ 9567 h 9936"/>
                <a:gd name="connsiteX6" fmla="*/ 507 w 9903"/>
                <a:gd name="connsiteY6" fmla="*/ 9567 h 9936"/>
                <a:gd name="connsiteX7" fmla="*/ 614 w 9903"/>
                <a:gd name="connsiteY7" fmla="*/ 9567 h 9936"/>
                <a:gd name="connsiteX8" fmla="*/ 898 w 9903"/>
                <a:gd name="connsiteY8" fmla="*/ 9510 h 9936"/>
                <a:gd name="connsiteX9" fmla="*/ 1570 w 9903"/>
                <a:gd name="connsiteY9" fmla="*/ 9333 h 9936"/>
                <a:gd name="connsiteX10" fmla="*/ 1854 w 9903"/>
                <a:gd name="connsiteY10" fmla="*/ 9137 h 9936"/>
                <a:gd name="connsiteX11" fmla="*/ 2064 w 9903"/>
                <a:gd name="connsiteY11" fmla="*/ 8982 h 9936"/>
                <a:gd name="connsiteX12" fmla="*/ 2244 w 9903"/>
                <a:gd name="connsiteY12" fmla="*/ 8906 h 9936"/>
                <a:gd name="connsiteX13" fmla="*/ 2460 w 9903"/>
                <a:gd name="connsiteY13" fmla="*/ 8767 h 9936"/>
                <a:gd name="connsiteX14" fmla="*/ 2635 w 9903"/>
                <a:gd name="connsiteY14" fmla="*/ 8691 h 9936"/>
                <a:gd name="connsiteX15" fmla="*/ 2917 w 9903"/>
                <a:gd name="connsiteY15" fmla="*/ 8531 h 9936"/>
                <a:gd name="connsiteX16" fmla="*/ 3026 w 9903"/>
                <a:gd name="connsiteY16" fmla="*/ 8497 h 9936"/>
                <a:gd name="connsiteX17" fmla="*/ 3169 w 9903"/>
                <a:gd name="connsiteY17" fmla="*/ 8435 h 9936"/>
                <a:gd name="connsiteX18" fmla="*/ 3416 w 9903"/>
                <a:gd name="connsiteY18" fmla="*/ 8319 h 9936"/>
                <a:gd name="connsiteX19" fmla="*/ 3416 w 9903"/>
                <a:gd name="connsiteY19" fmla="*/ 8226 h 9936"/>
                <a:gd name="connsiteX20" fmla="*/ 3449 w 9903"/>
                <a:gd name="connsiteY20" fmla="*/ 8011 h 9936"/>
                <a:gd name="connsiteX21" fmla="*/ 3519 w 9903"/>
                <a:gd name="connsiteY21" fmla="*/ 7854 h 9936"/>
                <a:gd name="connsiteX22" fmla="*/ 3558 w 9903"/>
                <a:gd name="connsiteY22" fmla="*/ 7720 h 9936"/>
                <a:gd name="connsiteX23" fmla="*/ 3701 w 9903"/>
                <a:gd name="connsiteY23" fmla="*/ 7563 h 9936"/>
                <a:gd name="connsiteX24" fmla="*/ 3912 w 9903"/>
                <a:gd name="connsiteY24" fmla="*/ 7344 h 9936"/>
                <a:gd name="connsiteX25" fmla="*/ 4197 w 9903"/>
                <a:gd name="connsiteY25" fmla="*/ 7150 h 9936"/>
                <a:gd name="connsiteX26" fmla="*/ 4301 w 9903"/>
                <a:gd name="connsiteY26" fmla="*/ 7017 h 9936"/>
                <a:gd name="connsiteX27" fmla="*/ 4693 w 9903"/>
                <a:gd name="connsiteY27" fmla="*/ 6876 h 9936"/>
                <a:gd name="connsiteX28" fmla="*/ 4833 w 9903"/>
                <a:gd name="connsiteY28" fmla="*/ 6859 h 9936"/>
                <a:gd name="connsiteX29" fmla="*/ 4904 w 9903"/>
                <a:gd name="connsiteY29" fmla="*/ 6761 h 9936"/>
                <a:gd name="connsiteX30" fmla="*/ 5083 w 9903"/>
                <a:gd name="connsiteY30" fmla="*/ 6546 h 9936"/>
                <a:gd name="connsiteX31" fmla="*/ 5186 w 9903"/>
                <a:gd name="connsiteY31" fmla="*/ 6311 h 9936"/>
                <a:gd name="connsiteX32" fmla="*/ 5186 w 9903"/>
                <a:gd name="connsiteY32" fmla="*/ 6219 h 9936"/>
                <a:gd name="connsiteX33" fmla="*/ 5224 w 9903"/>
                <a:gd name="connsiteY33" fmla="*/ 6159 h 9936"/>
                <a:gd name="connsiteX34" fmla="*/ 5366 w 9903"/>
                <a:gd name="connsiteY34" fmla="*/ 6118 h 9936"/>
                <a:gd name="connsiteX35" fmla="*/ 5508 w 9903"/>
                <a:gd name="connsiteY35" fmla="*/ 6118 h 9936"/>
                <a:gd name="connsiteX36" fmla="*/ 5789 w 9903"/>
                <a:gd name="connsiteY36" fmla="*/ 6118 h 9936"/>
                <a:gd name="connsiteX37" fmla="*/ 5968 w 9903"/>
                <a:gd name="connsiteY37" fmla="*/ 6159 h 9936"/>
                <a:gd name="connsiteX38" fmla="*/ 6181 w 9903"/>
                <a:gd name="connsiteY38" fmla="*/ 6159 h 9936"/>
                <a:gd name="connsiteX39" fmla="*/ 6392 w 9903"/>
                <a:gd name="connsiteY39" fmla="*/ 6099 h 9936"/>
                <a:gd name="connsiteX40" fmla="*/ 6569 w 9903"/>
                <a:gd name="connsiteY40" fmla="*/ 6118 h 9936"/>
                <a:gd name="connsiteX41" fmla="*/ 6783 w 9903"/>
                <a:gd name="connsiteY41" fmla="*/ 6057 h 9936"/>
                <a:gd name="connsiteX42" fmla="*/ 6962 w 9903"/>
                <a:gd name="connsiteY42" fmla="*/ 6003 h 9936"/>
                <a:gd name="connsiteX43" fmla="*/ 7139 w 9903"/>
                <a:gd name="connsiteY43" fmla="*/ 6003 h 9936"/>
                <a:gd name="connsiteX44" fmla="*/ 7283 w 9903"/>
                <a:gd name="connsiteY44" fmla="*/ 6003 h 9936"/>
                <a:gd name="connsiteX45" fmla="*/ 7384 w 9903"/>
                <a:gd name="connsiteY45" fmla="*/ 5964 h 9936"/>
                <a:gd name="connsiteX46" fmla="*/ 7527 w 9903"/>
                <a:gd name="connsiteY46" fmla="*/ 5942 h 9936"/>
                <a:gd name="connsiteX47" fmla="*/ 7635 w 9903"/>
                <a:gd name="connsiteY47" fmla="*/ 5845 h 9936"/>
                <a:gd name="connsiteX48" fmla="*/ 7635 w 9903"/>
                <a:gd name="connsiteY48" fmla="*/ 5732 h 9936"/>
                <a:gd name="connsiteX49" fmla="*/ 8306 w 9903"/>
                <a:gd name="connsiteY49" fmla="*/ 1577 h 9936"/>
                <a:gd name="connsiteX50" fmla="*/ 8306 w 9903"/>
                <a:gd name="connsiteY50" fmla="*/ 1522 h 9936"/>
                <a:gd name="connsiteX51" fmla="*/ 8344 w 9903"/>
                <a:gd name="connsiteY51" fmla="*/ 1463 h 9936"/>
                <a:gd name="connsiteX52" fmla="*/ 8416 w 9903"/>
                <a:gd name="connsiteY52" fmla="*/ 1401 h 9936"/>
                <a:gd name="connsiteX53" fmla="*/ 8557 w 9903"/>
                <a:gd name="connsiteY53" fmla="*/ 1302 h 9936"/>
                <a:gd name="connsiteX54" fmla="*/ 8803 w 9903"/>
                <a:gd name="connsiteY54" fmla="*/ 1268 h 9936"/>
                <a:gd name="connsiteX55" fmla="*/ 8945 w 9903"/>
                <a:gd name="connsiteY55" fmla="*/ 1250 h 9936"/>
                <a:gd name="connsiteX56" fmla="*/ 9049 w 9903"/>
                <a:gd name="connsiteY56" fmla="*/ 1187 h 9936"/>
                <a:gd name="connsiteX57" fmla="*/ 9226 w 9903"/>
                <a:gd name="connsiteY57" fmla="*/ 1110 h 9936"/>
                <a:gd name="connsiteX58" fmla="*/ 9442 w 9903"/>
                <a:gd name="connsiteY58" fmla="*/ 933 h 9936"/>
                <a:gd name="connsiteX59" fmla="*/ 9583 w 9903"/>
                <a:gd name="connsiteY59" fmla="*/ 837 h 9936"/>
                <a:gd name="connsiteX60" fmla="*/ 9834 w 9903"/>
                <a:gd name="connsiteY60" fmla="*/ 724 h 9936"/>
                <a:gd name="connsiteX61" fmla="*/ 9903 w 9903"/>
                <a:gd name="connsiteY61" fmla="*/ 623 h 9936"/>
                <a:gd name="connsiteX62" fmla="*/ 9903 w 9903"/>
                <a:gd name="connsiteY62" fmla="*/ 547 h 9936"/>
                <a:gd name="connsiteX63" fmla="*/ 9834 w 9903"/>
                <a:gd name="connsiteY63" fmla="*/ 449 h 9936"/>
                <a:gd name="connsiteX64" fmla="*/ 9691 w 9903"/>
                <a:gd name="connsiteY64" fmla="*/ 351 h 9936"/>
                <a:gd name="connsiteX65" fmla="*/ 9616 w 9903"/>
                <a:gd name="connsiteY65" fmla="*/ 274 h 9936"/>
                <a:gd name="connsiteX66" fmla="*/ 9583 w 9903"/>
                <a:gd name="connsiteY66" fmla="*/ 136 h 9936"/>
                <a:gd name="connsiteX67" fmla="*/ 9583 w 9903"/>
                <a:gd name="connsiteY67" fmla="*/ 55 h 9936"/>
                <a:gd name="connsiteX68" fmla="*/ 9583 w 9903"/>
                <a:gd name="connsiteY68" fmla="*/ 18 h 9936"/>
                <a:gd name="connsiteX69" fmla="*/ 9513 w 9903"/>
                <a:gd name="connsiteY69" fmla="*/ 0 h 9936"/>
                <a:gd name="connsiteX0" fmla="*/ 0 w 10000"/>
                <a:gd name="connsiteY0" fmla="*/ 10000 h 10000"/>
                <a:gd name="connsiteX1" fmla="*/ 225 w 10000"/>
                <a:gd name="connsiteY1" fmla="*/ 9786 h 10000"/>
                <a:gd name="connsiteX2" fmla="*/ 370 w 10000"/>
                <a:gd name="connsiteY2" fmla="*/ 9748 h 10000"/>
                <a:gd name="connsiteX3" fmla="*/ 370 w 10000"/>
                <a:gd name="connsiteY3" fmla="*/ 9670 h 10000"/>
                <a:gd name="connsiteX4" fmla="*/ 403 w 10000"/>
                <a:gd name="connsiteY4" fmla="*/ 9629 h 10000"/>
                <a:gd name="connsiteX5" fmla="*/ 512 w 10000"/>
                <a:gd name="connsiteY5" fmla="*/ 9629 h 10000"/>
                <a:gd name="connsiteX6" fmla="*/ 620 w 10000"/>
                <a:gd name="connsiteY6" fmla="*/ 9629 h 10000"/>
                <a:gd name="connsiteX7" fmla="*/ 907 w 10000"/>
                <a:gd name="connsiteY7" fmla="*/ 9571 h 10000"/>
                <a:gd name="connsiteX8" fmla="*/ 1585 w 10000"/>
                <a:gd name="connsiteY8" fmla="*/ 9393 h 10000"/>
                <a:gd name="connsiteX9" fmla="*/ 1872 w 10000"/>
                <a:gd name="connsiteY9" fmla="*/ 9196 h 10000"/>
                <a:gd name="connsiteX10" fmla="*/ 2084 w 10000"/>
                <a:gd name="connsiteY10" fmla="*/ 9040 h 10000"/>
                <a:gd name="connsiteX11" fmla="*/ 2266 w 10000"/>
                <a:gd name="connsiteY11" fmla="*/ 8963 h 10000"/>
                <a:gd name="connsiteX12" fmla="*/ 2484 w 10000"/>
                <a:gd name="connsiteY12" fmla="*/ 8823 h 10000"/>
                <a:gd name="connsiteX13" fmla="*/ 2661 w 10000"/>
                <a:gd name="connsiteY13" fmla="*/ 8747 h 10000"/>
                <a:gd name="connsiteX14" fmla="*/ 2946 w 10000"/>
                <a:gd name="connsiteY14" fmla="*/ 8586 h 10000"/>
                <a:gd name="connsiteX15" fmla="*/ 3056 w 10000"/>
                <a:gd name="connsiteY15" fmla="*/ 8552 h 10000"/>
                <a:gd name="connsiteX16" fmla="*/ 3200 w 10000"/>
                <a:gd name="connsiteY16" fmla="*/ 8489 h 10000"/>
                <a:gd name="connsiteX17" fmla="*/ 3449 w 10000"/>
                <a:gd name="connsiteY17" fmla="*/ 8373 h 10000"/>
                <a:gd name="connsiteX18" fmla="*/ 3449 w 10000"/>
                <a:gd name="connsiteY18" fmla="*/ 8279 h 10000"/>
                <a:gd name="connsiteX19" fmla="*/ 3483 w 10000"/>
                <a:gd name="connsiteY19" fmla="*/ 8063 h 10000"/>
                <a:gd name="connsiteX20" fmla="*/ 3553 w 10000"/>
                <a:gd name="connsiteY20" fmla="*/ 7905 h 10000"/>
                <a:gd name="connsiteX21" fmla="*/ 3593 w 10000"/>
                <a:gd name="connsiteY21" fmla="*/ 7770 h 10000"/>
                <a:gd name="connsiteX22" fmla="*/ 3737 w 10000"/>
                <a:gd name="connsiteY22" fmla="*/ 7612 h 10000"/>
                <a:gd name="connsiteX23" fmla="*/ 3950 w 10000"/>
                <a:gd name="connsiteY23" fmla="*/ 7391 h 10000"/>
                <a:gd name="connsiteX24" fmla="*/ 4238 w 10000"/>
                <a:gd name="connsiteY24" fmla="*/ 7196 h 10000"/>
                <a:gd name="connsiteX25" fmla="*/ 4343 w 10000"/>
                <a:gd name="connsiteY25" fmla="*/ 7062 h 10000"/>
                <a:gd name="connsiteX26" fmla="*/ 4739 w 10000"/>
                <a:gd name="connsiteY26" fmla="*/ 6920 h 10000"/>
                <a:gd name="connsiteX27" fmla="*/ 4880 w 10000"/>
                <a:gd name="connsiteY27" fmla="*/ 6903 h 10000"/>
                <a:gd name="connsiteX28" fmla="*/ 4952 w 10000"/>
                <a:gd name="connsiteY28" fmla="*/ 6805 h 10000"/>
                <a:gd name="connsiteX29" fmla="*/ 5133 w 10000"/>
                <a:gd name="connsiteY29" fmla="*/ 6588 h 10000"/>
                <a:gd name="connsiteX30" fmla="*/ 5237 w 10000"/>
                <a:gd name="connsiteY30" fmla="*/ 6352 h 10000"/>
                <a:gd name="connsiteX31" fmla="*/ 5237 w 10000"/>
                <a:gd name="connsiteY31" fmla="*/ 6259 h 10000"/>
                <a:gd name="connsiteX32" fmla="*/ 5275 w 10000"/>
                <a:gd name="connsiteY32" fmla="*/ 6199 h 10000"/>
                <a:gd name="connsiteX33" fmla="*/ 5419 w 10000"/>
                <a:gd name="connsiteY33" fmla="*/ 6157 h 10000"/>
                <a:gd name="connsiteX34" fmla="*/ 5562 w 10000"/>
                <a:gd name="connsiteY34" fmla="*/ 6157 h 10000"/>
                <a:gd name="connsiteX35" fmla="*/ 5846 w 10000"/>
                <a:gd name="connsiteY35" fmla="*/ 6157 h 10000"/>
                <a:gd name="connsiteX36" fmla="*/ 6026 w 10000"/>
                <a:gd name="connsiteY36" fmla="*/ 6199 h 10000"/>
                <a:gd name="connsiteX37" fmla="*/ 6242 w 10000"/>
                <a:gd name="connsiteY37" fmla="*/ 6199 h 10000"/>
                <a:gd name="connsiteX38" fmla="*/ 6455 w 10000"/>
                <a:gd name="connsiteY38" fmla="*/ 6138 h 10000"/>
                <a:gd name="connsiteX39" fmla="*/ 6633 w 10000"/>
                <a:gd name="connsiteY39" fmla="*/ 6157 h 10000"/>
                <a:gd name="connsiteX40" fmla="*/ 6849 w 10000"/>
                <a:gd name="connsiteY40" fmla="*/ 6096 h 10000"/>
                <a:gd name="connsiteX41" fmla="*/ 7030 w 10000"/>
                <a:gd name="connsiteY41" fmla="*/ 6042 h 10000"/>
                <a:gd name="connsiteX42" fmla="*/ 7209 w 10000"/>
                <a:gd name="connsiteY42" fmla="*/ 6042 h 10000"/>
                <a:gd name="connsiteX43" fmla="*/ 7354 w 10000"/>
                <a:gd name="connsiteY43" fmla="*/ 6042 h 10000"/>
                <a:gd name="connsiteX44" fmla="*/ 7456 w 10000"/>
                <a:gd name="connsiteY44" fmla="*/ 6002 h 10000"/>
                <a:gd name="connsiteX45" fmla="*/ 7601 w 10000"/>
                <a:gd name="connsiteY45" fmla="*/ 5980 h 10000"/>
                <a:gd name="connsiteX46" fmla="*/ 7710 w 10000"/>
                <a:gd name="connsiteY46" fmla="*/ 5883 h 10000"/>
                <a:gd name="connsiteX47" fmla="*/ 7710 w 10000"/>
                <a:gd name="connsiteY47" fmla="*/ 5769 h 10000"/>
                <a:gd name="connsiteX48" fmla="*/ 8387 w 10000"/>
                <a:gd name="connsiteY48" fmla="*/ 1587 h 10000"/>
                <a:gd name="connsiteX49" fmla="*/ 8387 w 10000"/>
                <a:gd name="connsiteY49" fmla="*/ 1532 h 10000"/>
                <a:gd name="connsiteX50" fmla="*/ 8426 w 10000"/>
                <a:gd name="connsiteY50" fmla="*/ 1472 h 10000"/>
                <a:gd name="connsiteX51" fmla="*/ 8498 w 10000"/>
                <a:gd name="connsiteY51" fmla="*/ 1410 h 10000"/>
                <a:gd name="connsiteX52" fmla="*/ 8641 w 10000"/>
                <a:gd name="connsiteY52" fmla="*/ 1310 h 10000"/>
                <a:gd name="connsiteX53" fmla="*/ 8889 w 10000"/>
                <a:gd name="connsiteY53" fmla="*/ 1276 h 10000"/>
                <a:gd name="connsiteX54" fmla="*/ 9033 w 10000"/>
                <a:gd name="connsiteY54" fmla="*/ 1258 h 10000"/>
                <a:gd name="connsiteX55" fmla="*/ 9138 w 10000"/>
                <a:gd name="connsiteY55" fmla="*/ 1195 h 10000"/>
                <a:gd name="connsiteX56" fmla="*/ 9316 w 10000"/>
                <a:gd name="connsiteY56" fmla="*/ 1117 h 10000"/>
                <a:gd name="connsiteX57" fmla="*/ 9534 w 10000"/>
                <a:gd name="connsiteY57" fmla="*/ 939 h 10000"/>
                <a:gd name="connsiteX58" fmla="*/ 9677 w 10000"/>
                <a:gd name="connsiteY58" fmla="*/ 842 h 10000"/>
                <a:gd name="connsiteX59" fmla="*/ 9930 w 10000"/>
                <a:gd name="connsiteY59" fmla="*/ 729 h 10000"/>
                <a:gd name="connsiteX60" fmla="*/ 10000 w 10000"/>
                <a:gd name="connsiteY60" fmla="*/ 627 h 10000"/>
                <a:gd name="connsiteX61" fmla="*/ 10000 w 10000"/>
                <a:gd name="connsiteY61" fmla="*/ 551 h 10000"/>
                <a:gd name="connsiteX62" fmla="*/ 9930 w 10000"/>
                <a:gd name="connsiteY62" fmla="*/ 452 h 10000"/>
                <a:gd name="connsiteX63" fmla="*/ 9786 w 10000"/>
                <a:gd name="connsiteY63" fmla="*/ 353 h 10000"/>
                <a:gd name="connsiteX64" fmla="*/ 9710 w 10000"/>
                <a:gd name="connsiteY64" fmla="*/ 276 h 10000"/>
                <a:gd name="connsiteX65" fmla="*/ 9677 w 10000"/>
                <a:gd name="connsiteY65" fmla="*/ 137 h 10000"/>
                <a:gd name="connsiteX66" fmla="*/ 9677 w 10000"/>
                <a:gd name="connsiteY66" fmla="*/ 55 h 10000"/>
                <a:gd name="connsiteX67" fmla="*/ 9677 w 10000"/>
                <a:gd name="connsiteY67" fmla="*/ 18 h 10000"/>
                <a:gd name="connsiteX68" fmla="*/ 9606 w 10000"/>
                <a:gd name="connsiteY68" fmla="*/ 0 h 10000"/>
                <a:gd name="connsiteX0" fmla="*/ 0 w 10000"/>
                <a:gd name="connsiteY0" fmla="*/ 10000 h 10000"/>
                <a:gd name="connsiteX1" fmla="*/ 370 w 10000"/>
                <a:gd name="connsiteY1" fmla="*/ 9748 h 10000"/>
                <a:gd name="connsiteX2" fmla="*/ 370 w 10000"/>
                <a:gd name="connsiteY2" fmla="*/ 9670 h 10000"/>
                <a:gd name="connsiteX3" fmla="*/ 403 w 10000"/>
                <a:gd name="connsiteY3" fmla="*/ 9629 h 10000"/>
                <a:gd name="connsiteX4" fmla="*/ 512 w 10000"/>
                <a:gd name="connsiteY4" fmla="*/ 9629 h 10000"/>
                <a:gd name="connsiteX5" fmla="*/ 620 w 10000"/>
                <a:gd name="connsiteY5" fmla="*/ 9629 h 10000"/>
                <a:gd name="connsiteX6" fmla="*/ 907 w 10000"/>
                <a:gd name="connsiteY6" fmla="*/ 9571 h 10000"/>
                <a:gd name="connsiteX7" fmla="*/ 1585 w 10000"/>
                <a:gd name="connsiteY7" fmla="*/ 9393 h 10000"/>
                <a:gd name="connsiteX8" fmla="*/ 1872 w 10000"/>
                <a:gd name="connsiteY8" fmla="*/ 9196 h 10000"/>
                <a:gd name="connsiteX9" fmla="*/ 2084 w 10000"/>
                <a:gd name="connsiteY9" fmla="*/ 9040 h 10000"/>
                <a:gd name="connsiteX10" fmla="*/ 2266 w 10000"/>
                <a:gd name="connsiteY10" fmla="*/ 8963 h 10000"/>
                <a:gd name="connsiteX11" fmla="*/ 2484 w 10000"/>
                <a:gd name="connsiteY11" fmla="*/ 8823 h 10000"/>
                <a:gd name="connsiteX12" fmla="*/ 2661 w 10000"/>
                <a:gd name="connsiteY12" fmla="*/ 8747 h 10000"/>
                <a:gd name="connsiteX13" fmla="*/ 2946 w 10000"/>
                <a:gd name="connsiteY13" fmla="*/ 8586 h 10000"/>
                <a:gd name="connsiteX14" fmla="*/ 3056 w 10000"/>
                <a:gd name="connsiteY14" fmla="*/ 8552 h 10000"/>
                <a:gd name="connsiteX15" fmla="*/ 3200 w 10000"/>
                <a:gd name="connsiteY15" fmla="*/ 8489 h 10000"/>
                <a:gd name="connsiteX16" fmla="*/ 3449 w 10000"/>
                <a:gd name="connsiteY16" fmla="*/ 8373 h 10000"/>
                <a:gd name="connsiteX17" fmla="*/ 3449 w 10000"/>
                <a:gd name="connsiteY17" fmla="*/ 8279 h 10000"/>
                <a:gd name="connsiteX18" fmla="*/ 3483 w 10000"/>
                <a:gd name="connsiteY18" fmla="*/ 8063 h 10000"/>
                <a:gd name="connsiteX19" fmla="*/ 3553 w 10000"/>
                <a:gd name="connsiteY19" fmla="*/ 7905 h 10000"/>
                <a:gd name="connsiteX20" fmla="*/ 3593 w 10000"/>
                <a:gd name="connsiteY20" fmla="*/ 7770 h 10000"/>
                <a:gd name="connsiteX21" fmla="*/ 3737 w 10000"/>
                <a:gd name="connsiteY21" fmla="*/ 7612 h 10000"/>
                <a:gd name="connsiteX22" fmla="*/ 3950 w 10000"/>
                <a:gd name="connsiteY22" fmla="*/ 7391 h 10000"/>
                <a:gd name="connsiteX23" fmla="*/ 4238 w 10000"/>
                <a:gd name="connsiteY23" fmla="*/ 7196 h 10000"/>
                <a:gd name="connsiteX24" fmla="*/ 4343 w 10000"/>
                <a:gd name="connsiteY24" fmla="*/ 7062 h 10000"/>
                <a:gd name="connsiteX25" fmla="*/ 4739 w 10000"/>
                <a:gd name="connsiteY25" fmla="*/ 6920 h 10000"/>
                <a:gd name="connsiteX26" fmla="*/ 4880 w 10000"/>
                <a:gd name="connsiteY26" fmla="*/ 6903 h 10000"/>
                <a:gd name="connsiteX27" fmla="*/ 4952 w 10000"/>
                <a:gd name="connsiteY27" fmla="*/ 6805 h 10000"/>
                <a:gd name="connsiteX28" fmla="*/ 5133 w 10000"/>
                <a:gd name="connsiteY28" fmla="*/ 6588 h 10000"/>
                <a:gd name="connsiteX29" fmla="*/ 5237 w 10000"/>
                <a:gd name="connsiteY29" fmla="*/ 6352 h 10000"/>
                <a:gd name="connsiteX30" fmla="*/ 5237 w 10000"/>
                <a:gd name="connsiteY30" fmla="*/ 6259 h 10000"/>
                <a:gd name="connsiteX31" fmla="*/ 5275 w 10000"/>
                <a:gd name="connsiteY31" fmla="*/ 6199 h 10000"/>
                <a:gd name="connsiteX32" fmla="*/ 5419 w 10000"/>
                <a:gd name="connsiteY32" fmla="*/ 6157 h 10000"/>
                <a:gd name="connsiteX33" fmla="*/ 5562 w 10000"/>
                <a:gd name="connsiteY33" fmla="*/ 6157 h 10000"/>
                <a:gd name="connsiteX34" fmla="*/ 5846 w 10000"/>
                <a:gd name="connsiteY34" fmla="*/ 6157 h 10000"/>
                <a:gd name="connsiteX35" fmla="*/ 6026 w 10000"/>
                <a:gd name="connsiteY35" fmla="*/ 6199 h 10000"/>
                <a:gd name="connsiteX36" fmla="*/ 6242 w 10000"/>
                <a:gd name="connsiteY36" fmla="*/ 6199 h 10000"/>
                <a:gd name="connsiteX37" fmla="*/ 6455 w 10000"/>
                <a:gd name="connsiteY37" fmla="*/ 6138 h 10000"/>
                <a:gd name="connsiteX38" fmla="*/ 6633 w 10000"/>
                <a:gd name="connsiteY38" fmla="*/ 6157 h 10000"/>
                <a:gd name="connsiteX39" fmla="*/ 6849 w 10000"/>
                <a:gd name="connsiteY39" fmla="*/ 6096 h 10000"/>
                <a:gd name="connsiteX40" fmla="*/ 7030 w 10000"/>
                <a:gd name="connsiteY40" fmla="*/ 6042 h 10000"/>
                <a:gd name="connsiteX41" fmla="*/ 7209 w 10000"/>
                <a:gd name="connsiteY41" fmla="*/ 6042 h 10000"/>
                <a:gd name="connsiteX42" fmla="*/ 7354 w 10000"/>
                <a:gd name="connsiteY42" fmla="*/ 6042 h 10000"/>
                <a:gd name="connsiteX43" fmla="*/ 7456 w 10000"/>
                <a:gd name="connsiteY43" fmla="*/ 6002 h 10000"/>
                <a:gd name="connsiteX44" fmla="*/ 7601 w 10000"/>
                <a:gd name="connsiteY44" fmla="*/ 5980 h 10000"/>
                <a:gd name="connsiteX45" fmla="*/ 7710 w 10000"/>
                <a:gd name="connsiteY45" fmla="*/ 5883 h 10000"/>
                <a:gd name="connsiteX46" fmla="*/ 7710 w 10000"/>
                <a:gd name="connsiteY46" fmla="*/ 5769 h 10000"/>
                <a:gd name="connsiteX47" fmla="*/ 8387 w 10000"/>
                <a:gd name="connsiteY47" fmla="*/ 1587 h 10000"/>
                <a:gd name="connsiteX48" fmla="*/ 8387 w 10000"/>
                <a:gd name="connsiteY48" fmla="*/ 1532 h 10000"/>
                <a:gd name="connsiteX49" fmla="*/ 8426 w 10000"/>
                <a:gd name="connsiteY49" fmla="*/ 1472 h 10000"/>
                <a:gd name="connsiteX50" fmla="*/ 8498 w 10000"/>
                <a:gd name="connsiteY50" fmla="*/ 1410 h 10000"/>
                <a:gd name="connsiteX51" fmla="*/ 8641 w 10000"/>
                <a:gd name="connsiteY51" fmla="*/ 1310 h 10000"/>
                <a:gd name="connsiteX52" fmla="*/ 8889 w 10000"/>
                <a:gd name="connsiteY52" fmla="*/ 1276 h 10000"/>
                <a:gd name="connsiteX53" fmla="*/ 9033 w 10000"/>
                <a:gd name="connsiteY53" fmla="*/ 1258 h 10000"/>
                <a:gd name="connsiteX54" fmla="*/ 9138 w 10000"/>
                <a:gd name="connsiteY54" fmla="*/ 1195 h 10000"/>
                <a:gd name="connsiteX55" fmla="*/ 9316 w 10000"/>
                <a:gd name="connsiteY55" fmla="*/ 1117 h 10000"/>
                <a:gd name="connsiteX56" fmla="*/ 9534 w 10000"/>
                <a:gd name="connsiteY56" fmla="*/ 939 h 10000"/>
                <a:gd name="connsiteX57" fmla="*/ 9677 w 10000"/>
                <a:gd name="connsiteY57" fmla="*/ 842 h 10000"/>
                <a:gd name="connsiteX58" fmla="*/ 9930 w 10000"/>
                <a:gd name="connsiteY58" fmla="*/ 729 h 10000"/>
                <a:gd name="connsiteX59" fmla="*/ 10000 w 10000"/>
                <a:gd name="connsiteY59" fmla="*/ 627 h 10000"/>
                <a:gd name="connsiteX60" fmla="*/ 10000 w 10000"/>
                <a:gd name="connsiteY60" fmla="*/ 551 h 10000"/>
                <a:gd name="connsiteX61" fmla="*/ 9930 w 10000"/>
                <a:gd name="connsiteY61" fmla="*/ 452 h 10000"/>
                <a:gd name="connsiteX62" fmla="*/ 9786 w 10000"/>
                <a:gd name="connsiteY62" fmla="*/ 353 h 10000"/>
                <a:gd name="connsiteX63" fmla="*/ 9710 w 10000"/>
                <a:gd name="connsiteY63" fmla="*/ 276 h 10000"/>
                <a:gd name="connsiteX64" fmla="*/ 9677 w 10000"/>
                <a:gd name="connsiteY64" fmla="*/ 137 h 10000"/>
                <a:gd name="connsiteX65" fmla="*/ 9677 w 10000"/>
                <a:gd name="connsiteY65" fmla="*/ 55 h 10000"/>
                <a:gd name="connsiteX66" fmla="*/ 9677 w 10000"/>
                <a:gd name="connsiteY66" fmla="*/ 18 h 10000"/>
                <a:gd name="connsiteX67" fmla="*/ 9606 w 10000"/>
                <a:gd name="connsiteY67" fmla="*/ 0 h 10000"/>
                <a:gd name="connsiteX0" fmla="*/ 0 w 9630"/>
                <a:gd name="connsiteY0" fmla="*/ 9748 h 9748"/>
                <a:gd name="connsiteX1" fmla="*/ 0 w 9630"/>
                <a:gd name="connsiteY1" fmla="*/ 9670 h 9748"/>
                <a:gd name="connsiteX2" fmla="*/ 33 w 9630"/>
                <a:gd name="connsiteY2" fmla="*/ 9629 h 9748"/>
                <a:gd name="connsiteX3" fmla="*/ 142 w 9630"/>
                <a:gd name="connsiteY3" fmla="*/ 9629 h 9748"/>
                <a:gd name="connsiteX4" fmla="*/ 250 w 9630"/>
                <a:gd name="connsiteY4" fmla="*/ 9629 h 9748"/>
                <a:gd name="connsiteX5" fmla="*/ 537 w 9630"/>
                <a:gd name="connsiteY5" fmla="*/ 9571 h 9748"/>
                <a:gd name="connsiteX6" fmla="*/ 1215 w 9630"/>
                <a:gd name="connsiteY6" fmla="*/ 9393 h 9748"/>
                <a:gd name="connsiteX7" fmla="*/ 1502 w 9630"/>
                <a:gd name="connsiteY7" fmla="*/ 9196 h 9748"/>
                <a:gd name="connsiteX8" fmla="*/ 1714 w 9630"/>
                <a:gd name="connsiteY8" fmla="*/ 9040 h 9748"/>
                <a:gd name="connsiteX9" fmla="*/ 1896 w 9630"/>
                <a:gd name="connsiteY9" fmla="*/ 8963 h 9748"/>
                <a:gd name="connsiteX10" fmla="*/ 2114 w 9630"/>
                <a:gd name="connsiteY10" fmla="*/ 8823 h 9748"/>
                <a:gd name="connsiteX11" fmla="*/ 2291 w 9630"/>
                <a:gd name="connsiteY11" fmla="*/ 8747 h 9748"/>
                <a:gd name="connsiteX12" fmla="*/ 2576 w 9630"/>
                <a:gd name="connsiteY12" fmla="*/ 8586 h 9748"/>
                <a:gd name="connsiteX13" fmla="*/ 2686 w 9630"/>
                <a:gd name="connsiteY13" fmla="*/ 8552 h 9748"/>
                <a:gd name="connsiteX14" fmla="*/ 2830 w 9630"/>
                <a:gd name="connsiteY14" fmla="*/ 8489 h 9748"/>
                <a:gd name="connsiteX15" fmla="*/ 3079 w 9630"/>
                <a:gd name="connsiteY15" fmla="*/ 8373 h 9748"/>
                <a:gd name="connsiteX16" fmla="*/ 3079 w 9630"/>
                <a:gd name="connsiteY16" fmla="*/ 8279 h 9748"/>
                <a:gd name="connsiteX17" fmla="*/ 3113 w 9630"/>
                <a:gd name="connsiteY17" fmla="*/ 8063 h 9748"/>
                <a:gd name="connsiteX18" fmla="*/ 3183 w 9630"/>
                <a:gd name="connsiteY18" fmla="*/ 7905 h 9748"/>
                <a:gd name="connsiteX19" fmla="*/ 3223 w 9630"/>
                <a:gd name="connsiteY19" fmla="*/ 7770 h 9748"/>
                <a:gd name="connsiteX20" fmla="*/ 3367 w 9630"/>
                <a:gd name="connsiteY20" fmla="*/ 7612 h 9748"/>
                <a:gd name="connsiteX21" fmla="*/ 3580 w 9630"/>
                <a:gd name="connsiteY21" fmla="*/ 7391 h 9748"/>
                <a:gd name="connsiteX22" fmla="*/ 3868 w 9630"/>
                <a:gd name="connsiteY22" fmla="*/ 7196 h 9748"/>
                <a:gd name="connsiteX23" fmla="*/ 3973 w 9630"/>
                <a:gd name="connsiteY23" fmla="*/ 7062 h 9748"/>
                <a:gd name="connsiteX24" fmla="*/ 4369 w 9630"/>
                <a:gd name="connsiteY24" fmla="*/ 6920 h 9748"/>
                <a:gd name="connsiteX25" fmla="*/ 4510 w 9630"/>
                <a:gd name="connsiteY25" fmla="*/ 6903 h 9748"/>
                <a:gd name="connsiteX26" fmla="*/ 4582 w 9630"/>
                <a:gd name="connsiteY26" fmla="*/ 6805 h 9748"/>
                <a:gd name="connsiteX27" fmla="*/ 4763 w 9630"/>
                <a:gd name="connsiteY27" fmla="*/ 6588 h 9748"/>
                <a:gd name="connsiteX28" fmla="*/ 4867 w 9630"/>
                <a:gd name="connsiteY28" fmla="*/ 6352 h 9748"/>
                <a:gd name="connsiteX29" fmla="*/ 4867 w 9630"/>
                <a:gd name="connsiteY29" fmla="*/ 6259 h 9748"/>
                <a:gd name="connsiteX30" fmla="*/ 4905 w 9630"/>
                <a:gd name="connsiteY30" fmla="*/ 6199 h 9748"/>
                <a:gd name="connsiteX31" fmla="*/ 5049 w 9630"/>
                <a:gd name="connsiteY31" fmla="*/ 6157 h 9748"/>
                <a:gd name="connsiteX32" fmla="*/ 5192 w 9630"/>
                <a:gd name="connsiteY32" fmla="*/ 6157 h 9748"/>
                <a:gd name="connsiteX33" fmla="*/ 5476 w 9630"/>
                <a:gd name="connsiteY33" fmla="*/ 6157 h 9748"/>
                <a:gd name="connsiteX34" fmla="*/ 5656 w 9630"/>
                <a:gd name="connsiteY34" fmla="*/ 6199 h 9748"/>
                <a:gd name="connsiteX35" fmla="*/ 5872 w 9630"/>
                <a:gd name="connsiteY35" fmla="*/ 6199 h 9748"/>
                <a:gd name="connsiteX36" fmla="*/ 6085 w 9630"/>
                <a:gd name="connsiteY36" fmla="*/ 6138 h 9748"/>
                <a:gd name="connsiteX37" fmla="*/ 6263 w 9630"/>
                <a:gd name="connsiteY37" fmla="*/ 6157 h 9748"/>
                <a:gd name="connsiteX38" fmla="*/ 6479 w 9630"/>
                <a:gd name="connsiteY38" fmla="*/ 6096 h 9748"/>
                <a:gd name="connsiteX39" fmla="*/ 6660 w 9630"/>
                <a:gd name="connsiteY39" fmla="*/ 6042 h 9748"/>
                <a:gd name="connsiteX40" fmla="*/ 6839 w 9630"/>
                <a:gd name="connsiteY40" fmla="*/ 6042 h 9748"/>
                <a:gd name="connsiteX41" fmla="*/ 6984 w 9630"/>
                <a:gd name="connsiteY41" fmla="*/ 6042 h 9748"/>
                <a:gd name="connsiteX42" fmla="*/ 7086 w 9630"/>
                <a:gd name="connsiteY42" fmla="*/ 6002 h 9748"/>
                <a:gd name="connsiteX43" fmla="*/ 7231 w 9630"/>
                <a:gd name="connsiteY43" fmla="*/ 5980 h 9748"/>
                <a:gd name="connsiteX44" fmla="*/ 7340 w 9630"/>
                <a:gd name="connsiteY44" fmla="*/ 5883 h 9748"/>
                <a:gd name="connsiteX45" fmla="*/ 7340 w 9630"/>
                <a:gd name="connsiteY45" fmla="*/ 5769 h 9748"/>
                <a:gd name="connsiteX46" fmla="*/ 8017 w 9630"/>
                <a:gd name="connsiteY46" fmla="*/ 1587 h 9748"/>
                <a:gd name="connsiteX47" fmla="*/ 8017 w 9630"/>
                <a:gd name="connsiteY47" fmla="*/ 1532 h 9748"/>
                <a:gd name="connsiteX48" fmla="*/ 8056 w 9630"/>
                <a:gd name="connsiteY48" fmla="*/ 1472 h 9748"/>
                <a:gd name="connsiteX49" fmla="*/ 8128 w 9630"/>
                <a:gd name="connsiteY49" fmla="*/ 1410 h 9748"/>
                <a:gd name="connsiteX50" fmla="*/ 8271 w 9630"/>
                <a:gd name="connsiteY50" fmla="*/ 1310 h 9748"/>
                <a:gd name="connsiteX51" fmla="*/ 8519 w 9630"/>
                <a:gd name="connsiteY51" fmla="*/ 1276 h 9748"/>
                <a:gd name="connsiteX52" fmla="*/ 8663 w 9630"/>
                <a:gd name="connsiteY52" fmla="*/ 1258 h 9748"/>
                <a:gd name="connsiteX53" fmla="*/ 8768 w 9630"/>
                <a:gd name="connsiteY53" fmla="*/ 1195 h 9748"/>
                <a:gd name="connsiteX54" fmla="*/ 8946 w 9630"/>
                <a:gd name="connsiteY54" fmla="*/ 1117 h 9748"/>
                <a:gd name="connsiteX55" fmla="*/ 9164 w 9630"/>
                <a:gd name="connsiteY55" fmla="*/ 939 h 9748"/>
                <a:gd name="connsiteX56" fmla="*/ 9307 w 9630"/>
                <a:gd name="connsiteY56" fmla="*/ 842 h 9748"/>
                <a:gd name="connsiteX57" fmla="*/ 9560 w 9630"/>
                <a:gd name="connsiteY57" fmla="*/ 729 h 9748"/>
                <a:gd name="connsiteX58" fmla="*/ 9630 w 9630"/>
                <a:gd name="connsiteY58" fmla="*/ 627 h 9748"/>
                <a:gd name="connsiteX59" fmla="*/ 9630 w 9630"/>
                <a:gd name="connsiteY59" fmla="*/ 551 h 9748"/>
                <a:gd name="connsiteX60" fmla="*/ 9560 w 9630"/>
                <a:gd name="connsiteY60" fmla="*/ 452 h 9748"/>
                <a:gd name="connsiteX61" fmla="*/ 9416 w 9630"/>
                <a:gd name="connsiteY61" fmla="*/ 353 h 9748"/>
                <a:gd name="connsiteX62" fmla="*/ 9340 w 9630"/>
                <a:gd name="connsiteY62" fmla="*/ 276 h 9748"/>
                <a:gd name="connsiteX63" fmla="*/ 9307 w 9630"/>
                <a:gd name="connsiteY63" fmla="*/ 137 h 9748"/>
                <a:gd name="connsiteX64" fmla="*/ 9307 w 9630"/>
                <a:gd name="connsiteY64" fmla="*/ 55 h 9748"/>
                <a:gd name="connsiteX65" fmla="*/ 9307 w 9630"/>
                <a:gd name="connsiteY65" fmla="*/ 18 h 9748"/>
                <a:gd name="connsiteX66" fmla="*/ 9236 w 9630"/>
                <a:gd name="connsiteY66" fmla="*/ 0 h 9748"/>
                <a:gd name="connsiteX0" fmla="*/ 0 w 10000"/>
                <a:gd name="connsiteY0" fmla="*/ 9920 h 9920"/>
                <a:gd name="connsiteX1" fmla="*/ 34 w 10000"/>
                <a:gd name="connsiteY1" fmla="*/ 9878 h 9920"/>
                <a:gd name="connsiteX2" fmla="*/ 147 w 10000"/>
                <a:gd name="connsiteY2" fmla="*/ 9878 h 9920"/>
                <a:gd name="connsiteX3" fmla="*/ 260 w 10000"/>
                <a:gd name="connsiteY3" fmla="*/ 9878 h 9920"/>
                <a:gd name="connsiteX4" fmla="*/ 558 w 10000"/>
                <a:gd name="connsiteY4" fmla="*/ 9818 h 9920"/>
                <a:gd name="connsiteX5" fmla="*/ 1262 w 10000"/>
                <a:gd name="connsiteY5" fmla="*/ 9636 h 9920"/>
                <a:gd name="connsiteX6" fmla="*/ 1560 w 10000"/>
                <a:gd name="connsiteY6" fmla="*/ 9434 h 9920"/>
                <a:gd name="connsiteX7" fmla="*/ 1780 w 10000"/>
                <a:gd name="connsiteY7" fmla="*/ 9274 h 9920"/>
                <a:gd name="connsiteX8" fmla="*/ 1969 w 10000"/>
                <a:gd name="connsiteY8" fmla="*/ 9195 h 9920"/>
                <a:gd name="connsiteX9" fmla="*/ 2195 w 10000"/>
                <a:gd name="connsiteY9" fmla="*/ 9051 h 9920"/>
                <a:gd name="connsiteX10" fmla="*/ 2379 w 10000"/>
                <a:gd name="connsiteY10" fmla="*/ 8973 h 9920"/>
                <a:gd name="connsiteX11" fmla="*/ 2675 w 10000"/>
                <a:gd name="connsiteY11" fmla="*/ 8808 h 9920"/>
                <a:gd name="connsiteX12" fmla="*/ 2789 w 10000"/>
                <a:gd name="connsiteY12" fmla="*/ 8773 h 9920"/>
                <a:gd name="connsiteX13" fmla="*/ 2939 w 10000"/>
                <a:gd name="connsiteY13" fmla="*/ 8708 h 9920"/>
                <a:gd name="connsiteX14" fmla="*/ 3197 w 10000"/>
                <a:gd name="connsiteY14" fmla="*/ 8589 h 9920"/>
                <a:gd name="connsiteX15" fmla="*/ 3197 w 10000"/>
                <a:gd name="connsiteY15" fmla="*/ 8493 h 9920"/>
                <a:gd name="connsiteX16" fmla="*/ 3233 w 10000"/>
                <a:gd name="connsiteY16" fmla="*/ 8271 h 9920"/>
                <a:gd name="connsiteX17" fmla="*/ 3305 w 10000"/>
                <a:gd name="connsiteY17" fmla="*/ 8109 h 9920"/>
                <a:gd name="connsiteX18" fmla="*/ 3347 w 10000"/>
                <a:gd name="connsiteY18" fmla="*/ 7971 h 9920"/>
                <a:gd name="connsiteX19" fmla="*/ 3496 w 10000"/>
                <a:gd name="connsiteY19" fmla="*/ 7809 h 9920"/>
                <a:gd name="connsiteX20" fmla="*/ 3718 w 10000"/>
                <a:gd name="connsiteY20" fmla="*/ 7582 h 9920"/>
                <a:gd name="connsiteX21" fmla="*/ 4017 w 10000"/>
                <a:gd name="connsiteY21" fmla="*/ 7382 h 9920"/>
                <a:gd name="connsiteX22" fmla="*/ 4126 w 10000"/>
                <a:gd name="connsiteY22" fmla="*/ 7245 h 9920"/>
                <a:gd name="connsiteX23" fmla="*/ 4537 w 10000"/>
                <a:gd name="connsiteY23" fmla="*/ 7099 h 9920"/>
                <a:gd name="connsiteX24" fmla="*/ 4683 w 10000"/>
                <a:gd name="connsiteY24" fmla="*/ 7081 h 9920"/>
                <a:gd name="connsiteX25" fmla="*/ 4758 w 10000"/>
                <a:gd name="connsiteY25" fmla="*/ 6981 h 9920"/>
                <a:gd name="connsiteX26" fmla="*/ 4946 w 10000"/>
                <a:gd name="connsiteY26" fmla="*/ 6758 h 9920"/>
                <a:gd name="connsiteX27" fmla="*/ 5054 w 10000"/>
                <a:gd name="connsiteY27" fmla="*/ 6516 h 9920"/>
                <a:gd name="connsiteX28" fmla="*/ 5054 w 10000"/>
                <a:gd name="connsiteY28" fmla="*/ 6421 h 9920"/>
                <a:gd name="connsiteX29" fmla="*/ 5093 w 10000"/>
                <a:gd name="connsiteY29" fmla="*/ 6359 h 9920"/>
                <a:gd name="connsiteX30" fmla="*/ 5243 w 10000"/>
                <a:gd name="connsiteY30" fmla="*/ 6316 h 9920"/>
                <a:gd name="connsiteX31" fmla="*/ 5391 w 10000"/>
                <a:gd name="connsiteY31" fmla="*/ 6316 h 9920"/>
                <a:gd name="connsiteX32" fmla="*/ 5686 w 10000"/>
                <a:gd name="connsiteY32" fmla="*/ 6316 h 9920"/>
                <a:gd name="connsiteX33" fmla="*/ 5873 w 10000"/>
                <a:gd name="connsiteY33" fmla="*/ 6359 h 9920"/>
                <a:gd name="connsiteX34" fmla="*/ 6098 w 10000"/>
                <a:gd name="connsiteY34" fmla="*/ 6359 h 9920"/>
                <a:gd name="connsiteX35" fmla="*/ 6319 w 10000"/>
                <a:gd name="connsiteY35" fmla="*/ 6297 h 9920"/>
                <a:gd name="connsiteX36" fmla="*/ 6504 w 10000"/>
                <a:gd name="connsiteY36" fmla="*/ 6316 h 9920"/>
                <a:gd name="connsiteX37" fmla="*/ 6728 w 10000"/>
                <a:gd name="connsiteY37" fmla="*/ 6254 h 9920"/>
                <a:gd name="connsiteX38" fmla="*/ 6916 w 10000"/>
                <a:gd name="connsiteY38" fmla="*/ 6198 h 9920"/>
                <a:gd name="connsiteX39" fmla="*/ 7102 w 10000"/>
                <a:gd name="connsiteY39" fmla="*/ 6198 h 9920"/>
                <a:gd name="connsiteX40" fmla="*/ 7252 w 10000"/>
                <a:gd name="connsiteY40" fmla="*/ 6198 h 9920"/>
                <a:gd name="connsiteX41" fmla="*/ 7358 w 10000"/>
                <a:gd name="connsiteY41" fmla="*/ 6157 h 9920"/>
                <a:gd name="connsiteX42" fmla="*/ 7509 w 10000"/>
                <a:gd name="connsiteY42" fmla="*/ 6135 h 9920"/>
                <a:gd name="connsiteX43" fmla="*/ 7622 w 10000"/>
                <a:gd name="connsiteY43" fmla="*/ 6035 h 9920"/>
                <a:gd name="connsiteX44" fmla="*/ 7622 w 10000"/>
                <a:gd name="connsiteY44" fmla="*/ 5918 h 9920"/>
                <a:gd name="connsiteX45" fmla="*/ 8325 w 10000"/>
                <a:gd name="connsiteY45" fmla="*/ 1628 h 9920"/>
                <a:gd name="connsiteX46" fmla="*/ 8325 w 10000"/>
                <a:gd name="connsiteY46" fmla="*/ 1572 h 9920"/>
                <a:gd name="connsiteX47" fmla="*/ 8366 w 10000"/>
                <a:gd name="connsiteY47" fmla="*/ 1510 h 9920"/>
                <a:gd name="connsiteX48" fmla="*/ 8440 w 10000"/>
                <a:gd name="connsiteY48" fmla="*/ 1446 h 9920"/>
                <a:gd name="connsiteX49" fmla="*/ 8589 w 10000"/>
                <a:gd name="connsiteY49" fmla="*/ 1344 h 9920"/>
                <a:gd name="connsiteX50" fmla="*/ 8846 w 10000"/>
                <a:gd name="connsiteY50" fmla="*/ 1309 h 9920"/>
                <a:gd name="connsiteX51" fmla="*/ 8996 w 10000"/>
                <a:gd name="connsiteY51" fmla="*/ 1291 h 9920"/>
                <a:gd name="connsiteX52" fmla="*/ 9105 w 10000"/>
                <a:gd name="connsiteY52" fmla="*/ 1226 h 9920"/>
                <a:gd name="connsiteX53" fmla="*/ 9290 w 10000"/>
                <a:gd name="connsiteY53" fmla="*/ 1146 h 9920"/>
                <a:gd name="connsiteX54" fmla="*/ 9516 w 10000"/>
                <a:gd name="connsiteY54" fmla="*/ 963 h 9920"/>
                <a:gd name="connsiteX55" fmla="*/ 9665 w 10000"/>
                <a:gd name="connsiteY55" fmla="*/ 864 h 9920"/>
                <a:gd name="connsiteX56" fmla="*/ 9927 w 10000"/>
                <a:gd name="connsiteY56" fmla="*/ 748 h 9920"/>
                <a:gd name="connsiteX57" fmla="*/ 10000 w 10000"/>
                <a:gd name="connsiteY57" fmla="*/ 643 h 9920"/>
                <a:gd name="connsiteX58" fmla="*/ 10000 w 10000"/>
                <a:gd name="connsiteY58" fmla="*/ 565 h 9920"/>
                <a:gd name="connsiteX59" fmla="*/ 9927 w 10000"/>
                <a:gd name="connsiteY59" fmla="*/ 464 h 9920"/>
                <a:gd name="connsiteX60" fmla="*/ 9778 w 10000"/>
                <a:gd name="connsiteY60" fmla="*/ 362 h 9920"/>
                <a:gd name="connsiteX61" fmla="*/ 9699 w 10000"/>
                <a:gd name="connsiteY61" fmla="*/ 283 h 9920"/>
                <a:gd name="connsiteX62" fmla="*/ 9665 w 10000"/>
                <a:gd name="connsiteY62" fmla="*/ 141 h 9920"/>
                <a:gd name="connsiteX63" fmla="*/ 9665 w 10000"/>
                <a:gd name="connsiteY63" fmla="*/ 56 h 9920"/>
                <a:gd name="connsiteX64" fmla="*/ 9665 w 10000"/>
                <a:gd name="connsiteY64" fmla="*/ 18 h 9920"/>
                <a:gd name="connsiteX65" fmla="*/ 9591 w 10000"/>
                <a:gd name="connsiteY65" fmla="*/ 0 h 9920"/>
                <a:gd name="connsiteX0" fmla="*/ 0 w 10000"/>
                <a:gd name="connsiteY0" fmla="*/ 10000 h 10000"/>
                <a:gd name="connsiteX1" fmla="*/ 147 w 10000"/>
                <a:gd name="connsiteY1" fmla="*/ 9958 h 10000"/>
                <a:gd name="connsiteX2" fmla="*/ 260 w 10000"/>
                <a:gd name="connsiteY2" fmla="*/ 9958 h 10000"/>
                <a:gd name="connsiteX3" fmla="*/ 558 w 10000"/>
                <a:gd name="connsiteY3" fmla="*/ 9897 h 10000"/>
                <a:gd name="connsiteX4" fmla="*/ 1262 w 10000"/>
                <a:gd name="connsiteY4" fmla="*/ 9714 h 10000"/>
                <a:gd name="connsiteX5" fmla="*/ 1560 w 10000"/>
                <a:gd name="connsiteY5" fmla="*/ 9510 h 10000"/>
                <a:gd name="connsiteX6" fmla="*/ 1780 w 10000"/>
                <a:gd name="connsiteY6" fmla="*/ 9349 h 10000"/>
                <a:gd name="connsiteX7" fmla="*/ 1969 w 10000"/>
                <a:gd name="connsiteY7" fmla="*/ 9269 h 10000"/>
                <a:gd name="connsiteX8" fmla="*/ 2195 w 10000"/>
                <a:gd name="connsiteY8" fmla="*/ 9124 h 10000"/>
                <a:gd name="connsiteX9" fmla="*/ 2379 w 10000"/>
                <a:gd name="connsiteY9" fmla="*/ 9045 h 10000"/>
                <a:gd name="connsiteX10" fmla="*/ 2675 w 10000"/>
                <a:gd name="connsiteY10" fmla="*/ 8879 h 10000"/>
                <a:gd name="connsiteX11" fmla="*/ 2789 w 10000"/>
                <a:gd name="connsiteY11" fmla="*/ 8844 h 10000"/>
                <a:gd name="connsiteX12" fmla="*/ 2939 w 10000"/>
                <a:gd name="connsiteY12" fmla="*/ 8778 h 10000"/>
                <a:gd name="connsiteX13" fmla="*/ 3197 w 10000"/>
                <a:gd name="connsiteY13" fmla="*/ 8658 h 10000"/>
                <a:gd name="connsiteX14" fmla="*/ 3197 w 10000"/>
                <a:gd name="connsiteY14" fmla="*/ 8561 h 10000"/>
                <a:gd name="connsiteX15" fmla="*/ 3233 w 10000"/>
                <a:gd name="connsiteY15" fmla="*/ 8338 h 10000"/>
                <a:gd name="connsiteX16" fmla="*/ 3305 w 10000"/>
                <a:gd name="connsiteY16" fmla="*/ 8174 h 10000"/>
                <a:gd name="connsiteX17" fmla="*/ 3347 w 10000"/>
                <a:gd name="connsiteY17" fmla="*/ 8035 h 10000"/>
                <a:gd name="connsiteX18" fmla="*/ 3496 w 10000"/>
                <a:gd name="connsiteY18" fmla="*/ 7872 h 10000"/>
                <a:gd name="connsiteX19" fmla="*/ 3718 w 10000"/>
                <a:gd name="connsiteY19" fmla="*/ 7643 h 10000"/>
                <a:gd name="connsiteX20" fmla="*/ 4017 w 10000"/>
                <a:gd name="connsiteY20" fmla="*/ 7442 h 10000"/>
                <a:gd name="connsiteX21" fmla="*/ 4126 w 10000"/>
                <a:gd name="connsiteY21" fmla="*/ 7303 h 10000"/>
                <a:gd name="connsiteX22" fmla="*/ 4537 w 10000"/>
                <a:gd name="connsiteY22" fmla="*/ 7156 h 10000"/>
                <a:gd name="connsiteX23" fmla="*/ 4683 w 10000"/>
                <a:gd name="connsiteY23" fmla="*/ 7138 h 10000"/>
                <a:gd name="connsiteX24" fmla="*/ 4758 w 10000"/>
                <a:gd name="connsiteY24" fmla="*/ 7037 h 10000"/>
                <a:gd name="connsiteX25" fmla="*/ 4946 w 10000"/>
                <a:gd name="connsiteY25" fmla="*/ 6813 h 10000"/>
                <a:gd name="connsiteX26" fmla="*/ 5054 w 10000"/>
                <a:gd name="connsiteY26" fmla="*/ 6569 h 10000"/>
                <a:gd name="connsiteX27" fmla="*/ 5054 w 10000"/>
                <a:gd name="connsiteY27" fmla="*/ 6473 h 10000"/>
                <a:gd name="connsiteX28" fmla="*/ 5093 w 10000"/>
                <a:gd name="connsiteY28" fmla="*/ 6410 h 10000"/>
                <a:gd name="connsiteX29" fmla="*/ 5243 w 10000"/>
                <a:gd name="connsiteY29" fmla="*/ 6367 h 10000"/>
                <a:gd name="connsiteX30" fmla="*/ 5391 w 10000"/>
                <a:gd name="connsiteY30" fmla="*/ 6367 h 10000"/>
                <a:gd name="connsiteX31" fmla="*/ 5686 w 10000"/>
                <a:gd name="connsiteY31" fmla="*/ 6367 h 10000"/>
                <a:gd name="connsiteX32" fmla="*/ 5873 w 10000"/>
                <a:gd name="connsiteY32" fmla="*/ 6410 h 10000"/>
                <a:gd name="connsiteX33" fmla="*/ 6098 w 10000"/>
                <a:gd name="connsiteY33" fmla="*/ 6410 h 10000"/>
                <a:gd name="connsiteX34" fmla="*/ 6319 w 10000"/>
                <a:gd name="connsiteY34" fmla="*/ 6348 h 10000"/>
                <a:gd name="connsiteX35" fmla="*/ 6504 w 10000"/>
                <a:gd name="connsiteY35" fmla="*/ 6367 h 10000"/>
                <a:gd name="connsiteX36" fmla="*/ 6728 w 10000"/>
                <a:gd name="connsiteY36" fmla="*/ 6304 h 10000"/>
                <a:gd name="connsiteX37" fmla="*/ 6916 w 10000"/>
                <a:gd name="connsiteY37" fmla="*/ 6248 h 10000"/>
                <a:gd name="connsiteX38" fmla="*/ 7102 w 10000"/>
                <a:gd name="connsiteY38" fmla="*/ 6248 h 10000"/>
                <a:gd name="connsiteX39" fmla="*/ 7252 w 10000"/>
                <a:gd name="connsiteY39" fmla="*/ 6248 h 10000"/>
                <a:gd name="connsiteX40" fmla="*/ 7358 w 10000"/>
                <a:gd name="connsiteY40" fmla="*/ 6207 h 10000"/>
                <a:gd name="connsiteX41" fmla="*/ 7509 w 10000"/>
                <a:gd name="connsiteY41" fmla="*/ 6184 h 10000"/>
                <a:gd name="connsiteX42" fmla="*/ 7622 w 10000"/>
                <a:gd name="connsiteY42" fmla="*/ 6084 h 10000"/>
                <a:gd name="connsiteX43" fmla="*/ 7622 w 10000"/>
                <a:gd name="connsiteY43" fmla="*/ 5966 h 10000"/>
                <a:gd name="connsiteX44" fmla="*/ 8325 w 10000"/>
                <a:gd name="connsiteY44" fmla="*/ 1641 h 10000"/>
                <a:gd name="connsiteX45" fmla="*/ 8325 w 10000"/>
                <a:gd name="connsiteY45" fmla="*/ 1585 h 10000"/>
                <a:gd name="connsiteX46" fmla="*/ 8366 w 10000"/>
                <a:gd name="connsiteY46" fmla="*/ 1522 h 10000"/>
                <a:gd name="connsiteX47" fmla="*/ 8440 w 10000"/>
                <a:gd name="connsiteY47" fmla="*/ 1458 h 10000"/>
                <a:gd name="connsiteX48" fmla="*/ 8589 w 10000"/>
                <a:gd name="connsiteY48" fmla="*/ 1355 h 10000"/>
                <a:gd name="connsiteX49" fmla="*/ 8846 w 10000"/>
                <a:gd name="connsiteY49" fmla="*/ 1320 h 10000"/>
                <a:gd name="connsiteX50" fmla="*/ 8996 w 10000"/>
                <a:gd name="connsiteY50" fmla="*/ 1301 h 10000"/>
                <a:gd name="connsiteX51" fmla="*/ 9105 w 10000"/>
                <a:gd name="connsiteY51" fmla="*/ 1236 h 10000"/>
                <a:gd name="connsiteX52" fmla="*/ 9290 w 10000"/>
                <a:gd name="connsiteY52" fmla="*/ 1155 h 10000"/>
                <a:gd name="connsiteX53" fmla="*/ 9516 w 10000"/>
                <a:gd name="connsiteY53" fmla="*/ 971 h 10000"/>
                <a:gd name="connsiteX54" fmla="*/ 9665 w 10000"/>
                <a:gd name="connsiteY54" fmla="*/ 871 h 10000"/>
                <a:gd name="connsiteX55" fmla="*/ 9927 w 10000"/>
                <a:gd name="connsiteY55" fmla="*/ 754 h 10000"/>
                <a:gd name="connsiteX56" fmla="*/ 10000 w 10000"/>
                <a:gd name="connsiteY56" fmla="*/ 648 h 10000"/>
                <a:gd name="connsiteX57" fmla="*/ 10000 w 10000"/>
                <a:gd name="connsiteY57" fmla="*/ 570 h 10000"/>
                <a:gd name="connsiteX58" fmla="*/ 9927 w 10000"/>
                <a:gd name="connsiteY58" fmla="*/ 468 h 10000"/>
                <a:gd name="connsiteX59" fmla="*/ 9778 w 10000"/>
                <a:gd name="connsiteY59" fmla="*/ 365 h 10000"/>
                <a:gd name="connsiteX60" fmla="*/ 9699 w 10000"/>
                <a:gd name="connsiteY60" fmla="*/ 285 h 10000"/>
                <a:gd name="connsiteX61" fmla="*/ 9665 w 10000"/>
                <a:gd name="connsiteY61" fmla="*/ 142 h 10000"/>
                <a:gd name="connsiteX62" fmla="*/ 9665 w 10000"/>
                <a:gd name="connsiteY62" fmla="*/ 56 h 10000"/>
                <a:gd name="connsiteX63" fmla="*/ 9665 w 10000"/>
                <a:gd name="connsiteY63" fmla="*/ 18 h 10000"/>
                <a:gd name="connsiteX64" fmla="*/ 9591 w 10000"/>
                <a:gd name="connsiteY64" fmla="*/ 0 h 10000"/>
                <a:gd name="connsiteX0" fmla="*/ 0 w 10000"/>
                <a:gd name="connsiteY0" fmla="*/ 10000 h 10000"/>
                <a:gd name="connsiteX1" fmla="*/ 260 w 10000"/>
                <a:gd name="connsiteY1" fmla="*/ 9958 h 10000"/>
                <a:gd name="connsiteX2" fmla="*/ 558 w 10000"/>
                <a:gd name="connsiteY2" fmla="*/ 9897 h 10000"/>
                <a:gd name="connsiteX3" fmla="*/ 1262 w 10000"/>
                <a:gd name="connsiteY3" fmla="*/ 9714 h 10000"/>
                <a:gd name="connsiteX4" fmla="*/ 1560 w 10000"/>
                <a:gd name="connsiteY4" fmla="*/ 9510 h 10000"/>
                <a:gd name="connsiteX5" fmla="*/ 1780 w 10000"/>
                <a:gd name="connsiteY5" fmla="*/ 9349 h 10000"/>
                <a:gd name="connsiteX6" fmla="*/ 1969 w 10000"/>
                <a:gd name="connsiteY6" fmla="*/ 9269 h 10000"/>
                <a:gd name="connsiteX7" fmla="*/ 2195 w 10000"/>
                <a:gd name="connsiteY7" fmla="*/ 9124 h 10000"/>
                <a:gd name="connsiteX8" fmla="*/ 2379 w 10000"/>
                <a:gd name="connsiteY8" fmla="*/ 9045 h 10000"/>
                <a:gd name="connsiteX9" fmla="*/ 2675 w 10000"/>
                <a:gd name="connsiteY9" fmla="*/ 8879 h 10000"/>
                <a:gd name="connsiteX10" fmla="*/ 2789 w 10000"/>
                <a:gd name="connsiteY10" fmla="*/ 8844 h 10000"/>
                <a:gd name="connsiteX11" fmla="*/ 2939 w 10000"/>
                <a:gd name="connsiteY11" fmla="*/ 8778 h 10000"/>
                <a:gd name="connsiteX12" fmla="*/ 3197 w 10000"/>
                <a:gd name="connsiteY12" fmla="*/ 8658 h 10000"/>
                <a:gd name="connsiteX13" fmla="*/ 3197 w 10000"/>
                <a:gd name="connsiteY13" fmla="*/ 8561 h 10000"/>
                <a:gd name="connsiteX14" fmla="*/ 3233 w 10000"/>
                <a:gd name="connsiteY14" fmla="*/ 8338 h 10000"/>
                <a:gd name="connsiteX15" fmla="*/ 3305 w 10000"/>
                <a:gd name="connsiteY15" fmla="*/ 8174 h 10000"/>
                <a:gd name="connsiteX16" fmla="*/ 3347 w 10000"/>
                <a:gd name="connsiteY16" fmla="*/ 8035 h 10000"/>
                <a:gd name="connsiteX17" fmla="*/ 3496 w 10000"/>
                <a:gd name="connsiteY17" fmla="*/ 7872 h 10000"/>
                <a:gd name="connsiteX18" fmla="*/ 3718 w 10000"/>
                <a:gd name="connsiteY18" fmla="*/ 7643 h 10000"/>
                <a:gd name="connsiteX19" fmla="*/ 4017 w 10000"/>
                <a:gd name="connsiteY19" fmla="*/ 7442 h 10000"/>
                <a:gd name="connsiteX20" fmla="*/ 4126 w 10000"/>
                <a:gd name="connsiteY20" fmla="*/ 7303 h 10000"/>
                <a:gd name="connsiteX21" fmla="*/ 4537 w 10000"/>
                <a:gd name="connsiteY21" fmla="*/ 7156 h 10000"/>
                <a:gd name="connsiteX22" fmla="*/ 4683 w 10000"/>
                <a:gd name="connsiteY22" fmla="*/ 7138 h 10000"/>
                <a:gd name="connsiteX23" fmla="*/ 4758 w 10000"/>
                <a:gd name="connsiteY23" fmla="*/ 7037 h 10000"/>
                <a:gd name="connsiteX24" fmla="*/ 4946 w 10000"/>
                <a:gd name="connsiteY24" fmla="*/ 6813 h 10000"/>
                <a:gd name="connsiteX25" fmla="*/ 5054 w 10000"/>
                <a:gd name="connsiteY25" fmla="*/ 6569 h 10000"/>
                <a:gd name="connsiteX26" fmla="*/ 5054 w 10000"/>
                <a:gd name="connsiteY26" fmla="*/ 6473 h 10000"/>
                <a:gd name="connsiteX27" fmla="*/ 5093 w 10000"/>
                <a:gd name="connsiteY27" fmla="*/ 6410 h 10000"/>
                <a:gd name="connsiteX28" fmla="*/ 5243 w 10000"/>
                <a:gd name="connsiteY28" fmla="*/ 6367 h 10000"/>
                <a:gd name="connsiteX29" fmla="*/ 5391 w 10000"/>
                <a:gd name="connsiteY29" fmla="*/ 6367 h 10000"/>
                <a:gd name="connsiteX30" fmla="*/ 5686 w 10000"/>
                <a:gd name="connsiteY30" fmla="*/ 6367 h 10000"/>
                <a:gd name="connsiteX31" fmla="*/ 5873 w 10000"/>
                <a:gd name="connsiteY31" fmla="*/ 6410 h 10000"/>
                <a:gd name="connsiteX32" fmla="*/ 6098 w 10000"/>
                <a:gd name="connsiteY32" fmla="*/ 6410 h 10000"/>
                <a:gd name="connsiteX33" fmla="*/ 6319 w 10000"/>
                <a:gd name="connsiteY33" fmla="*/ 6348 h 10000"/>
                <a:gd name="connsiteX34" fmla="*/ 6504 w 10000"/>
                <a:gd name="connsiteY34" fmla="*/ 6367 h 10000"/>
                <a:gd name="connsiteX35" fmla="*/ 6728 w 10000"/>
                <a:gd name="connsiteY35" fmla="*/ 6304 h 10000"/>
                <a:gd name="connsiteX36" fmla="*/ 6916 w 10000"/>
                <a:gd name="connsiteY36" fmla="*/ 6248 h 10000"/>
                <a:gd name="connsiteX37" fmla="*/ 7102 w 10000"/>
                <a:gd name="connsiteY37" fmla="*/ 6248 h 10000"/>
                <a:gd name="connsiteX38" fmla="*/ 7252 w 10000"/>
                <a:gd name="connsiteY38" fmla="*/ 6248 h 10000"/>
                <a:gd name="connsiteX39" fmla="*/ 7358 w 10000"/>
                <a:gd name="connsiteY39" fmla="*/ 6207 h 10000"/>
                <a:gd name="connsiteX40" fmla="*/ 7509 w 10000"/>
                <a:gd name="connsiteY40" fmla="*/ 6184 h 10000"/>
                <a:gd name="connsiteX41" fmla="*/ 7622 w 10000"/>
                <a:gd name="connsiteY41" fmla="*/ 6084 h 10000"/>
                <a:gd name="connsiteX42" fmla="*/ 7622 w 10000"/>
                <a:gd name="connsiteY42" fmla="*/ 5966 h 10000"/>
                <a:gd name="connsiteX43" fmla="*/ 8325 w 10000"/>
                <a:gd name="connsiteY43" fmla="*/ 1641 h 10000"/>
                <a:gd name="connsiteX44" fmla="*/ 8325 w 10000"/>
                <a:gd name="connsiteY44" fmla="*/ 1585 h 10000"/>
                <a:gd name="connsiteX45" fmla="*/ 8366 w 10000"/>
                <a:gd name="connsiteY45" fmla="*/ 1522 h 10000"/>
                <a:gd name="connsiteX46" fmla="*/ 8440 w 10000"/>
                <a:gd name="connsiteY46" fmla="*/ 1458 h 10000"/>
                <a:gd name="connsiteX47" fmla="*/ 8589 w 10000"/>
                <a:gd name="connsiteY47" fmla="*/ 1355 h 10000"/>
                <a:gd name="connsiteX48" fmla="*/ 8846 w 10000"/>
                <a:gd name="connsiteY48" fmla="*/ 1320 h 10000"/>
                <a:gd name="connsiteX49" fmla="*/ 8996 w 10000"/>
                <a:gd name="connsiteY49" fmla="*/ 1301 h 10000"/>
                <a:gd name="connsiteX50" fmla="*/ 9105 w 10000"/>
                <a:gd name="connsiteY50" fmla="*/ 1236 h 10000"/>
                <a:gd name="connsiteX51" fmla="*/ 9290 w 10000"/>
                <a:gd name="connsiteY51" fmla="*/ 1155 h 10000"/>
                <a:gd name="connsiteX52" fmla="*/ 9516 w 10000"/>
                <a:gd name="connsiteY52" fmla="*/ 971 h 10000"/>
                <a:gd name="connsiteX53" fmla="*/ 9665 w 10000"/>
                <a:gd name="connsiteY53" fmla="*/ 871 h 10000"/>
                <a:gd name="connsiteX54" fmla="*/ 9927 w 10000"/>
                <a:gd name="connsiteY54" fmla="*/ 754 h 10000"/>
                <a:gd name="connsiteX55" fmla="*/ 10000 w 10000"/>
                <a:gd name="connsiteY55" fmla="*/ 648 h 10000"/>
                <a:gd name="connsiteX56" fmla="*/ 10000 w 10000"/>
                <a:gd name="connsiteY56" fmla="*/ 570 h 10000"/>
                <a:gd name="connsiteX57" fmla="*/ 9927 w 10000"/>
                <a:gd name="connsiteY57" fmla="*/ 468 h 10000"/>
                <a:gd name="connsiteX58" fmla="*/ 9778 w 10000"/>
                <a:gd name="connsiteY58" fmla="*/ 365 h 10000"/>
                <a:gd name="connsiteX59" fmla="*/ 9699 w 10000"/>
                <a:gd name="connsiteY59" fmla="*/ 285 h 10000"/>
                <a:gd name="connsiteX60" fmla="*/ 9665 w 10000"/>
                <a:gd name="connsiteY60" fmla="*/ 142 h 10000"/>
                <a:gd name="connsiteX61" fmla="*/ 9665 w 10000"/>
                <a:gd name="connsiteY61" fmla="*/ 56 h 10000"/>
                <a:gd name="connsiteX62" fmla="*/ 9665 w 10000"/>
                <a:gd name="connsiteY62" fmla="*/ 18 h 10000"/>
                <a:gd name="connsiteX63" fmla="*/ 9591 w 10000"/>
                <a:gd name="connsiteY63" fmla="*/ 0 h 10000"/>
                <a:gd name="connsiteX0" fmla="*/ 0 w 10000"/>
                <a:gd name="connsiteY0" fmla="*/ 10000 h 10000"/>
                <a:gd name="connsiteX1" fmla="*/ 558 w 10000"/>
                <a:gd name="connsiteY1" fmla="*/ 9897 h 10000"/>
                <a:gd name="connsiteX2" fmla="*/ 1262 w 10000"/>
                <a:gd name="connsiteY2" fmla="*/ 9714 h 10000"/>
                <a:gd name="connsiteX3" fmla="*/ 1560 w 10000"/>
                <a:gd name="connsiteY3" fmla="*/ 9510 h 10000"/>
                <a:gd name="connsiteX4" fmla="*/ 1780 w 10000"/>
                <a:gd name="connsiteY4" fmla="*/ 9349 h 10000"/>
                <a:gd name="connsiteX5" fmla="*/ 1969 w 10000"/>
                <a:gd name="connsiteY5" fmla="*/ 9269 h 10000"/>
                <a:gd name="connsiteX6" fmla="*/ 2195 w 10000"/>
                <a:gd name="connsiteY6" fmla="*/ 9124 h 10000"/>
                <a:gd name="connsiteX7" fmla="*/ 2379 w 10000"/>
                <a:gd name="connsiteY7" fmla="*/ 9045 h 10000"/>
                <a:gd name="connsiteX8" fmla="*/ 2675 w 10000"/>
                <a:gd name="connsiteY8" fmla="*/ 8879 h 10000"/>
                <a:gd name="connsiteX9" fmla="*/ 2789 w 10000"/>
                <a:gd name="connsiteY9" fmla="*/ 8844 h 10000"/>
                <a:gd name="connsiteX10" fmla="*/ 2939 w 10000"/>
                <a:gd name="connsiteY10" fmla="*/ 8778 h 10000"/>
                <a:gd name="connsiteX11" fmla="*/ 3197 w 10000"/>
                <a:gd name="connsiteY11" fmla="*/ 8658 h 10000"/>
                <a:gd name="connsiteX12" fmla="*/ 3197 w 10000"/>
                <a:gd name="connsiteY12" fmla="*/ 8561 h 10000"/>
                <a:gd name="connsiteX13" fmla="*/ 3233 w 10000"/>
                <a:gd name="connsiteY13" fmla="*/ 8338 h 10000"/>
                <a:gd name="connsiteX14" fmla="*/ 3305 w 10000"/>
                <a:gd name="connsiteY14" fmla="*/ 8174 h 10000"/>
                <a:gd name="connsiteX15" fmla="*/ 3347 w 10000"/>
                <a:gd name="connsiteY15" fmla="*/ 8035 h 10000"/>
                <a:gd name="connsiteX16" fmla="*/ 3496 w 10000"/>
                <a:gd name="connsiteY16" fmla="*/ 7872 h 10000"/>
                <a:gd name="connsiteX17" fmla="*/ 3718 w 10000"/>
                <a:gd name="connsiteY17" fmla="*/ 7643 h 10000"/>
                <a:gd name="connsiteX18" fmla="*/ 4017 w 10000"/>
                <a:gd name="connsiteY18" fmla="*/ 7442 h 10000"/>
                <a:gd name="connsiteX19" fmla="*/ 4126 w 10000"/>
                <a:gd name="connsiteY19" fmla="*/ 7303 h 10000"/>
                <a:gd name="connsiteX20" fmla="*/ 4537 w 10000"/>
                <a:gd name="connsiteY20" fmla="*/ 7156 h 10000"/>
                <a:gd name="connsiteX21" fmla="*/ 4683 w 10000"/>
                <a:gd name="connsiteY21" fmla="*/ 7138 h 10000"/>
                <a:gd name="connsiteX22" fmla="*/ 4758 w 10000"/>
                <a:gd name="connsiteY22" fmla="*/ 7037 h 10000"/>
                <a:gd name="connsiteX23" fmla="*/ 4946 w 10000"/>
                <a:gd name="connsiteY23" fmla="*/ 6813 h 10000"/>
                <a:gd name="connsiteX24" fmla="*/ 5054 w 10000"/>
                <a:gd name="connsiteY24" fmla="*/ 6569 h 10000"/>
                <a:gd name="connsiteX25" fmla="*/ 5054 w 10000"/>
                <a:gd name="connsiteY25" fmla="*/ 6473 h 10000"/>
                <a:gd name="connsiteX26" fmla="*/ 5093 w 10000"/>
                <a:gd name="connsiteY26" fmla="*/ 6410 h 10000"/>
                <a:gd name="connsiteX27" fmla="*/ 5243 w 10000"/>
                <a:gd name="connsiteY27" fmla="*/ 6367 h 10000"/>
                <a:gd name="connsiteX28" fmla="*/ 5391 w 10000"/>
                <a:gd name="connsiteY28" fmla="*/ 6367 h 10000"/>
                <a:gd name="connsiteX29" fmla="*/ 5686 w 10000"/>
                <a:gd name="connsiteY29" fmla="*/ 6367 h 10000"/>
                <a:gd name="connsiteX30" fmla="*/ 5873 w 10000"/>
                <a:gd name="connsiteY30" fmla="*/ 6410 h 10000"/>
                <a:gd name="connsiteX31" fmla="*/ 6098 w 10000"/>
                <a:gd name="connsiteY31" fmla="*/ 6410 h 10000"/>
                <a:gd name="connsiteX32" fmla="*/ 6319 w 10000"/>
                <a:gd name="connsiteY32" fmla="*/ 6348 h 10000"/>
                <a:gd name="connsiteX33" fmla="*/ 6504 w 10000"/>
                <a:gd name="connsiteY33" fmla="*/ 6367 h 10000"/>
                <a:gd name="connsiteX34" fmla="*/ 6728 w 10000"/>
                <a:gd name="connsiteY34" fmla="*/ 6304 h 10000"/>
                <a:gd name="connsiteX35" fmla="*/ 6916 w 10000"/>
                <a:gd name="connsiteY35" fmla="*/ 6248 h 10000"/>
                <a:gd name="connsiteX36" fmla="*/ 7102 w 10000"/>
                <a:gd name="connsiteY36" fmla="*/ 6248 h 10000"/>
                <a:gd name="connsiteX37" fmla="*/ 7252 w 10000"/>
                <a:gd name="connsiteY37" fmla="*/ 6248 h 10000"/>
                <a:gd name="connsiteX38" fmla="*/ 7358 w 10000"/>
                <a:gd name="connsiteY38" fmla="*/ 6207 h 10000"/>
                <a:gd name="connsiteX39" fmla="*/ 7509 w 10000"/>
                <a:gd name="connsiteY39" fmla="*/ 6184 h 10000"/>
                <a:gd name="connsiteX40" fmla="*/ 7622 w 10000"/>
                <a:gd name="connsiteY40" fmla="*/ 6084 h 10000"/>
                <a:gd name="connsiteX41" fmla="*/ 7622 w 10000"/>
                <a:gd name="connsiteY41" fmla="*/ 5966 h 10000"/>
                <a:gd name="connsiteX42" fmla="*/ 8325 w 10000"/>
                <a:gd name="connsiteY42" fmla="*/ 1641 h 10000"/>
                <a:gd name="connsiteX43" fmla="*/ 8325 w 10000"/>
                <a:gd name="connsiteY43" fmla="*/ 1585 h 10000"/>
                <a:gd name="connsiteX44" fmla="*/ 8366 w 10000"/>
                <a:gd name="connsiteY44" fmla="*/ 1522 h 10000"/>
                <a:gd name="connsiteX45" fmla="*/ 8440 w 10000"/>
                <a:gd name="connsiteY45" fmla="*/ 1458 h 10000"/>
                <a:gd name="connsiteX46" fmla="*/ 8589 w 10000"/>
                <a:gd name="connsiteY46" fmla="*/ 1355 h 10000"/>
                <a:gd name="connsiteX47" fmla="*/ 8846 w 10000"/>
                <a:gd name="connsiteY47" fmla="*/ 1320 h 10000"/>
                <a:gd name="connsiteX48" fmla="*/ 8996 w 10000"/>
                <a:gd name="connsiteY48" fmla="*/ 1301 h 10000"/>
                <a:gd name="connsiteX49" fmla="*/ 9105 w 10000"/>
                <a:gd name="connsiteY49" fmla="*/ 1236 h 10000"/>
                <a:gd name="connsiteX50" fmla="*/ 9290 w 10000"/>
                <a:gd name="connsiteY50" fmla="*/ 1155 h 10000"/>
                <a:gd name="connsiteX51" fmla="*/ 9516 w 10000"/>
                <a:gd name="connsiteY51" fmla="*/ 971 h 10000"/>
                <a:gd name="connsiteX52" fmla="*/ 9665 w 10000"/>
                <a:gd name="connsiteY52" fmla="*/ 871 h 10000"/>
                <a:gd name="connsiteX53" fmla="*/ 9927 w 10000"/>
                <a:gd name="connsiteY53" fmla="*/ 754 h 10000"/>
                <a:gd name="connsiteX54" fmla="*/ 10000 w 10000"/>
                <a:gd name="connsiteY54" fmla="*/ 648 h 10000"/>
                <a:gd name="connsiteX55" fmla="*/ 10000 w 10000"/>
                <a:gd name="connsiteY55" fmla="*/ 570 h 10000"/>
                <a:gd name="connsiteX56" fmla="*/ 9927 w 10000"/>
                <a:gd name="connsiteY56" fmla="*/ 468 h 10000"/>
                <a:gd name="connsiteX57" fmla="*/ 9778 w 10000"/>
                <a:gd name="connsiteY57" fmla="*/ 365 h 10000"/>
                <a:gd name="connsiteX58" fmla="*/ 9699 w 10000"/>
                <a:gd name="connsiteY58" fmla="*/ 285 h 10000"/>
                <a:gd name="connsiteX59" fmla="*/ 9665 w 10000"/>
                <a:gd name="connsiteY59" fmla="*/ 142 h 10000"/>
                <a:gd name="connsiteX60" fmla="*/ 9665 w 10000"/>
                <a:gd name="connsiteY60" fmla="*/ 56 h 10000"/>
                <a:gd name="connsiteX61" fmla="*/ 9665 w 10000"/>
                <a:gd name="connsiteY61" fmla="*/ 18 h 10000"/>
                <a:gd name="connsiteX62" fmla="*/ 9591 w 10000"/>
                <a:gd name="connsiteY62" fmla="*/ 0 h 10000"/>
                <a:gd name="connsiteX0" fmla="*/ 0 w 9442"/>
                <a:gd name="connsiteY0" fmla="*/ 9897 h 9897"/>
                <a:gd name="connsiteX1" fmla="*/ 704 w 9442"/>
                <a:gd name="connsiteY1" fmla="*/ 9714 h 9897"/>
                <a:gd name="connsiteX2" fmla="*/ 1002 w 9442"/>
                <a:gd name="connsiteY2" fmla="*/ 9510 h 9897"/>
                <a:gd name="connsiteX3" fmla="*/ 1222 w 9442"/>
                <a:gd name="connsiteY3" fmla="*/ 9349 h 9897"/>
                <a:gd name="connsiteX4" fmla="*/ 1411 w 9442"/>
                <a:gd name="connsiteY4" fmla="*/ 9269 h 9897"/>
                <a:gd name="connsiteX5" fmla="*/ 1637 w 9442"/>
                <a:gd name="connsiteY5" fmla="*/ 9124 h 9897"/>
                <a:gd name="connsiteX6" fmla="*/ 1821 w 9442"/>
                <a:gd name="connsiteY6" fmla="*/ 9045 h 9897"/>
                <a:gd name="connsiteX7" fmla="*/ 2117 w 9442"/>
                <a:gd name="connsiteY7" fmla="*/ 8879 h 9897"/>
                <a:gd name="connsiteX8" fmla="*/ 2231 w 9442"/>
                <a:gd name="connsiteY8" fmla="*/ 8844 h 9897"/>
                <a:gd name="connsiteX9" fmla="*/ 2381 w 9442"/>
                <a:gd name="connsiteY9" fmla="*/ 8778 h 9897"/>
                <a:gd name="connsiteX10" fmla="*/ 2639 w 9442"/>
                <a:gd name="connsiteY10" fmla="*/ 8658 h 9897"/>
                <a:gd name="connsiteX11" fmla="*/ 2639 w 9442"/>
                <a:gd name="connsiteY11" fmla="*/ 8561 h 9897"/>
                <a:gd name="connsiteX12" fmla="*/ 2675 w 9442"/>
                <a:gd name="connsiteY12" fmla="*/ 8338 h 9897"/>
                <a:gd name="connsiteX13" fmla="*/ 2747 w 9442"/>
                <a:gd name="connsiteY13" fmla="*/ 8174 h 9897"/>
                <a:gd name="connsiteX14" fmla="*/ 2789 w 9442"/>
                <a:gd name="connsiteY14" fmla="*/ 8035 h 9897"/>
                <a:gd name="connsiteX15" fmla="*/ 2938 w 9442"/>
                <a:gd name="connsiteY15" fmla="*/ 7872 h 9897"/>
                <a:gd name="connsiteX16" fmla="*/ 3160 w 9442"/>
                <a:gd name="connsiteY16" fmla="*/ 7643 h 9897"/>
                <a:gd name="connsiteX17" fmla="*/ 3459 w 9442"/>
                <a:gd name="connsiteY17" fmla="*/ 7442 h 9897"/>
                <a:gd name="connsiteX18" fmla="*/ 3568 w 9442"/>
                <a:gd name="connsiteY18" fmla="*/ 7303 h 9897"/>
                <a:gd name="connsiteX19" fmla="*/ 3979 w 9442"/>
                <a:gd name="connsiteY19" fmla="*/ 7156 h 9897"/>
                <a:gd name="connsiteX20" fmla="*/ 4125 w 9442"/>
                <a:gd name="connsiteY20" fmla="*/ 7138 h 9897"/>
                <a:gd name="connsiteX21" fmla="*/ 4200 w 9442"/>
                <a:gd name="connsiteY21" fmla="*/ 7037 h 9897"/>
                <a:gd name="connsiteX22" fmla="*/ 4388 w 9442"/>
                <a:gd name="connsiteY22" fmla="*/ 6813 h 9897"/>
                <a:gd name="connsiteX23" fmla="*/ 4496 w 9442"/>
                <a:gd name="connsiteY23" fmla="*/ 6569 h 9897"/>
                <a:gd name="connsiteX24" fmla="*/ 4496 w 9442"/>
                <a:gd name="connsiteY24" fmla="*/ 6473 h 9897"/>
                <a:gd name="connsiteX25" fmla="*/ 4535 w 9442"/>
                <a:gd name="connsiteY25" fmla="*/ 6410 h 9897"/>
                <a:gd name="connsiteX26" fmla="*/ 4685 w 9442"/>
                <a:gd name="connsiteY26" fmla="*/ 6367 h 9897"/>
                <a:gd name="connsiteX27" fmla="*/ 4833 w 9442"/>
                <a:gd name="connsiteY27" fmla="*/ 6367 h 9897"/>
                <a:gd name="connsiteX28" fmla="*/ 5128 w 9442"/>
                <a:gd name="connsiteY28" fmla="*/ 6367 h 9897"/>
                <a:gd name="connsiteX29" fmla="*/ 5315 w 9442"/>
                <a:gd name="connsiteY29" fmla="*/ 6410 h 9897"/>
                <a:gd name="connsiteX30" fmla="*/ 5540 w 9442"/>
                <a:gd name="connsiteY30" fmla="*/ 6410 h 9897"/>
                <a:gd name="connsiteX31" fmla="*/ 5761 w 9442"/>
                <a:gd name="connsiteY31" fmla="*/ 6348 h 9897"/>
                <a:gd name="connsiteX32" fmla="*/ 5946 w 9442"/>
                <a:gd name="connsiteY32" fmla="*/ 6367 h 9897"/>
                <a:gd name="connsiteX33" fmla="*/ 6170 w 9442"/>
                <a:gd name="connsiteY33" fmla="*/ 6304 h 9897"/>
                <a:gd name="connsiteX34" fmla="*/ 6358 w 9442"/>
                <a:gd name="connsiteY34" fmla="*/ 6248 h 9897"/>
                <a:gd name="connsiteX35" fmla="*/ 6544 w 9442"/>
                <a:gd name="connsiteY35" fmla="*/ 6248 h 9897"/>
                <a:gd name="connsiteX36" fmla="*/ 6694 w 9442"/>
                <a:gd name="connsiteY36" fmla="*/ 6248 h 9897"/>
                <a:gd name="connsiteX37" fmla="*/ 6800 w 9442"/>
                <a:gd name="connsiteY37" fmla="*/ 6207 h 9897"/>
                <a:gd name="connsiteX38" fmla="*/ 6951 w 9442"/>
                <a:gd name="connsiteY38" fmla="*/ 6184 h 9897"/>
                <a:gd name="connsiteX39" fmla="*/ 7064 w 9442"/>
                <a:gd name="connsiteY39" fmla="*/ 6084 h 9897"/>
                <a:gd name="connsiteX40" fmla="*/ 7064 w 9442"/>
                <a:gd name="connsiteY40" fmla="*/ 5966 h 9897"/>
                <a:gd name="connsiteX41" fmla="*/ 7767 w 9442"/>
                <a:gd name="connsiteY41" fmla="*/ 1641 h 9897"/>
                <a:gd name="connsiteX42" fmla="*/ 7767 w 9442"/>
                <a:gd name="connsiteY42" fmla="*/ 1585 h 9897"/>
                <a:gd name="connsiteX43" fmla="*/ 7808 w 9442"/>
                <a:gd name="connsiteY43" fmla="*/ 1522 h 9897"/>
                <a:gd name="connsiteX44" fmla="*/ 7882 w 9442"/>
                <a:gd name="connsiteY44" fmla="*/ 1458 h 9897"/>
                <a:gd name="connsiteX45" fmla="*/ 8031 w 9442"/>
                <a:gd name="connsiteY45" fmla="*/ 1355 h 9897"/>
                <a:gd name="connsiteX46" fmla="*/ 8288 w 9442"/>
                <a:gd name="connsiteY46" fmla="*/ 1320 h 9897"/>
                <a:gd name="connsiteX47" fmla="*/ 8438 w 9442"/>
                <a:gd name="connsiteY47" fmla="*/ 1301 h 9897"/>
                <a:gd name="connsiteX48" fmla="*/ 8547 w 9442"/>
                <a:gd name="connsiteY48" fmla="*/ 1236 h 9897"/>
                <a:gd name="connsiteX49" fmla="*/ 8732 w 9442"/>
                <a:gd name="connsiteY49" fmla="*/ 1155 h 9897"/>
                <a:gd name="connsiteX50" fmla="*/ 8958 w 9442"/>
                <a:gd name="connsiteY50" fmla="*/ 971 h 9897"/>
                <a:gd name="connsiteX51" fmla="*/ 9107 w 9442"/>
                <a:gd name="connsiteY51" fmla="*/ 871 h 9897"/>
                <a:gd name="connsiteX52" fmla="*/ 9369 w 9442"/>
                <a:gd name="connsiteY52" fmla="*/ 754 h 9897"/>
                <a:gd name="connsiteX53" fmla="*/ 9442 w 9442"/>
                <a:gd name="connsiteY53" fmla="*/ 648 h 9897"/>
                <a:gd name="connsiteX54" fmla="*/ 9442 w 9442"/>
                <a:gd name="connsiteY54" fmla="*/ 570 h 9897"/>
                <a:gd name="connsiteX55" fmla="*/ 9369 w 9442"/>
                <a:gd name="connsiteY55" fmla="*/ 468 h 9897"/>
                <a:gd name="connsiteX56" fmla="*/ 9220 w 9442"/>
                <a:gd name="connsiteY56" fmla="*/ 365 h 9897"/>
                <a:gd name="connsiteX57" fmla="*/ 9141 w 9442"/>
                <a:gd name="connsiteY57" fmla="*/ 285 h 9897"/>
                <a:gd name="connsiteX58" fmla="*/ 9107 w 9442"/>
                <a:gd name="connsiteY58" fmla="*/ 142 h 9897"/>
                <a:gd name="connsiteX59" fmla="*/ 9107 w 9442"/>
                <a:gd name="connsiteY59" fmla="*/ 56 h 9897"/>
                <a:gd name="connsiteX60" fmla="*/ 9107 w 9442"/>
                <a:gd name="connsiteY60" fmla="*/ 18 h 9897"/>
                <a:gd name="connsiteX61" fmla="*/ 9033 w 9442"/>
                <a:gd name="connsiteY61" fmla="*/ 0 h 9897"/>
                <a:gd name="connsiteX0" fmla="*/ 0 w 9254"/>
                <a:gd name="connsiteY0" fmla="*/ 9815 h 9815"/>
                <a:gd name="connsiteX1" fmla="*/ 315 w 9254"/>
                <a:gd name="connsiteY1" fmla="*/ 9609 h 9815"/>
                <a:gd name="connsiteX2" fmla="*/ 548 w 9254"/>
                <a:gd name="connsiteY2" fmla="*/ 9446 h 9815"/>
                <a:gd name="connsiteX3" fmla="*/ 748 w 9254"/>
                <a:gd name="connsiteY3" fmla="*/ 9365 h 9815"/>
                <a:gd name="connsiteX4" fmla="*/ 988 w 9254"/>
                <a:gd name="connsiteY4" fmla="*/ 9219 h 9815"/>
                <a:gd name="connsiteX5" fmla="*/ 1183 w 9254"/>
                <a:gd name="connsiteY5" fmla="*/ 9139 h 9815"/>
                <a:gd name="connsiteX6" fmla="*/ 1496 w 9254"/>
                <a:gd name="connsiteY6" fmla="*/ 8971 h 9815"/>
                <a:gd name="connsiteX7" fmla="*/ 1617 w 9254"/>
                <a:gd name="connsiteY7" fmla="*/ 8936 h 9815"/>
                <a:gd name="connsiteX8" fmla="*/ 1776 w 9254"/>
                <a:gd name="connsiteY8" fmla="*/ 8869 h 9815"/>
                <a:gd name="connsiteX9" fmla="*/ 2049 w 9254"/>
                <a:gd name="connsiteY9" fmla="*/ 8748 h 9815"/>
                <a:gd name="connsiteX10" fmla="*/ 2049 w 9254"/>
                <a:gd name="connsiteY10" fmla="*/ 8650 h 9815"/>
                <a:gd name="connsiteX11" fmla="*/ 2087 w 9254"/>
                <a:gd name="connsiteY11" fmla="*/ 8425 h 9815"/>
                <a:gd name="connsiteX12" fmla="*/ 2163 w 9254"/>
                <a:gd name="connsiteY12" fmla="*/ 8259 h 9815"/>
                <a:gd name="connsiteX13" fmla="*/ 2208 w 9254"/>
                <a:gd name="connsiteY13" fmla="*/ 8119 h 9815"/>
                <a:gd name="connsiteX14" fmla="*/ 2366 w 9254"/>
                <a:gd name="connsiteY14" fmla="*/ 7954 h 9815"/>
                <a:gd name="connsiteX15" fmla="*/ 2601 w 9254"/>
                <a:gd name="connsiteY15" fmla="*/ 7723 h 9815"/>
                <a:gd name="connsiteX16" fmla="*/ 2917 w 9254"/>
                <a:gd name="connsiteY16" fmla="*/ 7519 h 9815"/>
                <a:gd name="connsiteX17" fmla="*/ 3033 w 9254"/>
                <a:gd name="connsiteY17" fmla="*/ 7379 h 9815"/>
                <a:gd name="connsiteX18" fmla="*/ 3468 w 9254"/>
                <a:gd name="connsiteY18" fmla="*/ 7230 h 9815"/>
                <a:gd name="connsiteX19" fmla="*/ 3623 w 9254"/>
                <a:gd name="connsiteY19" fmla="*/ 7212 h 9815"/>
                <a:gd name="connsiteX20" fmla="*/ 3702 w 9254"/>
                <a:gd name="connsiteY20" fmla="*/ 7110 h 9815"/>
                <a:gd name="connsiteX21" fmla="*/ 3901 w 9254"/>
                <a:gd name="connsiteY21" fmla="*/ 6884 h 9815"/>
                <a:gd name="connsiteX22" fmla="*/ 4016 w 9254"/>
                <a:gd name="connsiteY22" fmla="*/ 6637 h 9815"/>
                <a:gd name="connsiteX23" fmla="*/ 4016 w 9254"/>
                <a:gd name="connsiteY23" fmla="*/ 6540 h 9815"/>
                <a:gd name="connsiteX24" fmla="*/ 4057 w 9254"/>
                <a:gd name="connsiteY24" fmla="*/ 6477 h 9815"/>
                <a:gd name="connsiteX25" fmla="*/ 4216 w 9254"/>
                <a:gd name="connsiteY25" fmla="*/ 6433 h 9815"/>
                <a:gd name="connsiteX26" fmla="*/ 4373 w 9254"/>
                <a:gd name="connsiteY26" fmla="*/ 6433 h 9815"/>
                <a:gd name="connsiteX27" fmla="*/ 4685 w 9254"/>
                <a:gd name="connsiteY27" fmla="*/ 6433 h 9815"/>
                <a:gd name="connsiteX28" fmla="*/ 4883 w 9254"/>
                <a:gd name="connsiteY28" fmla="*/ 6477 h 9815"/>
                <a:gd name="connsiteX29" fmla="*/ 5121 w 9254"/>
                <a:gd name="connsiteY29" fmla="*/ 6477 h 9815"/>
                <a:gd name="connsiteX30" fmla="*/ 5355 w 9254"/>
                <a:gd name="connsiteY30" fmla="*/ 6414 h 9815"/>
                <a:gd name="connsiteX31" fmla="*/ 5551 w 9254"/>
                <a:gd name="connsiteY31" fmla="*/ 6433 h 9815"/>
                <a:gd name="connsiteX32" fmla="*/ 5789 w 9254"/>
                <a:gd name="connsiteY32" fmla="*/ 6370 h 9815"/>
                <a:gd name="connsiteX33" fmla="*/ 5988 w 9254"/>
                <a:gd name="connsiteY33" fmla="*/ 6313 h 9815"/>
                <a:gd name="connsiteX34" fmla="*/ 6185 w 9254"/>
                <a:gd name="connsiteY34" fmla="*/ 6313 h 9815"/>
                <a:gd name="connsiteX35" fmla="*/ 6344 w 9254"/>
                <a:gd name="connsiteY35" fmla="*/ 6313 h 9815"/>
                <a:gd name="connsiteX36" fmla="*/ 6456 w 9254"/>
                <a:gd name="connsiteY36" fmla="*/ 6272 h 9815"/>
                <a:gd name="connsiteX37" fmla="*/ 6616 w 9254"/>
                <a:gd name="connsiteY37" fmla="*/ 6248 h 9815"/>
                <a:gd name="connsiteX38" fmla="*/ 6735 w 9254"/>
                <a:gd name="connsiteY38" fmla="*/ 6147 h 9815"/>
                <a:gd name="connsiteX39" fmla="*/ 6735 w 9254"/>
                <a:gd name="connsiteY39" fmla="*/ 6028 h 9815"/>
                <a:gd name="connsiteX40" fmla="*/ 7480 w 9254"/>
                <a:gd name="connsiteY40" fmla="*/ 1658 h 9815"/>
                <a:gd name="connsiteX41" fmla="*/ 7480 w 9254"/>
                <a:gd name="connsiteY41" fmla="*/ 1601 h 9815"/>
                <a:gd name="connsiteX42" fmla="*/ 7523 w 9254"/>
                <a:gd name="connsiteY42" fmla="*/ 1538 h 9815"/>
                <a:gd name="connsiteX43" fmla="*/ 7602 w 9254"/>
                <a:gd name="connsiteY43" fmla="*/ 1473 h 9815"/>
                <a:gd name="connsiteX44" fmla="*/ 7760 w 9254"/>
                <a:gd name="connsiteY44" fmla="*/ 1369 h 9815"/>
                <a:gd name="connsiteX45" fmla="*/ 8032 w 9254"/>
                <a:gd name="connsiteY45" fmla="*/ 1334 h 9815"/>
                <a:gd name="connsiteX46" fmla="*/ 8191 w 9254"/>
                <a:gd name="connsiteY46" fmla="*/ 1315 h 9815"/>
                <a:gd name="connsiteX47" fmla="*/ 8306 w 9254"/>
                <a:gd name="connsiteY47" fmla="*/ 1249 h 9815"/>
                <a:gd name="connsiteX48" fmla="*/ 8502 w 9254"/>
                <a:gd name="connsiteY48" fmla="*/ 1167 h 9815"/>
                <a:gd name="connsiteX49" fmla="*/ 8741 w 9254"/>
                <a:gd name="connsiteY49" fmla="*/ 981 h 9815"/>
                <a:gd name="connsiteX50" fmla="*/ 8899 w 9254"/>
                <a:gd name="connsiteY50" fmla="*/ 880 h 9815"/>
                <a:gd name="connsiteX51" fmla="*/ 9177 w 9254"/>
                <a:gd name="connsiteY51" fmla="*/ 762 h 9815"/>
                <a:gd name="connsiteX52" fmla="*/ 9254 w 9254"/>
                <a:gd name="connsiteY52" fmla="*/ 655 h 9815"/>
                <a:gd name="connsiteX53" fmla="*/ 9254 w 9254"/>
                <a:gd name="connsiteY53" fmla="*/ 576 h 9815"/>
                <a:gd name="connsiteX54" fmla="*/ 9177 w 9254"/>
                <a:gd name="connsiteY54" fmla="*/ 473 h 9815"/>
                <a:gd name="connsiteX55" fmla="*/ 9019 w 9254"/>
                <a:gd name="connsiteY55" fmla="*/ 369 h 9815"/>
                <a:gd name="connsiteX56" fmla="*/ 8935 w 9254"/>
                <a:gd name="connsiteY56" fmla="*/ 288 h 9815"/>
                <a:gd name="connsiteX57" fmla="*/ 8899 w 9254"/>
                <a:gd name="connsiteY57" fmla="*/ 143 h 9815"/>
                <a:gd name="connsiteX58" fmla="*/ 8899 w 9254"/>
                <a:gd name="connsiteY58" fmla="*/ 57 h 9815"/>
                <a:gd name="connsiteX59" fmla="*/ 8899 w 9254"/>
                <a:gd name="connsiteY59" fmla="*/ 18 h 9815"/>
                <a:gd name="connsiteX60" fmla="*/ 8821 w 9254"/>
                <a:gd name="connsiteY60" fmla="*/ 0 h 9815"/>
                <a:gd name="connsiteX0" fmla="*/ 0 w 9660"/>
                <a:gd name="connsiteY0" fmla="*/ 9790 h 9790"/>
                <a:gd name="connsiteX1" fmla="*/ 252 w 9660"/>
                <a:gd name="connsiteY1" fmla="*/ 9624 h 9790"/>
                <a:gd name="connsiteX2" fmla="*/ 468 w 9660"/>
                <a:gd name="connsiteY2" fmla="*/ 9542 h 9790"/>
                <a:gd name="connsiteX3" fmla="*/ 728 w 9660"/>
                <a:gd name="connsiteY3" fmla="*/ 9393 h 9790"/>
                <a:gd name="connsiteX4" fmla="*/ 938 w 9660"/>
                <a:gd name="connsiteY4" fmla="*/ 9311 h 9790"/>
                <a:gd name="connsiteX5" fmla="*/ 1277 w 9660"/>
                <a:gd name="connsiteY5" fmla="*/ 9140 h 9790"/>
                <a:gd name="connsiteX6" fmla="*/ 1407 w 9660"/>
                <a:gd name="connsiteY6" fmla="*/ 9104 h 9790"/>
                <a:gd name="connsiteX7" fmla="*/ 1579 w 9660"/>
                <a:gd name="connsiteY7" fmla="*/ 9036 h 9790"/>
                <a:gd name="connsiteX8" fmla="*/ 1874 w 9660"/>
                <a:gd name="connsiteY8" fmla="*/ 8913 h 9790"/>
                <a:gd name="connsiteX9" fmla="*/ 1874 w 9660"/>
                <a:gd name="connsiteY9" fmla="*/ 8813 h 9790"/>
                <a:gd name="connsiteX10" fmla="*/ 1915 w 9660"/>
                <a:gd name="connsiteY10" fmla="*/ 8584 h 9790"/>
                <a:gd name="connsiteX11" fmla="*/ 1997 w 9660"/>
                <a:gd name="connsiteY11" fmla="*/ 8415 h 9790"/>
                <a:gd name="connsiteX12" fmla="*/ 2046 w 9660"/>
                <a:gd name="connsiteY12" fmla="*/ 8272 h 9790"/>
                <a:gd name="connsiteX13" fmla="*/ 2217 w 9660"/>
                <a:gd name="connsiteY13" fmla="*/ 8104 h 9790"/>
                <a:gd name="connsiteX14" fmla="*/ 2471 w 9660"/>
                <a:gd name="connsiteY14" fmla="*/ 7869 h 9790"/>
                <a:gd name="connsiteX15" fmla="*/ 2812 w 9660"/>
                <a:gd name="connsiteY15" fmla="*/ 7661 h 9790"/>
                <a:gd name="connsiteX16" fmla="*/ 2938 w 9660"/>
                <a:gd name="connsiteY16" fmla="*/ 7518 h 9790"/>
                <a:gd name="connsiteX17" fmla="*/ 3408 w 9660"/>
                <a:gd name="connsiteY17" fmla="*/ 7366 h 9790"/>
                <a:gd name="connsiteX18" fmla="*/ 3575 w 9660"/>
                <a:gd name="connsiteY18" fmla="*/ 7348 h 9790"/>
                <a:gd name="connsiteX19" fmla="*/ 3660 w 9660"/>
                <a:gd name="connsiteY19" fmla="*/ 7244 h 9790"/>
                <a:gd name="connsiteX20" fmla="*/ 3875 w 9660"/>
                <a:gd name="connsiteY20" fmla="*/ 7014 h 9790"/>
                <a:gd name="connsiteX21" fmla="*/ 4000 w 9660"/>
                <a:gd name="connsiteY21" fmla="*/ 6762 h 9790"/>
                <a:gd name="connsiteX22" fmla="*/ 4000 w 9660"/>
                <a:gd name="connsiteY22" fmla="*/ 6663 h 9790"/>
                <a:gd name="connsiteX23" fmla="*/ 4044 w 9660"/>
                <a:gd name="connsiteY23" fmla="*/ 6599 h 9790"/>
                <a:gd name="connsiteX24" fmla="*/ 4216 w 9660"/>
                <a:gd name="connsiteY24" fmla="*/ 6554 h 9790"/>
                <a:gd name="connsiteX25" fmla="*/ 4386 w 9660"/>
                <a:gd name="connsiteY25" fmla="*/ 6554 h 9790"/>
                <a:gd name="connsiteX26" fmla="*/ 4723 w 9660"/>
                <a:gd name="connsiteY26" fmla="*/ 6554 h 9790"/>
                <a:gd name="connsiteX27" fmla="*/ 4937 w 9660"/>
                <a:gd name="connsiteY27" fmla="*/ 6599 h 9790"/>
                <a:gd name="connsiteX28" fmla="*/ 5194 w 9660"/>
                <a:gd name="connsiteY28" fmla="*/ 6599 h 9790"/>
                <a:gd name="connsiteX29" fmla="*/ 5447 w 9660"/>
                <a:gd name="connsiteY29" fmla="*/ 6535 h 9790"/>
                <a:gd name="connsiteX30" fmla="*/ 5658 w 9660"/>
                <a:gd name="connsiteY30" fmla="*/ 6554 h 9790"/>
                <a:gd name="connsiteX31" fmla="*/ 5916 w 9660"/>
                <a:gd name="connsiteY31" fmla="*/ 6490 h 9790"/>
                <a:gd name="connsiteX32" fmla="*/ 6131 w 9660"/>
                <a:gd name="connsiteY32" fmla="*/ 6432 h 9790"/>
                <a:gd name="connsiteX33" fmla="*/ 6344 w 9660"/>
                <a:gd name="connsiteY33" fmla="*/ 6432 h 9790"/>
                <a:gd name="connsiteX34" fmla="*/ 6515 w 9660"/>
                <a:gd name="connsiteY34" fmla="*/ 6432 h 9790"/>
                <a:gd name="connsiteX35" fmla="*/ 6636 w 9660"/>
                <a:gd name="connsiteY35" fmla="*/ 6390 h 9790"/>
                <a:gd name="connsiteX36" fmla="*/ 6809 w 9660"/>
                <a:gd name="connsiteY36" fmla="*/ 6366 h 9790"/>
                <a:gd name="connsiteX37" fmla="*/ 6938 w 9660"/>
                <a:gd name="connsiteY37" fmla="*/ 6263 h 9790"/>
                <a:gd name="connsiteX38" fmla="*/ 6938 w 9660"/>
                <a:gd name="connsiteY38" fmla="*/ 6142 h 9790"/>
                <a:gd name="connsiteX39" fmla="*/ 7743 w 9660"/>
                <a:gd name="connsiteY39" fmla="*/ 1689 h 9790"/>
                <a:gd name="connsiteX40" fmla="*/ 7743 w 9660"/>
                <a:gd name="connsiteY40" fmla="*/ 1631 h 9790"/>
                <a:gd name="connsiteX41" fmla="*/ 7789 w 9660"/>
                <a:gd name="connsiteY41" fmla="*/ 1567 h 9790"/>
                <a:gd name="connsiteX42" fmla="*/ 7875 w 9660"/>
                <a:gd name="connsiteY42" fmla="*/ 1501 h 9790"/>
                <a:gd name="connsiteX43" fmla="*/ 8046 w 9660"/>
                <a:gd name="connsiteY43" fmla="*/ 1395 h 9790"/>
                <a:gd name="connsiteX44" fmla="*/ 8339 w 9660"/>
                <a:gd name="connsiteY44" fmla="*/ 1359 h 9790"/>
                <a:gd name="connsiteX45" fmla="*/ 8511 w 9660"/>
                <a:gd name="connsiteY45" fmla="*/ 1340 h 9790"/>
                <a:gd name="connsiteX46" fmla="*/ 8636 w 9660"/>
                <a:gd name="connsiteY46" fmla="*/ 1273 h 9790"/>
                <a:gd name="connsiteX47" fmla="*/ 8847 w 9660"/>
                <a:gd name="connsiteY47" fmla="*/ 1189 h 9790"/>
                <a:gd name="connsiteX48" fmla="*/ 9106 w 9660"/>
                <a:gd name="connsiteY48" fmla="*/ 999 h 9790"/>
                <a:gd name="connsiteX49" fmla="*/ 9276 w 9660"/>
                <a:gd name="connsiteY49" fmla="*/ 897 h 9790"/>
                <a:gd name="connsiteX50" fmla="*/ 9577 w 9660"/>
                <a:gd name="connsiteY50" fmla="*/ 776 h 9790"/>
                <a:gd name="connsiteX51" fmla="*/ 9660 w 9660"/>
                <a:gd name="connsiteY51" fmla="*/ 667 h 9790"/>
                <a:gd name="connsiteX52" fmla="*/ 9660 w 9660"/>
                <a:gd name="connsiteY52" fmla="*/ 587 h 9790"/>
                <a:gd name="connsiteX53" fmla="*/ 9577 w 9660"/>
                <a:gd name="connsiteY53" fmla="*/ 482 h 9790"/>
                <a:gd name="connsiteX54" fmla="*/ 9406 w 9660"/>
                <a:gd name="connsiteY54" fmla="*/ 376 h 9790"/>
                <a:gd name="connsiteX55" fmla="*/ 9315 w 9660"/>
                <a:gd name="connsiteY55" fmla="*/ 293 h 9790"/>
                <a:gd name="connsiteX56" fmla="*/ 9276 w 9660"/>
                <a:gd name="connsiteY56" fmla="*/ 146 h 9790"/>
                <a:gd name="connsiteX57" fmla="*/ 9276 w 9660"/>
                <a:gd name="connsiteY57" fmla="*/ 58 h 9790"/>
                <a:gd name="connsiteX58" fmla="*/ 9276 w 9660"/>
                <a:gd name="connsiteY58" fmla="*/ 18 h 9790"/>
                <a:gd name="connsiteX59" fmla="*/ 9192 w 9660"/>
                <a:gd name="connsiteY59" fmla="*/ 0 h 9790"/>
                <a:gd name="connsiteX0" fmla="*/ 0 w 9739"/>
                <a:gd name="connsiteY0" fmla="*/ 9830 h 9830"/>
                <a:gd name="connsiteX1" fmla="*/ 223 w 9739"/>
                <a:gd name="connsiteY1" fmla="*/ 9747 h 9830"/>
                <a:gd name="connsiteX2" fmla="*/ 493 w 9739"/>
                <a:gd name="connsiteY2" fmla="*/ 9594 h 9830"/>
                <a:gd name="connsiteX3" fmla="*/ 710 w 9739"/>
                <a:gd name="connsiteY3" fmla="*/ 9511 h 9830"/>
                <a:gd name="connsiteX4" fmla="*/ 1061 w 9739"/>
                <a:gd name="connsiteY4" fmla="*/ 9336 h 9830"/>
                <a:gd name="connsiteX5" fmla="*/ 1196 w 9739"/>
                <a:gd name="connsiteY5" fmla="*/ 9299 h 9830"/>
                <a:gd name="connsiteX6" fmla="*/ 1374 w 9739"/>
                <a:gd name="connsiteY6" fmla="*/ 9230 h 9830"/>
                <a:gd name="connsiteX7" fmla="*/ 1679 w 9739"/>
                <a:gd name="connsiteY7" fmla="*/ 9104 h 9830"/>
                <a:gd name="connsiteX8" fmla="*/ 1679 w 9739"/>
                <a:gd name="connsiteY8" fmla="*/ 9002 h 9830"/>
                <a:gd name="connsiteX9" fmla="*/ 1721 w 9739"/>
                <a:gd name="connsiteY9" fmla="*/ 8768 h 9830"/>
                <a:gd name="connsiteX10" fmla="*/ 1806 w 9739"/>
                <a:gd name="connsiteY10" fmla="*/ 8596 h 9830"/>
                <a:gd name="connsiteX11" fmla="*/ 1857 w 9739"/>
                <a:gd name="connsiteY11" fmla="*/ 8449 h 9830"/>
                <a:gd name="connsiteX12" fmla="*/ 2034 w 9739"/>
                <a:gd name="connsiteY12" fmla="*/ 8278 h 9830"/>
                <a:gd name="connsiteX13" fmla="*/ 2297 w 9739"/>
                <a:gd name="connsiteY13" fmla="*/ 8038 h 9830"/>
                <a:gd name="connsiteX14" fmla="*/ 2650 w 9739"/>
                <a:gd name="connsiteY14" fmla="*/ 7825 h 9830"/>
                <a:gd name="connsiteX15" fmla="*/ 2780 w 9739"/>
                <a:gd name="connsiteY15" fmla="*/ 7679 h 9830"/>
                <a:gd name="connsiteX16" fmla="*/ 3267 w 9739"/>
                <a:gd name="connsiteY16" fmla="*/ 7524 h 9830"/>
                <a:gd name="connsiteX17" fmla="*/ 3440 w 9739"/>
                <a:gd name="connsiteY17" fmla="*/ 7506 h 9830"/>
                <a:gd name="connsiteX18" fmla="*/ 3528 w 9739"/>
                <a:gd name="connsiteY18" fmla="*/ 7399 h 9830"/>
                <a:gd name="connsiteX19" fmla="*/ 3750 w 9739"/>
                <a:gd name="connsiteY19" fmla="*/ 7164 h 9830"/>
                <a:gd name="connsiteX20" fmla="*/ 3880 w 9739"/>
                <a:gd name="connsiteY20" fmla="*/ 6907 h 9830"/>
                <a:gd name="connsiteX21" fmla="*/ 3880 w 9739"/>
                <a:gd name="connsiteY21" fmla="*/ 6806 h 9830"/>
                <a:gd name="connsiteX22" fmla="*/ 3925 w 9739"/>
                <a:gd name="connsiteY22" fmla="*/ 6741 h 9830"/>
                <a:gd name="connsiteX23" fmla="*/ 4103 w 9739"/>
                <a:gd name="connsiteY23" fmla="*/ 6695 h 9830"/>
                <a:gd name="connsiteX24" fmla="*/ 4279 w 9739"/>
                <a:gd name="connsiteY24" fmla="*/ 6695 h 9830"/>
                <a:gd name="connsiteX25" fmla="*/ 4628 w 9739"/>
                <a:gd name="connsiteY25" fmla="*/ 6695 h 9830"/>
                <a:gd name="connsiteX26" fmla="*/ 4850 w 9739"/>
                <a:gd name="connsiteY26" fmla="*/ 6741 h 9830"/>
                <a:gd name="connsiteX27" fmla="*/ 5116 w 9739"/>
                <a:gd name="connsiteY27" fmla="*/ 6741 h 9830"/>
                <a:gd name="connsiteX28" fmla="*/ 5378 w 9739"/>
                <a:gd name="connsiteY28" fmla="*/ 6675 h 9830"/>
                <a:gd name="connsiteX29" fmla="*/ 5596 w 9739"/>
                <a:gd name="connsiteY29" fmla="*/ 6695 h 9830"/>
                <a:gd name="connsiteX30" fmla="*/ 5863 w 9739"/>
                <a:gd name="connsiteY30" fmla="*/ 6629 h 9830"/>
                <a:gd name="connsiteX31" fmla="*/ 6086 w 9739"/>
                <a:gd name="connsiteY31" fmla="*/ 6570 h 9830"/>
                <a:gd name="connsiteX32" fmla="*/ 6306 w 9739"/>
                <a:gd name="connsiteY32" fmla="*/ 6570 h 9830"/>
                <a:gd name="connsiteX33" fmla="*/ 6483 w 9739"/>
                <a:gd name="connsiteY33" fmla="*/ 6570 h 9830"/>
                <a:gd name="connsiteX34" fmla="*/ 6609 w 9739"/>
                <a:gd name="connsiteY34" fmla="*/ 6527 h 9830"/>
                <a:gd name="connsiteX35" fmla="*/ 6788 w 9739"/>
                <a:gd name="connsiteY35" fmla="*/ 6503 h 9830"/>
                <a:gd name="connsiteX36" fmla="*/ 6921 w 9739"/>
                <a:gd name="connsiteY36" fmla="*/ 6397 h 9830"/>
                <a:gd name="connsiteX37" fmla="*/ 6921 w 9739"/>
                <a:gd name="connsiteY37" fmla="*/ 6274 h 9830"/>
                <a:gd name="connsiteX38" fmla="*/ 7755 w 9739"/>
                <a:gd name="connsiteY38" fmla="*/ 1725 h 9830"/>
                <a:gd name="connsiteX39" fmla="*/ 7755 w 9739"/>
                <a:gd name="connsiteY39" fmla="*/ 1666 h 9830"/>
                <a:gd name="connsiteX40" fmla="*/ 7802 w 9739"/>
                <a:gd name="connsiteY40" fmla="*/ 1601 h 9830"/>
                <a:gd name="connsiteX41" fmla="*/ 7891 w 9739"/>
                <a:gd name="connsiteY41" fmla="*/ 1533 h 9830"/>
                <a:gd name="connsiteX42" fmla="*/ 8068 w 9739"/>
                <a:gd name="connsiteY42" fmla="*/ 1425 h 9830"/>
                <a:gd name="connsiteX43" fmla="*/ 8372 w 9739"/>
                <a:gd name="connsiteY43" fmla="*/ 1388 h 9830"/>
                <a:gd name="connsiteX44" fmla="*/ 8550 w 9739"/>
                <a:gd name="connsiteY44" fmla="*/ 1369 h 9830"/>
                <a:gd name="connsiteX45" fmla="*/ 8679 w 9739"/>
                <a:gd name="connsiteY45" fmla="*/ 1300 h 9830"/>
                <a:gd name="connsiteX46" fmla="*/ 8897 w 9739"/>
                <a:gd name="connsiteY46" fmla="*/ 1215 h 9830"/>
                <a:gd name="connsiteX47" fmla="*/ 9166 w 9739"/>
                <a:gd name="connsiteY47" fmla="*/ 1020 h 9830"/>
                <a:gd name="connsiteX48" fmla="*/ 9341 w 9739"/>
                <a:gd name="connsiteY48" fmla="*/ 916 h 9830"/>
                <a:gd name="connsiteX49" fmla="*/ 9653 w 9739"/>
                <a:gd name="connsiteY49" fmla="*/ 793 h 9830"/>
                <a:gd name="connsiteX50" fmla="*/ 9739 w 9739"/>
                <a:gd name="connsiteY50" fmla="*/ 681 h 9830"/>
                <a:gd name="connsiteX51" fmla="*/ 9739 w 9739"/>
                <a:gd name="connsiteY51" fmla="*/ 600 h 9830"/>
                <a:gd name="connsiteX52" fmla="*/ 9653 w 9739"/>
                <a:gd name="connsiteY52" fmla="*/ 492 h 9830"/>
                <a:gd name="connsiteX53" fmla="*/ 9476 w 9739"/>
                <a:gd name="connsiteY53" fmla="*/ 384 h 9830"/>
                <a:gd name="connsiteX54" fmla="*/ 9382 w 9739"/>
                <a:gd name="connsiteY54" fmla="*/ 299 h 9830"/>
                <a:gd name="connsiteX55" fmla="*/ 9341 w 9739"/>
                <a:gd name="connsiteY55" fmla="*/ 149 h 9830"/>
                <a:gd name="connsiteX56" fmla="*/ 9341 w 9739"/>
                <a:gd name="connsiteY56" fmla="*/ 59 h 9830"/>
                <a:gd name="connsiteX57" fmla="*/ 9341 w 9739"/>
                <a:gd name="connsiteY57" fmla="*/ 18 h 9830"/>
                <a:gd name="connsiteX58" fmla="*/ 9255 w 9739"/>
                <a:gd name="connsiteY58" fmla="*/ 0 h 9830"/>
                <a:gd name="connsiteX0" fmla="*/ 0 w 9771"/>
                <a:gd name="connsiteY0" fmla="*/ 9916 h 9916"/>
                <a:gd name="connsiteX1" fmla="*/ 277 w 9771"/>
                <a:gd name="connsiteY1" fmla="*/ 9760 h 9916"/>
                <a:gd name="connsiteX2" fmla="*/ 500 w 9771"/>
                <a:gd name="connsiteY2" fmla="*/ 9675 h 9916"/>
                <a:gd name="connsiteX3" fmla="*/ 860 w 9771"/>
                <a:gd name="connsiteY3" fmla="*/ 9497 h 9916"/>
                <a:gd name="connsiteX4" fmla="*/ 999 w 9771"/>
                <a:gd name="connsiteY4" fmla="*/ 9460 h 9916"/>
                <a:gd name="connsiteX5" fmla="*/ 1182 w 9771"/>
                <a:gd name="connsiteY5" fmla="*/ 9390 h 9916"/>
                <a:gd name="connsiteX6" fmla="*/ 1495 w 9771"/>
                <a:gd name="connsiteY6" fmla="*/ 9261 h 9916"/>
                <a:gd name="connsiteX7" fmla="*/ 1495 w 9771"/>
                <a:gd name="connsiteY7" fmla="*/ 9158 h 9916"/>
                <a:gd name="connsiteX8" fmla="*/ 1538 w 9771"/>
                <a:gd name="connsiteY8" fmla="*/ 8920 h 9916"/>
                <a:gd name="connsiteX9" fmla="*/ 1625 w 9771"/>
                <a:gd name="connsiteY9" fmla="*/ 8745 h 9916"/>
                <a:gd name="connsiteX10" fmla="*/ 1678 w 9771"/>
                <a:gd name="connsiteY10" fmla="*/ 8595 h 9916"/>
                <a:gd name="connsiteX11" fmla="*/ 1860 w 9771"/>
                <a:gd name="connsiteY11" fmla="*/ 8421 h 9916"/>
                <a:gd name="connsiteX12" fmla="*/ 2130 w 9771"/>
                <a:gd name="connsiteY12" fmla="*/ 8177 h 9916"/>
                <a:gd name="connsiteX13" fmla="*/ 2492 w 9771"/>
                <a:gd name="connsiteY13" fmla="*/ 7960 h 9916"/>
                <a:gd name="connsiteX14" fmla="*/ 2626 w 9771"/>
                <a:gd name="connsiteY14" fmla="*/ 7812 h 9916"/>
                <a:gd name="connsiteX15" fmla="*/ 3126 w 9771"/>
                <a:gd name="connsiteY15" fmla="*/ 7654 h 9916"/>
                <a:gd name="connsiteX16" fmla="*/ 3303 w 9771"/>
                <a:gd name="connsiteY16" fmla="*/ 7636 h 9916"/>
                <a:gd name="connsiteX17" fmla="*/ 3394 w 9771"/>
                <a:gd name="connsiteY17" fmla="*/ 7527 h 9916"/>
                <a:gd name="connsiteX18" fmla="*/ 3621 w 9771"/>
                <a:gd name="connsiteY18" fmla="*/ 7288 h 9916"/>
                <a:gd name="connsiteX19" fmla="*/ 3755 w 9771"/>
                <a:gd name="connsiteY19" fmla="*/ 7026 h 9916"/>
                <a:gd name="connsiteX20" fmla="*/ 3755 w 9771"/>
                <a:gd name="connsiteY20" fmla="*/ 6924 h 9916"/>
                <a:gd name="connsiteX21" fmla="*/ 3801 w 9771"/>
                <a:gd name="connsiteY21" fmla="*/ 6858 h 9916"/>
                <a:gd name="connsiteX22" fmla="*/ 3984 w 9771"/>
                <a:gd name="connsiteY22" fmla="*/ 6811 h 9916"/>
                <a:gd name="connsiteX23" fmla="*/ 4165 w 9771"/>
                <a:gd name="connsiteY23" fmla="*/ 6811 h 9916"/>
                <a:gd name="connsiteX24" fmla="*/ 4523 w 9771"/>
                <a:gd name="connsiteY24" fmla="*/ 6811 h 9916"/>
                <a:gd name="connsiteX25" fmla="*/ 4751 w 9771"/>
                <a:gd name="connsiteY25" fmla="*/ 6858 h 9916"/>
                <a:gd name="connsiteX26" fmla="*/ 5024 w 9771"/>
                <a:gd name="connsiteY26" fmla="*/ 6858 h 9916"/>
                <a:gd name="connsiteX27" fmla="*/ 5293 w 9771"/>
                <a:gd name="connsiteY27" fmla="*/ 6790 h 9916"/>
                <a:gd name="connsiteX28" fmla="*/ 5517 w 9771"/>
                <a:gd name="connsiteY28" fmla="*/ 6811 h 9916"/>
                <a:gd name="connsiteX29" fmla="*/ 5791 w 9771"/>
                <a:gd name="connsiteY29" fmla="*/ 6744 h 9916"/>
                <a:gd name="connsiteX30" fmla="*/ 6020 w 9771"/>
                <a:gd name="connsiteY30" fmla="*/ 6684 h 9916"/>
                <a:gd name="connsiteX31" fmla="*/ 6246 w 9771"/>
                <a:gd name="connsiteY31" fmla="*/ 6684 h 9916"/>
                <a:gd name="connsiteX32" fmla="*/ 6428 w 9771"/>
                <a:gd name="connsiteY32" fmla="*/ 6684 h 9916"/>
                <a:gd name="connsiteX33" fmla="*/ 6557 w 9771"/>
                <a:gd name="connsiteY33" fmla="*/ 6640 h 9916"/>
                <a:gd name="connsiteX34" fmla="*/ 6741 w 9771"/>
                <a:gd name="connsiteY34" fmla="*/ 6615 h 9916"/>
                <a:gd name="connsiteX35" fmla="*/ 6877 w 9771"/>
                <a:gd name="connsiteY35" fmla="*/ 6508 h 9916"/>
                <a:gd name="connsiteX36" fmla="*/ 6877 w 9771"/>
                <a:gd name="connsiteY36" fmla="*/ 6383 h 9916"/>
                <a:gd name="connsiteX37" fmla="*/ 7734 w 9771"/>
                <a:gd name="connsiteY37" fmla="*/ 1755 h 9916"/>
                <a:gd name="connsiteX38" fmla="*/ 7734 w 9771"/>
                <a:gd name="connsiteY38" fmla="*/ 1695 h 9916"/>
                <a:gd name="connsiteX39" fmla="*/ 7782 w 9771"/>
                <a:gd name="connsiteY39" fmla="*/ 1629 h 9916"/>
                <a:gd name="connsiteX40" fmla="*/ 7873 w 9771"/>
                <a:gd name="connsiteY40" fmla="*/ 1560 h 9916"/>
                <a:gd name="connsiteX41" fmla="*/ 8055 w 9771"/>
                <a:gd name="connsiteY41" fmla="*/ 1450 h 9916"/>
                <a:gd name="connsiteX42" fmla="*/ 8367 w 9771"/>
                <a:gd name="connsiteY42" fmla="*/ 1412 h 9916"/>
                <a:gd name="connsiteX43" fmla="*/ 8550 w 9771"/>
                <a:gd name="connsiteY43" fmla="*/ 1393 h 9916"/>
                <a:gd name="connsiteX44" fmla="*/ 8683 w 9771"/>
                <a:gd name="connsiteY44" fmla="*/ 1322 h 9916"/>
                <a:gd name="connsiteX45" fmla="*/ 8906 w 9771"/>
                <a:gd name="connsiteY45" fmla="*/ 1236 h 9916"/>
                <a:gd name="connsiteX46" fmla="*/ 9183 w 9771"/>
                <a:gd name="connsiteY46" fmla="*/ 1038 h 9916"/>
                <a:gd name="connsiteX47" fmla="*/ 9362 w 9771"/>
                <a:gd name="connsiteY47" fmla="*/ 932 h 9916"/>
                <a:gd name="connsiteX48" fmla="*/ 9683 w 9771"/>
                <a:gd name="connsiteY48" fmla="*/ 807 h 9916"/>
                <a:gd name="connsiteX49" fmla="*/ 9771 w 9771"/>
                <a:gd name="connsiteY49" fmla="*/ 693 h 9916"/>
                <a:gd name="connsiteX50" fmla="*/ 9771 w 9771"/>
                <a:gd name="connsiteY50" fmla="*/ 610 h 9916"/>
                <a:gd name="connsiteX51" fmla="*/ 9683 w 9771"/>
                <a:gd name="connsiteY51" fmla="*/ 501 h 9916"/>
                <a:gd name="connsiteX52" fmla="*/ 9501 w 9771"/>
                <a:gd name="connsiteY52" fmla="*/ 391 h 9916"/>
                <a:gd name="connsiteX53" fmla="*/ 9404 w 9771"/>
                <a:gd name="connsiteY53" fmla="*/ 304 h 9916"/>
                <a:gd name="connsiteX54" fmla="*/ 9362 w 9771"/>
                <a:gd name="connsiteY54" fmla="*/ 152 h 9916"/>
                <a:gd name="connsiteX55" fmla="*/ 9362 w 9771"/>
                <a:gd name="connsiteY55" fmla="*/ 60 h 9916"/>
                <a:gd name="connsiteX56" fmla="*/ 9362 w 9771"/>
                <a:gd name="connsiteY56" fmla="*/ 18 h 9916"/>
                <a:gd name="connsiteX57" fmla="*/ 9274 w 9771"/>
                <a:gd name="connsiteY57" fmla="*/ 0 h 9916"/>
                <a:gd name="connsiteX0" fmla="*/ 0 w 9717"/>
                <a:gd name="connsiteY0" fmla="*/ 9843 h 9843"/>
                <a:gd name="connsiteX1" fmla="*/ 229 w 9717"/>
                <a:gd name="connsiteY1" fmla="*/ 9757 h 9843"/>
                <a:gd name="connsiteX2" fmla="*/ 597 w 9717"/>
                <a:gd name="connsiteY2" fmla="*/ 9577 h 9843"/>
                <a:gd name="connsiteX3" fmla="*/ 739 w 9717"/>
                <a:gd name="connsiteY3" fmla="*/ 9540 h 9843"/>
                <a:gd name="connsiteX4" fmla="*/ 927 w 9717"/>
                <a:gd name="connsiteY4" fmla="*/ 9470 h 9843"/>
                <a:gd name="connsiteX5" fmla="*/ 1247 w 9717"/>
                <a:gd name="connsiteY5" fmla="*/ 9339 h 9843"/>
                <a:gd name="connsiteX6" fmla="*/ 1247 w 9717"/>
                <a:gd name="connsiteY6" fmla="*/ 9236 h 9843"/>
                <a:gd name="connsiteX7" fmla="*/ 1291 w 9717"/>
                <a:gd name="connsiteY7" fmla="*/ 8996 h 9843"/>
                <a:gd name="connsiteX8" fmla="*/ 1380 w 9717"/>
                <a:gd name="connsiteY8" fmla="*/ 8819 h 9843"/>
                <a:gd name="connsiteX9" fmla="*/ 1434 w 9717"/>
                <a:gd name="connsiteY9" fmla="*/ 8668 h 9843"/>
                <a:gd name="connsiteX10" fmla="*/ 1621 w 9717"/>
                <a:gd name="connsiteY10" fmla="*/ 8492 h 9843"/>
                <a:gd name="connsiteX11" fmla="*/ 1897 w 9717"/>
                <a:gd name="connsiteY11" fmla="*/ 8246 h 9843"/>
                <a:gd name="connsiteX12" fmla="*/ 2267 w 9717"/>
                <a:gd name="connsiteY12" fmla="*/ 8027 h 9843"/>
                <a:gd name="connsiteX13" fmla="*/ 2405 w 9717"/>
                <a:gd name="connsiteY13" fmla="*/ 7878 h 9843"/>
                <a:gd name="connsiteX14" fmla="*/ 2916 w 9717"/>
                <a:gd name="connsiteY14" fmla="*/ 7719 h 9843"/>
                <a:gd name="connsiteX15" fmla="*/ 3097 w 9717"/>
                <a:gd name="connsiteY15" fmla="*/ 7701 h 9843"/>
                <a:gd name="connsiteX16" fmla="*/ 3191 w 9717"/>
                <a:gd name="connsiteY16" fmla="*/ 7591 h 9843"/>
                <a:gd name="connsiteX17" fmla="*/ 3423 w 9717"/>
                <a:gd name="connsiteY17" fmla="*/ 7350 h 9843"/>
                <a:gd name="connsiteX18" fmla="*/ 3560 w 9717"/>
                <a:gd name="connsiteY18" fmla="*/ 7086 h 9843"/>
                <a:gd name="connsiteX19" fmla="*/ 3560 w 9717"/>
                <a:gd name="connsiteY19" fmla="*/ 6983 h 9843"/>
                <a:gd name="connsiteX20" fmla="*/ 3607 w 9717"/>
                <a:gd name="connsiteY20" fmla="*/ 6916 h 9843"/>
                <a:gd name="connsiteX21" fmla="*/ 3794 w 9717"/>
                <a:gd name="connsiteY21" fmla="*/ 6869 h 9843"/>
                <a:gd name="connsiteX22" fmla="*/ 3980 w 9717"/>
                <a:gd name="connsiteY22" fmla="*/ 6869 h 9843"/>
                <a:gd name="connsiteX23" fmla="*/ 4346 w 9717"/>
                <a:gd name="connsiteY23" fmla="*/ 6869 h 9843"/>
                <a:gd name="connsiteX24" fmla="*/ 4579 w 9717"/>
                <a:gd name="connsiteY24" fmla="*/ 6916 h 9843"/>
                <a:gd name="connsiteX25" fmla="*/ 4859 w 9717"/>
                <a:gd name="connsiteY25" fmla="*/ 6916 h 9843"/>
                <a:gd name="connsiteX26" fmla="*/ 5134 w 9717"/>
                <a:gd name="connsiteY26" fmla="*/ 6848 h 9843"/>
                <a:gd name="connsiteX27" fmla="*/ 5363 w 9717"/>
                <a:gd name="connsiteY27" fmla="*/ 6869 h 9843"/>
                <a:gd name="connsiteX28" fmla="*/ 5644 w 9717"/>
                <a:gd name="connsiteY28" fmla="*/ 6801 h 9843"/>
                <a:gd name="connsiteX29" fmla="*/ 5878 w 9717"/>
                <a:gd name="connsiteY29" fmla="*/ 6741 h 9843"/>
                <a:gd name="connsiteX30" fmla="*/ 6109 w 9717"/>
                <a:gd name="connsiteY30" fmla="*/ 6741 h 9843"/>
                <a:gd name="connsiteX31" fmla="*/ 6296 w 9717"/>
                <a:gd name="connsiteY31" fmla="*/ 6741 h 9843"/>
                <a:gd name="connsiteX32" fmla="*/ 6428 w 9717"/>
                <a:gd name="connsiteY32" fmla="*/ 6696 h 9843"/>
                <a:gd name="connsiteX33" fmla="*/ 6616 w 9717"/>
                <a:gd name="connsiteY33" fmla="*/ 6671 h 9843"/>
                <a:gd name="connsiteX34" fmla="*/ 6755 w 9717"/>
                <a:gd name="connsiteY34" fmla="*/ 6563 h 9843"/>
                <a:gd name="connsiteX35" fmla="*/ 6755 w 9717"/>
                <a:gd name="connsiteY35" fmla="*/ 6437 h 9843"/>
                <a:gd name="connsiteX36" fmla="*/ 7632 w 9717"/>
                <a:gd name="connsiteY36" fmla="*/ 1770 h 9843"/>
                <a:gd name="connsiteX37" fmla="*/ 7632 w 9717"/>
                <a:gd name="connsiteY37" fmla="*/ 1709 h 9843"/>
                <a:gd name="connsiteX38" fmla="*/ 7681 w 9717"/>
                <a:gd name="connsiteY38" fmla="*/ 1643 h 9843"/>
                <a:gd name="connsiteX39" fmla="*/ 7775 w 9717"/>
                <a:gd name="connsiteY39" fmla="*/ 1573 h 9843"/>
                <a:gd name="connsiteX40" fmla="*/ 7961 w 9717"/>
                <a:gd name="connsiteY40" fmla="*/ 1462 h 9843"/>
                <a:gd name="connsiteX41" fmla="*/ 8280 w 9717"/>
                <a:gd name="connsiteY41" fmla="*/ 1424 h 9843"/>
                <a:gd name="connsiteX42" fmla="*/ 8467 w 9717"/>
                <a:gd name="connsiteY42" fmla="*/ 1405 h 9843"/>
                <a:gd name="connsiteX43" fmla="*/ 8604 w 9717"/>
                <a:gd name="connsiteY43" fmla="*/ 1333 h 9843"/>
                <a:gd name="connsiteX44" fmla="*/ 8832 w 9717"/>
                <a:gd name="connsiteY44" fmla="*/ 1246 h 9843"/>
                <a:gd name="connsiteX45" fmla="*/ 9115 w 9717"/>
                <a:gd name="connsiteY45" fmla="*/ 1047 h 9843"/>
                <a:gd name="connsiteX46" fmla="*/ 9298 w 9717"/>
                <a:gd name="connsiteY46" fmla="*/ 940 h 9843"/>
                <a:gd name="connsiteX47" fmla="*/ 9627 w 9717"/>
                <a:gd name="connsiteY47" fmla="*/ 814 h 9843"/>
                <a:gd name="connsiteX48" fmla="*/ 9717 w 9717"/>
                <a:gd name="connsiteY48" fmla="*/ 699 h 9843"/>
                <a:gd name="connsiteX49" fmla="*/ 9717 w 9717"/>
                <a:gd name="connsiteY49" fmla="*/ 615 h 9843"/>
                <a:gd name="connsiteX50" fmla="*/ 9627 w 9717"/>
                <a:gd name="connsiteY50" fmla="*/ 505 h 9843"/>
                <a:gd name="connsiteX51" fmla="*/ 9441 w 9717"/>
                <a:gd name="connsiteY51" fmla="*/ 394 h 9843"/>
                <a:gd name="connsiteX52" fmla="*/ 9341 w 9717"/>
                <a:gd name="connsiteY52" fmla="*/ 307 h 9843"/>
                <a:gd name="connsiteX53" fmla="*/ 9298 w 9717"/>
                <a:gd name="connsiteY53" fmla="*/ 153 h 9843"/>
                <a:gd name="connsiteX54" fmla="*/ 9298 w 9717"/>
                <a:gd name="connsiteY54" fmla="*/ 61 h 9843"/>
                <a:gd name="connsiteX55" fmla="*/ 9298 w 9717"/>
                <a:gd name="connsiteY55" fmla="*/ 18 h 9843"/>
                <a:gd name="connsiteX56" fmla="*/ 9208 w 9717"/>
                <a:gd name="connsiteY56" fmla="*/ 0 h 9843"/>
                <a:gd name="connsiteX0" fmla="*/ 0 w 9764"/>
                <a:gd name="connsiteY0" fmla="*/ 9913 h 9913"/>
                <a:gd name="connsiteX1" fmla="*/ 378 w 9764"/>
                <a:gd name="connsiteY1" fmla="*/ 9730 h 9913"/>
                <a:gd name="connsiteX2" fmla="*/ 525 w 9764"/>
                <a:gd name="connsiteY2" fmla="*/ 9692 h 9913"/>
                <a:gd name="connsiteX3" fmla="*/ 718 w 9764"/>
                <a:gd name="connsiteY3" fmla="*/ 9621 h 9913"/>
                <a:gd name="connsiteX4" fmla="*/ 1047 w 9764"/>
                <a:gd name="connsiteY4" fmla="*/ 9488 h 9913"/>
                <a:gd name="connsiteX5" fmla="*/ 1047 w 9764"/>
                <a:gd name="connsiteY5" fmla="*/ 9383 h 9913"/>
                <a:gd name="connsiteX6" fmla="*/ 1093 w 9764"/>
                <a:gd name="connsiteY6" fmla="*/ 9139 h 9913"/>
                <a:gd name="connsiteX7" fmla="*/ 1184 w 9764"/>
                <a:gd name="connsiteY7" fmla="*/ 8960 h 9913"/>
                <a:gd name="connsiteX8" fmla="*/ 1240 w 9764"/>
                <a:gd name="connsiteY8" fmla="*/ 8806 h 9913"/>
                <a:gd name="connsiteX9" fmla="*/ 1432 w 9764"/>
                <a:gd name="connsiteY9" fmla="*/ 8627 h 9913"/>
                <a:gd name="connsiteX10" fmla="*/ 1716 w 9764"/>
                <a:gd name="connsiteY10" fmla="*/ 8378 h 9913"/>
                <a:gd name="connsiteX11" fmla="*/ 2097 w 9764"/>
                <a:gd name="connsiteY11" fmla="*/ 8155 h 9913"/>
                <a:gd name="connsiteX12" fmla="*/ 2239 w 9764"/>
                <a:gd name="connsiteY12" fmla="*/ 8004 h 9913"/>
                <a:gd name="connsiteX13" fmla="*/ 2765 w 9764"/>
                <a:gd name="connsiteY13" fmla="*/ 7842 h 9913"/>
                <a:gd name="connsiteX14" fmla="*/ 2951 w 9764"/>
                <a:gd name="connsiteY14" fmla="*/ 7824 h 9913"/>
                <a:gd name="connsiteX15" fmla="*/ 3048 w 9764"/>
                <a:gd name="connsiteY15" fmla="*/ 7712 h 9913"/>
                <a:gd name="connsiteX16" fmla="*/ 3287 w 9764"/>
                <a:gd name="connsiteY16" fmla="*/ 7467 h 9913"/>
                <a:gd name="connsiteX17" fmla="*/ 3428 w 9764"/>
                <a:gd name="connsiteY17" fmla="*/ 7199 h 9913"/>
                <a:gd name="connsiteX18" fmla="*/ 3428 w 9764"/>
                <a:gd name="connsiteY18" fmla="*/ 7094 h 9913"/>
                <a:gd name="connsiteX19" fmla="*/ 3476 w 9764"/>
                <a:gd name="connsiteY19" fmla="*/ 7026 h 9913"/>
                <a:gd name="connsiteX20" fmla="*/ 3668 w 9764"/>
                <a:gd name="connsiteY20" fmla="*/ 6979 h 9913"/>
                <a:gd name="connsiteX21" fmla="*/ 3860 w 9764"/>
                <a:gd name="connsiteY21" fmla="*/ 6979 h 9913"/>
                <a:gd name="connsiteX22" fmla="*/ 4237 w 9764"/>
                <a:gd name="connsiteY22" fmla="*/ 6979 h 9913"/>
                <a:gd name="connsiteX23" fmla="*/ 4476 w 9764"/>
                <a:gd name="connsiteY23" fmla="*/ 7026 h 9913"/>
                <a:gd name="connsiteX24" fmla="*/ 4765 w 9764"/>
                <a:gd name="connsiteY24" fmla="*/ 7026 h 9913"/>
                <a:gd name="connsiteX25" fmla="*/ 5048 w 9764"/>
                <a:gd name="connsiteY25" fmla="*/ 6957 h 9913"/>
                <a:gd name="connsiteX26" fmla="*/ 5283 w 9764"/>
                <a:gd name="connsiteY26" fmla="*/ 6979 h 9913"/>
                <a:gd name="connsiteX27" fmla="*/ 5572 w 9764"/>
                <a:gd name="connsiteY27" fmla="*/ 6909 h 9913"/>
                <a:gd name="connsiteX28" fmla="*/ 5813 w 9764"/>
                <a:gd name="connsiteY28" fmla="*/ 6849 h 9913"/>
                <a:gd name="connsiteX29" fmla="*/ 6051 w 9764"/>
                <a:gd name="connsiteY29" fmla="*/ 6849 h 9913"/>
                <a:gd name="connsiteX30" fmla="*/ 6243 w 9764"/>
                <a:gd name="connsiteY30" fmla="*/ 6849 h 9913"/>
                <a:gd name="connsiteX31" fmla="*/ 6379 w 9764"/>
                <a:gd name="connsiteY31" fmla="*/ 6803 h 9913"/>
                <a:gd name="connsiteX32" fmla="*/ 6573 w 9764"/>
                <a:gd name="connsiteY32" fmla="*/ 6777 h 9913"/>
                <a:gd name="connsiteX33" fmla="*/ 6716 w 9764"/>
                <a:gd name="connsiteY33" fmla="*/ 6668 h 9913"/>
                <a:gd name="connsiteX34" fmla="*/ 6716 w 9764"/>
                <a:gd name="connsiteY34" fmla="*/ 6540 h 9913"/>
                <a:gd name="connsiteX35" fmla="*/ 7618 w 9764"/>
                <a:gd name="connsiteY35" fmla="*/ 1798 h 9913"/>
                <a:gd name="connsiteX36" fmla="*/ 7618 w 9764"/>
                <a:gd name="connsiteY36" fmla="*/ 1736 h 9913"/>
                <a:gd name="connsiteX37" fmla="*/ 7669 w 9764"/>
                <a:gd name="connsiteY37" fmla="*/ 1669 h 9913"/>
                <a:gd name="connsiteX38" fmla="*/ 7765 w 9764"/>
                <a:gd name="connsiteY38" fmla="*/ 1598 h 9913"/>
                <a:gd name="connsiteX39" fmla="*/ 7957 w 9764"/>
                <a:gd name="connsiteY39" fmla="*/ 1485 h 9913"/>
                <a:gd name="connsiteX40" fmla="*/ 8285 w 9764"/>
                <a:gd name="connsiteY40" fmla="*/ 1447 h 9913"/>
                <a:gd name="connsiteX41" fmla="*/ 8478 w 9764"/>
                <a:gd name="connsiteY41" fmla="*/ 1427 h 9913"/>
                <a:gd name="connsiteX42" fmla="*/ 8619 w 9764"/>
                <a:gd name="connsiteY42" fmla="*/ 1354 h 9913"/>
                <a:gd name="connsiteX43" fmla="*/ 8853 w 9764"/>
                <a:gd name="connsiteY43" fmla="*/ 1266 h 9913"/>
                <a:gd name="connsiteX44" fmla="*/ 9144 w 9764"/>
                <a:gd name="connsiteY44" fmla="*/ 1064 h 9913"/>
                <a:gd name="connsiteX45" fmla="*/ 9333 w 9764"/>
                <a:gd name="connsiteY45" fmla="*/ 955 h 9913"/>
                <a:gd name="connsiteX46" fmla="*/ 9671 w 9764"/>
                <a:gd name="connsiteY46" fmla="*/ 827 h 9913"/>
                <a:gd name="connsiteX47" fmla="*/ 9764 w 9764"/>
                <a:gd name="connsiteY47" fmla="*/ 710 h 9913"/>
                <a:gd name="connsiteX48" fmla="*/ 9764 w 9764"/>
                <a:gd name="connsiteY48" fmla="*/ 625 h 9913"/>
                <a:gd name="connsiteX49" fmla="*/ 9671 w 9764"/>
                <a:gd name="connsiteY49" fmla="*/ 513 h 9913"/>
                <a:gd name="connsiteX50" fmla="*/ 9480 w 9764"/>
                <a:gd name="connsiteY50" fmla="*/ 400 h 9913"/>
                <a:gd name="connsiteX51" fmla="*/ 9377 w 9764"/>
                <a:gd name="connsiteY51" fmla="*/ 312 h 9913"/>
                <a:gd name="connsiteX52" fmla="*/ 9333 w 9764"/>
                <a:gd name="connsiteY52" fmla="*/ 155 h 9913"/>
                <a:gd name="connsiteX53" fmla="*/ 9333 w 9764"/>
                <a:gd name="connsiteY53" fmla="*/ 62 h 9913"/>
                <a:gd name="connsiteX54" fmla="*/ 9333 w 9764"/>
                <a:gd name="connsiteY54" fmla="*/ 18 h 9913"/>
                <a:gd name="connsiteX55" fmla="*/ 9240 w 9764"/>
                <a:gd name="connsiteY55" fmla="*/ 0 h 9913"/>
                <a:gd name="connsiteX0" fmla="*/ 0 w 9613"/>
                <a:gd name="connsiteY0" fmla="*/ 9815 h 9815"/>
                <a:gd name="connsiteX1" fmla="*/ 151 w 9613"/>
                <a:gd name="connsiteY1" fmla="*/ 9777 h 9815"/>
                <a:gd name="connsiteX2" fmla="*/ 348 w 9613"/>
                <a:gd name="connsiteY2" fmla="*/ 9705 h 9815"/>
                <a:gd name="connsiteX3" fmla="*/ 685 w 9613"/>
                <a:gd name="connsiteY3" fmla="*/ 9571 h 9815"/>
                <a:gd name="connsiteX4" fmla="*/ 685 w 9613"/>
                <a:gd name="connsiteY4" fmla="*/ 9465 h 9815"/>
                <a:gd name="connsiteX5" fmla="*/ 732 w 9613"/>
                <a:gd name="connsiteY5" fmla="*/ 9219 h 9815"/>
                <a:gd name="connsiteX6" fmla="*/ 826 w 9613"/>
                <a:gd name="connsiteY6" fmla="*/ 9039 h 9815"/>
                <a:gd name="connsiteX7" fmla="*/ 883 w 9613"/>
                <a:gd name="connsiteY7" fmla="*/ 8883 h 9815"/>
                <a:gd name="connsiteX8" fmla="*/ 1080 w 9613"/>
                <a:gd name="connsiteY8" fmla="*/ 8703 h 9815"/>
                <a:gd name="connsiteX9" fmla="*/ 1370 w 9613"/>
                <a:gd name="connsiteY9" fmla="*/ 8452 h 9815"/>
                <a:gd name="connsiteX10" fmla="*/ 1761 w 9613"/>
                <a:gd name="connsiteY10" fmla="*/ 8227 h 9815"/>
                <a:gd name="connsiteX11" fmla="*/ 1906 w 9613"/>
                <a:gd name="connsiteY11" fmla="*/ 8074 h 9815"/>
                <a:gd name="connsiteX12" fmla="*/ 2445 w 9613"/>
                <a:gd name="connsiteY12" fmla="*/ 7911 h 9815"/>
                <a:gd name="connsiteX13" fmla="*/ 2635 w 9613"/>
                <a:gd name="connsiteY13" fmla="*/ 7893 h 9815"/>
                <a:gd name="connsiteX14" fmla="*/ 2735 w 9613"/>
                <a:gd name="connsiteY14" fmla="*/ 7780 h 9815"/>
                <a:gd name="connsiteX15" fmla="*/ 2979 w 9613"/>
                <a:gd name="connsiteY15" fmla="*/ 7533 h 9815"/>
                <a:gd name="connsiteX16" fmla="*/ 3124 w 9613"/>
                <a:gd name="connsiteY16" fmla="*/ 7262 h 9815"/>
                <a:gd name="connsiteX17" fmla="*/ 3124 w 9613"/>
                <a:gd name="connsiteY17" fmla="*/ 7156 h 9815"/>
                <a:gd name="connsiteX18" fmla="*/ 3173 w 9613"/>
                <a:gd name="connsiteY18" fmla="*/ 7088 h 9815"/>
                <a:gd name="connsiteX19" fmla="*/ 3370 w 9613"/>
                <a:gd name="connsiteY19" fmla="*/ 7040 h 9815"/>
                <a:gd name="connsiteX20" fmla="*/ 3566 w 9613"/>
                <a:gd name="connsiteY20" fmla="*/ 7040 h 9815"/>
                <a:gd name="connsiteX21" fmla="*/ 3952 w 9613"/>
                <a:gd name="connsiteY21" fmla="*/ 7040 h 9815"/>
                <a:gd name="connsiteX22" fmla="*/ 4197 w 9613"/>
                <a:gd name="connsiteY22" fmla="*/ 7088 h 9815"/>
                <a:gd name="connsiteX23" fmla="*/ 4493 w 9613"/>
                <a:gd name="connsiteY23" fmla="*/ 7088 h 9815"/>
                <a:gd name="connsiteX24" fmla="*/ 4783 w 9613"/>
                <a:gd name="connsiteY24" fmla="*/ 7018 h 9815"/>
                <a:gd name="connsiteX25" fmla="*/ 5024 w 9613"/>
                <a:gd name="connsiteY25" fmla="*/ 7040 h 9815"/>
                <a:gd name="connsiteX26" fmla="*/ 5320 w 9613"/>
                <a:gd name="connsiteY26" fmla="*/ 6970 h 9815"/>
                <a:gd name="connsiteX27" fmla="*/ 5567 w 9613"/>
                <a:gd name="connsiteY27" fmla="*/ 6909 h 9815"/>
                <a:gd name="connsiteX28" fmla="*/ 5810 w 9613"/>
                <a:gd name="connsiteY28" fmla="*/ 6909 h 9815"/>
                <a:gd name="connsiteX29" fmla="*/ 6007 w 9613"/>
                <a:gd name="connsiteY29" fmla="*/ 6909 h 9815"/>
                <a:gd name="connsiteX30" fmla="*/ 6146 w 9613"/>
                <a:gd name="connsiteY30" fmla="*/ 6863 h 9815"/>
                <a:gd name="connsiteX31" fmla="*/ 6345 w 9613"/>
                <a:gd name="connsiteY31" fmla="*/ 6836 h 9815"/>
                <a:gd name="connsiteX32" fmla="*/ 6491 w 9613"/>
                <a:gd name="connsiteY32" fmla="*/ 6727 h 9815"/>
                <a:gd name="connsiteX33" fmla="*/ 6491 w 9613"/>
                <a:gd name="connsiteY33" fmla="*/ 6597 h 9815"/>
                <a:gd name="connsiteX34" fmla="*/ 7415 w 9613"/>
                <a:gd name="connsiteY34" fmla="*/ 1814 h 9815"/>
                <a:gd name="connsiteX35" fmla="*/ 7415 w 9613"/>
                <a:gd name="connsiteY35" fmla="*/ 1751 h 9815"/>
                <a:gd name="connsiteX36" fmla="*/ 7467 w 9613"/>
                <a:gd name="connsiteY36" fmla="*/ 1684 h 9815"/>
                <a:gd name="connsiteX37" fmla="*/ 7566 w 9613"/>
                <a:gd name="connsiteY37" fmla="*/ 1612 h 9815"/>
                <a:gd name="connsiteX38" fmla="*/ 7762 w 9613"/>
                <a:gd name="connsiteY38" fmla="*/ 1498 h 9815"/>
                <a:gd name="connsiteX39" fmla="*/ 8098 w 9613"/>
                <a:gd name="connsiteY39" fmla="*/ 1460 h 9815"/>
                <a:gd name="connsiteX40" fmla="*/ 8296 w 9613"/>
                <a:gd name="connsiteY40" fmla="*/ 1440 h 9815"/>
                <a:gd name="connsiteX41" fmla="*/ 8440 w 9613"/>
                <a:gd name="connsiteY41" fmla="*/ 1366 h 9815"/>
                <a:gd name="connsiteX42" fmla="*/ 8680 w 9613"/>
                <a:gd name="connsiteY42" fmla="*/ 1277 h 9815"/>
                <a:gd name="connsiteX43" fmla="*/ 8978 w 9613"/>
                <a:gd name="connsiteY43" fmla="*/ 1073 h 9815"/>
                <a:gd name="connsiteX44" fmla="*/ 9172 w 9613"/>
                <a:gd name="connsiteY44" fmla="*/ 963 h 9815"/>
                <a:gd name="connsiteX45" fmla="*/ 9518 w 9613"/>
                <a:gd name="connsiteY45" fmla="*/ 834 h 9815"/>
                <a:gd name="connsiteX46" fmla="*/ 9613 w 9613"/>
                <a:gd name="connsiteY46" fmla="*/ 716 h 9815"/>
                <a:gd name="connsiteX47" fmla="*/ 9613 w 9613"/>
                <a:gd name="connsiteY47" fmla="*/ 630 h 9815"/>
                <a:gd name="connsiteX48" fmla="*/ 9518 w 9613"/>
                <a:gd name="connsiteY48" fmla="*/ 518 h 9815"/>
                <a:gd name="connsiteX49" fmla="*/ 9322 w 9613"/>
                <a:gd name="connsiteY49" fmla="*/ 404 h 9815"/>
                <a:gd name="connsiteX50" fmla="*/ 9217 w 9613"/>
                <a:gd name="connsiteY50" fmla="*/ 315 h 9815"/>
                <a:gd name="connsiteX51" fmla="*/ 9172 w 9613"/>
                <a:gd name="connsiteY51" fmla="*/ 156 h 9815"/>
                <a:gd name="connsiteX52" fmla="*/ 9172 w 9613"/>
                <a:gd name="connsiteY52" fmla="*/ 63 h 9815"/>
                <a:gd name="connsiteX53" fmla="*/ 9172 w 9613"/>
                <a:gd name="connsiteY53" fmla="*/ 18 h 9815"/>
                <a:gd name="connsiteX54" fmla="*/ 9076 w 9613"/>
                <a:gd name="connsiteY54" fmla="*/ 0 h 9815"/>
                <a:gd name="connsiteX0" fmla="*/ 0 w 9843"/>
                <a:gd name="connsiteY0" fmla="*/ 9961 h 9961"/>
                <a:gd name="connsiteX1" fmla="*/ 205 w 9843"/>
                <a:gd name="connsiteY1" fmla="*/ 9888 h 9961"/>
                <a:gd name="connsiteX2" fmla="*/ 556 w 9843"/>
                <a:gd name="connsiteY2" fmla="*/ 9751 h 9961"/>
                <a:gd name="connsiteX3" fmla="*/ 556 w 9843"/>
                <a:gd name="connsiteY3" fmla="*/ 9643 h 9961"/>
                <a:gd name="connsiteX4" fmla="*/ 604 w 9843"/>
                <a:gd name="connsiteY4" fmla="*/ 9393 h 9961"/>
                <a:gd name="connsiteX5" fmla="*/ 702 w 9843"/>
                <a:gd name="connsiteY5" fmla="*/ 9209 h 9961"/>
                <a:gd name="connsiteX6" fmla="*/ 762 w 9843"/>
                <a:gd name="connsiteY6" fmla="*/ 9050 h 9961"/>
                <a:gd name="connsiteX7" fmla="*/ 966 w 9843"/>
                <a:gd name="connsiteY7" fmla="*/ 8867 h 9961"/>
                <a:gd name="connsiteX8" fmla="*/ 1268 w 9843"/>
                <a:gd name="connsiteY8" fmla="*/ 8611 h 9961"/>
                <a:gd name="connsiteX9" fmla="*/ 1675 w 9843"/>
                <a:gd name="connsiteY9" fmla="*/ 8382 h 9961"/>
                <a:gd name="connsiteX10" fmla="*/ 1826 w 9843"/>
                <a:gd name="connsiteY10" fmla="*/ 8226 h 9961"/>
                <a:gd name="connsiteX11" fmla="*/ 2386 w 9843"/>
                <a:gd name="connsiteY11" fmla="*/ 8060 h 9961"/>
                <a:gd name="connsiteX12" fmla="*/ 2584 w 9843"/>
                <a:gd name="connsiteY12" fmla="*/ 8042 h 9961"/>
                <a:gd name="connsiteX13" fmla="*/ 2688 w 9843"/>
                <a:gd name="connsiteY13" fmla="*/ 7927 h 9961"/>
                <a:gd name="connsiteX14" fmla="*/ 2942 w 9843"/>
                <a:gd name="connsiteY14" fmla="*/ 7675 h 9961"/>
                <a:gd name="connsiteX15" fmla="*/ 3093 w 9843"/>
                <a:gd name="connsiteY15" fmla="*/ 7399 h 9961"/>
                <a:gd name="connsiteX16" fmla="*/ 3093 w 9843"/>
                <a:gd name="connsiteY16" fmla="*/ 7291 h 9961"/>
                <a:gd name="connsiteX17" fmla="*/ 3144 w 9843"/>
                <a:gd name="connsiteY17" fmla="*/ 7222 h 9961"/>
                <a:gd name="connsiteX18" fmla="*/ 3349 w 9843"/>
                <a:gd name="connsiteY18" fmla="*/ 7173 h 9961"/>
                <a:gd name="connsiteX19" fmla="*/ 3553 w 9843"/>
                <a:gd name="connsiteY19" fmla="*/ 7173 h 9961"/>
                <a:gd name="connsiteX20" fmla="*/ 3954 w 9843"/>
                <a:gd name="connsiteY20" fmla="*/ 7173 h 9961"/>
                <a:gd name="connsiteX21" fmla="*/ 4209 w 9843"/>
                <a:gd name="connsiteY21" fmla="*/ 7222 h 9961"/>
                <a:gd name="connsiteX22" fmla="*/ 4517 w 9843"/>
                <a:gd name="connsiteY22" fmla="*/ 7222 h 9961"/>
                <a:gd name="connsiteX23" fmla="*/ 4819 w 9843"/>
                <a:gd name="connsiteY23" fmla="*/ 7150 h 9961"/>
                <a:gd name="connsiteX24" fmla="*/ 5069 w 9843"/>
                <a:gd name="connsiteY24" fmla="*/ 7173 h 9961"/>
                <a:gd name="connsiteX25" fmla="*/ 5377 w 9843"/>
                <a:gd name="connsiteY25" fmla="*/ 7101 h 9961"/>
                <a:gd name="connsiteX26" fmla="*/ 5634 w 9843"/>
                <a:gd name="connsiteY26" fmla="*/ 7039 h 9961"/>
                <a:gd name="connsiteX27" fmla="*/ 5887 w 9843"/>
                <a:gd name="connsiteY27" fmla="*/ 7039 h 9961"/>
                <a:gd name="connsiteX28" fmla="*/ 6092 w 9843"/>
                <a:gd name="connsiteY28" fmla="*/ 7039 h 9961"/>
                <a:gd name="connsiteX29" fmla="*/ 6236 w 9843"/>
                <a:gd name="connsiteY29" fmla="*/ 6992 h 9961"/>
                <a:gd name="connsiteX30" fmla="*/ 6443 w 9843"/>
                <a:gd name="connsiteY30" fmla="*/ 6965 h 9961"/>
                <a:gd name="connsiteX31" fmla="*/ 6595 w 9843"/>
                <a:gd name="connsiteY31" fmla="*/ 6854 h 9961"/>
                <a:gd name="connsiteX32" fmla="*/ 6595 w 9843"/>
                <a:gd name="connsiteY32" fmla="*/ 6721 h 9961"/>
                <a:gd name="connsiteX33" fmla="*/ 7557 w 9843"/>
                <a:gd name="connsiteY33" fmla="*/ 1848 h 9961"/>
                <a:gd name="connsiteX34" fmla="*/ 7557 w 9843"/>
                <a:gd name="connsiteY34" fmla="*/ 1784 h 9961"/>
                <a:gd name="connsiteX35" fmla="*/ 7611 w 9843"/>
                <a:gd name="connsiteY35" fmla="*/ 1716 h 9961"/>
                <a:gd name="connsiteX36" fmla="*/ 7714 w 9843"/>
                <a:gd name="connsiteY36" fmla="*/ 1642 h 9961"/>
                <a:gd name="connsiteX37" fmla="*/ 7917 w 9843"/>
                <a:gd name="connsiteY37" fmla="*/ 1526 h 9961"/>
                <a:gd name="connsiteX38" fmla="*/ 8267 w 9843"/>
                <a:gd name="connsiteY38" fmla="*/ 1488 h 9961"/>
                <a:gd name="connsiteX39" fmla="*/ 8473 w 9843"/>
                <a:gd name="connsiteY39" fmla="*/ 1467 h 9961"/>
                <a:gd name="connsiteX40" fmla="*/ 8623 w 9843"/>
                <a:gd name="connsiteY40" fmla="*/ 1392 h 9961"/>
                <a:gd name="connsiteX41" fmla="*/ 8872 w 9843"/>
                <a:gd name="connsiteY41" fmla="*/ 1301 h 9961"/>
                <a:gd name="connsiteX42" fmla="*/ 9182 w 9843"/>
                <a:gd name="connsiteY42" fmla="*/ 1093 h 9961"/>
                <a:gd name="connsiteX43" fmla="*/ 9384 w 9843"/>
                <a:gd name="connsiteY43" fmla="*/ 981 h 9961"/>
                <a:gd name="connsiteX44" fmla="*/ 9744 w 9843"/>
                <a:gd name="connsiteY44" fmla="*/ 850 h 9961"/>
                <a:gd name="connsiteX45" fmla="*/ 9843 w 9843"/>
                <a:gd name="connsiteY45" fmla="*/ 729 h 9961"/>
                <a:gd name="connsiteX46" fmla="*/ 9843 w 9843"/>
                <a:gd name="connsiteY46" fmla="*/ 642 h 9961"/>
                <a:gd name="connsiteX47" fmla="*/ 9744 w 9843"/>
                <a:gd name="connsiteY47" fmla="*/ 528 h 9961"/>
                <a:gd name="connsiteX48" fmla="*/ 9540 w 9843"/>
                <a:gd name="connsiteY48" fmla="*/ 412 h 9961"/>
                <a:gd name="connsiteX49" fmla="*/ 9431 w 9843"/>
                <a:gd name="connsiteY49" fmla="*/ 321 h 9961"/>
                <a:gd name="connsiteX50" fmla="*/ 9384 w 9843"/>
                <a:gd name="connsiteY50" fmla="*/ 159 h 9961"/>
                <a:gd name="connsiteX51" fmla="*/ 9384 w 9843"/>
                <a:gd name="connsiteY51" fmla="*/ 64 h 9961"/>
                <a:gd name="connsiteX52" fmla="*/ 9384 w 9843"/>
                <a:gd name="connsiteY52" fmla="*/ 18 h 9961"/>
                <a:gd name="connsiteX53" fmla="*/ 9284 w 9843"/>
                <a:gd name="connsiteY53" fmla="*/ 0 h 9961"/>
                <a:gd name="connsiteX0" fmla="*/ 0 w 10000"/>
                <a:gd name="connsiteY0" fmla="*/ 10000 h 10000"/>
                <a:gd name="connsiteX1" fmla="*/ 177 w 10000"/>
                <a:gd name="connsiteY1" fmla="*/ 9979 h 10000"/>
                <a:gd name="connsiteX2" fmla="*/ 208 w 10000"/>
                <a:gd name="connsiteY2" fmla="*/ 9927 h 10000"/>
                <a:gd name="connsiteX3" fmla="*/ 565 w 10000"/>
                <a:gd name="connsiteY3" fmla="*/ 9789 h 10000"/>
                <a:gd name="connsiteX4" fmla="*/ 565 w 10000"/>
                <a:gd name="connsiteY4" fmla="*/ 9681 h 10000"/>
                <a:gd name="connsiteX5" fmla="*/ 614 w 10000"/>
                <a:gd name="connsiteY5" fmla="*/ 9430 h 10000"/>
                <a:gd name="connsiteX6" fmla="*/ 713 w 10000"/>
                <a:gd name="connsiteY6" fmla="*/ 9245 h 10000"/>
                <a:gd name="connsiteX7" fmla="*/ 774 w 10000"/>
                <a:gd name="connsiteY7" fmla="*/ 9085 h 10000"/>
                <a:gd name="connsiteX8" fmla="*/ 981 w 10000"/>
                <a:gd name="connsiteY8" fmla="*/ 8902 h 10000"/>
                <a:gd name="connsiteX9" fmla="*/ 1288 w 10000"/>
                <a:gd name="connsiteY9" fmla="*/ 8645 h 10000"/>
                <a:gd name="connsiteX10" fmla="*/ 1702 w 10000"/>
                <a:gd name="connsiteY10" fmla="*/ 8415 h 10000"/>
                <a:gd name="connsiteX11" fmla="*/ 1855 w 10000"/>
                <a:gd name="connsiteY11" fmla="*/ 8258 h 10000"/>
                <a:gd name="connsiteX12" fmla="*/ 2424 w 10000"/>
                <a:gd name="connsiteY12" fmla="*/ 8092 h 10000"/>
                <a:gd name="connsiteX13" fmla="*/ 2625 w 10000"/>
                <a:gd name="connsiteY13" fmla="*/ 8073 h 10000"/>
                <a:gd name="connsiteX14" fmla="*/ 2731 w 10000"/>
                <a:gd name="connsiteY14" fmla="*/ 7958 h 10000"/>
                <a:gd name="connsiteX15" fmla="*/ 2989 w 10000"/>
                <a:gd name="connsiteY15" fmla="*/ 7705 h 10000"/>
                <a:gd name="connsiteX16" fmla="*/ 3142 w 10000"/>
                <a:gd name="connsiteY16" fmla="*/ 7428 h 10000"/>
                <a:gd name="connsiteX17" fmla="*/ 3142 w 10000"/>
                <a:gd name="connsiteY17" fmla="*/ 7320 h 10000"/>
                <a:gd name="connsiteX18" fmla="*/ 3194 w 10000"/>
                <a:gd name="connsiteY18" fmla="*/ 7250 h 10000"/>
                <a:gd name="connsiteX19" fmla="*/ 3402 w 10000"/>
                <a:gd name="connsiteY19" fmla="*/ 7201 h 10000"/>
                <a:gd name="connsiteX20" fmla="*/ 3610 w 10000"/>
                <a:gd name="connsiteY20" fmla="*/ 7201 h 10000"/>
                <a:gd name="connsiteX21" fmla="*/ 4017 w 10000"/>
                <a:gd name="connsiteY21" fmla="*/ 7201 h 10000"/>
                <a:gd name="connsiteX22" fmla="*/ 4276 w 10000"/>
                <a:gd name="connsiteY22" fmla="*/ 7250 h 10000"/>
                <a:gd name="connsiteX23" fmla="*/ 4589 w 10000"/>
                <a:gd name="connsiteY23" fmla="*/ 7250 h 10000"/>
                <a:gd name="connsiteX24" fmla="*/ 4896 w 10000"/>
                <a:gd name="connsiteY24" fmla="*/ 7178 h 10000"/>
                <a:gd name="connsiteX25" fmla="*/ 5150 w 10000"/>
                <a:gd name="connsiteY25" fmla="*/ 7201 h 10000"/>
                <a:gd name="connsiteX26" fmla="*/ 5463 w 10000"/>
                <a:gd name="connsiteY26" fmla="*/ 7129 h 10000"/>
                <a:gd name="connsiteX27" fmla="*/ 5724 w 10000"/>
                <a:gd name="connsiteY27" fmla="*/ 7067 h 10000"/>
                <a:gd name="connsiteX28" fmla="*/ 5981 w 10000"/>
                <a:gd name="connsiteY28" fmla="*/ 7067 h 10000"/>
                <a:gd name="connsiteX29" fmla="*/ 6189 w 10000"/>
                <a:gd name="connsiteY29" fmla="*/ 7067 h 10000"/>
                <a:gd name="connsiteX30" fmla="*/ 6335 w 10000"/>
                <a:gd name="connsiteY30" fmla="*/ 7019 h 10000"/>
                <a:gd name="connsiteX31" fmla="*/ 6546 w 10000"/>
                <a:gd name="connsiteY31" fmla="*/ 6992 h 10000"/>
                <a:gd name="connsiteX32" fmla="*/ 6700 w 10000"/>
                <a:gd name="connsiteY32" fmla="*/ 6881 h 10000"/>
                <a:gd name="connsiteX33" fmla="*/ 6700 w 10000"/>
                <a:gd name="connsiteY33" fmla="*/ 6747 h 10000"/>
                <a:gd name="connsiteX34" fmla="*/ 7678 w 10000"/>
                <a:gd name="connsiteY34" fmla="*/ 1855 h 10000"/>
                <a:gd name="connsiteX35" fmla="*/ 7678 w 10000"/>
                <a:gd name="connsiteY35" fmla="*/ 1791 h 10000"/>
                <a:gd name="connsiteX36" fmla="*/ 7732 w 10000"/>
                <a:gd name="connsiteY36" fmla="*/ 1723 h 10000"/>
                <a:gd name="connsiteX37" fmla="*/ 7837 w 10000"/>
                <a:gd name="connsiteY37" fmla="*/ 1648 h 10000"/>
                <a:gd name="connsiteX38" fmla="*/ 8043 w 10000"/>
                <a:gd name="connsiteY38" fmla="*/ 1532 h 10000"/>
                <a:gd name="connsiteX39" fmla="*/ 8399 w 10000"/>
                <a:gd name="connsiteY39" fmla="*/ 1494 h 10000"/>
                <a:gd name="connsiteX40" fmla="*/ 8608 w 10000"/>
                <a:gd name="connsiteY40" fmla="*/ 1473 h 10000"/>
                <a:gd name="connsiteX41" fmla="*/ 8761 w 10000"/>
                <a:gd name="connsiteY41" fmla="*/ 1397 h 10000"/>
                <a:gd name="connsiteX42" fmla="*/ 9014 w 10000"/>
                <a:gd name="connsiteY42" fmla="*/ 1306 h 10000"/>
                <a:gd name="connsiteX43" fmla="*/ 9328 w 10000"/>
                <a:gd name="connsiteY43" fmla="*/ 1097 h 10000"/>
                <a:gd name="connsiteX44" fmla="*/ 9534 w 10000"/>
                <a:gd name="connsiteY44" fmla="*/ 985 h 10000"/>
                <a:gd name="connsiteX45" fmla="*/ 9899 w 10000"/>
                <a:gd name="connsiteY45" fmla="*/ 853 h 10000"/>
                <a:gd name="connsiteX46" fmla="*/ 10000 w 10000"/>
                <a:gd name="connsiteY46" fmla="*/ 732 h 10000"/>
                <a:gd name="connsiteX47" fmla="*/ 10000 w 10000"/>
                <a:gd name="connsiteY47" fmla="*/ 645 h 10000"/>
                <a:gd name="connsiteX48" fmla="*/ 9899 w 10000"/>
                <a:gd name="connsiteY48" fmla="*/ 530 h 10000"/>
                <a:gd name="connsiteX49" fmla="*/ 9692 w 10000"/>
                <a:gd name="connsiteY49" fmla="*/ 414 h 10000"/>
                <a:gd name="connsiteX50" fmla="*/ 9581 w 10000"/>
                <a:gd name="connsiteY50" fmla="*/ 322 h 10000"/>
                <a:gd name="connsiteX51" fmla="*/ 9534 w 10000"/>
                <a:gd name="connsiteY51" fmla="*/ 160 h 10000"/>
                <a:gd name="connsiteX52" fmla="*/ 9534 w 10000"/>
                <a:gd name="connsiteY52" fmla="*/ 64 h 10000"/>
                <a:gd name="connsiteX53" fmla="*/ 9534 w 10000"/>
                <a:gd name="connsiteY53" fmla="*/ 18 h 10000"/>
                <a:gd name="connsiteX54" fmla="*/ 9432 w 10000"/>
                <a:gd name="connsiteY54" fmla="*/ 0 h 10000"/>
                <a:gd name="connsiteX0" fmla="*/ 0 w 10000"/>
                <a:gd name="connsiteY0" fmla="*/ 10000 h 10000"/>
                <a:gd name="connsiteX1" fmla="*/ 177 w 10000"/>
                <a:gd name="connsiteY1" fmla="*/ 9979 h 10000"/>
                <a:gd name="connsiteX2" fmla="*/ 208 w 10000"/>
                <a:gd name="connsiteY2" fmla="*/ 9927 h 10000"/>
                <a:gd name="connsiteX3" fmla="*/ 565 w 10000"/>
                <a:gd name="connsiteY3" fmla="*/ 9681 h 10000"/>
                <a:gd name="connsiteX4" fmla="*/ 614 w 10000"/>
                <a:gd name="connsiteY4" fmla="*/ 9430 h 10000"/>
                <a:gd name="connsiteX5" fmla="*/ 713 w 10000"/>
                <a:gd name="connsiteY5" fmla="*/ 9245 h 10000"/>
                <a:gd name="connsiteX6" fmla="*/ 774 w 10000"/>
                <a:gd name="connsiteY6" fmla="*/ 9085 h 10000"/>
                <a:gd name="connsiteX7" fmla="*/ 981 w 10000"/>
                <a:gd name="connsiteY7" fmla="*/ 8902 h 10000"/>
                <a:gd name="connsiteX8" fmla="*/ 1288 w 10000"/>
                <a:gd name="connsiteY8" fmla="*/ 8645 h 10000"/>
                <a:gd name="connsiteX9" fmla="*/ 1702 w 10000"/>
                <a:gd name="connsiteY9" fmla="*/ 8415 h 10000"/>
                <a:gd name="connsiteX10" fmla="*/ 1855 w 10000"/>
                <a:gd name="connsiteY10" fmla="*/ 8258 h 10000"/>
                <a:gd name="connsiteX11" fmla="*/ 2424 w 10000"/>
                <a:gd name="connsiteY11" fmla="*/ 8092 h 10000"/>
                <a:gd name="connsiteX12" fmla="*/ 2625 w 10000"/>
                <a:gd name="connsiteY12" fmla="*/ 8073 h 10000"/>
                <a:gd name="connsiteX13" fmla="*/ 2731 w 10000"/>
                <a:gd name="connsiteY13" fmla="*/ 7958 h 10000"/>
                <a:gd name="connsiteX14" fmla="*/ 2989 w 10000"/>
                <a:gd name="connsiteY14" fmla="*/ 7705 h 10000"/>
                <a:gd name="connsiteX15" fmla="*/ 3142 w 10000"/>
                <a:gd name="connsiteY15" fmla="*/ 7428 h 10000"/>
                <a:gd name="connsiteX16" fmla="*/ 3142 w 10000"/>
                <a:gd name="connsiteY16" fmla="*/ 7320 h 10000"/>
                <a:gd name="connsiteX17" fmla="*/ 3194 w 10000"/>
                <a:gd name="connsiteY17" fmla="*/ 7250 h 10000"/>
                <a:gd name="connsiteX18" fmla="*/ 3402 w 10000"/>
                <a:gd name="connsiteY18" fmla="*/ 7201 h 10000"/>
                <a:gd name="connsiteX19" fmla="*/ 3610 w 10000"/>
                <a:gd name="connsiteY19" fmla="*/ 7201 h 10000"/>
                <a:gd name="connsiteX20" fmla="*/ 4017 w 10000"/>
                <a:gd name="connsiteY20" fmla="*/ 7201 h 10000"/>
                <a:gd name="connsiteX21" fmla="*/ 4276 w 10000"/>
                <a:gd name="connsiteY21" fmla="*/ 7250 h 10000"/>
                <a:gd name="connsiteX22" fmla="*/ 4589 w 10000"/>
                <a:gd name="connsiteY22" fmla="*/ 7250 h 10000"/>
                <a:gd name="connsiteX23" fmla="*/ 4896 w 10000"/>
                <a:gd name="connsiteY23" fmla="*/ 7178 h 10000"/>
                <a:gd name="connsiteX24" fmla="*/ 5150 w 10000"/>
                <a:gd name="connsiteY24" fmla="*/ 7201 h 10000"/>
                <a:gd name="connsiteX25" fmla="*/ 5463 w 10000"/>
                <a:gd name="connsiteY25" fmla="*/ 7129 h 10000"/>
                <a:gd name="connsiteX26" fmla="*/ 5724 w 10000"/>
                <a:gd name="connsiteY26" fmla="*/ 7067 h 10000"/>
                <a:gd name="connsiteX27" fmla="*/ 5981 w 10000"/>
                <a:gd name="connsiteY27" fmla="*/ 7067 h 10000"/>
                <a:gd name="connsiteX28" fmla="*/ 6189 w 10000"/>
                <a:gd name="connsiteY28" fmla="*/ 7067 h 10000"/>
                <a:gd name="connsiteX29" fmla="*/ 6335 w 10000"/>
                <a:gd name="connsiteY29" fmla="*/ 7019 h 10000"/>
                <a:gd name="connsiteX30" fmla="*/ 6546 w 10000"/>
                <a:gd name="connsiteY30" fmla="*/ 6992 h 10000"/>
                <a:gd name="connsiteX31" fmla="*/ 6700 w 10000"/>
                <a:gd name="connsiteY31" fmla="*/ 6881 h 10000"/>
                <a:gd name="connsiteX32" fmla="*/ 6700 w 10000"/>
                <a:gd name="connsiteY32" fmla="*/ 6747 h 10000"/>
                <a:gd name="connsiteX33" fmla="*/ 7678 w 10000"/>
                <a:gd name="connsiteY33" fmla="*/ 1855 h 10000"/>
                <a:gd name="connsiteX34" fmla="*/ 7678 w 10000"/>
                <a:gd name="connsiteY34" fmla="*/ 1791 h 10000"/>
                <a:gd name="connsiteX35" fmla="*/ 7732 w 10000"/>
                <a:gd name="connsiteY35" fmla="*/ 1723 h 10000"/>
                <a:gd name="connsiteX36" fmla="*/ 7837 w 10000"/>
                <a:gd name="connsiteY36" fmla="*/ 1648 h 10000"/>
                <a:gd name="connsiteX37" fmla="*/ 8043 w 10000"/>
                <a:gd name="connsiteY37" fmla="*/ 1532 h 10000"/>
                <a:gd name="connsiteX38" fmla="*/ 8399 w 10000"/>
                <a:gd name="connsiteY38" fmla="*/ 1494 h 10000"/>
                <a:gd name="connsiteX39" fmla="*/ 8608 w 10000"/>
                <a:gd name="connsiteY39" fmla="*/ 1473 h 10000"/>
                <a:gd name="connsiteX40" fmla="*/ 8761 w 10000"/>
                <a:gd name="connsiteY40" fmla="*/ 1397 h 10000"/>
                <a:gd name="connsiteX41" fmla="*/ 9014 w 10000"/>
                <a:gd name="connsiteY41" fmla="*/ 1306 h 10000"/>
                <a:gd name="connsiteX42" fmla="*/ 9328 w 10000"/>
                <a:gd name="connsiteY42" fmla="*/ 1097 h 10000"/>
                <a:gd name="connsiteX43" fmla="*/ 9534 w 10000"/>
                <a:gd name="connsiteY43" fmla="*/ 985 h 10000"/>
                <a:gd name="connsiteX44" fmla="*/ 9899 w 10000"/>
                <a:gd name="connsiteY44" fmla="*/ 853 h 10000"/>
                <a:gd name="connsiteX45" fmla="*/ 10000 w 10000"/>
                <a:gd name="connsiteY45" fmla="*/ 732 h 10000"/>
                <a:gd name="connsiteX46" fmla="*/ 10000 w 10000"/>
                <a:gd name="connsiteY46" fmla="*/ 645 h 10000"/>
                <a:gd name="connsiteX47" fmla="*/ 9899 w 10000"/>
                <a:gd name="connsiteY47" fmla="*/ 530 h 10000"/>
                <a:gd name="connsiteX48" fmla="*/ 9692 w 10000"/>
                <a:gd name="connsiteY48" fmla="*/ 414 h 10000"/>
                <a:gd name="connsiteX49" fmla="*/ 9581 w 10000"/>
                <a:gd name="connsiteY49" fmla="*/ 322 h 10000"/>
                <a:gd name="connsiteX50" fmla="*/ 9534 w 10000"/>
                <a:gd name="connsiteY50" fmla="*/ 160 h 10000"/>
                <a:gd name="connsiteX51" fmla="*/ 9534 w 10000"/>
                <a:gd name="connsiteY51" fmla="*/ 64 h 10000"/>
                <a:gd name="connsiteX52" fmla="*/ 9534 w 10000"/>
                <a:gd name="connsiteY52" fmla="*/ 18 h 10000"/>
                <a:gd name="connsiteX53" fmla="*/ 9432 w 10000"/>
                <a:gd name="connsiteY53" fmla="*/ 0 h 10000"/>
                <a:gd name="connsiteX0" fmla="*/ 0 w 10000"/>
                <a:gd name="connsiteY0" fmla="*/ 10000 h 10000"/>
                <a:gd name="connsiteX1" fmla="*/ 177 w 10000"/>
                <a:gd name="connsiteY1" fmla="*/ 9979 h 10000"/>
                <a:gd name="connsiteX2" fmla="*/ 208 w 10000"/>
                <a:gd name="connsiteY2" fmla="*/ 9927 h 10000"/>
                <a:gd name="connsiteX3" fmla="*/ 565 w 10000"/>
                <a:gd name="connsiteY3" fmla="*/ 9681 h 10000"/>
                <a:gd name="connsiteX4" fmla="*/ 631 w 10000"/>
                <a:gd name="connsiteY4" fmla="*/ 9558 h 10000"/>
                <a:gd name="connsiteX5" fmla="*/ 614 w 10000"/>
                <a:gd name="connsiteY5" fmla="*/ 9430 h 10000"/>
                <a:gd name="connsiteX6" fmla="*/ 713 w 10000"/>
                <a:gd name="connsiteY6" fmla="*/ 9245 h 10000"/>
                <a:gd name="connsiteX7" fmla="*/ 774 w 10000"/>
                <a:gd name="connsiteY7" fmla="*/ 9085 h 10000"/>
                <a:gd name="connsiteX8" fmla="*/ 981 w 10000"/>
                <a:gd name="connsiteY8" fmla="*/ 8902 h 10000"/>
                <a:gd name="connsiteX9" fmla="*/ 1288 w 10000"/>
                <a:gd name="connsiteY9" fmla="*/ 8645 h 10000"/>
                <a:gd name="connsiteX10" fmla="*/ 1702 w 10000"/>
                <a:gd name="connsiteY10" fmla="*/ 8415 h 10000"/>
                <a:gd name="connsiteX11" fmla="*/ 1855 w 10000"/>
                <a:gd name="connsiteY11" fmla="*/ 8258 h 10000"/>
                <a:gd name="connsiteX12" fmla="*/ 2424 w 10000"/>
                <a:gd name="connsiteY12" fmla="*/ 8092 h 10000"/>
                <a:gd name="connsiteX13" fmla="*/ 2625 w 10000"/>
                <a:gd name="connsiteY13" fmla="*/ 8073 h 10000"/>
                <a:gd name="connsiteX14" fmla="*/ 2731 w 10000"/>
                <a:gd name="connsiteY14" fmla="*/ 7958 h 10000"/>
                <a:gd name="connsiteX15" fmla="*/ 2989 w 10000"/>
                <a:gd name="connsiteY15" fmla="*/ 7705 h 10000"/>
                <a:gd name="connsiteX16" fmla="*/ 3142 w 10000"/>
                <a:gd name="connsiteY16" fmla="*/ 7428 h 10000"/>
                <a:gd name="connsiteX17" fmla="*/ 3142 w 10000"/>
                <a:gd name="connsiteY17" fmla="*/ 7320 h 10000"/>
                <a:gd name="connsiteX18" fmla="*/ 3194 w 10000"/>
                <a:gd name="connsiteY18" fmla="*/ 7250 h 10000"/>
                <a:gd name="connsiteX19" fmla="*/ 3402 w 10000"/>
                <a:gd name="connsiteY19" fmla="*/ 7201 h 10000"/>
                <a:gd name="connsiteX20" fmla="*/ 3610 w 10000"/>
                <a:gd name="connsiteY20" fmla="*/ 7201 h 10000"/>
                <a:gd name="connsiteX21" fmla="*/ 4017 w 10000"/>
                <a:gd name="connsiteY21" fmla="*/ 7201 h 10000"/>
                <a:gd name="connsiteX22" fmla="*/ 4276 w 10000"/>
                <a:gd name="connsiteY22" fmla="*/ 7250 h 10000"/>
                <a:gd name="connsiteX23" fmla="*/ 4589 w 10000"/>
                <a:gd name="connsiteY23" fmla="*/ 7250 h 10000"/>
                <a:gd name="connsiteX24" fmla="*/ 4896 w 10000"/>
                <a:gd name="connsiteY24" fmla="*/ 7178 h 10000"/>
                <a:gd name="connsiteX25" fmla="*/ 5150 w 10000"/>
                <a:gd name="connsiteY25" fmla="*/ 7201 h 10000"/>
                <a:gd name="connsiteX26" fmla="*/ 5463 w 10000"/>
                <a:gd name="connsiteY26" fmla="*/ 7129 h 10000"/>
                <a:gd name="connsiteX27" fmla="*/ 5724 w 10000"/>
                <a:gd name="connsiteY27" fmla="*/ 7067 h 10000"/>
                <a:gd name="connsiteX28" fmla="*/ 5981 w 10000"/>
                <a:gd name="connsiteY28" fmla="*/ 7067 h 10000"/>
                <a:gd name="connsiteX29" fmla="*/ 6189 w 10000"/>
                <a:gd name="connsiteY29" fmla="*/ 7067 h 10000"/>
                <a:gd name="connsiteX30" fmla="*/ 6335 w 10000"/>
                <a:gd name="connsiteY30" fmla="*/ 7019 h 10000"/>
                <a:gd name="connsiteX31" fmla="*/ 6546 w 10000"/>
                <a:gd name="connsiteY31" fmla="*/ 6992 h 10000"/>
                <a:gd name="connsiteX32" fmla="*/ 6700 w 10000"/>
                <a:gd name="connsiteY32" fmla="*/ 6881 h 10000"/>
                <a:gd name="connsiteX33" fmla="*/ 6700 w 10000"/>
                <a:gd name="connsiteY33" fmla="*/ 6747 h 10000"/>
                <a:gd name="connsiteX34" fmla="*/ 7678 w 10000"/>
                <a:gd name="connsiteY34" fmla="*/ 1855 h 10000"/>
                <a:gd name="connsiteX35" fmla="*/ 7678 w 10000"/>
                <a:gd name="connsiteY35" fmla="*/ 1791 h 10000"/>
                <a:gd name="connsiteX36" fmla="*/ 7732 w 10000"/>
                <a:gd name="connsiteY36" fmla="*/ 1723 h 10000"/>
                <a:gd name="connsiteX37" fmla="*/ 7837 w 10000"/>
                <a:gd name="connsiteY37" fmla="*/ 1648 h 10000"/>
                <a:gd name="connsiteX38" fmla="*/ 8043 w 10000"/>
                <a:gd name="connsiteY38" fmla="*/ 1532 h 10000"/>
                <a:gd name="connsiteX39" fmla="*/ 8399 w 10000"/>
                <a:gd name="connsiteY39" fmla="*/ 1494 h 10000"/>
                <a:gd name="connsiteX40" fmla="*/ 8608 w 10000"/>
                <a:gd name="connsiteY40" fmla="*/ 1473 h 10000"/>
                <a:gd name="connsiteX41" fmla="*/ 8761 w 10000"/>
                <a:gd name="connsiteY41" fmla="*/ 1397 h 10000"/>
                <a:gd name="connsiteX42" fmla="*/ 9014 w 10000"/>
                <a:gd name="connsiteY42" fmla="*/ 1306 h 10000"/>
                <a:gd name="connsiteX43" fmla="*/ 9328 w 10000"/>
                <a:gd name="connsiteY43" fmla="*/ 1097 h 10000"/>
                <a:gd name="connsiteX44" fmla="*/ 9534 w 10000"/>
                <a:gd name="connsiteY44" fmla="*/ 985 h 10000"/>
                <a:gd name="connsiteX45" fmla="*/ 9899 w 10000"/>
                <a:gd name="connsiteY45" fmla="*/ 853 h 10000"/>
                <a:gd name="connsiteX46" fmla="*/ 10000 w 10000"/>
                <a:gd name="connsiteY46" fmla="*/ 732 h 10000"/>
                <a:gd name="connsiteX47" fmla="*/ 10000 w 10000"/>
                <a:gd name="connsiteY47" fmla="*/ 645 h 10000"/>
                <a:gd name="connsiteX48" fmla="*/ 9899 w 10000"/>
                <a:gd name="connsiteY48" fmla="*/ 530 h 10000"/>
                <a:gd name="connsiteX49" fmla="*/ 9692 w 10000"/>
                <a:gd name="connsiteY49" fmla="*/ 414 h 10000"/>
                <a:gd name="connsiteX50" fmla="*/ 9581 w 10000"/>
                <a:gd name="connsiteY50" fmla="*/ 322 h 10000"/>
                <a:gd name="connsiteX51" fmla="*/ 9534 w 10000"/>
                <a:gd name="connsiteY51" fmla="*/ 160 h 10000"/>
                <a:gd name="connsiteX52" fmla="*/ 9534 w 10000"/>
                <a:gd name="connsiteY52" fmla="*/ 64 h 10000"/>
                <a:gd name="connsiteX53" fmla="*/ 9534 w 10000"/>
                <a:gd name="connsiteY53" fmla="*/ 18 h 10000"/>
                <a:gd name="connsiteX54" fmla="*/ 9432 w 10000"/>
                <a:gd name="connsiteY54" fmla="*/ 0 h 10000"/>
                <a:gd name="connsiteX0" fmla="*/ 0 w 10000"/>
                <a:gd name="connsiteY0" fmla="*/ 10000 h 10000"/>
                <a:gd name="connsiteX1" fmla="*/ 177 w 10000"/>
                <a:gd name="connsiteY1" fmla="*/ 9979 h 10000"/>
                <a:gd name="connsiteX2" fmla="*/ 208 w 10000"/>
                <a:gd name="connsiteY2" fmla="*/ 9927 h 10000"/>
                <a:gd name="connsiteX3" fmla="*/ 565 w 10000"/>
                <a:gd name="connsiteY3" fmla="*/ 9681 h 10000"/>
                <a:gd name="connsiteX4" fmla="*/ 631 w 10000"/>
                <a:gd name="connsiteY4" fmla="*/ 9558 h 10000"/>
                <a:gd name="connsiteX5" fmla="*/ 713 w 10000"/>
                <a:gd name="connsiteY5" fmla="*/ 9245 h 10000"/>
                <a:gd name="connsiteX6" fmla="*/ 774 w 10000"/>
                <a:gd name="connsiteY6" fmla="*/ 9085 h 10000"/>
                <a:gd name="connsiteX7" fmla="*/ 981 w 10000"/>
                <a:gd name="connsiteY7" fmla="*/ 8902 h 10000"/>
                <a:gd name="connsiteX8" fmla="*/ 1288 w 10000"/>
                <a:gd name="connsiteY8" fmla="*/ 8645 h 10000"/>
                <a:gd name="connsiteX9" fmla="*/ 1702 w 10000"/>
                <a:gd name="connsiteY9" fmla="*/ 8415 h 10000"/>
                <a:gd name="connsiteX10" fmla="*/ 1855 w 10000"/>
                <a:gd name="connsiteY10" fmla="*/ 8258 h 10000"/>
                <a:gd name="connsiteX11" fmla="*/ 2424 w 10000"/>
                <a:gd name="connsiteY11" fmla="*/ 8092 h 10000"/>
                <a:gd name="connsiteX12" fmla="*/ 2625 w 10000"/>
                <a:gd name="connsiteY12" fmla="*/ 8073 h 10000"/>
                <a:gd name="connsiteX13" fmla="*/ 2731 w 10000"/>
                <a:gd name="connsiteY13" fmla="*/ 7958 h 10000"/>
                <a:gd name="connsiteX14" fmla="*/ 2989 w 10000"/>
                <a:gd name="connsiteY14" fmla="*/ 7705 h 10000"/>
                <a:gd name="connsiteX15" fmla="*/ 3142 w 10000"/>
                <a:gd name="connsiteY15" fmla="*/ 7428 h 10000"/>
                <a:gd name="connsiteX16" fmla="*/ 3142 w 10000"/>
                <a:gd name="connsiteY16" fmla="*/ 7320 h 10000"/>
                <a:gd name="connsiteX17" fmla="*/ 3194 w 10000"/>
                <a:gd name="connsiteY17" fmla="*/ 7250 h 10000"/>
                <a:gd name="connsiteX18" fmla="*/ 3402 w 10000"/>
                <a:gd name="connsiteY18" fmla="*/ 7201 h 10000"/>
                <a:gd name="connsiteX19" fmla="*/ 3610 w 10000"/>
                <a:gd name="connsiteY19" fmla="*/ 7201 h 10000"/>
                <a:gd name="connsiteX20" fmla="*/ 4017 w 10000"/>
                <a:gd name="connsiteY20" fmla="*/ 7201 h 10000"/>
                <a:gd name="connsiteX21" fmla="*/ 4276 w 10000"/>
                <a:gd name="connsiteY21" fmla="*/ 7250 h 10000"/>
                <a:gd name="connsiteX22" fmla="*/ 4589 w 10000"/>
                <a:gd name="connsiteY22" fmla="*/ 7250 h 10000"/>
                <a:gd name="connsiteX23" fmla="*/ 4896 w 10000"/>
                <a:gd name="connsiteY23" fmla="*/ 7178 h 10000"/>
                <a:gd name="connsiteX24" fmla="*/ 5150 w 10000"/>
                <a:gd name="connsiteY24" fmla="*/ 7201 h 10000"/>
                <a:gd name="connsiteX25" fmla="*/ 5463 w 10000"/>
                <a:gd name="connsiteY25" fmla="*/ 7129 h 10000"/>
                <a:gd name="connsiteX26" fmla="*/ 5724 w 10000"/>
                <a:gd name="connsiteY26" fmla="*/ 7067 h 10000"/>
                <a:gd name="connsiteX27" fmla="*/ 5981 w 10000"/>
                <a:gd name="connsiteY27" fmla="*/ 7067 h 10000"/>
                <a:gd name="connsiteX28" fmla="*/ 6189 w 10000"/>
                <a:gd name="connsiteY28" fmla="*/ 7067 h 10000"/>
                <a:gd name="connsiteX29" fmla="*/ 6335 w 10000"/>
                <a:gd name="connsiteY29" fmla="*/ 7019 h 10000"/>
                <a:gd name="connsiteX30" fmla="*/ 6546 w 10000"/>
                <a:gd name="connsiteY30" fmla="*/ 6992 h 10000"/>
                <a:gd name="connsiteX31" fmla="*/ 6700 w 10000"/>
                <a:gd name="connsiteY31" fmla="*/ 6881 h 10000"/>
                <a:gd name="connsiteX32" fmla="*/ 6700 w 10000"/>
                <a:gd name="connsiteY32" fmla="*/ 6747 h 10000"/>
                <a:gd name="connsiteX33" fmla="*/ 7678 w 10000"/>
                <a:gd name="connsiteY33" fmla="*/ 1855 h 10000"/>
                <a:gd name="connsiteX34" fmla="*/ 7678 w 10000"/>
                <a:gd name="connsiteY34" fmla="*/ 1791 h 10000"/>
                <a:gd name="connsiteX35" fmla="*/ 7732 w 10000"/>
                <a:gd name="connsiteY35" fmla="*/ 1723 h 10000"/>
                <a:gd name="connsiteX36" fmla="*/ 7837 w 10000"/>
                <a:gd name="connsiteY36" fmla="*/ 1648 h 10000"/>
                <a:gd name="connsiteX37" fmla="*/ 8043 w 10000"/>
                <a:gd name="connsiteY37" fmla="*/ 1532 h 10000"/>
                <a:gd name="connsiteX38" fmla="*/ 8399 w 10000"/>
                <a:gd name="connsiteY38" fmla="*/ 1494 h 10000"/>
                <a:gd name="connsiteX39" fmla="*/ 8608 w 10000"/>
                <a:gd name="connsiteY39" fmla="*/ 1473 h 10000"/>
                <a:gd name="connsiteX40" fmla="*/ 8761 w 10000"/>
                <a:gd name="connsiteY40" fmla="*/ 1397 h 10000"/>
                <a:gd name="connsiteX41" fmla="*/ 9014 w 10000"/>
                <a:gd name="connsiteY41" fmla="*/ 1306 h 10000"/>
                <a:gd name="connsiteX42" fmla="*/ 9328 w 10000"/>
                <a:gd name="connsiteY42" fmla="*/ 1097 h 10000"/>
                <a:gd name="connsiteX43" fmla="*/ 9534 w 10000"/>
                <a:gd name="connsiteY43" fmla="*/ 985 h 10000"/>
                <a:gd name="connsiteX44" fmla="*/ 9899 w 10000"/>
                <a:gd name="connsiteY44" fmla="*/ 853 h 10000"/>
                <a:gd name="connsiteX45" fmla="*/ 10000 w 10000"/>
                <a:gd name="connsiteY45" fmla="*/ 732 h 10000"/>
                <a:gd name="connsiteX46" fmla="*/ 10000 w 10000"/>
                <a:gd name="connsiteY46" fmla="*/ 645 h 10000"/>
                <a:gd name="connsiteX47" fmla="*/ 9899 w 10000"/>
                <a:gd name="connsiteY47" fmla="*/ 530 h 10000"/>
                <a:gd name="connsiteX48" fmla="*/ 9692 w 10000"/>
                <a:gd name="connsiteY48" fmla="*/ 414 h 10000"/>
                <a:gd name="connsiteX49" fmla="*/ 9581 w 10000"/>
                <a:gd name="connsiteY49" fmla="*/ 322 h 10000"/>
                <a:gd name="connsiteX50" fmla="*/ 9534 w 10000"/>
                <a:gd name="connsiteY50" fmla="*/ 160 h 10000"/>
                <a:gd name="connsiteX51" fmla="*/ 9534 w 10000"/>
                <a:gd name="connsiteY51" fmla="*/ 64 h 10000"/>
                <a:gd name="connsiteX52" fmla="*/ 9534 w 10000"/>
                <a:gd name="connsiteY52" fmla="*/ 18 h 10000"/>
                <a:gd name="connsiteX53" fmla="*/ 9432 w 10000"/>
                <a:gd name="connsiteY53" fmla="*/ 0 h 10000"/>
                <a:gd name="connsiteX0" fmla="*/ 0 w 10000"/>
                <a:gd name="connsiteY0" fmla="*/ 10000 h 10000"/>
                <a:gd name="connsiteX1" fmla="*/ 177 w 10000"/>
                <a:gd name="connsiteY1" fmla="*/ 9979 h 10000"/>
                <a:gd name="connsiteX2" fmla="*/ 208 w 10000"/>
                <a:gd name="connsiteY2" fmla="*/ 9927 h 10000"/>
                <a:gd name="connsiteX3" fmla="*/ 565 w 10000"/>
                <a:gd name="connsiteY3" fmla="*/ 9681 h 10000"/>
                <a:gd name="connsiteX4" fmla="*/ 713 w 10000"/>
                <a:gd name="connsiteY4" fmla="*/ 9245 h 10000"/>
                <a:gd name="connsiteX5" fmla="*/ 774 w 10000"/>
                <a:gd name="connsiteY5" fmla="*/ 9085 h 10000"/>
                <a:gd name="connsiteX6" fmla="*/ 981 w 10000"/>
                <a:gd name="connsiteY6" fmla="*/ 8902 h 10000"/>
                <a:gd name="connsiteX7" fmla="*/ 1288 w 10000"/>
                <a:gd name="connsiteY7" fmla="*/ 8645 h 10000"/>
                <a:gd name="connsiteX8" fmla="*/ 1702 w 10000"/>
                <a:gd name="connsiteY8" fmla="*/ 8415 h 10000"/>
                <a:gd name="connsiteX9" fmla="*/ 1855 w 10000"/>
                <a:gd name="connsiteY9" fmla="*/ 8258 h 10000"/>
                <a:gd name="connsiteX10" fmla="*/ 2424 w 10000"/>
                <a:gd name="connsiteY10" fmla="*/ 8092 h 10000"/>
                <a:gd name="connsiteX11" fmla="*/ 2625 w 10000"/>
                <a:gd name="connsiteY11" fmla="*/ 8073 h 10000"/>
                <a:gd name="connsiteX12" fmla="*/ 2731 w 10000"/>
                <a:gd name="connsiteY12" fmla="*/ 7958 h 10000"/>
                <a:gd name="connsiteX13" fmla="*/ 2989 w 10000"/>
                <a:gd name="connsiteY13" fmla="*/ 7705 h 10000"/>
                <a:gd name="connsiteX14" fmla="*/ 3142 w 10000"/>
                <a:gd name="connsiteY14" fmla="*/ 7428 h 10000"/>
                <a:gd name="connsiteX15" fmla="*/ 3142 w 10000"/>
                <a:gd name="connsiteY15" fmla="*/ 7320 h 10000"/>
                <a:gd name="connsiteX16" fmla="*/ 3194 w 10000"/>
                <a:gd name="connsiteY16" fmla="*/ 7250 h 10000"/>
                <a:gd name="connsiteX17" fmla="*/ 3402 w 10000"/>
                <a:gd name="connsiteY17" fmla="*/ 7201 h 10000"/>
                <a:gd name="connsiteX18" fmla="*/ 3610 w 10000"/>
                <a:gd name="connsiteY18" fmla="*/ 7201 h 10000"/>
                <a:gd name="connsiteX19" fmla="*/ 4017 w 10000"/>
                <a:gd name="connsiteY19" fmla="*/ 7201 h 10000"/>
                <a:gd name="connsiteX20" fmla="*/ 4276 w 10000"/>
                <a:gd name="connsiteY20" fmla="*/ 7250 h 10000"/>
                <a:gd name="connsiteX21" fmla="*/ 4589 w 10000"/>
                <a:gd name="connsiteY21" fmla="*/ 7250 h 10000"/>
                <a:gd name="connsiteX22" fmla="*/ 4896 w 10000"/>
                <a:gd name="connsiteY22" fmla="*/ 7178 h 10000"/>
                <a:gd name="connsiteX23" fmla="*/ 5150 w 10000"/>
                <a:gd name="connsiteY23" fmla="*/ 7201 h 10000"/>
                <a:gd name="connsiteX24" fmla="*/ 5463 w 10000"/>
                <a:gd name="connsiteY24" fmla="*/ 7129 h 10000"/>
                <a:gd name="connsiteX25" fmla="*/ 5724 w 10000"/>
                <a:gd name="connsiteY25" fmla="*/ 7067 h 10000"/>
                <a:gd name="connsiteX26" fmla="*/ 5981 w 10000"/>
                <a:gd name="connsiteY26" fmla="*/ 7067 h 10000"/>
                <a:gd name="connsiteX27" fmla="*/ 6189 w 10000"/>
                <a:gd name="connsiteY27" fmla="*/ 7067 h 10000"/>
                <a:gd name="connsiteX28" fmla="*/ 6335 w 10000"/>
                <a:gd name="connsiteY28" fmla="*/ 7019 h 10000"/>
                <a:gd name="connsiteX29" fmla="*/ 6546 w 10000"/>
                <a:gd name="connsiteY29" fmla="*/ 6992 h 10000"/>
                <a:gd name="connsiteX30" fmla="*/ 6700 w 10000"/>
                <a:gd name="connsiteY30" fmla="*/ 6881 h 10000"/>
                <a:gd name="connsiteX31" fmla="*/ 6700 w 10000"/>
                <a:gd name="connsiteY31" fmla="*/ 6747 h 10000"/>
                <a:gd name="connsiteX32" fmla="*/ 7678 w 10000"/>
                <a:gd name="connsiteY32" fmla="*/ 1855 h 10000"/>
                <a:gd name="connsiteX33" fmla="*/ 7678 w 10000"/>
                <a:gd name="connsiteY33" fmla="*/ 1791 h 10000"/>
                <a:gd name="connsiteX34" fmla="*/ 7732 w 10000"/>
                <a:gd name="connsiteY34" fmla="*/ 1723 h 10000"/>
                <a:gd name="connsiteX35" fmla="*/ 7837 w 10000"/>
                <a:gd name="connsiteY35" fmla="*/ 1648 h 10000"/>
                <a:gd name="connsiteX36" fmla="*/ 8043 w 10000"/>
                <a:gd name="connsiteY36" fmla="*/ 1532 h 10000"/>
                <a:gd name="connsiteX37" fmla="*/ 8399 w 10000"/>
                <a:gd name="connsiteY37" fmla="*/ 1494 h 10000"/>
                <a:gd name="connsiteX38" fmla="*/ 8608 w 10000"/>
                <a:gd name="connsiteY38" fmla="*/ 1473 h 10000"/>
                <a:gd name="connsiteX39" fmla="*/ 8761 w 10000"/>
                <a:gd name="connsiteY39" fmla="*/ 1397 h 10000"/>
                <a:gd name="connsiteX40" fmla="*/ 9014 w 10000"/>
                <a:gd name="connsiteY40" fmla="*/ 1306 h 10000"/>
                <a:gd name="connsiteX41" fmla="*/ 9328 w 10000"/>
                <a:gd name="connsiteY41" fmla="*/ 1097 h 10000"/>
                <a:gd name="connsiteX42" fmla="*/ 9534 w 10000"/>
                <a:gd name="connsiteY42" fmla="*/ 985 h 10000"/>
                <a:gd name="connsiteX43" fmla="*/ 9899 w 10000"/>
                <a:gd name="connsiteY43" fmla="*/ 853 h 10000"/>
                <a:gd name="connsiteX44" fmla="*/ 10000 w 10000"/>
                <a:gd name="connsiteY44" fmla="*/ 732 h 10000"/>
                <a:gd name="connsiteX45" fmla="*/ 10000 w 10000"/>
                <a:gd name="connsiteY45" fmla="*/ 645 h 10000"/>
                <a:gd name="connsiteX46" fmla="*/ 9899 w 10000"/>
                <a:gd name="connsiteY46" fmla="*/ 530 h 10000"/>
                <a:gd name="connsiteX47" fmla="*/ 9692 w 10000"/>
                <a:gd name="connsiteY47" fmla="*/ 414 h 10000"/>
                <a:gd name="connsiteX48" fmla="*/ 9581 w 10000"/>
                <a:gd name="connsiteY48" fmla="*/ 322 h 10000"/>
                <a:gd name="connsiteX49" fmla="*/ 9534 w 10000"/>
                <a:gd name="connsiteY49" fmla="*/ 160 h 10000"/>
                <a:gd name="connsiteX50" fmla="*/ 9534 w 10000"/>
                <a:gd name="connsiteY50" fmla="*/ 64 h 10000"/>
                <a:gd name="connsiteX51" fmla="*/ 9534 w 10000"/>
                <a:gd name="connsiteY51" fmla="*/ 18 h 10000"/>
                <a:gd name="connsiteX52" fmla="*/ 9432 w 10000"/>
                <a:gd name="connsiteY52" fmla="*/ 0 h 10000"/>
                <a:gd name="connsiteX0" fmla="*/ 0 w 10000"/>
                <a:gd name="connsiteY0" fmla="*/ 10000 h 10000"/>
                <a:gd name="connsiteX1" fmla="*/ 177 w 10000"/>
                <a:gd name="connsiteY1" fmla="*/ 9979 h 10000"/>
                <a:gd name="connsiteX2" fmla="*/ 208 w 10000"/>
                <a:gd name="connsiteY2" fmla="*/ 9927 h 10000"/>
                <a:gd name="connsiteX3" fmla="*/ 713 w 10000"/>
                <a:gd name="connsiteY3" fmla="*/ 9245 h 10000"/>
                <a:gd name="connsiteX4" fmla="*/ 774 w 10000"/>
                <a:gd name="connsiteY4" fmla="*/ 9085 h 10000"/>
                <a:gd name="connsiteX5" fmla="*/ 981 w 10000"/>
                <a:gd name="connsiteY5" fmla="*/ 8902 h 10000"/>
                <a:gd name="connsiteX6" fmla="*/ 1288 w 10000"/>
                <a:gd name="connsiteY6" fmla="*/ 8645 h 10000"/>
                <a:gd name="connsiteX7" fmla="*/ 1702 w 10000"/>
                <a:gd name="connsiteY7" fmla="*/ 8415 h 10000"/>
                <a:gd name="connsiteX8" fmla="*/ 1855 w 10000"/>
                <a:gd name="connsiteY8" fmla="*/ 8258 h 10000"/>
                <a:gd name="connsiteX9" fmla="*/ 2424 w 10000"/>
                <a:gd name="connsiteY9" fmla="*/ 8092 h 10000"/>
                <a:gd name="connsiteX10" fmla="*/ 2625 w 10000"/>
                <a:gd name="connsiteY10" fmla="*/ 8073 h 10000"/>
                <a:gd name="connsiteX11" fmla="*/ 2731 w 10000"/>
                <a:gd name="connsiteY11" fmla="*/ 7958 h 10000"/>
                <a:gd name="connsiteX12" fmla="*/ 2989 w 10000"/>
                <a:gd name="connsiteY12" fmla="*/ 7705 h 10000"/>
                <a:gd name="connsiteX13" fmla="*/ 3142 w 10000"/>
                <a:gd name="connsiteY13" fmla="*/ 7428 h 10000"/>
                <a:gd name="connsiteX14" fmla="*/ 3142 w 10000"/>
                <a:gd name="connsiteY14" fmla="*/ 7320 h 10000"/>
                <a:gd name="connsiteX15" fmla="*/ 3194 w 10000"/>
                <a:gd name="connsiteY15" fmla="*/ 7250 h 10000"/>
                <a:gd name="connsiteX16" fmla="*/ 3402 w 10000"/>
                <a:gd name="connsiteY16" fmla="*/ 7201 h 10000"/>
                <a:gd name="connsiteX17" fmla="*/ 3610 w 10000"/>
                <a:gd name="connsiteY17" fmla="*/ 7201 h 10000"/>
                <a:gd name="connsiteX18" fmla="*/ 4017 w 10000"/>
                <a:gd name="connsiteY18" fmla="*/ 7201 h 10000"/>
                <a:gd name="connsiteX19" fmla="*/ 4276 w 10000"/>
                <a:gd name="connsiteY19" fmla="*/ 7250 h 10000"/>
                <a:gd name="connsiteX20" fmla="*/ 4589 w 10000"/>
                <a:gd name="connsiteY20" fmla="*/ 7250 h 10000"/>
                <a:gd name="connsiteX21" fmla="*/ 4896 w 10000"/>
                <a:gd name="connsiteY21" fmla="*/ 7178 h 10000"/>
                <a:gd name="connsiteX22" fmla="*/ 5150 w 10000"/>
                <a:gd name="connsiteY22" fmla="*/ 7201 h 10000"/>
                <a:gd name="connsiteX23" fmla="*/ 5463 w 10000"/>
                <a:gd name="connsiteY23" fmla="*/ 7129 h 10000"/>
                <a:gd name="connsiteX24" fmla="*/ 5724 w 10000"/>
                <a:gd name="connsiteY24" fmla="*/ 7067 h 10000"/>
                <a:gd name="connsiteX25" fmla="*/ 5981 w 10000"/>
                <a:gd name="connsiteY25" fmla="*/ 7067 h 10000"/>
                <a:gd name="connsiteX26" fmla="*/ 6189 w 10000"/>
                <a:gd name="connsiteY26" fmla="*/ 7067 h 10000"/>
                <a:gd name="connsiteX27" fmla="*/ 6335 w 10000"/>
                <a:gd name="connsiteY27" fmla="*/ 7019 h 10000"/>
                <a:gd name="connsiteX28" fmla="*/ 6546 w 10000"/>
                <a:gd name="connsiteY28" fmla="*/ 6992 h 10000"/>
                <a:gd name="connsiteX29" fmla="*/ 6700 w 10000"/>
                <a:gd name="connsiteY29" fmla="*/ 6881 h 10000"/>
                <a:gd name="connsiteX30" fmla="*/ 6700 w 10000"/>
                <a:gd name="connsiteY30" fmla="*/ 6747 h 10000"/>
                <a:gd name="connsiteX31" fmla="*/ 7678 w 10000"/>
                <a:gd name="connsiteY31" fmla="*/ 1855 h 10000"/>
                <a:gd name="connsiteX32" fmla="*/ 7678 w 10000"/>
                <a:gd name="connsiteY32" fmla="*/ 1791 h 10000"/>
                <a:gd name="connsiteX33" fmla="*/ 7732 w 10000"/>
                <a:gd name="connsiteY33" fmla="*/ 1723 h 10000"/>
                <a:gd name="connsiteX34" fmla="*/ 7837 w 10000"/>
                <a:gd name="connsiteY34" fmla="*/ 1648 h 10000"/>
                <a:gd name="connsiteX35" fmla="*/ 8043 w 10000"/>
                <a:gd name="connsiteY35" fmla="*/ 1532 h 10000"/>
                <a:gd name="connsiteX36" fmla="*/ 8399 w 10000"/>
                <a:gd name="connsiteY36" fmla="*/ 1494 h 10000"/>
                <a:gd name="connsiteX37" fmla="*/ 8608 w 10000"/>
                <a:gd name="connsiteY37" fmla="*/ 1473 h 10000"/>
                <a:gd name="connsiteX38" fmla="*/ 8761 w 10000"/>
                <a:gd name="connsiteY38" fmla="*/ 1397 h 10000"/>
                <a:gd name="connsiteX39" fmla="*/ 9014 w 10000"/>
                <a:gd name="connsiteY39" fmla="*/ 1306 h 10000"/>
                <a:gd name="connsiteX40" fmla="*/ 9328 w 10000"/>
                <a:gd name="connsiteY40" fmla="*/ 1097 h 10000"/>
                <a:gd name="connsiteX41" fmla="*/ 9534 w 10000"/>
                <a:gd name="connsiteY41" fmla="*/ 985 h 10000"/>
                <a:gd name="connsiteX42" fmla="*/ 9899 w 10000"/>
                <a:gd name="connsiteY42" fmla="*/ 853 h 10000"/>
                <a:gd name="connsiteX43" fmla="*/ 10000 w 10000"/>
                <a:gd name="connsiteY43" fmla="*/ 732 h 10000"/>
                <a:gd name="connsiteX44" fmla="*/ 10000 w 10000"/>
                <a:gd name="connsiteY44" fmla="*/ 645 h 10000"/>
                <a:gd name="connsiteX45" fmla="*/ 9899 w 10000"/>
                <a:gd name="connsiteY45" fmla="*/ 530 h 10000"/>
                <a:gd name="connsiteX46" fmla="*/ 9692 w 10000"/>
                <a:gd name="connsiteY46" fmla="*/ 414 h 10000"/>
                <a:gd name="connsiteX47" fmla="*/ 9581 w 10000"/>
                <a:gd name="connsiteY47" fmla="*/ 322 h 10000"/>
                <a:gd name="connsiteX48" fmla="*/ 9534 w 10000"/>
                <a:gd name="connsiteY48" fmla="*/ 160 h 10000"/>
                <a:gd name="connsiteX49" fmla="*/ 9534 w 10000"/>
                <a:gd name="connsiteY49" fmla="*/ 64 h 10000"/>
                <a:gd name="connsiteX50" fmla="*/ 9534 w 10000"/>
                <a:gd name="connsiteY50" fmla="*/ 18 h 10000"/>
                <a:gd name="connsiteX51" fmla="*/ 9432 w 10000"/>
                <a:gd name="connsiteY51" fmla="*/ 0 h 10000"/>
                <a:gd name="connsiteX0" fmla="*/ 0 w 10000"/>
                <a:gd name="connsiteY0" fmla="*/ 10000 h 10040"/>
                <a:gd name="connsiteX1" fmla="*/ 177 w 10000"/>
                <a:gd name="connsiteY1" fmla="*/ 9979 h 10040"/>
                <a:gd name="connsiteX2" fmla="*/ 713 w 10000"/>
                <a:gd name="connsiteY2" fmla="*/ 9245 h 10040"/>
                <a:gd name="connsiteX3" fmla="*/ 774 w 10000"/>
                <a:gd name="connsiteY3" fmla="*/ 9085 h 10040"/>
                <a:gd name="connsiteX4" fmla="*/ 981 w 10000"/>
                <a:gd name="connsiteY4" fmla="*/ 8902 h 10040"/>
                <a:gd name="connsiteX5" fmla="*/ 1288 w 10000"/>
                <a:gd name="connsiteY5" fmla="*/ 8645 h 10040"/>
                <a:gd name="connsiteX6" fmla="*/ 1702 w 10000"/>
                <a:gd name="connsiteY6" fmla="*/ 8415 h 10040"/>
                <a:gd name="connsiteX7" fmla="*/ 1855 w 10000"/>
                <a:gd name="connsiteY7" fmla="*/ 8258 h 10040"/>
                <a:gd name="connsiteX8" fmla="*/ 2424 w 10000"/>
                <a:gd name="connsiteY8" fmla="*/ 8092 h 10040"/>
                <a:gd name="connsiteX9" fmla="*/ 2625 w 10000"/>
                <a:gd name="connsiteY9" fmla="*/ 8073 h 10040"/>
                <a:gd name="connsiteX10" fmla="*/ 2731 w 10000"/>
                <a:gd name="connsiteY10" fmla="*/ 7958 h 10040"/>
                <a:gd name="connsiteX11" fmla="*/ 2989 w 10000"/>
                <a:gd name="connsiteY11" fmla="*/ 7705 h 10040"/>
                <a:gd name="connsiteX12" fmla="*/ 3142 w 10000"/>
                <a:gd name="connsiteY12" fmla="*/ 7428 h 10040"/>
                <a:gd name="connsiteX13" fmla="*/ 3142 w 10000"/>
                <a:gd name="connsiteY13" fmla="*/ 7320 h 10040"/>
                <a:gd name="connsiteX14" fmla="*/ 3194 w 10000"/>
                <a:gd name="connsiteY14" fmla="*/ 7250 h 10040"/>
                <a:gd name="connsiteX15" fmla="*/ 3402 w 10000"/>
                <a:gd name="connsiteY15" fmla="*/ 7201 h 10040"/>
                <a:gd name="connsiteX16" fmla="*/ 3610 w 10000"/>
                <a:gd name="connsiteY16" fmla="*/ 7201 h 10040"/>
                <a:gd name="connsiteX17" fmla="*/ 4017 w 10000"/>
                <a:gd name="connsiteY17" fmla="*/ 7201 h 10040"/>
                <a:gd name="connsiteX18" fmla="*/ 4276 w 10000"/>
                <a:gd name="connsiteY18" fmla="*/ 7250 h 10040"/>
                <a:gd name="connsiteX19" fmla="*/ 4589 w 10000"/>
                <a:gd name="connsiteY19" fmla="*/ 7250 h 10040"/>
                <a:gd name="connsiteX20" fmla="*/ 4896 w 10000"/>
                <a:gd name="connsiteY20" fmla="*/ 7178 h 10040"/>
                <a:gd name="connsiteX21" fmla="*/ 5150 w 10000"/>
                <a:gd name="connsiteY21" fmla="*/ 7201 h 10040"/>
                <a:gd name="connsiteX22" fmla="*/ 5463 w 10000"/>
                <a:gd name="connsiteY22" fmla="*/ 7129 h 10040"/>
                <a:gd name="connsiteX23" fmla="*/ 5724 w 10000"/>
                <a:gd name="connsiteY23" fmla="*/ 7067 h 10040"/>
                <a:gd name="connsiteX24" fmla="*/ 5981 w 10000"/>
                <a:gd name="connsiteY24" fmla="*/ 7067 h 10040"/>
                <a:gd name="connsiteX25" fmla="*/ 6189 w 10000"/>
                <a:gd name="connsiteY25" fmla="*/ 7067 h 10040"/>
                <a:gd name="connsiteX26" fmla="*/ 6335 w 10000"/>
                <a:gd name="connsiteY26" fmla="*/ 7019 h 10040"/>
                <a:gd name="connsiteX27" fmla="*/ 6546 w 10000"/>
                <a:gd name="connsiteY27" fmla="*/ 6992 h 10040"/>
                <a:gd name="connsiteX28" fmla="*/ 6700 w 10000"/>
                <a:gd name="connsiteY28" fmla="*/ 6881 h 10040"/>
                <a:gd name="connsiteX29" fmla="*/ 6700 w 10000"/>
                <a:gd name="connsiteY29" fmla="*/ 6747 h 10040"/>
                <a:gd name="connsiteX30" fmla="*/ 7678 w 10000"/>
                <a:gd name="connsiteY30" fmla="*/ 1855 h 10040"/>
                <a:gd name="connsiteX31" fmla="*/ 7678 w 10000"/>
                <a:gd name="connsiteY31" fmla="*/ 1791 h 10040"/>
                <a:gd name="connsiteX32" fmla="*/ 7732 w 10000"/>
                <a:gd name="connsiteY32" fmla="*/ 1723 h 10040"/>
                <a:gd name="connsiteX33" fmla="*/ 7837 w 10000"/>
                <a:gd name="connsiteY33" fmla="*/ 1648 h 10040"/>
                <a:gd name="connsiteX34" fmla="*/ 8043 w 10000"/>
                <a:gd name="connsiteY34" fmla="*/ 1532 h 10040"/>
                <a:gd name="connsiteX35" fmla="*/ 8399 w 10000"/>
                <a:gd name="connsiteY35" fmla="*/ 1494 h 10040"/>
                <a:gd name="connsiteX36" fmla="*/ 8608 w 10000"/>
                <a:gd name="connsiteY36" fmla="*/ 1473 h 10040"/>
                <a:gd name="connsiteX37" fmla="*/ 8761 w 10000"/>
                <a:gd name="connsiteY37" fmla="*/ 1397 h 10040"/>
                <a:gd name="connsiteX38" fmla="*/ 9014 w 10000"/>
                <a:gd name="connsiteY38" fmla="*/ 1306 h 10040"/>
                <a:gd name="connsiteX39" fmla="*/ 9328 w 10000"/>
                <a:gd name="connsiteY39" fmla="*/ 1097 h 10040"/>
                <a:gd name="connsiteX40" fmla="*/ 9534 w 10000"/>
                <a:gd name="connsiteY40" fmla="*/ 985 h 10040"/>
                <a:gd name="connsiteX41" fmla="*/ 9899 w 10000"/>
                <a:gd name="connsiteY41" fmla="*/ 853 h 10040"/>
                <a:gd name="connsiteX42" fmla="*/ 10000 w 10000"/>
                <a:gd name="connsiteY42" fmla="*/ 732 h 10040"/>
                <a:gd name="connsiteX43" fmla="*/ 10000 w 10000"/>
                <a:gd name="connsiteY43" fmla="*/ 645 h 10040"/>
                <a:gd name="connsiteX44" fmla="*/ 9899 w 10000"/>
                <a:gd name="connsiteY44" fmla="*/ 530 h 10040"/>
                <a:gd name="connsiteX45" fmla="*/ 9692 w 10000"/>
                <a:gd name="connsiteY45" fmla="*/ 414 h 10040"/>
                <a:gd name="connsiteX46" fmla="*/ 9581 w 10000"/>
                <a:gd name="connsiteY46" fmla="*/ 322 h 10040"/>
                <a:gd name="connsiteX47" fmla="*/ 9534 w 10000"/>
                <a:gd name="connsiteY47" fmla="*/ 160 h 10040"/>
                <a:gd name="connsiteX48" fmla="*/ 9534 w 10000"/>
                <a:gd name="connsiteY48" fmla="*/ 64 h 10040"/>
                <a:gd name="connsiteX49" fmla="*/ 9534 w 10000"/>
                <a:gd name="connsiteY49" fmla="*/ 18 h 10040"/>
                <a:gd name="connsiteX50" fmla="*/ 9432 w 10000"/>
                <a:gd name="connsiteY50" fmla="*/ 0 h 10040"/>
                <a:gd name="connsiteX0" fmla="*/ 0 w 10000"/>
                <a:gd name="connsiteY0" fmla="*/ 10000 h 10000"/>
                <a:gd name="connsiteX1" fmla="*/ 713 w 10000"/>
                <a:gd name="connsiteY1" fmla="*/ 9245 h 10000"/>
                <a:gd name="connsiteX2" fmla="*/ 774 w 10000"/>
                <a:gd name="connsiteY2" fmla="*/ 9085 h 10000"/>
                <a:gd name="connsiteX3" fmla="*/ 981 w 10000"/>
                <a:gd name="connsiteY3" fmla="*/ 8902 h 10000"/>
                <a:gd name="connsiteX4" fmla="*/ 1288 w 10000"/>
                <a:gd name="connsiteY4" fmla="*/ 8645 h 10000"/>
                <a:gd name="connsiteX5" fmla="*/ 1702 w 10000"/>
                <a:gd name="connsiteY5" fmla="*/ 8415 h 10000"/>
                <a:gd name="connsiteX6" fmla="*/ 1855 w 10000"/>
                <a:gd name="connsiteY6" fmla="*/ 8258 h 10000"/>
                <a:gd name="connsiteX7" fmla="*/ 2424 w 10000"/>
                <a:gd name="connsiteY7" fmla="*/ 8092 h 10000"/>
                <a:gd name="connsiteX8" fmla="*/ 2625 w 10000"/>
                <a:gd name="connsiteY8" fmla="*/ 8073 h 10000"/>
                <a:gd name="connsiteX9" fmla="*/ 2731 w 10000"/>
                <a:gd name="connsiteY9" fmla="*/ 7958 h 10000"/>
                <a:gd name="connsiteX10" fmla="*/ 2989 w 10000"/>
                <a:gd name="connsiteY10" fmla="*/ 7705 h 10000"/>
                <a:gd name="connsiteX11" fmla="*/ 3142 w 10000"/>
                <a:gd name="connsiteY11" fmla="*/ 7428 h 10000"/>
                <a:gd name="connsiteX12" fmla="*/ 3142 w 10000"/>
                <a:gd name="connsiteY12" fmla="*/ 7320 h 10000"/>
                <a:gd name="connsiteX13" fmla="*/ 3194 w 10000"/>
                <a:gd name="connsiteY13" fmla="*/ 7250 h 10000"/>
                <a:gd name="connsiteX14" fmla="*/ 3402 w 10000"/>
                <a:gd name="connsiteY14" fmla="*/ 7201 h 10000"/>
                <a:gd name="connsiteX15" fmla="*/ 3610 w 10000"/>
                <a:gd name="connsiteY15" fmla="*/ 7201 h 10000"/>
                <a:gd name="connsiteX16" fmla="*/ 4017 w 10000"/>
                <a:gd name="connsiteY16" fmla="*/ 7201 h 10000"/>
                <a:gd name="connsiteX17" fmla="*/ 4276 w 10000"/>
                <a:gd name="connsiteY17" fmla="*/ 7250 h 10000"/>
                <a:gd name="connsiteX18" fmla="*/ 4589 w 10000"/>
                <a:gd name="connsiteY18" fmla="*/ 7250 h 10000"/>
                <a:gd name="connsiteX19" fmla="*/ 4896 w 10000"/>
                <a:gd name="connsiteY19" fmla="*/ 7178 h 10000"/>
                <a:gd name="connsiteX20" fmla="*/ 5150 w 10000"/>
                <a:gd name="connsiteY20" fmla="*/ 7201 h 10000"/>
                <a:gd name="connsiteX21" fmla="*/ 5463 w 10000"/>
                <a:gd name="connsiteY21" fmla="*/ 7129 h 10000"/>
                <a:gd name="connsiteX22" fmla="*/ 5724 w 10000"/>
                <a:gd name="connsiteY22" fmla="*/ 7067 h 10000"/>
                <a:gd name="connsiteX23" fmla="*/ 5981 w 10000"/>
                <a:gd name="connsiteY23" fmla="*/ 7067 h 10000"/>
                <a:gd name="connsiteX24" fmla="*/ 6189 w 10000"/>
                <a:gd name="connsiteY24" fmla="*/ 7067 h 10000"/>
                <a:gd name="connsiteX25" fmla="*/ 6335 w 10000"/>
                <a:gd name="connsiteY25" fmla="*/ 7019 h 10000"/>
                <a:gd name="connsiteX26" fmla="*/ 6546 w 10000"/>
                <a:gd name="connsiteY26" fmla="*/ 6992 h 10000"/>
                <a:gd name="connsiteX27" fmla="*/ 6700 w 10000"/>
                <a:gd name="connsiteY27" fmla="*/ 6881 h 10000"/>
                <a:gd name="connsiteX28" fmla="*/ 6700 w 10000"/>
                <a:gd name="connsiteY28" fmla="*/ 6747 h 10000"/>
                <a:gd name="connsiteX29" fmla="*/ 7678 w 10000"/>
                <a:gd name="connsiteY29" fmla="*/ 1855 h 10000"/>
                <a:gd name="connsiteX30" fmla="*/ 7678 w 10000"/>
                <a:gd name="connsiteY30" fmla="*/ 1791 h 10000"/>
                <a:gd name="connsiteX31" fmla="*/ 7732 w 10000"/>
                <a:gd name="connsiteY31" fmla="*/ 1723 h 10000"/>
                <a:gd name="connsiteX32" fmla="*/ 7837 w 10000"/>
                <a:gd name="connsiteY32" fmla="*/ 1648 h 10000"/>
                <a:gd name="connsiteX33" fmla="*/ 8043 w 10000"/>
                <a:gd name="connsiteY33" fmla="*/ 1532 h 10000"/>
                <a:gd name="connsiteX34" fmla="*/ 8399 w 10000"/>
                <a:gd name="connsiteY34" fmla="*/ 1494 h 10000"/>
                <a:gd name="connsiteX35" fmla="*/ 8608 w 10000"/>
                <a:gd name="connsiteY35" fmla="*/ 1473 h 10000"/>
                <a:gd name="connsiteX36" fmla="*/ 8761 w 10000"/>
                <a:gd name="connsiteY36" fmla="*/ 1397 h 10000"/>
                <a:gd name="connsiteX37" fmla="*/ 9014 w 10000"/>
                <a:gd name="connsiteY37" fmla="*/ 1306 h 10000"/>
                <a:gd name="connsiteX38" fmla="*/ 9328 w 10000"/>
                <a:gd name="connsiteY38" fmla="*/ 1097 h 10000"/>
                <a:gd name="connsiteX39" fmla="*/ 9534 w 10000"/>
                <a:gd name="connsiteY39" fmla="*/ 985 h 10000"/>
                <a:gd name="connsiteX40" fmla="*/ 9899 w 10000"/>
                <a:gd name="connsiteY40" fmla="*/ 853 h 10000"/>
                <a:gd name="connsiteX41" fmla="*/ 10000 w 10000"/>
                <a:gd name="connsiteY41" fmla="*/ 732 h 10000"/>
                <a:gd name="connsiteX42" fmla="*/ 10000 w 10000"/>
                <a:gd name="connsiteY42" fmla="*/ 645 h 10000"/>
                <a:gd name="connsiteX43" fmla="*/ 9899 w 10000"/>
                <a:gd name="connsiteY43" fmla="*/ 530 h 10000"/>
                <a:gd name="connsiteX44" fmla="*/ 9692 w 10000"/>
                <a:gd name="connsiteY44" fmla="*/ 414 h 10000"/>
                <a:gd name="connsiteX45" fmla="*/ 9581 w 10000"/>
                <a:gd name="connsiteY45" fmla="*/ 322 h 10000"/>
                <a:gd name="connsiteX46" fmla="*/ 9534 w 10000"/>
                <a:gd name="connsiteY46" fmla="*/ 160 h 10000"/>
                <a:gd name="connsiteX47" fmla="*/ 9534 w 10000"/>
                <a:gd name="connsiteY47" fmla="*/ 64 h 10000"/>
                <a:gd name="connsiteX48" fmla="*/ 9534 w 10000"/>
                <a:gd name="connsiteY48" fmla="*/ 18 h 10000"/>
                <a:gd name="connsiteX49" fmla="*/ 9432 w 10000"/>
                <a:gd name="connsiteY49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2424 w 10000"/>
                <a:gd name="connsiteY6" fmla="*/ 8092 h 10000"/>
                <a:gd name="connsiteX7" fmla="*/ 2625 w 10000"/>
                <a:gd name="connsiteY7" fmla="*/ 8073 h 10000"/>
                <a:gd name="connsiteX8" fmla="*/ 2731 w 10000"/>
                <a:gd name="connsiteY8" fmla="*/ 7958 h 10000"/>
                <a:gd name="connsiteX9" fmla="*/ 2989 w 10000"/>
                <a:gd name="connsiteY9" fmla="*/ 7705 h 10000"/>
                <a:gd name="connsiteX10" fmla="*/ 3142 w 10000"/>
                <a:gd name="connsiteY10" fmla="*/ 7428 h 10000"/>
                <a:gd name="connsiteX11" fmla="*/ 3142 w 10000"/>
                <a:gd name="connsiteY11" fmla="*/ 7320 h 10000"/>
                <a:gd name="connsiteX12" fmla="*/ 3194 w 10000"/>
                <a:gd name="connsiteY12" fmla="*/ 7250 h 10000"/>
                <a:gd name="connsiteX13" fmla="*/ 3402 w 10000"/>
                <a:gd name="connsiteY13" fmla="*/ 7201 h 10000"/>
                <a:gd name="connsiteX14" fmla="*/ 3610 w 10000"/>
                <a:gd name="connsiteY14" fmla="*/ 7201 h 10000"/>
                <a:gd name="connsiteX15" fmla="*/ 4017 w 10000"/>
                <a:gd name="connsiteY15" fmla="*/ 7201 h 10000"/>
                <a:gd name="connsiteX16" fmla="*/ 4276 w 10000"/>
                <a:gd name="connsiteY16" fmla="*/ 7250 h 10000"/>
                <a:gd name="connsiteX17" fmla="*/ 4589 w 10000"/>
                <a:gd name="connsiteY17" fmla="*/ 7250 h 10000"/>
                <a:gd name="connsiteX18" fmla="*/ 4896 w 10000"/>
                <a:gd name="connsiteY18" fmla="*/ 7178 h 10000"/>
                <a:gd name="connsiteX19" fmla="*/ 5150 w 10000"/>
                <a:gd name="connsiteY19" fmla="*/ 7201 h 10000"/>
                <a:gd name="connsiteX20" fmla="*/ 5463 w 10000"/>
                <a:gd name="connsiteY20" fmla="*/ 7129 h 10000"/>
                <a:gd name="connsiteX21" fmla="*/ 5724 w 10000"/>
                <a:gd name="connsiteY21" fmla="*/ 7067 h 10000"/>
                <a:gd name="connsiteX22" fmla="*/ 5981 w 10000"/>
                <a:gd name="connsiteY22" fmla="*/ 7067 h 10000"/>
                <a:gd name="connsiteX23" fmla="*/ 6189 w 10000"/>
                <a:gd name="connsiteY23" fmla="*/ 7067 h 10000"/>
                <a:gd name="connsiteX24" fmla="*/ 6335 w 10000"/>
                <a:gd name="connsiteY24" fmla="*/ 7019 h 10000"/>
                <a:gd name="connsiteX25" fmla="*/ 6546 w 10000"/>
                <a:gd name="connsiteY25" fmla="*/ 6992 h 10000"/>
                <a:gd name="connsiteX26" fmla="*/ 6700 w 10000"/>
                <a:gd name="connsiteY26" fmla="*/ 6881 h 10000"/>
                <a:gd name="connsiteX27" fmla="*/ 6700 w 10000"/>
                <a:gd name="connsiteY27" fmla="*/ 6747 h 10000"/>
                <a:gd name="connsiteX28" fmla="*/ 7678 w 10000"/>
                <a:gd name="connsiteY28" fmla="*/ 1855 h 10000"/>
                <a:gd name="connsiteX29" fmla="*/ 7678 w 10000"/>
                <a:gd name="connsiteY29" fmla="*/ 1791 h 10000"/>
                <a:gd name="connsiteX30" fmla="*/ 7732 w 10000"/>
                <a:gd name="connsiteY30" fmla="*/ 1723 h 10000"/>
                <a:gd name="connsiteX31" fmla="*/ 7837 w 10000"/>
                <a:gd name="connsiteY31" fmla="*/ 1648 h 10000"/>
                <a:gd name="connsiteX32" fmla="*/ 8043 w 10000"/>
                <a:gd name="connsiteY32" fmla="*/ 1532 h 10000"/>
                <a:gd name="connsiteX33" fmla="*/ 8399 w 10000"/>
                <a:gd name="connsiteY33" fmla="*/ 1494 h 10000"/>
                <a:gd name="connsiteX34" fmla="*/ 8608 w 10000"/>
                <a:gd name="connsiteY34" fmla="*/ 1473 h 10000"/>
                <a:gd name="connsiteX35" fmla="*/ 8761 w 10000"/>
                <a:gd name="connsiteY35" fmla="*/ 1397 h 10000"/>
                <a:gd name="connsiteX36" fmla="*/ 9014 w 10000"/>
                <a:gd name="connsiteY36" fmla="*/ 1306 h 10000"/>
                <a:gd name="connsiteX37" fmla="*/ 9328 w 10000"/>
                <a:gd name="connsiteY37" fmla="*/ 1097 h 10000"/>
                <a:gd name="connsiteX38" fmla="*/ 9534 w 10000"/>
                <a:gd name="connsiteY38" fmla="*/ 985 h 10000"/>
                <a:gd name="connsiteX39" fmla="*/ 9899 w 10000"/>
                <a:gd name="connsiteY39" fmla="*/ 853 h 10000"/>
                <a:gd name="connsiteX40" fmla="*/ 10000 w 10000"/>
                <a:gd name="connsiteY40" fmla="*/ 732 h 10000"/>
                <a:gd name="connsiteX41" fmla="*/ 10000 w 10000"/>
                <a:gd name="connsiteY41" fmla="*/ 645 h 10000"/>
                <a:gd name="connsiteX42" fmla="*/ 9899 w 10000"/>
                <a:gd name="connsiteY42" fmla="*/ 530 h 10000"/>
                <a:gd name="connsiteX43" fmla="*/ 9692 w 10000"/>
                <a:gd name="connsiteY43" fmla="*/ 414 h 10000"/>
                <a:gd name="connsiteX44" fmla="*/ 9581 w 10000"/>
                <a:gd name="connsiteY44" fmla="*/ 322 h 10000"/>
                <a:gd name="connsiteX45" fmla="*/ 9534 w 10000"/>
                <a:gd name="connsiteY45" fmla="*/ 160 h 10000"/>
                <a:gd name="connsiteX46" fmla="*/ 9534 w 10000"/>
                <a:gd name="connsiteY46" fmla="*/ 64 h 10000"/>
                <a:gd name="connsiteX47" fmla="*/ 9534 w 10000"/>
                <a:gd name="connsiteY47" fmla="*/ 18 h 10000"/>
                <a:gd name="connsiteX48" fmla="*/ 9432 w 10000"/>
                <a:gd name="connsiteY48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2424 w 10000"/>
                <a:gd name="connsiteY6" fmla="*/ 8092 h 10000"/>
                <a:gd name="connsiteX7" fmla="*/ 2625 w 10000"/>
                <a:gd name="connsiteY7" fmla="*/ 8073 h 10000"/>
                <a:gd name="connsiteX8" fmla="*/ 2731 w 10000"/>
                <a:gd name="connsiteY8" fmla="*/ 7958 h 10000"/>
                <a:gd name="connsiteX9" fmla="*/ 2989 w 10000"/>
                <a:gd name="connsiteY9" fmla="*/ 7705 h 10000"/>
                <a:gd name="connsiteX10" fmla="*/ 3142 w 10000"/>
                <a:gd name="connsiteY10" fmla="*/ 7428 h 10000"/>
                <a:gd name="connsiteX11" fmla="*/ 3142 w 10000"/>
                <a:gd name="connsiteY11" fmla="*/ 7320 h 10000"/>
                <a:gd name="connsiteX12" fmla="*/ 3194 w 10000"/>
                <a:gd name="connsiteY12" fmla="*/ 7250 h 10000"/>
                <a:gd name="connsiteX13" fmla="*/ 3610 w 10000"/>
                <a:gd name="connsiteY13" fmla="*/ 7201 h 10000"/>
                <a:gd name="connsiteX14" fmla="*/ 4017 w 10000"/>
                <a:gd name="connsiteY14" fmla="*/ 7201 h 10000"/>
                <a:gd name="connsiteX15" fmla="*/ 4276 w 10000"/>
                <a:gd name="connsiteY15" fmla="*/ 7250 h 10000"/>
                <a:gd name="connsiteX16" fmla="*/ 4589 w 10000"/>
                <a:gd name="connsiteY16" fmla="*/ 7250 h 10000"/>
                <a:gd name="connsiteX17" fmla="*/ 4896 w 10000"/>
                <a:gd name="connsiteY17" fmla="*/ 7178 h 10000"/>
                <a:gd name="connsiteX18" fmla="*/ 5150 w 10000"/>
                <a:gd name="connsiteY18" fmla="*/ 7201 h 10000"/>
                <a:gd name="connsiteX19" fmla="*/ 5463 w 10000"/>
                <a:gd name="connsiteY19" fmla="*/ 7129 h 10000"/>
                <a:gd name="connsiteX20" fmla="*/ 5724 w 10000"/>
                <a:gd name="connsiteY20" fmla="*/ 7067 h 10000"/>
                <a:gd name="connsiteX21" fmla="*/ 5981 w 10000"/>
                <a:gd name="connsiteY21" fmla="*/ 7067 h 10000"/>
                <a:gd name="connsiteX22" fmla="*/ 6189 w 10000"/>
                <a:gd name="connsiteY22" fmla="*/ 7067 h 10000"/>
                <a:gd name="connsiteX23" fmla="*/ 6335 w 10000"/>
                <a:gd name="connsiteY23" fmla="*/ 7019 h 10000"/>
                <a:gd name="connsiteX24" fmla="*/ 6546 w 10000"/>
                <a:gd name="connsiteY24" fmla="*/ 6992 h 10000"/>
                <a:gd name="connsiteX25" fmla="*/ 6700 w 10000"/>
                <a:gd name="connsiteY25" fmla="*/ 6881 h 10000"/>
                <a:gd name="connsiteX26" fmla="*/ 6700 w 10000"/>
                <a:gd name="connsiteY26" fmla="*/ 6747 h 10000"/>
                <a:gd name="connsiteX27" fmla="*/ 7678 w 10000"/>
                <a:gd name="connsiteY27" fmla="*/ 1855 h 10000"/>
                <a:gd name="connsiteX28" fmla="*/ 7678 w 10000"/>
                <a:gd name="connsiteY28" fmla="*/ 1791 h 10000"/>
                <a:gd name="connsiteX29" fmla="*/ 7732 w 10000"/>
                <a:gd name="connsiteY29" fmla="*/ 1723 h 10000"/>
                <a:gd name="connsiteX30" fmla="*/ 7837 w 10000"/>
                <a:gd name="connsiteY30" fmla="*/ 1648 h 10000"/>
                <a:gd name="connsiteX31" fmla="*/ 8043 w 10000"/>
                <a:gd name="connsiteY31" fmla="*/ 1532 h 10000"/>
                <a:gd name="connsiteX32" fmla="*/ 8399 w 10000"/>
                <a:gd name="connsiteY32" fmla="*/ 1494 h 10000"/>
                <a:gd name="connsiteX33" fmla="*/ 8608 w 10000"/>
                <a:gd name="connsiteY33" fmla="*/ 1473 h 10000"/>
                <a:gd name="connsiteX34" fmla="*/ 8761 w 10000"/>
                <a:gd name="connsiteY34" fmla="*/ 1397 h 10000"/>
                <a:gd name="connsiteX35" fmla="*/ 9014 w 10000"/>
                <a:gd name="connsiteY35" fmla="*/ 1306 h 10000"/>
                <a:gd name="connsiteX36" fmla="*/ 9328 w 10000"/>
                <a:gd name="connsiteY36" fmla="*/ 1097 h 10000"/>
                <a:gd name="connsiteX37" fmla="*/ 9534 w 10000"/>
                <a:gd name="connsiteY37" fmla="*/ 985 h 10000"/>
                <a:gd name="connsiteX38" fmla="*/ 9899 w 10000"/>
                <a:gd name="connsiteY38" fmla="*/ 853 h 10000"/>
                <a:gd name="connsiteX39" fmla="*/ 10000 w 10000"/>
                <a:gd name="connsiteY39" fmla="*/ 732 h 10000"/>
                <a:gd name="connsiteX40" fmla="*/ 10000 w 10000"/>
                <a:gd name="connsiteY40" fmla="*/ 645 h 10000"/>
                <a:gd name="connsiteX41" fmla="*/ 9899 w 10000"/>
                <a:gd name="connsiteY41" fmla="*/ 530 h 10000"/>
                <a:gd name="connsiteX42" fmla="*/ 9692 w 10000"/>
                <a:gd name="connsiteY42" fmla="*/ 414 h 10000"/>
                <a:gd name="connsiteX43" fmla="*/ 9581 w 10000"/>
                <a:gd name="connsiteY43" fmla="*/ 322 h 10000"/>
                <a:gd name="connsiteX44" fmla="*/ 9534 w 10000"/>
                <a:gd name="connsiteY44" fmla="*/ 160 h 10000"/>
                <a:gd name="connsiteX45" fmla="*/ 9534 w 10000"/>
                <a:gd name="connsiteY45" fmla="*/ 64 h 10000"/>
                <a:gd name="connsiteX46" fmla="*/ 9534 w 10000"/>
                <a:gd name="connsiteY46" fmla="*/ 18 h 10000"/>
                <a:gd name="connsiteX47" fmla="*/ 9432 w 10000"/>
                <a:gd name="connsiteY47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2424 w 10000"/>
                <a:gd name="connsiteY6" fmla="*/ 8092 h 10000"/>
                <a:gd name="connsiteX7" fmla="*/ 2625 w 10000"/>
                <a:gd name="connsiteY7" fmla="*/ 8073 h 10000"/>
                <a:gd name="connsiteX8" fmla="*/ 2731 w 10000"/>
                <a:gd name="connsiteY8" fmla="*/ 7958 h 10000"/>
                <a:gd name="connsiteX9" fmla="*/ 2989 w 10000"/>
                <a:gd name="connsiteY9" fmla="*/ 7705 h 10000"/>
                <a:gd name="connsiteX10" fmla="*/ 3142 w 10000"/>
                <a:gd name="connsiteY10" fmla="*/ 7428 h 10000"/>
                <a:gd name="connsiteX11" fmla="*/ 3194 w 10000"/>
                <a:gd name="connsiteY11" fmla="*/ 7250 h 10000"/>
                <a:gd name="connsiteX12" fmla="*/ 3610 w 10000"/>
                <a:gd name="connsiteY12" fmla="*/ 7201 h 10000"/>
                <a:gd name="connsiteX13" fmla="*/ 4017 w 10000"/>
                <a:gd name="connsiteY13" fmla="*/ 7201 h 10000"/>
                <a:gd name="connsiteX14" fmla="*/ 4276 w 10000"/>
                <a:gd name="connsiteY14" fmla="*/ 7250 h 10000"/>
                <a:gd name="connsiteX15" fmla="*/ 4589 w 10000"/>
                <a:gd name="connsiteY15" fmla="*/ 7250 h 10000"/>
                <a:gd name="connsiteX16" fmla="*/ 4896 w 10000"/>
                <a:gd name="connsiteY16" fmla="*/ 7178 h 10000"/>
                <a:gd name="connsiteX17" fmla="*/ 5150 w 10000"/>
                <a:gd name="connsiteY17" fmla="*/ 7201 h 10000"/>
                <a:gd name="connsiteX18" fmla="*/ 5463 w 10000"/>
                <a:gd name="connsiteY18" fmla="*/ 7129 h 10000"/>
                <a:gd name="connsiteX19" fmla="*/ 5724 w 10000"/>
                <a:gd name="connsiteY19" fmla="*/ 7067 h 10000"/>
                <a:gd name="connsiteX20" fmla="*/ 5981 w 10000"/>
                <a:gd name="connsiteY20" fmla="*/ 7067 h 10000"/>
                <a:gd name="connsiteX21" fmla="*/ 6189 w 10000"/>
                <a:gd name="connsiteY21" fmla="*/ 7067 h 10000"/>
                <a:gd name="connsiteX22" fmla="*/ 6335 w 10000"/>
                <a:gd name="connsiteY22" fmla="*/ 7019 h 10000"/>
                <a:gd name="connsiteX23" fmla="*/ 6546 w 10000"/>
                <a:gd name="connsiteY23" fmla="*/ 6992 h 10000"/>
                <a:gd name="connsiteX24" fmla="*/ 6700 w 10000"/>
                <a:gd name="connsiteY24" fmla="*/ 6881 h 10000"/>
                <a:gd name="connsiteX25" fmla="*/ 6700 w 10000"/>
                <a:gd name="connsiteY25" fmla="*/ 6747 h 10000"/>
                <a:gd name="connsiteX26" fmla="*/ 7678 w 10000"/>
                <a:gd name="connsiteY26" fmla="*/ 1855 h 10000"/>
                <a:gd name="connsiteX27" fmla="*/ 7678 w 10000"/>
                <a:gd name="connsiteY27" fmla="*/ 1791 h 10000"/>
                <a:gd name="connsiteX28" fmla="*/ 7732 w 10000"/>
                <a:gd name="connsiteY28" fmla="*/ 1723 h 10000"/>
                <a:gd name="connsiteX29" fmla="*/ 7837 w 10000"/>
                <a:gd name="connsiteY29" fmla="*/ 1648 h 10000"/>
                <a:gd name="connsiteX30" fmla="*/ 8043 w 10000"/>
                <a:gd name="connsiteY30" fmla="*/ 1532 h 10000"/>
                <a:gd name="connsiteX31" fmla="*/ 8399 w 10000"/>
                <a:gd name="connsiteY31" fmla="*/ 1494 h 10000"/>
                <a:gd name="connsiteX32" fmla="*/ 8608 w 10000"/>
                <a:gd name="connsiteY32" fmla="*/ 1473 h 10000"/>
                <a:gd name="connsiteX33" fmla="*/ 8761 w 10000"/>
                <a:gd name="connsiteY33" fmla="*/ 1397 h 10000"/>
                <a:gd name="connsiteX34" fmla="*/ 9014 w 10000"/>
                <a:gd name="connsiteY34" fmla="*/ 1306 h 10000"/>
                <a:gd name="connsiteX35" fmla="*/ 9328 w 10000"/>
                <a:gd name="connsiteY35" fmla="*/ 1097 h 10000"/>
                <a:gd name="connsiteX36" fmla="*/ 9534 w 10000"/>
                <a:gd name="connsiteY36" fmla="*/ 985 h 10000"/>
                <a:gd name="connsiteX37" fmla="*/ 9899 w 10000"/>
                <a:gd name="connsiteY37" fmla="*/ 853 h 10000"/>
                <a:gd name="connsiteX38" fmla="*/ 10000 w 10000"/>
                <a:gd name="connsiteY38" fmla="*/ 732 h 10000"/>
                <a:gd name="connsiteX39" fmla="*/ 10000 w 10000"/>
                <a:gd name="connsiteY39" fmla="*/ 645 h 10000"/>
                <a:gd name="connsiteX40" fmla="*/ 9899 w 10000"/>
                <a:gd name="connsiteY40" fmla="*/ 530 h 10000"/>
                <a:gd name="connsiteX41" fmla="*/ 9692 w 10000"/>
                <a:gd name="connsiteY41" fmla="*/ 414 h 10000"/>
                <a:gd name="connsiteX42" fmla="*/ 9581 w 10000"/>
                <a:gd name="connsiteY42" fmla="*/ 322 h 10000"/>
                <a:gd name="connsiteX43" fmla="*/ 9534 w 10000"/>
                <a:gd name="connsiteY43" fmla="*/ 160 h 10000"/>
                <a:gd name="connsiteX44" fmla="*/ 9534 w 10000"/>
                <a:gd name="connsiteY44" fmla="*/ 64 h 10000"/>
                <a:gd name="connsiteX45" fmla="*/ 9534 w 10000"/>
                <a:gd name="connsiteY45" fmla="*/ 18 h 10000"/>
                <a:gd name="connsiteX46" fmla="*/ 9432 w 10000"/>
                <a:gd name="connsiteY46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2424 w 10000"/>
                <a:gd name="connsiteY6" fmla="*/ 8092 h 10000"/>
                <a:gd name="connsiteX7" fmla="*/ 2625 w 10000"/>
                <a:gd name="connsiteY7" fmla="*/ 8073 h 10000"/>
                <a:gd name="connsiteX8" fmla="*/ 2731 w 10000"/>
                <a:gd name="connsiteY8" fmla="*/ 7958 h 10000"/>
                <a:gd name="connsiteX9" fmla="*/ 2989 w 10000"/>
                <a:gd name="connsiteY9" fmla="*/ 7705 h 10000"/>
                <a:gd name="connsiteX10" fmla="*/ 3142 w 10000"/>
                <a:gd name="connsiteY10" fmla="*/ 7428 h 10000"/>
                <a:gd name="connsiteX11" fmla="*/ 3610 w 10000"/>
                <a:gd name="connsiteY11" fmla="*/ 7201 h 10000"/>
                <a:gd name="connsiteX12" fmla="*/ 4017 w 10000"/>
                <a:gd name="connsiteY12" fmla="*/ 7201 h 10000"/>
                <a:gd name="connsiteX13" fmla="*/ 4276 w 10000"/>
                <a:gd name="connsiteY13" fmla="*/ 7250 h 10000"/>
                <a:gd name="connsiteX14" fmla="*/ 4589 w 10000"/>
                <a:gd name="connsiteY14" fmla="*/ 7250 h 10000"/>
                <a:gd name="connsiteX15" fmla="*/ 4896 w 10000"/>
                <a:gd name="connsiteY15" fmla="*/ 7178 h 10000"/>
                <a:gd name="connsiteX16" fmla="*/ 5150 w 10000"/>
                <a:gd name="connsiteY16" fmla="*/ 7201 h 10000"/>
                <a:gd name="connsiteX17" fmla="*/ 5463 w 10000"/>
                <a:gd name="connsiteY17" fmla="*/ 7129 h 10000"/>
                <a:gd name="connsiteX18" fmla="*/ 5724 w 10000"/>
                <a:gd name="connsiteY18" fmla="*/ 7067 h 10000"/>
                <a:gd name="connsiteX19" fmla="*/ 5981 w 10000"/>
                <a:gd name="connsiteY19" fmla="*/ 7067 h 10000"/>
                <a:gd name="connsiteX20" fmla="*/ 6189 w 10000"/>
                <a:gd name="connsiteY20" fmla="*/ 7067 h 10000"/>
                <a:gd name="connsiteX21" fmla="*/ 6335 w 10000"/>
                <a:gd name="connsiteY21" fmla="*/ 7019 h 10000"/>
                <a:gd name="connsiteX22" fmla="*/ 6546 w 10000"/>
                <a:gd name="connsiteY22" fmla="*/ 6992 h 10000"/>
                <a:gd name="connsiteX23" fmla="*/ 6700 w 10000"/>
                <a:gd name="connsiteY23" fmla="*/ 6881 h 10000"/>
                <a:gd name="connsiteX24" fmla="*/ 6700 w 10000"/>
                <a:gd name="connsiteY24" fmla="*/ 6747 h 10000"/>
                <a:gd name="connsiteX25" fmla="*/ 7678 w 10000"/>
                <a:gd name="connsiteY25" fmla="*/ 1855 h 10000"/>
                <a:gd name="connsiteX26" fmla="*/ 7678 w 10000"/>
                <a:gd name="connsiteY26" fmla="*/ 1791 h 10000"/>
                <a:gd name="connsiteX27" fmla="*/ 7732 w 10000"/>
                <a:gd name="connsiteY27" fmla="*/ 1723 h 10000"/>
                <a:gd name="connsiteX28" fmla="*/ 7837 w 10000"/>
                <a:gd name="connsiteY28" fmla="*/ 1648 h 10000"/>
                <a:gd name="connsiteX29" fmla="*/ 8043 w 10000"/>
                <a:gd name="connsiteY29" fmla="*/ 1532 h 10000"/>
                <a:gd name="connsiteX30" fmla="*/ 8399 w 10000"/>
                <a:gd name="connsiteY30" fmla="*/ 1494 h 10000"/>
                <a:gd name="connsiteX31" fmla="*/ 8608 w 10000"/>
                <a:gd name="connsiteY31" fmla="*/ 1473 h 10000"/>
                <a:gd name="connsiteX32" fmla="*/ 8761 w 10000"/>
                <a:gd name="connsiteY32" fmla="*/ 1397 h 10000"/>
                <a:gd name="connsiteX33" fmla="*/ 9014 w 10000"/>
                <a:gd name="connsiteY33" fmla="*/ 1306 h 10000"/>
                <a:gd name="connsiteX34" fmla="*/ 9328 w 10000"/>
                <a:gd name="connsiteY34" fmla="*/ 1097 h 10000"/>
                <a:gd name="connsiteX35" fmla="*/ 9534 w 10000"/>
                <a:gd name="connsiteY35" fmla="*/ 985 h 10000"/>
                <a:gd name="connsiteX36" fmla="*/ 9899 w 10000"/>
                <a:gd name="connsiteY36" fmla="*/ 853 h 10000"/>
                <a:gd name="connsiteX37" fmla="*/ 10000 w 10000"/>
                <a:gd name="connsiteY37" fmla="*/ 732 h 10000"/>
                <a:gd name="connsiteX38" fmla="*/ 10000 w 10000"/>
                <a:gd name="connsiteY38" fmla="*/ 645 h 10000"/>
                <a:gd name="connsiteX39" fmla="*/ 9899 w 10000"/>
                <a:gd name="connsiteY39" fmla="*/ 530 h 10000"/>
                <a:gd name="connsiteX40" fmla="*/ 9692 w 10000"/>
                <a:gd name="connsiteY40" fmla="*/ 414 h 10000"/>
                <a:gd name="connsiteX41" fmla="*/ 9581 w 10000"/>
                <a:gd name="connsiteY41" fmla="*/ 322 h 10000"/>
                <a:gd name="connsiteX42" fmla="*/ 9534 w 10000"/>
                <a:gd name="connsiteY42" fmla="*/ 160 h 10000"/>
                <a:gd name="connsiteX43" fmla="*/ 9534 w 10000"/>
                <a:gd name="connsiteY43" fmla="*/ 64 h 10000"/>
                <a:gd name="connsiteX44" fmla="*/ 9534 w 10000"/>
                <a:gd name="connsiteY44" fmla="*/ 18 h 10000"/>
                <a:gd name="connsiteX45" fmla="*/ 9432 w 10000"/>
                <a:gd name="connsiteY45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2424 w 10000"/>
                <a:gd name="connsiteY6" fmla="*/ 8092 h 10000"/>
                <a:gd name="connsiteX7" fmla="*/ 2625 w 10000"/>
                <a:gd name="connsiteY7" fmla="*/ 8073 h 10000"/>
                <a:gd name="connsiteX8" fmla="*/ 2731 w 10000"/>
                <a:gd name="connsiteY8" fmla="*/ 7958 h 10000"/>
                <a:gd name="connsiteX9" fmla="*/ 2989 w 10000"/>
                <a:gd name="connsiteY9" fmla="*/ 7705 h 10000"/>
                <a:gd name="connsiteX10" fmla="*/ 3610 w 10000"/>
                <a:gd name="connsiteY10" fmla="*/ 7201 h 10000"/>
                <a:gd name="connsiteX11" fmla="*/ 4017 w 10000"/>
                <a:gd name="connsiteY11" fmla="*/ 7201 h 10000"/>
                <a:gd name="connsiteX12" fmla="*/ 4276 w 10000"/>
                <a:gd name="connsiteY12" fmla="*/ 7250 h 10000"/>
                <a:gd name="connsiteX13" fmla="*/ 4589 w 10000"/>
                <a:gd name="connsiteY13" fmla="*/ 7250 h 10000"/>
                <a:gd name="connsiteX14" fmla="*/ 4896 w 10000"/>
                <a:gd name="connsiteY14" fmla="*/ 7178 h 10000"/>
                <a:gd name="connsiteX15" fmla="*/ 5150 w 10000"/>
                <a:gd name="connsiteY15" fmla="*/ 7201 h 10000"/>
                <a:gd name="connsiteX16" fmla="*/ 5463 w 10000"/>
                <a:gd name="connsiteY16" fmla="*/ 7129 h 10000"/>
                <a:gd name="connsiteX17" fmla="*/ 5724 w 10000"/>
                <a:gd name="connsiteY17" fmla="*/ 7067 h 10000"/>
                <a:gd name="connsiteX18" fmla="*/ 5981 w 10000"/>
                <a:gd name="connsiteY18" fmla="*/ 7067 h 10000"/>
                <a:gd name="connsiteX19" fmla="*/ 6189 w 10000"/>
                <a:gd name="connsiteY19" fmla="*/ 7067 h 10000"/>
                <a:gd name="connsiteX20" fmla="*/ 6335 w 10000"/>
                <a:gd name="connsiteY20" fmla="*/ 7019 h 10000"/>
                <a:gd name="connsiteX21" fmla="*/ 6546 w 10000"/>
                <a:gd name="connsiteY21" fmla="*/ 6992 h 10000"/>
                <a:gd name="connsiteX22" fmla="*/ 6700 w 10000"/>
                <a:gd name="connsiteY22" fmla="*/ 6881 h 10000"/>
                <a:gd name="connsiteX23" fmla="*/ 6700 w 10000"/>
                <a:gd name="connsiteY23" fmla="*/ 6747 h 10000"/>
                <a:gd name="connsiteX24" fmla="*/ 7678 w 10000"/>
                <a:gd name="connsiteY24" fmla="*/ 1855 h 10000"/>
                <a:gd name="connsiteX25" fmla="*/ 7678 w 10000"/>
                <a:gd name="connsiteY25" fmla="*/ 1791 h 10000"/>
                <a:gd name="connsiteX26" fmla="*/ 7732 w 10000"/>
                <a:gd name="connsiteY26" fmla="*/ 1723 h 10000"/>
                <a:gd name="connsiteX27" fmla="*/ 7837 w 10000"/>
                <a:gd name="connsiteY27" fmla="*/ 1648 h 10000"/>
                <a:gd name="connsiteX28" fmla="*/ 8043 w 10000"/>
                <a:gd name="connsiteY28" fmla="*/ 1532 h 10000"/>
                <a:gd name="connsiteX29" fmla="*/ 8399 w 10000"/>
                <a:gd name="connsiteY29" fmla="*/ 1494 h 10000"/>
                <a:gd name="connsiteX30" fmla="*/ 8608 w 10000"/>
                <a:gd name="connsiteY30" fmla="*/ 1473 h 10000"/>
                <a:gd name="connsiteX31" fmla="*/ 8761 w 10000"/>
                <a:gd name="connsiteY31" fmla="*/ 1397 h 10000"/>
                <a:gd name="connsiteX32" fmla="*/ 9014 w 10000"/>
                <a:gd name="connsiteY32" fmla="*/ 1306 h 10000"/>
                <a:gd name="connsiteX33" fmla="*/ 9328 w 10000"/>
                <a:gd name="connsiteY33" fmla="*/ 1097 h 10000"/>
                <a:gd name="connsiteX34" fmla="*/ 9534 w 10000"/>
                <a:gd name="connsiteY34" fmla="*/ 985 h 10000"/>
                <a:gd name="connsiteX35" fmla="*/ 9899 w 10000"/>
                <a:gd name="connsiteY35" fmla="*/ 853 h 10000"/>
                <a:gd name="connsiteX36" fmla="*/ 10000 w 10000"/>
                <a:gd name="connsiteY36" fmla="*/ 732 h 10000"/>
                <a:gd name="connsiteX37" fmla="*/ 10000 w 10000"/>
                <a:gd name="connsiteY37" fmla="*/ 645 h 10000"/>
                <a:gd name="connsiteX38" fmla="*/ 9899 w 10000"/>
                <a:gd name="connsiteY38" fmla="*/ 530 h 10000"/>
                <a:gd name="connsiteX39" fmla="*/ 9692 w 10000"/>
                <a:gd name="connsiteY39" fmla="*/ 414 h 10000"/>
                <a:gd name="connsiteX40" fmla="*/ 9581 w 10000"/>
                <a:gd name="connsiteY40" fmla="*/ 322 h 10000"/>
                <a:gd name="connsiteX41" fmla="*/ 9534 w 10000"/>
                <a:gd name="connsiteY41" fmla="*/ 160 h 10000"/>
                <a:gd name="connsiteX42" fmla="*/ 9534 w 10000"/>
                <a:gd name="connsiteY42" fmla="*/ 64 h 10000"/>
                <a:gd name="connsiteX43" fmla="*/ 9534 w 10000"/>
                <a:gd name="connsiteY43" fmla="*/ 18 h 10000"/>
                <a:gd name="connsiteX44" fmla="*/ 9432 w 10000"/>
                <a:gd name="connsiteY44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2424 w 10000"/>
                <a:gd name="connsiteY6" fmla="*/ 8092 h 10000"/>
                <a:gd name="connsiteX7" fmla="*/ 2625 w 10000"/>
                <a:gd name="connsiteY7" fmla="*/ 8073 h 10000"/>
                <a:gd name="connsiteX8" fmla="*/ 2731 w 10000"/>
                <a:gd name="connsiteY8" fmla="*/ 7958 h 10000"/>
                <a:gd name="connsiteX9" fmla="*/ 3610 w 10000"/>
                <a:gd name="connsiteY9" fmla="*/ 7201 h 10000"/>
                <a:gd name="connsiteX10" fmla="*/ 4017 w 10000"/>
                <a:gd name="connsiteY10" fmla="*/ 7201 h 10000"/>
                <a:gd name="connsiteX11" fmla="*/ 4276 w 10000"/>
                <a:gd name="connsiteY11" fmla="*/ 7250 h 10000"/>
                <a:gd name="connsiteX12" fmla="*/ 4589 w 10000"/>
                <a:gd name="connsiteY12" fmla="*/ 7250 h 10000"/>
                <a:gd name="connsiteX13" fmla="*/ 4896 w 10000"/>
                <a:gd name="connsiteY13" fmla="*/ 7178 h 10000"/>
                <a:gd name="connsiteX14" fmla="*/ 5150 w 10000"/>
                <a:gd name="connsiteY14" fmla="*/ 7201 h 10000"/>
                <a:gd name="connsiteX15" fmla="*/ 5463 w 10000"/>
                <a:gd name="connsiteY15" fmla="*/ 7129 h 10000"/>
                <a:gd name="connsiteX16" fmla="*/ 5724 w 10000"/>
                <a:gd name="connsiteY16" fmla="*/ 7067 h 10000"/>
                <a:gd name="connsiteX17" fmla="*/ 5981 w 10000"/>
                <a:gd name="connsiteY17" fmla="*/ 7067 h 10000"/>
                <a:gd name="connsiteX18" fmla="*/ 6189 w 10000"/>
                <a:gd name="connsiteY18" fmla="*/ 7067 h 10000"/>
                <a:gd name="connsiteX19" fmla="*/ 6335 w 10000"/>
                <a:gd name="connsiteY19" fmla="*/ 7019 h 10000"/>
                <a:gd name="connsiteX20" fmla="*/ 6546 w 10000"/>
                <a:gd name="connsiteY20" fmla="*/ 6992 h 10000"/>
                <a:gd name="connsiteX21" fmla="*/ 6700 w 10000"/>
                <a:gd name="connsiteY21" fmla="*/ 6881 h 10000"/>
                <a:gd name="connsiteX22" fmla="*/ 6700 w 10000"/>
                <a:gd name="connsiteY22" fmla="*/ 6747 h 10000"/>
                <a:gd name="connsiteX23" fmla="*/ 7678 w 10000"/>
                <a:gd name="connsiteY23" fmla="*/ 1855 h 10000"/>
                <a:gd name="connsiteX24" fmla="*/ 7678 w 10000"/>
                <a:gd name="connsiteY24" fmla="*/ 1791 h 10000"/>
                <a:gd name="connsiteX25" fmla="*/ 7732 w 10000"/>
                <a:gd name="connsiteY25" fmla="*/ 1723 h 10000"/>
                <a:gd name="connsiteX26" fmla="*/ 7837 w 10000"/>
                <a:gd name="connsiteY26" fmla="*/ 1648 h 10000"/>
                <a:gd name="connsiteX27" fmla="*/ 8043 w 10000"/>
                <a:gd name="connsiteY27" fmla="*/ 1532 h 10000"/>
                <a:gd name="connsiteX28" fmla="*/ 8399 w 10000"/>
                <a:gd name="connsiteY28" fmla="*/ 1494 h 10000"/>
                <a:gd name="connsiteX29" fmla="*/ 8608 w 10000"/>
                <a:gd name="connsiteY29" fmla="*/ 1473 h 10000"/>
                <a:gd name="connsiteX30" fmla="*/ 8761 w 10000"/>
                <a:gd name="connsiteY30" fmla="*/ 1397 h 10000"/>
                <a:gd name="connsiteX31" fmla="*/ 9014 w 10000"/>
                <a:gd name="connsiteY31" fmla="*/ 1306 h 10000"/>
                <a:gd name="connsiteX32" fmla="*/ 9328 w 10000"/>
                <a:gd name="connsiteY32" fmla="*/ 1097 h 10000"/>
                <a:gd name="connsiteX33" fmla="*/ 9534 w 10000"/>
                <a:gd name="connsiteY33" fmla="*/ 985 h 10000"/>
                <a:gd name="connsiteX34" fmla="*/ 9899 w 10000"/>
                <a:gd name="connsiteY34" fmla="*/ 853 h 10000"/>
                <a:gd name="connsiteX35" fmla="*/ 10000 w 10000"/>
                <a:gd name="connsiteY35" fmla="*/ 732 h 10000"/>
                <a:gd name="connsiteX36" fmla="*/ 10000 w 10000"/>
                <a:gd name="connsiteY36" fmla="*/ 645 h 10000"/>
                <a:gd name="connsiteX37" fmla="*/ 9899 w 10000"/>
                <a:gd name="connsiteY37" fmla="*/ 530 h 10000"/>
                <a:gd name="connsiteX38" fmla="*/ 9692 w 10000"/>
                <a:gd name="connsiteY38" fmla="*/ 414 h 10000"/>
                <a:gd name="connsiteX39" fmla="*/ 9581 w 10000"/>
                <a:gd name="connsiteY39" fmla="*/ 322 h 10000"/>
                <a:gd name="connsiteX40" fmla="*/ 9534 w 10000"/>
                <a:gd name="connsiteY40" fmla="*/ 160 h 10000"/>
                <a:gd name="connsiteX41" fmla="*/ 9534 w 10000"/>
                <a:gd name="connsiteY41" fmla="*/ 64 h 10000"/>
                <a:gd name="connsiteX42" fmla="*/ 9534 w 10000"/>
                <a:gd name="connsiteY42" fmla="*/ 18 h 10000"/>
                <a:gd name="connsiteX43" fmla="*/ 9432 w 10000"/>
                <a:gd name="connsiteY43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2424 w 10000"/>
                <a:gd name="connsiteY6" fmla="*/ 8092 h 10000"/>
                <a:gd name="connsiteX7" fmla="*/ 2625 w 10000"/>
                <a:gd name="connsiteY7" fmla="*/ 8073 h 10000"/>
                <a:gd name="connsiteX8" fmla="*/ 3610 w 10000"/>
                <a:gd name="connsiteY8" fmla="*/ 7201 h 10000"/>
                <a:gd name="connsiteX9" fmla="*/ 4017 w 10000"/>
                <a:gd name="connsiteY9" fmla="*/ 7201 h 10000"/>
                <a:gd name="connsiteX10" fmla="*/ 4276 w 10000"/>
                <a:gd name="connsiteY10" fmla="*/ 7250 h 10000"/>
                <a:gd name="connsiteX11" fmla="*/ 4589 w 10000"/>
                <a:gd name="connsiteY11" fmla="*/ 7250 h 10000"/>
                <a:gd name="connsiteX12" fmla="*/ 4896 w 10000"/>
                <a:gd name="connsiteY12" fmla="*/ 7178 h 10000"/>
                <a:gd name="connsiteX13" fmla="*/ 5150 w 10000"/>
                <a:gd name="connsiteY13" fmla="*/ 7201 h 10000"/>
                <a:gd name="connsiteX14" fmla="*/ 5463 w 10000"/>
                <a:gd name="connsiteY14" fmla="*/ 7129 h 10000"/>
                <a:gd name="connsiteX15" fmla="*/ 5724 w 10000"/>
                <a:gd name="connsiteY15" fmla="*/ 7067 h 10000"/>
                <a:gd name="connsiteX16" fmla="*/ 5981 w 10000"/>
                <a:gd name="connsiteY16" fmla="*/ 7067 h 10000"/>
                <a:gd name="connsiteX17" fmla="*/ 6189 w 10000"/>
                <a:gd name="connsiteY17" fmla="*/ 7067 h 10000"/>
                <a:gd name="connsiteX18" fmla="*/ 6335 w 10000"/>
                <a:gd name="connsiteY18" fmla="*/ 7019 h 10000"/>
                <a:gd name="connsiteX19" fmla="*/ 6546 w 10000"/>
                <a:gd name="connsiteY19" fmla="*/ 6992 h 10000"/>
                <a:gd name="connsiteX20" fmla="*/ 6700 w 10000"/>
                <a:gd name="connsiteY20" fmla="*/ 6881 h 10000"/>
                <a:gd name="connsiteX21" fmla="*/ 6700 w 10000"/>
                <a:gd name="connsiteY21" fmla="*/ 6747 h 10000"/>
                <a:gd name="connsiteX22" fmla="*/ 7678 w 10000"/>
                <a:gd name="connsiteY22" fmla="*/ 1855 h 10000"/>
                <a:gd name="connsiteX23" fmla="*/ 7678 w 10000"/>
                <a:gd name="connsiteY23" fmla="*/ 1791 h 10000"/>
                <a:gd name="connsiteX24" fmla="*/ 7732 w 10000"/>
                <a:gd name="connsiteY24" fmla="*/ 1723 h 10000"/>
                <a:gd name="connsiteX25" fmla="*/ 7837 w 10000"/>
                <a:gd name="connsiteY25" fmla="*/ 1648 h 10000"/>
                <a:gd name="connsiteX26" fmla="*/ 8043 w 10000"/>
                <a:gd name="connsiteY26" fmla="*/ 1532 h 10000"/>
                <a:gd name="connsiteX27" fmla="*/ 8399 w 10000"/>
                <a:gd name="connsiteY27" fmla="*/ 1494 h 10000"/>
                <a:gd name="connsiteX28" fmla="*/ 8608 w 10000"/>
                <a:gd name="connsiteY28" fmla="*/ 1473 h 10000"/>
                <a:gd name="connsiteX29" fmla="*/ 8761 w 10000"/>
                <a:gd name="connsiteY29" fmla="*/ 1397 h 10000"/>
                <a:gd name="connsiteX30" fmla="*/ 9014 w 10000"/>
                <a:gd name="connsiteY30" fmla="*/ 1306 h 10000"/>
                <a:gd name="connsiteX31" fmla="*/ 9328 w 10000"/>
                <a:gd name="connsiteY31" fmla="*/ 1097 h 10000"/>
                <a:gd name="connsiteX32" fmla="*/ 9534 w 10000"/>
                <a:gd name="connsiteY32" fmla="*/ 985 h 10000"/>
                <a:gd name="connsiteX33" fmla="*/ 9899 w 10000"/>
                <a:gd name="connsiteY33" fmla="*/ 853 h 10000"/>
                <a:gd name="connsiteX34" fmla="*/ 10000 w 10000"/>
                <a:gd name="connsiteY34" fmla="*/ 732 h 10000"/>
                <a:gd name="connsiteX35" fmla="*/ 10000 w 10000"/>
                <a:gd name="connsiteY35" fmla="*/ 645 h 10000"/>
                <a:gd name="connsiteX36" fmla="*/ 9899 w 10000"/>
                <a:gd name="connsiteY36" fmla="*/ 530 h 10000"/>
                <a:gd name="connsiteX37" fmla="*/ 9692 w 10000"/>
                <a:gd name="connsiteY37" fmla="*/ 414 h 10000"/>
                <a:gd name="connsiteX38" fmla="*/ 9581 w 10000"/>
                <a:gd name="connsiteY38" fmla="*/ 322 h 10000"/>
                <a:gd name="connsiteX39" fmla="*/ 9534 w 10000"/>
                <a:gd name="connsiteY39" fmla="*/ 160 h 10000"/>
                <a:gd name="connsiteX40" fmla="*/ 9534 w 10000"/>
                <a:gd name="connsiteY40" fmla="*/ 64 h 10000"/>
                <a:gd name="connsiteX41" fmla="*/ 9534 w 10000"/>
                <a:gd name="connsiteY41" fmla="*/ 18 h 10000"/>
                <a:gd name="connsiteX42" fmla="*/ 9432 w 10000"/>
                <a:gd name="connsiteY42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2625 w 10000"/>
                <a:gd name="connsiteY6" fmla="*/ 8073 h 10000"/>
                <a:gd name="connsiteX7" fmla="*/ 3610 w 10000"/>
                <a:gd name="connsiteY7" fmla="*/ 7201 h 10000"/>
                <a:gd name="connsiteX8" fmla="*/ 4017 w 10000"/>
                <a:gd name="connsiteY8" fmla="*/ 7201 h 10000"/>
                <a:gd name="connsiteX9" fmla="*/ 4276 w 10000"/>
                <a:gd name="connsiteY9" fmla="*/ 7250 h 10000"/>
                <a:gd name="connsiteX10" fmla="*/ 4589 w 10000"/>
                <a:gd name="connsiteY10" fmla="*/ 7250 h 10000"/>
                <a:gd name="connsiteX11" fmla="*/ 4896 w 10000"/>
                <a:gd name="connsiteY11" fmla="*/ 7178 h 10000"/>
                <a:gd name="connsiteX12" fmla="*/ 5150 w 10000"/>
                <a:gd name="connsiteY12" fmla="*/ 7201 h 10000"/>
                <a:gd name="connsiteX13" fmla="*/ 5463 w 10000"/>
                <a:gd name="connsiteY13" fmla="*/ 7129 h 10000"/>
                <a:gd name="connsiteX14" fmla="*/ 5724 w 10000"/>
                <a:gd name="connsiteY14" fmla="*/ 7067 h 10000"/>
                <a:gd name="connsiteX15" fmla="*/ 5981 w 10000"/>
                <a:gd name="connsiteY15" fmla="*/ 7067 h 10000"/>
                <a:gd name="connsiteX16" fmla="*/ 6189 w 10000"/>
                <a:gd name="connsiteY16" fmla="*/ 7067 h 10000"/>
                <a:gd name="connsiteX17" fmla="*/ 6335 w 10000"/>
                <a:gd name="connsiteY17" fmla="*/ 7019 h 10000"/>
                <a:gd name="connsiteX18" fmla="*/ 6546 w 10000"/>
                <a:gd name="connsiteY18" fmla="*/ 6992 h 10000"/>
                <a:gd name="connsiteX19" fmla="*/ 6700 w 10000"/>
                <a:gd name="connsiteY19" fmla="*/ 6881 h 10000"/>
                <a:gd name="connsiteX20" fmla="*/ 6700 w 10000"/>
                <a:gd name="connsiteY20" fmla="*/ 6747 h 10000"/>
                <a:gd name="connsiteX21" fmla="*/ 7678 w 10000"/>
                <a:gd name="connsiteY21" fmla="*/ 1855 h 10000"/>
                <a:gd name="connsiteX22" fmla="*/ 7678 w 10000"/>
                <a:gd name="connsiteY22" fmla="*/ 1791 h 10000"/>
                <a:gd name="connsiteX23" fmla="*/ 7732 w 10000"/>
                <a:gd name="connsiteY23" fmla="*/ 1723 h 10000"/>
                <a:gd name="connsiteX24" fmla="*/ 7837 w 10000"/>
                <a:gd name="connsiteY24" fmla="*/ 1648 h 10000"/>
                <a:gd name="connsiteX25" fmla="*/ 8043 w 10000"/>
                <a:gd name="connsiteY25" fmla="*/ 1532 h 10000"/>
                <a:gd name="connsiteX26" fmla="*/ 8399 w 10000"/>
                <a:gd name="connsiteY26" fmla="*/ 1494 h 10000"/>
                <a:gd name="connsiteX27" fmla="*/ 8608 w 10000"/>
                <a:gd name="connsiteY27" fmla="*/ 1473 h 10000"/>
                <a:gd name="connsiteX28" fmla="*/ 8761 w 10000"/>
                <a:gd name="connsiteY28" fmla="*/ 1397 h 10000"/>
                <a:gd name="connsiteX29" fmla="*/ 9014 w 10000"/>
                <a:gd name="connsiteY29" fmla="*/ 1306 h 10000"/>
                <a:gd name="connsiteX30" fmla="*/ 9328 w 10000"/>
                <a:gd name="connsiteY30" fmla="*/ 1097 h 10000"/>
                <a:gd name="connsiteX31" fmla="*/ 9534 w 10000"/>
                <a:gd name="connsiteY31" fmla="*/ 985 h 10000"/>
                <a:gd name="connsiteX32" fmla="*/ 9899 w 10000"/>
                <a:gd name="connsiteY32" fmla="*/ 853 h 10000"/>
                <a:gd name="connsiteX33" fmla="*/ 10000 w 10000"/>
                <a:gd name="connsiteY33" fmla="*/ 732 h 10000"/>
                <a:gd name="connsiteX34" fmla="*/ 10000 w 10000"/>
                <a:gd name="connsiteY34" fmla="*/ 645 h 10000"/>
                <a:gd name="connsiteX35" fmla="*/ 9899 w 10000"/>
                <a:gd name="connsiteY35" fmla="*/ 530 h 10000"/>
                <a:gd name="connsiteX36" fmla="*/ 9692 w 10000"/>
                <a:gd name="connsiteY36" fmla="*/ 414 h 10000"/>
                <a:gd name="connsiteX37" fmla="*/ 9581 w 10000"/>
                <a:gd name="connsiteY37" fmla="*/ 322 h 10000"/>
                <a:gd name="connsiteX38" fmla="*/ 9534 w 10000"/>
                <a:gd name="connsiteY38" fmla="*/ 160 h 10000"/>
                <a:gd name="connsiteX39" fmla="*/ 9534 w 10000"/>
                <a:gd name="connsiteY39" fmla="*/ 64 h 10000"/>
                <a:gd name="connsiteX40" fmla="*/ 9534 w 10000"/>
                <a:gd name="connsiteY40" fmla="*/ 18 h 10000"/>
                <a:gd name="connsiteX41" fmla="*/ 9432 w 10000"/>
                <a:gd name="connsiteY41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3610 w 10000"/>
                <a:gd name="connsiteY6" fmla="*/ 7201 h 10000"/>
                <a:gd name="connsiteX7" fmla="*/ 4017 w 10000"/>
                <a:gd name="connsiteY7" fmla="*/ 7201 h 10000"/>
                <a:gd name="connsiteX8" fmla="*/ 4276 w 10000"/>
                <a:gd name="connsiteY8" fmla="*/ 7250 h 10000"/>
                <a:gd name="connsiteX9" fmla="*/ 4589 w 10000"/>
                <a:gd name="connsiteY9" fmla="*/ 7250 h 10000"/>
                <a:gd name="connsiteX10" fmla="*/ 4896 w 10000"/>
                <a:gd name="connsiteY10" fmla="*/ 7178 h 10000"/>
                <a:gd name="connsiteX11" fmla="*/ 5150 w 10000"/>
                <a:gd name="connsiteY11" fmla="*/ 7201 h 10000"/>
                <a:gd name="connsiteX12" fmla="*/ 5463 w 10000"/>
                <a:gd name="connsiteY12" fmla="*/ 7129 h 10000"/>
                <a:gd name="connsiteX13" fmla="*/ 5724 w 10000"/>
                <a:gd name="connsiteY13" fmla="*/ 7067 h 10000"/>
                <a:gd name="connsiteX14" fmla="*/ 5981 w 10000"/>
                <a:gd name="connsiteY14" fmla="*/ 7067 h 10000"/>
                <a:gd name="connsiteX15" fmla="*/ 6189 w 10000"/>
                <a:gd name="connsiteY15" fmla="*/ 7067 h 10000"/>
                <a:gd name="connsiteX16" fmla="*/ 6335 w 10000"/>
                <a:gd name="connsiteY16" fmla="*/ 7019 h 10000"/>
                <a:gd name="connsiteX17" fmla="*/ 6546 w 10000"/>
                <a:gd name="connsiteY17" fmla="*/ 6992 h 10000"/>
                <a:gd name="connsiteX18" fmla="*/ 6700 w 10000"/>
                <a:gd name="connsiteY18" fmla="*/ 6881 h 10000"/>
                <a:gd name="connsiteX19" fmla="*/ 6700 w 10000"/>
                <a:gd name="connsiteY19" fmla="*/ 6747 h 10000"/>
                <a:gd name="connsiteX20" fmla="*/ 7678 w 10000"/>
                <a:gd name="connsiteY20" fmla="*/ 1855 h 10000"/>
                <a:gd name="connsiteX21" fmla="*/ 7678 w 10000"/>
                <a:gd name="connsiteY21" fmla="*/ 1791 h 10000"/>
                <a:gd name="connsiteX22" fmla="*/ 7732 w 10000"/>
                <a:gd name="connsiteY22" fmla="*/ 1723 h 10000"/>
                <a:gd name="connsiteX23" fmla="*/ 7837 w 10000"/>
                <a:gd name="connsiteY23" fmla="*/ 1648 h 10000"/>
                <a:gd name="connsiteX24" fmla="*/ 8043 w 10000"/>
                <a:gd name="connsiteY24" fmla="*/ 1532 h 10000"/>
                <a:gd name="connsiteX25" fmla="*/ 8399 w 10000"/>
                <a:gd name="connsiteY25" fmla="*/ 1494 h 10000"/>
                <a:gd name="connsiteX26" fmla="*/ 8608 w 10000"/>
                <a:gd name="connsiteY26" fmla="*/ 1473 h 10000"/>
                <a:gd name="connsiteX27" fmla="*/ 8761 w 10000"/>
                <a:gd name="connsiteY27" fmla="*/ 1397 h 10000"/>
                <a:gd name="connsiteX28" fmla="*/ 9014 w 10000"/>
                <a:gd name="connsiteY28" fmla="*/ 1306 h 10000"/>
                <a:gd name="connsiteX29" fmla="*/ 9328 w 10000"/>
                <a:gd name="connsiteY29" fmla="*/ 1097 h 10000"/>
                <a:gd name="connsiteX30" fmla="*/ 9534 w 10000"/>
                <a:gd name="connsiteY30" fmla="*/ 985 h 10000"/>
                <a:gd name="connsiteX31" fmla="*/ 9899 w 10000"/>
                <a:gd name="connsiteY31" fmla="*/ 853 h 10000"/>
                <a:gd name="connsiteX32" fmla="*/ 10000 w 10000"/>
                <a:gd name="connsiteY32" fmla="*/ 732 h 10000"/>
                <a:gd name="connsiteX33" fmla="*/ 10000 w 10000"/>
                <a:gd name="connsiteY33" fmla="*/ 645 h 10000"/>
                <a:gd name="connsiteX34" fmla="*/ 9899 w 10000"/>
                <a:gd name="connsiteY34" fmla="*/ 530 h 10000"/>
                <a:gd name="connsiteX35" fmla="*/ 9692 w 10000"/>
                <a:gd name="connsiteY35" fmla="*/ 414 h 10000"/>
                <a:gd name="connsiteX36" fmla="*/ 9581 w 10000"/>
                <a:gd name="connsiteY36" fmla="*/ 322 h 10000"/>
                <a:gd name="connsiteX37" fmla="*/ 9534 w 10000"/>
                <a:gd name="connsiteY37" fmla="*/ 160 h 10000"/>
                <a:gd name="connsiteX38" fmla="*/ 9534 w 10000"/>
                <a:gd name="connsiteY38" fmla="*/ 64 h 10000"/>
                <a:gd name="connsiteX39" fmla="*/ 9534 w 10000"/>
                <a:gd name="connsiteY39" fmla="*/ 18 h 10000"/>
                <a:gd name="connsiteX40" fmla="*/ 9432 w 10000"/>
                <a:gd name="connsiteY40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4017 w 10000"/>
                <a:gd name="connsiteY6" fmla="*/ 7201 h 10000"/>
                <a:gd name="connsiteX7" fmla="*/ 4276 w 10000"/>
                <a:gd name="connsiteY7" fmla="*/ 7250 h 10000"/>
                <a:gd name="connsiteX8" fmla="*/ 4589 w 10000"/>
                <a:gd name="connsiteY8" fmla="*/ 7250 h 10000"/>
                <a:gd name="connsiteX9" fmla="*/ 4896 w 10000"/>
                <a:gd name="connsiteY9" fmla="*/ 7178 h 10000"/>
                <a:gd name="connsiteX10" fmla="*/ 5150 w 10000"/>
                <a:gd name="connsiteY10" fmla="*/ 7201 h 10000"/>
                <a:gd name="connsiteX11" fmla="*/ 5463 w 10000"/>
                <a:gd name="connsiteY11" fmla="*/ 7129 h 10000"/>
                <a:gd name="connsiteX12" fmla="*/ 5724 w 10000"/>
                <a:gd name="connsiteY12" fmla="*/ 7067 h 10000"/>
                <a:gd name="connsiteX13" fmla="*/ 5981 w 10000"/>
                <a:gd name="connsiteY13" fmla="*/ 7067 h 10000"/>
                <a:gd name="connsiteX14" fmla="*/ 6189 w 10000"/>
                <a:gd name="connsiteY14" fmla="*/ 7067 h 10000"/>
                <a:gd name="connsiteX15" fmla="*/ 6335 w 10000"/>
                <a:gd name="connsiteY15" fmla="*/ 7019 h 10000"/>
                <a:gd name="connsiteX16" fmla="*/ 6546 w 10000"/>
                <a:gd name="connsiteY16" fmla="*/ 6992 h 10000"/>
                <a:gd name="connsiteX17" fmla="*/ 6700 w 10000"/>
                <a:gd name="connsiteY17" fmla="*/ 6881 h 10000"/>
                <a:gd name="connsiteX18" fmla="*/ 6700 w 10000"/>
                <a:gd name="connsiteY18" fmla="*/ 6747 h 10000"/>
                <a:gd name="connsiteX19" fmla="*/ 7678 w 10000"/>
                <a:gd name="connsiteY19" fmla="*/ 1855 h 10000"/>
                <a:gd name="connsiteX20" fmla="*/ 7678 w 10000"/>
                <a:gd name="connsiteY20" fmla="*/ 1791 h 10000"/>
                <a:gd name="connsiteX21" fmla="*/ 7732 w 10000"/>
                <a:gd name="connsiteY21" fmla="*/ 1723 h 10000"/>
                <a:gd name="connsiteX22" fmla="*/ 7837 w 10000"/>
                <a:gd name="connsiteY22" fmla="*/ 1648 h 10000"/>
                <a:gd name="connsiteX23" fmla="*/ 8043 w 10000"/>
                <a:gd name="connsiteY23" fmla="*/ 1532 h 10000"/>
                <a:gd name="connsiteX24" fmla="*/ 8399 w 10000"/>
                <a:gd name="connsiteY24" fmla="*/ 1494 h 10000"/>
                <a:gd name="connsiteX25" fmla="*/ 8608 w 10000"/>
                <a:gd name="connsiteY25" fmla="*/ 1473 h 10000"/>
                <a:gd name="connsiteX26" fmla="*/ 8761 w 10000"/>
                <a:gd name="connsiteY26" fmla="*/ 1397 h 10000"/>
                <a:gd name="connsiteX27" fmla="*/ 9014 w 10000"/>
                <a:gd name="connsiteY27" fmla="*/ 1306 h 10000"/>
                <a:gd name="connsiteX28" fmla="*/ 9328 w 10000"/>
                <a:gd name="connsiteY28" fmla="*/ 1097 h 10000"/>
                <a:gd name="connsiteX29" fmla="*/ 9534 w 10000"/>
                <a:gd name="connsiteY29" fmla="*/ 985 h 10000"/>
                <a:gd name="connsiteX30" fmla="*/ 9899 w 10000"/>
                <a:gd name="connsiteY30" fmla="*/ 853 h 10000"/>
                <a:gd name="connsiteX31" fmla="*/ 10000 w 10000"/>
                <a:gd name="connsiteY31" fmla="*/ 732 h 10000"/>
                <a:gd name="connsiteX32" fmla="*/ 10000 w 10000"/>
                <a:gd name="connsiteY32" fmla="*/ 645 h 10000"/>
                <a:gd name="connsiteX33" fmla="*/ 9899 w 10000"/>
                <a:gd name="connsiteY33" fmla="*/ 530 h 10000"/>
                <a:gd name="connsiteX34" fmla="*/ 9692 w 10000"/>
                <a:gd name="connsiteY34" fmla="*/ 414 h 10000"/>
                <a:gd name="connsiteX35" fmla="*/ 9581 w 10000"/>
                <a:gd name="connsiteY35" fmla="*/ 322 h 10000"/>
                <a:gd name="connsiteX36" fmla="*/ 9534 w 10000"/>
                <a:gd name="connsiteY36" fmla="*/ 160 h 10000"/>
                <a:gd name="connsiteX37" fmla="*/ 9534 w 10000"/>
                <a:gd name="connsiteY37" fmla="*/ 64 h 10000"/>
                <a:gd name="connsiteX38" fmla="*/ 9534 w 10000"/>
                <a:gd name="connsiteY38" fmla="*/ 18 h 10000"/>
                <a:gd name="connsiteX39" fmla="*/ 9432 w 10000"/>
                <a:gd name="connsiteY39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4276 w 10000"/>
                <a:gd name="connsiteY6" fmla="*/ 7250 h 10000"/>
                <a:gd name="connsiteX7" fmla="*/ 4589 w 10000"/>
                <a:gd name="connsiteY7" fmla="*/ 7250 h 10000"/>
                <a:gd name="connsiteX8" fmla="*/ 4896 w 10000"/>
                <a:gd name="connsiteY8" fmla="*/ 7178 h 10000"/>
                <a:gd name="connsiteX9" fmla="*/ 5150 w 10000"/>
                <a:gd name="connsiteY9" fmla="*/ 7201 h 10000"/>
                <a:gd name="connsiteX10" fmla="*/ 5463 w 10000"/>
                <a:gd name="connsiteY10" fmla="*/ 7129 h 10000"/>
                <a:gd name="connsiteX11" fmla="*/ 5724 w 10000"/>
                <a:gd name="connsiteY11" fmla="*/ 7067 h 10000"/>
                <a:gd name="connsiteX12" fmla="*/ 5981 w 10000"/>
                <a:gd name="connsiteY12" fmla="*/ 7067 h 10000"/>
                <a:gd name="connsiteX13" fmla="*/ 6189 w 10000"/>
                <a:gd name="connsiteY13" fmla="*/ 7067 h 10000"/>
                <a:gd name="connsiteX14" fmla="*/ 6335 w 10000"/>
                <a:gd name="connsiteY14" fmla="*/ 7019 h 10000"/>
                <a:gd name="connsiteX15" fmla="*/ 6546 w 10000"/>
                <a:gd name="connsiteY15" fmla="*/ 6992 h 10000"/>
                <a:gd name="connsiteX16" fmla="*/ 6700 w 10000"/>
                <a:gd name="connsiteY16" fmla="*/ 6881 h 10000"/>
                <a:gd name="connsiteX17" fmla="*/ 6700 w 10000"/>
                <a:gd name="connsiteY17" fmla="*/ 6747 h 10000"/>
                <a:gd name="connsiteX18" fmla="*/ 7678 w 10000"/>
                <a:gd name="connsiteY18" fmla="*/ 1855 h 10000"/>
                <a:gd name="connsiteX19" fmla="*/ 7678 w 10000"/>
                <a:gd name="connsiteY19" fmla="*/ 1791 h 10000"/>
                <a:gd name="connsiteX20" fmla="*/ 7732 w 10000"/>
                <a:gd name="connsiteY20" fmla="*/ 1723 h 10000"/>
                <a:gd name="connsiteX21" fmla="*/ 7837 w 10000"/>
                <a:gd name="connsiteY21" fmla="*/ 1648 h 10000"/>
                <a:gd name="connsiteX22" fmla="*/ 8043 w 10000"/>
                <a:gd name="connsiteY22" fmla="*/ 1532 h 10000"/>
                <a:gd name="connsiteX23" fmla="*/ 8399 w 10000"/>
                <a:gd name="connsiteY23" fmla="*/ 1494 h 10000"/>
                <a:gd name="connsiteX24" fmla="*/ 8608 w 10000"/>
                <a:gd name="connsiteY24" fmla="*/ 1473 h 10000"/>
                <a:gd name="connsiteX25" fmla="*/ 8761 w 10000"/>
                <a:gd name="connsiteY25" fmla="*/ 1397 h 10000"/>
                <a:gd name="connsiteX26" fmla="*/ 9014 w 10000"/>
                <a:gd name="connsiteY26" fmla="*/ 1306 h 10000"/>
                <a:gd name="connsiteX27" fmla="*/ 9328 w 10000"/>
                <a:gd name="connsiteY27" fmla="*/ 1097 h 10000"/>
                <a:gd name="connsiteX28" fmla="*/ 9534 w 10000"/>
                <a:gd name="connsiteY28" fmla="*/ 985 h 10000"/>
                <a:gd name="connsiteX29" fmla="*/ 9899 w 10000"/>
                <a:gd name="connsiteY29" fmla="*/ 853 h 10000"/>
                <a:gd name="connsiteX30" fmla="*/ 10000 w 10000"/>
                <a:gd name="connsiteY30" fmla="*/ 732 h 10000"/>
                <a:gd name="connsiteX31" fmla="*/ 10000 w 10000"/>
                <a:gd name="connsiteY31" fmla="*/ 645 h 10000"/>
                <a:gd name="connsiteX32" fmla="*/ 9899 w 10000"/>
                <a:gd name="connsiteY32" fmla="*/ 530 h 10000"/>
                <a:gd name="connsiteX33" fmla="*/ 9692 w 10000"/>
                <a:gd name="connsiteY33" fmla="*/ 414 h 10000"/>
                <a:gd name="connsiteX34" fmla="*/ 9581 w 10000"/>
                <a:gd name="connsiteY34" fmla="*/ 322 h 10000"/>
                <a:gd name="connsiteX35" fmla="*/ 9534 w 10000"/>
                <a:gd name="connsiteY35" fmla="*/ 160 h 10000"/>
                <a:gd name="connsiteX36" fmla="*/ 9534 w 10000"/>
                <a:gd name="connsiteY36" fmla="*/ 64 h 10000"/>
                <a:gd name="connsiteX37" fmla="*/ 9534 w 10000"/>
                <a:gd name="connsiteY37" fmla="*/ 18 h 10000"/>
                <a:gd name="connsiteX38" fmla="*/ 9432 w 10000"/>
                <a:gd name="connsiteY38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4589 w 10000"/>
                <a:gd name="connsiteY6" fmla="*/ 7250 h 10000"/>
                <a:gd name="connsiteX7" fmla="*/ 4896 w 10000"/>
                <a:gd name="connsiteY7" fmla="*/ 7178 h 10000"/>
                <a:gd name="connsiteX8" fmla="*/ 5150 w 10000"/>
                <a:gd name="connsiteY8" fmla="*/ 7201 h 10000"/>
                <a:gd name="connsiteX9" fmla="*/ 5463 w 10000"/>
                <a:gd name="connsiteY9" fmla="*/ 7129 h 10000"/>
                <a:gd name="connsiteX10" fmla="*/ 5724 w 10000"/>
                <a:gd name="connsiteY10" fmla="*/ 7067 h 10000"/>
                <a:gd name="connsiteX11" fmla="*/ 5981 w 10000"/>
                <a:gd name="connsiteY11" fmla="*/ 7067 h 10000"/>
                <a:gd name="connsiteX12" fmla="*/ 6189 w 10000"/>
                <a:gd name="connsiteY12" fmla="*/ 7067 h 10000"/>
                <a:gd name="connsiteX13" fmla="*/ 6335 w 10000"/>
                <a:gd name="connsiteY13" fmla="*/ 7019 h 10000"/>
                <a:gd name="connsiteX14" fmla="*/ 6546 w 10000"/>
                <a:gd name="connsiteY14" fmla="*/ 6992 h 10000"/>
                <a:gd name="connsiteX15" fmla="*/ 6700 w 10000"/>
                <a:gd name="connsiteY15" fmla="*/ 6881 h 10000"/>
                <a:gd name="connsiteX16" fmla="*/ 6700 w 10000"/>
                <a:gd name="connsiteY16" fmla="*/ 6747 h 10000"/>
                <a:gd name="connsiteX17" fmla="*/ 7678 w 10000"/>
                <a:gd name="connsiteY17" fmla="*/ 1855 h 10000"/>
                <a:gd name="connsiteX18" fmla="*/ 7678 w 10000"/>
                <a:gd name="connsiteY18" fmla="*/ 1791 h 10000"/>
                <a:gd name="connsiteX19" fmla="*/ 7732 w 10000"/>
                <a:gd name="connsiteY19" fmla="*/ 1723 h 10000"/>
                <a:gd name="connsiteX20" fmla="*/ 7837 w 10000"/>
                <a:gd name="connsiteY20" fmla="*/ 1648 h 10000"/>
                <a:gd name="connsiteX21" fmla="*/ 8043 w 10000"/>
                <a:gd name="connsiteY21" fmla="*/ 1532 h 10000"/>
                <a:gd name="connsiteX22" fmla="*/ 8399 w 10000"/>
                <a:gd name="connsiteY22" fmla="*/ 1494 h 10000"/>
                <a:gd name="connsiteX23" fmla="*/ 8608 w 10000"/>
                <a:gd name="connsiteY23" fmla="*/ 1473 h 10000"/>
                <a:gd name="connsiteX24" fmla="*/ 8761 w 10000"/>
                <a:gd name="connsiteY24" fmla="*/ 1397 h 10000"/>
                <a:gd name="connsiteX25" fmla="*/ 9014 w 10000"/>
                <a:gd name="connsiteY25" fmla="*/ 1306 h 10000"/>
                <a:gd name="connsiteX26" fmla="*/ 9328 w 10000"/>
                <a:gd name="connsiteY26" fmla="*/ 1097 h 10000"/>
                <a:gd name="connsiteX27" fmla="*/ 9534 w 10000"/>
                <a:gd name="connsiteY27" fmla="*/ 985 h 10000"/>
                <a:gd name="connsiteX28" fmla="*/ 9899 w 10000"/>
                <a:gd name="connsiteY28" fmla="*/ 853 h 10000"/>
                <a:gd name="connsiteX29" fmla="*/ 10000 w 10000"/>
                <a:gd name="connsiteY29" fmla="*/ 732 h 10000"/>
                <a:gd name="connsiteX30" fmla="*/ 10000 w 10000"/>
                <a:gd name="connsiteY30" fmla="*/ 645 h 10000"/>
                <a:gd name="connsiteX31" fmla="*/ 9899 w 10000"/>
                <a:gd name="connsiteY31" fmla="*/ 530 h 10000"/>
                <a:gd name="connsiteX32" fmla="*/ 9692 w 10000"/>
                <a:gd name="connsiteY32" fmla="*/ 414 h 10000"/>
                <a:gd name="connsiteX33" fmla="*/ 9581 w 10000"/>
                <a:gd name="connsiteY33" fmla="*/ 322 h 10000"/>
                <a:gd name="connsiteX34" fmla="*/ 9534 w 10000"/>
                <a:gd name="connsiteY34" fmla="*/ 160 h 10000"/>
                <a:gd name="connsiteX35" fmla="*/ 9534 w 10000"/>
                <a:gd name="connsiteY35" fmla="*/ 64 h 10000"/>
                <a:gd name="connsiteX36" fmla="*/ 9534 w 10000"/>
                <a:gd name="connsiteY36" fmla="*/ 18 h 10000"/>
                <a:gd name="connsiteX37" fmla="*/ 9432 w 10000"/>
                <a:gd name="connsiteY37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4896 w 10000"/>
                <a:gd name="connsiteY6" fmla="*/ 7178 h 10000"/>
                <a:gd name="connsiteX7" fmla="*/ 5150 w 10000"/>
                <a:gd name="connsiteY7" fmla="*/ 7201 h 10000"/>
                <a:gd name="connsiteX8" fmla="*/ 5463 w 10000"/>
                <a:gd name="connsiteY8" fmla="*/ 7129 h 10000"/>
                <a:gd name="connsiteX9" fmla="*/ 5724 w 10000"/>
                <a:gd name="connsiteY9" fmla="*/ 7067 h 10000"/>
                <a:gd name="connsiteX10" fmla="*/ 5981 w 10000"/>
                <a:gd name="connsiteY10" fmla="*/ 7067 h 10000"/>
                <a:gd name="connsiteX11" fmla="*/ 6189 w 10000"/>
                <a:gd name="connsiteY11" fmla="*/ 7067 h 10000"/>
                <a:gd name="connsiteX12" fmla="*/ 6335 w 10000"/>
                <a:gd name="connsiteY12" fmla="*/ 7019 h 10000"/>
                <a:gd name="connsiteX13" fmla="*/ 6546 w 10000"/>
                <a:gd name="connsiteY13" fmla="*/ 6992 h 10000"/>
                <a:gd name="connsiteX14" fmla="*/ 6700 w 10000"/>
                <a:gd name="connsiteY14" fmla="*/ 6881 h 10000"/>
                <a:gd name="connsiteX15" fmla="*/ 6700 w 10000"/>
                <a:gd name="connsiteY15" fmla="*/ 6747 h 10000"/>
                <a:gd name="connsiteX16" fmla="*/ 7678 w 10000"/>
                <a:gd name="connsiteY16" fmla="*/ 1855 h 10000"/>
                <a:gd name="connsiteX17" fmla="*/ 7678 w 10000"/>
                <a:gd name="connsiteY17" fmla="*/ 1791 h 10000"/>
                <a:gd name="connsiteX18" fmla="*/ 7732 w 10000"/>
                <a:gd name="connsiteY18" fmla="*/ 1723 h 10000"/>
                <a:gd name="connsiteX19" fmla="*/ 7837 w 10000"/>
                <a:gd name="connsiteY19" fmla="*/ 1648 h 10000"/>
                <a:gd name="connsiteX20" fmla="*/ 8043 w 10000"/>
                <a:gd name="connsiteY20" fmla="*/ 1532 h 10000"/>
                <a:gd name="connsiteX21" fmla="*/ 8399 w 10000"/>
                <a:gd name="connsiteY21" fmla="*/ 1494 h 10000"/>
                <a:gd name="connsiteX22" fmla="*/ 8608 w 10000"/>
                <a:gd name="connsiteY22" fmla="*/ 1473 h 10000"/>
                <a:gd name="connsiteX23" fmla="*/ 8761 w 10000"/>
                <a:gd name="connsiteY23" fmla="*/ 1397 h 10000"/>
                <a:gd name="connsiteX24" fmla="*/ 9014 w 10000"/>
                <a:gd name="connsiteY24" fmla="*/ 1306 h 10000"/>
                <a:gd name="connsiteX25" fmla="*/ 9328 w 10000"/>
                <a:gd name="connsiteY25" fmla="*/ 1097 h 10000"/>
                <a:gd name="connsiteX26" fmla="*/ 9534 w 10000"/>
                <a:gd name="connsiteY26" fmla="*/ 985 h 10000"/>
                <a:gd name="connsiteX27" fmla="*/ 9899 w 10000"/>
                <a:gd name="connsiteY27" fmla="*/ 853 h 10000"/>
                <a:gd name="connsiteX28" fmla="*/ 10000 w 10000"/>
                <a:gd name="connsiteY28" fmla="*/ 732 h 10000"/>
                <a:gd name="connsiteX29" fmla="*/ 10000 w 10000"/>
                <a:gd name="connsiteY29" fmla="*/ 645 h 10000"/>
                <a:gd name="connsiteX30" fmla="*/ 9899 w 10000"/>
                <a:gd name="connsiteY30" fmla="*/ 530 h 10000"/>
                <a:gd name="connsiteX31" fmla="*/ 9692 w 10000"/>
                <a:gd name="connsiteY31" fmla="*/ 414 h 10000"/>
                <a:gd name="connsiteX32" fmla="*/ 9581 w 10000"/>
                <a:gd name="connsiteY32" fmla="*/ 322 h 10000"/>
                <a:gd name="connsiteX33" fmla="*/ 9534 w 10000"/>
                <a:gd name="connsiteY33" fmla="*/ 160 h 10000"/>
                <a:gd name="connsiteX34" fmla="*/ 9534 w 10000"/>
                <a:gd name="connsiteY34" fmla="*/ 64 h 10000"/>
                <a:gd name="connsiteX35" fmla="*/ 9534 w 10000"/>
                <a:gd name="connsiteY35" fmla="*/ 18 h 10000"/>
                <a:gd name="connsiteX36" fmla="*/ 9432 w 10000"/>
                <a:gd name="connsiteY36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5150 w 10000"/>
                <a:gd name="connsiteY6" fmla="*/ 7201 h 10000"/>
                <a:gd name="connsiteX7" fmla="*/ 5463 w 10000"/>
                <a:gd name="connsiteY7" fmla="*/ 7129 h 10000"/>
                <a:gd name="connsiteX8" fmla="*/ 5724 w 10000"/>
                <a:gd name="connsiteY8" fmla="*/ 7067 h 10000"/>
                <a:gd name="connsiteX9" fmla="*/ 5981 w 10000"/>
                <a:gd name="connsiteY9" fmla="*/ 7067 h 10000"/>
                <a:gd name="connsiteX10" fmla="*/ 6189 w 10000"/>
                <a:gd name="connsiteY10" fmla="*/ 7067 h 10000"/>
                <a:gd name="connsiteX11" fmla="*/ 6335 w 10000"/>
                <a:gd name="connsiteY11" fmla="*/ 7019 h 10000"/>
                <a:gd name="connsiteX12" fmla="*/ 6546 w 10000"/>
                <a:gd name="connsiteY12" fmla="*/ 6992 h 10000"/>
                <a:gd name="connsiteX13" fmla="*/ 6700 w 10000"/>
                <a:gd name="connsiteY13" fmla="*/ 6881 h 10000"/>
                <a:gd name="connsiteX14" fmla="*/ 6700 w 10000"/>
                <a:gd name="connsiteY14" fmla="*/ 6747 h 10000"/>
                <a:gd name="connsiteX15" fmla="*/ 7678 w 10000"/>
                <a:gd name="connsiteY15" fmla="*/ 1855 h 10000"/>
                <a:gd name="connsiteX16" fmla="*/ 7678 w 10000"/>
                <a:gd name="connsiteY16" fmla="*/ 1791 h 10000"/>
                <a:gd name="connsiteX17" fmla="*/ 7732 w 10000"/>
                <a:gd name="connsiteY17" fmla="*/ 1723 h 10000"/>
                <a:gd name="connsiteX18" fmla="*/ 7837 w 10000"/>
                <a:gd name="connsiteY18" fmla="*/ 1648 h 10000"/>
                <a:gd name="connsiteX19" fmla="*/ 8043 w 10000"/>
                <a:gd name="connsiteY19" fmla="*/ 1532 h 10000"/>
                <a:gd name="connsiteX20" fmla="*/ 8399 w 10000"/>
                <a:gd name="connsiteY20" fmla="*/ 1494 h 10000"/>
                <a:gd name="connsiteX21" fmla="*/ 8608 w 10000"/>
                <a:gd name="connsiteY21" fmla="*/ 1473 h 10000"/>
                <a:gd name="connsiteX22" fmla="*/ 8761 w 10000"/>
                <a:gd name="connsiteY22" fmla="*/ 1397 h 10000"/>
                <a:gd name="connsiteX23" fmla="*/ 9014 w 10000"/>
                <a:gd name="connsiteY23" fmla="*/ 1306 h 10000"/>
                <a:gd name="connsiteX24" fmla="*/ 9328 w 10000"/>
                <a:gd name="connsiteY24" fmla="*/ 1097 h 10000"/>
                <a:gd name="connsiteX25" fmla="*/ 9534 w 10000"/>
                <a:gd name="connsiteY25" fmla="*/ 985 h 10000"/>
                <a:gd name="connsiteX26" fmla="*/ 9899 w 10000"/>
                <a:gd name="connsiteY26" fmla="*/ 853 h 10000"/>
                <a:gd name="connsiteX27" fmla="*/ 10000 w 10000"/>
                <a:gd name="connsiteY27" fmla="*/ 732 h 10000"/>
                <a:gd name="connsiteX28" fmla="*/ 10000 w 10000"/>
                <a:gd name="connsiteY28" fmla="*/ 645 h 10000"/>
                <a:gd name="connsiteX29" fmla="*/ 9899 w 10000"/>
                <a:gd name="connsiteY29" fmla="*/ 530 h 10000"/>
                <a:gd name="connsiteX30" fmla="*/ 9692 w 10000"/>
                <a:gd name="connsiteY30" fmla="*/ 414 h 10000"/>
                <a:gd name="connsiteX31" fmla="*/ 9581 w 10000"/>
                <a:gd name="connsiteY31" fmla="*/ 322 h 10000"/>
                <a:gd name="connsiteX32" fmla="*/ 9534 w 10000"/>
                <a:gd name="connsiteY32" fmla="*/ 160 h 10000"/>
                <a:gd name="connsiteX33" fmla="*/ 9534 w 10000"/>
                <a:gd name="connsiteY33" fmla="*/ 64 h 10000"/>
                <a:gd name="connsiteX34" fmla="*/ 9534 w 10000"/>
                <a:gd name="connsiteY34" fmla="*/ 18 h 10000"/>
                <a:gd name="connsiteX35" fmla="*/ 9432 w 10000"/>
                <a:gd name="connsiteY35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5463 w 10000"/>
                <a:gd name="connsiteY6" fmla="*/ 7129 h 10000"/>
                <a:gd name="connsiteX7" fmla="*/ 5724 w 10000"/>
                <a:gd name="connsiteY7" fmla="*/ 7067 h 10000"/>
                <a:gd name="connsiteX8" fmla="*/ 5981 w 10000"/>
                <a:gd name="connsiteY8" fmla="*/ 7067 h 10000"/>
                <a:gd name="connsiteX9" fmla="*/ 6189 w 10000"/>
                <a:gd name="connsiteY9" fmla="*/ 7067 h 10000"/>
                <a:gd name="connsiteX10" fmla="*/ 6335 w 10000"/>
                <a:gd name="connsiteY10" fmla="*/ 7019 h 10000"/>
                <a:gd name="connsiteX11" fmla="*/ 6546 w 10000"/>
                <a:gd name="connsiteY11" fmla="*/ 6992 h 10000"/>
                <a:gd name="connsiteX12" fmla="*/ 6700 w 10000"/>
                <a:gd name="connsiteY12" fmla="*/ 6881 h 10000"/>
                <a:gd name="connsiteX13" fmla="*/ 6700 w 10000"/>
                <a:gd name="connsiteY13" fmla="*/ 6747 h 10000"/>
                <a:gd name="connsiteX14" fmla="*/ 7678 w 10000"/>
                <a:gd name="connsiteY14" fmla="*/ 1855 h 10000"/>
                <a:gd name="connsiteX15" fmla="*/ 7678 w 10000"/>
                <a:gd name="connsiteY15" fmla="*/ 1791 h 10000"/>
                <a:gd name="connsiteX16" fmla="*/ 7732 w 10000"/>
                <a:gd name="connsiteY16" fmla="*/ 1723 h 10000"/>
                <a:gd name="connsiteX17" fmla="*/ 7837 w 10000"/>
                <a:gd name="connsiteY17" fmla="*/ 1648 h 10000"/>
                <a:gd name="connsiteX18" fmla="*/ 8043 w 10000"/>
                <a:gd name="connsiteY18" fmla="*/ 1532 h 10000"/>
                <a:gd name="connsiteX19" fmla="*/ 8399 w 10000"/>
                <a:gd name="connsiteY19" fmla="*/ 1494 h 10000"/>
                <a:gd name="connsiteX20" fmla="*/ 8608 w 10000"/>
                <a:gd name="connsiteY20" fmla="*/ 1473 h 10000"/>
                <a:gd name="connsiteX21" fmla="*/ 8761 w 10000"/>
                <a:gd name="connsiteY21" fmla="*/ 1397 h 10000"/>
                <a:gd name="connsiteX22" fmla="*/ 9014 w 10000"/>
                <a:gd name="connsiteY22" fmla="*/ 1306 h 10000"/>
                <a:gd name="connsiteX23" fmla="*/ 9328 w 10000"/>
                <a:gd name="connsiteY23" fmla="*/ 1097 h 10000"/>
                <a:gd name="connsiteX24" fmla="*/ 9534 w 10000"/>
                <a:gd name="connsiteY24" fmla="*/ 985 h 10000"/>
                <a:gd name="connsiteX25" fmla="*/ 9899 w 10000"/>
                <a:gd name="connsiteY25" fmla="*/ 853 h 10000"/>
                <a:gd name="connsiteX26" fmla="*/ 10000 w 10000"/>
                <a:gd name="connsiteY26" fmla="*/ 732 h 10000"/>
                <a:gd name="connsiteX27" fmla="*/ 10000 w 10000"/>
                <a:gd name="connsiteY27" fmla="*/ 645 h 10000"/>
                <a:gd name="connsiteX28" fmla="*/ 9899 w 10000"/>
                <a:gd name="connsiteY28" fmla="*/ 530 h 10000"/>
                <a:gd name="connsiteX29" fmla="*/ 9692 w 10000"/>
                <a:gd name="connsiteY29" fmla="*/ 414 h 10000"/>
                <a:gd name="connsiteX30" fmla="*/ 9581 w 10000"/>
                <a:gd name="connsiteY30" fmla="*/ 322 h 10000"/>
                <a:gd name="connsiteX31" fmla="*/ 9534 w 10000"/>
                <a:gd name="connsiteY31" fmla="*/ 160 h 10000"/>
                <a:gd name="connsiteX32" fmla="*/ 9534 w 10000"/>
                <a:gd name="connsiteY32" fmla="*/ 64 h 10000"/>
                <a:gd name="connsiteX33" fmla="*/ 9534 w 10000"/>
                <a:gd name="connsiteY33" fmla="*/ 18 h 10000"/>
                <a:gd name="connsiteX34" fmla="*/ 9432 w 10000"/>
                <a:gd name="connsiteY34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5463 w 10000"/>
                <a:gd name="connsiteY6" fmla="*/ 7129 h 10000"/>
                <a:gd name="connsiteX7" fmla="*/ 5587 w 10000"/>
                <a:gd name="connsiteY7" fmla="*/ 7135 h 10000"/>
                <a:gd name="connsiteX8" fmla="*/ 5724 w 10000"/>
                <a:gd name="connsiteY8" fmla="*/ 7067 h 10000"/>
                <a:gd name="connsiteX9" fmla="*/ 5981 w 10000"/>
                <a:gd name="connsiteY9" fmla="*/ 7067 h 10000"/>
                <a:gd name="connsiteX10" fmla="*/ 6189 w 10000"/>
                <a:gd name="connsiteY10" fmla="*/ 7067 h 10000"/>
                <a:gd name="connsiteX11" fmla="*/ 6335 w 10000"/>
                <a:gd name="connsiteY11" fmla="*/ 7019 h 10000"/>
                <a:gd name="connsiteX12" fmla="*/ 6546 w 10000"/>
                <a:gd name="connsiteY12" fmla="*/ 6992 h 10000"/>
                <a:gd name="connsiteX13" fmla="*/ 6700 w 10000"/>
                <a:gd name="connsiteY13" fmla="*/ 6881 h 10000"/>
                <a:gd name="connsiteX14" fmla="*/ 6700 w 10000"/>
                <a:gd name="connsiteY14" fmla="*/ 6747 h 10000"/>
                <a:gd name="connsiteX15" fmla="*/ 7678 w 10000"/>
                <a:gd name="connsiteY15" fmla="*/ 1855 h 10000"/>
                <a:gd name="connsiteX16" fmla="*/ 7678 w 10000"/>
                <a:gd name="connsiteY16" fmla="*/ 1791 h 10000"/>
                <a:gd name="connsiteX17" fmla="*/ 7732 w 10000"/>
                <a:gd name="connsiteY17" fmla="*/ 1723 h 10000"/>
                <a:gd name="connsiteX18" fmla="*/ 7837 w 10000"/>
                <a:gd name="connsiteY18" fmla="*/ 1648 h 10000"/>
                <a:gd name="connsiteX19" fmla="*/ 8043 w 10000"/>
                <a:gd name="connsiteY19" fmla="*/ 1532 h 10000"/>
                <a:gd name="connsiteX20" fmla="*/ 8399 w 10000"/>
                <a:gd name="connsiteY20" fmla="*/ 1494 h 10000"/>
                <a:gd name="connsiteX21" fmla="*/ 8608 w 10000"/>
                <a:gd name="connsiteY21" fmla="*/ 1473 h 10000"/>
                <a:gd name="connsiteX22" fmla="*/ 8761 w 10000"/>
                <a:gd name="connsiteY22" fmla="*/ 1397 h 10000"/>
                <a:gd name="connsiteX23" fmla="*/ 9014 w 10000"/>
                <a:gd name="connsiteY23" fmla="*/ 1306 h 10000"/>
                <a:gd name="connsiteX24" fmla="*/ 9328 w 10000"/>
                <a:gd name="connsiteY24" fmla="*/ 1097 h 10000"/>
                <a:gd name="connsiteX25" fmla="*/ 9534 w 10000"/>
                <a:gd name="connsiteY25" fmla="*/ 985 h 10000"/>
                <a:gd name="connsiteX26" fmla="*/ 9899 w 10000"/>
                <a:gd name="connsiteY26" fmla="*/ 853 h 10000"/>
                <a:gd name="connsiteX27" fmla="*/ 10000 w 10000"/>
                <a:gd name="connsiteY27" fmla="*/ 732 h 10000"/>
                <a:gd name="connsiteX28" fmla="*/ 10000 w 10000"/>
                <a:gd name="connsiteY28" fmla="*/ 645 h 10000"/>
                <a:gd name="connsiteX29" fmla="*/ 9899 w 10000"/>
                <a:gd name="connsiteY29" fmla="*/ 530 h 10000"/>
                <a:gd name="connsiteX30" fmla="*/ 9692 w 10000"/>
                <a:gd name="connsiteY30" fmla="*/ 414 h 10000"/>
                <a:gd name="connsiteX31" fmla="*/ 9581 w 10000"/>
                <a:gd name="connsiteY31" fmla="*/ 322 h 10000"/>
                <a:gd name="connsiteX32" fmla="*/ 9534 w 10000"/>
                <a:gd name="connsiteY32" fmla="*/ 160 h 10000"/>
                <a:gd name="connsiteX33" fmla="*/ 9534 w 10000"/>
                <a:gd name="connsiteY33" fmla="*/ 64 h 10000"/>
                <a:gd name="connsiteX34" fmla="*/ 9534 w 10000"/>
                <a:gd name="connsiteY34" fmla="*/ 18 h 10000"/>
                <a:gd name="connsiteX35" fmla="*/ 9432 w 10000"/>
                <a:gd name="connsiteY35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5463 w 10000"/>
                <a:gd name="connsiteY6" fmla="*/ 7129 h 10000"/>
                <a:gd name="connsiteX7" fmla="*/ 5587 w 10000"/>
                <a:gd name="connsiteY7" fmla="*/ 7135 h 10000"/>
                <a:gd name="connsiteX8" fmla="*/ 5981 w 10000"/>
                <a:gd name="connsiteY8" fmla="*/ 7067 h 10000"/>
                <a:gd name="connsiteX9" fmla="*/ 6189 w 10000"/>
                <a:gd name="connsiteY9" fmla="*/ 7067 h 10000"/>
                <a:gd name="connsiteX10" fmla="*/ 6335 w 10000"/>
                <a:gd name="connsiteY10" fmla="*/ 7019 h 10000"/>
                <a:gd name="connsiteX11" fmla="*/ 6546 w 10000"/>
                <a:gd name="connsiteY11" fmla="*/ 6992 h 10000"/>
                <a:gd name="connsiteX12" fmla="*/ 6700 w 10000"/>
                <a:gd name="connsiteY12" fmla="*/ 6881 h 10000"/>
                <a:gd name="connsiteX13" fmla="*/ 6700 w 10000"/>
                <a:gd name="connsiteY13" fmla="*/ 6747 h 10000"/>
                <a:gd name="connsiteX14" fmla="*/ 7678 w 10000"/>
                <a:gd name="connsiteY14" fmla="*/ 1855 h 10000"/>
                <a:gd name="connsiteX15" fmla="*/ 7678 w 10000"/>
                <a:gd name="connsiteY15" fmla="*/ 1791 h 10000"/>
                <a:gd name="connsiteX16" fmla="*/ 7732 w 10000"/>
                <a:gd name="connsiteY16" fmla="*/ 1723 h 10000"/>
                <a:gd name="connsiteX17" fmla="*/ 7837 w 10000"/>
                <a:gd name="connsiteY17" fmla="*/ 1648 h 10000"/>
                <a:gd name="connsiteX18" fmla="*/ 8043 w 10000"/>
                <a:gd name="connsiteY18" fmla="*/ 1532 h 10000"/>
                <a:gd name="connsiteX19" fmla="*/ 8399 w 10000"/>
                <a:gd name="connsiteY19" fmla="*/ 1494 h 10000"/>
                <a:gd name="connsiteX20" fmla="*/ 8608 w 10000"/>
                <a:gd name="connsiteY20" fmla="*/ 1473 h 10000"/>
                <a:gd name="connsiteX21" fmla="*/ 8761 w 10000"/>
                <a:gd name="connsiteY21" fmla="*/ 1397 h 10000"/>
                <a:gd name="connsiteX22" fmla="*/ 9014 w 10000"/>
                <a:gd name="connsiteY22" fmla="*/ 1306 h 10000"/>
                <a:gd name="connsiteX23" fmla="*/ 9328 w 10000"/>
                <a:gd name="connsiteY23" fmla="*/ 1097 h 10000"/>
                <a:gd name="connsiteX24" fmla="*/ 9534 w 10000"/>
                <a:gd name="connsiteY24" fmla="*/ 985 h 10000"/>
                <a:gd name="connsiteX25" fmla="*/ 9899 w 10000"/>
                <a:gd name="connsiteY25" fmla="*/ 853 h 10000"/>
                <a:gd name="connsiteX26" fmla="*/ 10000 w 10000"/>
                <a:gd name="connsiteY26" fmla="*/ 732 h 10000"/>
                <a:gd name="connsiteX27" fmla="*/ 10000 w 10000"/>
                <a:gd name="connsiteY27" fmla="*/ 645 h 10000"/>
                <a:gd name="connsiteX28" fmla="*/ 9899 w 10000"/>
                <a:gd name="connsiteY28" fmla="*/ 530 h 10000"/>
                <a:gd name="connsiteX29" fmla="*/ 9692 w 10000"/>
                <a:gd name="connsiteY29" fmla="*/ 414 h 10000"/>
                <a:gd name="connsiteX30" fmla="*/ 9581 w 10000"/>
                <a:gd name="connsiteY30" fmla="*/ 322 h 10000"/>
                <a:gd name="connsiteX31" fmla="*/ 9534 w 10000"/>
                <a:gd name="connsiteY31" fmla="*/ 160 h 10000"/>
                <a:gd name="connsiteX32" fmla="*/ 9534 w 10000"/>
                <a:gd name="connsiteY32" fmla="*/ 64 h 10000"/>
                <a:gd name="connsiteX33" fmla="*/ 9534 w 10000"/>
                <a:gd name="connsiteY33" fmla="*/ 18 h 10000"/>
                <a:gd name="connsiteX34" fmla="*/ 9432 w 10000"/>
                <a:gd name="connsiteY34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5463 w 10000"/>
                <a:gd name="connsiteY6" fmla="*/ 7129 h 10000"/>
                <a:gd name="connsiteX7" fmla="*/ 5981 w 10000"/>
                <a:gd name="connsiteY7" fmla="*/ 7067 h 10000"/>
                <a:gd name="connsiteX8" fmla="*/ 6189 w 10000"/>
                <a:gd name="connsiteY8" fmla="*/ 7067 h 10000"/>
                <a:gd name="connsiteX9" fmla="*/ 6335 w 10000"/>
                <a:gd name="connsiteY9" fmla="*/ 7019 h 10000"/>
                <a:gd name="connsiteX10" fmla="*/ 6546 w 10000"/>
                <a:gd name="connsiteY10" fmla="*/ 6992 h 10000"/>
                <a:gd name="connsiteX11" fmla="*/ 6700 w 10000"/>
                <a:gd name="connsiteY11" fmla="*/ 6881 h 10000"/>
                <a:gd name="connsiteX12" fmla="*/ 6700 w 10000"/>
                <a:gd name="connsiteY12" fmla="*/ 6747 h 10000"/>
                <a:gd name="connsiteX13" fmla="*/ 7678 w 10000"/>
                <a:gd name="connsiteY13" fmla="*/ 1855 h 10000"/>
                <a:gd name="connsiteX14" fmla="*/ 7678 w 10000"/>
                <a:gd name="connsiteY14" fmla="*/ 1791 h 10000"/>
                <a:gd name="connsiteX15" fmla="*/ 7732 w 10000"/>
                <a:gd name="connsiteY15" fmla="*/ 1723 h 10000"/>
                <a:gd name="connsiteX16" fmla="*/ 7837 w 10000"/>
                <a:gd name="connsiteY16" fmla="*/ 1648 h 10000"/>
                <a:gd name="connsiteX17" fmla="*/ 8043 w 10000"/>
                <a:gd name="connsiteY17" fmla="*/ 1532 h 10000"/>
                <a:gd name="connsiteX18" fmla="*/ 8399 w 10000"/>
                <a:gd name="connsiteY18" fmla="*/ 1494 h 10000"/>
                <a:gd name="connsiteX19" fmla="*/ 8608 w 10000"/>
                <a:gd name="connsiteY19" fmla="*/ 1473 h 10000"/>
                <a:gd name="connsiteX20" fmla="*/ 8761 w 10000"/>
                <a:gd name="connsiteY20" fmla="*/ 1397 h 10000"/>
                <a:gd name="connsiteX21" fmla="*/ 9014 w 10000"/>
                <a:gd name="connsiteY21" fmla="*/ 1306 h 10000"/>
                <a:gd name="connsiteX22" fmla="*/ 9328 w 10000"/>
                <a:gd name="connsiteY22" fmla="*/ 1097 h 10000"/>
                <a:gd name="connsiteX23" fmla="*/ 9534 w 10000"/>
                <a:gd name="connsiteY23" fmla="*/ 985 h 10000"/>
                <a:gd name="connsiteX24" fmla="*/ 9899 w 10000"/>
                <a:gd name="connsiteY24" fmla="*/ 853 h 10000"/>
                <a:gd name="connsiteX25" fmla="*/ 10000 w 10000"/>
                <a:gd name="connsiteY25" fmla="*/ 732 h 10000"/>
                <a:gd name="connsiteX26" fmla="*/ 10000 w 10000"/>
                <a:gd name="connsiteY26" fmla="*/ 645 h 10000"/>
                <a:gd name="connsiteX27" fmla="*/ 9899 w 10000"/>
                <a:gd name="connsiteY27" fmla="*/ 530 h 10000"/>
                <a:gd name="connsiteX28" fmla="*/ 9692 w 10000"/>
                <a:gd name="connsiteY28" fmla="*/ 414 h 10000"/>
                <a:gd name="connsiteX29" fmla="*/ 9581 w 10000"/>
                <a:gd name="connsiteY29" fmla="*/ 322 h 10000"/>
                <a:gd name="connsiteX30" fmla="*/ 9534 w 10000"/>
                <a:gd name="connsiteY30" fmla="*/ 160 h 10000"/>
                <a:gd name="connsiteX31" fmla="*/ 9534 w 10000"/>
                <a:gd name="connsiteY31" fmla="*/ 64 h 10000"/>
                <a:gd name="connsiteX32" fmla="*/ 9534 w 10000"/>
                <a:gd name="connsiteY32" fmla="*/ 18 h 10000"/>
                <a:gd name="connsiteX33" fmla="*/ 9432 w 10000"/>
                <a:gd name="connsiteY33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5981 w 10000"/>
                <a:gd name="connsiteY6" fmla="*/ 7067 h 10000"/>
                <a:gd name="connsiteX7" fmla="*/ 6189 w 10000"/>
                <a:gd name="connsiteY7" fmla="*/ 7067 h 10000"/>
                <a:gd name="connsiteX8" fmla="*/ 6335 w 10000"/>
                <a:gd name="connsiteY8" fmla="*/ 7019 h 10000"/>
                <a:gd name="connsiteX9" fmla="*/ 6546 w 10000"/>
                <a:gd name="connsiteY9" fmla="*/ 6992 h 10000"/>
                <a:gd name="connsiteX10" fmla="*/ 6700 w 10000"/>
                <a:gd name="connsiteY10" fmla="*/ 6881 h 10000"/>
                <a:gd name="connsiteX11" fmla="*/ 6700 w 10000"/>
                <a:gd name="connsiteY11" fmla="*/ 6747 h 10000"/>
                <a:gd name="connsiteX12" fmla="*/ 7678 w 10000"/>
                <a:gd name="connsiteY12" fmla="*/ 1855 h 10000"/>
                <a:gd name="connsiteX13" fmla="*/ 7678 w 10000"/>
                <a:gd name="connsiteY13" fmla="*/ 1791 h 10000"/>
                <a:gd name="connsiteX14" fmla="*/ 7732 w 10000"/>
                <a:gd name="connsiteY14" fmla="*/ 1723 h 10000"/>
                <a:gd name="connsiteX15" fmla="*/ 7837 w 10000"/>
                <a:gd name="connsiteY15" fmla="*/ 1648 h 10000"/>
                <a:gd name="connsiteX16" fmla="*/ 8043 w 10000"/>
                <a:gd name="connsiteY16" fmla="*/ 1532 h 10000"/>
                <a:gd name="connsiteX17" fmla="*/ 8399 w 10000"/>
                <a:gd name="connsiteY17" fmla="*/ 1494 h 10000"/>
                <a:gd name="connsiteX18" fmla="*/ 8608 w 10000"/>
                <a:gd name="connsiteY18" fmla="*/ 1473 h 10000"/>
                <a:gd name="connsiteX19" fmla="*/ 8761 w 10000"/>
                <a:gd name="connsiteY19" fmla="*/ 1397 h 10000"/>
                <a:gd name="connsiteX20" fmla="*/ 9014 w 10000"/>
                <a:gd name="connsiteY20" fmla="*/ 1306 h 10000"/>
                <a:gd name="connsiteX21" fmla="*/ 9328 w 10000"/>
                <a:gd name="connsiteY21" fmla="*/ 1097 h 10000"/>
                <a:gd name="connsiteX22" fmla="*/ 9534 w 10000"/>
                <a:gd name="connsiteY22" fmla="*/ 985 h 10000"/>
                <a:gd name="connsiteX23" fmla="*/ 9899 w 10000"/>
                <a:gd name="connsiteY23" fmla="*/ 853 h 10000"/>
                <a:gd name="connsiteX24" fmla="*/ 10000 w 10000"/>
                <a:gd name="connsiteY24" fmla="*/ 732 h 10000"/>
                <a:gd name="connsiteX25" fmla="*/ 10000 w 10000"/>
                <a:gd name="connsiteY25" fmla="*/ 645 h 10000"/>
                <a:gd name="connsiteX26" fmla="*/ 9899 w 10000"/>
                <a:gd name="connsiteY26" fmla="*/ 530 h 10000"/>
                <a:gd name="connsiteX27" fmla="*/ 9692 w 10000"/>
                <a:gd name="connsiteY27" fmla="*/ 414 h 10000"/>
                <a:gd name="connsiteX28" fmla="*/ 9581 w 10000"/>
                <a:gd name="connsiteY28" fmla="*/ 322 h 10000"/>
                <a:gd name="connsiteX29" fmla="*/ 9534 w 10000"/>
                <a:gd name="connsiteY29" fmla="*/ 160 h 10000"/>
                <a:gd name="connsiteX30" fmla="*/ 9534 w 10000"/>
                <a:gd name="connsiteY30" fmla="*/ 64 h 10000"/>
                <a:gd name="connsiteX31" fmla="*/ 9534 w 10000"/>
                <a:gd name="connsiteY31" fmla="*/ 18 h 10000"/>
                <a:gd name="connsiteX32" fmla="*/ 9432 w 10000"/>
                <a:gd name="connsiteY32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5981 w 10000"/>
                <a:gd name="connsiteY6" fmla="*/ 7067 h 10000"/>
                <a:gd name="connsiteX7" fmla="*/ 6335 w 10000"/>
                <a:gd name="connsiteY7" fmla="*/ 7019 h 10000"/>
                <a:gd name="connsiteX8" fmla="*/ 6546 w 10000"/>
                <a:gd name="connsiteY8" fmla="*/ 6992 h 10000"/>
                <a:gd name="connsiteX9" fmla="*/ 6700 w 10000"/>
                <a:gd name="connsiteY9" fmla="*/ 6881 h 10000"/>
                <a:gd name="connsiteX10" fmla="*/ 6700 w 10000"/>
                <a:gd name="connsiteY10" fmla="*/ 6747 h 10000"/>
                <a:gd name="connsiteX11" fmla="*/ 7678 w 10000"/>
                <a:gd name="connsiteY11" fmla="*/ 1855 h 10000"/>
                <a:gd name="connsiteX12" fmla="*/ 7678 w 10000"/>
                <a:gd name="connsiteY12" fmla="*/ 1791 h 10000"/>
                <a:gd name="connsiteX13" fmla="*/ 7732 w 10000"/>
                <a:gd name="connsiteY13" fmla="*/ 1723 h 10000"/>
                <a:gd name="connsiteX14" fmla="*/ 7837 w 10000"/>
                <a:gd name="connsiteY14" fmla="*/ 1648 h 10000"/>
                <a:gd name="connsiteX15" fmla="*/ 8043 w 10000"/>
                <a:gd name="connsiteY15" fmla="*/ 1532 h 10000"/>
                <a:gd name="connsiteX16" fmla="*/ 8399 w 10000"/>
                <a:gd name="connsiteY16" fmla="*/ 1494 h 10000"/>
                <a:gd name="connsiteX17" fmla="*/ 8608 w 10000"/>
                <a:gd name="connsiteY17" fmla="*/ 1473 h 10000"/>
                <a:gd name="connsiteX18" fmla="*/ 8761 w 10000"/>
                <a:gd name="connsiteY18" fmla="*/ 1397 h 10000"/>
                <a:gd name="connsiteX19" fmla="*/ 9014 w 10000"/>
                <a:gd name="connsiteY19" fmla="*/ 1306 h 10000"/>
                <a:gd name="connsiteX20" fmla="*/ 9328 w 10000"/>
                <a:gd name="connsiteY20" fmla="*/ 1097 h 10000"/>
                <a:gd name="connsiteX21" fmla="*/ 9534 w 10000"/>
                <a:gd name="connsiteY21" fmla="*/ 985 h 10000"/>
                <a:gd name="connsiteX22" fmla="*/ 9899 w 10000"/>
                <a:gd name="connsiteY22" fmla="*/ 853 h 10000"/>
                <a:gd name="connsiteX23" fmla="*/ 10000 w 10000"/>
                <a:gd name="connsiteY23" fmla="*/ 732 h 10000"/>
                <a:gd name="connsiteX24" fmla="*/ 10000 w 10000"/>
                <a:gd name="connsiteY24" fmla="*/ 645 h 10000"/>
                <a:gd name="connsiteX25" fmla="*/ 9899 w 10000"/>
                <a:gd name="connsiteY25" fmla="*/ 530 h 10000"/>
                <a:gd name="connsiteX26" fmla="*/ 9692 w 10000"/>
                <a:gd name="connsiteY26" fmla="*/ 414 h 10000"/>
                <a:gd name="connsiteX27" fmla="*/ 9581 w 10000"/>
                <a:gd name="connsiteY27" fmla="*/ 322 h 10000"/>
                <a:gd name="connsiteX28" fmla="*/ 9534 w 10000"/>
                <a:gd name="connsiteY28" fmla="*/ 160 h 10000"/>
                <a:gd name="connsiteX29" fmla="*/ 9534 w 10000"/>
                <a:gd name="connsiteY29" fmla="*/ 64 h 10000"/>
                <a:gd name="connsiteX30" fmla="*/ 9534 w 10000"/>
                <a:gd name="connsiteY30" fmla="*/ 18 h 10000"/>
                <a:gd name="connsiteX31" fmla="*/ 9432 w 10000"/>
                <a:gd name="connsiteY31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5981 w 10000"/>
                <a:gd name="connsiteY6" fmla="*/ 7067 h 10000"/>
                <a:gd name="connsiteX7" fmla="*/ 6335 w 10000"/>
                <a:gd name="connsiteY7" fmla="*/ 7019 h 10000"/>
                <a:gd name="connsiteX8" fmla="*/ 6700 w 10000"/>
                <a:gd name="connsiteY8" fmla="*/ 6881 h 10000"/>
                <a:gd name="connsiteX9" fmla="*/ 6700 w 10000"/>
                <a:gd name="connsiteY9" fmla="*/ 6747 h 10000"/>
                <a:gd name="connsiteX10" fmla="*/ 7678 w 10000"/>
                <a:gd name="connsiteY10" fmla="*/ 1855 h 10000"/>
                <a:gd name="connsiteX11" fmla="*/ 7678 w 10000"/>
                <a:gd name="connsiteY11" fmla="*/ 1791 h 10000"/>
                <a:gd name="connsiteX12" fmla="*/ 7732 w 10000"/>
                <a:gd name="connsiteY12" fmla="*/ 1723 h 10000"/>
                <a:gd name="connsiteX13" fmla="*/ 7837 w 10000"/>
                <a:gd name="connsiteY13" fmla="*/ 1648 h 10000"/>
                <a:gd name="connsiteX14" fmla="*/ 8043 w 10000"/>
                <a:gd name="connsiteY14" fmla="*/ 1532 h 10000"/>
                <a:gd name="connsiteX15" fmla="*/ 8399 w 10000"/>
                <a:gd name="connsiteY15" fmla="*/ 1494 h 10000"/>
                <a:gd name="connsiteX16" fmla="*/ 8608 w 10000"/>
                <a:gd name="connsiteY16" fmla="*/ 1473 h 10000"/>
                <a:gd name="connsiteX17" fmla="*/ 8761 w 10000"/>
                <a:gd name="connsiteY17" fmla="*/ 1397 h 10000"/>
                <a:gd name="connsiteX18" fmla="*/ 9014 w 10000"/>
                <a:gd name="connsiteY18" fmla="*/ 1306 h 10000"/>
                <a:gd name="connsiteX19" fmla="*/ 9328 w 10000"/>
                <a:gd name="connsiteY19" fmla="*/ 1097 h 10000"/>
                <a:gd name="connsiteX20" fmla="*/ 9534 w 10000"/>
                <a:gd name="connsiteY20" fmla="*/ 985 h 10000"/>
                <a:gd name="connsiteX21" fmla="*/ 9899 w 10000"/>
                <a:gd name="connsiteY21" fmla="*/ 853 h 10000"/>
                <a:gd name="connsiteX22" fmla="*/ 10000 w 10000"/>
                <a:gd name="connsiteY22" fmla="*/ 732 h 10000"/>
                <a:gd name="connsiteX23" fmla="*/ 10000 w 10000"/>
                <a:gd name="connsiteY23" fmla="*/ 645 h 10000"/>
                <a:gd name="connsiteX24" fmla="*/ 9899 w 10000"/>
                <a:gd name="connsiteY24" fmla="*/ 530 h 10000"/>
                <a:gd name="connsiteX25" fmla="*/ 9692 w 10000"/>
                <a:gd name="connsiteY25" fmla="*/ 414 h 10000"/>
                <a:gd name="connsiteX26" fmla="*/ 9581 w 10000"/>
                <a:gd name="connsiteY26" fmla="*/ 322 h 10000"/>
                <a:gd name="connsiteX27" fmla="*/ 9534 w 10000"/>
                <a:gd name="connsiteY27" fmla="*/ 160 h 10000"/>
                <a:gd name="connsiteX28" fmla="*/ 9534 w 10000"/>
                <a:gd name="connsiteY28" fmla="*/ 64 h 10000"/>
                <a:gd name="connsiteX29" fmla="*/ 9534 w 10000"/>
                <a:gd name="connsiteY29" fmla="*/ 18 h 10000"/>
                <a:gd name="connsiteX30" fmla="*/ 9432 w 10000"/>
                <a:gd name="connsiteY30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5981 w 10000"/>
                <a:gd name="connsiteY6" fmla="*/ 7067 h 10000"/>
                <a:gd name="connsiteX7" fmla="*/ 6335 w 10000"/>
                <a:gd name="connsiteY7" fmla="*/ 7019 h 10000"/>
                <a:gd name="connsiteX8" fmla="*/ 6700 w 10000"/>
                <a:gd name="connsiteY8" fmla="*/ 6747 h 10000"/>
                <a:gd name="connsiteX9" fmla="*/ 7678 w 10000"/>
                <a:gd name="connsiteY9" fmla="*/ 1855 h 10000"/>
                <a:gd name="connsiteX10" fmla="*/ 7678 w 10000"/>
                <a:gd name="connsiteY10" fmla="*/ 1791 h 10000"/>
                <a:gd name="connsiteX11" fmla="*/ 7732 w 10000"/>
                <a:gd name="connsiteY11" fmla="*/ 1723 h 10000"/>
                <a:gd name="connsiteX12" fmla="*/ 7837 w 10000"/>
                <a:gd name="connsiteY12" fmla="*/ 1648 h 10000"/>
                <a:gd name="connsiteX13" fmla="*/ 8043 w 10000"/>
                <a:gd name="connsiteY13" fmla="*/ 1532 h 10000"/>
                <a:gd name="connsiteX14" fmla="*/ 8399 w 10000"/>
                <a:gd name="connsiteY14" fmla="*/ 1494 h 10000"/>
                <a:gd name="connsiteX15" fmla="*/ 8608 w 10000"/>
                <a:gd name="connsiteY15" fmla="*/ 1473 h 10000"/>
                <a:gd name="connsiteX16" fmla="*/ 8761 w 10000"/>
                <a:gd name="connsiteY16" fmla="*/ 1397 h 10000"/>
                <a:gd name="connsiteX17" fmla="*/ 9014 w 10000"/>
                <a:gd name="connsiteY17" fmla="*/ 1306 h 10000"/>
                <a:gd name="connsiteX18" fmla="*/ 9328 w 10000"/>
                <a:gd name="connsiteY18" fmla="*/ 1097 h 10000"/>
                <a:gd name="connsiteX19" fmla="*/ 9534 w 10000"/>
                <a:gd name="connsiteY19" fmla="*/ 985 h 10000"/>
                <a:gd name="connsiteX20" fmla="*/ 9899 w 10000"/>
                <a:gd name="connsiteY20" fmla="*/ 853 h 10000"/>
                <a:gd name="connsiteX21" fmla="*/ 10000 w 10000"/>
                <a:gd name="connsiteY21" fmla="*/ 732 h 10000"/>
                <a:gd name="connsiteX22" fmla="*/ 10000 w 10000"/>
                <a:gd name="connsiteY22" fmla="*/ 645 h 10000"/>
                <a:gd name="connsiteX23" fmla="*/ 9899 w 10000"/>
                <a:gd name="connsiteY23" fmla="*/ 530 h 10000"/>
                <a:gd name="connsiteX24" fmla="*/ 9692 w 10000"/>
                <a:gd name="connsiteY24" fmla="*/ 414 h 10000"/>
                <a:gd name="connsiteX25" fmla="*/ 9581 w 10000"/>
                <a:gd name="connsiteY25" fmla="*/ 322 h 10000"/>
                <a:gd name="connsiteX26" fmla="*/ 9534 w 10000"/>
                <a:gd name="connsiteY26" fmla="*/ 160 h 10000"/>
                <a:gd name="connsiteX27" fmla="*/ 9534 w 10000"/>
                <a:gd name="connsiteY27" fmla="*/ 64 h 10000"/>
                <a:gd name="connsiteX28" fmla="*/ 9534 w 10000"/>
                <a:gd name="connsiteY28" fmla="*/ 18 h 10000"/>
                <a:gd name="connsiteX29" fmla="*/ 9432 w 10000"/>
                <a:gd name="connsiteY29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5981 w 10000"/>
                <a:gd name="connsiteY6" fmla="*/ 7067 h 10000"/>
                <a:gd name="connsiteX7" fmla="*/ 6335 w 10000"/>
                <a:gd name="connsiteY7" fmla="*/ 7019 h 10000"/>
                <a:gd name="connsiteX8" fmla="*/ 7678 w 10000"/>
                <a:gd name="connsiteY8" fmla="*/ 1855 h 10000"/>
                <a:gd name="connsiteX9" fmla="*/ 7678 w 10000"/>
                <a:gd name="connsiteY9" fmla="*/ 1791 h 10000"/>
                <a:gd name="connsiteX10" fmla="*/ 7732 w 10000"/>
                <a:gd name="connsiteY10" fmla="*/ 1723 h 10000"/>
                <a:gd name="connsiteX11" fmla="*/ 7837 w 10000"/>
                <a:gd name="connsiteY11" fmla="*/ 1648 h 10000"/>
                <a:gd name="connsiteX12" fmla="*/ 8043 w 10000"/>
                <a:gd name="connsiteY12" fmla="*/ 1532 h 10000"/>
                <a:gd name="connsiteX13" fmla="*/ 8399 w 10000"/>
                <a:gd name="connsiteY13" fmla="*/ 1494 h 10000"/>
                <a:gd name="connsiteX14" fmla="*/ 8608 w 10000"/>
                <a:gd name="connsiteY14" fmla="*/ 1473 h 10000"/>
                <a:gd name="connsiteX15" fmla="*/ 8761 w 10000"/>
                <a:gd name="connsiteY15" fmla="*/ 1397 h 10000"/>
                <a:gd name="connsiteX16" fmla="*/ 9014 w 10000"/>
                <a:gd name="connsiteY16" fmla="*/ 1306 h 10000"/>
                <a:gd name="connsiteX17" fmla="*/ 9328 w 10000"/>
                <a:gd name="connsiteY17" fmla="*/ 1097 h 10000"/>
                <a:gd name="connsiteX18" fmla="*/ 9534 w 10000"/>
                <a:gd name="connsiteY18" fmla="*/ 985 h 10000"/>
                <a:gd name="connsiteX19" fmla="*/ 9899 w 10000"/>
                <a:gd name="connsiteY19" fmla="*/ 853 h 10000"/>
                <a:gd name="connsiteX20" fmla="*/ 10000 w 10000"/>
                <a:gd name="connsiteY20" fmla="*/ 732 h 10000"/>
                <a:gd name="connsiteX21" fmla="*/ 10000 w 10000"/>
                <a:gd name="connsiteY21" fmla="*/ 645 h 10000"/>
                <a:gd name="connsiteX22" fmla="*/ 9899 w 10000"/>
                <a:gd name="connsiteY22" fmla="*/ 530 h 10000"/>
                <a:gd name="connsiteX23" fmla="*/ 9692 w 10000"/>
                <a:gd name="connsiteY23" fmla="*/ 414 h 10000"/>
                <a:gd name="connsiteX24" fmla="*/ 9581 w 10000"/>
                <a:gd name="connsiteY24" fmla="*/ 322 h 10000"/>
                <a:gd name="connsiteX25" fmla="*/ 9534 w 10000"/>
                <a:gd name="connsiteY25" fmla="*/ 160 h 10000"/>
                <a:gd name="connsiteX26" fmla="*/ 9534 w 10000"/>
                <a:gd name="connsiteY26" fmla="*/ 64 h 10000"/>
                <a:gd name="connsiteX27" fmla="*/ 9534 w 10000"/>
                <a:gd name="connsiteY27" fmla="*/ 18 h 10000"/>
                <a:gd name="connsiteX28" fmla="*/ 9432 w 10000"/>
                <a:gd name="connsiteY28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5981 w 10000"/>
                <a:gd name="connsiteY6" fmla="*/ 7067 h 10000"/>
                <a:gd name="connsiteX7" fmla="*/ 7678 w 10000"/>
                <a:gd name="connsiteY7" fmla="*/ 1855 h 10000"/>
                <a:gd name="connsiteX8" fmla="*/ 7678 w 10000"/>
                <a:gd name="connsiteY8" fmla="*/ 1791 h 10000"/>
                <a:gd name="connsiteX9" fmla="*/ 7732 w 10000"/>
                <a:gd name="connsiteY9" fmla="*/ 1723 h 10000"/>
                <a:gd name="connsiteX10" fmla="*/ 7837 w 10000"/>
                <a:gd name="connsiteY10" fmla="*/ 1648 h 10000"/>
                <a:gd name="connsiteX11" fmla="*/ 8043 w 10000"/>
                <a:gd name="connsiteY11" fmla="*/ 1532 h 10000"/>
                <a:gd name="connsiteX12" fmla="*/ 8399 w 10000"/>
                <a:gd name="connsiteY12" fmla="*/ 1494 h 10000"/>
                <a:gd name="connsiteX13" fmla="*/ 8608 w 10000"/>
                <a:gd name="connsiteY13" fmla="*/ 1473 h 10000"/>
                <a:gd name="connsiteX14" fmla="*/ 8761 w 10000"/>
                <a:gd name="connsiteY14" fmla="*/ 1397 h 10000"/>
                <a:gd name="connsiteX15" fmla="*/ 9014 w 10000"/>
                <a:gd name="connsiteY15" fmla="*/ 1306 h 10000"/>
                <a:gd name="connsiteX16" fmla="*/ 9328 w 10000"/>
                <a:gd name="connsiteY16" fmla="*/ 1097 h 10000"/>
                <a:gd name="connsiteX17" fmla="*/ 9534 w 10000"/>
                <a:gd name="connsiteY17" fmla="*/ 985 h 10000"/>
                <a:gd name="connsiteX18" fmla="*/ 9899 w 10000"/>
                <a:gd name="connsiteY18" fmla="*/ 853 h 10000"/>
                <a:gd name="connsiteX19" fmla="*/ 10000 w 10000"/>
                <a:gd name="connsiteY19" fmla="*/ 732 h 10000"/>
                <a:gd name="connsiteX20" fmla="*/ 10000 w 10000"/>
                <a:gd name="connsiteY20" fmla="*/ 645 h 10000"/>
                <a:gd name="connsiteX21" fmla="*/ 9899 w 10000"/>
                <a:gd name="connsiteY21" fmla="*/ 530 h 10000"/>
                <a:gd name="connsiteX22" fmla="*/ 9692 w 10000"/>
                <a:gd name="connsiteY22" fmla="*/ 414 h 10000"/>
                <a:gd name="connsiteX23" fmla="*/ 9581 w 10000"/>
                <a:gd name="connsiteY23" fmla="*/ 322 h 10000"/>
                <a:gd name="connsiteX24" fmla="*/ 9534 w 10000"/>
                <a:gd name="connsiteY24" fmla="*/ 160 h 10000"/>
                <a:gd name="connsiteX25" fmla="*/ 9534 w 10000"/>
                <a:gd name="connsiteY25" fmla="*/ 64 h 10000"/>
                <a:gd name="connsiteX26" fmla="*/ 9534 w 10000"/>
                <a:gd name="connsiteY26" fmla="*/ 18 h 10000"/>
                <a:gd name="connsiteX27" fmla="*/ 9432 w 10000"/>
                <a:gd name="connsiteY27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1855 w 10000"/>
                <a:gd name="connsiteY5" fmla="*/ 8258 h 10000"/>
                <a:gd name="connsiteX6" fmla="*/ 7678 w 10000"/>
                <a:gd name="connsiteY6" fmla="*/ 1855 h 10000"/>
                <a:gd name="connsiteX7" fmla="*/ 7678 w 10000"/>
                <a:gd name="connsiteY7" fmla="*/ 1791 h 10000"/>
                <a:gd name="connsiteX8" fmla="*/ 7732 w 10000"/>
                <a:gd name="connsiteY8" fmla="*/ 1723 h 10000"/>
                <a:gd name="connsiteX9" fmla="*/ 7837 w 10000"/>
                <a:gd name="connsiteY9" fmla="*/ 1648 h 10000"/>
                <a:gd name="connsiteX10" fmla="*/ 8043 w 10000"/>
                <a:gd name="connsiteY10" fmla="*/ 1532 h 10000"/>
                <a:gd name="connsiteX11" fmla="*/ 8399 w 10000"/>
                <a:gd name="connsiteY11" fmla="*/ 1494 h 10000"/>
                <a:gd name="connsiteX12" fmla="*/ 8608 w 10000"/>
                <a:gd name="connsiteY12" fmla="*/ 1473 h 10000"/>
                <a:gd name="connsiteX13" fmla="*/ 8761 w 10000"/>
                <a:gd name="connsiteY13" fmla="*/ 1397 h 10000"/>
                <a:gd name="connsiteX14" fmla="*/ 9014 w 10000"/>
                <a:gd name="connsiteY14" fmla="*/ 1306 h 10000"/>
                <a:gd name="connsiteX15" fmla="*/ 9328 w 10000"/>
                <a:gd name="connsiteY15" fmla="*/ 1097 h 10000"/>
                <a:gd name="connsiteX16" fmla="*/ 9534 w 10000"/>
                <a:gd name="connsiteY16" fmla="*/ 985 h 10000"/>
                <a:gd name="connsiteX17" fmla="*/ 9899 w 10000"/>
                <a:gd name="connsiteY17" fmla="*/ 853 h 10000"/>
                <a:gd name="connsiteX18" fmla="*/ 10000 w 10000"/>
                <a:gd name="connsiteY18" fmla="*/ 732 h 10000"/>
                <a:gd name="connsiteX19" fmla="*/ 10000 w 10000"/>
                <a:gd name="connsiteY19" fmla="*/ 645 h 10000"/>
                <a:gd name="connsiteX20" fmla="*/ 9899 w 10000"/>
                <a:gd name="connsiteY20" fmla="*/ 530 h 10000"/>
                <a:gd name="connsiteX21" fmla="*/ 9692 w 10000"/>
                <a:gd name="connsiteY21" fmla="*/ 414 h 10000"/>
                <a:gd name="connsiteX22" fmla="*/ 9581 w 10000"/>
                <a:gd name="connsiteY22" fmla="*/ 322 h 10000"/>
                <a:gd name="connsiteX23" fmla="*/ 9534 w 10000"/>
                <a:gd name="connsiteY23" fmla="*/ 160 h 10000"/>
                <a:gd name="connsiteX24" fmla="*/ 9534 w 10000"/>
                <a:gd name="connsiteY24" fmla="*/ 64 h 10000"/>
                <a:gd name="connsiteX25" fmla="*/ 9534 w 10000"/>
                <a:gd name="connsiteY25" fmla="*/ 18 h 10000"/>
                <a:gd name="connsiteX26" fmla="*/ 9432 w 10000"/>
                <a:gd name="connsiteY26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1702 w 10000"/>
                <a:gd name="connsiteY4" fmla="*/ 8415 h 10000"/>
                <a:gd name="connsiteX5" fmla="*/ 7678 w 10000"/>
                <a:gd name="connsiteY5" fmla="*/ 1855 h 10000"/>
                <a:gd name="connsiteX6" fmla="*/ 7678 w 10000"/>
                <a:gd name="connsiteY6" fmla="*/ 1791 h 10000"/>
                <a:gd name="connsiteX7" fmla="*/ 7732 w 10000"/>
                <a:gd name="connsiteY7" fmla="*/ 1723 h 10000"/>
                <a:gd name="connsiteX8" fmla="*/ 7837 w 10000"/>
                <a:gd name="connsiteY8" fmla="*/ 1648 h 10000"/>
                <a:gd name="connsiteX9" fmla="*/ 8043 w 10000"/>
                <a:gd name="connsiteY9" fmla="*/ 1532 h 10000"/>
                <a:gd name="connsiteX10" fmla="*/ 8399 w 10000"/>
                <a:gd name="connsiteY10" fmla="*/ 1494 h 10000"/>
                <a:gd name="connsiteX11" fmla="*/ 8608 w 10000"/>
                <a:gd name="connsiteY11" fmla="*/ 1473 h 10000"/>
                <a:gd name="connsiteX12" fmla="*/ 8761 w 10000"/>
                <a:gd name="connsiteY12" fmla="*/ 1397 h 10000"/>
                <a:gd name="connsiteX13" fmla="*/ 9014 w 10000"/>
                <a:gd name="connsiteY13" fmla="*/ 1306 h 10000"/>
                <a:gd name="connsiteX14" fmla="*/ 9328 w 10000"/>
                <a:gd name="connsiteY14" fmla="*/ 1097 h 10000"/>
                <a:gd name="connsiteX15" fmla="*/ 9534 w 10000"/>
                <a:gd name="connsiteY15" fmla="*/ 985 h 10000"/>
                <a:gd name="connsiteX16" fmla="*/ 9899 w 10000"/>
                <a:gd name="connsiteY16" fmla="*/ 853 h 10000"/>
                <a:gd name="connsiteX17" fmla="*/ 10000 w 10000"/>
                <a:gd name="connsiteY17" fmla="*/ 732 h 10000"/>
                <a:gd name="connsiteX18" fmla="*/ 10000 w 10000"/>
                <a:gd name="connsiteY18" fmla="*/ 645 h 10000"/>
                <a:gd name="connsiteX19" fmla="*/ 9899 w 10000"/>
                <a:gd name="connsiteY19" fmla="*/ 530 h 10000"/>
                <a:gd name="connsiteX20" fmla="*/ 9692 w 10000"/>
                <a:gd name="connsiteY20" fmla="*/ 414 h 10000"/>
                <a:gd name="connsiteX21" fmla="*/ 9581 w 10000"/>
                <a:gd name="connsiteY21" fmla="*/ 322 h 10000"/>
                <a:gd name="connsiteX22" fmla="*/ 9534 w 10000"/>
                <a:gd name="connsiteY22" fmla="*/ 160 h 10000"/>
                <a:gd name="connsiteX23" fmla="*/ 9534 w 10000"/>
                <a:gd name="connsiteY23" fmla="*/ 64 h 10000"/>
                <a:gd name="connsiteX24" fmla="*/ 9534 w 10000"/>
                <a:gd name="connsiteY24" fmla="*/ 18 h 10000"/>
                <a:gd name="connsiteX25" fmla="*/ 9432 w 10000"/>
                <a:gd name="connsiteY25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1288 w 10000"/>
                <a:gd name="connsiteY3" fmla="*/ 8645 h 10000"/>
                <a:gd name="connsiteX4" fmla="*/ 7678 w 10000"/>
                <a:gd name="connsiteY4" fmla="*/ 1855 h 10000"/>
                <a:gd name="connsiteX5" fmla="*/ 7678 w 10000"/>
                <a:gd name="connsiteY5" fmla="*/ 1791 h 10000"/>
                <a:gd name="connsiteX6" fmla="*/ 7732 w 10000"/>
                <a:gd name="connsiteY6" fmla="*/ 1723 h 10000"/>
                <a:gd name="connsiteX7" fmla="*/ 7837 w 10000"/>
                <a:gd name="connsiteY7" fmla="*/ 1648 h 10000"/>
                <a:gd name="connsiteX8" fmla="*/ 8043 w 10000"/>
                <a:gd name="connsiteY8" fmla="*/ 1532 h 10000"/>
                <a:gd name="connsiteX9" fmla="*/ 8399 w 10000"/>
                <a:gd name="connsiteY9" fmla="*/ 1494 h 10000"/>
                <a:gd name="connsiteX10" fmla="*/ 8608 w 10000"/>
                <a:gd name="connsiteY10" fmla="*/ 1473 h 10000"/>
                <a:gd name="connsiteX11" fmla="*/ 8761 w 10000"/>
                <a:gd name="connsiteY11" fmla="*/ 1397 h 10000"/>
                <a:gd name="connsiteX12" fmla="*/ 9014 w 10000"/>
                <a:gd name="connsiteY12" fmla="*/ 1306 h 10000"/>
                <a:gd name="connsiteX13" fmla="*/ 9328 w 10000"/>
                <a:gd name="connsiteY13" fmla="*/ 1097 h 10000"/>
                <a:gd name="connsiteX14" fmla="*/ 9534 w 10000"/>
                <a:gd name="connsiteY14" fmla="*/ 985 h 10000"/>
                <a:gd name="connsiteX15" fmla="*/ 9899 w 10000"/>
                <a:gd name="connsiteY15" fmla="*/ 853 h 10000"/>
                <a:gd name="connsiteX16" fmla="*/ 10000 w 10000"/>
                <a:gd name="connsiteY16" fmla="*/ 732 h 10000"/>
                <a:gd name="connsiteX17" fmla="*/ 10000 w 10000"/>
                <a:gd name="connsiteY17" fmla="*/ 645 h 10000"/>
                <a:gd name="connsiteX18" fmla="*/ 9899 w 10000"/>
                <a:gd name="connsiteY18" fmla="*/ 530 h 10000"/>
                <a:gd name="connsiteX19" fmla="*/ 9692 w 10000"/>
                <a:gd name="connsiteY19" fmla="*/ 414 h 10000"/>
                <a:gd name="connsiteX20" fmla="*/ 9581 w 10000"/>
                <a:gd name="connsiteY20" fmla="*/ 322 h 10000"/>
                <a:gd name="connsiteX21" fmla="*/ 9534 w 10000"/>
                <a:gd name="connsiteY21" fmla="*/ 160 h 10000"/>
                <a:gd name="connsiteX22" fmla="*/ 9534 w 10000"/>
                <a:gd name="connsiteY22" fmla="*/ 64 h 10000"/>
                <a:gd name="connsiteX23" fmla="*/ 9534 w 10000"/>
                <a:gd name="connsiteY23" fmla="*/ 18 h 10000"/>
                <a:gd name="connsiteX24" fmla="*/ 9432 w 10000"/>
                <a:gd name="connsiteY24" fmla="*/ 0 h 10000"/>
                <a:gd name="connsiteX0" fmla="*/ 0 w 10000"/>
                <a:gd name="connsiteY0" fmla="*/ 10000 h 10000"/>
                <a:gd name="connsiteX1" fmla="*/ 774 w 10000"/>
                <a:gd name="connsiteY1" fmla="*/ 9085 h 10000"/>
                <a:gd name="connsiteX2" fmla="*/ 981 w 10000"/>
                <a:gd name="connsiteY2" fmla="*/ 8902 h 10000"/>
                <a:gd name="connsiteX3" fmla="*/ 7678 w 10000"/>
                <a:gd name="connsiteY3" fmla="*/ 1855 h 10000"/>
                <a:gd name="connsiteX4" fmla="*/ 7678 w 10000"/>
                <a:gd name="connsiteY4" fmla="*/ 1791 h 10000"/>
                <a:gd name="connsiteX5" fmla="*/ 7732 w 10000"/>
                <a:gd name="connsiteY5" fmla="*/ 1723 h 10000"/>
                <a:gd name="connsiteX6" fmla="*/ 7837 w 10000"/>
                <a:gd name="connsiteY6" fmla="*/ 1648 h 10000"/>
                <a:gd name="connsiteX7" fmla="*/ 8043 w 10000"/>
                <a:gd name="connsiteY7" fmla="*/ 1532 h 10000"/>
                <a:gd name="connsiteX8" fmla="*/ 8399 w 10000"/>
                <a:gd name="connsiteY8" fmla="*/ 1494 h 10000"/>
                <a:gd name="connsiteX9" fmla="*/ 8608 w 10000"/>
                <a:gd name="connsiteY9" fmla="*/ 1473 h 10000"/>
                <a:gd name="connsiteX10" fmla="*/ 8761 w 10000"/>
                <a:gd name="connsiteY10" fmla="*/ 1397 h 10000"/>
                <a:gd name="connsiteX11" fmla="*/ 9014 w 10000"/>
                <a:gd name="connsiteY11" fmla="*/ 1306 h 10000"/>
                <a:gd name="connsiteX12" fmla="*/ 9328 w 10000"/>
                <a:gd name="connsiteY12" fmla="*/ 1097 h 10000"/>
                <a:gd name="connsiteX13" fmla="*/ 9534 w 10000"/>
                <a:gd name="connsiteY13" fmla="*/ 985 h 10000"/>
                <a:gd name="connsiteX14" fmla="*/ 9899 w 10000"/>
                <a:gd name="connsiteY14" fmla="*/ 853 h 10000"/>
                <a:gd name="connsiteX15" fmla="*/ 10000 w 10000"/>
                <a:gd name="connsiteY15" fmla="*/ 732 h 10000"/>
                <a:gd name="connsiteX16" fmla="*/ 10000 w 10000"/>
                <a:gd name="connsiteY16" fmla="*/ 645 h 10000"/>
                <a:gd name="connsiteX17" fmla="*/ 9899 w 10000"/>
                <a:gd name="connsiteY17" fmla="*/ 530 h 10000"/>
                <a:gd name="connsiteX18" fmla="*/ 9692 w 10000"/>
                <a:gd name="connsiteY18" fmla="*/ 414 h 10000"/>
                <a:gd name="connsiteX19" fmla="*/ 9581 w 10000"/>
                <a:gd name="connsiteY19" fmla="*/ 322 h 10000"/>
                <a:gd name="connsiteX20" fmla="*/ 9534 w 10000"/>
                <a:gd name="connsiteY20" fmla="*/ 160 h 10000"/>
                <a:gd name="connsiteX21" fmla="*/ 9534 w 10000"/>
                <a:gd name="connsiteY21" fmla="*/ 64 h 10000"/>
                <a:gd name="connsiteX22" fmla="*/ 9534 w 10000"/>
                <a:gd name="connsiteY22" fmla="*/ 18 h 10000"/>
                <a:gd name="connsiteX23" fmla="*/ 9432 w 10000"/>
                <a:gd name="connsiteY23" fmla="*/ 0 h 10000"/>
                <a:gd name="connsiteX0" fmla="*/ 0 w 10000"/>
                <a:gd name="connsiteY0" fmla="*/ 10000 h 10000"/>
                <a:gd name="connsiteX1" fmla="*/ 981 w 10000"/>
                <a:gd name="connsiteY1" fmla="*/ 8902 h 10000"/>
                <a:gd name="connsiteX2" fmla="*/ 7678 w 10000"/>
                <a:gd name="connsiteY2" fmla="*/ 1855 h 10000"/>
                <a:gd name="connsiteX3" fmla="*/ 7678 w 10000"/>
                <a:gd name="connsiteY3" fmla="*/ 1791 h 10000"/>
                <a:gd name="connsiteX4" fmla="*/ 7732 w 10000"/>
                <a:gd name="connsiteY4" fmla="*/ 1723 h 10000"/>
                <a:gd name="connsiteX5" fmla="*/ 7837 w 10000"/>
                <a:gd name="connsiteY5" fmla="*/ 1648 h 10000"/>
                <a:gd name="connsiteX6" fmla="*/ 8043 w 10000"/>
                <a:gd name="connsiteY6" fmla="*/ 1532 h 10000"/>
                <a:gd name="connsiteX7" fmla="*/ 8399 w 10000"/>
                <a:gd name="connsiteY7" fmla="*/ 1494 h 10000"/>
                <a:gd name="connsiteX8" fmla="*/ 8608 w 10000"/>
                <a:gd name="connsiteY8" fmla="*/ 1473 h 10000"/>
                <a:gd name="connsiteX9" fmla="*/ 8761 w 10000"/>
                <a:gd name="connsiteY9" fmla="*/ 1397 h 10000"/>
                <a:gd name="connsiteX10" fmla="*/ 9014 w 10000"/>
                <a:gd name="connsiteY10" fmla="*/ 1306 h 10000"/>
                <a:gd name="connsiteX11" fmla="*/ 9328 w 10000"/>
                <a:gd name="connsiteY11" fmla="*/ 1097 h 10000"/>
                <a:gd name="connsiteX12" fmla="*/ 9534 w 10000"/>
                <a:gd name="connsiteY12" fmla="*/ 985 h 10000"/>
                <a:gd name="connsiteX13" fmla="*/ 9899 w 10000"/>
                <a:gd name="connsiteY13" fmla="*/ 853 h 10000"/>
                <a:gd name="connsiteX14" fmla="*/ 10000 w 10000"/>
                <a:gd name="connsiteY14" fmla="*/ 732 h 10000"/>
                <a:gd name="connsiteX15" fmla="*/ 10000 w 10000"/>
                <a:gd name="connsiteY15" fmla="*/ 645 h 10000"/>
                <a:gd name="connsiteX16" fmla="*/ 9899 w 10000"/>
                <a:gd name="connsiteY16" fmla="*/ 530 h 10000"/>
                <a:gd name="connsiteX17" fmla="*/ 9692 w 10000"/>
                <a:gd name="connsiteY17" fmla="*/ 414 h 10000"/>
                <a:gd name="connsiteX18" fmla="*/ 9581 w 10000"/>
                <a:gd name="connsiteY18" fmla="*/ 322 h 10000"/>
                <a:gd name="connsiteX19" fmla="*/ 9534 w 10000"/>
                <a:gd name="connsiteY19" fmla="*/ 160 h 10000"/>
                <a:gd name="connsiteX20" fmla="*/ 9534 w 10000"/>
                <a:gd name="connsiteY20" fmla="*/ 64 h 10000"/>
                <a:gd name="connsiteX21" fmla="*/ 9534 w 10000"/>
                <a:gd name="connsiteY21" fmla="*/ 18 h 10000"/>
                <a:gd name="connsiteX22" fmla="*/ 9432 w 10000"/>
                <a:gd name="connsiteY22" fmla="*/ 0 h 10000"/>
                <a:gd name="connsiteX0" fmla="*/ 0 w 10000"/>
                <a:gd name="connsiteY0" fmla="*/ 10000 h 10000"/>
                <a:gd name="connsiteX1" fmla="*/ 7678 w 10000"/>
                <a:gd name="connsiteY1" fmla="*/ 1855 h 10000"/>
                <a:gd name="connsiteX2" fmla="*/ 7678 w 10000"/>
                <a:gd name="connsiteY2" fmla="*/ 1791 h 10000"/>
                <a:gd name="connsiteX3" fmla="*/ 7732 w 10000"/>
                <a:gd name="connsiteY3" fmla="*/ 1723 h 10000"/>
                <a:gd name="connsiteX4" fmla="*/ 7837 w 10000"/>
                <a:gd name="connsiteY4" fmla="*/ 1648 h 10000"/>
                <a:gd name="connsiteX5" fmla="*/ 8043 w 10000"/>
                <a:gd name="connsiteY5" fmla="*/ 1532 h 10000"/>
                <a:gd name="connsiteX6" fmla="*/ 8399 w 10000"/>
                <a:gd name="connsiteY6" fmla="*/ 1494 h 10000"/>
                <a:gd name="connsiteX7" fmla="*/ 8608 w 10000"/>
                <a:gd name="connsiteY7" fmla="*/ 1473 h 10000"/>
                <a:gd name="connsiteX8" fmla="*/ 8761 w 10000"/>
                <a:gd name="connsiteY8" fmla="*/ 1397 h 10000"/>
                <a:gd name="connsiteX9" fmla="*/ 9014 w 10000"/>
                <a:gd name="connsiteY9" fmla="*/ 1306 h 10000"/>
                <a:gd name="connsiteX10" fmla="*/ 9328 w 10000"/>
                <a:gd name="connsiteY10" fmla="*/ 1097 h 10000"/>
                <a:gd name="connsiteX11" fmla="*/ 9534 w 10000"/>
                <a:gd name="connsiteY11" fmla="*/ 985 h 10000"/>
                <a:gd name="connsiteX12" fmla="*/ 9899 w 10000"/>
                <a:gd name="connsiteY12" fmla="*/ 853 h 10000"/>
                <a:gd name="connsiteX13" fmla="*/ 10000 w 10000"/>
                <a:gd name="connsiteY13" fmla="*/ 732 h 10000"/>
                <a:gd name="connsiteX14" fmla="*/ 10000 w 10000"/>
                <a:gd name="connsiteY14" fmla="*/ 645 h 10000"/>
                <a:gd name="connsiteX15" fmla="*/ 9899 w 10000"/>
                <a:gd name="connsiteY15" fmla="*/ 530 h 10000"/>
                <a:gd name="connsiteX16" fmla="*/ 9692 w 10000"/>
                <a:gd name="connsiteY16" fmla="*/ 414 h 10000"/>
                <a:gd name="connsiteX17" fmla="*/ 9581 w 10000"/>
                <a:gd name="connsiteY17" fmla="*/ 322 h 10000"/>
                <a:gd name="connsiteX18" fmla="*/ 9534 w 10000"/>
                <a:gd name="connsiteY18" fmla="*/ 160 h 10000"/>
                <a:gd name="connsiteX19" fmla="*/ 9534 w 10000"/>
                <a:gd name="connsiteY19" fmla="*/ 64 h 10000"/>
                <a:gd name="connsiteX20" fmla="*/ 9534 w 10000"/>
                <a:gd name="connsiteY20" fmla="*/ 18 h 10000"/>
                <a:gd name="connsiteX21" fmla="*/ 9432 w 10000"/>
                <a:gd name="connsiteY21" fmla="*/ 0 h 10000"/>
                <a:gd name="connsiteX0" fmla="*/ 0 w 2322"/>
                <a:gd name="connsiteY0" fmla="*/ 1855 h 1855"/>
                <a:gd name="connsiteX1" fmla="*/ 0 w 2322"/>
                <a:gd name="connsiteY1" fmla="*/ 1791 h 1855"/>
                <a:gd name="connsiteX2" fmla="*/ 54 w 2322"/>
                <a:gd name="connsiteY2" fmla="*/ 1723 h 1855"/>
                <a:gd name="connsiteX3" fmla="*/ 159 w 2322"/>
                <a:gd name="connsiteY3" fmla="*/ 1648 h 1855"/>
                <a:gd name="connsiteX4" fmla="*/ 365 w 2322"/>
                <a:gd name="connsiteY4" fmla="*/ 1532 h 1855"/>
                <a:gd name="connsiteX5" fmla="*/ 721 w 2322"/>
                <a:gd name="connsiteY5" fmla="*/ 1494 h 1855"/>
                <a:gd name="connsiteX6" fmla="*/ 930 w 2322"/>
                <a:gd name="connsiteY6" fmla="*/ 1473 h 1855"/>
                <a:gd name="connsiteX7" fmla="*/ 1083 w 2322"/>
                <a:gd name="connsiteY7" fmla="*/ 1397 h 1855"/>
                <a:gd name="connsiteX8" fmla="*/ 1336 w 2322"/>
                <a:gd name="connsiteY8" fmla="*/ 1306 h 1855"/>
                <a:gd name="connsiteX9" fmla="*/ 1650 w 2322"/>
                <a:gd name="connsiteY9" fmla="*/ 1097 h 1855"/>
                <a:gd name="connsiteX10" fmla="*/ 1856 w 2322"/>
                <a:gd name="connsiteY10" fmla="*/ 985 h 1855"/>
                <a:gd name="connsiteX11" fmla="*/ 2221 w 2322"/>
                <a:gd name="connsiteY11" fmla="*/ 853 h 1855"/>
                <a:gd name="connsiteX12" fmla="*/ 2322 w 2322"/>
                <a:gd name="connsiteY12" fmla="*/ 732 h 1855"/>
                <a:gd name="connsiteX13" fmla="*/ 2322 w 2322"/>
                <a:gd name="connsiteY13" fmla="*/ 645 h 1855"/>
                <a:gd name="connsiteX14" fmla="*/ 2221 w 2322"/>
                <a:gd name="connsiteY14" fmla="*/ 530 h 1855"/>
                <a:gd name="connsiteX15" fmla="*/ 2014 w 2322"/>
                <a:gd name="connsiteY15" fmla="*/ 414 h 1855"/>
                <a:gd name="connsiteX16" fmla="*/ 1903 w 2322"/>
                <a:gd name="connsiteY16" fmla="*/ 322 h 1855"/>
                <a:gd name="connsiteX17" fmla="*/ 1856 w 2322"/>
                <a:gd name="connsiteY17" fmla="*/ 160 h 1855"/>
                <a:gd name="connsiteX18" fmla="*/ 1856 w 2322"/>
                <a:gd name="connsiteY18" fmla="*/ 64 h 1855"/>
                <a:gd name="connsiteX19" fmla="*/ 1856 w 2322"/>
                <a:gd name="connsiteY19" fmla="*/ 18 h 1855"/>
                <a:gd name="connsiteX20" fmla="*/ 1754 w 2322"/>
                <a:gd name="connsiteY20" fmla="*/ 0 h 1855"/>
                <a:gd name="connsiteX0" fmla="*/ 0 w 10000"/>
                <a:gd name="connsiteY0" fmla="*/ 9655 h 9655"/>
                <a:gd name="connsiteX1" fmla="*/ 233 w 10000"/>
                <a:gd name="connsiteY1" fmla="*/ 9288 h 9655"/>
                <a:gd name="connsiteX2" fmla="*/ 685 w 10000"/>
                <a:gd name="connsiteY2" fmla="*/ 8884 h 9655"/>
                <a:gd name="connsiteX3" fmla="*/ 1572 w 10000"/>
                <a:gd name="connsiteY3" fmla="*/ 8259 h 9655"/>
                <a:gd name="connsiteX4" fmla="*/ 3105 w 10000"/>
                <a:gd name="connsiteY4" fmla="*/ 8054 h 9655"/>
                <a:gd name="connsiteX5" fmla="*/ 4005 w 10000"/>
                <a:gd name="connsiteY5" fmla="*/ 7941 h 9655"/>
                <a:gd name="connsiteX6" fmla="*/ 4664 w 10000"/>
                <a:gd name="connsiteY6" fmla="*/ 7531 h 9655"/>
                <a:gd name="connsiteX7" fmla="*/ 5754 w 10000"/>
                <a:gd name="connsiteY7" fmla="*/ 7040 h 9655"/>
                <a:gd name="connsiteX8" fmla="*/ 7106 w 10000"/>
                <a:gd name="connsiteY8" fmla="*/ 5914 h 9655"/>
                <a:gd name="connsiteX9" fmla="*/ 7993 w 10000"/>
                <a:gd name="connsiteY9" fmla="*/ 5310 h 9655"/>
                <a:gd name="connsiteX10" fmla="*/ 9565 w 10000"/>
                <a:gd name="connsiteY10" fmla="*/ 4598 h 9655"/>
                <a:gd name="connsiteX11" fmla="*/ 10000 w 10000"/>
                <a:gd name="connsiteY11" fmla="*/ 3946 h 9655"/>
                <a:gd name="connsiteX12" fmla="*/ 10000 w 10000"/>
                <a:gd name="connsiteY12" fmla="*/ 3477 h 9655"/>
                <a:gd name="connsiteX13" fmla="*/ 9565 w 10000"/>
                <a:gd name="connsiteY13" fmla="*/ 2857 h 9655"/>
                <a:gd name="connsiteX14" fmla="*/ 8674 w 10000"/>
                <a:gd name="connsiteY14" fmla="*/ 2232 h 9655"/>
                <a:gd name="connsiteX15" fmla="*/ 8196 w 10000"/>
                <a:gd name="connsiteY15" fmla="*/ 1736 h 9655"/>
                <a:gd name="connsiteX16" fmla="*/ 7993 w 10000"/>
                <a:gd name="connsiteY16" fmla="*/ 863 h 9655"/>
                <a:gd name="connsiteX17" fmla="*/ 7993 w 10000"/>
                <a:gd name="connsiteY17" fmla="*/ 345 h 9655"/>
                <a:gd name="connsiteX18" fmla="*/ 7993 w 10000"/>
                <a:gd name="connsiteY18" fmla="*/ 97 h 9655"/>
                <a:gd name="connsiteX19" fmla="*/ 7554 w 10000"/>
                <a:gd name="connsiteY19" fmla="*/ 0 h 9655"/>
                <a:gd name="connsiteX0" fmla="*/ 0 w 9767"/>
                <a:gd name="connsiteY0" fmla="*/ 9620 h 9620"/>
                <a:gd name="connsiteX1" fmla="*/ 452 w 9767"/>
                <a:gd name="connsiteY1" fmla="*/ 9201 h 9620"/>
                <a:gd name="connsiteX2" fmla="*/ 1339 w 9767"/>
                <a:gd name="connsiteY2" fmla="*/ 8554 h 9620"/>
                <a:gd name="connsiteX3" fmla="*/ 2872 w 9767"/>
                <a:gd name="connsiteY3" fmla="*/ 8342 h 9620"/>
                <a:gd name="connsiteX4" fmla="*/ 3772 w 9767"/>
                <a:gd name="connsiteY4" fmla="*/ 8225 h 9620"/>
                <a:gd name="connsiteX5" fmla="*/ 4431 w 9767"/>
                <a:gd name="connsiteY5" fmla="*/ 7800 h 9620"/>
                <a:gd name="connsiteX6" fmla="*/ 5521 w 9767"/>
                <a:gd name="connsiteY6" fmla="*/ 7292 h 9620"/>
                <a:gd name="connsiteX7" fmla="*/ 6873 w 9767"/>
                <a:gd name="connsiteY7" fmla="*/ 6125 h 9620"/>
                <a:gd name="connsiteX8" fmla="*/ 7760 w 9767"/>
                <a:gd name="connsiteY8" fmla="*/ 5500 h 9620"/>
                <a:gd name="connsiteX9" fmla="*/ 9332 w 9767"/>
                <a:gd name="connsiteY9" fmla="*/ 4762 h 9620"/>
                <a:gd name="connsiteX10" fmla="*/ 9767 w 9767"/>
                <a:gd name="connsiteY10" fmla="*/ 4087 h 9620"/>
                <a:gd name="connsiteX11" fmla="*/ 9767 w 9767"/>
                <a:gd name="connsiteY11" fmla="*/ 3601 h 9620"/>
                <a:gd name="connsiteX12" fmla="*/ 9332 w 9767"/>
                <a:gd name="connsiteY12" fmla="*/ 2959 h 9620"/>
                <a:gd name="connsiteX13" fmla="*/ 8441 w 9767"/>
                <a:gd name="connsiteY13" fmla="*/ 2312 h 9620"/>
                <a:gd name="connsiteX14" fmla="*/ 7963 w 9767"/>
                <a:gd name="connsiteY14" fmla="*/ 1798 h 9620"/>
                <a:gd name="connsiteX15" fmla="*/ 7760 w 9767"/>
                <a:gd name="connsiteY15" fmla="*/ 894 h 9620"/>
                <a:gd name="connsiteX16" fmla="*/ 7760 w 9767"/>
                <a:gd name="connsiteY16" fmla="*/ 357 h 9620"/>
                <a:gd name="connsiteX17" fmla="*/ 7760 w 9767"/>
                <a:gd name="connsiteY17" fmla="*/ 100 h 9620"/>
                <a:gd name="connsiteX18" fmla="*/ 7321 w 9767"/>
                <a:gd name="connsiteY18" fmla="*/ 0 h 9620"/>
                <a:gd name="connsiteX0" fmla="*/ 0 w 9537"/>
                <a:gd name="connsiteY0" fmla="*/ 9564 h 9564"/>
                <a:gd name="connsiteX1" fmla="*/ 908 w 9537"/>
                <a:gd name="connsiteY1" fmla="*/ 8892 h 9564"/>
                <a:gd name="connsiteX2" fmla="*/ 2478 w 9537"/>
                <a:gd name="connsiteY2" fmla="*/ 8672 h 9564"/>
                <a:gd name="connsiteX3" fmla="*/ 3399 w 9537"/>
                <a:gd name="connsiteY3" fmla="*/ 8550 h 9564"/>
                <a:gd name="connsiteX4" fmla="*/ 4074 w 9537"/>
                <a:gd name="connsiteY4" fmla="*/ 8108 h 9564"/>
                <a:gd name="connsiteX5" fmla="*/ 5190 w 9537"/>
                <a:gd name="connsiteY5" fmla="*/ 7580 h 9564"/>
                <a:gd name="connsiteX6" fmla="*/ 6574 w 9537"/>
                <a:gd name="connsiteY6" fmla="*/ 6367 h 9564"/>
                <a:gd name="connsiteX7" fmla="*/ 7482 w 9537"/>
                <a:gd name="connsiteY7" fmla="*/ 5717 h 9564"/>
                <a:gd name="connsiteX8" fmla="*/ 9092 w 9537"/>
                <a:gd name="connsiteY8" fmla="*/ 4950 h 9564"/>
                <a:gd name="connsiteX9" fmla="*/ 9537 w 9537"/>
                <a:gd name="connsiteY9" fmla="*/ 4248 h 9564"/>
                <a:gd name="connsiteX10" fmla="*/ 9537 w 9537"/>
                <a:gd name="connsiteY10" fmla="*/ 3743 h 9564"/>
                <a:gd name="connsiteX11" fmla="*/ 9092 w 9537"/>
                <a:gd name="connsiteY11" fmla="*/ 3076 h 9564"/>
                <a:gd name="connsiteX12" fmla="*/ 8179 w 9537"/>
                <a:gd name="connsiteY12" fmla="*/ 2403 h 9564"/>
                <a:gd name="connsiteX13" fmla="*/ 7690 w 9537"/>
                <a:gd name="connsiteY13" fmla="*/ 1869 h 9564"/>
                <a:gd name="connsiteX14" fmla="*/ 7482 w 9537"/>
                <a:gd name="connsiteY14" fmla="*/ 929 h 9564"/>
                <a:gd name="connsiteX15" fmla="*/ 7482 w 9537"/>
                <a:gd name="connsiteY15" fmla="*/ 371 h 9564"/>
                <a:gd name="connsiteX16" fmla="*/ 7482 w 9537"/>
                <a:gd name="connsiteY16" fmla="*/ 104 h 9564"/>
                <a:gd name="connsiteX17" fmla="*/ 7033 w 9537"/>
                <a:gd name="connsiteY17" fmla="*/ 0 h 9564"/>
                <a:gd name="connsiteX0" fmla="*/ 0 w 10000"/>
                <a:gd name="connsiteY0" fmla="*/ 9891 h 9891"/>
                <a:gd name="connsiteX1" fmla="*/ 952 w 10000"/>
                <a:gd name="connsiteY1" fmla="*/ 9188 h 9891"/>
                <a:gd name="connsiteX2" fmla="*/ 2598 w 10000"/>
                <a:gd name="connsiteY2" fmla="*/ 8958 h 9891"/>
                <a:gd name="connsiteX3" fmla="*/ 3564 w 10000"/>
                <a:gd name="connsiteY3" fmla="*/ 8831 h 9891"/>
                <a:gd name="connsiteX4" fmla="*/ 4272 w 10000"/>
                <a:gd name="connsiteY4" fmla="*/ 8369 h 9891"/>
                <a:gd name="connsiteX5" fmla="*/ 5442 w 10000"/>
                <a:gd name="connsiteY5" fmla="*/ 7817 h 9891"/>
                <a:gd name="connsiteX6" fmla="*/ 6893 w 10000"/>
                <a:gd name="connsiteY6" fmla="*/ 6548 h 9891"/>
                <a:gd name="connsiteX7" fmla="*/ 7845 w 10000"/>
                <a:gd name="connsiteY7" fmla="*/ 5869 h 9891"/>
                <a:gd name="connsiteX8" fmla="*/ 9533 w 10000"/>
                <a:gd name="connsiteY8" fmla="*/ 5067 h 9891"/>
                <a:gd name="connsiteX9" fmla="*/ 10000 w 10000"/>
                <a:gd name="connsiteY9" fmla="*/ 4333 h 9891"/>
                <a:gd name="connsiteX10" fmla="*/ 10000 w 10000"/>
                <a:gd name="connsiteY10" fmla="*/ 3805 h 9891"/>
                <a:gd name="connsiteX11" fmla="*/ 9533 w 10000"/>
                <a:gd name="connsiteY11" fmla="*/ 3107 h 9891"/>
                <a:gd name="connsiteX12" fmla="*/ 8576 w 10000"/>
                <a:gd name="connsiteY12" fmla="*/ 2404 h 9891"/>
                <a:gd name="connsiteX13" fmla="*/ 8063 w 10000"/>
                <a:gd name="connsiteY13" fmla="*/ 1845 h 9891"/>
                <a:gd name="connsiteX14" fmla="*/ 7845 w 10000"/>
                <a:gd name="connsiteY14" fmla="*/ 862 h 9891"/>
                <a:gd name="connsiteX15" fmla="*/ 7845 w 10000"/>
                <a:gd name="connsiteY15" fmla="*/ 279 h 9891"/>
                <a:gd name="connsiteX16" fmla="*/ 7845 w 10000"/>
                <a:gd name="connsiteY16" fmla="*/ 0 h 9891"/>
                <a:gd name="connsiteX0" fmla="*/ 0 w 10000"/>
                <a:gd name="connsiteY0" fmla="*/ 9718 h 9718"/>
                <a:gd name="connsiteX1" fmla="*/ 952 w 10000"/>
                <a:gd name="connsiteY1" fmla="*/ 9007 h 9718"/>
                <a:gd name="connsiteX2" fmla="*/ 2598 w 10000"/>
                <a:gd name="connsiteY2" fmla="*/ 8775 h 9718"/>
                <a:gd name="connsiteX3" fmla="*/ 3564 w 10000"/>
                <a:gd name="connsiteY3" fmla="*/ 8646 h 9718"/>
                <a:gd name="connsiteX4" fmla="*/ 4272 w 10000"/>
                <a:gd name="connsiteY4" fmla="*/ 8179 h 9718"/>
                <a:gd name="connsiteX5" fmla="*/ 5442 w 10000"/>
                <a:gd name="connsiteY5" fmla="*/ 7621 h 9718"/>
                <a:gd name="connsiteX6" fmla="*/ 6893 w 10000"/>
                <a:gd name="connsiteY6" fmla="*/ 6338 h 9718"/>
                <a:gd name="connsiteX7" fmla="*/ 7845 w 10000"/>
                <a:gd name="connsiteY7" fmla="*/ 5652 h 9718"/>
                <a:gd name="connsiteX8" fmla="*/ 9533 w 10000"/>
                <a:gd name="connsiteY8" fmla="*/ 4841 h 9718"/>
                <a:gd name="connsiteX9" fmla="*/ 10000 w 10000"/>
                <a:gd name="connsiteY9" fmla="*/ 4099 h 9718"/>
                <a:gd name="connsiteX10" fmla="*/ 10000 w 10000"/>
                <a:gd name="connsiteY10" fmla="*/ 3565 h 9718"/>
                <a:gd name="connsiteX11" fmla="*/ 9533 w 10000"/>
                <a:gd name="connsiteY11" fmla="*/ 2859 h 9718"/>
                <a:gd name="connsiteX12" fmla="*/ 8576 w 10000"/>
                <a:gd name="connsiteY12" fmla="*/ 2148 h 9718"/>
                <a:gd name="connsiteX13" fmla="*/ 8063 w 10000"/>
                <a:gd name="connsiteY13" fmla="*/ 1583 h 9718"/>
                <a:gd name="connsiteX14" fmla="*/ 7845 w 10000"/>
                <a:gd name="connsiteY14" fmla="*/ 589 h 9718"/>
                <a:gd name="connsiteX15" fmla="*/ 7845 w 10000"/>
                <a:gd name="connsiteY15" fmla="*/ 0 h 9718"/>
                <a:gd name="connsiteX0" fmla="*/ 0 w 10000"/>
                <a:gd name="connsiteY0" fmla="*/ 10319 h 10319"/>
                <a:gd name="connsiteX1" fmla="*/ 952 w 10000"/>
                <a:gd name="connsiteY1" fmla="*/ 9587 h 10319"/>
                <a:gd name="connsiteX2" fmla="*/ 2598 w 10000"/>
                <a:gd name="connsiteY2" fmla="*/ 9349 h 10319"/>
                <a:gd name="connsiteX3" fmla="*/ 3564 w 10000"/>
                <a:gd name="connsiteY3" fmla="*/ 9216 h 10319"/>
                <a:gd name="connsiteX4" fmla="*/ 4272 w 10000"/>
                <a:gd name="connsiteY4" fmla="*/ 8735 h 10319"/>
                <a:gd name="connsiteX5" fmla="*/ 5442 w 10000"/>
                <a:gd name="connsiteY5" fmla="*/ 8161 h 10319"/>
                <a:gd name="connsiteX6" fmla="*/ 6893 w 10000"/>
                <a:gd name="connsiteY6" fmla="*/ 6841 h 10319"/>
                <a:gd name="connsiteX7" fmla="*/ 7845 w 10000"/>
                <a:gd name="connsiteY7" fmla="*/ 6135 h 10319"/>
                <a:gd name="connsiteX8" fmla="*/ 9533 w 10000"/>
                <a:gd name="connsiteY8" fmla="*/ 5300 h 10319"/>
                <a:gd name="connsiteX9" fmla="*/ 10000 w 10000"/>
                <a:gd name="connsiteY9" fmla="*/ 4537 h 10319"/>
                <a:gd name="connsiteX10" fmla="*/ 10000 w 10000"/>
                <a:gd name="connsiteY10" fmla="*/ 3987 h 10319"/>
                <a:gd name="connsiteX11" fmla="*/ 9533 w 10000"/>
                <a:gd name="connsiteY11" fmla="*/ 3261 h 10319"/>
                <a:gd name="connsiteX12" fmla="*/ 8576 w 10000"/>
                <a:gd name="connsiteY12" fmla="*/ 2529 h 10319"/>
                <a:gd name="connsiteX13" fmla="*/ 8063 w 10000"/>
                <a:gd name="connsiteY13" fmla="*/ 1948 h 10319"/>
                <a:gd name="connsiteX14" fmla="*/ 7845 w 10000"/>
                <a:gd name="connsiteY14" fmla="*/ 925 h 10319"/>
                <a:gd name="connsiteX15" fmla="*/ 6096 w 10000"/>
                <a:gd name="connsiteY15" fmla="*/ 0 h 10319"/>
                <a:gd name="connsiteX0" fmla="*/ 0 w 10000"/>
                <a:gd name="connsiteY0" fmla="*/ 10213 h 10213"/>
                <a:gd name="connsiteX1" fmla="*/ 952 w 10000"/>
                <a:gd name="connsiteY1" fmla="*/ 9481 h 10213"/>
                <a:gd name="connsiteX2" fmla="*/ 2598 w 10000"/>
                <a:gd name="connsiteY2" fmla="*/ 9243 h 10213"/>
                <a:gd name="connsiteX3" fmla="*/ 3564 w 10000"/>
                <a:gd name="connsiteY3" fmla="*/ 9110 h 10213"/>
                <a:gd name="connsiteX4" fmla="*/ 4272 w 10000"/>
                <a:gd name="connsiteY4" fmla="*/ 8629 h 10213"/>
                <a:gd name="connsiteX5" fmla="*/ 5442 w 10000"/>
                <a:gd name="connsiteY5" fmla="*/ 8055 h 10213"/>
                <a:gd name="connsiteX6" fmla="*/ 6893 w 10000"/>
                <a:gd name="connsiteY6" fmla="*/ 6735 h 10213"/>
                <a:gd name="connsiteX7" fmla="*/ 7845 w 10000"/>
                <a:gd name="connsiteY7" fmla="*/ 6029 h 10213"/>
                <a:gd name="connsiteX8" fmla="*/ 9533 w 10000"/>
                <a:gd name="connsiteY8" fmla="*/ 5194 h 10213"/>
                <a:gd name="connsiteX9" fmla="*/ 10000 w 10000"/>
                <a:gd name="connsiteY9" fmla="*/ 4431 h 10213"/>
                <a:gd name="connsiteX10" fmla="*/ 10000 w 10000"/>
                <a:gd name="connsiteY10" fmla="*/ 3881 h 10213"/>
                <a:gd name="connsiteX11" fmla="*/ 9533 w 10000"/>
                <a:gd name="connsiteY11" fmla="*/ 3155 h 10213"/>
                <a:gd name="connsiteX12" fmla="*/ 8576 w 10000"/>
                <a:gd name="connsiteY12" fmla="*/ 2423 h 10213"/>
                <a:gd name="connsiteX13" fmla="*/ 8063 w 10000"/>
                <a:gd name="connsiteY13" fmla="*/ 1842 h 10213"/>
                <a:gd name="connsiteX14" fmla="*/ 7845 w 10000"/>
                <a:gd name="connsiteY14" fmla="*/ 819 h 10213"/>
                <a:gd name="connsiteX15" fmla="*/ 5921 w 10000"/>
                <a:gd name="connsiteY15" fmla="*/ 0 h 1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0" h="10213">
                  <a:moveTo>
                    <a:pt x="0" y="10213"/>
                  </a:moveTo>
                  <a:cubicBezTo>
                    <a:pt x="309" y="9989"/>
                    <a:pt x="638" y="9765"/>
                    <a:pt x="952" y="9481"/>
                  </a:cubicBezTo>
                  <a:lnTo>
                    <a:pt x="2598" y="9243"/>
                  </a:lnTo>
                  <a:lnTo>
                    <a:pt x="3564" y="9110"/>
                  </a:lnTo>
                  <a:cubicBezTo>
                    <a:pt x="3804" y="8946"/>
                    <a:pt x="4049" y="8794"/>
                    <a:pt x="4272" y="8629"/>
                  </a:cubicBezTo>
                  <a:lnTo>
                    <a:pt x="5442" y="8055"/>
                  </a:lnTo>
                  <a:lnTo>
                    <a:pt x="6893" y="6735"/>
                  </a:lnTo>
                  <a:cubicBezTo>
                    <a:pt x="7221" y="6515"/>
                    <a:pt x="7531" y="6261"/>
                    <a:pt x="7845" y="6029"/>
                  </a:cubicBezTo>
                  <a:lnTo>
                    <a:pt x="9533" y="5194"/>
                  </a:lnTo>
                  <a:cubicBezTo>
                    <a:pt x="9690" y="4935"/>
                    <a:pt x="9862" y="4677"/>
                    <a:pt x="10000" y="4431"/>
                  </a:cubicBezTo>
                  <a:lnTo>
                    <a:pt x="10000" y="3881"/>
                  </a:lnTo>
                  <a:cubicBezTo>
                    <a:pt x="9862" y="3617"/>
                    <a:pt x="9690" y="3345"/>
                    <a:pt x="9533" y="3155"/>
                  </a:cubicBezTo>
                  <a:cubicBezTo>
                    <a:pt x="9196" y="2929"/>
                    <a:pt x="8910" y="2656"/>
                    <a:pt x="8576" y="2423"/>
                  </a:cubicBezTo>
                  <a:cubicBezTo>
                    <a:pt x="8419" y="2209"/>
                    <a:pt x="8234" y="2019"/>
                    <a:pt x="8063" y="1842"/>
                  </a:cubicBezTo>
                  <a:cubicBezTo>
                    <a:pt x="7989" y="1502"/>
                    <a:pt x="7938" y="1161"/>
                    <a:pt x="7845" y="819"/>
                  </a:cubicBezTo>
                  <a:lnTo>
                    <a:pt x="5921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6C63DB4E-AF52-FE34-C743-75F37C8548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14889" y="3169776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E575E4C4-511A-9C96-E138-2D403E5AD4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40320" y="3699338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C9E4E707-AA1B-3661-F76F-94112ABF77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2083" y="3962311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CF3756BF-6E04-83D8-4ECB-FA06501DD1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93125" y="3401401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1F68878D-27F3-6A1E-979A-9AB3EC5FD0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92042" y="4223894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D7F43613-1CA0-4A06-62D4-48074CB467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0879" y="4218055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D12A4546-D92B-76DD-A5D7-C8E02A51ED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6203" y="4272732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29BA2097-BA51-402D-A4A1-6238E6B7D5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26572" y="4301193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7" name="Rectangle 12987">
              <a:extLst>
                <a:ext uri="{FF2B5EF4-FFF2-40B4-BE49-F238E27FC236}">
                  <a16:creationId xmlns:a16="http://schemas.microsoft.com/office/drawing/2014/main" id="{104ACEF4-87D6-36CC-A249-0CFBB4E53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305" y="4196722"/>
              <a:ext cx="115897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Alverca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DE23DA56-7FAA-C08F-49D1-BD24279C00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51849" y="4948670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DD9C75B1-0B08-EF8F-E9C8-711AB78E49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78879" y="3915382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EE2FFA3A-246D-AFBE-48D5-CB0BF1A827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60300" y="3818749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486B39D3-F81B-3021-06A5-682DBDE99C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52871" y="3700256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DABF7FAD-6DB7-5C03-8598-D1E4D78DD1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05836" y="3562112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F8CEB3C7-605C-E27A-CB18-74F3605864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08351" y="3662235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27F7841C-30C7-CCBC-E932-CAAD467A20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86906" y="3383182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94C86F2A-686B-FDF7-34BE-19EA5F7155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0261" y="3038040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75AEC50E-9587-1B37-913E-28C1D6AC3A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02261" y="2975994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48B8F387-F9E4-6807-BCFF-B40A3934EC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4683" y="5193387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1D299F88-BC77-00FB-E401-AE9BA4493D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04267" y="5663586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2D3D8728-5C81-AF2A-B9E4-3BCF3D0D02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17726" y="5795115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96CAFB2B-E0F9-2D82-28A6-176CB3784E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49357" y="5802699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BDC3453E-28A5-0F85-CAF5-7AE865BB1F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84964" y="2255284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2A5D191D-9B23-B468-F1EC-080D8854AE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70187" y="2187227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9FA2C364-A05B-0EEB-93FF-2330CE1E09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7755" y="1963329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EFBCA8A9-2D16-5CEE-A73B-C7C9C22F4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6217" y="2032791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5F02F043-16C6-B685-F3EE-4EF0A8A774E4}"/>
                </a:ext>
              </a:extLst>
            </p:cNvPr>
            <p:cNvSpPr/>
            <p:nvPr/>
          </p:nvSpPr>
          <p:spPr bwMode="auto">
            <a:xfrm>
              <a:off x="7351682" y="1868135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6" name="Freeform 1607">
              <a:extLst>
                <a:ext uri="{FF2B5EF4-FFF2-40B4-BE49-F238E27FC236}">
                  <a16:creationId xmlns:a16="http://schemas.microsoft.com/office/drawing/2014/main" id="{FC0567A8-800B-BB92-AED7-E23A030B9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046" y="4552695"/>
              <a:ext cx="126447" cy="243800"/>
            </a:xfrm>
            <a:custGeom>
              <a:avLst/>
              <a:gdLst>
                <a:gd name="T0" fmla="*/ 0 w 301"/>
                <a:gd name="T1" fmla="*/ 2147483647 h 518"/>
                <a:gd name="T2" fmla="*/ 2147483647 w 301"/>
                <a:gd name="T3" fmla="*/ 0 h 518"/>
                <a:gd name="T4" fmla="*/ 2147483647 w 301"/>
                <a:gd name="T5" fmla="*/ 2147483647 h 518"/>
                <a:gd name="T6" fmla="*/ 2147483647 w 301"/>
                <a:gd name="T7" fmla="*/ 2147483647 h 518"/>
                <a:gd name="T8" fmla="*/ 2147483647 w 301"/>
                <a:gd name="T9" fmla="*/ 2147483647 h 518"/>
                <a:gd name="T10" fmla="*/ 2147483647 w 301"/>
                <a:gd name="T11" fmla="*/ 2147483647 h 518"/>
                <a:gd name="T12" fmla="*/ 2147483647 w 301"/>
                <a:gd name="T13" fmla="*/ 2147483647 h 518"/>
                <a:gd name="T14" fmla="*/ 2147483647 w 301"/>
                <a:gd name="T15" fmla="*/ 2147483647 h 518"/>
                <a:gd name="T16" fmla="*/ 2147483647 w 301"/>
                <a:gd name="T17" fmla="*/ 2147483647 h 518"/>
                <a:gd name="T18" fmla="*/ 2147483647 w 301"/>
                <a:gd name="T19" fmla="*/ 2147483647 h 518"/>
                <a:gd name="T20" fmla="*/ 2147483647 w 301"/>
                <a:gd name="T21" fmla="*/ 2147483647 h 518"/>
                <a:gd name="T22" fmla="*/ 2147483647 w 301"/>
                <a:gd name="T23" fmla="*/ 2147483647 h 518"/>
                <a:gd name="T24" fmla="*/ 2147483647 w 301"/>
                <a:gd name="T25" fmla="*/ 2147483647 h 518"/>
                <a:gd name="T26" fmla="*/ 2147483647 w 301"/>
                <a:gd name="T27" fmla="*/ 2147483647 h 518"/>
                <a:gd name="T28" fmla="*/ 2147483647 w 301"/>
                <a:gd name="T29" fmla="*/ 2147483647 h 518"/>
                <a:gd name="T30" fmla="*/ 2147483647 w 301"/>
                <a:gd name="T31" fmla="*/ 2147483647 h 518"/>
                <a:gd name="T32" fmla="*/ 2147483647 w 301"/>
                <a:gd name="T33" fmla="*/ 2147483647 h 518"/>
                <a:gd name="T34" fmla="*/ 2147483647 w 301"/>
                <a:gd name="T35" fmla="*/ 2147483647 h 518"/>
                <a:gd name="T36" fmla="*/ 2147483647 w 301"/>
                <a:gd name="T37" fmla="*/ 2147483647 h 518"/>
                <a:gd name="T38" fmla="*/ 2147483647 w 301"/>
                <a:gd name="T39" fmla="*/ 2147483647 h 518"/>
                <a:gd name="T40" fmla="*/ 2147483647 w 301"/>
                <a:gd name="T41" fmla="*/ 2147483647 h 518"/>
                <a:gd name="T42" fmla="*/ 2147483647 w 301"/>
                <a:gd name="T43" fmla="*/ 2147483647 h 518"/>
                <a:gd name="T44" fmla="*/ 2147483647 w 301"/>
                <a:gd name="T45" fmla="*/ 2147483647 h 518"/>
                <a:gd name="T46" fmla="*/ 2147483647 w 301"/>
                <a:gd name="T47" fmla="*/ 2147483647 h 518"/>
                <a:gd name="T48" fmla="*/ 2147483647 w 301"/>
                <a:gd name="T49" fmla="*/ 2147483647 h 518"/>
                <a:gd name="T50" fmla="*/ 2147483647 w 301"/>
                <a:gd name="T51" fmla="*/ 2147483647 h 518"/>
                <a:gd name="T52" fmla="*/ 2147483647 w 301"/>
                <a:gd name="T53" fmla="*/ 2147483647 h 518"/>
                <a:gd name="T54" fmla="*/ 2147483647 w 301"/>
                <a:gd name="T55" fmla="*/ 2147483647 h 518"/>
                <a:gd name="T56" fmla="*/ 2147483647 w 301"/>
                <a:gd name="T57" fmla="*/ 2147483647 h 518"/>
                <a:gd name="T58" fmla="*/ 2147483647 w 301"/>
                <a:gd name="T59" fmla="*/ 2147483647 h 518"/>
                <a:gd name="T60" fmla="*/ 2147483647 w 301"/>
                <a:gd name="T61" fmla="*/ 2147483647 h 518"/>
                <a:gd name="T62" fmla="*/ 2147483647 w 301"/>
                <a:gd name="T63" fmla="*/ 2147483647 h 518"/>
                <a:gd name="T64" fmla="*/ 2147483647 w 301"/>
                <a:gd name="T65" fmla="*/ 2147483647 h 518"/>
                <a:gd name="T66" fmla="*/ 2147483647 w 301"/>
                <a:gd name="T67" fmla="*/ 2147483647 h 518"/>
                <a:gd name="T68" fmla="*/ 2147483647 w 301"/>
                <a:gd name="T69" fmla="*/ 2147483647 h 518"/>
                <a:gd name="T70" fmla="*/ 2147483647 w 301"/>
                <a:gd name="T71" fmla="*/ 2147483647 h 518"/>
                <a:gd name="T72" fmla="*/ 2147483647 w 301"/>
                <a:gd name="T73" fmla="*/ 2147483647 h 518"/>
                <a:gd name="T74" fmla="*/ 2147483647 w 301"/>
                <a:gd name="T75" fmla="*/ 2147483647 h 518"/>
                <a:gd name="T76" fmla="*/ 2147483647 w 301"/>
                <a:gd name="T77" fmla="*/ 2147483647 h 518"/>
                <a:gd name="T78" fmla="*/ 2147483647 w 301"/>
                <a:gd name="T79" fmla="*/ 2147483647 h 518"/>
                <a:gd name="T80" fmla="*/ 2147483647 w 301"/>
                <a:gd name="T81" fmla="*/ 2147483647 h 518"/>
                <a:gd name="T82" fmla="*/ 2147483647 w 301"/>
                <a:gd name="T83" fmla="*/ 2147483647 h 518"/>
                <a:gd name="T84" fmla="*/ 2147483647 w 301"/>
                <a:gd name="T85" fmla="*/ 2147483647 h 518"/>
                <a:gd name="T86" fmla="*/ 2147483647 w 301"/>
                <a:gd name="T87" fmla="*/ 2147483647 h 518"/>
                <a:gd name="T88" fmla="*/ 2147483647 w 301"/>
                <a:gd name="T89" fmla="*/ 2147483647 h 518"/>
                <a:gd name="T90" fmla="*/ 2147483647 w 301"/>
                <a:gd name="T91" fmla="*/ 2147483647 h 518"/>
                <a:gd name="T92" fmla="*/ 2147483647 w 301"/>
                <a:gd name="T93" fmla="*/ 2147483647 h 518"/>
                <a:gd name="T94" fmla="*/ 2147483647 w 301"/>
                <a:gd name="T95" fmla="*/ 2147483647 h 518"/>
                <a:gd name="T96" fmla="*/ 2147483647 w 301"/>
                <a:gd name="T97" fmla="*/ 2147483647 h 518"/>
                <a:gd name="T98" fmla="*/ 2147483647 w 301"/>
                <a:gd name="T99" fmla="*/ 2147483647 h 518"/>
                <a:gd name="T100" fmla="*/ 2147483647 w 301"/>
                <a:gd name="T101" fmla="*/ 2147483647 h 518"/>
                <a:gd name="T102" fmla="*/ 2147483647 w 301"/>
                <a:gd name="T103" fmla="*/ 2147483647 h 518"/>
                <a:gd name="T104" fmla="*/ 2147483647 w 301"/>
                <a:gd name="T105" fmla="*/ 2147483647 h 518"/>
                <a:gd name="T106" fmla="*/ 2147483647 w 301"/>
                <a:gd name="T107" fmla="*/ 2147483647 h 518"/>
                <a:gd name="T108" fmla="*/ 2147483647 w 301"/>
                <a:gd name="T109" fmla="*/ 2147483647 h 518"/>
                <a:gd name="T110" fmla="*/ 2147483647 w 301"/>
                <a:gd name="T111" fmla="*/ 2147483647 h 518"/>
                <a:gd name="T112" fmla="*/ 2147483647 w 301"/>
                <a:gd name="T113" fmla="*/ 2147483647 h 518"/>
                <a:gd name="T114" fmla="*/ 2147483647 w 301"/>
                <a:gd name="T115" fmla="*/ 2147483647 h 518"/>
                <a:gd name="T116" fmla="*/ 2147483647 w 301"/>
                <a:gd name="T117" fmla="*/ 2147483647 h 518"/>
                <a:gd name="T118" fmla="*/ 2147483647 w 301"/>
                <a:gd name="T119" fmla="*/ 2147483647 h 518"/>
                <a:gd name="T120" fmla="*/ 2147483647 w 301"/>
                <a:gd name="T121" fmla="*/ 2147483647 h 518"/>
                <a:gd name="T122" fmla="*/ 2147483647 w 301"/>
                <a:gd name="T123" fmla="*/ 2147483647 h 518"/>
                <a:gd name="T124" fmla="*/ 2147483647 w 301"/>
                <a:gd name="T125" fmla="*/ 2147483647 h 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319 w 10000"/>
                <a:gd name="connsiteY10" fmla="*/ 2181 h 10000"/>
                <a:gd name="connsiteX11" fmla="*/ 4684 w 10000"/>
                <a:gd name="connsiteY11" fmla="*/ 2625 h 10000"/>
                <a:gd name="connsiteX12" fmla="*/ 4784 w 10000"/>
                <a:gd name="connsiteY12" fmla="*/ 2934 h 10000"/>
                <a:gd name="connsiteX13" fmla="*/ 4950 w 10000"/>
                <a:gd name="connsiteY13" fmla="*/ 3108 h 10000"/>
                <a:gd name="connsiteX14" fmla="*/ 5050 w 10000"/>
                <a:gd name="connsiteY14" fmla="*/ 3205 h 10000"/>
                <a:gd name="connsiteX15" fmla="*/ 5515 w 10000"/>
                <a:gd name="connsiteY15" fmla="*/ 3320 h 10000"/>
                <a:gd name="connsiteX16" fmla="*/ 5781 w 10000"/>
                <a:gd name="connsiteY16" fmla="*/ 3417 h 10000"/>
                <a:gd name="connsiteX17" fmla="*/ 6113 w 10000"/>
                <a:gd name="connsiteY17" fmla="*/ 3514 h 10000"/>
                <a:gd name="connsiteX18" fmla="*/ 6246 w 10000"/>
                <a:gd name="connsiteY18" fmla="*/ 3533 h 10000"/>
                <a:gd name="connsiteX19" fmla="*/ 6711 w 10000"/>
                <a:gd name="connsiteY19" fmla="*/ 3533 h 10000"/>
                <a:gd name="connsiteX20" fmla="*/ 7342 w 10000"/>
                <a:gd name="connsiteY20" fmla="*/ 3533 h 10000"/>
                <a:gd name="connsiteX21" fmla="*/ 7508 w 10000"/>
                <a:gd name="connsiteY21" fmla="*/ 3571 h 10000"/>
                <a:gd name="connsiteX22" fmla="*/ 7674 w 10000"/>
                <a:gd name="connsiteY22" fmla="*/ 3668 h 10000"/>
                <a:gd name="connsiteX23" fmla="*/ 7674 w 10000"/>
                <a:gd name="connsiteY23" fmla="*/ 3784 h 10000"/>
                <a:gd name="connsiteX24" fmla="*/ 7674 w 10000"/>
                <a:gd name="connsiteY24" fmla="*/ 3938 h 10000"/>
                <a:gd name="connsiteX25" fmla="*/ 7708 w 10000"/>
                <a:gd name="connsiteY25" fmla="*/ 4151 h 10000"/>
                <a:gd name="connsiteX26" fmla="*/ 7907 w 10000"/>
                <a:gd name="connsiteY26" fmla="*/ 4324 h 10000"/>
                <a:gd name="connsiteX27" fmla="*/ 8272 w 10000"/>
                <a:gd name="connsiteY27" fmla="*/ 4575 h 10000"/>
                <a:gd name="connsiteX28" fmla="*/ 8372 w 10000"/>
                <a:gd name="connsiteY28" fmla="*/ 4691 h 10000"/>
                <a:gd name="connsiteX29" fmla="*/ 8372 w 10000"/>
                <a:gd name="connsiteY29" fmla="*/ 4768 h 10000"/>
                <a:gd name="connsiteX30" fmla="*/ 8339 w 10000"/>
                <a:gd name="connsiteY30" fmla="*/ 4923 h 10000"/>
                <a:gd name="connsiteX31" fmla="*/ 8173 w 10000"/>
                <a:gd name="connsiteY31" fmla="*/ 5077 h 10000"/>
                <a:gd name="connsiteX32" fmla="*/ 7973 w 10000"/>
                <a:gd name="connsiteY32" fmla="*/ 5290 h 10000"/>
                <a:gd name="connsiteX33" fmla="*/ 7874 w 10000"/>
                <a:gd name="connsiteY33" fmla="*/ 5463 h 10000"/>
                <a:gd name="connsiteX34" fmla="*/ 7774 w 10000"/>
                <a:gd name="connsiteY34" fmla="*/ 5927 h 10000"/>
                <a:gd name="connsiteX35" fmla="*/ 7542 w 10000"/>
                <a:gd name="connsiteY35" fmla="*/ 6197 h 10000"/>
                <a:gd name="connsiteX36" fmla="*/ 7243 w 10000"/>
                <a:gd name="connsiteY36" fmla="*/ 6622 h 10000"/>
                <a:gd name="connsiteX37" fmla="*/ 7176 w 10000"/>
                <a:gd name="connsiteY37" fmla="*/ 6776 h 10000"/>
                <a:gd name="connsiteX38" fmla="*/ 7143 w 10000"/>
                <a:gd name="connsiteY38" fmla="*/ 6892 h 10000"/>
                <a:gd name="connsiteX39" fmla="*/ 7076 w 10000"/>
                <a:gd name="connsiteY39" fmla="*/ 7008 h 10000"/>
                <a:gd name="connsiteX40" fmla="*/ 7043 w 10000"/>
                <a:gd name="connsiteY40" fmla="*/ 7201 h 10000"/>
                <a:gd name="connsiteX41" fmla="*/ 7076 w 10000"/>
                <a:gd name="connsiteY41" fmla="*/ 7375 h 10000"/>
                <a:gd name="connsiteX42" fmla="*/ 7143 w 10000"/>
                <a:gd name="connsiteY42" fmla="*/ 7432 h 10000"/>
                <a:gd name="connsiteX43" fmla="*/ 7309 w 10000"/>
                <a:gd name="connsiteY43" fmla="*/ 7568 h 10000"/>
                <a:gd name="connsiteX44" fmla="*/ 8007 w 10000"/>
                <a:gd name="connsiteY44" fmla="*/ 7838 h 10000"/>
                <a:gd name="connsiteX45" fmla="*/ 8140 w 10000"/>
                <a:gd name="connsiteY45" fmla="*/ 7857 h 10000"/>
                <a:gd name="connsiteX46" fmla="*/ 8372 w 10000"/>
                <a:gd name="connsiteY46" fmla="*/ 8127 h 10000"/>
                <a:gd name="connsiteX47" fmla="*/ 8505 w 10000"/>
                <a:gd name="connsiteY47" fmla="*/ 8185 h 10000"/>
                <a:gd name="connsiteX48" fmla="*/ 8704 w 10000"/>
                <a:gd name="connsiteY48" fmla="*/ 8224 h 10000"/>
                <a:gd name="connsiteX49" fmla="*/ 8870 w 10000"/>
                <a:gd name="connsiteY49" fmla="*/ 8224 h 10000"/>
                <a:gd name="connsiteX50" fmla="*/ 9003 w 10000"/>
                <a:gd name="connsiteY50" fmla="*/ 8340 h 10000"/>
                <a:gd name="connsiteX51" fmla="*/ 9568 w 10000"/>
                <a:gd name="connsiteY51" fmla="*/ 8494 h 10000"/>
                <a:gd name="connsiteX52" fmla="*/ 9801 w 10000"/>
                <a:gd name="connsiteY52" fmla="*/ 8610 h 10000"/>
                <a:gd name="connsiteX53" fmla="*/ 9900 w 10000"/>
                <a:gd name="connsiteY53" fmla="*/ 8764 h 10000"/>
                <a:gd name="connsiteX54" fmla="*/ 9900 w 10000"/>
                <a:gd name="connsiteY54" fmla="*/ 8880 h 10000"/>
                <a:gd name="connsiteX55" fmla="*/ 9734 w 10000"/>
                <a:gd name="connsiteY55" fmla="*/ 9035 h 10000"/>
                <a:gd name="connsiteX56" fmla="*/ 9635 w 10000"/>
                <a:gd name="connsiteY56" fmla="*/ 9189 h 10000"/>
                <a:gd name="connsiteX57" fmla="*/ 9568 w 10000"/>
                <a:gd name="connsiteY57" fmla="*/ 9344 h 10000"/>
                <a:gd name="connsiteX58" fmla="*/ 9568 w 10000"/>
                <a:gd name="connsiteY58" fmla="*/ 9498 h 10000"/>
                <a:gd name="connsiteX59" fmla="*/ 9701 w 10000"/>
                <a:gd name="connsiteY59" fmla="*/ 9653 h 10000"/>
                <a:gd name="connsiteX60" fmla="*/ 9900 w 10000"/>
                <a:gd name="connsiteY60" fmla="*/ 9884 h 10000"/>
                <a:gd name="connsiteX61" fmla="*/ 10000 w 10000"/>
                <a:gd name="connsiteY61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319 w 10000"/>
                <a:gd name="connsiteY10" fmla="*/ 2181 h 10000"/>
                <a:gd name="connsiteX11" fmla="*/ 4784 w 10000"/>
                <a:gd name="connsiteY11" fmla="*/ 2934 h 10000"/>
                <a:gd name="connsiteX12" fmla="*/ 4950 w 10000"/>
                <a:gd name="connsiteY12" fmla="*/ 3108 h 10000"/>
                <a:gd name="connsiteX13" fmla="*/ 5050 w 10000"/>
                <a:gd name="connsiteY13" fmla="*/ 3205 h 10000"/>
                <a:gd name="connsiteX14" fmla="*/ 5515 w 10000"/>
                <a:gd name="connsiteY14" fmla="*/ 3320 h 10000"/>
                <a:gd name="connsiteX15" fmla="*/ 5781 w 10000"/>
                <a:gd name="connsiteY15" fmla="*/ 3417 h 10000"/>
                <a:gd name="connsiteX16" fmla="*/ 6113 w 10000"/>
                <a:gd name="connsiteY16" fmla="*/ 3514 h 10000"/>
                <a:gd name="connsiteX17" fmla="*/ 6246 w 10000"/>
                <a:gd name="connsiteY17" fmla="*/ 3533 h 10000"/>
                <a:gd name="connsiteX18" fmla="*/ 6711 w 10000"/>
                <a:gd name="connsiteY18" fmla="*/ 3533 h 10000"/>
                <a:gd name="connsiteX19" fmla="*/ 7342 w 10000"/>
                <a:gd name="connsiteY19" fmla="*/ 3533 h 10000"/>
                <a:gd name="connsiteX20" fmla="*/ 7508 w 10000"/>
                <a:gd name="connsiteY20" fmla="*/ 3571 h 10000"/>
                <a:gd name="connsiteX21" fmla="*/ 7674 w 10000"/>
                <a:gd name="connsiteY21" fmla="*/ 3668 h 10000"/>
                <a:gd name="connsiteX22" fmla="*/ 7674 w 10000"/>
                <a:gd name="connsiteY22" fmla="*/ 3784 h 10000"/>
                <a:gd name="connsiteX23" fmla="*/ 7674 w 10000"/>
                <a:gd name="connsiteY23" fmla="*/ 3938 h 10000"/>
                <a:gd name="connsiteX24" fmla="*/ 7708 w 10000"/>
                <a:gd name="connsiteY24" fmla="*/ 4151 h 10000"/>
                <a:gd name="connsiteX25" fmla="*/ 7907 w 10000"/>
                <a:gd name="connsiteY25" fmla="*/ 4324 h 10000"/>
                <a:gd name="connsiteX26" fmla="*/ 8272 w 10000"/>
                <a:gd name="connsiteY26" fmla="*/ 4575 h 10000"/>
                <a:gd name="connsiteX27" fmla="*/ 8372 w 10000"/>
                <a:gd name="connsiteY27" fmla="*/ 4691 h 10000"/>
                <a:gd name="connsiteX28" fmla="*/ 8372 w 10000"/>
                <a:gd name="connsiteY28" fmla="*/ 4768 h 10000"/>
                <a:gd name="connsiteX29" fmla="*/ 8339 w 10000"/>
                <a:gd name="connsiteY29" fmla="*/ 4923 h 10000"/>
                <a:gd name="connsiteX30" fmla="*/ 8173 w 10000"/>
                <a:gd name="connsiteY30" fmla="*/ 5077 h 10000"/>
                <a:gd name="connsiteX31" fmla="*/ 7973 w 10000"/>
                <a:gd name="connsiteY31" fmla="*/ 5290 h 10000"/>
                <a:gd name="connsiteX32" fmla="*/ 7874 w 10000"/>
                <a:gd name="connsiteY32" fmla="*/ 5463 h 10000"/>
                <a:gd name="connsiteX33" fmla="*/ 7774 w 10000"/>
                <a:gd name="connsiteY33" fmla="*/ 5927 h 10000"/>
                <a:gd name="connsiteX34" fmla="*/ 7542 w 10000"/>
                <a:gd name="connsiteY34" fmla="*/ 6197 h 10000"/>
                <a:gd name="connsiteX35" fmla="*/ 7243 w 10000"/>
                <a:gd name="connsiteY35" fmla="*/ 6622 h 10000"/>
                <a:gd name="connsiteX36" fmla="*/ 7176 w 10000"/>
                <a:gd name="connsiteY36" fmla="*/ 6776 h 10000"/>
                <a:gd name="connsiteX37" fmla="*/ 7143 w 10000"/>
                <a:gd name="connsiteY37" fmla="*/ 6892 h 10000"/>
                <a:gd name="connsiteX38" fmla="*/ 7076 w 10000"/>
                <a:gd name="connsiteY38" fmla="*/ 7008 h 10000"/>
                <a:gd name="connsiteX39" fmla="*/ 7043 w 10000"/>
                <a:gd name="connsiteY39" fmla="*/ 7201 h 10000"/>
                <a:gd name="connsiteX40" fmla="*/ 7076 w 10000"/>
                <a:gd name="connsiteY40" fmla="*/ 7375 h 10000"/>
                <a:gd name="connsiteX41" fmla="*/ 7143 w 10000"/>
                <a:gd name="connsiteY41" fmla="*/ 7432 h 10000"/>
                <a:gd name="connsiteX42" fmla="*/ 7309 w 10000"/>
                <a:gd name="connsiteY42" fmla="*/ 7568 h 10000"/>
                <a:gd name="connsiteX43" fmla="*/ 8007 w 10000"/>
                <a:gd name="connsiteY43" fmla="*/ 7838 h 10000"/>
                <a:gd name="connsiteX44" fmla="*/ 8140 w 10000"/>
                <a:gd name="connsiteY44" fmla="*/ 7857 h 10000"/>
                <a:gd name="connsiteX45" fmla="*/ 8372 w 10000"/>
                <a:gd name="connsiteY45" fmla="*/ 8127 h 10000"/>
                <a:gd name="connsiteX46" fmla="*/ 8505 w 10000"/>
                <a:gd name="connsiteY46" fmla="*/ 8185 h 10000"/>
                <a:gd name="connsiteX47" fmla="*/ 8704 w 10000"/>
                <a:gd name="connsiteY47" fmla="*/ 8224 h 10000"/>
                <a:gd name="connsiteX48" fmla="*/ 8870 w 10000"/>
                <a:gd name="connsiteY48" fmla="*/ 8224 h 10000"/>
                <a:gd name="connsiteX49" fmla="*/ 9003 w 10000"/>
                <a:gd name="connsiteY49" fmla="*/ 8340 h 10000"/>
                <a:gd name="connsiteX50" fmla="*/ 9568 w 10000"/>
                <a:gd name="connsiteY50" fmla="*/ 8494 h 10000"/>
                <a:gd name="connsiteX51" fmla="*/ 9801 w 10000"/>
                <a:gd name="connsiteY51" fmla="*/ 8610 h 10000"/>
                <a:gd name="connsiteX52" fmla="*/ 9900 w 10000"/>
                <a:gd name="connsiteY52" fmla="*/ 8764 h 10000"/>
                <a:gd name="connsiteX53" fmla="*/ 9900 w 10000"/>
                <a:gd name="connsiteY53" fmla="*/ 8880 h 10000"/>
                <a:gd name="connsiteX54" fmla="*/ 9734 w 10000"/>
                <a:gd name="connsiteY54" fmla="*/ 9035 h 10000"/>
                <a:gd name="connsiteX55" fmla="*/ 9635 w 10000"/>
                <a:gd name="connsiteY55" fmla="*/ 9189 h 10000"/>
                <a:gd name="connsiteX56" fmla="*/ 9568 w 10000"/>
                <a:gd name="connsiteY56" fmla="*/ 9344 h 10000"/>
                <a:gd name="connsiteX57" fmla="*/ 9568 w 10000"/>
                <a:gd name="connsiteY57" fmla="*/ 9498 h 10000"/>
                <a:gd name="connsiteX58" fmla="*/ 9701 w 10000"/>
                <a:gd name="connsiteY58" fmla="*/ 9653 h 10000"/>
                <a:gd name="connsiteX59" fmla="*/ 9900 w 10000"/>
                <a:gd name="connsiteY59" fmla="*/ 9884 h 10000"/>
                <a:gd name="connsiteX60" fmla="*/ 10000 w 10000"/>
                <a:gd name="connsiteY60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784 w 10000"/>
                <a:gd name="connsiteY10" fmla="*/ 2934 h 10000"/>
                <a:gd name="connsiteX11" fmla="*/ 4950 w 10000"/>
                <a:gd name="connsiteY11" fmla="*/ 3108 h 10000"/>
                <a:gd name="connsiteX12" fmla="*/ 5050 w 10000"/>
                <a:gd name="connsiteY12" fmla="*/ 3205 h 10000"/>
                <a:gd name="connsiteX13" fmla="*/ 5515 w 10000"/>
                <a:gd name="connsiteY13" fmla="*/ 3320 h 10000"/>
                <a:gd name="connsiteX14" fmla="*/ 5781 w 10000"/>
                <a:gd name="connsiteY14" fmla="*/ 3417 h 10000"/>
                <a:gd name="connsiteX15" fmla="*/ 6113 w 10000"/>
                <a:gd name="connsiteY15" fmla="*/ 3514 h 10000"/>
                <a:gd name="connsiteX16" fmla="*/ 6246 w 10000"/>
                <a:gd name="connsiteY16" fmla="*/ 3533 h 10000"/>
                <a:gd name="connsiteX17" fmla="*/ 6711 w 10000"/>
                <a:gd name="connsiteY17" fmla="*/ 3533 h 10000"/>
                <a:gd name="connsiteX18" fmla="*/ 7342 w 10000"/>
                <a:gd name="connsiteY18" fmla="*/ 3533 h 10000"/>
                <a:gd name="connsiteX19" fmla="*/ 7508 w 10000"/>
                <a:gd name="connsiteY19" fmla="*/ 3571 h 10000"/>
                <a:gd name="connsiteX20" fmla="*/ 7674 w 10000"/>
                <a:gd name="connsiteY20" fmla="*/ 3668 h 10000"/>
                <a:gd name="connsiteX21" fmla="*/ 7674 w 10000"/>
                <a:gd name="connsiteY21" fmla="*/ 3784 h 10000"/>
                <a:gd name="connsiteX22" fmla="*/ 7674 w 10000"/>
                <a:gd name="connsiteY22" fmla="*/ 3938 h 10000"/>
                <a:gd name="connsiteX23" fmla="*/ 7708 w 10000"/>
                <a:gd name="connsiteY23" fmla="*/ 4151 h 10000"/>
                <a:gd name="connsiteX24" fmla="*/ 7907 w 10000"/>
                <a:gd name="connsiteY24" fmla="*/ 4324 h 10000"/>
                <a:gd name="connsiteX25" fmla="*/ 8272 w 10000"/>
                <a:gd name="connsiteY25" fmla="*/ 4575 h 10000"/>
                <a:gd name="connsiteX26" fmla="*/ 8372 w 10000"/>
                <a:gd name="connsiteY26" fmla="*/ 4691 h 10000"/>
                <a:gd name="connsiteX27" fmla="*/ 8372 w 10000"/>
                <a:gd name="connsiteY27" fmla="*/ 4768 h 10000"/>
                <a:gd name="connsiteX28" fmla="*/ 8339 w 10000"/>
                <a:gd name="connsiteY28" fmla="*/ 4923 h 10000"/>
                <a:gd name="connsiteX29" fmla="*/ 8173 w 10000"/>
                <a:gd name="connsiteY29" fmla="*/ 5077 h 10000"/>
                <a:gd name="connsiteX30" fmla="*/ 7973 w 10000"/>
                <a:gd name="connsiteY30" fmla="*/ 5290 h 10000"/>
                <a:gd name="connsiteX31" fmla="*/ 7874 w 10000"/>
                <a:gd name="connsiteY31" fmla="*/ 5463 h 10000"/>
                <a:gd name="connsiteX32" fmla="*/ 7774 w 10000"/>
                <a:gd name="connsiteY32" fmla="*/ 5927 h 10000"/>
                <a:gd name="connsiteX33" fmla="*/ 7542 w 10000"/>
                <a:gd name="connsiteY33" fmla="*/ 6197 h 10000"/>
                <a:gd name="connsiteX34" fmla="*/ 7243 w 10000"/>
                <a:gd name="connsiteY34" fmla="*/ 6622 h 10000"/>
                <a:gd name="connsiteX35" fmla="*/ 7176 w 10000"/>
                <a:gd name="connsiteY35" fmla="*/ 6776 h 10000"/>
                <a:gd name="connsiteX36" fmla="*/ 7143 w 10000"/>
                <a:gd name="connsiteY36" fmla="*/ 6892 h 10000"/>
                <a:gd name="connsiteX37" fmla="*/ 7076 w 10000"/>
                <a:gd name="connsiteY37" fmla="*/ 7008 h 10000"/>
                <a:gd name="connsiteX38" fmla="*/ 7043 w 10000"/>
                <a:gd name="connsiteY38" fmla="*/ 7201 h 10000"/>
                <a:gd name="connsiteX39" fmla="*/ 7076 w 10000"/>
                <a:gd name="connsiteY39" fmla="*/ 7375 h 10000"/>
                <a:gd name="connsiteX40" fmla="*/ 7143 w 10000"/>
                <a:gd name="connsiteY40" fmla="*/ 7432 h 10000"/>
                <a:gd name="connsiteX41" fmla="*/ 7309 w 10000"/>
                <a:gd name="connsiteY41" fmla="*/ 7568 h 10000"/>
                <a:gd name="connsiteX42" fmla="*/ 8007 w 10000"/>
                <a:gd name="connsiteY42" fmla="*/ 7838 h 10000"/>
                <a:gd name="connsiteX43" fmla="*/ 8140 w 10000"/>
                <a:gd name="connsiteY43" fmla="*/ 7857 h 10000"/>
                <a:gd name="connsiteX44" fmla="*/ 8372 w 10000"/>
                <a:gd name="connsiteY44" fmla="*/ 8127 h 10000"/>
                <a:gd name="connsiteX45" fmla="*/ 8505 w 10000"/>
                <a:gd name="connsiteY45" fmla="*/ 8185 h 10000"/>
                <a:gd name="connsiteX46" fmla="*/ 8704 w 10000"/>
                <a:gd name="connsiteY46" fmla="*/ 8224 h 10000"/>
                <a:gd name="connsiteX47" fmla="*/ 8870 w 10000"/>
                <a:gd name="connsiteY47" fmla="*/ 8224 h 10000"/>
                <a:gd name="connsiteX48" fmla="*/ 9003 w 10000"/>
                <a:gd name="connsiteY48" fmla="*/ 8340 h 10000"/>
                <a:gd name="connsiteX49" fmla="*/ 9568 w 10000"/>
                <a:gd name="connsiteY49" fmla="*/ 8494 h 10000"/>
                <a:gd name="connsiteX50" fmla="*/ 9801 w 10000"/>
                <a:gd name="connsiteY50" fmla="*/ 8610 h 10000"/>
                <a:gd name="connsiteX51" fmla="*/ 9900 w 10000"/>
                <a:gd name="connsiteY51" fmla="*/ 8764 h 10000"/>
                <a:gd name="connsiteX52" fmla="*/ 9900 w 10000"/>
                <a:gd name="connsiteY52" fmla="*/ 8880 h 10000"/>
                <a:gd name="connsiteX53" fmla="*/ 9734 w 10000"/>
                <a:gd name="connsiteY53" fmla="*/ 9035 h 10000"/>
                <a:gd name="connsiteX54" fmla="*/ 9635 w 10000"/>
                <a:gd name="connsiteY54" fmla="*/ 9189 h 10000"/>
                <a:gd name="connsiteX55" fmla="*/ 9568 w 10000"/>
                <a:gd name="connsiteY55" fmla="*/ 9344 h 10000"/>
                <a:gd name="connsiteX56" fmla="*/ 9568 w 10000"/>
                <a:gd name="connsiteY56" fmla="*/ 9498 h 10000"/>
                <a:gd name="connsiteX57" fmla="*/ 9701 w 10000"/>
                <a:gd name="connsiteY57" fmla="*/ 9653 h 10000"/>
                <a:gd name="connsiteX58" fmla="*/ 9900 w 10000"/>
                <a:gd name="connsiteY58" fmla="*/ 9884 h 10000"/>
                <a:gd name="connsiteX59" fmla="*/ 10000 w 10000"/>
                <a:gd name="connsiteY59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784 w 10000"/>
                <a:gd name="connsiteY9" fmla="*/ 2934 h 10000"/>
                <a:gd name="connsiteX10" fmla="*/ 4950 w 10000"/>
                <a:gd name="connsiteY10" fmla="*/ 3108 h 10000"/>
                <a:gd name="connsiteX11" fmla="*/ 5050 w 10000"/>
                <a:gd name="connsiteY11" fmla="*/ 3205 h 10000"/>
                <a:gd name="connsiteX12" fmla="*/ 5515 w 10000"/>
                <a:gd name="connsiteY12" fmla="*/ 3320 h 10000"/>
                <a:gd name="connsiteX13" fmla="*/ 5781 w 10000"/>
                <a:gd name="connsiteY13" fmla="*/ 3417 h 10000"/>
                <a:gd name="connsiteX14" fmla="*/ 6113 w 10000"/>
                <a:gd name="connsiteY14" fmla="*/ 3514 h 10000"/>
                <a:gd name="connsiteX15" fmla="*/ 6246 w 10000"/>
                <a:gd name="connsiteY15" fmla="*/ 3533 h 10000"/>
                <a:gd name="connsiteX16" fmla="*/ 6711 w 10000"/>
                <a:gd name="connsiteY16" fmla="*/ 3533 h 10000"/>
                <a:gd name="connsiteX17" fmla="*/ 7342 w 10000"/>
                <a:gd name="connsiteY17" fmla="*/ 3533 h 10000"/>
                <a:gd name="connsiteX18" fmla="*/ 7508 w 10000"/>
                <a:gd name="connsiteY18" fmla="*/ 3571 h 10000"/>
                <a:gd name="connsiteX19" fmla="*/ 7674 w 10000"/>
                <a:gd name="connsiteY19" fmla="*/ 3668 h 10000"/>
                <a:gd name="connsiteX20" fmla="*/ 7674 w 10000"/>
                <a:gd name="connsiteY20" fmla="*/ 3784 h 10000"/>
                <a:gd name="connsiteX21" fmla="*/ 7674 w 10000"/>
                <a:gd name="connsiteY21" fmla="*/ 3938 h 10000"/>
                <a:gd name="connsiteX22" fmla="*/ 7708 w 10000"/>
                <a:gd name="connsiteY22" fmla="*/ 4151 h 10000"/>
                <a:gd name="connsiteX23" fmla="*/ 7907 w 10000"/>
                <a:gd name="connsiteY23" fmla="*/ 4324 h 10000"/>
                <a:gd name="connsiteX24" fmla="*/ 8272 w 10000"/>
                <a:gd name="connsiteY24" fmla="*/ 4575 h 10000"/>
                <a:gd name="connsiteX25" fmla="*/ 8372 w 10000"/>
                <a:gd name="connsiteY25" fmla="*/ 4691 h 10000"/>
                <a:gd name="connsiteX26" fmla="*/ 8372 w 10000"/>
                <a:gd name="connsiteY26" fmla="*/ 4768 h 10000"/>
                <a:gd name="connsiteX27" fmla="*/ 8339 w 10000"/>
                <a:gd name="connsiteY27" fmla="*/ 4923 h 10000"/>
                <a:gd name="connsiteX28" fmla="*/ 8173 w 10000"/>
                <a:gd name="connsiteY28" fmla="*/ 5077 h 10000"/>
                <a:gd name="connsiteX29" fmla="*/ 7973 w 10000"/>
                <a:gd name="connsiteY29" fmla="*/ 5290 h 10000"/>
                <a:gd name="connsiteX30" fmla="*/ 7874 w 10000"/>
                <a:gd name="connsiteY30" fmla="*/ 5463 h 10000"/>
                <a:gd name="connsiteX31" fmla="*/ 7774 w 10000"/>
                <a:gd name="connsiteY31" fmla="*/ 5927 h 10000"/>
                <a:gd name="connsiteX32" fmla="*/ 7542 w 10000"/>
                <a:gd name="connsiteY32" fmla="*/ 6197 h 10000"/>
                <a:gd name="connsiteX33" fmla="*/ 7243 w 10000"/>
                <a:gd name="connsiteY33" fmla="*/ 6622 h 10000"/>
                <a:gd name="connsiteX34" fmla="*/ 7176 w 10000"/>
                <a:gd name="connsiteY34" fmla="*/ 6776 h 10000"/>
                <a:gd name="connsiteX35" fmla="*/ 7143 w 10000"/>
                <a:gd name="connsiteY35" fmla="*/ 6892 h 10000"/>
                <a:gd name="connsiteX36" fmla="*/ 7076 w 10000"/>
                <a:gd name="connsiteY36" fmla="*/ 7008 h 10000"/>
                <a:gd name="connsiteX37" fmla="*/ 7043 w 10000"/>
                <a:gd name="connsiteY37" fmla="*/ 7201 h 10000"/>
                <a:gd name="connsiteX38" fmla="*/ 7076 w 10000"/>
                <a:gd name="connsiteY38" fmla="*/ 7375 h 10000"/>
                <a:gd name="connsiteX39" fmla="*/ 7143 w 10000"/>
                <a:gd name="connsiteY39" fmla="*/ 7432 h 10000"/>
                <a:gd name="connsiteX40" fmla="*/ 7309 w 10000"/>
                <a:gd name="connsiteY40" fmla="*/ 7568 h 10000"/>
                <a:gd name="connsiteX41" fmla="*/ 8007 w 10000"/>
                <a:gd name="connsiteY41" fmla="*/ 7838 h 10000"/>
                <a:gd name="connsiteX42" fmla="*/ 8140 w 10000"/>
                <a:gd name="connsiteY42" fmla="*/ 7857 h 10000"/>
                <a:gd name="connsiteX43" fmla="*/ 8372 w 10000"/>
                <a:gd name="connsiteY43" fmla="*/ 8127 h 10000"/>
                <a:gd name="connsiteX44" fmla="*/ 8505 w 10000"/>
                <a:gd name="connsiteY44" fmla="*/ 8185 h 10000"/>
                <a:gd name="connsiteX45" fmla="*/ 8704 w 10000"/>
                <a:gd name="connsiteY45" fmla="*/ 8224 h 10000"/>
                <a:gd name="connsiteX46" fmla="*/ 8870 w 10000"/>
                <a:gd name="connsiteY46" fmla="*/ 8224 h 10000"/>
                <a:gd name="connsiteX47" fmla="*/ 9003 w 10000"/>
                <a:gd name="connsiteY47" fmla="*/ 8340 h 10000"/>
                <a:gd name="connsiteX48" fmla="*/ 9568 w 10000"/>
                <a:gd name="connsiteY48" fmla="*/ 8494 h 10000"/>
                <a:gd name="connsiteX49" fmla="*/ 9801 w 10000"/>
                <a:gd name="connsiteY49" fmla="*/ 8610 h 10000"/>
                <a:gd name="connsiteX50" fmla="*/ 9900 w 10000"/>
                <a:gd name="connsiteY50" fmla="*/ 8764 h 10000"/>
                <a:gd name="connsiteX51" fmla="*/ 9900 w 10000"/>
                <a:gd name="connsiteY51" fmla="*/ 8880 h 10000"/>
                <a:gd name="connsiteX52" fmla="*/ 9734 w 10000"/>
                <a:gd name="connsiteY52" fmla="*/ 9035 h 10000"/>
                <a:gd name="connsiteX53" fmla="*/ 9635 w 10000"/>
                <a:gd name="connsiteY53" fmla="*/ 9189 h 10000"/>
                <a:gd name="connsiteX54" fmla="*/ 9568 w 10000"/>
                <a:gd name="connsiteY54" fmla="*/ 9344 h 10000"/>
                <a:gd name="connsiteX55" fmla="*/ 9568 w 10000"/>
                <a:gd name="connsiteY55" fmla="*/ 9498 h 10000"/>
                <a:gd name="connsiteX56" fmla="*/ 9701 w 10000"/>
                <a:gd name="connsiteY56" fmla="*/ 9653 h 10000"/>
                <a:gd name="connsiteX57" fmla="*/ 9900 w 10000"/>
                <a:gd name="connsiteY57" fmla="*/ 9884 h 10000"/>
                <a:gd name="connsiteX58" fmla="*/ 10000 w 10000"/>
                <a:gd name="connsiteY58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784 w 10000"/>
                <a:gd name="connsiteY8" fmla="*/ 2934 h 10000"/>
                <a:gd name="connsiteX9" fmla="*/ 4950 w 10000"/>
                <a:gd name="connsiteY9" fmla="*/ 3108 h 10000"/>
                <a:gd name="connsiteX10" fmla="*/ 5050 w 10000"/>
                <a:gd name="connsiteY10" fmla="*/ 3205 h 10000"/>
                <a:gd name="connsiteX11" fmla="*/ 5515 w 10000"/>
                <a:gd name="connsiteY11" fmla="*/ 3320 h 10000"/>
                <a:gd name="connsiteX12" fmla="*/ 5781 w 10000"/>
                <a:gd name="connsiteY12" fmla="*/ 3417 h 10000"/>
                <a:gd name="connsiteX13" fmla="*/ 6113 w 10000"/>
                <a:gd name="connsiteY13" fmla="*/ 3514 h 10000"/>
                <a:gd name="connsiteX14" fmla="*/ 6246 w 10000"/>
                <a:gd name="connsiteY14" fmla="*/ 3533 h 10000"/>
                <a:gd name="connsiteX15" fmla="*/ 6711 w 10000"/>
                <a:gd name="connsiteY15" fmla="*/ 3533 h 10000"/>
                <a:gd name="connsiteX16" fmla="*/ 7342 w 10000"/>
                <a:gd name="connsiteY16" fmla="*/ 3533 h 10000"/>
                <a:gd name="connsiteX17" fmla="*/ 7508 w 10000"/>
                <a:gd name="connsiteY17" fmla="*/ 3571 h 10000"/>
                <a:gd name="connsiteX18" fmla="*/ 7674 w 10000"/>
                <a:gd name="connsiteY18" fmla="*/ 3668 h 10000"/>
                <a:gd name="connsiteX19" fmla="*/ 7674 w 10000"/>
                <a:gd name="connsiteY19" fmla="*/ 3784 h 10000"/>
                <a:gd name="connsiteX20" fmla="*/ 7674 w 10000"/>
                <a:gd name="connsiteY20" fmla="*/ 3938 h 10000"/>
                <a:gd name="connsiteX21" fmla="*/ 7708 w 10000"/>
                <a:gd name="connsiteY21" fmla="*/ 4151 h 10000"/>
                <a:gd name="connsiteX22" fmla="*/ 7907 w 10000"/>
                <a:gd name="connsiteY22" fmla="*/ 4324 h 10000"/>
                <a:gd name="connsiteX23" fmla="*/ 8272 w 10000"/>
                <a:gd name="connsiteY23" fmla="*/ 4575 h 10000"/>
                <a:gd name="connsiteX24" fmla="*/ 8372 w 10000"/>
                <a:gd name="connsiteY24" fmla="*/ 4691 h 10000"/>
                <a:gd name="connsiteX25" fmla="*/ 8372 w 10000"/>
                <a:gd name="connsiteY25" fmla="*/ 4768 h 10000"/>
                <a:gd name="connsiteX26" fmla="*/ 8339 w 10000"/>
                <a:gd name="connsiteY26" fmla="*/ 4923 h 10000"/>
                <a:gd name="connsiteX27" fmla="*/ 8173 w 10000"/>
                <a:gd name="connsiteY27" fmla="*/ 5077 h 10000"/>
                <a:gd name="connsiteX28" fmla="*/ 7973 w 10000"/>
                <a:gd name="connsiteY28" fmla="*/ 5290 h 10000"/>
                <a:gd name="connsiteX29" fmla="*/ 7874 w 10000"/>
                <a:gd name="connsiteY29" fmla="*/ 5463 h 10000"/>
                <a:gd name="connsiteX30" fmla="*/ 7774 w 10000"/>
                <a:gd name="connsiteY30" fmla="*/ 5927 h 10000"/>
                <a:gd name="connsiteX31" fmla="*/ 7542 w 10000"/>
                <a:gd name="connsiteY31" fmla="*/ 6197 h 10000"/>
                <a:gd name="connsiteX32" fmla="*/ 7243 w 10000"/>
                <a:gd name="connsiteY32" fmla="*/ 6622 h 10000"/>
                <a:gd name="connsiteX33" fmla="*/ 7176 w 10000"/>
                <a:gd name="connsiteY33" fmla="*/ 6776 h 10000"/>
                <a:gd name="connsiteX34" fmla="*/ 7143 w 10000"/>
                <a:gd name="connsiteY34" fmla="*/ 6892 h 10000"/>
                <a:gd name="connsiteX35" fmla="*/ 7076 w 10000"/>
                <a:gd name="connsiteY35" fmla="*/ 7008 h 10000"/>
                <a:gd name="connsiteX36" fmla="*/ 7043 w 10000"/>
                <a:gd name="connsiteY36" fmla="*/ 7201 h 10000"/>
                <a:gd name="connsiteX37" fmla="*/ 7076 w 10000"/>
                <a:gd name="connsiteY37" fmla="*/ 7375 h 10000"/>
                <a:gd name="connsiteX38" fmla="*/ 7143 w 10000"/>
                <a:gd name="connsiteY38" fmla="*/ 7432 h 10000"/>
                <a:gd name="connsiteX39" fmla="*/ 7309 w 10000"/>
                <a:gd name="connsiteY39" fmla="*/ 7568 h 10000"/>
                <a:gd name="connsiteX40" fmla="*/ 8007 w 10000"/>
                <a:gd name="connsiteY40" fmla="*/ 7838 h 10000"/>
                <a:gd name="connsiteX41" fmla="*/ 8140 w 10000"/>
                <a:gd name="connsiteY41" fmla="*/ 7857 h 10000"/>
                <a:gd name="connsiteX42" fmla="*/ 8372 w 10000"/>
                <a:gd name="connsiteY42" fmla="*/ 8127 h 10000"/>
                <a:gd name="connsiteX43" fmla="*/ 8505 w 10000"/>
                <a:gd name="connsiteY43" fmla="*/ 8185 h 10000"/>
                <a:gd name="connsiteX44" fmla="*/ 8704 w 10000"/>
                <a:gd name="connsiteY44" fmla="*/ 8224 h 10000"/>
                <a:gd name="connsiteX45" fmla="*/ 8870 w 10000"/>
                <a:gd name="connsiteY45" fmla="*/ 8224 h 10000"/>
                <a:gd name="connsiteX46" fmla="*/ 9003 w 10000"/>
                <a:gd name="connsiteY46" fmla="*/ 8340 h 10000"/>
                <a:gd name="connsiteX47" fmla="*/ 9568 w 10000"/>
                <a:gd name="connsiteY47" fmla="*/ 8494 h 10000"/>
                <a:gd name="connsiteX48" fmla="*/ 9801 w 10000"/>
                <a:gd name="connsiteY48" fmla="*/ 8610 h 10000"/>
                <a:gd name="connsiteX49" fmla="*/ 9900 w 10000"/>
                <a:gd name="connsiteY49" fmla="*/ 8764 h 10000"/>
                <a:gd name="connsiteX50" fmla="*/ 9900 w 10000"/>
                <a:gd name="connsiteY50" fmla="*/ 8880 h 10000"/>
                <a:gd name="connsiteX51" fmla="*/ 9734 w 10000"/>
                <a:gd name="connsiteY51" fmla="*/ 9035 h 10000"/>
                <a:gd name="connsiteX52" fmla="*/ 9635 w 10000"/>
                <a:gd name="connsiteY52" fmla="*/ 9189 h 10000"/>
                <a:gd name="connsiteX53" fmla="*/ 9568 w 10000"/>
                <a:gd name="connsiteY53" fmla="*/ 9344 h 10000"/>
                <a:gd name="connsiteX54" fmla="*/ 9568 w 10000"/>
                <a:gd name="connsiteY54" fmla="*/ 9498 h 10000"/>
                <a:gd name="connsiteX55" fmla="*/ 9701 w 10000"/>
                <a:gd name="connsiteY55" fmla="*/ 9653 h 10000"/>
                <a:gd name="connsiteX56" fmla="*/ 9900 w 10000"/>
                <a:gd name="connsiteY56" fmla="*/ 9884 h 10000"/>
                <a:gd name="connsiteX57" fmla="*/ 10000 w 10000"/>
                <a:gd name="connsiteY57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4784 w 10000"/>
                <a:gd name="connsiteY7" fmla="*/ 2934 h 10000"/>
                <a:gd name="connsiteX8" fmla="*/ 4950 w 10000"/>
                <a:gd name="connsiteY8" fmla="*/ 3108 h 10000"/>
                <a:gd name="connsiteX9" fmla="*/ 5050 w 10000"/>
                <a:gd name="connsiteY9" fmla="*/ 3205 h 10000"/>
                <a:gd name="connsiteX10" fmla="*/ 5515 w 10000"/>
                <a:gd name="connsiteY10" fmla="*/ 3320 h 10000"/>
                <a:gd name="connsiteX11" fmla="*/ 5781 w 10000"/>
                <a:gd name="connsiteY11" fmla="*/ 3417 h 10000"/>
                <a:gd name="connsiteX12" fmla="*/ 6113 w 10000"/>
                <a:gd name="connsiteY12" fmla="*/ 3514 h 10000"/>
                <a:gd name="connsiteX13" fmla="*/ 6246 w 10000"/>
                <a:gd name="connsiteY13" fmla="*/ 3533 h 10000"/>
                <a:gd name="connsiteX14" fmla="*/ 6711 w 10000"/>
                <a:gd name="connsiteY14" fmla="*/ 3533 h 10000"/>
                <a:gd name="connsiteX15" fmla="*/ 7342 w 10000"/>
                <a:gd name="connsiteY15" fmla="*/ 3533 h 10000"/>
                <a:gd name="connsiteX16" fmla="*/ 7508 w 10000"/>
                <a:gd name="connsiteY16" fmla="*/ 3571 h 10000"/>
                <a:gd name="connsiteX17" fmla="*/ 7674 w 10000"/>
                <a:gd name="connsiteY17" fmla="*/ 3668 h 10000"/>
                <a:gd name="connsiteX18" fmla="*/ 7674 w 10000"/>
                <a:gd name="connsiteY18" fmla="*/ 3784 h 10000"/>
                <a:gd name="connsiteX19" fmla="*/ 7674 w 10000"/>
                <a:gd name="connsiteY19" fmla="*/ 3938 h 10000"/>
                <a:gd name="connsiteX20" fmla="*/ 7708 w 10000"/>
                <a:gd name="connsiteY20" fmla="*/ 4151 h 10000"/>
                <a:gd name="connsiteX21" fmla="*/ 7907 w 10000"/>
                <a:gd name="connsiteY21" fmla="*/ 4324 h 10000"/>
                <a:gd name="connsiteX22" fmla="*/ 8272 w 10000"/>
                <a:gd name="connsiteY22" fmla="*/ 4575 h 10000"/>
                <a:gd name="connsiteX23" fmla="*/ 8372 w 10000"/>
                <a:gd name="connsiteY23" fmla="*/ 4691 h 10000"/>
                <a:gd name="connsiteX24" fmla="*/ 8372 w 10000"/>
                <a:gd name="connsiteY24" fmla="*/ 4768 h 10000"/>
                <a:gd name="connsiteX25" fmla="*/ 8339 w 10000"/>
                <a:gd name="connsiteY25" fmla="*/ 4923 h 10000"/>
                <a:gd name="connsiteX26" fmla="*/ 8173 w 10000"/>
                <a:gd name="connsiteY26" fmla="*/ 5077 h 10000"/>
                <a:gd name="connsiteX27" fmla="*/ 7973 w 10000"/>
                <a:gd name="connsiteY27" fmla="*/ 5290 h 10000"/>
                <a:gd name="connsiteX28" fmla="*/ 7874 w 10000"/>
                <a:gd name="connsiteY28" fmla="*/ 5463 h 10000"/>
                <a:gd name="connsiteX29" fmla="*/ 7774 w 10000"/>
                <a:gd name="connsiteY29" fmla="*/ 5927 h 10000"/>
                <a:gd name="connsiteX30" fmla="*/ 7542 w 10000"/>
                <a:gd name="connsiteY30" fmla="*/ 6197 h 10000"/>
                <a:gd name="connsiteX31" fmla="*/ 7243 w 10000"/>
                <a:gd name="connsiteY31" fmla="*/ 6622 h 10000"/>
                <a:gd name="connsiteX32" fmla="*/ 7176 w 10000"/>
                <a:gd name="connsiteY32" fmla="*/ 6776 h 10000"/>
                <a:gd name="connsiteX33" fmla="*/ 7143 w 10000"/>
                <a:gd name="connsiteY33" fmla="*/ 6892 h 10000"/>
                <a:gd name="connsiteX34" fmla="*/ 7076 w 10000"/>
                <a:gd name="connsiteY34" fmla="*/ 7008 h 10000"/>
                <a:gd name="connsiteX35" fmla="*/ 7043 w 10000"/>
                <a:gd name="connsiteY35" fmla="*/ 7201 h 10000"/>
                <a:gd name="connsiteX36" fmla="*/ 7076 w 10000"/>
                <a:gd name="connsiteY36" fmla="*/ 7375 h 10000"/>
                <a:gd name="connsiteX37" fmla="*/ 7143 w 10000"/>
                <a:gd name="connsiteY37" fmla="*/ 7432 h 10000"/>
                <a:gd name="connsiteX38" fmla="*/ 7309 w 10000"/>
                <a:gd name="connsiteY38" fmla="*/ 7568 h 10000"/>
                <a:gd name="connsiteX39" fmla="*/ 8007 w 10000"/>
                <a:gd name="connsiteY39" fmla="*/ 7838 h 10000"/>
                <a:gd name="connsiteX40" fmla="*/ 8140 w 10000"/>
                <a:gd name="connsiteY40" fmla="*/ 7857 h 10000"/>
                <a:gd name="connsiteX41" fmla="*/ 8372 w 10000"/>
                <a:gd name="connsiteY41" fmla="*/ 8127 h 10000"/>
                <a:gd name="connsiteX42" fmla="*/ 8505 w 10000"/>
                <a:gd name="connsiteY42" fmla="*/ 8185 h 10000"/>
                <a:gd name="connsiteX43" fmla="*/ 8704 w 10000"/>
                <a:gd name="connsiteY43" fmla="*/ 8224 h 10000"/>
                <a:gd name="connsiteX44" fmla="*/ 8870 w 10000"/>
                <a:gd name="connsiteY44" fmla="*/ 8224 h 10000"/>
                <a:gd name="connsiteX45" fmla="*/ 9003 w 10000"/>
                <a:gd name="connsiteY45" fmla="*/ 8340 h 10000"/>
                <a:gd name="connsiteX46" fmla="*/ 9568 w 10000"/>
                <a:gd name="connsiteY46" fmla="*/ 8494 h 10000"/>
                <a:gd name="connsiteX47" fmla="*/ 9801 w 10000"/>
                <a:gd name="connsiteY47" fmla="*/ 8610 h 10000"/>
                <a:gd name="connsiteX48" fmla="*/ 9900 w 10000"/>
                <a:gd name="connsiteY48" fmla="*/ 8764 h 10000"/>
                <a:gd name="connsiteX49" fmla="*/ 9900 w 10000"/>
                <a:gd name="connsiteY49" fmla="*/ 8880 h 10000"/>
                <a:gd name="connsiteX50" fmla="*/ 9734 w 10000"/>
                <a:gd name="connsiteY50" fmla="*/ 9035 h 10000"/>
                <a:gd name="connsiteX51" fmla="*/ 9635 w 10000"/>
                <a:gd name="connsiteY51" fmla="*/ 9189 h 10000"/>
                <a:gd name="connsiteX52" fmla="*/ 9568 w 10000"/>
                <a:gd name="connsiteY52" fmla="*/ 9344 h 10000"/>
                <a:gd name="connsiteX53" fmla="*/ 9568 w 10000"/>
                <a:gd name="connsiteY53" fmla="*/ 9498 h 10000"/>
                <a:gd name="connsiteX54" fmla="*/ 9701 w 10000"/>
                <a:gd name="connsiteY54" fmla="*/ 9653 h 10000"/>
                <a:gd name="connsiteX55" fmla="*/ 9900 w 10000"/>
                <a:gd name="connsiteY55" fmla="*/ 9884 h 10000"/>
                <a:gd name="connsiteX56" fmla="*/ 10000 w 10000"/>
                <a:gd name="connsiteY56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798 w 10000"/>
                <a:gd name="connsiteY7" fmla="*/ 1180 h 10000"/>
                <a:gd name="connsiteX8" fmla="*/ 4784 w 10000"/>
                <a:gd name="connsiteY8" fmla="*/ 2934 h 10000"/>
                <a:gd name="connsiteX9" fmla="*/ 4950 w 10000"/>
                <a:gd name="connsiteY9" fmla="*/ 3108 h 10000"/>
                <a:gd name="connsiteX10" fmla="*/ 5050 w 10000"/>
                <a:gd name="connsiteY10" fmla="*/ 3205 h 10000"/>
                <a:gd name="connsiteX11" fmla="*/ 5515 w 10000"/>
                <a:gd name="connsiteY11" fmla="*/ 3320 h 10000"/>
                <a:gd name="connsiteX12" fmla="*/ 5781 w 10000"/>
                <a:gd name="connsiteY12" fmla="*/ 3417 h 10000"/>
                <a:gd name="connsiteX13" fmla="*/ 6113 w 10000"/>
                <a:gd name="connsiteY13" fmla="*/ 3514 h 10000"/>
                <a:gd name="connsiteX14" fmla="*/ 6246 w 10000"/>
                <a:gd name="connsiteY14" fmla="*/ 3533 h 10000"/>
                <a:gd name="connsiteX15" fmla="*/ 6711 w 10000"/>
                <a:gd name="connsiteY15" fmla="*/ 3533 h 10000"/>
                <a:gd name="connsiteX16" fmla="*/ 7342 w 10000"/>
                <a:gd name="connsiteY16" fmla="*/ 3533 h 10000"/>
                <a:gd name="connsiteX17" fmla="*/ 7508 w 10000"/>
                <a:gd name="connsiteY17" fmla="*/ 3571 h 10000"/>
                <a:gd name="connsiteX18" fmla="*/ 7674 w 10000"/>
                <a:gd name="connsiteY18" fmla="*/ 3668 h 10000"/>
                <a:gd name="connsiteX19" fmla="*/ 7674 w 10000"/>
                <a:gd name="connsiteY19" fmla="*/ 3784 h 10000"/>
                <a:gd name="connsiteX20" fmla="*/ 7674 w 10000"/>
                <a:gd name="connsiteY20" fmla="*/ 3938 h 10000"/>
                <a:gd name="connsiteX21" fmla="*/ 7708 w 10000"/>
                <a:gd name="connsiteY21" fmla="*/ 4151 h 10000"/>
                <a:gd name="connsiteX22" fmla="*/ 7907 w 10000"/>
                <a:gd name="connsiteY22" fmla="*/ 4324 h 10000"/>
                <a:gd name="connsiteX23" fmla="*/ 8272 w 10000"/>
                <a:gd name="connsiteY23" fmla="*/ 4575 h 10000"/>
                <a:gd name="connsiteX24" fmla="*/ 8372 w 10000"/>
                <a:gd name="connsiteY24" fmla="*/ 4691 h 10000"/>
                <a:gd name="connsiteX25" fmla="*/ 8372 w 10000"/>
                <a:gd name="connsiteY25" fmla="*/ 4768 h 10000"/>
                <a:gd name="connsiteX26" fmla="*/ 8339 w 10000"/>
                <a:gd name="connsiteY26" fmla="*/ 4923 h 10000"/>
                <a:gd name="connsiteX27" fmla="*/ 8173 w 10000"/>
                <a:gd name="connsiteY27" fmla="*/ 5077 h 10000"/>
                <a:gd name="connsiteX28" fmla="*/ 7973 w 10000"/>
                <a:gd name="connsiteY28" fmla="*/ 5290 h 10000"/>
                <a:gd name="connsiteX29" fmla="*/ 7874 w 10000"/>
                <a:gd name="connsiteY29" fmla="*/ 5463 h 10000"/>
                <a:gd name="connsiteX30" fmla="*/ 7774 w 10000"/>
                <a:gd name="connsiteY30" fmla="*/ 5927 h 10000"/>
                <a:gd name="connsiteX31" fmla="*/ 7542 w 10000"/>
                <a:gd name="connsiteY31" fmla="*/ 6197 h 10000"/>
                <a:gd name="connsiteX32" fmla="*/ 7243 w 10000"/>
                <a:gd name="connsiteY32" fmla="*/ 6622 h 10000"/>
                <a:gd name="connsiteX33" fmla="*/ 7176 w 10000"/>
                <a:gd name="connsiteY33" fmla="*/ 6776 h 10000"/>
                <a:gd name="connsiteX34" fmla="*/ 7143 w 10000"/>
                <a:gd name="connsiteY34" fmla="*/ 6892 h 10000"/>
                <a:gd name="connsiteX35" fmla="*/ 7076 w 10000"/>
                <a:gd name="connsiteY35" fmla="*/ 7008 h 10000"/>
                <a:gd name="connsiteX36" fmla="*/ 7043 w 10000"/>
                <a:gd name="connsiteY36" fmla="*/ 7201 h 10000"/>
                <a:gd name="connsiteX37" fmla="*/ 7076 w 10000"/>
                <a:gd name="connsiteY37" fmla="*/ 7375 h 10000"/>
                <a:gd name="connsiteX38" fmla="*/ 7143 w 10000"/>
                <a:gd name="connsiteY38" fmla="*/ 7432 h 10000"/>
                <a:gd name="connsiteX39" fmla="*/ 7309 w 10000"/>
                <a:gd name="connsiteY39" fmla="*/ 7568 h 10000"/>
                <a:gd name="connsiteX40" fmla="*/ 8007 w 10000"/>
                <a:gd name="connsiteY40" fmla="*/ 7838 h 10000"/>
                <a:gd name="connsiteX41" fmla="*/ 8140 w 10000"/>
                <a:gd name="connsiteY41" fmla="*/ 7857 h 10000"/>
                <a:gd name="connsiteX42" fmla="*/ 8372 w 10000"/>
                <a:gd name="connsiteY42" fmla="*/ 8127 h 10000"/>
                <a:gd name="connsiteX43" fmla="*/ 8505 w 10000"/>
                <a:gd name="connsiteY43" fmla="*/ 8185 h 10000"/>
                <a:gd name="connsiteX44" fmla="*/ 8704 w 10000"/>
                <a:gd name="connsiteY44" fmla="*/ 8224 h 10000"/>
                <a:gd name="connsiteX45" fmla="*/ 8870 w 10000"/>
                <a:gd name="connsiteY45" fmla="*/ 8224 h 10000"/>
                <a:gd name="connsiteX46" fmla="*/ 9003 w 10000"/>
                <a:gd name="connsiteY46" fmla="*/ 8340 h 10000"/>
                <a:gd name="connsiteX47" fmla="*/ 9568 w 10000"/>
                <a:gd name="connsiteY47" fmla="*/ 8494 h 10000"/>
                <a:gd name="connsiteX48" fmla="*/ 9801 w 10000"/>
                <a:gd name="connsiteY48" fmla="*/ 8610 h 10000"/>
                <a:gd name="connsiteX49" fmla="*/ 9900 w 10000"/>
                <a:gd name="connsiteY49" fmla="*/ 8764 h 10000"/>
                <a:gd name="connsiteX50" fmla="*/ 9900 w 10000"/>
                <a:gd name="connsiteY50" fmla="*/ 8880 h 10000"/>
                <a:gd name="connsiteX51" fmla="*/ 9734 w 10000"/>
                <a:gd name="connsiteY51" fmla="*/ 9035 h 10000"/>
                <a:gd name="connsiteX52" fmla="*/ 9635 w 10000"/>
                <a:gd name="connsiteY52" fmla="*/ 9189 h 10000"/>
                <a:gd name="connsiteX53" fmla="*/ 9568 w 10000"/>
                <a:gd name="connsiteY53" fmla="*/ 9344 h 10000"/>
                <a:gd name="connsiteX54" fmla="*/ 9568 w 10000"/>
                <a:gd name="connsiteY54" fmla="*/ 9498 h 10000"/>
                <a:gd name="connsiteX55" fmla="*/ 9701 w 10000"/>
                <a:gd name="connsiteY55" fmla="*/ 9653 h 10000"/>
                <a:gd name="connsiteX56" fmla="*/ 9900 w 10000"/>
                <a:gd name="connsiteY56" fmla="*/ 9884 h 10000"/>
                <a:gd name="connsiteX57" fmla="*/ 10000 w 10000"/>
                <a:gd name="connsiteY57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98 w 10000"/>
                <a:gd name="connsiteY6" fmla="*/ 1180 h 10000"/>
                <a:gd name="connsiteX7" fmla="*/ 4784 w 10000"/>
                <a:gd name="connsiteY7" fmla="*/ 2934 h 10000"/>
                <a:gd name="connsiteX8" fmla="*/ 4950 w 10000"/>
                <a:gd name="connsiteY8" fmla="*/ 3108 h 10000"/>
                <a:gd name="connsiteX9" fmla="*/ 5050 w 10000"/>
                <a:gd name="connsiteY9" fmla="*/ 3205 h 10000"/>
                <a:gd name="connsiteX10" fmla="*/ 5515 w 10000"/>
                <a:gd name="connsiteY10" fmla="*/ 3320 h 10000"/>
                <a:gd name="connsiteX11" fmla="*/ 5781 w 10000"/>
                <a:gd name="connsiteY11" fmla="*/ 3417 h 10000"/>
                <a:gd name="connsiteX12" fmla="*/ 6113 w 10000"/>
                <a:gd name="connsiteY12" fmla="*/ 3514 h 10000"/>
                <a:gd name="connsiteX13" fmla="*/ 6246 w 10000"/>
                <a:gd name="connsiteY13" fmla="*/ 3533 h 10000"/>
                <a:gd name="connsiteX14" fmla="*/ 6711 w 10000"/>
                <a:gd name="connsiteY14" fmla="*/ 3533 h 10000"/>
                <a:gd name="connsiteX15" fmla="*/ 7342 w 10000"/>
                <a:gd name="connsiteY15" fmla="*/ 3533 h 10000"/>
                <a:gd name="connsiteX16" fmla="*/ 7508 w 10000"/>
                <a:gd name="connsiteY16" fmla="*/ 3571 h 10000"/>
                <a:gd name="connsiteX17" fmla="*/ 7674 w 10000"/>
                <a:gd name="connsiteY17" fmla="*/ 3668 h 10000"/>
                <a:gd name="connsiteX18" fmla="*/ 7674 w 10000"/>
                <a:gd name="connsiteY18" fmla="*/ 3784 h 10000"/>
                <a:gd name="connsiteX19" fmla="*/ 7674 w 10000"/>
                <a:gd name="connsiteY19" fmla="*/ 3938 h 10000"/>
                <a:gd name="connsiteX20" fmla="*/ 7708 w 10000"/>
                <a:gd name="connsiteY20" fmla="*/ 4151 h 10000"/>
                <a:gd name="connsiteX21" fmla="*/ 7907 w 10000"/>
                <a:gd name="connsiteY21" fmla="*/ 4324 h 10000"/>
                <a:gd name="connsiteX22" fmla="*/ 8272 w 10000"/>
                <a:gd name="connsiteY22" fmla="*/ 4575 h 10000"/>
                <a:gd name="connsiteX23" fmla="*/ 8372 w 10000"/>
                <a:gd name="connsiteY23" fmla="*/ 4691 h 10000"/>
                <a:gd name="connsiteX24" fmla="*/ 8372 w 10000"/>
                <a:gd name="connsiteY24" fmla="*/ 4768 h 10000"/>
                <a:gd name="connsiteX25" fmla="*/ 8339 w 10000"/>
                <a:gd name="connsiteY25" fmla="*/ 4923 h 10000"/>
                <a:gd name="connsiteX26" fmla="*/ 8173 w 10000"/>
                <a:gd name="connsiteY26" fmla="*/ 5077 h 10000"/>
                <a:gd name="connsiteX27" fmla="*/ 7973 w 10000"/>
                <a:gd name="connsiteY27" fmla="*/ 5290 h 10000"/>
                <a:gd name="connsiteX28" fmla="*/ 7874 w 10000"/>
                <a:gd name="connsiteY28" fmla="*/ 5463 h 10000"/>
                <a:gd name="connsiteX29" fmla="*/ 7774 w 10000"/>
                <a:gd name="connsiteY29" fmla="*/ 5927 h 10000"/>
                <a:gd name="connsiteX30" fmla="*/ 7542 w 10000"/>
                <a:gd name="connsiteY30" fmla="*/ 6197 h 10000"/>
                <a:gd name="connsiteX31" fmla="*/ 7243 w 10000"/>
                <a:gd name="connsiteY31" fmla="*/ 6622 h 10000"/>
                <a:gd name="connsiteX32" fmla="*/ 7176 w 10000"/>
                <a:gd name="connsiteY32" fmla="*/ 6776 h 10000"/>
                <a:gd name="connsiteX33" fmla="*/ 7143 w 10000"/>
                <a:gd name="connsiteY33" fmla="*/ 6892 h 10000"/>
                <a:gd name="connsiteX34" fmla="*/ 7076 w 10000"/>
                <a:gd name="connsiteY34" fmla="*/ 7008 h 10000"/>
                <a:gd name="connsiteX35" fmla="*/ 7043 w 10000"/>
                <a:gd name="connsiteY35" fmla="*/ 7201 h 10000"/>
                <a:gd name="connsiteX36" fmla="*/ 7076 w 10000"/>
                <a:gd name="connsiteY36" fmla="*/ 7375 h 10000"/>
                <a:gd name="connsiteX37" fmla="*/ 7143 w 10000"/>
                <a:gd name="connsiteY37" fmla="*/ 7432 h 10000"/>
                <a:gd name="connsiteX38" fmla="*/ 7309 w 10000"/>
                <a:gd name="connsiteY38" fmla="*/ 7568 h 10000"/>
                <a:gd name="connsiteX39" fmla="*/ 8007 w 10000"/>
                <a:gd name="connsiteY39" fmla="*/ 7838 h 10000"/>
                <a:gd name="connsiteX40" fmla="*/ 8140 w 10000"/>
                <a:gd name="connsiteY40" fmla="*/ 7857 h 10000"/>
                <a:gd name="connsiteX41" fmla="*/ 8372 w 10000"/>
                <a:gd name="connsiteY41" fmla="*/ 8127 h 10000"/>
                <a:gd name="connsiteX42" fmla="*/ 8505 w 10000"/>
                <a:gd name="connsiteY42" fmla="*/ 8185 h 10000"/>
                <a:gd name="connsiteX43" fmla="*/ 8704 w 10000"/>
                <a:gd name="connsiteY43" fmla="*/ 8224 h 10000"/>
                <a:gd name="connsiteX44" fmla="*/ 8870 w 10000"/>
                <a:gd name="connsiteY44" fmla="*/ 8224 h 10000"/>
                <a:gd name="connsiteX45" fmla="*/ 9003 w 10000"/>
                <a:gd name="connsiteY45" fmla="*/ 8340 h 10000"/>
                <a:gd name="connsiteX46" fmla="*/ 9568 w 10000"/>
                <a:gd name="connsiteY46" fmla="*/ 8494 h 10000"/>
                <a:gd name="connsiteX47" fmla="*/ 9801 w 10000"/>
                <a:gd name="connsiteY47" fmla="*/ 8610 h 10000"/>
                <a:gd name="connsiteX48" fmla="*/ 9900 w 10000"/>
                <a:gd name="connsiteY48" fmla="*/ 8764 h 10000"/>
                <a:gd name="connsiteX49" fmla="*/ 9900 w 10000"/>
                <a:gd name="connsiteY49" fmla="*/ 8880 h 10000"/>
                <a:gd name="connsiteX50" fmla="*/ 9734 w 10000"/>
                <a:gd name="connsiteY50" fmla="*/ 9035 h 10000"/>
                <a:gd name="connsiteX51" fmla="*/ 9635 w 10000"/>
                <a:gd name="connsiteY51" fmla="*/ 9189 h 10000"/>
                <a:gd name="connsiteX52" fmla="*/ 9568 w 10000"/>
                <a:gd name="connsiteY52" fmla="*/ 9344 h 10000"/>
                <a:gd name="connsiteX53" fmla="*/ 9568 w 10000"/>
                <a:gd name="connsiteY53" fmla="*/ 9498 h 10000"/>
                <a:gd name="connsiteX54" fmla="*/ 9701 w 10000"/>
                <a:gd name="connsiteY54" fmla="*/ 9653 h 10000"/>
                <a:gd name="connsiteX55" fmla="*/ 9900 w 10000"/>
                <a:gd name="connsiteY55" fmla="*/ 9884 h 10000"/>
                <a:gd name="connsiteX56" fmla="*/ 10000 w 10000"/>
                <a:gd name="connsiteY56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4784 w 10000"/>
                <a:gd name="connsiteY6" fmla="*/ 2934 h 10000"/>
                <a:gd name="connsiteX7" fmla="*/ 4950 w 10000"/>
                <a:gd name="connsiteY7" fmla="*/ 3108 h 10000"/>
                <a:gd name="connsiteX8" fmla="*/ 5050 w 10000"/>
                <a:gd name="connsiteY8" fmla="*/ 3205 h 10000"/>
                <a:gd name="connsiteX9" fmla="*/ 5515 w 10000"/>
                <a:gd name="connsiteY9" fmla="*/ 3320 h 10000"/>
                <a:gd name="connsiteX10" fmla="*/ 5781 w 10000"/>
                <a:gd name="connsiteY10" fmla="*/ 3417 h 10000"/>
                <a:gd name="connsiteX11" fmla="*/ 6113 w 10000"/>
                <a:gd name="connsiteY11" fmla="*/ 3514 h 10000"/>
                <a:gd name="connsiteX12" fmla="*/ 6246 w 10000"/>
                <a:gd name="connsiteY12" fmla="*/ 3533 h 10000"/>
                <a:gd name="connsiteX13" fmla="*/ 6711 w 10000"/>
                <a:gd name="connsiteY13" fmla="*/ 3533 h 10000"/>
                <a:gd name="connsiteX14" fmla="*/ 7342 w 10000"/>
                <a:gd name="connsiteY14" fmla="*/ 3533 h 10000"/>
                <a:gd name="connsiteX15" fmla="*/ 7508 w 10000"/>
                <a:gd name="connsiteY15" fmla="*/ 3571 h 10000"/>
                <a:gd name="connsiteX16" fmla="*/ 7674 w 10000"/>
                <a:gd name="connsiteY16" fmla="*/ 3668 h 10000"/>
                <a:gd name="connsiteX17" fmla="*/ 7674 w 10000"/>
                <a:gd name="connsiteY17" fmla="*/ 3784 h 10000"/>
                <a:gd name="connsiteX18" fmla="*/ 7674 w 10000"/>
                <a:gd name="connsiteY18" fmla="*/ 3938 h 10000"/>
                <a:gd name="connsiteX19" fmla="*/ 7708 w 10000"/>
                <a:gd name="connsiteY19" fmla="*/ 4151 h 10000"/>
                <a:gd name="connsiteX20" fmla="*/ 7907 w 10000"/>
                <a:gd name="connsiteY20" fmla="*/ 4324 h 10000"/>
                <a:gd name="connsiteX21" fmla="*/ 8272 w 10000"/>
                <a:gd name="connsiteY21" fmla="*/ 4575 h 10000"/>
                <a:gd name="connsiteX22" fmla="*/ 8372 w 10000"/>
                <a:gd name="connsiteY22" fmla="*/ 4691 h 10000"/>
                <a:gd name="connsiteX23" fmla="*/ 8372 w 10000"/>
                <a:gd name="connsiteY23" fmla="*/ 4768 h 10000"/>
                <a:gd name="connsiteX24" fmla="*/ 8339 w 10000"/>
                <a:gd name="connsiteY24" fmla="*/ 4923 h 10000"/>
                <a:gd name="connsiteX25" fmla="*/ 8173 w 10000"/>
                <a:gd name="connsiteY25" fmla="*/ 5077 h 10000"/>
                <a:gd name="connsiteX26" fmla="*/ 7973 w 10000"/>
                <a:gd name="connsiteY26" fmla="*/ 5290 h 10000"/>
                <a:gd name="connsiteX27" fmla="*/ 7874 w 10000"/>
                <a:gd name="connsiteY27" fmla="*/ 5463 h 10000"/>
                <a:gd name="connsiteX28" fmla="*/ 7774 w 10000"/>
                <a:gd name="connsiteY28" fmla="*/ 5927 h 10000"/>
                <a:gd name="connsiteX29" fmla="*/ 7542 w 10000"/>
                <a:gd name="connsiteY29" fmla="*/ 6197 h 10000"/>
                <a:gd name="connsiteX30" fmla="*/ 7243 w 10000"/>
                <a:gd name="connsiteY30" fmla="*/ 6622 h 10000"/>
                <a:gd name="connsiteX31" fmla="*/ 7176 w 10000"/>
                <a:gd name="connsiteY31" fmla="*/ 6776 h 10000"/>
                <a:gd name="connsiteX32" fmla="*/ 7143 w 10000"/>
                <a:gd name="connsiteY32" fmla="*/ 6892 h 10000"/>
                <a:gd name="connsiteX33" fmla="*/ 7076 w 10000"/>
                <a:gd name="connsiteY33" fmla="*/ 7008 h 10000"/>
                <a:gd name="connsiteX34" fmla="*/ 7043 w 10000"/>
                <a:gd name="connsiteY34" fmla="*/ 7201 h 10000"/>
                <a:gd name="connsiteX35" fmla="*/ 7076 w 10000"/>
                <a:gd name="connsiteY35" fmla="*/ 7375 h 10000"/>
                <a:gd name="connsiteX36" fmla="*/ 7143 w 10000"/>
                <a:gd name="connsiteY36" fmla="*/ 7432 h 10000"/>
                <a:gd name="connsiteX37" fmla="*/ 7309 w 10000"/>
                <a:gd name="connsiteY37" fmla="*/ 7568 h 10000"/>
                <a:gd name="connsiteX38" fmla="*/ 8007 w 10000"/>
                <a:gd name="connsiteY38" fmla="*/ 7838 h 10000"/>
                <a:gd name="connsiteX39" fmla="*/ 8140 w 10000"/>
                <a:gd name="connsiteY39" fmla="*/ 7857 h 10000"/>
                <a:gd name="connsiteX40" fmla="*/ 8372 w 10000"/>
                <a:gd name="connsiteY40" fmla="*/ 8127 h 10000"/>
                <a:gd name="connsiteX41" fmla="*/ 8505 w 10000"/>
                <a:gd name="connsiteY41" fmla="*/ 8185 h 10000"/>
                <a:gd name="connsiteX42" fmla="*/ 8704 w 10000"/>
                <a:gd name="connsiteY42" fmla="*/ 8224 h 10000"/>
                <a:gd name="connsiteX43" fmla="*/ 8870 w 10000"/>
                <a:gd name="connsiteY43" fmla="*/ 8224 h 10000"/>
                <a:gd name="connsiteX44" fmla="*/ 9003 w 10000"/>
                <a:gd name="connsiteY44" fmla="*/ 8340 h 10000"/>
                <a:gd name="connsiteX45" fmla="*/ 9568 w 10000"/>
                <a:gd name="connsiteY45" fmla="*/ 8494 h 10000"/>
                <a:gd name="connsiteX46" fmla="*/ 9801 w 10000"/>
                <a:gd name="connsiteY46" fmla="*/ 8610 h 10000"/>
                <a:gd name="connsiteX47" fmla="*/ 9900 w 10000"/>
                <a:gd name="connsiteY47" fmla="*/ 8764 h 10000"/>
                <a:gd name="connsiteX48" fmla="*/ 9900 w 10000"/>
                <a:gd name="connsiteY48" fmla="*/ 8880 h 10000"/>
                <a:gd name="connsiteX49" fmla="*/ 9734 w 10000"/>
                <a:gd name="connsiteY49" fmla="*/ 9035 h 10000"/>
                <a:gd name="connsiteX50" fmla="*/ 9635 w 10000"/>
                <a:gd name="connsiteY50" fmla="*/ 9189 h 10000"/>
                <a:gd name="connsiteX51" fmla="*/ 9568 w 10000"/>
                <a:gd name="connsiteY51" fmla="*/ 9344 h 10000"/>
                <a:gd name="connsiteX52" fmla="*/ 9568 w 10000"/>
                <a:gd name="connsiteY52" fmla="*/ 9498 h 10000"/>
                <a:gd name="connsiteX53" fmla="*/ 9701 w 10000"/>
                <a:gd name="connsiteY53" fmla="*/ 9653 h 10000"/>
                <a:gd name="connsiteX54" fmla="*/ 9900 w 10000"/>
                <a:gd name="connsiteY54" fmla="*/ 9884 h 10000"/>
                <a:gd name="connsiteX55" fmla="*/ 10000 w 10000"/>
                <a:gd name="connsiteY55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4784 w 10000"/>
                <a:gd name="connsiteY5" fmla="*/ 2934 h 10000"/>
                <a:gd name="connsiteX6" fmla="*/ 4950 w 10000"/>
                <a:gd name="connsiteY6" fmla="*/ 3108 h 10000"/>
                <a:gd name="connsiteX7" fmla="*/ 5050 w 10000"/>
                <a:gd name="connsiteY7" fmla="*/ 3205 h 10000"/>
                <a:gd name="connsiteX8" fmla="*/ 5515 w 10000"/>
                <a:gd name="connsiteY8" fmla="*/ 3320 h 10000"/>
                <a:gd name="connsiteX9" fmla="*/ 5781 w 10000"/>
                <a:gd name="connsiteY9" fmla="*/ 3417 h 10000"/>
                <a:gd name="connsiteX10" fmla="*/ 6113 w 10000"/>
                <a:gd name="connsiteY10" fmla="*/ 3514 h 10000"/>
                <a:gd name="connsiteX11" fmla="*/ 6246 w 10000"/>
                <a:gd name="connsiteY11" fmla="*/ 3533 h 10000"/>
                <a:gd name="connsiteX12" fmla="*/ 6711 w 10000"/>
                <a:gd name="connsiteY12" fmla="*/ 3533 h 10000"/>
                <a:gd name="connsiteX13" fmla="*/ 7342 w 10000"/>
                <a:gd name="connsiteY13" fmla="*/ 3533 h 10000"/>
                <a:gd name="connsiteX14" fmla="*/ 7508 w 10000"/>
                <a:gd name="connsiteY14" fmla="*/ 3571 h 10000"/>
                <a:gd name="connsiteX15" fmla="*/ 7674 w 10000"/>
                <a:gd name="connsiteY15" fmla="*/ 3668 h 10000"/>
                <a:gd name="connsiteX16" fmla="*/ 7674 w 10000"/>
                <a:gd name="connsiteY16" fmla="*/ 3784 h 10000"/>
                <a:gd name="connsiteX17" fmla="*/ 7674 w 10000"/>
                <a:gd name="connsiteY17" fmla="*/ 3938 h 10000"/>
                <a:gd name="connsiteX18" fmla="*/ 7708 w 10000"/>
                <a:gd name="connsiteY18" fmla="*/ 4151 h 10000"/>
                <a:gd name="connsiteX19" fmla="*/ 7907 w 10000"/>
                <a:gd name="connsiteY19" fmla="*/ 4324 h 10000"/>
                <a:gd name="connsiteX20" fmla="*/ 8272 w 10000"/>
                <a:gd name="connsiteY20" fmla="*/ 4575 h 10000"/>
                <a:gd name="connsiteX21" fmla="*/ 8372 w 10000"/>
                <a:gd name="connsiteY21" fmla="*/ 4691 h 10000"/>
                <a:gd name="connsiteX22" fmla="*/ 8372 w 10000"/>
                <a:gd name="connsiteY22" fmla="*/ 4768 h 10000"/>
                <a:gd name="connsiteX23" fmla="*/ 8339 w 10000"/>
                <a:gd name="connsiteY23" fmla="*/ 4923 h 10000"/>
                <a:gd name="connsiteX24" fmla="*/ 8173 w 10000"/>
                <a:gd name="connsiteY24" fmla="*/ 5077 h 10000"/>
                <a:gd name="connsiteX25" fmla="*/ 7973 w 10000"/>
                <a:gd name="connsiteY25" fmla="*/ 5290 h 10000"/>
                <a:gd name="connsiteX26" fmla="*/ 7874 w 10000"/>
                <a:gd name="connsiteY26" fmla="*/ 5463 h 10000"/>
                <a:gd name="connsiteX27" fmla="*/ 7774 w 10000"/>
                <a:gd name="connsiteY27" fmla="*/ 5927 h 10000"/>
                <a:gd name="connsiteX28" fmla="*/ 7542 w 10000"/>
                <a:gd name="connsiteY28" fmla="*/ 6197 h 10000"/>
                <a:gd name="connsiteX29" fmla="*/ 7243 w 10000"/>
                <a:gd name="connsiteY29" fmla="*/ 6622 h 10000"/>
                <a:gd name="connsiteX30" fmla="*/ 7176 w 10000"/>
                <a:gd name="connsiteY30" fmla="*/ 6776 h 10000"/>
                <a:gd name="connsiteX31" fmla="*/ 7143 w 10000"/>
                <a:gd name="connsiteY31" fmla="*/ 6892 h 10000"/>
                <a:gd name="connsiteX32" fmla="*/ 7076 w 10000"/>
                <a:gd name="connsiteY32" fmla="*/ 7008 h 10000"/>
                <a:gd name="connsiteX33" fmla="*/ 7043 w 10000"/>
                <a:gd name="connsiteY33" fmla="*/ 7201 h 10000"/>
                <a:gd name="connsiteX34" fmla="*/ 7076 w 10000"/>
                <a:gd name="connsiteY34" fmla="*/ 7375 h 10000"/>
                <a:gd name="connsiteX35" fmla="*/ 7143 w 10000"/>
                <a:gd name="connsiteY35" fmla="*/ 7432 h 10000"/>
                <a:gd name="connsiteX36" fmla="*/ 7309 w 10000"/>
                <a:gd name="connsiteY36" fmla="*/ 7568 h 10000"/>
                <a:gd name="connsiteX37" fmla="*/ 8007 w 10000"/>
                <a:gd name="connsiteY37" fmla="*/ 7838 h 10000"/>
                <a:gd name="connsiteX38" fmla="*/ 8140 w 10000"/>
                <a:gd name="connsiteY38" fmla="*/ 7857 h 10000"/>
                <a:gd name="connsiteX39" fmla="*/ 8372 w 10000"/>
                <a:gd name="connsiteY39" fmla="*/ 8127 h 10000"/>
                <a:gd name="connsiteX40" fmla="*/ 8505 w 10000"/>
                <a:gd name="connsiteY40" fmla="*/ 8185 h 10000"/>
                <a:gd name="connsiteX41" fmla="*/ 8704 w 10000"/>
                <a:gd name="connsiteY41" fmla="*/ 8224 h 10000"/>
                <a:gd name="connsiteX42" fmla="*/ 8870 w 10000"/>
                <a:gd name="connsiteY42" fmla="*/ 8224 h 10000"/>
                <a:gd name="connsiteX43" fmla="*/ 9003 w 10000"/>
                <a:gd name="connsiteY43" fmla="*/ 8340 h 10000"/>
                <a:gd name="connsiteX44" fmla="*/ 9568 w 10000"/>
                <a:gd name="connsiteY44" fmla="*/ 8494 h 10000"/>
                <a:gd name="connsiteX45" fmla="*/ 9801 w 10000"/>
                <a:gd name="connsiteY45" fmla="*/ 8610 h 10000"/>
                <a:gd name="connsiteX46" fmla="*/ 9900 w 10000"/>
                <a:gd name="connsiteY46" fmla="*/ 8764 h 10000"/>
                <a:gd name="connsiteX47" fmla="*/ 9900 w 10000"/>
                <a:gd name="connsiteY47" fmla="*/ 8880 h 10000"/>
                <a:gd name="connsiteX48" fmla="*/ 9734 w 10000"/>
                <a:gd name="connsiteY48" fmla="*/ 9035 h 10000"/>
                <a:gd name="connsiteX49" fmla="*/ 9635 w 10000"/>
                <a:gd name="connsiteY49" fmla="*/ 9189 h 10000"/>
                <a:gd name="connsiteX50" fmla="*/ 9568 w 10000"/>
                <a:gd name="connsiteY50" fmla="*/ 9344 h 10000"/>
                <a:gd name="connsiteX51" fmla="*/ 9568 w 10000"/>
                <a:gd name="connsiteY51" fmla="*/ 9498 h 10000"/>
                <a:gd name="connsiteX52" fmla="*/ 9701 w 10000"/>
                <a:gd name="connsiteY52" fmla="*/ 9653 h 10000"/>
                <a:gd name="connsiteX53" fmla="*/ 9900 w 10000"/>
                <a:gd name="connsiteY53" fmla="*/ 9884 h 10000"/>
                <a:gd name="connsiteX54" fmla="*/ 10000 w 10000"/>
                <a:gd name="connsiteY54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213 w 10000"/>
                <a:gd name="connsiteY5" fmla="*/ 245 h 10000"/>
                <a:gd name="connsiteX6" fmla="*/ 4784 w 10000"/>
                <a:gd name="connsiteY6" fmla="*/ 2934 h 10000"/>
                <a:gd name="connsiteX7" fmla="*/ 4950 w 10000"/>
                <a:gd name="connsiteY7" fmla="*/ 3108 h 10000"/>
                <a:gd name="connsiteX8" fmla="*/ 5050 w 10000"/>
                <a:gd name="connsiteY8" fmla="*/ 3205 h 10000"/>
                <a:gd name="connsiteX9" fmla="*/ 5515 w 10000"/>
                <a:gd name="connsiteY9" fmla="*/ 3320 h 10000"/>
                <a:gd name="connsiteX10" fmla="*/ 5781 w 10000"/>
                <a:gd name="connsiteY10" fmla="*/ 3417 h 10000"/>
                <a:gd name="connsiteX11" fmla="*/ 6113 w 10000"/>
                <a:gd name="connsiteY11" fmla="*/ 3514 h 10000"/>
                <a:gd name="connsiteX12" fmla="*/ 6246 w 10000"/>
                <a:gd name="connsiteY12" fmla="*/ 3533 h 10000"/>
                <a:gd name="connsiteX13" fmla="*/ 6711 w 10000"/>
                <a:gd name="connsiteY13" fmla="*/ 3533 h 10000"/>
                <a:gd name="connsiteX14" fmla="*/ 7342 w 10000"/>
                <a:gd name="connsiteY14" fmla="*/ 3533 h 10000"/>
                <a:gd name="connsiteX15" fmla="*/ 7508 w 10000"/>
                <a:gd name="connsiteY15" fmla="*/ 3571 h 10000"/>
                <a:gd name="connsiteX16" fmla="*/ 7674 w 10000"/>
                <a:gd name="connsiteY16" fmla="*/ 3668 h 10000"/>
                <a:gd name="connsiteX17" fmla="*/ 7674 w 10000"/>
                <a:gd name="connsiteY17" fmla="*/ 3784 h 10000"/>
                <a:gd name="connsiteX18" fmla="*/ 7674 w 10000"/>
                <a:gd name="connsiteY18" fmla="*/ 3938 h 10000"/>
                <a:gd name="connsiteX19" fmla="*/ 7708 w 10000"/>
                <a:gd name="connsiteY19" fmla="*/ 4151 h 10000"/>
                <a:gd name="connsiteX20" fmla="*/ 7907 w 10000"/>
                <a:gd name="connsiteY20" fmla="*/ 4324 h 10000"/>
                <a:gd name="connsiteX21" fmla="*/ 8272 w 10000"/>
                <a:gd name="connsiteY21" fmla="*/ 4575 h 10000"/>
                <a:gd name="connsiteX22" fmla="*/ 8372 w 10000"/>
                <a:gd name="connsiteY22" fmla="*/ 4691 h 10000"/>
                <a:gd name="connsiteX23" fmla="*/ 8372 w 10000"/>
                <a:gd name="connsiteY23" fmla="*/ 4768 h 10000"/>
                <a:gd name="connsiteX24" fmla="*/ 8339 w 10000"/>
                <a:gd name="connsiteY24" fmla="*/ 4923 h 10000"/>
                <a:gd name="connsiteX25" fmla="*/ 8173 w 10000"/>
                <a:gd name="connsiteY25" fmla="*/ 5077 h 10000"/>
                <a:gd name="connsiteX26" fmla="*/ 7973 w 10000"/>
                <a:gd name="connsiteY26" fmla="*/ 5290 h 10000"/>
                <a:gd name="connsiteX27" fmla="*/ 7874 w 10000"/>
                <a:gd name="connsiteY27" fmla="*/ 5463 h 10000"/>
                <a:gd name="connsiteX28" fmla="*/ 7774 w 10000"/>
                <a:gd name="connsiteY28" fmla="*/ 5927 h 10000"/>
                <a:gd name="connsiteX29" fmla="*/ 7542 w 10000"/>
                <a:gd name="connsiteY29" fmla="*/ 6197 h 10000"/>
                <a:gd name="connsiteX30" fmla="*/ 7243 w 10000"/>
                <a:gd name="connsiteY30" fmla="*/ 6622 h 10000"/>
                <a:gd name="connsiteX31" fmla="*/ 7176 w 10000"/>
                <a:gd name="connsiteY31" fmla="*/ 6776 h 10000"/>
                <a:gd name="connsiteX32" fmla="*/ 7143 w 10000"/>
                <a:gd name="connsiteY32" fmla="*/ 6892 h 10000"/>
                <a:gd name="connsiteX33" fmla="*/ 7076 w 10000"/>
                <a:gd name="connsiteY33" fmla="*/ 7008 h 10000"/>
                <a:gd name="connsiteX34" fmla="*/ 7043 w 10000"/>
                <a:gd name="connsiteY34" fmla="*/ 7201 h 10000"/>
                <a:gd name="connsiteX35" fmla="*/ 7076 w 10000"/>
                <a:gd name="connsiteY35" fmla="*/ 7375 h 10000"/>
                <a:gd name="connsiteX36" fmla="*/ 7143 w 10000"/>
                <a:gd name="connsiteY36" fmla="*/ 7432 h 10000"/>
                <a:gd name="connsiteX37" fmla="*/ 7309 w 10000"/>
                <a:gd name="connsiteY37" fmla="*/ 7568 h 10000"/>
                <a:gd name="connsiteX38" fmla="*/ 8007 w 10000"/>
                <a:gd name="connsiteY38" fmla="*/ 7838 h 10000"/>
                <a:gd name="connsiteX39" fmla="*/ 8140 w 10000"/>
                <a:gd name="connsiteY39" fmla="*/ 7857 h 10000"/>
                <a:gd name="connsiteX40" fmla="*/ 8372 w 10000"/>
                <a:gd name="connsiteY40" fmla="*/ 8127 h 10000"/>
                <a:gd name="connsiteX41" fmla="*/ 8505 w 10000"/>
                <a:gd name="connsiteY41" fmla="*/ 8185 h 10000"/>
                <a:gd name="connsiteX42" fmla="*/ 8704 w 10000"/>
                <a:gd name="connsiteY42" fmla="*/ 8224 h 10000"/>
                <a:gd name="connsiteX43" fmla="*/ 8870 w 10000"/>
                <a:gd name="connsiteY43" fmla="*/ 8224 h 10000"/>
                <a:gd name="connsiteX44" fmla="*/ 9003 w 10000"/>
                <a:gd name="connsiteY44" fmla="*/ 8340 h 10000"/>
                <a:gd name="connsiteX45" fmla="*/ 9568 w 10000"/>
                <a:gd name="connsiteY45" fmla="*/ 8494 h 10000"/>
                <a:gd name="connsiteX46" fmla="*/ 9801 w 10000"/>
                <a:gd name="connsiteY46" fmla="*/ 8610 h 10000"/>
                <a:gd name="connsiteX47" fmla="*/ 9900 w 10000"/>
                <a:gd name="connsiteY47" fmla="*/ 8764 h 10000"/>
                <a:gd name="connsiteX48" fmla="*/ 9900 w 10000"/>
                <a:gd name="connsiteY48" fmla="*/ 8880 h 10000"/>
                <a:gd name="connsiteX49" fmla="*/ 9734 w 10000"/>
                <a:gd name="connsiteY49" fmla="*/ 9035 h 10000"/>
                <a:gd name="connsiteX50" fmla="*/ 9635 w 10000"/>
                <a:gd name="connsiteY50" fmla="*/ 9189 h 10000"/>
                <a:gd name="connsiteX51" fmla="*/ 9568 w 10000"/>
                <a:gd name="connsiteY51" fmla="*/ 9344 h 10000"/>
                <a:gd name="connsiteX52" fmla="*/ 9568 w 10000"/>
                <a:gd name="connsiteY52" fmla="*/ 9498 h 10000"/>
                <a:gd name="connsiteX53" fmla="*/ 9701 w 10000"/>
                <a:gd name="connsiteY53" fmla="*/ 9653 h 10000"/>
                <a:gd name="connsiteX54" fmla="*/ 9900 w 10000"/>
                <a:gd name="connsiteY54" fmla="*/ 9884 h 10000"/>
                <a:gd name="connsiteX55" fmla="*/ 10000 w 10000"/>
                <a:gd name="connsiteY55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189 w 10000"/>
                <a:gd name="connsiteY3" fmla="*/ 174 h 10000"/>
                <a:gd name="connsiteX4" fmla="*/ 3213 w 10000"/>
                <a:gd name="connsiteY4" fmla="*/ 245 h 10000"/>
                <a:gd name="connsiteX5" fmla="*/ 4784 w 10000"/>
                <a:gd name="connsiteY5" fmla="*/ 2934 h 10000"/>
                <a:gd name="connsiteX6" fmla="*/ 4950 w 10000"/>
                <a:gd name="connsiteY6" fmla="*/ 3108 h 10000"/>
                <a:gd name="connsiteX7" fmla="*/ 5050 w 10000"/>
                <a:gd name="connsiteY7" fmla="*/ 3205 h 10000"/>
                <a:gd name="connsiteX8" fmla="*/ 5515 w 10000"/>
                <a:gd name="connsiteY8" fmla="*/ 3320 h 10000"/>
                <a:gd name="connsiteX9" fmla="*/ 5781 w 10000"/>
                <a:gd name="connsiteY9" fmla="*/ 3417 h 10000"/>
                <a:gd name="connsiteX10" fmla="*/ 6113 w 10000"/>
                <a:gd name="connsiteY10" fmla="*/ 3514 h 10000"/>
                <a:gd name="connsiteX11" fmla="*/ 6246 w 10000"/>
                <a:gd name="connsiteY11" fmla="*/ 3533 h 10000"/>
                <a:gd name="connsiteX12" fmla="*/ 6711 w 10000"/>
                <a:gd name="connsiteY12" fmla="*/ 3533 h 10000"/>
                <a:gd name="connsiteX13" fmla="*/ 7342 w 10000"/>
                <a:gd name="connsiteY13" fmla="*/ 3533 h 10000"/>
                <a:gd name="connsiteX14" fmla="*/ 7508 w 10000"/>
                <a:gd name="connsiteY14" fmla="*/ 3571 h 10000"/>
                <a:gd name="connsiteX15" fmla="*/ 7674 w 10000"/>
                <a:gd name="connsiteY15" fmla="*/ 3668 h 10000"/>
                <a:gd name="connsiteX16" fmla="*/ 7674 w 10000"/>
                <a:gd name="connsiteY16" fmla="*/ 3784 h 10000"/>
                <a:gd name="connsiteX17" fmla="*/ 7674 w 10000"/>
                <a:gd name="connsiteY17" fmla="*/ 3938 h 10000"/>
                <a:gd name="connsiteX18" fmla="*/ 7708 w 10000"/>
                <a:gd name="connsiteY18" fmla="*/ 4151 h 10000"/>
                <a:gd name="connsiteX19" fmla="*/ 7907 w 10000"/>
                <a:gd name="connsiteY19" fmla="*/ 4324 h 10000"/>
                <a:gd name="connsiteX20" fmla="*/ 8272 w 10000"/>
                <a:gd name="connsiteY20" fmla="*/ 4575 h 10000"/>
                <a:gd name="connsiteX21" fmla="*/ 8372 w 10000"/>
                <a:gd name="connsiteY21" fmla="*/ 4691 h 10000"/>
                <a:gd name="connsiteX22" fmla="*/ 8372 w 10000"/>
                <a:gd name="connsiteY22" fmla="*/ 4768 h 10000"/>
                <a:gd name="connsiteX23" fmla="*/ 8339 w 10000"/>
                <a:gd name="connsiteY23" fmla="*/ 4923 h 10000"/>
                <a:gd name="connsiteX24" fmla="*/ 8173 w 10000"/>
                <a:gd name="connsiteY24" fmla="*/ 5077 h 10000"/>
                <a:gd name="connsiteX25" fmla="*/ 7973 w 10000"/>
                <a:gd name="connsiteY25" fmla="*/ 5290 h 10000"/>
                <a:gd name="connsiteX26" fmla="*/ 7874 w 10000"/>
                <a:gd name="connsiteY26" fmla="*/ 5463 h 10000"/>
                <a:gd name="connsiteX27" fmla="*/ 7774 w 10000"/>
                <a:gd name="connsiteY27" fmla="*/ 5927 h 10000"/>
                <a:gd name="connsiteX28" fmla="*/ 7542 w 10000"/>
                <a:gd name="connsiteY28" fmla="*/ 6197 h 10000"/>
                <a:gd name="connsiteX29" fmla="*/ 7243 w 10000"/>
                <a:gd name="connsiteY29" fmla="*/ 6622 h 10000"/>
                <a:gd name="connsiteX30" fmla="*/ 7176 w 10000"/>
                <a:gd name="connsiteY30" fmla="*/ 6776 h 10000"/>
                <a:gd name="connsiteX31" fmla="*/ 7143 w 10000"/>
                <a:gd name="connsiteY31" fmla="*/ 6892 h 10000"/>
                <a:gd name="connsiteX32" fmla="*/ 7076 w 10000"/>
                <a:gd name="connsiteY32" fmla="*/ 7008 h 10000"/>
                <a:gd name="connsiteX33" fmla="*/ 7043 w 10000"/>
                <a:gd name="connsiteY33" fmla="*/ 7201 h 10000"/>
                <a:gd name="connsiteX34" fmla="*/ 7076 w 10000"/>
                <a:gd name="connsiteY34" fmla="*/ 7375 h 10000"/>
                <a:gd name="connsiteX35" fmla="*/ 7143 w 10000"/>
                <a:gd name="connsiteY35" fmla="*/ 7432 h 10000"/>
                <a:gd name="connsiteX36" fmla="*/ 7309 w 10000"/>
                <a:gd name="connsiteY36" fmla="*/ 7568 h 10000"/>
                <a:gd name="connsiteX37" fmla="*/ 8007 w 10000"/>
                <a:gd name="connsiteY37" fmla="*/ 7838 h 10000"/>
                <a:gd name="connsiteX38" fmla="*/ 8140 w 10000"/>
                <a:gd name="connsiteY38" fmla="*/ 7857 h 10000"/>
                <a:gd name="connsiteX39" fmla="*/ 8372 w 10000"/>
                <a:gd name="connsiteY39" fmla="*/ 8127 h 10000"/>
                <a:gd name="connsiteX40" fmla="*/ 8505 w 10000"/>
                <a:gd name="connsiteY40" fmla="*/ 8185 h 10000"/>
                <a:gd name="connsiteX41" fmla="*/ 8704 w 10000"/>
                <a:gd name="connsiteY41" fmla="*/ 8224 h 10000"/>
                <a:gd name="connsiteX42" fmla="*/ 8870 w 10000"/>
                <a:gd name="connsiteY42" fmla="*/ 8224 h 10000"/>
                <a:gd name="connsiteX43" fmla="*/ 9003 w 10000"/>
                <a:gd name="connsiteY43" fmla="*/ 8340 h 10000"/>
                <a:gd name="connsiteX44" fmla="*/ 9568 w 10000"/>
                <a:gd name="connsiteY44" fmla="*/ 8494 h 10000"/>
                <a:gd name="connsiteX45" fmla="*/ 9801 w 10000"/>
                <a:gd name="connsiteY45" fmla="*/ 8610 h 10000"/>
                <a:gd name="connsiteX46" fmla="*/ 9900 w 10000"/>
                <a:gd name="connsiteY46" fmla="*/ 8764 h 10000"/>
                <a:gd name="connsiteX47" fmla="*/ 9900 w 10000"/>
                <a:gd name="connsiteY47" fmla="*/ 8880 h 10000"/>
                <a:gd name="connsiteX48" fmla="*/ 9734 w 10000"/>
                <a:gd name="connsiteY48" fmla="*/ 9035 h 10000"/>
                <a:gd name="connsiteX49" fmla="*/ 9635 w 10000"/>
                <a:gd name="connsiteY49" fmla="*/ 9189 h 10000"/>
                <a:gd name="connsiteX50" fmla="*/ 9568 w 10000"/>
                <a:gd name="connsiteY50" fmla="*/ 9344 h 10000"/>
                <a:gd name="connsiteX51" fmla="*/ 9568 w 10000"/>
                <a:gd name="connsiteY51" fmla="*/ 9498 h 10000"/>
                <a:gd name="connsiteX52" fmla="*/ 9701 w 10000"/>
                <a:gd name="connsiteY52" fmla="*/ 9653 h 10000"/>
                <a:gd name="connsiteX53" fmla="*/ 9900 w 10000"/>
                <a:gd name="connsiteY53" fmla="*/ 9884 h 10000"/>
                <a:gd name="connsiteX54" fmla="*/ 10000 w 10000"/>
                <a:gd name="connsiteY54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213 w 10000"/>
                <a:gd name="connsiteY3" fmla="*/ 245 h 10000"/>
                <a:gd name="connsiteX4" fmla="*/ 4784 w 10000"/>
                <a:gd name="connsiteY4" fmla="*/ 2934 h 10000"/>
                <a:gd name="connsiteX5" fmla="*/ 4950 w 10000"/>
                <a:gd name="connsiteY5" fmla="*/ 3108 h 10000"/>
                <a:gd name="connsiteX6" fmla="*/ 5050 w 10000"/>
                <a:gd name="connsiteY6" fmla="*/ 3205 h 10000"/>
                <a:gd name="connsiteX7" fmla="*/ 5515 w 10000"/>
                <a:gd name="connsiteY7" fmla="*/ 3320 h 10000"/>
                <a:gd name="connsiteX8" fmla="*/ 5781 w 10000"/>
                <a:gd name="connsiteY8" fmla="*/ 3417 h 10000"/>
                <a:gd name="connsiteX9" fmla="*/ 6113 w 10000"/>
                <a:gd name="connsiteY9" fmla="*/ 3514 h 10000"/>
                <a:gd name="connsiteX10" fmla="*/ 6246 w 10000"/>
                <a:gd name="connsiteY10" fmla="*/ 3533 h 10000"/>
                <a:gd name="connsiteX11" fmla="*/ 6711 w 10000"/>
                <a:gd name="connsiteY11" fmla="*/ 3533 h 10000"/>
                <a:gd name="connsiteX12" fmla="*/ 7342 w 10000"/>
                <a:gd name="connsiteY12" fmla="*/ 3533 h 10000"/>
                <a:gd name="connsiteX13" fmla="*/ 7508 w 10000"/>
                <a:gd name="connsiteY13" fmla="*/ 3571 h 10000"/>
                <a:gd name="connsiteX14" fmla="*/ 7674 w 10000"/>
                <a:gd name="connsiteY14" fmla="*/ 3668 h 10000"/>
                <a:gd name="connsiteX15" fmla="*/ 7674 w 10000"/>
                <a:gd name="connsiteY15" fmla="*/ 3784 h 10000"/>
                <a:gd name="connsiteX16" fmla="*/ 7674 w 10000"/>
                <a:gd name="connsiteY16" fmla="*/ 3938 h 10000"/>
                <a:gd name="connsiteX17" fmla="*/ 7708 w 10000"/>
                <a:gd name="connsiteY17" fmla="*/ 4151 h 10000"/>
                <a:gd name="connsiteX18" fmla="*/ 7907 w 10000"/>
                <a:gd name="connsiteY18" fmla="*/ 4324 h 10000"/>
                <a:gd name="connsiteX19" fmla="*/ 8272 w 10000"/>
                <a:gd name="connsiteY19" fmla="*/ 4575 h 10000"/>
                <a:gd name="connsiteX20" fmla="*/ 8372 w 10000"/>
                <a:gd name="connsiteY20" fmla="*/ 4691 h 10000"/>
                <a:gd name="connsiteX21" fmla="*/ 8372 w 10000"/>
                <a:gd name="connsiteY21" fmla="*/ 4768 h 10000"/>
                <a:gd name="connsiteX22" fmla="*/ 8339 w 10000"/>
                <a:gd name="connsiteY22" fmla="*/ 4923 h 10000"/>
                <a:gd name="connsiteX23" fmla="*/ 8173 w 10000"/>
                <a:gd name="connsiteY23" fmla="*/ 5077 h 10000"/>
                <a:gd name="connsiteX24" fmla="*/ 7973 w 10000"/>
                <a:gd name="connsiteY24" fmla="*/ 5290 h 10000"/>
                <a:gd name="connsiteX25" fmla="*/ 7874 w 10000"/>
                <a:gd name="connsiteY25" fmla="*/ 5463 h 10000"/>
                <a:gd name="connsiteX26" fmla="*/ 7774 w 10000"/>
                <a:gd name="connsiteY26" fmla="*/ 5927 h 10000"/>
                <a:gd name="connsiteX27" fmla="*/ 7542 w 10000"/>
                <a:gd name="connsiteY27" fmla="*/ 6197 h 10000"/>
                <a:gd name="connsiteX28" fmla="*/ 7243 w 10000"/>
                <a:gd name="connsiteY28" fmla="*/ 6622 h 10000"/>
                <a:gd name="connsiteX29" fmla="*/ 7176 w 10000"/>
                <a:gd name="connsiteY29" fmla="*/ 6776 h 10000"/>
                <a:gd name="connsiteX30" fmla="*/ 7143 w 10000"/>
                <a:gd name="connsiteY30" fmla="*/ 6892 h 10000"/>
                <a:gd name="connsiteX31" fmla="*/ 7076 w 10000"/>
                <a:gd name="connsiteY31" fmla="*/ 7008 h 10000"/>
                <a:gd name="connsiteX32" fmla="*/ 7043 w 10000"/>
                <a:gd name="connsiteY32" fmla="*/ 7201 h 10000"/>
                <a:gd name="connsiteX33" fmla="*/ 7076 w 10000"/>
                <a:gd name="connsiteY33" fmla="*/ 7375 h 10000"/>
                <a:gd name="connsiteX34" fmla="*/ 7143 w 10000"/>
                <a:gd name="connsiteY34" fmla="*/ 7432 h 10000"/>
                <a:gd name="connsiteX35" fmla="*/ 7309 w 10000"/>
                <a:gd name="connsiteY35" fmla="*/ 7568 h 10000"/>
                <a:gd name="connsiteX36" fmla="*/ 8007 w 10000"/>
                <a:gd name="connsiteY36" fmla="*/ 7838 h 10000"/>
                <a:gd name="connsiteX37" fmla="*/ 8140 w 10000"/>
                <a:gd name="connsiteY37" fmla="*/ 7857 h 10000"/>
                <a:gd name="connsiteX38" fmla="*/ 8372 w 10000"/>
                <a:gd name="connsiteY38" fmla="*/ 8127 h 10000"/>
                <a:gd name="connsiteX39" fmla="*/ 8505 w 10000"/>
                <a:gd name="connsiteY39" fmla="*/ 8185 h 10000"/>
                <a:gd name="connsiteX40" fmla="*/ 8704 w 10000"/>
                <a:gd name="connsiteY40" fmla="*/ 8224 h 10000"/>
                <a:gd name="connsiteX41" fmla="*/ 8870 w 10000"/>
                <a:gd name="connsiteY41" fmla="*/ 8224 h 10000"/>
                <a:gd name="connsiteX42" fmla="*/ 9003 w 10000"/>
                <a:gd name="connsiteY42" fmla="*/ 8340 h 10000"/>
                <a:gd name="connsiteX43" fmla="*/ 9568 w 10000"/>
                <a:gd name="connsiteY43" fmla="*/ 8494 h 10000"/>
                <a:gd name="connsiteX44" fmla="*/ 9801 w 10000"/>
                <a:gd name="connsiteY44" fmla="*/ 8610 h 10000"/>
                <a:gd name="connsiteX45" fmla="*/ 9900 w 10000"/>
                <a:gd name="connsiteY45" fmla="*/ 8764 h 10000"/>
                <a:gd name="connsiteX46" fmla="*/ 9900 w 10000"/>
                <a:gd name="connsiteY46" fmla="*/ 8880 h 10000"/>
                <a:gd name="connsiteX47" fmla="*/ 9734 w 10000"/>
                <a:gd name="connsiteY47" fmla="*/ 9035 h 10000"/>
                <a:gd name="connsiteX48" fmla="*/ 9635 w 10000"/>
                <a:gd name="connsiteY48" fmla="*/ 9189 h 10000"/>
                <a:gd name="connsiteX49" fmla="*/ 9568 w 10000"/>
                <a:gd name="connsiteY49" fmla="*/ 9344 h 10000"/>
                <a:gd name="connsiteX50" fmla="*/ 9568 w 10000"/>
                <a:gd name="connsiteY50" fmla="*/ 9498 h 10000"/>
                <a:gd name="connsiteX51" fmla="*/ 9701 w 10000"/>
                <a:gd name="connsiteY51" fmla="*/ 9653 h 10000"/>
                <a:gd name="connsiteX52" fmla="*/ 9900 w 10000"/>
                <a:gd name="connsiteY52" fmla="*/ 9884 h 10000"/>
                <a:gd name="connsiteX53" fmla="*/ 10000 w 10000"/>
                <a:gd name="connsiteY53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4784 w 10000"/>
                <a:gd name="connsiteY3" fmla="*/ 2934 h 10000"/>
                <a:gd name="connsiteX4" fmla="*/ 4950 w 10000"/>
                <a:gd name="connsiteY4" fmla="*/ 3108 h 10000"/>
                <a:gd name="connsiteX5" fmla="*/ 5050 w 10000"/>
                <a:gd name="connsiteY5" fmla="*/ 3205 h 10000"/>
                <a:gd name="connsiteX6" fmla="*/ 5515 w 10000"/>
                <a:gd name="connsiteY6" fmla="*/ 3320 h 10000"/>
                <a:gd name="connsiteX7" fmla="*/ 5781 w 10000"/>
                <a:gd name="connsiteY7" fmla="*/ 3417 h 10000"/>
                <a:gd name="connsiteX8" fmla="*/ 6113 w 10000"/>
                <a:gd name="connsiteY8" fmla="*/ 3514 h 10000"/>
                <a:gd name="connsiteX9" fmla="*/ 6246 w 10000"/>
                <a:gd name="connsiteY9" fmla="*/ 3533 h 10000"/>
                <a:gd name="connsiteX10" fmla="*/ 6711 w 10000"/>
                <a:gd name="connsiteY10" fmla="*/ 3533 h 10000"/>
                <a:gd name="connsiteX11" fmla="*/ 7342 w 10000"/>
                <a:gd name="connsiteY11" fmla="*/ 3533 h 10000"/>
                <a:gd name="connsiteX12" fmla="*/ 7508 w 10000"/>
                <a:gd name="connsiteY12" fmla="*/ 3571 h 10000"/>
                <a:gd name="connsiteX13" fmla="*/ 7674 w 10000"/>
                <a:gd name="connsiteY13" fmla="*/ 3668 h 10000"/>
                <a:gd name="connsiteX14" fmla="*/ 7674 w 10000"/>
                <a:gd name="connsiteY14" fmla="*/ 3784 h 10000"/>
                <a:gd name="connsiteX15" fmla="*/ 7674 w 10000"/>
                <a:gd name="connsiteY15" fmla="*/ 3938 h 10000"/>
                <a:gd name="connsiteX16" fmla="*/ 7708 w 10000"/>
                <a:gd name="connsiteY16" fmla="*/ 4151 h 10000"/>
                <a:gd name="connsiteX17" fmla="*/ 7907 w 10000"/>
                <a:gd name="connsiteY17" fmla="*/ 4324 h 10000"/>
                <a:gd name="connsiteX18" fmla="*/ 8272 w 10000"/>
                <a:gd name="connsiteY18" fmla="*/ 4575 h 10000"/>
                <a:gd name="connsiteX19" fmla="*/ 8372 w 10000"/>
                <a:gd name="connsiteY19" fmla="*/ 4691 h 10000"/>
                <a:gd name="connsiteX20" fmla="*/ 8372 w 10000"/>
                <a:gd name="connsiteY20" fmla="*/ 4768 h 10000"/>
                <a:gd name="connsiteX21" fmla="*/ 8339 w 10000"/>
                <a:gd name="connsiteY21" fmla="*/ 4923 h 10000"/>
                <a:gd name="connsiteX22" fmla="*/ 8173 w 10000"/>
                <a:gd name="connsiteY22" fmla="*/ 5077 h 10000"/>
                <a:gd name="connsiteX23" fmla="*/ 7973 w 10000"/>
                <a:gd name="connsiteY23" fmla="*/ 5290 h 10000"/>
                <a:gd name="connsiteX24" fmla="*/ 7874 w 10000"/>
                <a:gd name="connsiteY24" fmla="*/ 5463 h 10000"/>
                <a:gd name="connsiteX25" fmla="*/ 7774 w 10000"/>
                <a:gd name="connsiteY25" fmla="*/ 5927 h 10000"/>
                <a:gd name="connsiteX26" fmla="*/ 7542 w 10000"/>
                <a:gd name="connsiteY26" fmla="*/ 6197 h 10000"/>
                <a:gd name="connsiteX27" fmla="*/ 7243 w 10000"/>
                <a:gd name="connsiteY27" fmla="*/ 6622 h 10000"/>
                <a:gd name="connsiteX28" fmla="*/ 7176 w 10000"/>
                <a:gd name="connsiteY28" fmla="*/ 6776 h 10000"/>
                <a:gd name="connsiteX29" fmla="*/ 7143 w 10000"/>
                <a:gd name="connsiteY29" fmla="*/ 6892 h 10000"/>
                <a:gd name="connsiteX30" fmla="*/ 7076 w 10000"/>
                <a:gd name="connsiteY30" fmla="*/ 7008 h 10000"/>
                <a:gd name="connsiteX31" fmla="*/ 7043 w 10000"/>
                <a:gd name="connsiteY31" fmla="*/ 7201 h 10000"/>
                <a:gd name="connsiteX32" fmla="*/ 7076 w 10000"/>
                <a:gd name="connsiteY32" fmla="*/ 7375 h 10000"/>
                <a:gd name="connsiteX33" fmla="*/ 7143 w 10000"/>
                <a:gd name="connsiteY33" fmla="*/ 7432 h 10000"/>
                <a:gd name="connsiteX34" fmla="*/ 7309 w 10000"/>
                <a:gd name="connsiteY34" fmla="*/ 7568 h 10000"/>
                <a:gd name="connsiteX35" fmla="*/ 8007 w 10000"/>
                <a:gd name="connsiteY35" fmla="*/ 7838 h 10000"/>
                <a:gd name="connsiteX36" fmla="*/ 8140 w 10000"/>
                <a:gd name="connsiteY36" fmla="*/ 7857 h 10000"/>
                <a:gd name="connsiteX37" fmla="*/ 8372 w 10000"/>
                <a:gd name="connsiteY37" fmla="*/ 8127 h 10000"/>
                <a:gd name="connsiteX38" fmla="*/ 8505 w 10000"/>
                <a:gd name="connsiteY38" fmla="*/ 8185 h 10000"/>
                <a:gd name="connsiteX39" fmla="*/ 8704 w 10000"/>
                <a:gd name="connsiteY39" fmla="*/ 8224 h 10000"/>
                <a:gd name="connsiteX40" fmla="*/ 8870 w 10000"/>
                <a:gd name="connsiteY40" fmla="*/ 8224 h 10000"/>
                <a:gd name="connsiteX41" fmla="*/ 9003 w 10000"/>
                <a:gd name="connsiteY41" fmla="*/ 8340 h 10000"/>
                <a:gd name="connsiteX42" fmla="*/ 9568 w 10000"/>
                <a:gd name="connsiteY42" fmla="*/ 8494 h 10000"/>
                <a:gd name="connsiteX43" fmla="*/ 9801 w 10000"/>
                <a:gd name="connsiteY43" fmla="*/ 8610 h 10000"/>
                <a:gd name="connsiteX44" fmla="*/ 9900 w 10000"/>
                <a:gd name="connsiteY44" fmla="*/ 8764 h 10000"/>
                <a:gd name="connsiteX45" fmla="*/ 9900 w 10000"/>
                <a:gd name="connsiteY45" fmla="*/ 8880 h 10000"/>
                <a:gd name="connsiteX46" fmla="*/ 9734 w 10000"/>
                <a:gd name="connsiteY46" fmla="*/ 9035 h 10000"/>
                <a:gd name="connsiteX47" fmla="*/ 9635 w 10000"/>
                <a:gd name="connsiteY47" fmla="*/ 9189 h 10000"/>
                <a:gd name="connsiteX48" fmla="*/ 9568 w 10000"/>
                <a:gd name="connsiteY48" fmla="*/ 9344 h 10000"/>
                <a:gd name="connsiteX49" fmla="*/ 9568 w 10000"/>
                <a:gd name="connsiteY49" fmla="*/ 9498 h 10000"/>
                <a:gd name="connsiteX50" fmla="*/ 9701 w 10000"/>
                <a:gd name="connsiteY50" fmla="*/ 9653 h 10000"/>
                <a:gd name="connsiteX51" fmla="*/ 9900 w 10000"/>
                <a:gd name="connsiteY51" fmla="*/ 9884 h 10000"/>
                <a:gd name="connsiteX52" fmla="*/ 10000 w 10000"/>
                <a:gd name="connsiteY52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18 w 10000"/>
                <a:gd name="connsiteY3" fmla="*/ 89 h 10000"/>
                <a:gd name="connsiteX4" fmla="*/ 4784 w 10000"/>
                <a:gd name="connsiteY4" fmla="*/ 2934 h 10000"/>
                <a:gd name="connsiteX5" fmla="*/ 4950 w 10000"/>
                <a:gd name="connsiteY5" fmla="*/ 3108 h 10000"/>
                <a:gd name="connsiteX6" fmla="*/ 5050 w 10000"/>
                <a:gd name="connsiteY6" fmla="*/ 3205 h 10000"/>
                <a:gd name="connsiteX7" fmla="*/ 5515 w 10000"/>
                <a:gd name="connsiteY7" fmla="*/ 3320 h 10000"/>
                <a:gd name="connsiteX8" fmla="*/ 5781 w 10000"/>
                <a:gd name="connsiteY8" fmla="*/ 3417 h 10000"/>
                <a:gd name="connsiteX9" fmla="*/ 6113 w 10000"/>
                <a:gd name="connsiteY9" fmla="*/ 3514 h 10000"/>
                <a:gd name="connsiteX10" fmla="*/ 6246 w 10000"/>
                <a:gd name="connsiteY10" fmla="*/ 3533 h 10000"/>
                <a:gd name="connsiteX11" fmla="*/ 6711 w 10000"/>
                <a:gd name="connsiteY11" fmla="*/ 3533 h 10000"/>
                <a:gd name="connsiteX12" fmla="*/ 7342 w 10000"/>
                <a:gd name="connsiteY12" fmla="*/ 3533 h 10000"/>
                <a:gd name="connsiteX13" fmla="*/ 7508 w 10000"/>
                <a:gd name="connsiteY13" fmla="*/ 3571 h 10000"/>
                <a:gd name="connsiteX14" fmla="*/ 7674 w 10000"/>
                <a:gd name="connsiteY14" fmla="*/ 3668 h 10000"/>
                <a:gd name="connsiteX15" fmla="*/ 7674 w 10000"/>
                <a:gd name="connsiteY15" fmla="*/ 3784 h 10000"/>
                <a:gd name="connsiteX16" fmla="*/ 7674 w 10000"/>
                <a:gd name="connsiteY16" fmla="*/ 3938 h 10000"/>
                <a:gd name="connsiteX17" fmla="*/ 7708 w 10000"/>
                <a:gd name="connsiteY17" fmla="*/ 4151 h 10000"/>
                <a:gd name="connsiteX18" fmla="*/ 7907 w 10000"/>
                <a:gd name="connsiteY18" fmla="*/ 4324 h 10000"/>
                <a:gd name="connsiteX19" fmla="*/ 8272 w 10000"/>
                <a:gd name="connsiteY19" fmla="*/ 4575 h 10000"/>
                <a:gd name="connsiteX20" fmla="*/ 8372 w 10000"/>
                <a:gd name="connsiteY20" fmla="*/ 4691 h 10000"/>
                <a:gd name="connsiteX21" fmla="*/ 8372 w 10000"/>
                <a:gd name="connsiteY21" fmla="*/ 4768 h 10000"/>
                <a:gd name="connsiteX22" fmla="*/ 8339 w 10000"/>
                <a:gd name="connsiteY22" fmla="*/ 4923 h 10000"/>
                <a:gd name="connsiteX23" fmla="*/ 8173 w 10000"/>
                <a:gd name="connsiteY23" fmla="*/ 5077 h 10000"/>
                <a:gd name="connsiteX24" fmla="*/ 7973 w 10000"/>
                <a:gd name="connsiteY24" fmla="*/ 5290 h 10000"/>
                <a:gd name="connsiteX25" fmla="*/ 7874 w 10000"/>
                <a:gd name="connsiteY25" fmla="*/ 5463 h 10000"/>
                <a:gd name="connsiteX26" fmla="*/ 7774 w 10000"/>
                <a:gd name="connsiteY26" fmla="*/ 5927 h 10000"/>
                <a:gd name="connsiteX27" fmla="*/ 7542 w 10000"/>
                <a:gd name="connsiteY27" fmla="*/ 6197 h 10000"/>
                <a:gd name="connsiteX28" fmla="*/ 7243 w 10000"/>
                <a:gd name="connsiteY28" fmla="*/ 6622 h 10000"/>
                <a:gd name="connsiteX29" fmla="*/ 7176 w 10000"/>
                <a:gd name="connsiteY29" fmla="*/ 6776 h 10000"/>
                <a:gd name="connsiteX30" fmla="*/ 7143 w 10000"/>
                <a:gd name="connsiteY30" fmla="*/ 6892 h 10000"/>
                <a:gd name="connsiteX31" fmla="*/ 7076 w 10000"/>
                <a:gd name="connsiteY31" fmla="*/ 7008 h 10000"/>
                <a:gd name="connsiteX32" fmla="*/ 7043 w 10000"/>
                <a:gd name="connsiteY32" fmla="*/ 7201 h 10000"/>
                <a:gd name="connsiteX33" fmla="*/ 7076 w 10000"/>
                <a:gd name="connsiteY33" fmla="*/ 7375 h 10000"/>
                <a:gd name="connsiteX34" fmla="*/ 7143 w 10000"/>
                <a:gd name="connsiteY34" fmla="*/ 7432 h 10000"/>
                <a:gd name="connsiteX35" fmla="*/ 7309 w 10000"/>
                <a:gd name="connsiteY35" fmla="*/ 7568 h 10000"/>
                <a:gd name="connsiteX36" fmla="*/ 8007 w 10000"/>
                <a:gd name="connsiteY36" fmla="*/ 7838 h 10000"/>
                <a:gd name="connsiteX37" fmla="*/ 8140 w 10000"/>
                <a:gd name="connsiteY37" fmla="*/ 7857 h 10000"/>
                <a:gd name="connsiteX38" fmla="*/ 8372 w 10000"/>
                <a:gd name="connsiteY38" fmla="*/ 8127 h 10000"/>
                <a:gd name="connsiteX39" fmla="*/ 8505 w 10000"/>
                <a:gd name="connsiteY39" fmla="*/ 8185 h 10000"/>
                <a:gd name="connsiteX40" fmla="*/ 8704 w 10000"/>
                <a:gd name="connsiteY40" fmla="*/ 8224 h 10000"/>
                <a:gd name="connsiteX41" fmla="*/ 8870 w 10000"/>
                <a:gd name="connsiteY41" fmla="*/ 8224 h 10000"/>
                <a:gd name="connsiteX42" fmla="*/ 9003 w 10000"/>
                <a:gd name="connsiteY42" fmla="*/ 8340 h 10000"/>
                <a:gd name="connsiteX43" fmla="*/ 9568 w 10000"/>
                <a:gd name="connsiteY43" fmla="*/ 8494 h 10000"/>
                <a:gd name="connsiteX44" fmla="*/ 9801 w 10000"/>
                <a:gd name="connsiteY44" fmla="*/ 8610 h 10000"/>
                <a:gd name="connsiteX45" fmla="*/ 9900 w 10000"/>
                <a:gd name="connsiteY45" fmla="*/ 8764 h 10000"/>
                <a:gd name="connsiteX46" fmla="*/ 9900 w 10000"/>
                <a:gd name="connsiteY46" fmla="*/ 8880 h 10000"/>
                <a:gd name="connsiteX47" fmla="*/ 9734 w 10000"/>
                <a:gd name="connsiteY47" fmla="*/ 9035 h 10000"/>
                <a:gd name="connsiteX48" fmla="*/ 9635 w 10000"/>
                <a:gd name="connsiteY48" fmla="*/ 9189 h 10000"/>
                <a:gd name="connsiteX49" fmla="*/ 9568 w 10000"/>
                <a:gd name="connsiteY49" fmla="*/ 9344 h 10000"/>
                <a:gd name="connsiteX50" fmla="*/ 9568 w 10000"/>
                <a:gd name="connsiteY50" fmla="*/ 9498 h 10000"/>
                <a:gd name="connsiteX51" fmla="*/ 9701 w 10000"/>
                <a:gd name="connsiteY51" fmla="*/ 9653 h 10000"/>
                <a:gd name="connsiteX52" fmla="*/ 9900 w 10000"/>
                <a:gd name="connsiteY52" fmla="*/ 9884 h 10000"/>
                <a:gd name="connsiteX53" fmla="*/ 10000 w 10000"/>
                <a:gd name="connsiteY53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4784 w 10000"/>
                <a:gd name="connsiteY3" fmla="*/ 2934 h 10000"/>
                <a:gd name="connsiteX4" fmla="*/ 4950 w 10000"/>
                <a:gd name="connsiteY4" fmla="*/ 3108 h 10000"/>
                <a:gd name="connsiteX5" fmla="*/ 5050 w 10000"/>
                <a:gd name="connsiteY5" fmla="*/ 3205 h 10000"/>
                <a:gd name="connsiteX6" fmla="*/ 5515 w 10000"/>
                <a:gd name="connsiteY6" fmla="*/ 3320 h 10000"/>
                <a:gd name="connsiteX7" fmla="*/ 5781 w 10000"/>
                <a:gd name="connsiteY7" fmla="*/ 3417 h 10000"/>
                <a:gd name="connsiteX8" fmla="*/ 6113 w 10000"/>
                <a:gd name="connsiteY8" fmla="*/ 3514 h 10000"/>
                <a:gd name="connsiteX9" fmla="*/ 6246 w 10000"/>
                <a:gd name="connsiteY9" fmla="*/ 3533 h 10000"/>
                <a:gd name="connsiteX10" fmla="*/ 6711 w 10000"/>
                <a:gd name="connsiteY10" fmla="*/ 3533 h 10000"/>
                <a:gd name="connsiteX11" fmla="*/ 7342 w 10000"/>
                <a:gd name="connsiteY11" fmla="*/ 3533 h 10000"/>
                <a:gd name="connsiteX12" fmla="*/ 7508 w 10000"/>
                <a:gd name="connsiteY12" fmla="*/ 3571 h 10000"/>
                <a:gd name="connsiteX13" fmla="*/ 7674 w 10000"/>
                <a:gd name="connsiteY13" fmla="*/ 3668 h 10000"/>
                <a:gd name="connsiteX14" fmla="*/ 7674 w 10000"/>
                <a:gd name="connsiteY14" fmla="*/ 3784 h 10000"/>
                <a:gd name="connsiteX15" fmla="*/ 7674 w 10000"/>
                <a:gd name="connsiteY15" fmla="*/ 3938 h 10000"/>
                <a:gd name="connsiteX16" fmla="*/ 7708 w 10000"/>
                <a:gd name="connsiteY16" fmla="*/ 4151 h 10000"/>
                <a:gd name="connsiteX17" fmla="*/ 7907 w 10000"/>
                <a:gd name="connsiteY17" fmla="*/ 4324 h 10000"/>
                <a:gd name="connsiteX18" fmla="*/ 8272 w 10000"/>
                <a:gd name="connsiteY18" fmla="*/ 4575 h 10000"/>
                <a:gd name="connsiteX19" fmla="*/ 8372 w 10000"/>
                <a:gd name="connsiteY19" fmla="*/ 4691 h 10000"/>
                <a:gd name="connsiteX20" fmla="*/ 8372 w 10000"/>
                <a:gd name="connsiteY20" fmla="*/ 4768 h 10000"/>
                <a:gd name="connsiteX21" fmla="*/ 8339 w 10000"/>
                <a:gd name="connsiteY21" fmla="*/ 4923 h 10000"/>
                <a:gd name="connsiteX22" fmla="*/ 8173 w 10000"/>
                <a:gd name="connsiteY22" fmla="*/ 5077 h 10000"/>
                <a:gd name="connsiteX23" fmla="*/ 7973 w 10000"/>
                <a:gd name="connsiteY23" fmla="*/ 5290 h 10000"/>
                <a:gd name="connsiteX24" fmla="*/ 7874 w 10000"/>
                <a:gd name="connsiteY24" fmla="*/ 5463 h 10000"/>
                <a:gd name="connsiteX25" fmla="*/ 7774 w 10000"/>
                <a:gd name="connsiteY25" fmla="*/ 5927 h 10000"/>
                <a:gd name="connsiteX26" fmla="*/ 7542 w 10000"/>
                <a:gd name="connsiteY26" fmla="*/ 6197 h 10000"/>
                <a:gd name="connsiteX27" fmla="*/ 7243 w 10000"/>
                <a:gd name="connsiteY27" fmla="*/ 6622 h 10000"/>
                <a:gd name="connsiteX28" fmla="*/ 7176 w 10000"/>
                <a:gd name="connsiteY28" fmla="*/ 6776 h 10000"/>
                <a:gd name="connsiteX29" fmla="*/ 7143 w 10000"/>
                <a:gd name="connsiteY29" fmla="*/ 6892 h 10000"/>
                <a:gd name="connsiteX30" fmla="*/ 7076 w 10000"/>
                <a:gd name="connsiteY30" fmla="*/ 7008 h 10000"/>
                <a:gd name="connsiteX31" fmla="*/ 7043 w 10000"/>
                <a:gd name="connsiteY31" fmla="*/ 7201 h 10000"/>
                <a:gd name="connsiteX32" fmla="*/ 7076 w 10000"/>
                <a:gd name="connsiteY32" fmla="*/ 7375 h 10000"/>
                <a:gd name="connsiteX33" fmla="*/ 7143 w 10000"/>
                <a:gd name="connsiteY33" fmla="*/ 7432 h 10000"/>
                <a:gd name="connsiteX34" fmla="*/ 7309 w 10000"/>
                <a:gd name="connsiteY34" fmla="*/ 7568 h 10000"/>
                <a:gd name="connsiteX35" fmla="*/ 8007 w 10000"/>
                <a:gd name="connsiteY35" fmla="*/ 7838 h 10000"/>
                <a:gd name="connsiteX36" fmla="*/ 8140 w 10000"/>
                <a:gd name="connsiteY36" fmla="*/ 7857 h 10000"/>
                <a:gd name="connsiteX37" fmla="*/ 8372 w 10000"/>
                <a:gd name="connsiteY37" fmla="*/ 8127 h 10000"/>
                <a:gd name="connsiteX38" fmla="*/ 8505 w 10000"/>
                <a:gd name="connsiteY38" fmla="*/ 8185 h 10000"/>
                <a:gd name="connsiteX39" fmla="*/ 8704 w 10000"/>
                <a:gd name="connsiteY39" fmla="*/ 8224 h 10000"/>
                <a:gd name="connsiteX40" fmla="*/ 8870 w 10000"/>
                <a:gd name="connsiteY40" fmla="*/ 8224 h 10000"/>
                <a:gd name="connsiteX41" fmla="*/ 9003 w 10000"/>
                <a:gd name="connsiteY41" fmla="*/ 8340 h 10000"/>
                <a:gd name="connsiteX42" fmla="*/ 9568 w 10000"/>
                <a:gd name="connsiteY42" fmla="*/ 8494 h 10000"/>
                <a:gd name="connsiteX43" fmla="*/ 9801 w 10000"/>
                <a:gd name="connsiteY43" fmla="*/ 8610 h 10000"/>
                <a:gd name="connsiteX44" fmla="*/ 9900 w 10000"/>
                <a:gd name="connsiteY44" fmla="*/ 8764 h 10000"/>
                <a:gd name="connsiteX45" fmla="*/ 9900 w 10000"/>
                <a:gd name="connsiteY45" fmla="*/ 8880 h 10000"/>
                <a:gd name="connsiteX46" fmla="*/ 9734 w 10000"/>
                <a:gd name="connsiteY46" fmla="*/ 9035 h 10000"/>
                <a:gd name="connsiteX47" fmla="*/ 9635 w 10000"/>
                <a:gd name="connsiteY47" fmla="*/ 9189 h 10000"/>
                <a:gd name="connsiteX48" fmla="*/ 9568 w 10000"/>
                <a:gd name="connsiteY48" fmla="*/ 9344 h 10000"/>
                <a:gd name="connsiteX49" fmla="*/ 9568 w 10000"/>
                <a:gd name="connsiteY49" fmla="*/ 9498 h 10000"/>
                <a:gd name="connsiteX50" fmla="*/ 9701 w 10000"/>
                <a:gd name="connsiteY50" fmla="*/ 9653 h 10000"/>
                <a:gd name="connsiteX51" fmla="*/ 9900 w 10000"/>
                <a:gd name="connsiteY51" fmla="*/ 9884 h 10000"/>
                <a:gd name="connsiteX52" fmla="*/ 10000 w 10000"/>
                <a:gd name="connsiteY52" fmla="*/ 10000 h 10000"/>
                <a:gd name="connsiteX0" fmla="*/ 0 w 10000"/>
                <a:gd name="connsiteY0" fmla="*/ 0 h 9961"/>
                <a:gd name="connsiteX1" fmla="*/ 2990 w 10000"/>
                <a:gd name="connsiteY1" fmla="*/ 0 h 9961"/>
                <a:gd name="connsiteX2" fmla="*/ 4784 w 10000"/>
                <a:gd name="connsiteY2" fmla="*/ 2895 h 9961"/>
                <a:gd name="connsiteX3" fmla="*/ 4950 w 10000"/>
                <a:gd name="connsiteY3" fmla="*/ 3069 h 9961"/>
                <a:gd name="connsiteX4" fmla="*/ 5050 w 10000"/>
                <a:gd name="connsiteY4" fmla="*/ 3166 h 9961"/>
                <a:gd name="connsiteX5" fmla="*/ 5515 w 10000"/>
                <a:gd name="connsiteY5" fmla="*/ 3281 h 9961"/>
                <a:gd name="connsiteX6" fmla="*/ 5781 w 10000"/>
                <a:gd name="connsiteY6" fmla="*/ 3378 h 9961"/>
                <a:gd name="connsiteX7" fmla="*/ 6113 w 10000"/>
                <a:gd name="connsiteY7" fmla="*/ 3475 h 9961"/>
                <a:gd name="connsiteX8" fmla="*/ 6246 w 10000"/>
                <a:gd name="connsiteY8" fmla="*/ 3494 h 9961"/>
                <a:gd name="connsiteX9" fmla="*/ 6711 w 10000"/>
                <a:gd name="connsiteY9" fmla="*/ 3494 h 9961"/>
                <a:gd name="connsiteX10" fmla="*/ 7342 w 10000"/>
                <a:gd name="connsiteY10" fmla="*/ 3494 h 9961"/>
                <a:gd name="connsiteX11" fmla="*/ 7508 w 10000"/>
                <a:gd name="connsiteY11" fmla="*/ 3532 h 9961"/>
                <a:gd name="connsiteX12" fmla="*/ 7674 w 10000"/>
                <a:gd name="connsiteY12" fmla="*/ 3629 h 9961"/>
                <a:gd name="connsiteX13" fmla="*/ 7674 w 10000"/>
                <a:gd name="connsiteY13" fmla="*/ 3745 h 9961"/>
                <a:gd name="connsiteX14" fmla="*/ 7674 w 10000"/>
                <a:gd name="connsiteY14" fmla="*/ 3899 h 9961"/>
                <a:gd name="connsiteX15" fmla="*/ 7708 w 10000"/>
                <a:gd name="connsiteY15" fmla="*/ 4112 h 9961"/>
                <a:gd name="connsiteX16" fmla="*/ 7907 w 10000"/>
                <a:gd name="connsiteY16" fmla="*/ 4285 h 9961"/>
                <a:gd name="connsiteX17" fmla="*/ 8272 w 10000"/>
                <a:gd name="connsiteY17" fmla="*/ 4536 h 9961"/>
                <a:gd name="connsiteX18" fmla="*/ 8372 w 10000"/>
                <a:gd name="connsiteY18" fmla="*/ 4652 h 9961"/>
                <a:gd name="connsiteX19" fmla="*/ 8372 w 10000"/>
                <a:gd name="connsiteY19" fmla="*/ 4729 h 9961"/>
                <a:gd name="connsiteX20" fmla="*/ 8339 w 10000"/>
                <a:gd name="connsiteY20" fmla="*/ 4884 h 9961"/>
                <a:gd name="connsiteX21" fmla="*/ 8173 w 10000"/>
                <a:gd name="connsiteY21" fmla="*/ 5038 h 9961"/>
                <a:gd name="connsiteX22" fmla="*/ 7973 w 10000"/>
                <a:gd name="connsiteY22" fmla="*/ 5251 h 9961"/>
                <a:gd name="connsiteX23" fmla="*/ 7874 w 10000"/>
                <a:gd name="connsiteY23" fmla="*/ 5424 h 9961"/>
                <a:gd name="connsiteX24" fmla="*/ 7774 w 10000"/>
                <a:gd name="connsiteY24" fmla="*/ 5888 h 9961"/>
                <a:gd name="connsiteX25" fmla="*/ 7542 w 10000"/>
                <a:gd name="connsiteY25" fmla="*/ 6158 h 9961"/>
                <a:gd name="connsiteX26" fmla="*/ 7243 w 10000"/>
                <a:gd name="connsiteY26" fmla="*/ 6583 h 9961"/>
                <a:gd name="connsiteX27" fmla="*/ 7176 w 10000"/>
                <a:gd name="connsiteY27" fmla="*/ 6737 h 9961"/>
                <a:gd name="connsiteX28" fmla="*/ 7143 w 10000"/>
                <a:gd name="connsiteY28" fmla="*/ 6853 h 9961"/>
                <a:gd name="connsiteX29" fmla="*/ 7076 w 10000"/>
                <a:gd name="connsiteY29" fmla="*/ 6969 h 9961"/>
                <a:gd name="connsiteX30" fmla="*/ 7043 w 10000"/>
                <a:gd name="connsiteY30" fmla="*/ 7162 h 9961"/>
                <a:gd name="connsiteX31" fmla="*/ 7076 w 10000"/>
                <a:gd name="connsiteY31" fmla="*/ 7336 h 9961"/>
                <a:gd name="connsiteX32" fmla="*/ 7143 w 10000"/>
                <a:gd name="connsiteY32" fmla="*/ 7393 h 9961"/>
                <a:gd name="connsiteX33" fmla="*/ 7309 w 10000"/>
                <a:gd name="connsiteY33" fmla="*/ 7529 h 9961"/>
                <a:gd name="connsiteX34" fmla="*/ 8007 w 10000"/>
                <a:gd name="connsiteY34" fmla="*/ 7799 h 9961"/>
                <a:gd name="connsiteX35" fmla="*/ 8140 w 10000"/>
                <a:gd name="connsiteY35" fmla="*/ 7818 h 9961"/>
                <a:gd name="connsiteX36" fmla="*/ 8372 w 10000"/>
                <a:gd name="connsiteY36" fmla="*/ 8088 h 9961"/>
                <a:gd name="connsiteX37" fmla="*/ 8505 w 10000"/>
                <a:gd name="connsiteY37" fmla="*/ 8146 h 9961"/>
                <a:gd name="connsiteX38" fmla="*/ 8704 w 10000"/>
                <a:gd name="connsiteY38" fmla="*/ 8185 h 9961"/>
                <a:gd name="connsiteX39" fmla="*/ 8870 w 10000"/>
                <a:gd name="connsiteY39" fmla="*/ 8185 h 9961"/>
                <a:gd name="connsiteX40" fmla="*/ 9003 w 10000"/>
                <a:gd name="connsiteY40" fmla="*/ 8301 h 9961"/>
                <a:gd name="connsiteX41" fmla="*/ 9568 w 10000"/>
                <a:gd name="connsiteY41" fmla="*/ 8455 h 9961"/>
                <a:gd name="connsiteX42" fmla="*/ 9801 w 10000"/>
                <a:gd name="connsiteY42" fmla="*/ 8571 h 9961"/>
                <a:gd name="connsiteX43" fmla="*/ 9900 w 10000"/>
                <a:gd name="connsiteY43" fmla="*/ 8725 h 9961"/>
                <a:gd name="connsiteX44" fmla="*/ 9900 w 10000"/>
                <a:gd name="connsiteY44" fmla="*/ 8841 h 9961"/>
                <a:gd name="connsiteX45" fmla="*/ 9734 w 10000"/>
                <a:gd name="connsiteY45" fmla="*/ 8996 h 9961"/>
                <a:gd name="connsiteX46" fmla="*/ 9635 w 10000"/>
                <a:gd name="connsiteY46" fmla="*/ 9150 h 9961"/>
                <a:gd name="connsiteX47" fmla="*/ 9568 w 10000"/>
                <a:gd name="connsiteY47" fmla="*/ 9305 h 9961"/>
                <a:gd name="connsiteX48" fmla="*/ 9568 w 10000"/>
                <a:gd name="connsiteY48" fmla="*/ 9459 h 9961"/>
                <a:gd name="connsiteX49" fmla="*/ 9701 w 10000"/>
                <a:gd name="connsiteY49" fmla="*/ 9614 h 9961"/>
                <a:gd name="connsiteX50" fmla="*/ 9900 w 10000"/>
                <a:gd name="connsiteY50" fmla="*/ 9845 h 9961"/>
                <a:gd name="connsiteX51" fmla="*/ 10000 w 10000"/>
                <a:gd name="connsiteY51" fmla="*/ 9961 h 9961"/>
                <a:gd name="connsiteX0" fmla="*/ 0 w 10000"/>
                <a:gd name="connsiteY0" fmla="*/ 0 h 10000"/>
                <a:gd name="connsiteX1" fmla="*/ 4784 w 10000"/>
                <a:gd name="connsiteY1" fmla="*/ 2906 h 10000"/>
                <a:gd name="connsiteX2" fmla="*/ 4950 w 10000"/>
                <a:gd name="connsiteY2" fmla="*/ 3081 h 10000"/>
                <a:gd name="connsiteX3" fmla="*/ 5050 w 10000"/>
                <a:gd name="connsiteY3" fmla="*/ 3178 h 10000"/>
                <a:gd name="connsiteX4" fmla="*/ 5515 w 10000"/>
                <a:gd name="connsiteY4" fmla="*/ 3294 h 10000"/>
                <a:gd name="connsiteX5" fmla="*/ 5781 w 10000"/>
                <a:gd name="connsiteY5" fmla="*/ 3391 h 10000"/>
                <a:gd name="connsiteX6" fmla="*/ 6113 w 10000"/>
                <a:gd name="connsiteY6" fmla="*/ 3489 h 10000"/>
                <a:gd name="connsiteX7" fmla="*/ 6246 w 10000"/>
                <a:gd name="connsiteY7" fmla="*/ 3508 h 10000"/>
                <a:gd name="connsiteX8" fmla="*/ 6711 w 10000"/>
                <a:gd name="connsiteY8" fmla="*/ 3508 h 10000"/>
                <a:gd name="connsiteX9" fmla="*/ 7342 w 10000"/>
                <a:gd name="connsiteY9" fmla="*/ 3508 h 10000"/>
                <a:gd name="connsiteX10" fmla="*/ 7508 w 10000"/>
                <a:gd name="connsiteY10" fmla="*/ 3546 h 10000"/>
                <a:gd name="connsiteX11" fmla="*/ 7674 w 10000"/>
                <a:gd name="connsiteY11" fmla="*/ 3643 h 10000"/>
                <a:gd name="connsiteX12" fmla="*/ 7674 w 10000"/>
                <a:gd name="connsiteY12" fmla="*/ 3760 h 10000"/>
                <a:gd name="connsiteX13" fmla="*/ 7674 w 10000"/>
                <a:gd name="connsiteY13" fmla="*/ 3914 h 10000"/>
                <a:gd name="connsiteX14" fmla="*/ 7708 w 10000"/>
                <a:gd name="connsiteY14" fmla="*/ 4128 h 10000"/>
                <a:gd name="connsiteX15" fmla="*/ 7907 w 10000"/>
                <a:gd name="connsiteY15" fmla="*/ 4302 h 10000"/>
                <a:gd name="connsiteX16" fmla="*/ 8272 w 10000"/>
                <a:gd name="connsiteY16" fmla="*/ 4554 h 10000"/>
                <a:gd name="connsiteX17" fmla="*/ 8372 w 10000"/>
                <a:gd name="connsiteY17" fmla="*/ 4670 h 10000"/>
                <a:gd name="connsiteX18" fmla="*/ 8372 w 10000"/>
                <a:gd name="connsiteY18" fmla="*/ 4748 h 10000"/>
                <a:gd name="connsiteX19" fmla="*/ 8339 w 10000"/>
                <a:gd name="connsiteY19" fmla="*/ 4903 h 10000"/>
                <a:gd name="connsiteX20" fmla="*/ 8173 w 10000"/>
                <a:gd name="connsiteY20" fmla="*/ 5058 h 10000"/>
                <a:gd name="connsiteX21" fmla="*/ 7973 w 10000"/>
                <a:gd name="connsiteY21" fmla="*/ 5272 h 10000"/>
                <a:gd name="connsiteX22" fmla="*/ 7874 w 10000"/>
                <a:gd name="connsiteY22" fmla="*/ 5445 h 10000"/>
                <a:gd name="connsiteX23" fmla="*/ 7774 w 10000"/>
                <a:gd name="connsiteY23" fmla="*/ 5911 h 10000"/>
                <a:gd name="connsiteX24" fmla="*/ 7542 w 10000"/>
                <a:gd name="connsiteY24" fmla="*/ 6182 h 10000"/>
                <a:gd name="connsiteX25" fmla="*/ 7243 w 10000"/>
                <a:gd name="connsiteY25" fmla="*/ 6609 h 10000"/>
                <a:gd name="connsiteX26" fmla="*/ 7176 w 10000"/>
                <a:gd name="connsiteY26" fmla="*/ 6763 h 10000"/>
                <a:gd name="connsiteX27" fmla="*/ 7143 w 10000"/>
                <a:gd name="connsiteY27" fmla="*/ 6880 h 10000"/>
                <a:gd name="connsiteX28" fmla="*/ 7076 w 10000"/>
                <a:gd name="connsiteY28" fmla="*/ 6996 h 10000"/>
                <a:gd name="connsiteX29" fmla="*/ 7043 w 10000"/>
                <a:gd name="connsiteY29" fmla="*/ 7190 h 10000"/>
                <a:gd name="connsiteX30" fmla="*/ 7076 w 10000"/>
                <a:gd name="connsiteY30" fmla="*/ 7365 h 10000"/>
                <a:gd name="connsiteX31" fmla="*/ 7143 w 10000"/>
                <a:gd name="connsiteY31" fmla="*/ 7422 h 10000"/>
                <a:gd name="connsiteX32" fmla="*/ 7309 w 10000"/>
                <a:gd name="connsiteY32" fmla="*/ 7558 h 10000"/>
                <a:gd name="connsiteX33" fmla="*/ 8007 w 10000"/>
                <a:gd name="connsiteY33" fmla="*/ 7830 h 10000"/>
                <a:gd name="connsiteX34" fmla="*/ 8140 w 10000"/>
                <a:gd name="connsiteY34" fmla="*/ 7849 h 10000"/>
                <a:gd name="connsiteX35" fmla="*/ 8372 w 10000"/>
                <a:gd name="connsiteY35" fmla="*/ 8120 h 10000"/>
                <a:gd name="connsiteX36" fmla="*/ 8505 w 10000"/>
                <a:gd name="connsiteY36" fmla="*/ 8178 h 10000"/>
                <a:gd name="connsiteX37" fmla="*/ 8704 w 10000"/>
                <a:gd name="connsiteY37" fmla="*/ 8217 h 10000"/>
                <a:gd name="connsiteX38" fmla="*/ 8870 w 10000"/>
                <a:gd name="connsiteY38" fmla="*/ 8217 h 10000"/>
                <a:gd name="connsiteX39" fmla="*/ 9003 w 10000"/>
                <a:gd name="connsiteY39" fmla="*/ 8334 h 10000"/>
                <a:gd name="connsiteX40" fmla="*/ 9568 w 10000"/>
                <a:gd name="connsiteY40" fmla="*/ 8488 h 10000"/>
                <a:gd name="connsiteX41" fmla="*/ 9801 w 10000"/>
                <a:gd name="connsiteY41" fmla="*/ 8605 h 10000"/>
                <a:gd name="connsiteX42" fmla="*/ 9900 w 10000"/>
                <a:gd name="connsiteY42" fmla="*/ 8759 h 10000"/>
                <a:gd name="connsiteX43" fmla="*/ 9900 w 10000"/>
                <a:gd name="connsiteY43" fmla="*/ 8876 h 10000"/>
                <a:gd name="connsiteX44" fmla="*/ 9734 w 10000"/>
                <a:gd name="connsiteY44" fmla="*/ 9031 h 10000"/>
                <a:gd name="connsiteX45" fmla="*/ 9635 w 10000"/>
                <a:gd name="connsiteY45" fmla="*/ 9186 h 10000"/>
                <a:gd name="connsiteX46" fmla="*/ 9568 w 10000"/>
                <a:gd name="connsiteY46" fmla="*/ 9341 h 10000"/>
                <a:gd name="connsiteX47" fmla="*/ 9568 w 10000"/>
                <a:gd name="connsiteY47" fmla="*/ 9496 h 10000"/>
                <a:gd name="connsiteX48" fmla="*/ 9701 w 10000"/>
                <a:gd name="connsiteY48" fmla="*/ 9652 h 10000"/>
                <a:gd name="connsiteX49" fmla="*/ 9900 w 10000"/>
                <a:gd name="connsiteY49" fmla="*/ 9884 h 10000"/>
                <a:gd name="connsiteX50" fmla="*/ 10000 w 10000"/>
                <a:gd name="connsiteY50" fmla="*/ 10000 h 10000"/>
                <a:gd name="connsiteX0" fmla="*/ 0 w 5216"/>
                <a:gd name="connsiteY0" fmla="*/ 0 h 7094"/>
                <a:gd name="connsiteX1" fmla="*/ 166 w 5216"/>
                <a:gd name="connsiteY1" fmla="*/ 175 h 7094"/>
                <a:gd name="connsiteX2" fmla="*/ 266 w 5216"/>
                <a:gd name="connsiteY2" fmla="*/ 272 h 7094"/>
                <a:gd name="connsiteX3" fmla="*/ 731 w 5216"/>
                <a:gd name="connsiteY3" fmla="*/ 388 h 7094"/>
                <a:gd name="connsiteX4" fmla="*/ 997 w 5216"/>
                <a:gd name="connsiteY4" fmla="*/ 485 h 7094"/>
                <a:gd name="connsiteX5" fmla="*/ 1329 w 5216"/>
                <a:gd name="connsiteY5" fmla="*/ 583 h 7094"/>
                <a:gd name="connsiteX6" fmla="*/ 1462 w 5216"/>
                <a:gd name="connsiteY6" fmla="*/ 602 h 7094"/>
                <a:gd name="connsiteX7" fmla="*/ 1927 w 5216"/>
                <a:gd name="connsiteY7" fmla="*/ 602 h 7094"/>
                <a:gd name="connsiteX8" fmla="*/ 2558 w 5216"/>
                <a:gd name="connsiteY8" fmla="*/ 602 h 7094"/>
                <a:gd name="connsiteX9" fmla="*/ 2724 w 5216"/>
                <a:gd name="connsiteY9" fmla="*/ 640 h 7094"/>
                <a:gd name="connsiteX10" fmla="*/ 2890 w 5216"/>
                <a:gd name="connsiteY10" fmla="*/ 737 h 7094"/>
                <a:gd name="connsiteX11" fmla="*/ 2890 w 5216"/>
                <a:gd name="connsiteY11" fmla="*/ 854 h 7094"/>
                <a:gd name="connsiteX12" fmla="*/ 2890 w 5216"/>
                <a:gd name="connsiteY12" fmla="*/ 1008 h 7094"/>
                <a:gd name="connsiteX13" fmla="*/ 2924 w 5216"/>
                <a:gd name="connsiteY13" fmla="*/ 1222 h 7094"/>
                <a:gd name="connsiteX14" fmla="*/ 3123 w 5216"/>
                <a:gd name="connsiteY14" fmla="*/ 1396 h 7094"/>
                <a:gd name="connsiteX15" fmla="*/ 3488 w 5216"/>
                <a:gd name="connsiteY15" fmla="*/ 1648 h 7094"/>
                <a:gd name="connsiteX16" fmla="*/ 3588 w 5216"/>
                <a:gd name="connsiteY16" fmla="*/ 1764 h 7094"/>
                <a:gd name="connsiteX17" fmla="*/ 3588 w 5216"/>
                <a:gd name="connsiteY17" fmla="*/ 1842 h 7094"/>
                <a:gd name="connsiteX18" fmla="*/ 3555 w 5216"/>
                <a:gd name="connsiteY18" fmla="*/ 1997 h 7094"/>
                <a:gd name="connsiteX19" fmla="*/ 3389 w 5216"/>
                <a:gd name="connsiteY19" fmla="*/ 2152 h 7094"/>
                <a:gd name="connsiteX20" fmla="*/ 3189 w 5216"/>
                <a:gd name="connsiteY20" fmla="*/ 2366 h 7094"/>
                <a:gd name="connsiteX21" fmla="*/ 3090 w 5216"/>
                <a:gd name="connsiteY21" fmla="*/ 2539 h 7094"/>
                <a:gd name="connsiteX22" fmla="*/ 2990 w 5216"/>
                <a:gd name="connsiteY22" fmla="*/ 3005 h 7094"/>
                <a:gd name="connsiteX23" fmla="*/ 2758 w 5216"/>
                <a:gd name="connsiteY23" fmla="*/ 3276 h 7094"/>
                <a:gd name="connsiteX24" fmla="*/ 2459 w 5216"/>
                <a:gd name="connsiteY24" fmla="*/ 3703 h 7094"/>
                <a:gd name="connsiteX25" fmla="*/ 2392 w 5216"/>
                <a:gd name="connsiteY25" fmla="*/ 3857 h 7094"/>
                <a:gd name="connsiteX26" fmla="*/ 2359 w 5216"/>
                <a:gd name="connsiteY26" fmla="*/ 3974 h 7094"/>
                <a:gd name="connsiteX27" fmla="*/ 2292 w 5216"/>
                <a:gd name="connsiteY27" fmla="*/ 4090 h 7094"/>
                <a:gd name="connsiteX28" fmla="*/ 2259 w 5216"/>
                <a:gd name="connsiteY28" fmla="*/ 4284 h 7094"/>
                <a:gd name="connsiteX29" fmla="*/ 2292 w 5216"/>
                <a:gd name="connsiteY29" fmla="*/ 4459 h 7094"/>
                <a:gd name="connsiteX30" fmla="*/ 2359 w 5216"/>
                <a:gd name="connsiteY30" fmla="*/ 4516 h 7094"/>
                <a:gd name="connsiteX31" fmla="*/ 2525 w 5216"/>
                <a:gd name="connsiteY31" fmla="*/ 4652 h 7094"/>
                <a:gd name="connsiteX32" fmla="*/ 3223 w 5216"/>
                <a:gd name="connsiteY32" fmla="*/ 4924 h 7094"/>
                <a:gd name="connsiteX33" fmla="*/ 3356 w 5216"/>
                <a:gd name="connsiteY33" fmla="*/ 4943 h 7094"/>
                <a:gd name="connsiteX34" fmla="*/ 3588 w 5216"/>
                <a:gd name="connsiteY34" fmla="*/ 5214 h 7094"/>
                <a:gd name="connsiteX35" fmla="*/ 3721 w 5216"/>
                <a:gd name="connsiteY35" fmla="*/ 5272 h 7094"/>
                <a:gd name="connsiteX36" fmla="*/ 3920 w 5216"/>
                <a:gd name="connsiteY36" fmla="*/ 5311 h 7094"/>
                <a:gd name="connsiteX37" fmla="*/ 4086 w 5216"/>
                <a:gd name="connsiteY37" fmla="*/ 5311 h 7094"/>
                <a:gd name="connsiteX38" fmla="*/ 4219 w 5216"/>
                <a:gd name="connsiteY38" fmla="*/ 5428 h 7094"/>
                <a:gd name="connsiteX39" fmla="*/ 4784 w 5216"/>
                <a:gd name="connsiteY39" fmla="*/ 5582 h 7094"/>
                <a:gd name="connsiteX40" fmla="*/ 5017 w 5216"/>
                <a:gd name="connsiteY40" fmla="*/ 5699 h 7094"/>
                <a:gd name="connsiteX41" fmla="*/ 5116 w 5216"/>
                <a:gd name="connsiteY41" fmla="*/ 5853 h 7094"/>
                <a:gd name="connsiteX42" fmla="*/ 5116 w 5216"/>
                <a:gd name="connsiteY42" fmla="*/ 5970 h 7094"/>
                <a:gd name="connsiteX43" fmla="*/ 4950 w 5216"/>
                <a:gd name="connsiteY43" fmla="*/ 6125 h 7094"/>
                <a:gd name="connsiteX44" fmla="*/ 4851 w 5216"/>
                <a:gd name="connsiteY44" fmla="*/ 6280 h 7094"/>
                <a:gd name="connsiteX45" fmla="*/ 4784 w 5216"/>
                <a:gd name="connsiteY45" fmla="*/ 6435 h 7094"/>
                <a:gd name="connsiteX46" fmla="*/ 4784 w 5216"/>
                <a:gd name="connsiteY46" fmla="*/ 6590 h 7094"/>
                <a:gd name="connsiteX47" fmla="*/ 4917 w 5216"/>
                <a:gd name="connsiteY47" fmla="*/ 6746 h 7094"/>
                <a:gd name="connsiteX48" fmla="*/ 5116 w 5216"/>
                <a:gd name="connsiteY48" fmla="*/ 6978 h 7094"/>
                <a:gd name="connsiteX49" fmla="*/ 5216 w 5216"/>
                <a:gd name="connsiteY49" fmla="*/ 7094 h 7094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4523 w 10000"/>
                <a:gd name="connsiteY30" fmla="*/ 6366 h 10000"/>
                <a:gd name="connsiteX31" fmla="*/ 4748 w 10000"/>
                <a:gd name="connsiteY31" fmla="*/ 6438 h 10000"/>
                <a:gd name="connsiteX32" fmla="*/ 4841 w 10000"/>
                <a:gd name="connsiteY32" fmla="*/ 6558 h 10000"/>
                <a:gd name="connsiteX33" fmla="*/ 6179 w 10000"/>
                <a:gd name="connsiteY33" fmla="*/ 6941 h 10000"/>
                <a:gd name="connsiteX34" fmla="*/ 6434 w 10000"/>
                <a:gd name="connsiteY34" fmla="*/ 6968 h 10000"/>
                <a:gd name="connsiteX35" fmla="*/ 6879 w 10000"/>
                <a:gd name="connsiteY35" fmla="*/ 7350 h 10000"/>
                <a:gd name="connsiteX36" fmla="*/ 7134 w 10000"/>
                <a:gd name="connsiteY36" fmla="*/ 7432 h 10000"/>
                <a:gd name="connsiteX37" fmla="*/ 7515 w 10000"/>
                <a:gd name="connsiteY37" fmla="*/ 7487 h 10000"/>
                <a:gd name="connsiteX38" fmla="*/ 7834 w 10000"/>
                <a:gd name="connsiteY38" fmla="*/ 7487 h 10000"/>
                <a:gd name="connsiteX39" fmla="*/ 8089 w 10000"/>
                <a:gd name="connsiteY39" fmla="*/ 7652 h 10000"/>
                <a:gd name="connsiteX40" fmla="*/ 9172 w 10000"/>
                <a:gd name="connsiteY40" fmla="*/ 7869 h 10000"/>
                <a:gd name="connsiteX41" fmla="*/ 9618 w 10000"/>
                <a:gd name="connsiteY41" fmla="*/ 8034 h 10000"/>
                <a:gd name="connsiteX42" fmla="*/ 9808 w 10000"/>
                <a:gd name="connsiteY42" fmla="*/ 8251 h 10000"/>
                <a:gd name="connsiteX43" fmla="*/ 9808 w 10000"/>
                <a:gd name="connsiteY43" fmla="*/ 8416 h 10000"/>
                <a:gd name="connsiteX44" fmla="*/ 9490 w 10000"/>
                <a:gd name="connsiteY44" fmla="*/ 8634 h 10000"/>
                <a:gd name="connsiteX45" fmla="*/ 9300 w 10000"/>
                <a:gd name="connsiteY45" fmla="*/ 8853 h 10000"/>
                <a:gd name="connsiteX46" fmla="*/ 9172 w 10000"/>
                <a:gd name="connsiteY46" fmla="*/ 9071 h 10000"/>
                <a:gd name="connsiteX47" fmla="*/ 9172 w 10000"/>
                <a:gd name="connsiteY47" fmla="*/ 9290 h 10000"/>
                <a:gd name="connsiteX48" fmla="*/ 9427 w 10000"/>
                <a:gd name="connsiteY48" fmla="*/ 9509 h 10000"/>
                <a:gd name="connsiteX49" fmla="*/ 9808 w 10000"/>
                <a:gd name="connsiteY49" fmla="*/ 9836 h 10000"/>
                <a:gd name="connsiteX50" fmla="*/ 10000 w 10000"/>
                <a:gd name="connsiteY50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4523 w 10000"/>
                <a:gd name="connsiteY30" fmla="*/ 6366 h 10000"/>
                <a:gd name="connsiteX31" fmla="*/ 4748 w 10000"/>
                <a:gd name="connsiteY31" fmla="*/ 6438 h 10000"/>
                <a:gd name="connsiteX32" fmla="*/ 6179 w 10000"/>
                <a:gd name="connsiteY32" fmla="*/ 6941 h 10000"/>
                <a:gd name="connsiteX33" fmla="*/ 6434 w 10000"/>
                <a:gd name="connsiteY33" fmla="*/ 6968 h 10000"/>
                <a:gd name="connsiteX34" fmla="*/ 6879 w 10000"/>
                <a:gd name="connsiteY34" fmla="*/ 7350 h 10000"/>
                <a:gd name="connsiteX35" fmla="*/ 7134 w 10000"/>
                <a:gd name="connsiteY35" fmla="*/ 7432 h 10000"/>
                <a:gd name="connsiteX36" fmla="*/ 7515 w 10000"/>
                <a:gd name="connsiteY36" fmla="*/ 7487 h 10000"/>
                <a:gd name="connsiteX37" fmla="*/ 7834 w 10000"/>
                <a:gd name="connsiteY37" fmla="*/ 7487 h 10000"/>
                <a:gd name="connsiteX38" fmla="*/ 8089 w 10000"/>
                <a:gd name="connsiteY38" fmla="*/ 7652 h 10000"/>
                <a:gd name="connsiteX39" fmla="*/ 9172 w 10000"/>
                <a:gd name="connsiteY39" fmla="*/ 7869 h 10000"/>
                <a:gd name="connsiteX40" fmla="*/ 9618 w 10000"/>
                <a:gd name="connsiteY40" fmla="*/ 8034 h 10000"/>
                <a:gd name="connsiteX41" fmla="*/ 9808 w 10000"/>
                <a:gd name="connsiteY41" fmla="*/ 8251 h 10000"/>
                <a:gd name="connsiteX42" fmla="*/ 9808 w 10000"/>
                <a:gd name="connsiteY42" fmla="*/ 8416 h 10000"/>
                <a:gd name="connsiteX43" fmla="*/ 9490 w 10000"/>
                <a:gd name="connsiteY43" fmla="*/ 8634 h 10000"/>
                <a:gd name="connsiteX44" fmla="*/ 9300 w 10000"/>
                <a:gd name="connsiteY44" fmla="*/ 8853 h 10000"/>
                <a:gd name="connsiteX45" fmla="*/ 9172 w 10000"/>
                <a:gd name="connsiteY45" fmla="*/ 9071 h 10000"/>
                <a:gd name="connsiteX46" fmla="*/ 9172 w 10000"/>
                <a:gd name="connsiteY46" fmla="*/ 9290 h 10000"/>
                <a:gd name="connsiteX47" fmla="*/ 9427 w 10000"/>
                <a:gd name="connsiteY47" fmla="*/ 9509 h 10000"/>
                <a:gd name="connsiteX48" fmla="*/ 9808 w 10000"/>
                <a:gd name="connsiteY48" fmla="*/ 9836 h 10000"/>
                <a:gd name="connsiteX49" fmla="*/ 10000 w 10000"/>
                <a:gd name="connsiteY49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4523 w 10000"/>
                <a:gd name="connsiteY30" fmla="*/ 6366 h 10000"/>
                <a:gd name="connsiteX31" fmla="*/ 6179 w 10000"/>
                <a:gd name="connsiteY31" fmla="*/ 6941 h 10000"/>
                <a:gd name="connsiteX32" fmla="*/ 6434 w 10000"/>
                <a:gd name="connsiteY32" fmla="*/ 6968 h 10000"/>
                <a:gd name="connsiteX33" fmla="*/ 6879 w 10000"/>
                <a:gd name="connsiteY33" fmla="*/ 7350 h 10000"/>
                <a:gd name="connsiteX34" fmla="*/ 7134 w 10000"/>
                <a:gd name="connsiteY34" fmla="*/ 7432 h 10000"/>
                <a:gd name="connsiteX35" fmla="*/ 7515 w 10000"/>
                <a:gd name="connsiteY35" fmla="*/ 7487 h 10000"/>
                <a:gd name="connsiteX36" fmla="*/ 7834 w 10000"/>
                <a:gd name="connsiteY36" fmla="*/ 7487 h 10000"/>
                <a:gd name="connsiteX37" fmla="*/ 8089 w 10000"/>
                <a:gd name="connsiteY37" fmla="*/ 7652 h 10000"/>
                <a:gd name="connsiteX38" fmla="*/ 9172 w 10000"/>
                <a:gd name="connsiteY38" fmla="*/ 7869 h 10000"/>
                <a:gd name="connsiteX39" fmla="*/ 9618 w 10000"/>
                <a:gd name="connsiteY39" fmla="*/ 8034 h 10000"/>
                <a:gd name="connsiteX40" fmla="*/ 9808 w 10000"/>
                <a:gd name="connsiteY40" fmla="*/ 8251 h 10000"/>
                <a:gd name="connsiteX41" fmla="*/ 9808 w 10000"/>
                <a:gd name="connsiteY41" fmla="*/ 8416 h 10000"/>
                <a:gd name="connsiteX42" fmla="*/ 9490 w 10000"/>
                <a:gd name="connsiteY42" fmla="*/ 8634 h 10000"/>
                <a:gd name="connsiteX43" fmla="*/ 9300 w 10000"/>
                <a:gd name="connsiteY43" fmla="*/ 8853 h 10000"/>
                <a:gd name="connsiteX44" fmla="*/ 9172 w 10000"/>
                <a:gd name="connsiteY44" fmla="*/ 9071 h 10000"/>
                <a:gd name="connsiteX45" fmla="*/ 9172 w 10000"/>
                <a:gd name="connsiteY45" fmla="*/ 9290 h 10000"/>
                <a:gd name="connsiteX46" fmla="*/ 9427 w 10000"/>
                <a:gd name="connsiteY46" fmla="*/ 9509 h 10000"/>
                <a:gd name="connsiteX47" fmla="*/ 9808 w 10000"/>
                <a:gd name="connsiteY47" fmla="*/ 9836 h 10000"/>
                <a:gd name="connsiteX48" fmla="*/ 10000 w 10000"/>
                <a:gd name="connsiteY48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6179 w 10000"/>
                <a:gd name="connsiteY30" fmla="*/ 6941 h 10000"/>
                <a:gd name="connsiteX31" fmla="*/ 6434 w 10000"/>
                <a:gd name="connsiteY31" fmla="*/ 6968 h 10000"/>
                <a:gd name="connsiteX32" fmla="*/ 6879 w 10000"/>
                <a:gd name="connsiteY32" fmla="*/ 7350 h 10000"/>
                <a:gd name="connsiteX33" fmla="*/ 7134 w 10000"/>
                <a:gd name="connsiteY33" fmla="*/ 7432 h 10000"/>
                <a:gd name="connsiteX34" fmla="*/ 7515 w 10000"/>
                <a:gd name="connsiteY34" fmla="*/ 7487 h 10000"/>
                <a:gd name="connsiteX35" fmla="*/ 7834 w 10000"/>
                <a:gd name="connsiteY35" fmla="*/ 7487 h 10000"/>
                <a:gd name="connsiteX36" fmla="*/ 8089 w 10000"/>
                <a:gd name="connsiteY36" fmla="*/ 7652 h 10000"/>
                <a:gd name="connsiteX37" fmla="*/ 9172 w 10000"/>
                <a:gd name="connsiteY37" fmla="*/ 7869 h 10000"/>
                <a:gd name="connsiteX38" fmla="*/ 9618 w 10000"/>
                <a:gd name="connsiteY38" fmla="*/ 8034 h 10000"/>
                <a:gd name="connsiteX39" fmla="*/ 9808 w 10000"/>
                <a:gd name="connsiteY39" fmla="*/ 8251 h 10000"/>
                <a:gd name="connsiteX40" fmla="*/ 9808 w 10000"/>
                <a:gd name="connsiteY40" fmla="*/ 8416 h 10000"/>
                <a:gd name="connsiteX41" fmla="*/ 9490 w 10000"/>
                <a:gd name="connsiteY41" fmla="*/ 8634 h 10000"/>
                <a:gd name="connsiteX42" fmla="*/ 9300 w 10000"/>
                <a:gd name="connsiteY42" fmla="*/ 8853 h 10000"/>
                <a:gd name="connsiteX43" fmla="*/ 9172 w 10000"/>
                <a:gd name="connsiteY43" fmla="*/ 9071 h 10000"/>
                <a:gd name="connsiteX44" fmla="*/ 9172 w 10000"/>
                <a:gd name="connsiteY44" fmla="*/ 9290 h 10000"/>
                <a:gd name="connsiteX45" fmla="*/ 9427 w 10000"/>
                <a:gd name="connsiteY45" fmla="*/ 9509 h 10000"/>
                <a:gd name="connsiteX46" fmla="*/ 9808 w 10000"/>
                <a:gd name="connsiteY46" fmla="*/ 9836 h 10000"/>
                <a:gd name="connsiteX47" fmla="*/ 10000 w 10000"/>
                <a:gd name="connsiteY47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6434 w 10000"/>
                <a:gd name="connsiteY30" fmla="*/ 6968 h 10000"/>
                <a:gd name="connsiteX31" fmla="*/ 6879 w 10000"/>
                <a:gd name="connsiteY31" fmla="*/ 7350 h 10000"/>
                <a:gd name="connsiteX32" fmla="*/ 7134 w 10000"/>
                <a:gd name="connsiteY32" fmla="*/ 7432 h 10000"/>
                <a:gd name="connsiteX33" fmla="*/ 7515 w 10000"/>
                <a:gd name="connsiteY33" fmla="*/ 7487 h 10000"/>
                <a:gd name="connsiteX34" fmla="*/ 7834 w 10000"/>
                <a:gd name="connsiteY34" fmla="*/ 7487 h 10000"/>
                <a:gd name="connsiteX35" fmla="*/ 8089 w 10000"/>
                <a:gd name="connsiteY35" fmla="*/ 7652 h 10000"/>
                <a:gd name="connsiteX36" fmla="*/ 9172 w 10000"/>
                <a:gd name="connsiteY36" fmla="*/ 7869 h 10000"/>
                <a:gd name="connsiteX37" fmla="*/ 9618 w 10000"/>
                <a:gd name="connsiteY37" fmla="*/ 8034 h 10000"/>
                <a:gd name="connsiteX38" fmla="*/ 9808 w 10000"/>
                <a:gd name="connsiteY38" fmla="*/ 8251 h 10000"/>
                <a:gd name="connsiteX39" fmla="*/ 9808 w 10000"/>
                <a:gd name="connsiteY39" fmla="*/ 8416 h 10000"/>
                <a:gd name="connsiteX40" fmla="*/ 9490 w 10000"/>
                <a:gd name="connsiteY40" fmla="*/ 8634 h 10000"/>
                <a:gd name="connsiteX41" fmla="*/ 9300 w 10000"/>
                <a:gd name="connsiteY41" fmla="*/ 8853 h 10000"/>
                <a:gd name="connsiteX42" fmla="*/ 9172 w 10000"/>
                <a:gd name="connsiteY42" fmla="*/ 9071 h 10000"/>
                <a:gd name="connsiteX43" fmla="*/ 9172 w 10000"/>
                <a:gd name="connsiteY43" fmla="*/ 9290 h 10000"/>
                <a:gd name="connsiteX44" fmla="*/ 9427 w 10000"/>
                <a:gd name="connsiteY44" fmla="*/ 9509 h 10000"/>
                <a:gd name="connsiteX45" fmla="*/ 9808 w 10000"/>
                <a:gd name="connsiteY45" fmla="*/ 9836 h 10000"/>
                <a:gd name="connsiteX46" fmla="*/ 10000 w 10000"/>
                <a:gd name="connsiteY46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6434 w 10000"/>
                <a:gd name="connsiteY30" fmla="*/ 6968 h 10000"/>
                <a:gd name="connsiteX31" fmla="*/ 6617 w 10000"/>
                <a:gd name="connsiteY31" fmla="*/ 7019 h 10000"/>
                <a:gd name="connsiteX32" fmla="*/ 6879 w 10000"/>
                <a:gd name="connsiteY32" fmla="*/ 7350 h 10000"/>
                <a:gd name="connsiteX33" fmla="*/ 7134 w 10000"/>
                <a:gd name="connsiteY33" fmla="*/ 7432 h 10000"/>
                <a:gd name="connsiteX34" fmla="*/ 7515 w 10000"/>
                <a:gd name="connsiteY34" fmla="*/ 7487 h 10000"/>
                <a:gd name="connsiteX35" fmla="*/ 7834 w 10000"/>
                <a:gd name="connsiteY35" fmla="*/ 7487 h 10000"/>
                <a:gd name="connsiteX36" fmla="*/ 8089 w 10000"/>
                <a:gd name="connsiteY36" fmla="*/ 7652 h 10000"/>
                <a:gd name="connsiteX37" fmla="*/ 9172 w 10000"/>
                <a:gd name="connsiteY37" fmla="*/ 7869 h 10000"/>
                <a:gd name="connsiteX38" fmla="*/ 9618 w 10000"/>
                <a:gd name="connsiteY38" fmla="*/ 8034 h 10000"/>
                <a:gd name="connsiteX39" fmla="*/ 9808 w 10000"/>
                <a:gd name="connsiteY39" fmla="*/ 8251 h 10000"/>
                <a:gd name="connsiteX40" fmla="*/ 9808 w 10000"/>
                <a:gd name="connsiteY40" fmla="*/ 8416 h 10000"/>
                <a:gd name="connsiteX41" fmla="*/ 9490 w 10000"/>
                <a:gd name="connsiteY41" fmla="*/ 8634 h 10000"/>
                <a:gd name="connsiteX42" fmla="*/ 9300 w 10000"/>
                <a:gd name="connsiteY42" fmla="*/ 8853 h 10000"/>
                <a:gd name="connsiteX43" fmla="*/ 9172 w 10000"/>
                <a:gd name="connsiteY43" fmla="*/ 9071 h 10000"/>
                <a:gd name="connsiteX44" fmla="*/ 9172 w 10000"/>
                <a:gd name="connsiteY44" fmla="*/ 9290 h 10000"/>
                <a:gd name="connsiteX45" fmla="*/ 9427 w 10000"/>
                <a:gd name="connsiteY45" fmla="*/ 9509 h 10000"/>
                <a:gd name="connsiteX46" fmla="*/ 9808 w 10000"/>
                <a:gd name="connsiteY46" fmla="*/ 9836 h 10000"/>
                <a:gd name="connsiteX47" fmla="*/ 10000 w 10000"/>
                <a:gd name="connsiteY47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6434 w 10000"/>
                <a:gd name="connsiteY30" fmla="*/ 6968 h 10000"/>
                <a:gd name="connsiteX31" fmla="*/ 6617 w 10000"/>
                <a:gd name="connsiteY31" fmla="*/ 7019 h 10000"/>
                <a:gd name="connsiteX32" fmla="*/ 7134 w 10000"/>
                <a:gd name="connsiteY32" fmla="*/ 7432 h 10000"/>
                <a:gd name="connsiteX33" fmla="*/ 7515 w 10000"/>
                <a:gd name="connsiteY33" fmla="*/ 7487 h 10000"/>
                <a:gd name="connsiteX34" fmla="*/ 7834 w 10000"/>
                <a:gd name="connsiteY34" fmla="*/ 7487 h 10000"/>
                <a:gd name="connsiteX35" fmla="*/ 8089 w 10000"/>
                <a:gd name="connsiteY35" fmla="*/ 7652 h 10000"/>
                <a:gd name="connsiteX36" fmla="*/ 9172 w 10000"/>
                <a:gd name="connsiteY36" fmla="*/ 7869 h 10000"/>
                <a:gd name="connsiteX37" fmla="*/ 9618 w 10000"/>
                <a:gd name="connsiteY37" fmla="*/ 8034 h 10000"/>
                <a:gd name="connsiteX38" fmla="*/ 9808 w 10000"/>
                <a:gd name="connsiteY38" fmla="*/ 8251 h 10000"/>
                <a:gd name="connsiteX39" fmla="*/ 9808 w 10000"/>
                <a:gd name="connsiteY39" fmla="*/ 8416 h 10000"/>
                <a:gd name="connsiteX40" fmla="*/ 9490 w 10000"/>
                <a:gd name="connsiteY40" fmla="*/ 8634 h 10000"/>
                <a:gd name="connsiteX41" fmla="*/ 9300 w 10000"/>
                <a:gd name="connsiteY41" fmla="*/ 8853 h 10000"/>
                <a:gd name="connsiteX42" fmla="*/ 9172 w 10000"/>
                <a:gd name="connsiteY42" fmla="*/ 9071 h 10000"/>
                <a:gd name="connsiteX43" fmla="*/ 9172 w 10000"/>
                <a:gd name="connsiteY43" fmla="*/ 9290 h 10000"/>
                <a:gd name="connsiteX44" fmla="*/ 9427 w 10000"/>
                <a:gd name="connsiteY44" fmla="*/ 9509 h 10000"/>
                <a:gd name="connsiteX45" fmla="*/ 9808 w 10000"/>
                <a:gd name="connsiteY45" fmla="*/ 9836 h 10000"/>
                <a:gd name="connsiteX46" fmla="*/ 10000 w 10000"/>
                <a:gd name="connsiteY46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6434 w 10000"/>
                <a:gd name="connsiteY30" fmla="*/ 6968 h 10000"/>
                <a:gd name="connsiteX31" fmla="*/ 7134 w 10000"/>
                <a:gd name="connsiteY31" fmla="*/ 7432 h 10000"/>
                <a:gd name="connsiteX32" fmla="*/ 7515 w 10000"/>
                <a:gd name="connsiteY32" fmla="*/ 7487 h 10000"/>
                <a:gd name="connsiteX33" fmla="*/ 7834 w 10000"/>
                <a:gd name="connsiteY33" fmla="*/ 7487 h 10000"/>
                <a:gd name="connsiteX34" fmla="*/ 8089 w 10000"/>
                <a:gd name="connsiteY34" fmla="*/ 7652 h 10000"/>
                <a:gd name="connsiteX35" fmla="*/ 9172 w 10000"/>
                <a:gd name="connsiteY35" fmla="*/ 7869 h 10000"/>
                <a:gd name="connsiteX36" fmla="*/ 9618 w 10000"/>
                <a:gd name="connsiteY36" fmla="*/ 8034 h 10000"/>
                <a:gd name="connsiteX37" fmla="*/ 9808 w 10000"/>
                <a:gd name="connsiteY37" fmla="*/ 8251 h 10000"/>
                <a:gd name="connsiteX38" fmla="*/ 9808 w 10000"/>
                <a:gd name="connsiteY38" fmla="*/ 8416 h 10000"/>
                <a:gd name="connsiteX39" fmla="*/ 9490 w 10000"/>
                <a:gd name="connsiteY39" fmla="*/ 8634 h 10000"/>
                <a:gd name="connsiteX40" fmla="*/ 9300 w 10000"/>
                <a:gd name="connsiteY40" fmla="*/ 8853 h 10000"/>
                <a:gd name="connsiteX41" fmla="*/ 9172 w 10000"/>
                <a:gd name="connsiteY41" fmla="*/ 9071 h 10000"/>
                <a:gd name="connsiteX42" fmla="*/ 9172 w 10000"/>
                <a:gd name="connsiteY42" fmla="*/ 9290 h 10000"/>
                <a:gd name="connsiteX43" fmla="*/ 9427 w 10000"/>
                <a:gd name="connsiteY43" fmla="*/ 9509 h 10000"/>
                <a:gd name="connsiteX44" fmla="*/ 9808 w 10000"/>
                <a:gd name="connsiteY44" fmla="*/ 9836 h 10000"/>
                <a:gd name="connsiteX45" fmla="*/ 10000 w 10000"/>
                <a:gd name="connsiteY45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7134 w 10000"/>
                <a:gd name="connsiteY30" fmla="*/ 7432 h 10000"/>
                <a:gd name="connsiteX31" fmla="*/ 7515 w 10000"/>
                <a:gd name="connsiteY31" fmla="*/ 7487 h 10000"/>
                <a:gd name="connsiteX32" fmla="*/ 7834 w 10000"/>
                <a:gd name="connsiteY32" fmla="*/ 7487 h 10000"/>
                <a:gd name="connsiteX33" fmla="*/ 8089 w 10000"/>
                <a:gd name="connsiteY33" fmla="*/ 7652 h 10000"/>
                <a:gd name="connsiteX34" fmla="*/ 9172 w 10000"/>
                <a:gd name="connsiteY34" fmla="*/ 7869 h 10000"/>
                <a:gd name="connsiteX35" fmla="*/ 9618 w 10000"/>
                <a:gd name="connsiteY35" fmla="*/ 8034 h 10000"/>
                <a:gd name="connsiteX36" fmla="*/ 9808 w 10000"/>
                <a:gd name="connsiteY36" fmla="*/ 8251 h 10000"/>
                <a:gd name="connsiteX37" fmla="*/ 9808 w 10000"/>
                <a:gd name="connsiteY37" fmla="*/ 8416 h 10000"/>
                <a:gd name="connsiteX38" fmla="*/ 9490 w 10000"/>
                <a:gd name="connsiteY38" fmla="*/ 8634 h 10000"/>
                <a:gd name="connsiteX39" fmla="*/ 9300 w 10000"/>
                <a:gd name="connsiteY39" fmla="*/ 8853 h 10000"/>
                <a:gd name="connsiteX40" fmla="*/ 9172 w 10000"/>
                <a:gd name="connsiteY40" fmla="*/ 9071 h 10000"/>
                <a:gd name="connsiteX41" fmla="*/ 9172 w 10000"/>
                <a:gd name="connsiteY41" fmla="*/ 9290 h 10000"/>
                <a:gd name="connsiteX42" fmla="*/ 9427 w 10000"/>
                <a:gd name="connsiteY42" fmla="*/ 9509 h 10000"/>
                <a:gd name="connsiteX43" fmla="*/ 9808 w 10000"/>
                <a:gd name="connsiteY43" fmla="*/ 9836 h 10000"/>
                <a:gd name="connsiteX44" fmla="*/ 10000 w 10000"/>
                <a:gd name="connsiteY44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7515 w 10000"/>
                <a:gd name="connsiteY30" fmla="*/ 7487 h 10000"/>
                <a:gd name="connsiteX31" fmla="*/ 7834 w 10000"/>
                <a:gd name="connsiteY31" fmla="*/ 7487 h 10000"/>
                <a:gd name="connsiteX32" fmla="*/ 8089 w 10000"/>
                <a:gd name="connsiteY32" fmla="*/ 7652 h 10000"/>
                <a:gd name="connsiteX33" fmla="*/ 9172 w 10000"/>
                <a:gd name="connsiteY33" fmla="*/ 7869 h 10000"/>
                <a:gd name="connsiteX34" fmla="*/ 9618 w 10000"/>
                <a:gd name="connsiteY34" fmla="*/ 8034 h 10000"/>
                <a:gd name="connsiteX35" fmla="*/ 9808 w 10000"/>
                <a:gd name="connsiteY35" fmla="*/ 8251 h 10000"/>
                <a:gd name="connsiteX36" fmla="*/ 9808 w 10000"/>
                <a:gd name="connsiteY36" fmla="*/ 8416 h 10000"/>
                <a:gd name="connsiteX37" fmla="*/ 9490 w 10000"/>
                <a:gd name="connsiteY37" fmla="*/ 8634 h 10000"/>
                <a:gd name="connsiteX38" fmla="*/ 9300 w 10000"/>
                <a:gd name="connsiteY38" fmla="*/ 8853 h 10000"/>
                <a:gd name="connsiteX39" fmla="*/ 9172 w 10000"/>
                <a:gd name="connsiteY39" fmla="*/ 9071 h 10000"/>
                <a:gd name="connsiteX40" fmla="*/ 9172 w 10000"/>
                <a:gd name="connsiteY40" fmla="*/ 9290 h 10000"/>
                <a:gd name="connsiteX41" fmla="*/ 9427 w 10000"/>
                <a:gd name="connsiteY41" fmla="*/ 9509 h 10000"/>
                <a:gd name="connsiteX42" fmla="*/ 9808 w 10000"/>
                <a:gd name="connsiteY42" fmla="*/ 9836 h 10000"/>
                <a:gd name="connsiteX43" fmla="*/ 10000 w 10000"/>
                <a:gd name="connsiteY43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7834 w 10000"/>
                <a:gd name="connsiteY30" fmla="*/ 7487 h 10000"/>
                <a:gd name="connsiteX31" fmla="*/ 8089 w 10000"/>
                <a:gd name="connsiteY31" fmla="*/ 7652 h 10000"/>
                <a:gd name="connsiteX32" fmla="*/ 9172 w 10000"/>
                <a:gd name="connsiteY32" fmla="*/ 7869 h 10000"/>
                <a:gd name="connsiteX33" fmla="*/ 9618 w 10000"/>
                <a:gd name="connsiteY33" fmla="*/ 8034 h 10000"/>
                <a:gd name="connsiteX34" fmla="*/ 9808 w 10000"/>
                <a:gd name="connsiteY34" fmla="*/ 8251 h 10000"/>
                <a:gd name="connsiteX35" fmla="*/ 9808 w 10000"/>
                <a:gd name="connsiteY35" fmla="*/ 8416 h 10000"/>
                <a:gd name="connsiteX36" fmla="*/ 9490 w 10000"/>
                <a:gd name="connsiteY36" fmla="*/ 8634 h 10000"/>
                <a:gd name="connsiteX37" fmla="*/ 9300 w 10000"/>
                <a:gd name="connsiteY37" fmla="*/ 8853 h 10000"/>
                <a:gd name="connsiteX38" fmla="*/ 9172 w 10000"/>
                <a:gd name="connsiteY38" fmla="*/ 9071 h 10000"/>
                <a:gd name="connsiteX39" fmla="*/ 9172 w 10000"/>
                <a:gd name="connsiteY39" fmla="*/ 9290 h 10000"/>
                <a:gd name="connsiteX40" fmla="*/ 9427 w 10000"/>
                <a:gd name="connsiteY40" fmla="*/ 9509 h 10000"/>
                <a:gd name="connsiteX41" fmla="*/ 9808 w 10000"/>
                <a:gd name="connsiteY41" fmla="*/ 9836 h 10000"/>
                <a:gd name="connsiteX42" fmla="*/ 10000 w 10000"/>
                <a:gd name="connsiteY42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7834 w 10000"/>
                <a:gd name="connsiteY30" fmla="*/ 7487 h 10000"/>
                <a:gd name="connsiteX31" fmla="*/ 7879 w 10000"/>
                <a:gd name="connsiteY31" fmla="*/ 7580 h 10000"/>
                <a:gd name="connsiteX32" fmla="*/ 8089 w 10000"/>
                <a:gd name="connsiteY32" fmla="*/ 7652 h 10000"/>
                <a:gd name="connsiteX33" fmla="*/ 9172 w 10000"/>
                <a:gd name="connsiteY33" fmla="*/ 7869 h 10000"/>
                <a:gd name="connsiteX34" fmla="*/ 9618 w 10000"/>
                <a:gd name="connsiteY34" fmla="*/ 8034 h 10000"/>
                <a:gd name="connsiteX35" fmla="*/ 9808 w 10000"/>
                <a:gd name="connsiteY35" fmla="*/ 8251 h 10000"/>
                <a:gd name="connsiteX36" fmla="*/ 9808 w 10000"/>
                <a:gd name="connsiteY36" fmla="*/ 8416 h 10000"/>
                <a:gd name="connsiteX37" fmla="*/ 9490 w 10000"/>
                <a:gd name="connsiteY37" fmla="*/ 8634 h 10000"/>
                <a:gd name="connsiteX38" fmla="*/ 9300 w 10000"/>
                <a:gd name="connsiteY38" fmla="*/ 8853 h 10000"/>
                <a:gd name="connsiteX39" fmla="*/ 9172 w 10000"/>
                <a:gd name="connsiteY39" fmla="*/ 9071 h 10000"/>
                <a:gd name="connsiteX40" fmla="*/ 9172 w 10000"/>
                <a:gd name="connsiteY40" fmla="*/ 9290 h 10000"/>
                <a:gd name="connsiteX41" fmla="*/ 9427 w 10000"/>
                <a:gd name="connsiteY41" fmla="*/ 9509 h 10000"/>
                <a:gd name="connsiteX42" fmla="*/ 9808 w 10000"/>
                <a:gd name="connsiteY42" fmla="*/ 9836 h 10000"/>
                <a:gd name="connsiteX43" fmla="*/ 10000 w 10000"/>
                <a:gd name="connsiteY43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7834 w 10000"/>
                <a:gd name="connsiteY30" fmla="*/ 7487 h 10000"/>
                <a:gd name="connsiteX31" fmla="*/ 7879 w 10000"/>
                <a:gd name="connsiteY31" fmla="*/ 7580 h 10000"/>
                <a:gd name="connsiteX32" fmla="*/ 9172 w 10000"/>
                <a:gd name="connsiteY32" fmla="*/ 7869 h 10000"/>
                <a:gd name="connsiteX33" fmla="*/ 9618 w 10000"/>
                <a:gd name="connsiteY33" fmla="*/ 8034 h 10000"/>
                <a:gd name="connsiteX34" fmla="*/ 9808 w 10000"/>
                <a:gd name="connsiteY34" fmla="*/ 8251 h 10000"/>
                <a:gd name="connsiteX35" fmla="*/ 9808 w 10000"/>
                <a:gd name="connsiteY35" fmla="*/ 8416 h 10000"/>
                <a:gd name="connsiteX36" fmla="*/ 9490 w 10000"/>
                <a:gd name="connsiteY36" fmla="*/ 8634 h 10000"/>
                <a:gd name="connsiteX37" fmla="*/ 9300 w 10000"/>
                <a:gd name="connsiteY37" fmla="*/ 8853 h 10000"/>
                <a:gd name="connsiteX38" fmla="*/ 9172 w 10000"/>
                <a:gd name="connsiteY38" fmla="*/ 9071 h 10000"/>
                <a:gd name="connsiteX39" fmla="*/ 9172 w 10000"/>
                <a:gd name="connsiteY39" fmla="*/ 9290 h 10000"/>
                <a:gd name="connsiteX40" fmla="*/ 9427 w 10000"/>
                <a:gd name="connsiteY40" fmla="*/ 9509 h 10000"/>
                <a:gd name="connsiteX41" fmla="*/ 9808 w 10000"/>
                <a:gd name="connsiteY41" fmla="*/ 9836 h 10000"/>
                <a:gd name="connsiteX42" fmla="*/ 10000 w 10000"/>
                <a:gd name="connsiteY42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7834 w 10000"/>
                <a:gd name="connsiteY30" fmla="*/ 7487 h 10000"/>
                <a:gd name="connsiteX31" fmla="*/ 9172 w 10000"/>
                <a:gd name="connsiteY31" fmla="*/ 7869 h 10000"/>
                <a:gd name="connsiteX32" fmla="*/ 9618 w 10000"/>
                <a:gd name="connsiteY32" fmla="*/ 8034 h 10000"/>
                <a:gd name="connsiteX33" fmla="*/ 9808 w 10000"/>
                <a:gd name="connsiteY33" fmla="*/ 8251 h 10000"/>
                <a:gd name="connsiteX34" fmla="*/ 9808 w 10000"/>
                <a:gd name="connsiteY34" fmla="*/ 8416 h 10000"/>
                <a:gd name="connsiteX35" fmla="*/ 9490 w 10000"/>
                <a:gd name="connsiteY35" fmla="*/ 8634 h 10000"/>
                <a:gd name="connsiteX36" fmla="*/ 9300 w 10000"/>
                <a:gd name="connsiteY36" fmla="*/ 8853 h 10000"/>
                <a:gd name="connsiteX37" fmla="*/ 9172 w 10000"/>
                <a:gd name="connsiteY37" fmla="*/ 9071 h 10000"/>
                <a:gd name="connsiteX38" fmla="*/ 9172 w 10000"/>
                <a:gd name="connsiteY38" fmla="*/ 9290 h 10000"/>
                <a:gd name="connsiteX39" fmla="*/ 9427 w 10000"/>
                <a:gd name="connsiteY39" fmla="*/ 9509 h 10000"/>
                <a:gd name="connsiteX40" fmla="*/ 9808 w 10000"/>
                <a:gd name="connsiteY40" fmla="*/ 9836 h 10000"/>
                <a:gd name="connsiteX41" fmla="*/ 10000 w 10000"/>
                <a:gd name="connsiteY41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9172 w 10000"/>
                <a:gd name="connsiteY30" fmla="*/ 7869 h 10000"/>
                <a:gd name="connsiteX31" fmla="*/ 9618 w 10000"/>
                <a:gd name="connsiteY31" fmla="*/ 8034 h 10000"/>
                <a:gd name="connsiteX32" fmla="*/ 9808 w 10000"/>
                <a:gd name="connsiteY32" fmla="*/ 8251 h 10000"/>
                <a:gd name="connsiteX33" fmla="*/ 9808 w 10000"/>
                <a:gd name="connsiteY33" fmla="*/ 8416 h 10000"/>
                <a:gd name="connsiteX34" fmla="*/ 9490 w 10000"/>
                <a:gd name="connsiteY34" fmla="*/ 8634 h 10000"/>
                <a:gd name="connsiteX35" fmla="*/ 9300 w 10000"/>
                <a:gd name="connsiteY35" fmla="*/ 8853 h 10000"/>
                <a:gd name="connsiteX36" fmla="*/ 9172 w 10000"/>
                <a:gd name="connsiteY36" fmla="*/ 9071 h 10000"/>
                <a:gd name="connsiteX37" fmla="*/ 9172 w 10000"/>
                <a:gd name="connsiteY37" fmla="*/ 9290 h 10000"/>
                <a:gd name="connsiteX38" fmla="*/ 9427 w 10000"/>
                <a:gd name="connsiteY38" fmla="*/ 9509 h 10000"/>
                <a:gd name="connsiteX39" fmla="*/ 9808 w 10000"/>
                <a:gd name="connsiteY39" fmla="*/ 9836 h 10000"/>
                <a:gd name="connsiteX40" fmla="*/ 10000 w 10000"/>
                <a:gd name="connsiteY40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9618 w 10000"/>
                <a:gd name="connsiteY30" fmla="*/ 8034 h 10000"/>
                <a:gd name="connsiteX31" fmla="*/ 9808 w 10000"/>
                <a:gd name="connsiteY31" fmla="*/ 8251 h 10000"/>
                <a:gd name="connsiteX32" fmla="*/ 9808 w 10000"/>
                <a:gd name="connsiteY32" fmla="*/ 8416 h 10000"/>
                <a:gd name="connsiteX33" fmla="*/ 9490 w 10000"/>
                <a:gd name="connsiteY33" fmla="*/ 8634 h 10000"/>
                <a:gd name="connsiteX34" fmla="*/ 9300 w 10000"/>
                <a:gd name="connsiteY34" fmla="*/ 8853 h 10000"/>
                <a:gd name="connsiteX35" fmla="*/ 9172 w 10000"/>
                <a:gd name="connsiteY35" fmla="*/ 9071 h 10000"/>
                <a:gd name="connsiteX36" fmla="*/ 9172 w 10000"/>
                <a:gd name="connsiteY36" fmla="*/ 9290 h 10000"/>
                <a:gd name="connsiteX37" fmla="*/ 9427 w 10000"/>
                <a:gd name="connsiteY37" fmla="*/ 9509 h 10000"/>
                <a:gd name="connsiteX38" fmla="*/ 9808 w 10000"/>
                <a:gd name="connsiteY38" fmla="*/ 9836 h 10000"/>
                <a:gd name="connsiteX39" fmla="*/ 10000 w 10000"/>
                <a:gd name="connsiteY39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9808 w 10000"/>
                <a:gd name="connsiteY30" fmla="*/ 8251 h 10000"/>
                <a:gd name="connsiteX31" fmla="*/ 9808 w 10000"/>
                <a:gd name="connsiteY31" fmla="*/ 8416 h 10000"/>
                <a:gd name="connsiteX32" fmla="*/ 9490 w 10000"/>
                <a:gd name="connsiteY32" fmla="*/ 8634 h 10000"/>
                <a:gd name="connsiteX33" fmla="*/ 9300 w 10000"/>
                <a:gd name="connsiteY33" fmla="*/ 8853 h 10000"/>
                <a:gd name="connsiteX34" fmla="*/ 9172 w 10000"/>
                <a:gd name="connsiteY34" fmla="*/ 9071 h 10000"/>
                <a:gd name="connsiteX35" fmla="*/ 9172 w 10000"/>
                <a:gd name="connsiteY35" fmla="*/ 9290 h 10000"/>
                <a:gd name="connsiteX36" fmla="*/ 9427 w 10000"/>
                <a:gd name="connsiteY36" fmla="*/ 9509 h 10000"/>
                <a:gd name="connsiteX37" fmla="*/ 9808 w 10000"/>
                <a:gd name="connsiteY37" fmla="*/ 9836 h 10000"/>
                <a:gd name="connsiteX38" fmla="*/ 10000 w 10000"/>
                <a:gd name="connsiteY38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9808 w 10000"/>
                <a:gd name="connsiteY30" fmla="*/ 8416 h 10000"/>
                <a:gd name="connsiteX31" fmla="*/ 9490 w 10000"/>
                <a:gd name="connsiteY31" fmla="*/ 8634 h 10000"/>
                <a:gd name="connsiteX32" fmla="*/ 9300 w 10000"/>
                <a:gd name="connsiteY32" fmla="*/ 8853 h 10000"/>
                <a:gd name="connsiteX33" fmla="*/ 9172 w 10000"/>
                <a:gd name="connsiteY33" fmla="*/ 9071 h 10000"/>
                <a:gd name="connsiteX34" fmla="*/ 9172 w 10000"/>
                <a:gd name="connsiteY34" fmla="*/ 9290 h 10000"/>
                <a:gd name="connsiteX35" fmla="*/ 9427 w 10000"/>
                <a:gd name="connsiteY35" fmla="*/ 9509 h 10000"/>
                <a:gd name="connsiteX36" fmla="*/ 9808 w 10000"/>
                <a:gd name="connsiteY36" fmla="*/ 9836 h 10000"/>
                <a:gd name="connsiteX37" fmla="*/ 10000 w 10000"/>
                <a:gd name="connsiteY37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9490 w 10000"/>
                <a:gd name="connsiteY30" fmla="*/ 8634 h 10000"/>
                <a:gd name="connsiteX31" fmla="*/ 9300 w 10000"/>
                <a:gd name="connsiteY31" fmla="*/ 8853 h 10000"/>
                <a:gd name="connsiteX32" fmla="*/ 9172 w 10000"/>
                <a:gd name="connsiteY32" fmla="*/ 9071 h 10000"/>
                <a:gd name="connsiteX33" fmla="*/ 9172 w 10000"/>
                <a:gd name="connsiteY33" fmla="*/ 9290 h 10000"/>
                <a:gd name="connsiteX34" fmla="*/ 9427 w 10000"/>
                <a:gd name="connsiteY34" fmla="*/ 9509 h 10000"/>
                <a:gd name="connsiteX35" fmla="*/ 9808 w 10000"/>
                <a:gd name="connsiteY35" fmla="*/ 9836 h 10000"/>
                <a:gd name="connsiteX36" fmla="*/ 10000 w 10000"/>
                <a:gd name="connsiteY36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9300 w 10000"/>
                <a:gd name="connsiteY30" fmla="*/ 8853 h 10000"/>
                <a:gd name="connsiteX31" fmla="*/ 9172 w 10000"/>
                <a:gd name="connsiteY31" fmla="*/ 9071 h 10000"/>
                <a:gd name="connsiteX32" fmla="*/ 9172 w 10000"/>
                <a:gd name="connsiteY32" fmla="*/ 9290 h 10000"/>
                <a:gd name="connsiteX33" fmla="*/ 9427 w 10000"/>
                <a:gd name="connsiteY33" fmla="*/ 9509 h 10000"/>
                <a:gd name="connsiteX34" fmla="*/ 9808 w 10000"/>
                <a:gd name="connsiteY34" fmla="*/ 9836 h 10000"/>
                <a:gd name="connsiteX35" fmla="*/ 10000 w 10000"/>
                <a:gd name="connsiteY35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9300 w 10000"/>
                <a:gd name="connsiteY30" fmla="*/ 8853 h 10000"/>
                <a:gd name="connsiteX31" fmla="*/ 9172 w 10000"/>
                <a:gd name="connsiteY31" fmla="*/ 9290 h 10000"/>
                <a:gd name="connsiteX32" fmla="*/ 9427 w 10000"/>
                <a:gd name="connsiteY32" fmla="*/ 9509 h 10000"/>
                <a:gd name="connsiteX33" fmla="*/ 9808 w 10000"/>
                <a:gd name="connsiteY33" fmla="*/ 9836 h 10000"/>
                <a:gd name="connsiteX34" fmla="*/ 10000 w 10000"/>
                <a:gd name="connsiteY34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9172 w 10000"/>
                <a:gd name="connsiteY30" fmla="*/ 9290 h 10000"/>
                <a:gd name="connsiteX31" fmla="*/ 9427 w 10000"/>
                <a:gd name="connsiteY31" fmla="*/ 9509 h 10000"/>
                <a:gd name="connsiteX32" fmla="*/ 9808 w 10000"/>
                <a:gd name="connsiteY32" fmla="*/ 9836 h 10000"/>
                <a:gd name="connsiteX33" fmla="*/ 10000 w 10000"/>
                <a:gd name="connsiteY33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9427 w 10000"/>
                <a:gd name="connsiteY30" fmla="*/ 9509 h 10000"/>
                <a:gd name="connsiteX31" fmla="*/ 9808 w 10000"/>
                <a:gd name="connsiteY31" fmla="*/ 9836 h 10000"/>
                <a:gd name="connsiteX32" fmla="*/ 10000 w 10000"/>
                <a:gd name="connsiteY32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9808 w 10000"/>
                <a:gd name="connsiteY30" fmla="*/ 9836 h 10000"/>
                <a:gd name="connsiteX31" fmla="*/ 10000 w 10000"/>
                <a:gd name="connsiteY31" fmla="*/ 10000 h 10000"/>
                <a:gd name="connsiteX0" fmla="*/ 0 w 10000"/>
                <a:gd name="connsiteY0" fmla="*/ 0 h 10000"/>
                <a:gd name="connsiteX1" fmla="*/ 318 w 10000"/>
                <a:gd name="connsiteY1" fmla="*/ 247 h 10000"/>
                <a:gd name="connsiteX2" fmla="*/ 510 w 10000"/>
                <a:gd name="connsiteY2" fmla="*/ 383 h 10000"/>
                <a:gd name="connsiteX3" fmla="*/ 1401 w 10000"/>
                <a:gd name="connsiteY3" fmla="*/ 547 h 10000"/>
                <a:gd name="connsiteX4" fmla="*/ 1911 w 10000"/>
                <a:gd name="connsiteY4" fmla="*/ 684 h 10000"/>
                <a:gd name="connsiteX5" fmla="*/ 2548 w 10000"/>
                <a:gd name="connsiteY5" fmla="*/ 822 h 10000"/>
                <a:gd name="connsiteX6" fmla="*/ 2803 w 10000"/>
                <a:gd name="connsiteY6" fmla="*/ 849 h 10000"/>
                <a:gd name="connsiteX7" fmla="*/ 3694 w 10000"/>
                <a:gd name="connsiteY7" fmla="*/ 849 h 10000"/>
                <a:gd name="connsiteX8" fmla="*/ 4904 w 10000"/>
                <a:gd name="connsiteY8" fmla="*/ 849 h 10000"/>
                <a:gd name="connsiteX9" fmla="*/ 5222 w 10000"/>
                <a:gd name="connsiteY9" fmla="*/ 902 h 10000"/>
                <a:gd name="connsiteX10" fmla="*/ 5541 w 10000"/>
                <a:gd name="connsiteY10" fmla="*/ 1039 h 10000"/>
                <a:gd name="connsiteX11" fmla="*/ 5541 w 10000"/>
                <a:gd name="connsiteY11" fmla="*/ 1204 h 10000"/>
                <a:gd name="connsiteX12" fmla="*/ 5541 w 10000"/>
                <a:gd name="connsiteY12" fmla="*/ 1421 h 10000"/>
                <a:gd name="connsiteX13" fmla="*/ 5606 w 10000"/>
                <a:gd name="connsiteY13" fmla="*/ 1723 h 10000"/>
                <a:gd name="connsiteX14" fmla="*/ 5987 w 10000"/>
                <a:gd name="connsiteY14" fmla="*/ 1968 h 10000"/>
                <a:gd name="connsiteX15" fmla="*/ 6687 w 10000"/>
                <a:gd name="connsiteY15" fmla="*/ 2323 h 10000"/>
                <a:gd name="connsiteX16" fmla="*/ 6879 w 10000"/>
                <a:gd name="connsiteY16" fmla="*/ 2487 h 10000"/>
                <a:gd name="connsiteX17" fmla="*/ 6879 w 10000"/>
                <a:gd name="connsiteY17" fmla="*/ 2597 h 10000"/>
                <a:gd name="connsiteX18" fmla="*/ 6816 w 10000"/>
                <a:gd name="connsiteY18" fmla="*/ 2815 h 10000"/>
                <a:gd name="connsiteX19" fmla="*/ 6497 w 10000"/>
                <a:gd name="connsiteY19" fmla="*/ 3034 h 10000"/>
                <a:gd name="connsiteX20" fmla="*/ 6114 w 10000"/>
                <a:gd name="connsiteY20" fmla="*/ 3335 h 10000"/>
                <a:gd name="connsiteX21" fmla="*/ 5924 w 10000"/>
                <a:gd name="connsiteY21" fmla="*/ 3579 h 10000"/>
                <a:gd name="connsiteX22" fmla="*/ 5732 w 10000"/>
                <a:gd name="connsiteY22" fmla="*/ 4236 h 10000"/>
                <a:gd name="connsiteX23" fmla="*/ 5288 w 10000"/>
                <a:gd name="connsiteY23" fmla="*/ 4618 h 10000"/>
                <a:gd name="connsiteX24" fmla="*/ 4714 w 10000"/>
                <a:gd name="connsiteY24" fmla="*/ 5220 h 10000"/>
                <a:gd name="connsiteX25" fmla="*/ 4586 w 10000"/>
                <a:gd name="connsiteY25" fmla="*/ 5437 h 10000"/>
                <a:gd name="connsiteX26" fmla="*/ 4523 w 10000"/>
                <a:gd name="connsiteY26" fmla="*/ 5602 h 10000"/>
                <a:gd name="connsiteX27" fmla="*/ 4394 w 10000"/>
                <a:gd name="connsiteY27" fmla="*/ 5765 h 10000"/>
                <a:gd name="connsiteX28" fmla="*/ 4331 w 10000"/>
                <a:gd name="connsiteY28" fmla="*/ 6039 h 10000"/>
                <a:gd name="connsiteX29" fmla="*/ 4394 w 10000"/>
                <a:gd name="connsiteY29" fmla="*/ 6286 h 10000"/>
                <a:gd name="connsiteX30" fmla="*/ 10000 w 10000"/>
                <a:gd name="connsiteY30" fmla="*/ 10000 h 10000"/>
                <a:gd name="connsiteX0" fmla="*/ 0 w 6879"/>
                <a:gd name="connsiteY0" fmla="*/ 0 h 6286"/>
                <a:gd name="connsiteX1" fmla="*/ 318 w 6879"/>
                <a:gd name="connsiteY1" fmla="*/ 247 h 6286"/>
                <a:gd name="connsiteX2" fmla="*/ 510 w 6879"/>
                <a:gd name="connsiteY2" fmla="*/ 383 h 6286"/>
                <a:gd name="connsiteX3" fmla="*/ 1401 w 6879"/>
                <a:gd name="connsiteY3" fmla="*/ 547 h 6286"/>
                <a:gd name="connsiteX4" fmla="*/ 1911 w 6879"/>
                <a:gd name="connsiteY4" fmla="*/ 684 h 6286"/>
                <a:gd name="connsiteX5" fmla="*/ 2548 w 6879"/>
                <a:gd name="connsiteY5" fmla="*/ 822 h 6286"/>
                <a:gd name="connsiteX6" fmla="*/ 2803 w 6879"/>
                <a:gd name="connsiteY6" fmla="*/ 849 h 6286"/>
                <a:gd name="connsiteX7" fmla="*/ 3694 w 6879"/>
                <a:gd name="connsiteY7" fmla="*/ 849 h 6286"/>
                <a:gd name="connsiteX8" fmla="*/ 4904 w 6879"/>
                <a:gd name="connsiteY8" fmla="*/ 849 h 6286"/>
                <a:gd name="connsiteX9" fmla="*/ 5222 w 6879"/>
                <a:gd name="connsiteY9" fmla="*/ 902 h 6286"/>
                <a:gd name="connsiteX10" fmla="*/ 5541 w 6879"/>
                <a:gd name="connsiteY10" fmla="*/ 1039 h 6286"/>
                <a:gd name="connsiteX11" fmla="*/ 5541 w 6879"/>
                <a:gd name="connsiteY11" fmla="*/ 1204 h 6286"/>
                <a:gd name="connsiteX12" fmla="*/ 5541 w 6879"/>
                <a:gd name="connsiteY12" fmla="*/ 1421 h 6286"/>
                <a:gd name="connsiteX13" fmla="*/ 5606 w 6879"/>
                <a:gd name="connsiteY13" fmla="*/ 1723 h 6286"/>
                <a:gd name="connsiteX14" fmla="*/ 5987 w 6879"/>
                <a:gd name="connsiteY14" fmla="*/ 1968 h 6286"/>
                <a:gd name="connsiteX15" fmla="*/ 6687 w 6879"/>
                <a:gd name="connsiteY15" fmla="*/ 2323 h 6286"/>
                <a:gd name="connsiteX16" fmla="*/ 6879 w 6879"/>
                <a:gd name="connsiteY16" fmla="*/ 2487 h 6286"/>
                <a:gd name="connsiteX17" fmla="*/ 6879 w 6879"/>
                <a:gd name="connsiteY17" fmla="*/ 2597 h 6286"/>
                <a:gd name="connsiteX18" fmla="*/ 6816 w 6879"/>
                <a:gd name="connsiteY18" fmla="*/ 2815 h 6286"/>
                <a:gd name="connsiteX19" fmla="*/ 6497 w 6879"/>
                <a:gd name="connsiteY19" fmla="*/ 3034 h 6286"/>
                <a:gd name="connsiteX20" fmla="*/ 6114 w 6879"/>
                <a:gd name="connsiteY20" fmla="*/ 3335 h 6286"/>
                <a:gd name="connsiteX21" fmla="*/ 5924 w 6879"/>
                <a:gd name="connsiteY21" fmla="*/ 3579 h 6286"/>
                <a:gd name="connsiteX22" fmla="*/ 5732 w 6879"/>
                <a:gd name="connsiteY22" fmla="*/ 4236 h 6286"/>
                <a:gd name="connsiteX23" fmla="*/ 5288 w 6879"/>
                <a:gd name="connsiteY23" fmla="*/ 4618 h 6286"/>
                <a:gd name="connsiteX24" fmla="*/ 4714 w 6879"/>
                <a:gd name="connsiteY24" fmla="*/ 5220 h 6286"/>
                <a:gd name="connsiteX25" fmla="*/ 4586 w 6879"/>
                <a:gd name="connsiteY25" fmla="*/ 5437 h 6286"/>
                <a:gd name="connsiteX26" fmla="*/ 4523 w 6879"/>
                <a:gd name="connsiteY26" fmla="*/ 5602 h 6286"/>
                <a:gd name="connsiteX27" fmla="*/ 4394 w 6879"/>
                <a:gd name="connsiteY27" fmla="*/ 5765 h 6286"/>
                <a:gd name="connsiteX28" fmla="*/ 4331 w 6879"/>
                <a:gd name="connsiteY28" fmla="*/ 6039 h 6286"/>
                <a:gd name="connsiteX29" fmla="*/ 4394 w 6879"/>
                <a:gd name="connsiteY29" fmla="*/ 6286 h 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879" h="6286">
                  <a:moveTo>
                    <a:pt x="0" y="0"/>
                  </a:moveTo>
                  <a:lnTo>
                    <a:pt x="318" y="247"/>
                  </a:lnTo>
                  <a:lnTo>
                    <a:pt x="510" y="383"/>
                  </a:lnTo>
                  <a:lnTo>
                    <a:pt x="1401" y="547"/>
                  </a:lnTo>
                  <a:lnTo>
                    <a:pt x="1911" y="684"/>
                  </a:lnTo>
                  <a:lnTo>
                    <a:pt x="2548" y="822"/>
                  </a:lnTo>
                  <a:lnTo>
                    <a:pt x="2803" y="849"/>
                  </a:lnTo>
                  <a:lnTo>
                    <a:pt x="3694" y="849"/>
                  </a:lnTo>
                  <a:lnTo>
                    <a:pt x="4904" y="849"/>
                  </a:lnTo>
                  <a:lnTo>
                    <a:pt x="5222" y="902"/>
                  </a:lnTo>
                  <a:lnTo>
                    <a:pt x="5541" y="1039"/>
                  </a:lnTo>
                  <a:lnTo>
                    <a:pt x="5541" y="1204"/>
                  </a:lnTo>
                  <a:lnTo>
                    <a:pt x="5541" y="1421"/>
                  </a:lnTo>
                  <a:cubicBezTo>
                    <a:pt x="5562" y="1522"/>
                    <a:pt x="5585" y="1622"/>
                    <a:pt x="5606" y="1723"/>
                  </a:cubicBezTo>
                  <a:lnTo>
                    <a:pt x="5987" y="1968"/>
                  </a:lnTo>
                  <a:lnTo>
                    <a:pt x="6687" y="2323"/>
                  </a:lnTo>
                  <a:cubicBezTo>
                    <a:pt x="6750" y="2378"/>
                    <a:pt x="6816" y="2432"/>
                    <a:pt x="6879" y="2487"/>
                  </a:cubicBezTo>
                  <a:lnTo>
                    <a:pt x="6879" y="2597"/>
                  </a:lnTo>
                  <a:cubicBezTo>
                    <a:pt x="6858" y="2670"/>
                    <a:pt x="6837" y="2742"/>
                    <a:pt x="6816" y="2815"/>
                  </a:cubicBezTo>
                  <a:lnTo>
                    <a:pt x="6497" y="3034"/>
                  </a:lnTo>
                  <a:lnTo>
                    <a:pt x="6114" y="3335"/>
                  </a:lnTo>
                  <a:cubicBezTo>
                    <a:pt x="6051" y="3417"/>
                    <a:pt x="5987" y="3497"/>
                    <a:pt x="5924" y="3579"/>
                  </a:cubicBezTo>
                  <a:cubicBezTo>
                    <a:pt x="5861" y="3799"/>
                    <a:pt x="5796" y="4016"/>
                    <a:pt x="5732" y="4236"/>
                  </a:cubicBezTo>
                  <a:lnTo>
                    <a:pt x="5288" y="4618"/>
                  </a:lnTo>
                  <a:lnTo>
                    <a:pt x="4714" y="5220"/>
                  </a:lnTo>
                  <a:cubicBezTo>
                    <a:pt x="4672" y="5292"/>
                    <a:pt x="4628" y="5365"/>
                    <a:pt x="4586" y="5437"/>
                  </a:cubicBezTo>
                  <a:cubicBezTo>
                    <a:pt x="4565" y="5493"/>
                    <a:pt x="4544" y="5547"/>
                    <a:pt x="4523" y="5602"/>
                  </a:cubicBezTo>
                  <a:cubicBezTo>
                    <a:pt x="4480" y="5657"/>
                    <a:pt x="4436" y="5710"/>
                    <a:pt x="4394" y="5765"/>
                  </a:cubicBezTo>
                  <a:cubicBezTo>
                    <a:pt x="4373" y="5857"/>
                    <a:pt x="4352" y="5949"/>
                    <a:pt x="4331" y="6039"/>
                  </a:cubicBezTo>
                  <a:cubicBezTo>
                    <a:pt x="4352" y="6121"/>
                    <a:pt x="4373" y="6204"/>
                    <a:pt x="4394" y="6286"/>
                  </a:cubicBez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A18E2F36-8C08-C7BC-01FE-5CBE676F2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32522" y="4784315"/>
              <a:ext cx="16052" cy="151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8" name="Freeform 1607">
              <a:extLst>
                <a:ext uri="{FF2B5EF4-FFF2-40B4-BE49-F238E27FC236}">
                  <a16:creationId xmlns:a16="http://schemas.microsoft.com/office/drawing/2014/main" id="{97A78DD3-3B31-9FE8-B78E-B513D3BF7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543" y="4391162"/>
              <a:ext cx="111668" cy="4487"/>
            </a:xfrm>
            <a:custGeom>
              <a:avLst/>
              <a:gdLst>
                <a:gd name="T0" fmla="*/ 0 w 301"/>
                <a:gd name="T1" fmla="*/ 2147483647 h 518"/>
                <a:gd name="T2" fmla="*/ 2147483647 w 301"/>
                <a:gd name="T3" fmla="*/ 0 h 518"/>
                <a:gd name="T4" fmla="*/ 2147483647 w 301"/>
                <a:gd name="T5" fmla="*/ 2147483647 h 518"/>
                <a:gd name="T6" fmla="*/ 2147483647 w 301"/>
                <a:gd name="T7" fmla="*/ 2147483647 h 518"/>
                <a:gd name="T8" fmla="*/ 2147483647 w 301"/>
                <a:gd name="T9" fmla="*/ 2147483647 h 518"/>
                <a:gd name="T10" fmla="*/ 2147483647 w 301"/>
                <a:gd name="T11" fmla="*/ 2147483647 h 518"/>
                <a:gd name="T12" fmla="*/ 2147483647 w 301"/>
                <a:gd name="T13" fmla="*/ 2147483647 h 518"/>
                <a:gd name="T14" fmla="*/ 2147483647 w 301"/>
                <a:gd name="T15" fmla="*/ 2147483647 h 518"/>
                <a:gd name="T16" fmla="*/ 2147483647 w 301"/>
                <a:gd name="T17" fmla="*/ 2147483647 h 518"/>
                <a:gd name="T18" fmla="*/ 2147483647 w 301"/>
                <a:gd name="T19" fmla="*/ 2147483647 h 518"/>
                <a:gd name="T20" fmla="*/ 2147483647 w 301"/>
                <a:gd name="T21" fmla="*/ 2147483647 h 518"/>
                <a:gd name="T22" fmla="*/ 2147483647 w 301"/>
                <a:gd name="T23" fmla="*/ 2147483647 h 518"/>
                <a:gd name="T24" fmla="*/ 2147483647 w 301"/>
                <a:gd name="T25" fmla="*/ 2147483647 h 518"/>
                <a:gd name="T26" fmla="*/ 2147483647 w 301"/>
                <a:gd name="T27" fmla="*/ 2147483647 h 518"/>
                <a:gd name="T28" fmla="*/ 2147483647 w 301"/>
                <a:gd name="T29" fmla="*/ 2147483647 h 518"/>
                <a:gd name="T30" fmla="*/ 2147483647 w 301"/>
                <a:gd name="T31" fmla="*/ 2147483647 h 518"/>
                <a:gd name="T32" fmla="*/ 2147483647 w 301"/>
                <a:gd name="T33" fmla="*/ 2147483647 h 518"/>
                <a:gd name="T34" fmla="*/ 2147483647 w 301"/>
                <a:gd name="T35" fmla="*/ 2147483647 h 518"/>
                <a:gd name="T36" fmla="*/ 2147483647 w 301"/>
                <a:gd name="T37" fmla="*/ 2147483647 h 518"/>
                <a:gd name="T38" fmla="*/ 2147483647 w 301"/>
                <a:gd name="T39" fmla="*/ 2147483647 h 518"/>
                <a:gd name="T40" fmla="*/ 2147483647 w 301"/>
                <a:gd name="T41" fmla="*/ 2147483647 h 518"/>
                <a:gd name="T42" fmla="*/ 2147483647 w 301"/>
                <a:gd name="T43" fmla="*/ 2147483647 h 518"/>
                <a:gd name="T44" fmla="*/ 2147483647 w 301"/>
                <a:gd name="T45" fmla="*/ 2147483647 h 518"/>
                <a:gd name="T46" fmla="*/ 2147483647 w 301"/>
                <a:gd name="T47" fmla="*/ 2147483647 h 518"/>
                <a:gd name="T48" fmla="*/ 2147483647 w 301"/>
                <a:gd name="T49" fmla="*/ 2147483647 h 518"/>
                <a:gd name="T50" fmla="*/ 2147483647 w 301"/>
                <a:gd name="T51" fmla="*/ 2147483647 h 518"/>
                <a:gd name="T52" fmla="*/ 2147483647 w 301"/>
                <a:gd name="T53" fmla="*/ 2147483647 h 518"/>
                <a:gd name="T54" fmla="*/ 2147483647 w 301"/>
                <a:gd name="T55" fmla="*/ 2147483647 h 518"/>
                <a:gd name="T56" fmla="*/ 2147483647 w 301"/>
                <a:gd name="T57" fmla="*/ 2147483647 h 518"/>
                <a:gd name="T58" fmla="*/ 2147483647 w 301"/>
                <a:gd name="T59" fmla="*/ 2147483647 h 518"/>
                <a:gd name="T60" fmla="*/ 2147483647 w 301"/>
                <a:gd name="T61" fmla="*/ 2147483647 h 518"/>
                <a:gd name="T62" fmla="*/ 2147483647 w 301"/>
                <a:gd name="T63" fmla="*/ 2147483647 h 518"/>
                <a:gd name="T64" fmla="*/ 2147483647 w 301"/>
                <a:gd name="T65" fmla="*/ 2147483647 h 518"/>
                <a:gd name="T66" fmla="*/ 2147483647 w 301"/>
                <a:gd name="T67" fmla="*/ 2147483647 h 518"/>
                <a:gd name="T68" fmla="*/ 2147483647 w 301"/>
                <a:gd name="T69" fmla="*/ 2147483647 h 518"/>
                <a:gd name="T70" fmla="*/ 2147483647 w 301"/>
                <a:gd name="T71" fmla="*/ 2147483647 h 518"/>
                <a:gd name="T72" fmla="*/ 2147483647 w 301"/>
                <a:gd name="T73" fmla="*/ 2147483647 h 518"/>
                <a:gd name="T74" fmla="*/ 2147483647 w 301"/>
                <a:gd name="T75" fmla="*/ 2147483647 h 518"/>
                <a:gd name="T76" fmla="*/ 2147483647 w 301"/>
                <a:gd name="T77" fmla="*/ 2147483647 h 518"/>
                <a:gd name="T78" fmla="*/ 2147483647 w 301"/>
                <a:gd name="T79" fmla="*/ 2147483647 h 518"/>
                <a:gd name="T80" fmla="*/ 2147483647 w 301"/>
                <a:gd name="T81" fmla="*/ 2147483647 h 518"/>
                <a:gd name="T82" fmla="*/ 2147483647 w 301"/>
                <a:gd name="T83" fmla="*/ 2147483647 h 518"/>
                <a:gd name="T84" fmla="*/ 2147483647 w 301"/>
                <a:gd name="T85" fmla="*/ 2147483647 h 518"/>
                <a:gd name="T86" fmla="*/ 2147483647 w 301"/>
                <a:gd name="T87" fmla="*/ 2147483647 h 518"/>
                <a:gd name="T88" fmla="*/ 2147483647 w 301"/>
                <a:gd name="T89" fmla="*/ 2147483647 h 518"/>
                <a:gd name="T90" fmla="*/ 2147483647 w 301"/>
                <a:gd name="T91" fmla="*/ 2147483647 h 518"/>
                <a:gd name="T92" fmla="*/ 2147483647 w 301"/>
                <a:gd name="T93" fmla="*/ 2147483647 h 518"/>
                <a:gd name="T94" fmla="*/ 2147483647 w 301"/>
                <a:gd name="T95" fmla="*/ 2147483647 h 518"/>
                <a:gd name="T96" fmla="*/ 2147483647 w 301"/>
                <a:gd name="T97" fmla="*/ 2147483647 h 518"/>
                <a:gd name="T98" fmla="*/ 2147483647 w 301"/>
                <a:gd name="T99" fmla="*/ 2147483647 h 518"/>
                <a:gd name="T100" fmla="*/ 2147483647 w 301"/>
                <a:gd name="T101" fmla="*/ 2147483647 h 518"/>
                <a:gd name="T102" fmla="*/ 2147483647 w 301"/>
                <a:gd name="T103" fmla="*/ 2147483647 h 518"/>
                <a:gd name="T104" fmla="*/ 2147483647 w 301"/>
                <a:gd name="T105" fmla="*/ 2147483647 h 518"/>
                <a:gd name="T106" fmla="*/ 2147483647 w 301"/>
                <a:gd name="T107" fmla="*/ 2147483647 h 518"/>
                <a:gd name="T108" fmla="*/ 2147483647 w 301"/>
                <a:gd name="T109" fmla="*/ 2147483647 h 518"/>
                <a:gd name="T110" fmla="*/ 2147483647 w 301"/>
                <a:gd name="T111" fmla="*/ 2147483647 h 518"/>
                <a:gd name="T112" fmla="*/ 2147483647 w 301"/>
                <a:gd name="T113" fmla="*/ 2147483647 h 518"/>
                <a:gd name="T114" fmla="*/ 2147483647 w 301"/>
                <a:gd name="T115" fmla="*/ 2147483647 h 518"/>
                <a:gd name="T116" fmla="*/ 2147483647 w 301"/>
                <a:gd name="T117" fmla="*/ 2147483647 h 518"/>
                <a:gd name="T118" fmla="*/ 2147483647 w 301"/>
                <a:gd name="T119" fmla="*/ 2147483647 h 518"/>
                <a:gd name="T120" fmla="*/ 2147483647 w 301"/>
                <a:gd name="T121" fmla="*/ 2147483647 h 518"/>
                <a:gd name="T122" fmla="*/ 2147483647 w 301"/>
                <a:gd name="T123" fmla="*/ 2147483647 h 518"/>
                <a:gd name="T124" fmla="*/ 2147483647 w 301"/>
                <a:gd name="T125" fmla="*/ 2147483647 h 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319 w 10000"/>
                <a:gd name="connsiteY10" fmla="*/ 2181 h 10000"/>
                <a:gd name="connsiteX11" fmla="*/ 4684 w 10000"/>
                <a:gd name="connsiteY11" fmla="*/ 2625 h 10000"/>
                <a:gd name="connsiteX12" fmla="*/ 4751 w 10000"/>
                <a:gd name="connsiteY12" fmla="*/ 2683 h 10000"/>
                <a:gd name="connsiteX13" fmla="*/ 4784 w 10000"/>
                <a:gd name="connsiteY13" fmla="*/ 2934 h 10000"/>
                <a:gd name="connsiteX14" fmla="*/ 4950 w 10000"/>
                <a:gd name="connsiteY14" fmla="*/ 3108 h 10000"/>
                <a:gd name="connsiteX15" fmla="*/ 5050 w 10000"/>
                <a:gd name="connsiteY15" fmla="*/ 3205 h 10000"/>
                <a:gd name="connsiteX16" fmla="*/ 5515 w 10000"/>
                <a:gd name="connsiteY16" fmla="*/ 3320 h 10000"/>
                <a:gd name="connsiteX17" fmla="*/ 5781 w 10000"/>
                <a:gd name="connsiteY17" fmla="*/ 3417 h 10000"/>
                <a:gd name="connsiteX18" fmla="*/ 6113 w 10000"/>
                <a:gd name="connsiteY18" fmla="*/ 3514 h 10000"/>
                <a:gd name="connsiteX19" fmla="*/ 6246 w 10000"/>
                <a:gd name="connsiteY19" fmla="*/ 3533 h 10000"/>
                <a:gd name="connsiteX20" fmla="*/ 7342 w 10000"/>
                <a:gd name="connsiteY20" fmla="*/ 3533 h 10000"/>
                <a:gd name="connsiteX21" fmla="*/ 7508 w 10000"/>
                <a:gd name="connsiteY21" fmla="*/ 3571 h 10000"/>
                <a:gd name="connsiteX22" fmla="*/ 7674 w 10000"/>
                <a:gd name="connsiteY22" fmla="*/ 3668 h 10000"/>
                <a:gd name="connsiteX23" fmla="*/ 7674 w 10000"/>
                <a:gd name="connsiteY23" fmla="*/ 3784 h 10000"/>
                <a:gd name="connsiteX24" fmla="*/ 7674 w 10000"/>
                <a:gd name="connsiteY24" fmla="*/ 3938 h 10000"/>
                <a:gd name="connsiteX25" fmla="*/ 7708 w 10000"/>
                <a:gd name="connsiteY25" fmla="*/ 4151 h 10000"/>
                <a:gd name="connsiteX26" fmla="*/ 7907 w 10000"/>
                <a:gd name="connsiteY26" fmla="*/ 4324 h 10000"/>
                <a:gd name="connsiteX27" fmla="*/ 8272 w 10000"/>
                <a:gd name="connsiteY27" fmla="*/ 4575 h 10000"/>
                <a:gd name="connsiteX28" fmla="*/ 8372 w 10000"/>
                <a:gd name="connsiteY28" fmla="*/ 4691 h 10000"/>
                <a:gd name="connsiteX29" fmla="*/ 8372 w 10000"/>
                <a:gd name="connsiteY29" fmla="*/ 4768 h 10000"/>
                <a:gd name="connsiteX30" fmla="*/ 8339 w 10000"/>
                <a:gd name="connsiteY30" fmla="*/ 4923 h 10000"/>
                <a:gd name="connsiteX31" fmla="*/ 8173 w 10000"/>
                <a:gd name="connsiteY31" fmla="*/ 5077 h 10000"/>
                <a:gd name="connsiteX32" fmla="*/ 7973 w 10000"/>
                <a:gd name="connsiteY32" fmla="*/ 5290 h 10000"/>
                <a:gd name="connsiteX33" fmla="*/ 7874 w 10000"/>
                <a:gd name="connsiteY33" fmla="*/ 5463 h 10000"/>
                <a:gd name="connsiteX34" fmla="*/ 7774 w 10000"/>
                <a:gd name="connsiteY34" fmla="*/ 5927 h 10000"/>
                <a:gd name="connsiteX35" fmla="*/ 7542 w 10000"/>
                <a:gd name="connsiteY35" fmla="*/ 6197 h 10000"/>
                <a:gd name="connsiteX36" fmla="*/ 7243 w 10000"/>
                <a:gd name="connsiteY36" fmla="*/ 6622 h 10000"/>
                <a:gd name="connsiteX37" fmla="*/ 7176 w 10000"/>
                <a:gd name="connsiteY37" fmla="*/ 6776 h 10000"/>
                <a:gd name="connsiteX38" fmla="*/ 7143 w 10000"/>
                <a:gd name="connsiteY38" fmla="*/ 6892 h 10000"/>
                <a:gd name="connsiteX39" fmla="*/ 7076 w 10000"/>
                <a:gd name="connsiteY39" fmla="*/ 7008 h 10000"/>
                <a:gd name="connsiteX40" fmla="*/ 7043 w 10000"/>
                <a:gd name="connsiteY40" fmla="*/ 7201 h 10000"/>
                <a:gd name="connsiteX41" fmla="*/ 7076 w 10000"/>
                <a:gd name="connsiteY41" fmla="*/ 7375 h 10000"/>
                <a:gd name="connsiteX42" fmla="*/ 7143 w 10000"/>
                <a:gd name="connsiteY42" fmla="*/ 7432 h 10000"/>
                <a:gd name="connsiteX43" fmla="*/ 7309 w 10000"/>
                <a:gd name="connsiteY43" fmla="*/ 7568 h 10000"/>
                <a:gd name="connsiteX44" fmla="*/ 8007 w 10000"/>
                <a:gd name="connsiteY44" fmla="*/ 7838 h 10000"/>
                <a:gd name="connsiteX45" fmla="*/ 8140 w 10000"/>
                <a:gd name="connsiteY45" fmla="*/ 7857 h 10000"/>
                <a:gd name="connsiteX46" fmla="*/ 8372 w 10000"/>
                <a:gd name="connsiteY46" fmla="*/ 8127 h 10000"/>
                <a:gd name="connsiteX47" fmla="*/ 8505 w 10000"/>
                <a:gd name="connsiteY47" fmla="*/ 8185 h 10000"/>
                <a:gd name="connsiteX48" fmla="*/ 8704 w 10000"/>
                <a:gd name="connsiteY48" fmla="*/ 8224 h 10000"/>
                <a:gd name="connsiteX49" fmla="*/ 8870 w 10000"/>
                <a:gd name="connsiteY49" fmla="*/ 8224 h 10000"/>
                <a:gd name="connsiteX50" fmla="*/ 9003 w 10000"/>
                <a:gd name="connsiteY50" fmla="*/ 8340 h 10000"/>
                <a:gd name="connsiteX51" fmla="*/ 9568 w 10000"/>
                <a:gd name="connsiteY51" fmla="*/ 8494 h 10000"/>
                <a:gd name="connsiteX52" fmla="*/ 9801 w 10000"/>
                <a:gd name="connsiteY52" fmla="*/ 8610 h 10000"/>
                <a:gd name="connsiteX53" fmla="*/ 9900 w 10000"/>
                <a:gd name="connsiteY53" fmla="*/ 8764 h 10000"/>
                <a:gd name="connsiteX54" fmla="*/ 9900 w 10000"/>
                <a:gd name="connsiteY54" fmla="*/ 8880 h 10000"/>
                <a:gd name="connsiteX55" fmla="*/ 9734 w 10000"/>
                <a:gd name="connsiteY55" fmla="*/ 9035 h 10000"/>
                <a:gd name="connsiteX56" fmla="*/ 9635 w 10000"/>
                <a:gd name="connsiteY56" fmla="*/ 9189 h 10000"/>
                <a:gd name="connsiteX57" fmla="*/ 9568 w 10000"/>
                <a:gd name="connsiteY57" fmla="*/ 9344 h 10000"/>
                <a:gd name="connsiteX58" fmla="*/ 9568 w 10000"/>
                <a:gd name="connsiteY58" fmla="*/ 9498 h 10000"/>
                <a:gd name="connsiteX59" fmla="*/ 9701 w 10000"/>
                <a:gd name="connsiteY59" fmla="*/ 9653 h 10000"/>
                <a:gd name="connsiteX60" fmla="*/ 9900 w 10000"/>
                <a:gd name="connsiteY60" fmla="*/ 9884 h 10000"/>
                <a:gd name="connsiteX61" fmla="*/ 10000 w 10000"/>
                <a:gd name="connsiteY61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319 w 10000"/>
                <a:gd name="connsiteY10" fmla="*/ 2181 h 10000"/>
                <a:gd name="connsiteX11" fmla="*/ 4684 w 10000"/>
                <a:gd name="connsiteY11" fmla="*/ 2625 h 10000"/>
                <a:gd name="connsiteX12" fmla="*/ 4751 w 10000"/>
                <a:gd name="connsiteY12" fmla="*/ 2683 h 10000"/>
                <a:gd name="connsiteX13" fmla="*/ 4784 w 10000"/>
                <a:gd name="connsiteY13" fmla="*/ 2934 h 10000"/>
                <a:gd name="connsiteX14" fmla="*/ 4950 w 10000"/>
                <a:gd name="connsiteY14" fmla="*/ 3108 h 10000"/>
                <a:gd name="connsiteX15" fmla="*/ 5050 w 10000"/>
                <a:gd name="connsiteY15" fmla="*/ 3205 h 10000"/>
                <a:gd name="connsiteX16" fmla="*/ 5515 w 10000"/>
                <a:gd name="connsiteY16" fmla="*/ 3320 h 10000"/>
                <a:gd name="connsiteX17" fmla="*/ 5781 w 10000"/>
                <a:gd name="connsiteY17" fmla="*/ 3417 h 10000"/>
                <a:gd name="connsiteX18" fmla="*/ 6113 w 10000"/>
                <a:gd name="connsiteY18" fmla="*/ 3514 h 10000"/>
                <a:gd name="connsiteX19" fmla="*/ 6246 w 10000"/>
                <a:gd name="connsiteY19" fmla="*/ 3533 h 10000"/>
                <a:gd name="connsiteX20" fmla="*/ 7342 w 10000"/>
                <a:gd name="connsiteY20" fmla="*/ 3533 h 10000"/>
                <a:gd name="connsiteX21" fmla="*/ 7508 w 10000"/>
                <a:gd name="connsiteY21" fmla="*/ 3571 h 10000"/>
                <a:gd name="connsiteX22" fmla="*/ 7587 w 10000"/>
                <a:gd name="connsiteY22" fmla="*/ 3573 h 10000"/>
                <a:gd name="connsiteX23" fmla="*/ 7674 w 10000"/>
                <a:gd name="connsiteY23" fmla="*/ 3668 h 10000"/>
                <a:gd name="connsiteX24" fmla="*/ 7674 w 10000"/>
                <a:gd name="connsiteY24" fmla="*/ 3784 h 10000"/>
                <a:gd name="connsiteX25" fmla="*/ 7674 w 10000"/>
                <a:gd name="connsiteY25" fmla="*/ 3938 h 10000"/>
                <a:gd name="connsiteX26" fmla="*/ 7708 w 10000"/>
                <a:gd name="connsiteY26" fmla="*/ 4151 h 10000"/>
                <a:gd name="connsiteX27" fmla="*/ 7907 w 10000"/>
                <a:gd name="connsiteY27" fmla="*/ 4324 h 10000"/>
                <a:gd name="connsiteX28" fmla="*/ 8272 w 10000"/>
                <a:gd name="connsiteY28" fmla="*/ 4575 h 10000"/>
                <a:gd name="connsiteX29" fmla="*/ 8372 w 10000"/>
                <a:gd name="connsiteY29" fmla="*/ 4691 h 10000"/>
                <a:gd name="connsiteX30" fmla="*/ 8372 w 10000"/>
                <a:gd name="connsiteY30" fmla="*/ 4768 h 10000"/>
                <a:gd name="connsiteX31" fmla="*/ 8339 w 10000"/>
                <a:gd name="connsiteY31" fmla="*/ 4923 h 10000"/>
                <a:gd name="connsiteX32" fmla="*/ 8173 w 10000"/>
                <a:gd name="connsiteY32" fmla="*/ 5077 h 10000"/>
                <a:gd name="connsiteX33" fmla="*/ 7973 w 10000"/>
                <a:gd name="connsiteY33" fmla="*/ 5290 h 10000"/>
                <a:gd name="connsiteX34" fmla="*/ 7874 w 10000"/>
                <a:gd name="connsiteY34" fmla="*/ 5463 h 10000"/>
                <a:gd name="connsiteX35" fmla="*/ 7774 w 10000"/>
                <a:gd name="connsiteY35" fmla="*/ 5927 h 10000"/>
                <a:gd name="connsiteX36" fmla="*/ 7542 w 10000"/>
                <a:gd name="connsiteY36" fmla="*/ 6197 h 10000"/>
                <a:gd name="connsiteX37" fmla="*/ 7243 w 10000"/>
                <a:gd name="connsiteY37" fmla="*/ 6622 h 10000"/>
                <a:gd name="connsiteX38" fmla="*/ 7176 w 10000"/>
                <a:gd name="connsiteY38" fmla="*/ 6776 h 10000"/>
                <a:gd name="connsiteX39" fmla="*/ 7143 w 10000"/>
                <a:gd name="connsiteY39" fmla="*/ 6892 h 10000"/>
                <a:gd name="connsiteX40" fmla="*/ 7076 w 10000"/>
                <a:gd name="connsiteY40" fmla="*/ 7008 h 10000"/>
                <a:gd name="connsiteX41" fmla="*/ 7043 w 10000"/>
                <a:gd name="connsiteY41" fmla="*/ 7201 h 10000"/>
                <a:gd name="connsiteX42" fmla="*/ 7076 w 10000"/>
                <a:gd name="connsiteY42" fmla="*/ 7375 h 10000"/>
                <a:gd name="connsiteX43" fmla="*/ 7143 w 10000"/>
                <a:gd name="connsiteY43" fmla="*/ 7432 h 10000"/>
                <a:gd name="connsiteX44" fmla="*/ 7309 w 10000"/>
                <a:gd name="connsiteY44" fmla="*/ 7568 h 10000"/>
                <a:gd name="connsiteX45" fmla="*/ 8007 w 10000"/>
                <a:gd name="connsiteY45" fmla="*/ 7838 h 10000"/>
                <a:gd name="connsiteX46" fmla="*/ 8140 w 10000"/>
                <a:gd name="connsiteY46" fmla="*/ 7857 h 10000"/>
                <a:gd name="connsiteX47" fmla="*/ 8372 w 10000"/>
                <a:gd name="connsiteY47" fmla="*/ 8127 h 10000"/>
                <a:gd name="connsiteX48" fmla="*/ 8505 w 10000"/>
                <a:gd name="connsiteY48" fmla="*/ 8185 h 10000"/>
                <a:gd name="connsiteX49" fmla="*/ 8704 w 10000"/>
                <a:gd name="connsiteY49" fmla="*/ 8224 h 10000"/>
                <a:gd name="connsiteX50" fmla="*/ 8870 w 10000"/>
                <a:gd name="connsiteY50" fmla="*/ 8224 h 10000"/>
                <a:gd name="connsiteX51" fmla="*/ 9003 w 10000"/>
                <a:gd name="connsiteY51" fmla="*/ 8340 h 10000"/>
                <a:gd name="connsiteX52" fmla="*/ 9568 w 10000"/>
                <a:gd name="connsiteY52" fmla="*/ 8494 h 10000"/>
                <a:gd name="connsiteX53" fmla="*/ 9801 w 10000"/>
                <a:gd name="connsiteY53" fmla="*/ 8610 h 10000"/>
                <a:gd name="connsiteX54" fmla="*/ 9900 w 10000"/>
                <a:gd name="connsiteY54" fmla="*/ 8764 h 10000"/>
                <a:gd name="connsiteX55" fmla="*/ 9900 w 10000"/>
                <a:gd name="connsiteY55" fmla="*/ 8880 h 10000"/>
                <a:gd name="connsiteX56" fmla="*/ 9734 w 10000"/>
                <a:gd name="connsiteY56" fmla="*/ 9035 h 10000"/>
                <a:gd name="connsiteX57" fmla="*/ 9635 w 10000"/>
                <a:gd name="connsiteY57" fmla="*/ 9189 h 10000"/>
                <a:gd name="connsiteX58" fmla="*/ 9568 w 10000"/>
                <a:gd name="connsiteY58" fmla="*/ 9344 h 10000"/>
                <a:gd name="connsiteX59" fmla="*/ 9568 w 10000"/>
                <a:gd name="connsiteY59" fmla="*/ 9498 h 10000"/>
                <a:gd name="connsiteX60" fmla="*/ 9701 w 10000"/>
                <a:gd name="connsiteY60" fmla="*/ 9653 h 10000"/>
                <a:gd name="connsiteX61" fmla="*/ 9900 w 10000"/>
                <a:gd name="connsiteY61" fmla="*/ 9884 h 10000"/>
                <a:gd name="connsiteX62" fmla="*/ 10000 w 10000"/>
                <a:gd name="connsiteY62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319 w 10000"/>
                <a:gd name="connsiteY10" fmla="*/ 2181 h 10000"/>
                <a:gd name="connsiteX11" fmla="*/ 4684 w 10000"/>
                <a:gd name="connsiteY11" fmla="*/ 2625 h 10000"/>
                <a:gd name="connsiteX12" fmla="*/ 4751 w 10000"/>
                <a:gd name="connsiteY12" fmla="*/ 2683 h 10000"/>
                <a:gd name="connsiteX13" fmla="*/ 4784 w 10000"/>
                <a:gd name="connsiteY13" fmla="*/ 2934 h 10000"/>
                <a:gd name="connsiteX14" fmla="*/ 4950 w 10000"/>
                <a:gd name="connsiteY14" fmla="*/ 3108 h 10000"/>
                <a:gd name="connsiteX15" fmla="*/ 5050 w 10000"/>
                <a:gd name="connsiteY15" fmla="*/ 3205 h 10000"/>
                <a:gd name="connsiteX16" fmla="*/ 5515 w 10000"/>
                <a:gd name="connsiteY16" fmla="*/ 3320 h 10000"/>
                <a:gd name="connsiteX17" fmla="*/ 5781 w 10000"/>
                <a:gd name="connsiteY17" fmla="*/ 3417 h 10000"/>
                <a:gd name="connsiteX18" fmla="*/ 6113 w 10000"/>
                <a:gd name="connsiteY18" fmla="*/ 3514 h 10000"/>
                <a:gd name="connsiteX19" fmla="*/ 6246 w 10000"/>
                <a:gd name="connsiteY19" fmla="*/ 3533 h 10000"/>
                <a:gd name="connsiteX20" fmla="*/ 7342 w 10000"/>
                <a:gd name="connsiteY20" fmla="*/ 3533 h 10000"/>
                <a:gd name="connsiteX21" fmla="*/ 7508 w 10000"/>
                <a:gd name="connsiteY21" fmla="*/ 3571 h 10000"/>
                <a:gd name="connsiteX22" fmla="*/ 7587 w 10000"/>
                <a:gd name="connsiteY22" fmla="*/ 3573 h 10000"/>
                <a:gd name="connsiteX23" fmla="*/ 7674 w 10000"/>
                <a:gd name="connsiteY23" fmla="*/ 3668 h 10000"/>
                <a:gd name="connsiteX24" fmla="*/ 7674 w 10000"/>
                <a:gd name="connsiteY24" fmla="*/ 3938 h 10000"/>
                <a:gd name="connsiteX25" fmla="*/ 7708 w 10000"/>
                <a:gd name="connsiteY25" fmla="*/ 4151 h 10000"/>
                <a:gd name="connsiteX26" fmla="*/ 7907 w 10000"/>
                <a:gd name="connsiteY26" fmla="*/ 4324 h 10000"/>
                <a:gd name="connsiteX27" fmla="*/ 8272 w 10000"/>
                <a:gd name="connsiteY27" fmla="*/ 4575 h 10000"/>
                <a:gd name="connsiteX28" fmla="*/ 8372 w 10000"/>
                <a:gd name="connsiteY28" fmla="*/ 4691 h 10000"/>
                <a:gd name="connsiteX29" fmla="*/ 8372 w 10000"/>
                <a:gd name="connsiteY29" fmla="*/ 4768 h 10000"/>
                <a:gd name="connsiteX30" fmla="*/ 8339 w 10000"/>
                <a:gd name="connsiteY30" fmla="*/ 4923 h 10000"/>
                <a:gd name="connsiteX31" fmla="*/ 8173 w 10000"/>
                <a:gd name="connsiteY31" fmla="*/ 5077 h 10000"/>
                <a:gd name="connsiteX32" fmla="*/ 7973 w 10000"/>
                <a:gd name="connsiteY32" fmla="*/ 5290 h 10000"/>
                <a:gd name="connsiteX33" fmla="*/ 7874 w 10000"/>
                <a:gd name="connsiteY33" fmla="*/ 5463 h 10000"/>
                <a:gd name="connsiteX34" fmla="*/ 7774 w 10000"/>
                <a:gd name="connsiteY34" fmla="*/ 5927 h 10000"/>
                <a:gd name="connsiteX35" fmla="*/ 7542 w 10000"/>
                <a:gd name="connsiteY35" fmla="*/ 6197 h 10000"/>
                <a:gd name="connsiteX36" fmla="*/ 7243 w 10000"/>
                <a:gd name="connsiteY36" fmla="*/ 6622 h 10000"/>
                <a:gd name="connsiteX37" fmla="*/ 7176 w 10000"/>
                <a:gd name="connsiteY37" fmla="*/ 6776 h 10000"/>
                <a:gd name="connsiteX38" fmla="*/ 7143 w 10000"/>
                <a:gd name="connsiteY38" fmla="*/ 6892 h 10000"/>
                <a:gd name="connsiteX39" fmla="*/ 7076 w 10000"/>
                <a:gd name="connsiteY39" fmla="*/ 7008 h 10000"/>
                <a:gd name="connsiteX40" fmla="*/ 7043 w 10000"/>
                <a:gd name="connsiteY40" fmla="*/ 7201 h 10000"/>
                <a:gd name="connsiteX41" fmla="*/ 7076 w 10000"/>
                <a:gd name="connsiteY41" fmla="*/ 7375 h 10000"/>
                <a:gd name="connsiteX42" fmla="*/ 7143 w 10000"/>
                <a:gd name="connsiteY42" fmla="*/ 7432 h 10000"/>
                <a:gd name="connsiteX43" fmla="*/ 7309 w 10000"/>
                <a:gd name="connsiteY43" fmla="*/ 7568 h 10000"/>
                <a:gd name="connsiteX44" fmla="*/ 8007 w 10000"/>
                <a:gd name="connsiteY44" fmla="*/ 7838 h 10000"/>
                <a:gd name="connsiteX45" fmla="*/ 8140 w 10000"/>
                <a:gd name="connsiteY45" fmla="*/ 7857 h 10000"/>
                <a:gd name="connsiteX46" fmla="*/ 8372 w 10000"/>
                <a:gd name="connsiteY46" fmla="*/ 8127 h 10000"/>
                <a:gd name="connsiteX47" fmla="*/ 8505 w 10000"/>
                <a:gd name="connsiteY47" fmla="*/ 8185 h 10000"/>
                <a:gd name="connsiteX48" fmla="*/ 8704 w 10000"/>
                <a:gd name="connsiteY48" fmla="*/ 8224 h 10000"/>
                <a:gd name="connsiteX49" fmla="*/ 8870 w 10000"/>
                <a:gd name="connsiteY49" fmla="*/ 8224 h 10000"/>
                <a:gd name="connsiteX50" fmla="*/ 9003 w 10000"/>
                <a:gd name="connsiteY50" fmla="*/ 8340 h 10000"/>
                <a:gd name="connsiteX51" fmla="*/ 9568 w 10000"/>
                <a:gd name="connsiteY51" fmla="*/ 8494 h 10000"/>
                <a:gd name="connsiteX52" fmla="*/ 9801 w 10000"/>
                <a:gd name="connsiteY52" fmla="*/ 8610 h 10000"/>
                <a:gd name="connsiteX53" fmla="*/ 9900 w 10000"/>
                <a:gd name="connsiteY53" fmla="*/ 8764 h 10000"/>
                <a:gd name="connsiteX54" fmla="*/ 9900 w 10000"/>
                <a:gd name="connsiteY54" fmla="*/ 8880 h 10000"/>
                <a:gd name="connsiteX55" fmla="*/ 9734 w 10000"/>
                <a:gd name="connsiteY55" fmla="*/ 9035 h 10000"/>
                <a:gd name="connsiteX56" fmla="*/ 9635 w 10000"/>
                <a:gd name="connsiteY56" fmla="*/ 9189 h 10000"/>
                <a:gd name="connsiteX57" fmla="*/ 9568 w 10000"/>
                <a:gd name="connsiteY57" fmla="*/ 9344 h 10000"/>
                <a:gd name="connsiteX58" fmla="*/ 9568 w 10000"/>
                <a:gd name="connsiteY58" fmla="*/ 9498 h 10000"/>
                <a:gd name="connsiteX59" fmla="*/ 9701 w 10000"/>
                <a:gd name="connsiteY59" fmla="*/ 9653 h 10000"/>
                <a:gd name="connsiteX60" fmla="*/ 9900 w 10000"/>
                <a:gd name="connsiteY60" fmla="*/ 9884 h 10000"/>
                <a:gd name="connsiteX61" fmla="*/ 10000 w 10000"/>
                <a:gd name="connsiteY61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319 w 10000"/>
                <a:gd name="connsiteY10" fmla="*/ 2181 h 10000"/>
                <a:gd name="connsiteX11" fmla="*/ 4684 w 10000"/>
                <a:gd name="connsiteY11" fmla="*/ 2625 h 10000"/>
                <a:gd name="connsiteX12" fmla="*/ 4751 w 10000"/>
                <a:gd name="connsiteY12" fmla="*/ 2683 h 10000"/>
                <a:gd name="connsiteX13" fmla="*/ 4784 w 10000"/>
                <a:gd name="connsiteY13" fmla="*/ 2934 h 10000"/>
                <a:gd name="connsiteX14" fmla="*/ 4950 w 10000"/>
                <a:gd name="connsiteY14" fmla="*/ 3108 h 10000"/>
                <a:gd name="connsiteX15" fmla="*/ 5050 w 10000"/>
                <a:gd name="connsiteY15" fmla="*/ 3205 h 10000"/>
                <a:gd name="connsiteX16" fmla="*/ 5515 w 10000"/>
                <a:gd name="connsiteY16" fmla="*/ 3320 h 10000"/>
                <a:gd name="connsiteX17" fmla="*/ 5781 w 10000"/>
                <a:gd name="connsiteY17" fmla="*/ 3417 h 10000"/>
                <a:gd name="connsiteX18" fmla="*/ 6113 w 10000"/>
                <a:gd name="connsiteY18" fmla="*/ 3514 h 10000"/>
                <a:gd name="connsiteX19" fmla="*/ 6246 w 10000"/>
                <a:gd name="connsiteY19" fmla="*/ 3533 h 10000"/>
                <a:gd name="connsiteX20" fmla="*/ 7342 w 10000"/>
                <a:gd name="connsiteY20" fmla="*/ 3533 h 10000"/>
                <a:gd name="connsiteX21" fmla="*/ 7508 w 10000"/>
                <a:gd name="connsiteY21" fmla="*/ 3571 h 10000"/>
                <a:gd name="connsiteX22" fmla="*/ 7587 w 10000"/>
                <a:gd name="connsiteY22" fmla="*/ 3573 h 10000"/>
                <a:gd name="connsiteX23" fmla="*/ 7674 w 10000"/>
                <a:gd name="connsiteY23" fmla="*/ 3668 h 10000"/>
                <a:gd name="connsiteX24" fmla="*/ 7674 w 10000"/>
                <a:gd name="connsiteY24" fmla="*/ 3938 h 10000"/>
                <a:gd name="connsiteX25" fmla="*/ 7709 w 10000"/>
                <a:gd name="connsiteY25" fmla="*/ 4069 h 10000"/>
                <a:gd name="connsiteX26" fmla="*/ 7708 w 10000"/>
                <a:gd name="connsiteY26" fmla="*/ 4151 h 10000"/>
                <a:gd name="connsiteX27" fmla="*/ 7907 w 10000"/>
                <a:gd name="connsiteY27" fmla="*/ 4324 h 10000"/>
                <a:gd name="connsiteX28" fmla="*/ 8272 w 10000"/>
                <a:gd name="connsiteY28" fmla="*/ 4575 h 10000"/>
                <a:gd name="connsiteX29" fmla="*/ 8372 w 10000"/>
                <a:gd name="connsiteY29" fmla="*/ 4691 h 10000"/>
                <a:gd name="connsiteX30" fmla="*/ 8372 w 10000"/>
                <a:gd name="connsiteY30" fmla="*/ 4768 h 10000"/>
                <a:gd name="connsiteX31" fmla="*/ 8339 w 10000"/>
                <a:gd name="connsiteY31" fmla="*/ 4923 h 10000"/>
                <a:gd name="connsiteX32" fmla="*/ 8173 w 10000"/>
                <a:gd name="connsiteY32" fmla="*/ 5077 h 10000"/>
                <a:gd name="connsiteX33" fmla="*/ 7973 w 10000"/>
                <a:gd name="connsiteY33" fmla="*/ 5290 h 10000"/>
                <a:gd name="connsiteX34" fmla="*/ 7874 w 10000"/>
                <a:gd name="connsiteY34" fmla="*/ 5463 h 10000"/>
                <a:gd name="connsiteX35" fmla="*/ 7774 w 10000"/>
                <a:gd name="connsiteY35" fmla="*/ 5927 h 10000"/>
                <a:gd name="connsiteX36" fmla="*/ 7542 w 10000"/>
                <a:gd name="connsiteY36" fmla="*/ 6197 h 10000"/>
                <a:gd name="connsiteX37" fmla="*/ 7243 w 10000"/>
                <a:gd name="connsiteY37" fmla="*/ 6622 h 10000"/>
                <a:gd name="connsiteX38" fmla="*/ 7176 w 10000"/>
                <a:gd name="connsiteY38" fmla="*/ 6776 h 10000"/>
                <a:gd name="connsiteX39" fmla="*/ 7143 w 10000"/>
                <a:gd name="connsiteY39" fmla="*/ 6892 h 10000"/>
                <a:gd name="connsiteX40" fmla="*/ 7076 w 10000"/>
                <a:gd name="connsiteY40" fmla="*/ 7008 h 10000"/>
                <a:gd name="connsiteX41" fmla="*/ 7043 w 10000"/>
                <a:gd name="connsiteY41" fmla="*/ 7201 h 10000"/>
                <a:gd name="connsiteX42" fmla="*/ 7076 w 10000"/>
                <a:gd name="connsiteY42" fmla="*/ 7375 h 10000"/>
                <a:gd name="connsiteX43" fmla="*/ 7143 w 10000"/>
                <a:gd name="connsiteY43" fmla="*/ 7432 h 10000"/>
                <a:gd name="connsiteX44" fmla="*/ 7309 w 10000"/>
                <a:gd name="connsiteY44" fmla="*/ 7568 h 10000"/>
                <a:gd name="connsiteX45" fmla="*/ 8007 w 10000"/>
                <a:gd name="connsiteY45" fmla="*/ 7838 h 10000"/>
                <a:gd name="connsiteX46" fmla="*/ 8140 w 10000"/>
                <a:gd name="connsiteY46" fmla="*/ 7857 h 10000"/>
                <a:gd name="connsiteX47" fmla="*/ 8372 w 10000"/>
                <a:gd name="connsiteY47" fmla="*/ 8127 h 10000"/>
                <a:gd name="connsiteX48" fmla="*/ 8505 w 10000"/>
                <a:gd name="connsiteY48" fmla="*/ 8185 h 10000"/>
                <a:gd name="connsiteX49" fmla="*/ 8704 w 10000"/>
                <a:gd name="connsiteY49" fmla="*/ 8224 h 10000"/>
                <a:gd name="connsiteX50" fmla="*/ 8870 w 10000"/>
                <a:gd name="connsiteY50" fmla="*/ 8224 h 10000"/>
                <a:gd name="connsiteX51" fmla="*/ 9003 w 10000"/>
                <a:gd name="connsiteY51" fmla="*/ 8340 h 10000"/>
                <a:gd name="connsiteX52" fmla="*/ 9568 w 10000"/>
                <a:gd name="connsiteY52" fmla="*/ 8494 h 10000"/>
                <a:gd name="connsiteX53" fmla="*/ 9801 w 10000"/>
                <a:gd name="connsiteY53" fmla="*/ 8610 h 10000"/>
                <a:gd name="connsiteX54" fmla="*/ 9900 w 10000"/>
                <a:gd name="connsiteY54" fmla="*/ 8764 h 10000"/>
                <a:gd name="connsiteX55" fmla="*/ 9900 w 10000"/>
                <a:gd name="connsiteY55" fmla="*/ 8880 h 10000"/>
                <a:gd name="connsiteX56" fmla="*/ 9734 w 10000"/>
                <a:gd name="connsiteY56" fmla="*/ 9035 h 10000"/>
                <a:gd name="connsiteX57" fmla="*/ 9635 w 10000"/>
                <a:gd name="connsiteY57" fmla="*/ 9189 h 10000"/>
                <a:gd name="connsiteX58" fmla="*/ 9568 w 10000"/>
                <a:gd name="connsiteY58" fmla="*/ 9344 h 10000"/>
                <a:gd name="connsiteX59" fmla="*/ 9568 w 10000"/>
                <a:gd name="connsiteY59" fmla="*/ 9498 h 10000"/>
                <a:gd name="connsiteX60" fmla="*/ 9701 w 10000"/>
                <a:gd name="connsiteY60" fmla="*/ 9653 h 10000"/>
                <a:gd name="connsiteX61" fmla="*/ 9900 w 10000"/>
                <a:gd name="connsiteY61" fmla="*/ 9884 h 10000"/>
                <a:gd name="connsiteX62" fmla="*/ 10000 w 10000"/>
                <a:gd name="connsiteY62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319 w 10000"/>
                <a:gd name="connsiteY10" fmla="*/ 2181 h 10000"/>
                <a:gd name="connsiteX11" fmla="*/ 4684 w 10000"/>
                <a:gd name="connsiteY11" fmla="*/ 2625 h 10000"/>
                <a:gd name="connsiteX12" fmla="*/ 4751 w 10000"/>
                <a:gd name="connsiteY12" fmla="*/ 2683 h 10000"/>
                <a:gd name="connsiteX13" fmla="*/ 4784 w 10000"/>
                <a:gd name="connsiteY13" fmla="*/ 2934 h 10000"/>
                <a:gd name="connsiteX14" fmla="*/ 4950 w 10000"/>
                <a:gd name="connsiteY14" fmla="*/ 3108 h 10000"/>
                <a:gd name="connsiteX15" fmla="*/ 5050 w 10000"/>
                <a:gd name="connsiteY15" fmla="*/ 3205 h 10000"/>
                <a:gd name="connsiteX16" fmla="*/ 5515 w 10000"/>
                <a:gd name="connsiteY16" fmla="*/ 3320 h 10000"/>
                <a:gd name="connsiteX17" fmla="*/ 5781 w 10000"/>
                <a:gd name="connsiteY17" fmla="*/ 3417 h 10000"/>
                <a:gd name="connsiteX18" fmla="*/ 6113 w 10000"/>
                <a:gd name="connsiteY18" fmla="*/ 3514 h 10000"/>
                <a:gd name="connsiteX19" fmla="*/ 6246 w 10000"/>
                <a:gd name="connsiteY19" fmla="*/ 3533 h 10000"/>
                <a:gd name="connsiteX20" fmla="*/ 7342 w 10000"/>
                <a:gd name="connsiteY20" fmla="*/ 3533 h 10000"/>
                <a:gd name="connsiteX21" fmla="*/ 7508 w 10000"/>
                <a:gd name="connsiteY21" fmla="*/ 3571 h 10000"/>
                <a:gd name="connsiteX22" fmla="*/ 7587 w 10000"/>
                <a:gd name="connsiteY22" fmla="*/ 3573 h 10000"/>
                <a:gd name="connsiteX23" fmla="*/ 7674 w 10000"/>
                <a:gd name="connsiteY23" fmla="*/ 3668 h 10000"/>
                <a:gd name="connsiteX24" fmla="*/ 7709 w 10000"/>
                <a:gd name="connsiteY24" fmla="*/ 4069 h 10000"/>
                <a:gd name="connsiteX25" fmla="*/ 7708 w 10000"/>
                <a:gd name="connsiteY25" fmla="*/ 4151 h 10000"/>
                <a:gd name="connsiteX26" fmla="*/ 7907 w 10000"/>
                <a:gd name="connsiteY26" fmla="*/ 4324 h 10000"/>
                <a:gd name="connsiteX27" fmla="*/ 8272 w 10000"/>
                <a:gd name="connsiteY27" fmla="*/ 4575 h 10000"/>
                <a:gd name="connsiteX28" fmla="*/ 8372 w 10000"/>
                <a:gd name="connsiteY28" fmla="*/ 4691 h 10000"/>
                <a:gd name="connsiteX29" fmla="*/ 8372 w 10000"/>
                <a:gd name="connsiteY29" fmla="*/ 4768 h 10000"/>
                <a:gd name="connsiteX30" fmla="*/ 8339 w 10000"/>
                <a:gd name="connsiteY30" fmla="*/ 4923 h 10000"/>
                <a:gd name="connsiteX31" fmla="*/ 8173 w 10000"/>
                <a:gd name="connsiteY31" fmla="*/ 5077 h 10000"/>
                <a:gd name="connsiteX32" fmla="*/ 7973 w 10000"/>
                <a:gd name="connsiteY32" fmla="*/ 5290 h 10000"/>
                <a:gd name="connsiteX33" fmla="*/ 7874 w 10000"/>
                <a:gd name="connsiteY33" fmla="*/ 5463 h 10000"/>
                <a:gd name="connsiteX34" fmla="*/ 7774 w 10000"/>
                <a:gd name="connsiteY34" fmla="*/ 5927 h 10000"/>
                <a:gd name="connsiteX35" fmla="*/ 7542 w 10000"/>
                <a:gd name="connsiteY35" fmla="*/ 6197 h 10000"/>
                <a:gd name="connsiteX36" fmla="*/ 7243 w 10000"/>
                <a:gd name="connsiteY36" fmla="*/ 6622 h 10000"/>
                <a:gd name="connsiteX37" fmla="*/ 7176 w 10000"/>
                <a:gd name="connsiteY37" fmla="*/ 6776 h 10000"/>
                <a:gd name="connsiteX38" fmla="*/ 7143 w 10000"/>
                <a:gd name="connsiteY38" fmla="*/ 6892 h 10000"/>
                <a:gd name="connsiteX39" fmla="*/ 7076 w 10000"/>
                <a:gd name="connsiteY39" fmla="*/ 7008 h 10000"/>
                <a:gd name="connsiteX40" fmla="*/ 7043 w 10000"/>
                <a:gd name="connsiteY40" fmla="*/ 7201 h 10000"/>
                <a:gd name="connsiteX41" fmla="*/ 7076 w 10000"/>
                <a:gd name="connsiteY41" fmla="*/ 7375 h 10000"/>
                <a:gd name="connsiteX42" fmla="*/ 7143 w 10000"/>
                <a:gd name="connsiteY42" fmla="*/ 7432 h 10000"/>
                <a:gd name="connsiteX43" fmla="*/ 7309 w 10000"/>
                <a:gd name="connsiteY43" fmla="*/ 7568 h 10000"/>
                <a:gd name="connsiteX44" fmla="*/ 8007 w 10000"/>
                <a:gd name="connsiteY44" fmla="*/ 7838 h 10000"/>
                <a:gd name="connsiteX45" fmla="*/ 8140 w 10000"/>
                <a:gd name="connsiteY45" fmla="*/ 7857 h 10000"/>
                <a:gd name="connsiteX46" fmla="*/ 8372 w 10000"/>
                <a:gd name="connsiteY46" fmla="*/ 8127 h 10000"/>
                <a:gd name="connsiteX47" fmla="*/ 8505 w 10000"/>
                <a:gd name="connsiteY47" fmla="*/ 8185 h 10000"/>
                <a:gd name="connsiteX48" fmla="*/ 8704 w 10000"/>
                <a:gd name="connsiteY48" fmla="*/ 8224 h 10000"/>
                <a:gd name="connsiteX49" fmla="*/ 8870 w 10000"/>
                <a:gd name="connsiteY49" fmla="*/ 8224 h 10000"/>
                <a:gd name="connsiteX50" fmla="*/ 9003 w 10000"/>
                <a:gd name="connsiteY50" fmla="*/ 8340 h 10000"/>
                <a:gd name="connsiteX51" fmla="*/ 9568 w 10000"/>
                <a:gd name="connsiteY51" fmla="*/ 8494 h 10000"/>
                <a:gd name="connsiteX52" fmla="*/ 9801 w 10000"/>
                <a:gd name="connsiteY52" fmla="*/ 8610 h 10000"/>
                <a:gd name="connsiteX53" fmla="*/ 9900 w 10000"/>
                <a:gd name="connsiteY53" fmla="*/ 8764 h 10000"/>
                <a:gd name="connsiteX54" fmla="*/ 9900 w 10000"/>
                <a:gd name="connsiteY54" fmla="*/ 8880 h 10000"/>
                <a:gd name="connsiteX55" fmla="*/ 9734 w 10000"/>
                <a:gd name="connsiteY55" fmla="*/ 9035 h 10000"/>
                <a:gd name="connsiteX56" fmla="*/ 9635 w 10000"/>
                <a:gd name="connsiteY56" fmla="*/ 9189 h 10000"/>
                <a:gd name="connsiteX57" fmla="*/ 9568 w 10000"/>
                <a:gd name="connsiteY57" fmla="*/ 9344 h 10000"/>
                <a:gd name="connsiteX58" fmla="*/ 9568 w 10000"/>
                <a:gd name="connsiteY58" fmla="*/ 9498 h 10000"/>
                <a:gd name="connsiteX59" fmla="*/ 9701 w 10000"/>
                <a:gd name="connsiteY59" fmla="*/ 9653 h 10000"/>
                <a:gd name="connsiteX60" fmla="*/ 9900 w 10000"/>
                <a:gd name="connsiteY60" fmla="*/ 9884 h 10000"/>
                <a:gd name="connsiteX61" fmla="*/ 10000 w 10000"/>
                <a:gd name="connsiteY61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319 w 10000"/>
                <a:gd name="connsiteY10" fmla="*/ 2181 h 10000"/>
                <a:gd name="connsiteX11" fmla="*/ 4684 w 10000"/>
                <a:gd name="connsiteY11" fmla="*/ 2625 h 10000"/>
                <a:gd name="connsiteX12" fmla="*/ 4751 w 10000"/>
                <a:gd name="connsiteY12" fmla="*/ 2683 h 10000"/>
                <a:gd name="connsiteX13" fmla="*/ 4784 w 10000"/>
                <a:gd name="connsiteY13" fmla="*/ 2934 h 10000"/>
                <a:gd name="connsiteX14" fmla="*/ 4950 w 10000"/>
                <a:gd name="connsiteY14" fmla="*/ 3108 h 10000"/>
                <a:gd name="connsiteX15" fmla="*/ 5050 w 10000"/>
                <a:gd name="connsiteY15" fmla="*/ 3205 h 10000"/>
                <a:gd name="connsiteX16" fmla="*/ 5515 w 10000"/>
                <a:gd name="connsiteY16" fmla="*/ 3320 h 10000"/>
                <a:gd name="connsiteX17" fmla="*/ 5781 w 10000"/>
                <a:gd name="connsiteY17" fmla="*/ 3417 h 10000"/>
                <a:gd name="connsiteX18" fmla="*/ 6113 w 10000"/>
                <a:gd name="connsiteY18" fmla="*/ 3514 h 10000"/>
                <a:gd name="connsiteX19" fmla="*/ 6246 w 10000"/>
                <a:gd name="connsiteY19" fmla="*/ 3533 h 10000"/>
                <a:gd name="connsiteX20" fmla="*/ 7342 w 10000"/>
                <a:gd name="connsiteY20" fmla="*/ 3533 h 10000"/>
                <a:gd name="connsiteX21" fmla="*/ 7508 w 10000"/>
                <a:gd name="connsiteY21" fmla="*/ 3571 h 10000"/>
                <a:gd name="connsiteX22" fmla="*/ 7587 w 10000"/>
                <a:gd name="connsiteY22" fmla="*/ 3573 h 10000"/>
                <a:gd name="connsiteX23" fmla="*/ 7674 w 10000"/>
                <a:gd name="connsiteY23" fmla="*/ 3668 h 10000"/>
                <a:gd name="connsiteX24" fmla="*/ 7708 w 10000"/>
                <a:gd name="connsiteY24" fmla="*/ 4151 h 10000"/>
                <a:gd name="connsiteX25" fmla="*/ 7907 w 10000"/>
                <a:gd name="connsiteY25" fmla="*/ 4324 h 10000"/>
                <a:gd name="connsiteX26" fmla="*/ 8272 w 10000"/>
                <a:gd name="connsiteY26" fmla="*/ 4575 h 10000"/>
                <a:gd name="connsiteX27" fmla="*/ 8372 w 10000"/>
                <a:gd name="connsiteY27" fmla="*/ 4691 h 10000"/>
                <a:gd name="connsiteX28" fmla="*/ 8372 w 10000"/>
                <a:gd name="connsiteY28" fmla="*/ 4768 h 10000"/>
                <a:gd name="connsiteX29" fmla="*/ 8339 w 10000"/>
                <a:gd name="connsiteY29" fmla="*/ 4923 h 10000"/>
                <a:gd name="connsiteX30" fmla="*/ 8173 w 10000"/>
                <a:gd name="connsiteY30" fmla="*/ 5077 h 10000"/>
                <a:gd name="connsiteX31" fmla="*/ 7973 w 10000"/>
                <a:gd name="connsiteY31" fmla="*/ 5290 h 10000"/>
                <a:gd name="connsiteX32" fmla="*/ 7874 w 10000"/>
                <a:gd name="connsiteY32" fmla="*/ 5463 h 10000"/>
                <a:gd name="connsiteX33" fmla="*/ 7774 w 10000"/>
                <a:gd name="connsiteY33" fmla="*/ 5927 h 10000"/>
                <a:gd name="connsiteX34" fmla="*/ 7542 w 10000"/>
                <a:gd name="connsiteY34" fmla="*/ 6197 h 10000"/>
                <a:gd name="connsiteX35" fmla="*/ 7243 w 10000"/>
                <a:gd name="connsiteY35" fmla="*/ 6622 h 10000"/>
                <a:gd name="connsiteX36" fmla="*/ 7176 w 10000"/>
                <a:gd name="connsiteY36" fmla="*/ 6776 h 10000"/>
                <a:gd name="connsiteX37" fmla="*/ 7143 w 10000"/>
                <a:gd name="connsiteY37" fmla="*/ 6892 h 10000"/>
                <a:gd name="connsiteX38" fmla="*/ 7076 w 10000"/>
                <a:gd name="connsiteY38" fmla="*/ 7008 h 10000"/>
                <a:gd name="connsiteX39" fmla="*/ 7043 w 10000"/>
                <a:gd name="connsiteY39" fmla="*/ 7201 h 10000"/>
                <a:gd name="connsiteX40" fmla="*/ 7076 w 10000"/>
                <a:gd name="connsiteY40" fmla="*/ 7375 h 10000"/>
                <a:gd name="connsiteX41" fmla="*/ 7143 w 10000"/>
                <a:gd name="connsiteY41" fmla="*/ 7432 h 10000"/>
                <a:gd name="connsiteX42" fmla="*/ 7309 w 10000"/>
                <a:gd name="connsiteY42" fmla="*/ 7568 h 10000"/>
                <a:gd name="connsiteX43" fmla="*/ 8007 w 10000"/>
                <a:gd name="connsiteY43" fmla="*/ 7838 h 10000"/>
                <a:gd name="connsiteX44" fmla="*/ 8140 w 10000"/>
                <a:gd name="connsiteY44" fmla="*/ 7857 h 10000"/>
                <a:gd name="connsiteX45" fmla="*/ 8372 w 10000"/>
                <a:gd name="connsiteY45" fmla="*/ 8127 h 10000"/>
                <a:gd name="connsiteX46" fmla="*/ 8505 w 10000"/>
                <a:gd name="connsiteY46" fmla="*/ 8185 h 10000"/>
                <a:gd name="connsiteX47" fmla="*/ 8704 w 10000"/>
                <a:gd name="connsiteY47" fmla="*/ 8224 h 10000"/>
                <a:gd name="connsiteX48" fmla="*/ 8870 w 10000"/>
                <a:gd name="connsiteY48" fmla="*/ 8224 h 10000"/>
                <a:gd name="connsiteX49" fmla="*/ 9003 w 10000"/>
                <a:gd name="connsiteY49" fmla="*/ 8340 h 10000"/>
                <a:gd name="connsiteX50" fmla="*/ 9568 w 10000"/>
                <a:gd name="connsiteY50" fmla="*/ 8494 h 10000"/>
                <a:gd name="connsiteX51" fmla="*/ 9801 w 10000"/>
                <a:gd name="connsiteY51" fmla="*/ 8610 h 10000"/>
                <a:gd name="connsiteX52" fmla="*/ 9900 w 10000"/>
                <a:gd name="connsiteY52" fmla="*/ 8764 h 10000"/>
                <a:gd name="connsiteX53" fmla="*/ 9900 w 10000"/>
                <a:gd name="connsiteY53" fmla="*/ 8880 h 10000"/>
                <a:gd name="connsiteX54" fmla="*/ 9734 w 10000"/>
                <a:gd name="connsiteY54" fmla="*/ 9035 h 10000"/>
                <a:gd name="connsiteX55" fmla="*/ 9635 w 10000"/>
                <a:gd name="connsiteY55" fmla="*/ 9189 h 10000"/>
                <a:gd name="connsiteX56" fmla="*/ 9568 w 10000"/>
                <a:gd name="connsiteY56" fmla="*/ 9344 h 10000"/>
                <a:gd name="connsiteX57" fmla="*/ 9568 w 10000"/>
                <a:gd name="connsiteY57" fmla="*/ 9498 h 10000"/>
                <a:gd name="connsiteX58" fmla="*/ 9701 w 10000"/>
                <a:gd name="connsiteY58" fmla="*/ 9653 h 10000"/>
                <a:gd name="connsiteX59" fmla="*/ 9900 w 10000"/>
                <a:gd name="connsiteY59" fmla="*/ 9884 h 10000"/>
                <a:gd name="connsiteX60" fmla="*/ 10000 w 10000"/>
                <a:gd name="connsiteY60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319 w 10000"/>
                <a:gd name="connsiteY10" fmla="*/ 2181 h 10000"/>
                <a:gd name="connsiteX11" fmla="*/ 4684 w 10000"/>
                <a:gd name="connsiteY11" fmla="*/ 2625 h 10000"/>
                <a:gd name="connsiteX12" fmla="*/ 4751 w 10000"/>
                <a:gd name="connsiteY12" fmla="*/ 2683 h 10000"/>
                <a:gd name="connsiteX13" fmla="*/ 4784 w 10000"/>
                <a:gd name="connsiteY13" fmla="*/ 2934 h 10000"/>
                <a:gd name="connsiteX14" fmla="*/ 4950 w 10000"/>
                <a:gd name="connsiteY14" fmla="*/ 3108 h 10000"/>
                <a:gd name="connsiteX15" fmla="*/ 5050 w 10000"/>
                <a:gd name="connsiteY15" fmla="*/ 3205 h 10000"/>
                <a:gd name="connsiteX16" fmla="*/ 5515 w 10000"/>
                <a:gd name="connsiteY16" fmla="*/ 3320 h 10000"/>
                <a:gd name="connsiteX17" fmla="*/ 5781 w 10000"/>
                <a:gd name="connsiteY17" fmla="*/ 3417 h 10000"/>
                <a:gd name="connsiteX18" fmla="*/ 6113 w 10000"/>
                <a:gd name="connsiteY18" fmla="*/ 3514 h 10000"/>
                <a:gd name="connsiteX19" fmla="*/ 6246 w 10000"/>
                <a:gd name="connsiteY19" fmla="*/ 3533 h 10000"/>
                <a:gd name="connsiteX20" fmla="*/ 7342 w 10000"/>
                <a:gd name="connsiteY20" fmla="*/ 3533 h 10000"/>
                <a:gd name="connsiteX21" fmla="*/ 7508 w 10000"/>
                <a:gd name="connsiteY21" fmla="*/ 3571 h 10000"/>
                <a:gd name="connsiteX22" fmla="*/ 7587 w 10000"/>
                <a:gd name="connsiteY22" fmla="*/ 3573 h 10000"/>
                <a:gd name="connsiteX23" fmla="*/ 7674 w 10000"/>
                <a:gd name="connsiteY23" fmla="*/ 3668 h 10000"/>
                <a:gd name="connsiteX24" fmla="*/ 7907 w 10000"/>
                <a:gd name="connsiteY24" fmla="*/ 4324 h 10000"/>
                <a:gd name="connsiteX25" fmla="*/ 8272 w 10000"/>
                <a:gd name="connsiteY25" fmla="*/ 4575 h 10000"/>
                <a:gd name="connsiteX26" fmla="*/ 8372 w 10000"/>
                <a:gd name="connsiteY26" fmla="*/ 4691 h 10000"/>
                <a:gd name="connsiteX27" fmla="*/ 8372 w 10000"/>
                <a:gd name="connsiteY27" fmla="*/ 4768 h 10000"/>
                <a:gd name="connsiteX28" fmla="*/ 8339 w 10000"/>
                <a:gd name="connsiteY28" fmla="*/ 4923 h 10000"/>
                <a:gd name="connsiteX29" fmla="*/ 8173 w 10000"/>
                <a:gd name="connsiteY29" fmla="*/ 5077 h 10000"/>
                <a:gd name="connsiteX30" fmla="*/ 7973 w 10000"/>
                <a:gd name="connsiteY30" fmla="*/ 5290 h 10000"/>
                <a:gd name="connsiteX31" fmla="*/ 7874 w 10000"/>
                <a:gd name="connsiteY31" fmla="*/ 5463 h 10000"/>
                <a:gd name="connsiteX32" fmla="*/ 7774 w 10000"/>
                <a:gd name="connsiteY32" fmla="*/ 5927 h 10000"/>
                <a:gd name="connsiteX33" fmla="*/ 7542 w 10000"/>
                <a:gd name="connsiteY33" fmla="*/ 6197 h 10000"/>
                <a:gd name="connsiteX34" fmla="*/ 7243 w 10000"/>
                <a:gd name="connsiteY34" fmla="*/ 6622 h 10000"/>
                <a:gd name="connsiteX35" fmla="*/ 7176 w 10000"/>
                <a:gd name="connsiteY35" fmla="*/ 6776 h 10000"/>
                <a:gd name="connsiteX36" fmla="*/ 7143 w 10000"/>
                <a:gd name="connsiteY36" fmla="*/ 6892 h 10000"/>
                <a:gd name="connsiteX37" fmla="*/ 7076 w 10000"/>
                <a:gd name="connsiteY37" fmla="*/ 7008 h 10000"/>
                <a:gd name="connsiteX38" fmla="*/ 7043 w 10000"/>
                <a:gd name="connsiteY38" fmla="*/ 7201 h 10000"/>
                <a:gd name="connsiteX39" fmla="*/ 7076 w 10000"/>
                <a:gd name="connsiteY39" fmla="*/ 7375 h 10000"/>
                <a:gd name="connsiteX40" fmla="*/ 7143 w 10000"/>
                <a:gd name="connsiteY40" fmla="*/ 7432 h 10000"/>
                <a:gd name="connsiteX41" fmla="*/ 7309 w 10000"/>
                <a:gd name="connsiteY41" fmla="*/ 7568 h 10000"/>
                <a:gd name="connsiteX42" fmla="*/ 8007 w 10000"/>
                <a:gd name="connsiteY42" fmla="*/ 7838 h 10000"/>
                <a:gd name="connsiteX43" fmla="*/ 8140 w 10000"/>
                <a:gd name="connsiteY43" fmla="*/ 7857 h 10000"/>
                <a:gd name="connsiteX44" fmla="*/ 8372 w 10000"/>
                <a:gd name="connsiteY44" fmla="*/ 8127 h 10000"/>
                <a:gd name="connsiteX45" fmla="*/ 8505 w 10000"/>
                <a:gd name="connsiteY45" fmla="*/ 8185 h 10000"/>
                <a:gd name="connsiteX46" fmla="*/ 8704 w 10000"/>
                <a:gd name="connsiteY46" fmla="*/ 8224 h 10000"/>
                <a:gd name="connsiteX47" fmla="*/ 8870 w 10000"/>
                <a:gd name="connsiteY47" fmla="*/ 8224 h 10000"/>
                <a:gd name="connsiteX48" fmla="*/ 9003 w 10000"/>
                <a:gd name="connsiteY48" fmla="*/ 8340 h 10000"/>
                <a:gd name="connsiteX49" fmla="*/ 9568 w 10000"/>
                <a:gd name="connsiteY49" fmla="*/ 8494 h 10000"/>
                <a:gd name="connsiteX50" fmla="*/ 9801 w 10000"/>
                <a:gd name="connsiteY50" fmla="*/ 8610 h 10000"/>
                <a:gd name="connsiteX51" fmla="*/ 9900 w 10000"/>
                <a:gd name="connsiteY51" fmla="*/ 8764 h 10000"/>
                <a:gd name="connsiteX52" fmla="*/ 9900 w 10000"/>
                <a:gd name="connsiteY52" fmla="*/ 8880 h 10000"/>
                <a:gd name="connsiteX53" fmla="*/ 9734 w 10000"/>
                <a:gd name="connsiteY53" fmla="*/ 9035 h 10000"/>
                <a:gd name="connsiteX54" fmla="*/ 9635 w 10000"/>
                <a:gd name="connsiteY54" fmla="*/ 9189 h 10000"/>
                <a:gd name="connsiteX55" fmla="*/ 9568 w 10000"/>
                <a:gd name="connsiteY55" fmla="*/ 9344 h 10000"/>
                <a:gd name="connsiteX56" fmla="*/ 9568 w 10000"/>
                <a:gd name="connsiteY56" fmla="*/ 9498 h 10000"/>
                <a:gd name="connsiteX57" fmla="*/ 9701 w 10000"/>
                <a:gd name="connsiteY57" fmla="*/ 9653 h 10000"/>
                <a:gd name="connsiteX58" fmla="*/ 9900 w 10000"/>
                <a:gd name="connsiteY58" fmla="*/ 9884 h 10000"/>
                <a:gd name="connsiteX59" fmla="*/ 10000 w 10000"/>
                <a:gd name="connsiteY59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319 w 10000"/>
                <a:gd name="connsiteY10" fmla="*/ 2181 h 10000"/>
                <a:gd name="connsiteX11" fmla="*/ 4684 w 10000"/>
                <a:gd name="connsiteY11" fmla="*/ 2625 h 10000"/>
                <a:gd name="connsiteX12" fmla="*/ 4751 w 10000"/>
                <a:gd name="connsiteY12" fmla="*/ 2683 h 10000"/>
                <a:gd name="connsiteX13" fmla="*/ 4784 w 10000"/>
                <a:gd name="connsiteY13" fmla="*/ 2934 h 10000"/>
                <a:gd name="connsiteX14" fmla="*/ 4950 w 10000"/>
                <a:gd name="connsiteY14" fmla="*/ 3108 h 10000"/>
                <a:gd name="connsiteX15" fmla="*/ 5050 w 10000"/>
                <a:gd name="connsiteY15" fmla="*/ 3205 h 10000"/>
                <a:gd name="connsiteX16" fmla="*/ 5515 w 10000"/>
                <a:gd name="connsiteY16" fmla="*/ 3320 h 10000"/>
                <a:gd name="connsiteX17" fmla="*/ 5781 w 10000"/>
                <a:gd name="connsiteY17" fmla="*/ 3417 h 10000"/>
                <a:gd name="connsiteX18" fmla="*/ 6113 w 10000"/>
                <a:gd name="connsiteY18" fmla="*/ 3514 h 10000"/>
                <a:gd name="connsiteX19" fmla="*/ 6246 w 10000"/>
                <a:gd name="connsiteY19" fmla="*/ 3533 h 10000"/>
                <a:gd name="connsiteX20" fmla="*/ 7342 w 10000"/>
                <a:gd name="connsiteY20" fmla="*/ 3533 h 10000"/>
                <a:gd name="connsiteX21" fmla="*/ 7508 w 10000"/>
                <a:gd name="connsiteY21" fmla="*/ 3571 h 10000"/>
                <a:gd name="connsiteX22" fmla="*/ 7587 w 10000"/>
                <a:gd name="connsiteY22" fmla="*/ 3573 h 10000"/>
                <a:gd name="connsiteX23" fmla="*/ 7907 w 10000"/>
                <a:gd name="connsiteY23" fmla="*/ 4324 h 10000"/>
                <a:gd name="connsiteX24" fmla="*/ 8272 w 10000"/>
                <a:gd name="connsiteY24" fmla="*/ 4575 h 10000"/>
                <a:gd name="connsiteX25" fmla="*/ 8372 w 10000"/>
                <a:gd name="connsiteY25" fmla="*/ 4691 h 10000"/>
                <a:gd name="connsiteX26" fmla="*/ 8372 w 10000"/>
                <a:gd name="connsiteY26" fmla="*/ 4768 h 10000"/>
                <a:gd name="connsiteX27" fmla="*/ 8339 w 10000"/>
                <a:gd name="connsiteY27" fmla="*/ 4923 h 10000"/>
                <a:gd name="connsiteX28" fmla="*/ 8173 w 10000"/>
                <a:gd name="connsiteY28" fmla="*/ 5077 h 10000"/>
                <a:gd name="connsiteX29" fmla="*/ 7973 w 10000"/>
                <a:gd name="connsiteY29" fmla="*/ 5290 h 10000"/>
                <a:gd name="connsiteX30" fmla="*/ 7874 w 10000"/>
                <a:gd name="connsiteY30" fmla="*/ 5463 h 10000"/>
                <a:gd name="connsiteX31" fmla="*/ 7774 w 10000"/>
                <a:gd name="connsiteY31" fmla="*/ 5927 h 10000"/>
                <a:gd name="connsiteX32" fmla="*/ 7542 w 10000"/>
                <a:gd name="connsiteY32" fmla="*/ 6197 h 10000"/>
                <a:gd name="connsiteX33" fmla="*/ 7243 w 10000"/>
                <a:gd name="connsiteY33" fmla="*/ 6622 h 10000"/>
                <a:gd name="connsiteX34" fmla="*/ 7176 w 10000"/>
                <a:gd name="connsiteY34" fmla="*/ 6776 h 10000"/>
                <a:gd name="connsiteX35" fmla="*/ 7143 w 10000"/>
                <a:gd name="connsiteY35" fmla="*/ 6892 h 10000"/>
                <a:gd name="connsiteX36" fmla="*/ 7076 w 10000"/>
                <a:gd name="connsiteY36" fmla="*/ 7008 h 10000"/>
                <a:gd name="connsiteX37" fmla="*/ 7043 w 10000"/>
                <a:gd name="connsiteY37" fmla="*/ 7201 h 10000"/>
                <a:gd name="connsiteX38" fmla="*/ 7076 w 10000"/>
                <a:gd name="connsiteY38" fmla="*/ 7375 h 10000"/>
                <a:gd name="connsiteX39" fmla="*/ 7143 w 10000"/>
                <a:gd name="connsiteY39" fmla="*/ 7432 h 10000"/>
                <a:gd name="connsiteX40" fmla="*/ 7309 w 10000"/>
                <a:gd name="connsiteY40" fmla="*/ 7568 h 10000"/>
                <a:gd name="connsiteX41" fmla="*/ 8007 w 10000"/>
                <a:gd name="connsiteY41" fmla="*/ 7838 h 10000"/>
                <a:gd name="connsiteX42" fmla="*/ 8140 w 10000"/>
                <a:gd name="connsiteY42" fmla="*/ 7857 h 10000"/>
                <a:gd name="connsiteX43" fmla="*/ 8372 w 10000"/>
                <a:gd name="connsiteY43" fmla="*/ 8127 h 10000"/>
                <a:gd name="connsiteX44" fmla="*/ 8505 w 10000"/>
                <a:gd name="connsiteY44" fmla="*/ 8185 h 10000"/>
                <a:gd name="connsiteX45" fmla="*/ 8704 w 10000"/>
                <a:gd name="connsiteY45" fmla="*/ 8224 h 10000"/>
                <a:gd name="connsiteX46" fmla="*/ 8870 w 10000"/>
                <a:gd name="connsiteY46" fmla="*/ 8224 h 10000"/>
                <a:gd name="connsiteX47" fmla="*/ 9003 w 10000"/>
                <a:gd name="connsiteY47" fmla="*/ 8340 h 10000"/>
                <a:gd name="connsiteX48" fmla="*/ 9568 w 10000"/>
                <a:gd name="connsiteY48" fmla="*/ 8494 h 10000"/>
                <a:gd name="connsiteX49" fmla="*/ 9801 w 10000"/>
                <a:gd name="connsiteY49" fmla="*/ 8610 h 10000"/>
                <a:gd name="connsiteX50" fmla="*/ 9900 w 10000"/>
                <a:gd name="connsiteY50" fmla="*/ 8764 h 10000"/>
                <a:gd name="connsiteX51" fmla="*/ 9900 w 10000"/>
                <a:gd name="connsiteY51" fmla="*/ 8880 h 10000"/>
                <a:gd name="connsiteX52" fmla="*/ 9734 w 10000"/>
                <a:gd name="connsiteY52" fmla="*/ 9035 h 10000"/>
                <a:gd name="connsiteX53" fmla="*/ 9635 w 10000"/>
                <a:gd name="connsiteY53" fmla="*/ 9189 h 10000"/>
                <a:gd name="connsiteX54" fmla="*/ 9568 w 10000"/>
                <a:gd name="connsiteY54" fmla="*/ 9344 h 10000"/>
                <a:gd name="connsiteX55" fmla="*/ 9568 w 10000"/>
                <a:gd name="connsiteY55" fmla="*/ 9498 h 10000"/>
                <a:gd name="connsiteX56" fmla="*/ 9701 w 10000"/>
                <a:gd name="connsiteY56" fmla="*/ 9653 h 10000"/>
                <a:gd name="connsiteX57" fmla="*/ 9900 w 10000"/>
                <a:gd name="connsiteY57" fmla="*/ 9884 h 10000"/>
                <a:gd name="connsiteX58" fmla="*/ 10000 w 10000"/>
                <a:gd name="connsiteY58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319 w 10000"/>
                <a:gd name="connsiteY10" fmla="*/ 2181 h 10000"/>
                <a:gd name="connsiteX11" fmla="*/ 4684 w 10000"/>
                <a:gd name="connsiteY11" fmla="*/ 2625 h 10000"/>
                <a:gd name="connsiteX12" fmla="*/ 4751 w 10000"/>
                <a:gd name="connsiteY12" fmla="*/ 2683 h 10000"/>
                <a:gd name="connsiteX13" fmla="*/ 4784 w 10000"/>
                <a:gd name="connsiteY13" fmla="*/ 2934 h 10000"/>
                <a:gd name="connsiteX14" fmla="*/ 4950 w 10000"/>
                <a:gd name="connsiteY14" fmla="*/ 3108 h 10000"/>
                <a:gd name="connsiteX15" fmla="*/ 5050 w 10000"/>
                <a:gd name="connsiteY15" fmla="*/ 3205 h 10000"/>
                <a:gd name="connsiteX16" fmla="*/ 5515 w 10000"/>
                <a:gd name="connsiteY16" fmla="*/ 3320 h 10000"/>
                <a:gd name="connsiteX17" fmla="*/ 5781 w 10000"/>
                <a:gd name="connsiteY17" fmla="*/ 3417 h 10000"/>
                <a:gd name="connsiteX18" fmla="*/ 6113 w 10000"/>
                <a:gd name="connsiteY18" fmla="*/ 3514 h 10000"/>
                <a:gd name="connsiteX19" fmla="*/ 6246 w 10000"/>
                <a:gd name="connsiteY19" fmla="*/ 3533 h 10000"/>
                <a:gd name="connsiteX20" fmla="*/ 7342 w 10000"/>
                <a:gd name="connsiteY20" fmla="*/ 3533 h 10000"/>
                <a:gd name="connsiteX21" fmla="*/ 7508 w 10000"/>
                <a:gd name="connsiteY21" fmla="*/ 3571 h 10000"/>
                <a:gd name="connsiteX22" fmla="*/ 7907 w 10000"/>
                <a:gd name="connsiteY22" fmla="*/ 4324 h 10000"/>
                <a:gd name="connsiteX23" fmla="*/ 8272 w 10000"/>
                <a:gd name="connsiteY23" fmla="*/ 4575 h 10000"/>
                <a:gd name="connsiteX24" fmla="*/ 8372 w 10000"/>
                <a:gd name="connsiteY24" fmla="*/ 4691 h 10000"/>
                <a:gd name="connsiteX25" fmla="*/ 8372 w 10000"/>
                <a:gd name="connsiteY25" fmla="*/ 4768 h 10000"/>
                <a:gd name="connsiteX26" fmla="*/ 8339 w 10000"/>
                <a:gd name="connsiteY26" fmla="*/ 4923 h 10000"/>
                <a:gd name="connsiteX27" fmla="*/ 8173 w 10000"/>
                <a:gd name="connsiteY27" fmla="*/ 5077 h 10000"/>
                <a:gd name="connsiteX28" fmla="*/ 7973 w 10000"/>
                <a:gd name="connsiteY28" fmla="*/ 5290 h 10000"/>
                <a:gd name="connsiteX29" fmla="*/ 7874 w 10000"/>
                <a:gd name="connsiteY29" fmla="*/ 5463 h 10000"/>
                <a:gd name="connsiteX30" fmla="*/ 7774 w 10000"/>
                <a:gd name="connsiteY30" fmla="*/ 5927 h 10000"/>
                <a:gd name="connsiteX31" fmla="*/ 7542 w 10000"/>
                <a:gd name="connsiteY31" fmla="*/ 6197 h 10000"/>
                <a:gd name="connsiteX32" fmla="*/ 7243 w 10000"/>
                <a:gd name="connsiteY32" fmla="*/ 6622 h 10000"/>
                <a:gd name="connsiteX33" fmla="*/ 7176 w 10000"/>
                <a:gd name="connsiteY33" fmla="*/ 6776 h 10000"/>
                <a:gd name="connsiteX34" fmla="*/ 7143 w 10000"/>
                <a:gd name="connsiteY34" fmla="*/ 6892 h 10000"/>
                <a:gd name="connsiteX35" fmla="*/ 7076 w 10000"/>
                <a:gd name="connsiteY35" fmla="*/ 7008 h 10000"/>
                <a:gd name="connsiteX36" fmla="*/ 7043 w 10000"/>
                <a:gd name="connsiteY36" fmla="*/ 7201 h 10000"/>
                <a:gd name="connsiteX37" fmla="*/ 7076 w 10000"/>
                <a:gd name="connsiteY37" fmla="*/ 7375 h 10000"/>
                <a:gd name="connsiteX38" fmla="*/ 7143 w 10000"/>
                <a:gd name="connsiteY38" fmla="*/ 7432 h 10000"/>
                <a:gd name="connsiteX39" fmla="*/ 7309 w 10000"/>
                <a:gd name="connsiteY39" fmla="*/ 7568 h 10000"/>
                <a:gd name="connsiteX40" fmla="*/ 8007 w 10000"/>
                <a:gd name="connsiteY40" fmla="*/ 7838 h 10000"/>
                <a:gd name="connsiteX41" fmla="*/ 8140 w 10000"/>
                <a:gd name="connsiteY41" fmla="*/ 7857 h 10000"/>
                <a:gd name="connsiteX42" fmla="*/ 8372 w 10000"/>
                <a:gd name="connsiteY42" fmla="*/ 8127 h 10000"/>
                <a:gd name="connsiteX43" fmla="*/ 8505 w 10000"/>
                <a:gd name="connsiteY43" fmla="*/ 8185 h 10000"/>
                <a:gd name="connsiteX44" fmla="*/ 8704 w 10000"/>
                <a:gd name="connsiteY44" fmla="*/ 8224 h 10000"/>
                <a:gd name="connsiteX45" fmla="*/ 8870 w 10000"/>
                <a:gd name="connsiteY45" fmla="*/ 8224 h 10000"/>
                <a:gd name="connsiteX46" fmla="*/ 9003 w 10000"/>
                <a:gd name="connsiteY46" fmla="*/ 8340 h 10000"/>
                <a:gd name="connsiteX47" fmla="*/ 9568 w 10000"/>
                <a:gd name="connsiteY47" fmla="*/ 8494 h 10000"/>
                <a:gd name="connsiteX48" fmla="*/ 9801 w 10000"/>
                <a:gd name="connsiteY48" fmla="*/ 8610 h 10000"/>
                <a:gd name="connsiteX49" fmla="*/ 9900 w 10000"/>
                <a:gd name="connsiteY49" fmla="*/ 8764 h 10000"/>
                <a:gd name="connsiteX50" fmla="*/ 9900 w 10000"/>
                <a:gd name="connsiteY50" fmla="*/ 8880 h 10000"/>
                <a:gd name="connsiteX51" fmla="*/ 9734 w 10000"/>
                <a:gd name="connsiteY51" fmla="*/ 9035 h 10000"/>
                <a:gd name="connsiteX52" fmla="*/ 9635 w 10000"/>
                <a:gd name="connsiteY52" fmla="*/ 9189 h 10000"/>
                <a:gd name="connsiteX53" fmla="*/ 9568 w 10000"/>
                <a:gd name="connsiteY53" fmla="*/ 9344 h 10000"/>
                <a:gd name="connsiteX54" fmla="*/ 9568 w 10000"/>
                <a:gd name="connsiteY54" fmla="*/ 9498 h 10000"/>
                <a:gd name="connsiteX55" fmla="*/ 9701 w 10000"/>
                <a:gd name="connsiteY55" fmla="*/ 9653 h 10000"/>
                <a:gd name="connsiteX56" fmla="*/ 9900 w 10000"/>
                <a:gd name="connsiteY56" fmla="*/ 9884 h 10000"/>
                <a:gd name="connsiteX57" fmla="*/ 10000 w 10000"/>
                <a:gd name="connsiteY57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319 w 10000"/>
                <a:gd name="connsiteY10" fmla="*/ 2181 h 10000"/>
                <a:gd name="connsiteX11" fmla="*/ 4684 w 10000"/>
                <a:gd name="connsiteY11" fmla="*/ 2625 h 10000"/>
                <a:gd name="connsiteX12" fmla="*/ 4751 w 10000"/>
                <a:gd name="connsiteY12" fmla="*/ 2683 h 10000"/>
                <a:gd name="connsiteX13" fmla="*/ 4784 w 10000"/>
                <a:gd name="connsiteY13" fmla="*/ 2934 h 10000"/>
                <a:gd name="connsiteX14" fmla="*/ 4950 w 10000"/>
                <a:gd name="connsiteY14" fmla="*/ 3108 h 10000"/>
                <a:gd name="connsiteX15" fmla="*/ 5050 w 10000"/>
                <a:gd name="connsiteY15" fmla="*/ 3205 h 10000"/>
                <a:gd name="connsiteX16" fmla="*/ 5515 w 10000"/>
                <a:gd name="connsiteY16" fmla="*/ 3320 h 10000"/>
                <a:gd name="connsiteX17" fmla="*/ 5781 w 10000"/>
                <a:gd name="connsiteY17" fmla="*/ 3417 h 10000"/>
                <a:gd name="connsiteX18" fmla="*/ 6113 w 10000"/>
                <a:gd name="connsiteY18" fmla="*/ 3514 h 10000"/>
                <a:gd name="connsiteX19" fmla="*/ 6246 w 10000"/>
                <a:gd name="connsiteY19" fmla="*/ 3533 h 10000"/>
                <a:gd name="connsiteX20" fmla="*/ 7342 w 10000"/>
                <a:gd name="connsiteY20" fmla="*/ 3533 h 10000"/>
                <a:gd name="connsiteX21" fmla="*/ 7907 w 10000"/>
                <a:gd name="connsiteY21" fmla="*/ 4324 h 10000"/>
                <a:gd name="connsiteX22" fmla="*/ 8272 w 10000"/>
                <a:gd name="connsiteY22" fmla="*/ 4575 h 10000"/>
                <a:gd name="connsiteX23" fmla="*/ 8372 w 10000"/>
                <a:gd name="connsiteY23" fmla="*/ 4691 h 10000"/>
                <a:gd name="connsiteX24" fmla="*/ 8372 w 10000"/>
                <a:gd name="connsiteY24" fmla="*/ 4768 h 10000"/>
                <a:gd name="connsiteX25" fmla="*/ 8339 w 10000"/>
                <a:gd name="connsiteY25" fmla="*/ 4923 h 10000"/>
                <a:gd name="connsiteX26" fmla="*/ 8173 w 10000"/>
                <a:gd name="connsiteY26" fmla="*/ 5077 h 10000"/>
                <a:gd name="connsiteX27" fmla="*/ 7973 w 10000"/>
                <a:gd name="connsiteY27" fmla="*/ 5290 h 10000"/>
                <a:gd name="connsiteX28" fmla="*/ 7874 w 10000"/>
                <a:gd name="connsiteY28" fmla="*/ 5463 h 10000"/>
                <a:gd name="connsiteX29" fmla="*/ 7774 w 10000"/>
                <a:gd name="connsiteY29" fmla="*/ 5927 h 10000"/>
                <a:gd name="connsiteX30" fmla="*/ 7542 w 10000"/>
                <a:gd name="connsiteY30" fmla="*/ 6197 h 10000"/>
                <a:gd name="connsiteX31" fmla="*/ 7243 w 10000"/>
                <a:gd name="connsiteY31" fmla="*/ 6622 h 10000"/>
                <a:gd name="connsiteX32" fmla="*/ 7176 w 10000"/>
                <a:gd name="connsiteY32" fmla="*/ 6776 h 10000"/>
                <a:gd name="connsiteX33" fmla="*/ 7143 w 10000"/>
                <a:gd name="connsiteY33" fmla="*/ 6892 h 10000"/>
                <a:gd name="connsiteX34" fmla="*/ 7076 w 10000"/>
                <a:gd name="connsiteY34" fmla="*/ 7008 h 10000"/>
                <a:gd name="connsiteX35" fmla="*/ 7043 w 10000"/>
                <a:gd name="connsiteY35" fmla="*/ 7201 h 10000"/>
                <a:gd name="connsiteX36" fmla="*/ 7076 w 10000"/>
                <a:gd name="connsiteY36" fmla="*/ 7375 h 10000"/>
                <a:gd name="connsiteX37" fmla="*/ 7143 w 10000"/>
                <a:gd name="connsiteY37" fmla="*/ 7432 h 10000"/>
                <a:gd name="connsiteX38" fmla="*/ 7309 w 10000"/>
                <a:gd name="connsiteY38" fmla="*/ 7568 h 10000"/>
                <a:gd name="connsiteX39" fmla="*/ 8007 w 10000"/>
                <a:gd name="connsiteY39" fmla="*/ 7838 h 10000"/>
                <a:gd name="connsiteX40" fmla="*/ 8140 w 10000"/>
                <a:gd name="connsiteY40" fmla="*/ 7857 h 10000"/>
                <a:gd name="connsiteX41" fmla="*/ 8372 w 10000"/>
                <a:gd name="connsiteY41" fmla="*/ 8127 h 10000"/>
                <a:gd name="connsiteX42" fmla="*/ 8505 w 10000"/>
                <a:gd name="connsiteY42" fmla="*/ 8185 h 10000"/>
                <a:gd name="connsiteX43" fmla="*/ 8704 w 10000"/>
                <a:gd name="connsiteY43" fmla="*/ 8224 h 10000"/>
                <a:gd name="connsiteX44" fmla="*/ 8870 w 10000"/>
                <a:gd name="connsiteY44" fmla="*/ 8224 h 10000"/>
                <a:gd name="connsiteX45" fmla="*/ 9003 w 10000"/>
                <a:gd name="connsiteY45" fmla="*/ 8340 h 10000"/>
                <a:gd name="connsiteX46" fmla="*/ 9568 w 10000"/>
                <a:gd name="connsiteY46" fmla="*/ 8494 h 10000"/>
                <a:gd name="connsiteX47" fmla="*/ 9801 w 10000"/>
                <a:gd name="connsiteY47" fmla="*/ 8610 h 10000"/>
                <a:gd name="connsiteX48" fmla="*/ 9900 w 10000"/>
                <a:gd name="connsiteY48" fmla="*/ 8764 h 10000"/>
                <a:gd name="connsiteX49" fmla="*/ 9900 w 10000"/>
                <a:gd name="connsiteY49" fmla="*/ 8880 h 10000"/>
                <a:gd name="connsiteX50" fmla="*/ 9734 w 10000"/>
                <a:gd name="connsiteY50" fmla="*/ 9035 h 10000"/>
                <a:gd name="connsiteX51" fmla="*/ 9635 w 10000"/>
                <a:gd name="connsiteY51" fmla="*/ 9189 h 10000"/>
                <a:gd name="connsiteX52" fmla="*/ 9568 w 10000"/>
                <a:gd name="connsiteY52" fmla="*/ 9344 h 10000"/>
                <a:gd name="connsiteX53" fmla="*/ 9568 w 10000"/>
                <a:gd name="connsiteY53" fmla="*/ 9498 h 10000"/>
                <a:gd name="connsiteX54" fmla="*/ 9701 w 10000"/>
                <a:gd name="connsiteY54" fmla="*/ 9653 h 10000"/>
                <a:gd name="connsiteX55" fmla="*/ 9900 w 10000"/>
                <a:gd name="connsiteY55" fmla="*/ 9884 h 10000"/>
                <a:gd name="connsiteX56" fmla="*/ 10000 w 10000"/>
                <a:gd name="connsiteY56" fmla="*/ 10000 h 10000"/>
                <a:gd name="connsiteX0" fmla="*/ 0 w 10000"/>
                <a:gd name="connsiteY0" fmla="*/ 39 h 10000"/>
                <a:gd name="connsiteX1" fmla="*/ 2093 w 10000"/>
                <a:gd name="connsiteY1" fmla="*/ 0 h 10000"/>
                <a:gd name="connsiteX2" fmla="*/ 2990 w 10000"/>
                <a:gd name="connsiteY2" fmla="*/ 39 h 10000"/>
                <a:gd name="connsiteX3" fmla="*/ 3090 w 10000"/>
                <a:gd name="connsiteY3" fmla="*/ 97 h 10000"/>
                <a:gd name="connsiteX4" fmla="*/ 3189 w 10000"/>
                <a:gd name="connsiteY4" fmla="*/ 174 h 10000"/>
                <a:gd name="connsiteX5" fmla="*/ 3555 w 10000"/>
                <a:gd name="connsiteY5" fmla="*/ 811 h 10000"/>
                <a:gd name="connsiteX6" fmla="*/ 3754 w 10000"/>
                <a:gd name="connsiteY6" fmla="*/ 1120 h 10000"/>
                <a:gd name="connsiteX7" fmla="*/ 3953 w 10000"/>
                <a:gd name="connsiteY7" fmla="*/ 1544 h 10000"/>
                <a:gd name="connsiteX8" fmla="*/ 4120 w 10000"/>
                <a:gd name="connsiteY8" fmla="*/ 1699 h 10000"/>
                <a:gd name="connsiteX9" fmla="*/ 4219 w 10000"/>
                <a:gd name="connsiteY9" fmla="*/ 1873 h 10000"/>
                <a:gd name="connsiteX10" fmla="*/ 4319 w 10000"/>
                <a:gd name="connsiteY10" fmla="*/ 2181 h 10000"/>
                <a:gd name="connsiteX11" fmla="*/ 4684 w 10000"/>
                <a:gd name="connsiteY11" fmla="*/ 2625 h 10000"/>
                <a:gd name="connsiteX12" fmla="*/ 4751 w 10000"/>
                <a:gd name="connsiteY12" fmla="*/ 2683 h 10000"/>
                <a:gd name="connsiteX13" fmla="*/ 4784 w 10000"/>
                <a:gd name="connsiteY13" fmla="*/ 2934 h 10000"/>
                <a:gd name="connsiteX14" fmla="*/ 4950 w 10000"/>
                <a:gd name="connsiteY14" fmla="*/ 3108 h 10000"/>
                <a:gd name="connsiteX15" fmla="*/ 5050 w 10000"/>
                <a:gd name="connsiteY15" fmla="*/ 3205 h 10000"/>
                <a:gd name="connsiteX16" fmla="*/ 5515 w 10000"/>
                <a:gd name="connsiteY16" fmla="*/ 3320 h 10000"/>
                <a:gd name="connsiteX17" fmla="*/ 5781 w 10000"/>
                <a:gd name="connsiteY17" fmla="*/ 3417 h 10000"/>
                <a:gd name="connsiteX18" fmla="*/ 6113 w 10000"/>
                <a:gd name="connsiteY18" fmla="*/ 3514 h 10000"/>
                <a:gd name="connsiteX19" fmla="*/ 6246 w 10000"/>
                <a:gd name="connsiteY19" fmla="*/ 3533 h 10000"/>
                <a:gd name="connsiteX20" fmla="*/ 7907 w 10000"/>
                <a:gd name="connsiteY20" fmla="*/ 4324 h 10000"/>
                <a:gd name="connsiteX21" fmla="*/ 8272 w 10000"/>
                <a:gd name="connsiteY21" fmla="*/ 4575 h 10000"/>
                <a:gd name="connsiteX22" fmla="*/ 8372 w 10000"/>
                <a:gd name="connsiteY22" fmla="*/ 4691 h 10000"/>
                <a:gd name="connsiteX23" fmla="*/ 8372 w 10000"/>
                <a:gd name="connsiteY23" fmla="*/ 4768 h 10000"/>
                <a:gd name="connsiteX24" fmla="*/ 8339 w 10000"/>
                <a:gd name="connsiteY24" fmla="*/ 4923 h 10000"/>
                <a:gd name="connsiteX25" fmla="*/ 8173 w 10000"/>
                <a:gd name="connsiteY25" fmla="*/ 5077 h 10000"/>
                <a:gd name="connsiteX26" fmla="*/ 7973 w 10000"/>
                <a:gd name="connsiteY26" fmla="*/ 5290 h 10000"/>
                <a:gd name="connsiteX27" fmla="*/ 7874 w 10000"/>
                <a:gd name="connsiteY27" fmla="*/ 5463 h 10000"/>
                <a:gd name="connsiteX28" fmla="*/ 7774 w 10000"/>
                <a:gd name="connsiteY28" fmla="*/ 5927 h 10000"/>
                <a:gd name="connsiteX29" fmla="*/ 7542 w 10000"/>
                <a:gd name="connsiteY29" fmla="*/ 6197 h 10000"/>
                <a:gd name="connsiteX30" fmla="*/ 7243 w 10000"/>
                <a:gd name="connsiteY30" fmla="*/ 6622 h 10000"/>
                <a:gd name="connsiteX31" fmla="*/ 7176 w 10000"/>
                <a:gd name="connsiteY31" fmla="*/ 6776 h 10000"/>
                <a:gd name="connsiteX32" fmla="*/ 7143 w 10000"/>
                <a:gd name="connsiteY32" fmla="*/ 6892 h 10000"/>
                <a:gd name="connsiteX33" fmla="*/ 7076 w 10000"/>
                <a:gd name="connsiteY33" fmla="*/ 7008 h 10000"/>
                <a:gd name="connsiteX34" fmla="*/ 7043 w 10000"/>
                <a:gd name="connsiteY34" fmla="*/ 7201 h 10000"/>
                <a:gd name="connsiteX35" fmla="*/ 7076 w 10000"/>
                <a:gd name="connsiteY35" fmla="*/ 7375 h 10000"/>
                <a:gd name="connsiteX36" fmla="*/ 7143 w 10000"/>
                <a:gd name="connsiteY36" fmla="*/ 7432 h 10000"/>
                <a:gd name="connsiteX37" fmla="*/ 7309 w 10000"/>
                <a:gd name="connsiteY37" fmla="*/ 7568 h 10000"/>
                <a:gd name="connsiteX38" fmla="*/ 8007 w 10000"/>
                <a:gd name="connsiteY38" fmla="*/ 7838 h 10000"/>
                <a:gd name="connsiteX39" fmla="*/ 8140 w 10000"/>
                <a:gd name="connsiteY39" fmla="*/ 7857 h 10000"/>
                <a:gd name="connsiteX40" fmla="*/ 8372 w 10000"/>
                <a:gd name="connsiteY40" fmla="*/ 8127 h 10000"/>
                <a:gd name="connsiteX41" fmla="*/ 8505 w 10000"/>
                <a:gd name="connsiteY41" fmla="*/ 8185 h 10000"/>
                <a:gd name="connsiteX42" fmla="*/ 8704 w 10000"/>
                <a:gd name="connsiteY42" fmla="*/ 8224 h 10000"/>
                <a:gd name="connsiteX43" fmla="*/ 8870 w 10000"/>
                <a:gd name="connsiteY43" fmla="*/ 8224 h 10000"/>
                <a:gd name="connsiteX44" fmla="*/ 9003 w 10000"/>
                <a:gd name="connsiteY44" fmla="*/ 8340 h 10000"/>
                <a:gd name="connsiteX45" fmla="*/ 9568 w 10000"/>
                <a:gd name="connsiteY45" fmla="*/ 8494 h 10000"/>
                <a:gd name="connsiteX46" fmla="*/ 9801 w 10000"/>
                <a:gd name="connsiteY46" fmla="*/ 8610 h 10000"/>
                <a:gd name="connsiteX47" fmla="*/ 9900 w 10000"/>
                <a:gd name="connsiteY47" fmla="*/ 8764 h 10000"/>
                <a:gd name="connsiteX48" fmla="*/ 9900 w 10000"/>
                <a:gd name="connsiteY48" fmla="*/ 8880 h 10000"/>
                <a:gd name="connsiteX49" fmla="*/ 9734 w 10000"/>
                <a:gd name="connsiteY49" fmla="*/ 9035 h 10000"/>
                <a:gd name="connsiteX50" fmla="*/ 9635 w 10000"/>
                <a:gd name="connsiteY50" fmla="*/ 9189 h 10000"/>
                <a:gd name="connsiteX51" fmla="*/ 9568 w 10000"/>
                <a:gd name="connsiteY51" fmla="*/ 9344 h 10000"/>
                <a:gd name="connsiteX52" fmla="*/ 9568 w 10000"/>
                <a:gd name="connsiteY52" fmla="*/ 9498 h 10000"/>
                <a:gd name="connsiteX53" fmla="*/ 9701 w 10000"/>
                <a:gd name="connsiteY53" fmla="*/ 9653 h 10000"/>
                <a:gd name="connsiteX54" fmla="*/ 9900 w 10000"/>
                <a:gd name="connsiteY54" fmla="*/ 9884 h 10000"/>
                <a:gd name="connsiteX55" fmla="*/ 10000 w 10000"/>
                <a:gd name="connsiteY55" fmla="*/ 10000 h 10000"/>
                <a:gd name="connsiteX0" fmla="*/ 0 w 9900"/>
                <a:gd name="connsiteY0" fmla="*/ 39 h 9884"/>
                <a:gd name="connsiteX1" fmla="*/ 2093 w 9900"/>
                <a:gd name="connsiteY1" fmla="*/ 0 h 9884"/>
                <a:gd name="connsiteX2" fmla="*/ 2990 w 9900"/>
                <a:gd name="connsiteY2" fmla="*/ 39 h 9884"/>
                <a:gd name="connsiteX3" fmla="*/ 3090 w 9900"/>
                <a:gd name="connsiteY3" fmla="*/ 97 h 9884"/>
                <a:gd name="connsiteX4" fmla="*/ 3189 w 9900"/>
                <a:gd name="connsiteY4" fmla="*/ 174 h 9884"/>
                <a:gd name="connsiteX5" fmla="*/ 3555 w 9900"/>
                <a:gd name="connsiteY5" fmla="*/ 811 h 9884"/>
                <a:gd name="connsiteX6" fmla="*/ 3754 w 9900"/>
                <a:gd name="connsiteY6" fmla="*/ 1120 h 9884"/>
                <a:gd name="connsiteX7" fmla="*/ 3953 w 9900"/>
                <a:gd name="connsiteY7" fmla="*/ 1544 h 9884"/>
                <a:gd name="connsiteX8" fmla="*/ 4120 w 9900"/>
                <a:gd name="connsiteY8" fmla="*/ 1699 h 9884"/>
                <a:gd name="connsiteX9" fmla="*/ 4219 w 9900"/>
                <a:gd name="connsiteY9" fmla="*/ 1873 h 9884"/>
                <a:gd name="connsiteX10" fmla="*/ 4319 w 9900"/>
                <a:gd name="connsiteY10" fmla="*/ 2181 h 9884"/>
                <a:gd name="connsiteX11" fmla="*/ 4684 w 9900"/>
                <a:gd name="connsiteY11" fmla="*/ 2625 h 9884"/>
                <a:gd name="connsiteX12" fmla="*/ 4751 w 9900"/>
                <a:gd name="connsiteY12" fmla="*/ 2683 h 9884"/>
                <a:gd name="connsiteX13" fmla="*/ 4784 w 9900"/>
                <a:gd name="connsiteY13" fmla="*/ 2934 h 9884"/>
                <a:gd name="connsiteX14" fmla="*/ 4950 w 9900"/>
                <a:gd name="connsiteY14" fmla="*/ 3108 h 9884"/>
                <a:gd name="connsiteX15" fmla="*/ 5050 w 9900"/>
                <a:gd name="connsiteY15" fmla="*/ 3205 h 9884"/>
                <a:gd name="connsiteX16" fmla="*/ 5515 w 9900"/>
                <a:gd name="connsiteY16" fmla="*/ 3320 h 9884"/>
                <a:gd name="connsiteX17" fmla="*/ 5781 w 9900"/>
                <a:gd name="connsiteY17" fmla="*/ 3417 h 9884"/>
                <a:gd name="connsiteX18" fmla="*/ 6113 w 9900"/>
                <a:gd name="connsiteY18" fmla="*/ 3514 h 9884"/>
                <a:gd name="connsiteX19" fmla="*/ 6246 w 9900"/>
                <a:gd name="connsiteY19" fmla="*/ 3533 h 9884"/>
                <a:gd name="connsiteX20" fmla="*/ 7907 w 9900"/>
                <a:gd name="connsiteY20" fmla="*/ 4324 h 9884"/>
                <a:gd name="connsiteX21" fmla="*/ 8272 w 9900"/>
                <a:gd name="connsiteY21" fmla="*/ 4575 h 9884"/>
                <a:gd name="connsiteX22" fmla="*/ 8372 w 9900"/>
                <a:gd name="connsiteY22" fmla="*/ 4691 h 9884"/>
                <a:gd name="connsiteX23" fmla="*/ 8372 w 9900"/>
                <a:gd name="connsiteY23" fmla="*/ 4768 h 9884"/>
                <a:gd name="connsiteX24" fmla="*/ 8339 w 9900"/>
                <a:gd name="connsiteY24" fmla="*/ 4923 h 9884"/>
                <a:gd name="connsiteX25" fmla="*/ 8173 w 9900"/>
                <a:gd name="connsiteY25" fmla="*/ 5077 h 9884"/>
                <a:gd name="connsiteX26" fmla="*/ 7973 w 9900"/>
                <a:gd name="connsiteY26" fmla="*/ 5290 h 9884"/>
                <a:gd name="connsiteX27" fmla="*/ 7874 w 9900"/>
                <a:gd name="connsiteY27" fmla="*/ 5463 h 9884"/>
                <a:gd name="connsiteX28" fmla="*/ 7774 w 9900"/>
                <a:gd name="connsiteY28" fmla="*/ 5927 h 9884"/>
                <a:gd name="connsiteX29" fmla="*/ 7542 w 9900"/>
                <a:gd name="connsiteY29" fmla="*/ 6197 h 9884"/>
                <a:gd name="connsiteX30" fmla="*/ 7243 w 9900"/>
                <a:gd name="connsiteY30" fmla="*/ 6622 h 9884"/>
                <a:gd name="connsiteX31" fmla="*/ 7176 w 9900"/>
                <a:gd name="connsiteY31" fmla="*/ 6776 h 9884"/>
                <a:gd name="connsiteX32" fmla="*/ 7143 w 9900"/>
                <a:gd name="connsiteY32" fmla="*/ 6892 h 9884"/>
                <a:gd name="connsiteX33" fmla="*/ 7076 w 9900"/>
                <a:gd name="connsiteY33" fmla="*/ 7008 h 9884"/>
                <a:gd name="connsiteX34" fmla="*/ 7043 w 9900"/>
                <a:gd name="connsiteY34" fmla="*/ 7201 h 9884"/>
                <a:gd name="connsiteX35" fmla="*/ 7076 w 9900"/>
                <a:gd name="connsiteY35" fmla="*/ 7375 h 9884"/>
                <a:gd name="connsiteX36" fmla="*/ 7143 w 9900"/>
                <a:gd name="connsiteY36" fmla="*/ 7432 h 9884"/>
                <a:gd name="connsiteX37" fmla="*/ 7309 w 9900"/>
                <a:gd name="connsiteY37" fmla="*/ 7568 h 9884"/>
                <a:gd name="connsiteX38" fmla="*/ 8007 w 9900"/>
                <a:gd name="connsiteY38" fmla="*/ 7838 h 9884"/>
                <a:gd name="connsiteX39" fmla="*/ 8140 w 9900"/>
                <a:gd name="connsiteY39" fmla="*/ 7857 h 9884"/>
                <a:gd name="connsiteX40" fmla="*/ 8372 w 9900"/>
                <a:gd name="connsiteY40" fmla="*/ 8127 h 9884"/>
                <a:gd name="connsiteX41" fmla="*/ 8505 w 9900"/>
                <a:gd name="connsiteY41" fmla="*/ 8185 h 9884"/>
                <a:gd name="connsiteX42" fmla="*/ 8704 w 9900"/>
                <a:gd name="connsiteY42" fmla="*/ 8224 h 9884"/>
                <a:gd name="connsiteX43" fmla="*/ 8870 w 9900"/>
                <a:gd name="connsiteY43" fmla="*/ 8224 h 9884"/>
                <a:gd name="connsiteX44" fmla="*/ 9003 w 9900"/>
                <a:gd name="connsiteY44" fmla="*/ 8340 h 9884"/>
                <a:gd name="connsiteX45" fmla="*/ 9568 w 9900"/>
                <a:gd name="connsiteY45" fmla="*/ 8494 h 9884"/>
                <a:gd name="connsiteX46" fmla="*/ 9801 w 9900"/>
                <a:gd name="connsiteY46" fmla="*/ 8610 h 9884"/>
                <a:gd name="connsiteX47" fmla="*/ 9900 w 9900"/>
                <a:gd name="connsiteY47" fmla="*/ 8764 h 9884"/>
                <a:gd name="connsiteX48" fmla="*/ 9900 w 9900"/>
                <a:gd name="connsiteY48" fmla="*/ 8880 h 9884"/>
                <a:gd name="connsiteX49" fmla="*/ 9734 w 9900"/>
                <a:gd name="connsiteY49" fmla="*/ 9035 h 9884"/>
                <a:gd name="connsiteX50" fmla="*/ 9635 w 9900"/>
                <a:gd name="connsiteY50" fmla="*/ 9189 h 9884"/>
                <a:gd name="connsiteX51" fmla="*/ 9568 w 9900"/>
                <a:gd name="connsiteY51" fmla="*/ 9344 h 9884"/>
                <a:gd name="connsiteX52" fmla="*/ 9568 w 9900"/>
                <a:gd name="connsiteY52" fmla="*/ 9498 h 9884"/>
                <a:gd name="connsiteX53" fmla="*/ 9701 w 9900"/>
                <a:gd name="connsiteY53" fmla="*/ 9653 h 9884"/>
                <a:gd name="connsiteX54" fmla="*/ 9900 w 9900"/>
                <a:gd name="connsiteY54" fmla="*/ 9884 h 9884"/>
                <a:gd name="connsiteX0" fmla="*/ 0 w 10000"/>
                <a:gd name="connsiteY0" fmla="*/ 39 h 9766"/>
                <a:gd name="connsiteX1" fmla="*/ 2114 w 10000"/>
                <a:gd name="connsiteY1" fmla="*/ 0 h 9766"/>
                <a:gd name="connsiteX2" fmla="*/ 3020 w 10000"/>
                <a:gd name="connsiteY2" fmla="*/ 39 h 9766"/>
                <a:gd name="connsiteX3" fmla="*/ 3121 w 10000"/>
                <a:gd name="connsiteY3" fmla="*/ 98 h 9766"/>
                <a:gd name="connsiteX4" fmla="*/ 3221 w 10000"/>
                <a:gd name="connsiteY4" fmla="*/ 176 h 9766"/>
                <a:gd name="connsiteX5" fmla="*/ 3591 w 10000"/>
                <a:gd name="connsiteY5" fmla="*/ 821 h 9766"/>
                <a:gd name="connsiteX6" fmla="*/ 3792 w 10000"/>
                <a:gd name="connsiteY6" fmla="*/ 1133 h 9766"/>
                <a:gd name="connsiteX7" fmla="*/ 3993 w 10000"/>
                <a:gd name="connsiteY7" fmla="*/ 1562 h 9766"/>
                <a:gd name="connsiteX8" fmla="*/ 4162 w 10000"/>
                <a:gd name="connsiteY8" fmla="*/ 1719 h 9766"/>
                <a:gd name="connsiteX9" fmla="*/ 4262 w 10000"/>
                <a:gd name="connsiteY9" fmla="*/ 1895 h 9766"/>
                <a:gd name="connsiteX10" fmla="*/ 4363 w 10000"/>
                <a:gd name="connsiteY10" fmla="*/ 2207 h 9766"/>
                <a:gd name="connsiteX11" fmla="*/ 4731 w 10000"/>
                <a:gd name="connsiteY11" fmla="*/ 2656 h 9766"/>
                <a:gd name="connsiteX12" fmla="*/ 4799 w 10000"/>
                <a:gd name="connsiteY12" fmla="*/ 2714 h 9766"/>
                <a:gd name="connsiteX13" fmla="*/ 4832 w 10000"/>
                <a:gd name="connsiteY13" fmla="*/ 2968 h 9766"/>
                <a:gd name="connsiteX14" fmla="*/ 5000 w 10000"/>
                <a:gd name="connsiteY14" fmla="*/ 3144 h 9766"/>
                <a:gd name="connsiteX15" fmla="*/ 5101 w 10000"/>
                <a:gd name="connsiteY15" fmla="*/ 3243 h 9766"/>
                <a:gd name="connsiteX16" fmla="*/ 5571 w 10000"/>
                <a:gd name="connsiteY16" fmla="*/ 3359 h 9766"/>
                <a:gd name="connsiteX17" fmla="*/ 5839 w 10000"/>
                <a:gd name="connsiteY17" fmla="*/ 3457 h 9766"/>
                <a:gd name="connsiteX18" fmla="*/ 6175 w 10000"/>
                <a:gd name="connsiteY18" fmla="*/ 3555 h 9766"/>
                <a:gd name="connsiteX19" fmla="*/ 6309 w 10000"/>
                <a:gd name="connsiteY19" fmla="*/ 3574 h 9766"/>
                <a:gd name="connsiteX20" fmla="*/ 7987 w 10000"/>
                <a:gd name="connsiteY20" fmla="*/ 4375 h 9766"/>
                <a:gd name="connsiteX21" fmla="*/ 8356 w 10000"/>
                <a:gd name="connsiteY21" fmla="*/ 4629 h 9766"/>
                <a:gd name="connsiteX22" fmla="*/ 8457 w 10000"/>
                <a:gd name="connsiteY22" fmla="*/ 4746 h 9766"/>
                <a:gd name="connsiteX23" fmla="*/ 8457 w 10000"/>
                <a:gd name="connsiteY23" fmla="*/ 4824 h 9766"/>
                <a:gd name="connsiteX24" fmla="*/ 8423 w 10000"/>
                <a:gd name="connsiteY24" fmla="*/ 4981 h 9766"/>
                <a:gd name="connsiteX25" fmla="*/ 8256 w 10000"/>
                <a:gd name="connsiteY25" fmla="*/ 5137 h 9766"/>
                <a:gd name="connsiteX26" fmla="*/ 8054 w 10000"/>
                <a:gd name="connsiteY26" fmla="*/ 5352 h 9766"/>
                <a:gd name="connsiteX27" fmla="*/ 7954 w 10000"/>
                <a:gd name="connsiteY27" fmla="*/ 5527 h 9766"/>
                <a:gd name="connsiteX28" fmla="*/ 7853 w 10000"/>
                <a:gd name="connsiteY28" fmla="*/ 5997 h 9766"/>
                <a:gd name="connsiteX29" fmla="*/ 7618 w 10000"/>
                <a:gd name="connsiteY29" fmla="*/ 6270 h 9766"/>
                <a:gd name="connsiteX30" fmla="*/ 7316 w 10000"/>
                <a:gd name="connsiteY30" fmla="*/ 6700 h 9766"/>
                <a:gd name="connsiteX31" fmla="*/ 7248 w 10000"/>
                <a:gd name="connsiteY31" fmla="*/ 6856 h 9766"/>
                <a:gd name="connsiteX32" fmla="*/ 7215 w 10000"/>
                <a:gd name="connsiteY32" fmla="*/ 6973 h 9766"/>
                <a:gd name="connsiteX33" fmla="*/ 7147 w 10000"/>
                <a:gd name="connsiteY33" fmla="*/ 7090 h 9766"/>
                <a:gd name="connsiteX34" fmla="*/ 7114 w 10000"/>
                <a:gd name="connsiteY34" fmla="*/ 7286 h 9766"/>
                <a:gd name="connsiteX35" fmla="*/ 7147 w 10000"/>
                <a:gd name="connsiteY35" fmla="*/ 7462 h 9766"/>
                <a:gd name="connsiteX36" fmla="*/ 7215 w 10000"/>
                <a:gd name="connsiteY36" fmla="*/ 7519 h 9766"/>
                <a:gd name="connsiteX37" fmla="*/ 7383 w 10000"/>
                <a:gd name="connsiteY37" fmla="*/ 7657 h 9766"/>
                <a:gd name="connsiteX38" fmla="*/ 8088 w 10000"/>
                <a:gd name="connsiteY38" fmla="*/ 7930 h 9766"/>
                <a:gd name="connsiteX39" fmla="*/ 8222 w 10000"/>
                <a:gd name="connsiteY39" fmla="*/ 7949 h 9766"/>
                <a:gd name="connsiteX40" fmla="*/ 8457 w 10000"/>
                <a:gd name="connsiteY40" fmla="*/ 8222 h 9766"/>
                <a:gd name="connsiteX41" fmla="*/ 8591 w 10000"/>
                <a:gd name="connsiteY41" fmla="*/ 8281 h 9766"/>
                <a:gd name="connsiteX42" fmla="*/ 8792 w 10000"/>
                <a:gd name="connsiteY42" fmla="*/ 8321 h 9766"/>
                <a:gd name="connsiteX43" fmla="*/ 8960 w 10000"/>
                <a:gd name="connsiteY43" fmla="*/ 8321 h 9766"/>
                <a:gd name="connsiteX44" fmla="*/ 9094 w 10000"/>
                <a:gd name="connsiteY44" fmla="*/ 8438 h 9766"/>
                <a:gd name="connsiteX45" fmla="*/ 9665 w 10000"/>
                <a:gd name="connsiteY45" fmla="*/ 8594 h 9766"/>
                <a:gd name="connsiteX46" fmla="*/ 9900 w 10000"/>
                <a:gd name="connsiteY46" fmla="*/ 8711 h 9766"/>
                <a:gd name="connsiteX47" fmla="*/ 10000 w 10000"/>
                <a:gd name="connsiteY47" fmla="*/ 8867 h 9766"/>
                <a:gd name="connsiteX48" fmla="*/ 10000 w 10000"/>
                <a:gd name="connsiteY48" fmla="*/ 8984 h 9766"/>
                <a:gd name="connsiteX49" fmla="*/ 9832 w 10000"/>
                <a:gd name="connsiteY49" fmla="*/ 9141 h 9766"/>
                <a:gd name="connsiteX50" fmla="*/ 9732 w 10000"/>
                <a:gd name="connsiteY50" fmla="*/ 9297 h 9766"/>
                <a:gd name="connsiteX51" fmla="*/ 9665 w 10000"/>
                <a:gd name="connsiteY51" fmla="*/ 9454 h 9766"/>
                <a:gd name="connsiteX52" fmla="*/ 9665 w 10000"/>
                <a:gd name="connsiteY52" fmla="*/ 9609 h 9766"/>
                <a:gd name="connsiteX53" fmla="*/ 9799 w 10000"/>
                <a:gd name="connsiteY53" fmla="*/ 9766 h 9766"/>
                <a:gd name="connsiteX0" fmla="*/ 0 w 10000"/>
                <a:gd name="connsiteY0" fmla="*/ 40 h 10000"/>
                <a:gd name="connsiteX1" fmla="*/ 2114 w 10000"/>
                <a:gd name="connsiteY1" fmla="*/ 0 h 10000"/>
                <a:gd name="connsiteX2" fmla="*/ 3020 w 10000"/>
                <a:gd name="connsiteY2" fmla="*/ 40 h 10000"/>
                <a:gd name="connsiteX3" fmla="*/ 3121 w 10000"/>
                <a:gd name="connsiteY3" fmla="*/ 100 h 10000"/>
                <a:gd name="connsiteX4" fmla="*/ 3221 w 10000"/>
                <a:gd name="connsiteY4" fmla="*/ 180 h 10000"/>
                <a:gd name="connsiteX5" fmla="*/ 3591 w 10000"/>
                <a:gd name="connsiteY5" fmla="*/ 841 h 10000"/>
                <a:gd name="connsiteX6" fmla="*/ 3792 w 10000"/>
                <a:gd name="connsiteY6" fmla="*/ 1160 h 10000"/>
                <a:gd name="connsiteX7" fmla="*/ 3993 w 10000"/>
                <a:gd name="connsiteY7" fmla="*/ 1599 h 10000"/>
                <a:gd name="connsiteX8" fmla="*/ 4162 w 10000"/>
                <a:gd name="connsiteY8" fmla="*/ 1760 h 10000"/>
                <a:gd name="connsiteX9" fmla="*/ 4262 w 10000"/>
                <a:gd name="connsiteY9" fmla="*/ 1940 h 10000"/>
                <a:gd name="connsiteX10" fmla="*/ 4363 w 10000"/>
                <a:gd name="connsiteY10" fmla="*/ 2260 h 10000"/>
                <a:gd name="connsiteX11" fmla="*/ 4731 w 10000"/>
                <a:gd name="connsiteY11" fmla="*/ 2720 h 10000"/>
                <a:gd name="connsiteX12" fmla="*/ 4799 w 10000"/>
                <a:gd name="connsiteY12" fmla="*/ 2779 h 10000"/>
                <a:gd name="connsiteX13" fmla="*/ 4832 w 10000"/>
                <a:gd name="connsiteY13" fmla="*/ 3039 h 10000"/>
                <a:gd name="connsiteX14" fmla="*/ 5000 w 10000"/>
                <a:gd name="connsiteY14" fmla="*/ 3219 h 10000"/>
                <a:gd name="connsiteX15" fmla="*/ 5101 w 10000"/>
                <a:gd name="connsiteY15" fmla="*/ 3321 h 10000"/>
                <a:gd name="connsiteX16" fmla="*/ 5571 w 10000"/>
                <a:gd name="connsiteY16" fmla="*/ 3439 h 10000"/>
                <a:gd name="connsiteX17" fmla="*/ 5839 w 10000"/>
                <a:gd name="connsiteY17" fmla="*/ 3540 h 10000"/>
                <a:gd name="connsiteX18" fmla="*/ 6175 w 10000"/>
                <a:gd name="connsiteY18" fmla="*/ 3640 h 10000"/>
                <a:gd name="connsiteX19" fmla="*/ 6309 w 10000"/>
                <a:gd name="connsiteY19" fmla="*/ 3660 h 10000"/>
                <a:gd name="connsiteX20" fmla="*/ 7987 w 10000"/>
                <a:gd name="connsiteY20" fmla="*/ 4480 h 10000"/>
                <a:gd name="connsiteX21" fmla="*/ 8356 w 10000"/>
                <a:gd name="connsiteY21" fmla="*/ 4740 h 10000"/>
                <a:gd name="connsiteX22" fmla="*/ 8457 w 10000"/>
                <a:gd name="connsiteY22" fmla="*/ 4860 h 10000"/>
                <a:gd name="connsiteX23" fmla="*/ 8457 w 10000"/>
                <a:gd name="connsiteY23" fmla="*/ 4940 h 10000"/>
                <a:gd name="connsiteX24" fmla="*/ 8423 w 10000"/>
                <a:gd name="connsiteY24" fmla="*/ 5100 h 10000"/>
                <a:gd name="connsiteX25" fmla="*/ 8256 w 10000"/>
                <a:gd name="connsiteY25" fmla="*/ 5260 h 10000"/>
                <a:gd name="connsiteX26" fmla="*/ 8054 w 10000"/>
                <a:gd name="connsiteY26" fmla="*/ 5480 h 10000"/>
                <a:gd name="connsiteX27" fmla="*/ 7954 w 10000"/>
                <a:gd name="connsiteY27" fmla="*/ 5659 h 10000"/>
                <a:gd name="connsiteX28" fmla="*/ 7853 w 10000"/>
                <a:gd name="connsiteY28" fmla="*/ 6141 h 10000"/>
                <a:gd name="connsiteX29" fmla="*/ 7618 w 10000"/>
                <a:gd name="connsiteY29" fmla="*/ 6420 h 10000"/>
                <a:gd name="connsiteX30" fmla="*/ 7316 w 10000"/>
                <a:gd name="connsiteY30" fmla="*/ 6861 h 10000"/>
                <a:gd name="connsiteX31" fmla="*/ 7248 w 10000"/>
                <a:gd name="connsiteY31" fmla="*/ 7020 h 10000"/>
                <a:gd name="connsiteX32" fmla="*/ 7215 w 10000"/>
                <a:gd name="connsiteY32" fmla="*/ 7140 h 10000"/>
                <a:gd name="connsiteX33" fmla="*/ 7147 w 10000"/>
                <a:gd name="connsiteY33" fmla="*/ 7260 h 10000"/>
                <a:gd name="connsiteX34" fmla="*/ 7114 w 10000"/>
                <a:gd name="connsiteY34" fmla="*/ 7461 h 10000"/>
                <a:gd name="connsiteX35" fmla="*/ 7147 w 10000"/>
                <a:gd name="connsiteY35" fmla="*/ 7641 h 10000"/>
                <a:gd name="connsiteX36" fmla="*/ 7215 w 10000"/>
                <a:gd name="connsiteY36" fmla="*/ 7699 h 10000"/>
                <a:gd name="connsiteX37" fmla="*/ 7383 w 10000"/>
                <a:gd name="connsiteY37" fmla="*/ 7840 h 10000"/>
                <a:gd name="connsiteX38" fmla="*/ 8088 w 10000"/>
                <a:gd name="connsiteY38" fmla="*/ 8120 h 10000"/>
                <a:gd name="connsiteX39" fmla="*/ 8222 w 10000"/>
                <a:gd name="connsiteY39" fmla="*/ 8139 h 10000"/>
                <a:gd name="connsiteX40" fmla="*/ 8457 w 10000"/>
                <a:gd name="connsiteY40" fmla="*/ 8419 h 10000"/>
                <a:gd name="connsiteX41" fmla="*/ 8591 w 10000"/>
                <a:gd name="connsiteY41" fmla="*/ 8479 h 10000"/>
                <a:gd name="connsiteX42" fmla="*/ 8792 w 10000"/>
                <a:gd name="connsiteY42" fmla="*/ 8520 h 10000"/>
                <a:gd name="connsiteX43" fmla="*/ 8960 w 10000"/>
                <a:gd name="connsiteY43" fmla="*/ 8520 h 10000"/>
                <a:gd name="connsiteX44" fmla="*/ 9094 w 10000"/>
                <a:gd name="connsiteY44" fmla="*/ 8640 h 10000"/>
                <a:gd name="connsiteX45" fmla="*/ 9665 w 10000"/>
                <a:gd name="connsiteY45" fmla="*/ 8800 h 10000"/>
                <a:gd name="connsiteX46" fmla="*/ 9900 w 10000"/>
                <a:gd name="connsiteY46" fmla="*/ 8920 h 10000"/>
                <a:gd name="connsiteX47" fmla="*/ 10000 w 10000"/>
                <a:gd name="connsiteY47" fmla="*/ 9079 h 10000"/>
                <a:gd name="connsiteX48" fmla="*/ 10000 w 10000"/>
                <a:gd name="connsiteY48" fmla="*/ 9199 h 10000"/>
                <a:gd name="connsiteX49" fmla="*/ 9832 w 10000"/>
                <a:gd name="connsiteY49" fmla="*/ 9360 h 10000"/>
                <a:gd name="connsiteX50" fmla="*/ 9732 w 10000"/>
                <a:gd name="connsiteY50" fmla="*/ 9520 h 10000"/>
                <a:gd name="connsiteX51" fmla="*/ 9665 w 10000"/>
                <a:gd name="connsiteY51" fmla="*/ 9681 h 10000"/>
                <a:gd name="connsiteX52" fmla="*/ 9665 w 10000"/>
                <a:gd name="connsiteY52" fmla="*/ 9839 h 10000"/>
                <a:gd name="connsiteX53" fmla="*/ 9683 w 10000"/>
                <a:gd name="connsiteY53" fmla="*/ 9938 h 10000"/>
                <a:gd name="connsiteX54" fmla="*/ 9799 w 10000"/>
                <a:gd name="connsiteY54" fmla="*/ 10000 h 10000"/>
                <a:gd name="connsiteX0" fmla="*/ 0 w 10000"/>
                <a:gd name="connsiteY0" fmla="*/ 40 h 10000"/>
                <a:gd name="connsiteX1" fmla="*/ 2114 w 10000"/>
                <a:gd name="connsiteY1" fmla="*/ 0 h 10000"/>
                <a:gd name="connsiteX2" fmla="*/ 3020 w 10000"/>
                <a:gd name="connsiteY2" fmla="*/ 40 h 10000"/>
                <a:gd name="connsiteX3" fmla="*/ 3121 w 10000"/>
                <a:gd name="connsiteY3" fmla="*/ 100 h 10000"/>
                <a:gd name="connsiteX4" fmla="*/ 3221 w 10000"/>
                <a:gd name="connsiteY4" fmla="*/ 180 h 10000"/>
                <a:gd name="connsiteX5" fmla="*/ 3591 w 10000"/>
                <a:gd name="connsiteY5" fmla="*/ 841 h 10000"/>
                <a:gd name="connsiteX6" fmla="*/ 3792 w 10000"/>
                <a:gd name="connsiteY6" fmla="*/ 1160 h 10000"/>
                <a:gd name="connsiteX7" fmla="*/ 3993 w 10000"/>
                <a:gd name="connsiteY7" fmla="*/ 1599 h 10000"/>
                <a:gd name="connsiteX8" fmla="*/ 4162 w 10000"/>
                <a:gd name="connsiteY8" fmla="*/ 1760 h 10000"/>
                <a:gd name="connsiteX9" fmla="*/ 4262 w 10000"/>
                <a:gd name="connsiteY9" fmla="*/ 1940 h 10000"/>
                <a:gd name="connsiteX10" fmla="*/ 4363 w 10000"/>
                <a:gd name="connsiteY10" fmla="*/ 2260 h 10000"/>
                <a:gd name="connsiteX11" fmla="*/ 4731 w 10000"/>
                <a:gd name="connsiteY11" fmla="*/ 2720 h 10000"/>
                <a:gd name="connsiteX12" fmla="*/ 4799 w 10000"/>
                <a:gd name="connsiteY12" fmla="*/ 2779 h 10000"/>
                <a:gd name="connsiteX13" fmla="*/ 4832 w 10000"/>
                <a:gd name="connsiteY13" fmla="*/ 3039 h 10000"/>
                <a:gd name="connsiteX14" fmla="*/ 5000 w 10000"/>
                <a:gd name="connsiteY14" fmla="*/ 3219 h 10000"/>
                <a:gd name="connsiteX15" fmla="*/ 5101 w 10000"/>
                <a:gd name="connsiteY15" fmla="*/ 3321 h 10000"/>
                <a:gd name="connsiteX16" fmla="*/ 5571 w 10000"/>
                <a:gd name="connsiteY16" fmla="*/ 3439 h 10000"/>
                <a:gd name="connsiteX17" fmla="*/ 5839 w 10000"/>
                <a:gd name="connsiteY17" fmla="*/ 3540 h 10000"/>
                <a:gd name="connsiteX18" fmla="*/ 6175 w 10000"/>
                <a:gd name="connsiteY18" fmla="*/ 3640 h 10000"/>
                <a:gd name="connsiteX19" fmla="*/ 6309 w 10000"/>
                <a:gd name="connsiteY19" fmla="*/ 3660 h 10000"/>
                <a:gd name="connsiteX20" fmla="*/ 7987 w 10000"/>
                <a:gd name="connsiteY20" fmla="*/ 4480 h 10000"/>
                <a:gd name="connsiteX21" fmla="*/ 8356 w 10000"/>
                <a:gd name="connsiteY21" fmla="*/ 4740 h 10000"/>
                <a:gd name="connsiteX22" fmla="*/ 8457 w 10000"/>
                <a:gd name="connsiteY22" fmla="*/ 4860 h 10000"/>
                <a:gd name="connsiteX23" fmla="*/ 8457 w 10000"/>
                <a:gd name="connsiteY23" fmla="*/ 4940 h 10000"/>
                <a:gd name="connsiteX24" fmla="*/ 8423 w 10000"/>
                <a:gd name="connsiteY24" fmla="*/ 5100 h 10000"/>
                <a:gd name="connsiteX25" fmla="*/ 8256 w 10000"/>
                <a:gd name="connsiteY25" fmla="*/ 5260 h 10000"/>
                <a:gd name="connsiteX26" fmla="*/ 8054 w 10000"/>
                <a:gd name="connsiteY26" fmla="*/ 5480 h 10000"/>
                <a:gd name="connsiteX27" fmla="*/ 7954 w 10000"/>
                <a:gd name="connsiteY27" fmla="*/ 5659 h 10000"/>
                <a:gd name="connsiteX28" fmla="*/ 7853 w 10000"/>
                <a:gd name="connsiteY28" fmla="*/ 6141 h 10000"/>
                <a:gd name="connsiteX29" fmla="*/ 7618 w 10000"/>
                <a:gd name="connsiteY29" fmla="*/ 6420 h 10000"/>
                <a:gd name="connsiteX30" fmla="*/ 7316 w 10000"/>
                <a:gd name="connsiteY30" fmla="*/ 6861 h 10000"/>
                <a:gd name="connsiteX31" fmla="*/ 7248 w 10000"/>
                <a:gd name="connsiteY31" fmla="*/ 7020 h 10000"/>
                <a:gd name="connsiteX32" fmla="*/ 7215 w 10000"/>
                <a:gd name="connsiteY32" fmla="*/ 7140 h 10000"/>
                <a:gd name="connsiteX33" fmla="*/ 7147 w 10000"/>
                <a:gd name="connsiteY33" fmla="*/ 7260 h 10000"/>
                <a:gd name="connsiteX34" fmla="*/ 7114 w 10000"/>
                <a:gd name="connsiteY34" fmla="*/ 7461 h 10000"/>
                <a:gd name="connsiteX35" fmla="*/ 7147 w 10000"/>
                <a:gd name="connsiteY35" fmla="*/ 7641 h 10000"/>
                <a:gd name="connsiteX36" fmla="*/ 7215 w 10000"/>
                <a:gd name="connsiteY36" fmla="*/ 7699 h 10000"/>
                <a:gd name="connsiteX37" fmla="*/ 7383 w 10000"/>
                <a:gd name="connsiteY37" fmla="*/ 7840 h 10000"/>
                <a:gd name="connsiteX38" fmla="*/ 8088 w 10000"/>
                <a:gd name="connsiteY38" fmla="*/ 8120 h 10000"/>
                <a:gd name="connsiteX39" fmla="*/ 8222 w 10000"/>
                <a:gd name="connsiteY39" fmla="*/ 8139 h 10000"/>
                <a:gd name="connsiteX40" fmla="*/ 8457 w 10000"/>
                <a:gd name="connsiteY40" fmla="*/ 8419 h 10000"/>
                <a:gd name="connsiteX41" fmla="*/ 8591 w 10000"/>
                <a:gd name="connsiteY41" fmla="*/ 8479 h 10000"/>
                <a:gd name="connsiteX42" fmla="*/ 8792 w 10000"/>
                <a:gd name="connsiteY42" fmla="*/ 8520 h 10000"/>
                <a:gd name="connsiteX43" fmla="*/ 8960 w 10000"/>
                <a:gd name="connsiteY43" fmla="*/ 8520 h 10000"/>
                <a:gd name="connsiteX44" fmla="*/ 9094 w 10000"/>
                <a:gd name="connsiteY44" fmla="*/ 8640 h 10000"/>
                <a:gd name="connsiteX45" fmla="*/ 9665 w 10000"/>
                <a:gd name="connsiteY45" fmla="*/ 8800 h 10000"/>
                <a:gd name="connsiteX46" fmla="*/ 9900 w 10000"/>
                <a:gd name="connsiteY46" fmla="*/ 8920 h 10000"/>
                <a:gd name="connsiteX47" fmla="*/ 10000 w 10000"/>
                <a:gd name="connsiteY47" fmla="*/ 9079 h 10000"/>
                <a:gd name="connsiteX48" fmla="*/ 10000 w 10000"/>
                <a:gd name="connsiteY48" fmla="*/ 9199 h 10000"/>
                <a:gd name="connsiteX49" fmla="*/ 9832 w 10000"/>
                <a:gd name="connsiteY49" fmla="*/ 9360 h 10000"/>
                <a:gd name="connsiteX50" fmla="*/ 9732 w 10000"/>
                <a:gd name="connsiteY50" fmla="*/ 9520 h 10000"/>
                <a:gd name="connsiteX51" fmla="*/ 9665 w 10000"/>
                <a:gd name="connsiteY51" fmla="*/ 9681 h 10000"/>
                <a:gd name="connsiteX52" fmla="*/ 9683 w 10000"/>
                <a:gd name="connsiteY52" fmla="*/ 9938 h 10000"/>
                <a:gd name="connsiteX53" fmla="*/ 9799 w 10000"/>
                <a:gd name="connsiteY53" fmla="*/ 10000 h 10000"/>
                <a:gd name="connsiteX0" fmla="*/ 0 w 10000"/>
                <a:gd name="connsiteY0" fmla="*/ 40 h 9938"/>
                <a:gd name="connsiteX1" fmla="*/ 2114 w 10000"/>
                <a:gd name="connsiteY1" fmla="*/ 0 h 9938"/>
                <a:gd name="connsiteX2" fmla="*/ 3020 w 10000"/>
                <a:gd name="connsiteY2" fmla="*/ 40 h 9938"/>
                <a:gd name="connsiteX3" fmla="*/ 3121 w 10000"/>
                <a:gd name="connsiteY3" fmla="*/ 100 h 9938"/>
                <a:gd name="connsiteX4" fmla="*/ 3221 w 10000"/>
                <a:gd name="connsiteY4" fmla="*/ 180 h 9938"/>
                <a:gd name="connsiteX5" fmla="*/ 3591 w 10000"/>
                <a:gd name="connsiteY5" fmla="*/ 841 h 9938"/>
                <a:gd name="connsiteX6" fmla="*/ 3792 w 10000"/>
                <a:gd name="connsiteY6" fmla="*/ 1160 h 9938"/>
                <a:gd name="connsiteX7" fmla="*/ 3993 w 10000"/>
                <a:gd name="connsiteY7" fmla="*/ 1599 h 9938"/>
                <a:gd name="connsiteX8" fmla="*/ 4162 w 10000"/>
                <a:gd name="connsiteY8" fmla="*/ 1760 h 9938"/>
                <a:gd name="connsiteX9" fmla="*/ 4262 w 10000"/>
                <a:gd name="connsiteY9" fmla="*/ 1940 h 9938"/>
                <a:gd name="connsiteX10" fmla="*/ 4363 w 10000"/>
                <a:gd name="connsiteY10" fmla="*/ 2260 h 9938"/>
                <a:gd name="connsiteX11" fmla="*/ 4731 w 10000"/>
                <a:gd name="connsiteY11" fmla="*/ 2720 h 9938"/>
                <a:gd name="connsiteX12" fmla="*/ 4799 w 10000"/>
                <a:gd name="connsiteY12" fmla="*/ 2779 h 9938"/>
                <a:gd name="connsiteX13" fmla="*/ 4832 w 10000"/>
                <a:gd name="connsiteY13" fmla="*/ 3039 h 9938"/>
                <a:gd name="connsiteX14" fmla="*/ 5000 w 10000"/>
                <a:gd name="connsiteY14" fmla="*/ 3219 h 9938"/>
                <a:gd name="connsiteX15" fmla="*/ 5101 w 10000"/>
                <a:gd name="connsiteY15" fmla="*/ 3321 h 9938"/>
                <a:gd name="connsiteX16" fmla="*/ 5571 w 10000"/>
                <a:gd name="connsiteY16" fmla="*/ 3439 h 9938"/>
                <a:gd name="connsiteX17" fmla="*/ 5839 w 10000"/>
                <a:gd name="connsiteY17" fmla="*/ 3540 h 9938"/>
                <a:gd name="connsiteX18" fmla="*/ 6175 w 10000"/>
                <a:gd name="connsiteY18" fmla="*/ 3640 h 9938"/>
                <a:gd name="connsiteX19" fmla="*/ 6309 w 10000"/>
                <a:gd name="connsiteY19" fmla="*/ 3660 h 9938"/>
                <a:gd name="connsiteX20" fmla="*/ 7987 w 10000"/>
                <a:gd name="connsiteY20" fmla="*/ 4480 h 9938"/>
                <a:gd name="connsiteX21" fmla="*/ 8356 w 10000"/>
                <a:gd name="connsiteY21" fmla="*/ 4740 h 9938"/>
                <a:gd name="connsiteX22" fmla="*/ 8457 w 10000"/>
                <a:gd name="connsiteY22" fmla="*/ 4860 h 9938"/>
                <a:gd name="connsiteX23" fmla="*/ 8457 w 10000"/>
                <a:gd name="connsiteY23" fmla="*/ 4940 h 9938"/>
                <a:gd name="connsiteX24" fmla="*/ 8423 w 10000"/>
                <a:gd name="connsiteY24" fmla="*/ 5100 h 9938"/>
                <a:gd name="connsiteX25" fmla="*/ 8256 w 10000"/>
                <a:gd name="connsiteY25" fmla="*/ 5260 h 9938"/>
                <a:gd name="connsiteX26" fmla="*/ 8054 w 10000"/>
                <a:gd name="connsiteY26" fmla="*/ 5480 h 9938"/>
                <a:gd name="connsiteX27" fmla="*/ 7954 w 10000"/>
                <a:gd name="connsiteY27" fmla="*/ 5659 h 9938"/>
                <a:gd name="connsiteX28" fmla="*/ 7853 w 10000"/>
                <a:gd name="connsiteY28" fmla="*/ 6141 h 9938"/>
                <a:gd name="connsiteX29" fmla="*/ 7618 w 10000"/>
                <a:gd name="connsiteY29" fmla="*/ 6420 h 9938"/>
                <a:gd name="connsiteX30" fmla="*/ 7316 w 10000"/>
                <a:gd name="connsiteY30" fmla="*/ 6861 h 9938"/>
                <a:gd name="connsiteX31" fmla="*/ 7248 w 10000"/>
                <a:gd name="connsiteY31" fmla="*/ 7020 h 9938"/>
                <a:gd name="connsiteX32" fmla="*/ 7215 w 10000"/>
                <a:gd name="connsiteY32" fmla="*/ 7140 h 9938"/>
                <a:gd name="connsiteX33" fmla="*/ 7147 w 10000"/>
                <a:gd name="connsiteY33" fmla="*/ 7260 h 9938"/>
                <a:gd name="connsiteX34" fmla="*/ 7114 w 10000"/>
                <a:gd name="connsiteY34" fmla="*/ 7461 h 9938"/>
                <a:gd name="connsiteX35" fmla="*/ 7147 w 10000"/>
                <a:gd name="connsiteY35" fmla="*/ 7641 h 9938"/>
                <a:gd name="connsiteX36" fmla="*/ 7215 w 10000"/>
                <a:gd name="connsiteY36" fmla="*/ 7699 h 9938"/>
                <a:gd name="connsiteX37" fmla="*/ 7383 w 10000"/>
                <a:gd name="connsiteY37" fmla="*/ 7840 h 9938"/>
                <a:gd name="connsiteX38" fmla="*/ 8088 w 10000"/>
                <a:gd name="connsiteY38" fmla="*/ 8120 h 9938"/>
                <a:gd name="connsiteX39" fmla="*/ 8222 w 10000"/>
                <a:gd name="connsiteY39" fmla="*/ 8139 h 9938"/>
                <a:gd name="connsiteX40" fmla="*/ 8457 w 10000"/>
                <a:gd name="connsiteY40" fmla="*/ 8419 h 9938"/>
                <a:gd name="connsiteX41" fmla="*/ 8591 w 10000"/>
                <a:gd name="connsiteY41" fmla="*/ 8479 h 9938"/>
                <a:gd name="connsiteX42" fmla="*/ 8792 w 10000"/>
                <a:gd name="connsiteY42" fmla="*/ 8520 h 9938"/>
                <a:gd name="connsiteX43" fmla="*/ 8960 w 10000"/>
                <a:gd name="connsiteY43" fmla="*/ 8520 h 9938"/>
                <a:gd name="connsiteX44" fmla="*/ 9094 w 10000"/>
                <a:gd name="connsiteY44" fmla="*/ 8640 h 9938"/>
                <a:gd name="connsiteX45" fmla="*/ 9665 w 10000"/>
                <a:gd name="connsiteY45" fmla="*/ 8800 h 9938"/>
                <a:gd name="connsiteX46" fmla="*/ 9900 w 10000"/>
                <a:gd name="connsiteY46" fmla="*/ 8920 h 9938"/>
                <a:gd name="connsiteX47" fmla="*/ 10000 w 10000"/>
                <a:gd name="connsiteY47" fmla="*/ 9079 h 9938"/>
                <a:gd name="connsiteX48" fmla="*/ 10000 w 10000"/>
                <a:gd name="connsiteY48" fmla="*/ 9199 h 9938"/>
                <a:gd name="connsiteX49" fmla="*/ 9832 w 10000"/>
                <a:gd name="connsiteY49" fmla="*/ 9360 h 9938"/>
                <a:gd name="connsiteX50" fmla="*/ 9732 w 10000"/>
                <a:gd name="connsiteY50" fmla="*/ 9520 h 9938"/>
                <a:gd name="connsiteX51" fmla="*/ 9665 w 10000"/>
                <a:gd name="connsiteY51" fmla="*/ 9681 h 9938"/>
                <a:gd name="connsiteX52" fmla="*/ 9683 w 10000"/>
                <a:gd name="connsiteY52" fmla="*/ 9938 h 9938"/>
                <a:gd name="connsiteX0" fmla="*/ 0 w 10000"/>
                <a:gd name="connsiteY0" fmla="*/ 40 h 9741"/>
                <a:gd name="connsiteX1" fmla="*/ 2114 w 10000"/>
                <a:gd name="connsiteY1" fmla="*/ 0 h 9741"/>
                <a:gd name="connsiteX2" fmla="*/ 3020 w 10000"/>
                <a:gd name="connsiteY2" fmla="*/ 40 h 9741"/>
                <a:gd name="connsiteX3" fmla="*/ 3121 w 10000"/>
                <a:gd name="connsiteY3" fmla="*/ 101 h 9741"/>
                <a:gd name="connsiteX4" fmla="*/ 3221 w 10000"/>
                <a:gd name="connsiteY4" fmla="*/ 181 h 9741"/>
                <a:gd name="connsiteX5" fmla="*/ 3591 w 10000"/>
                <a:gd name="connsiteY5" fmla="*/ 846 h 9741"/>
                <a:gd name="connsiteX6" fmla="*/ 3792 w 10000"/>
                <a:gd name="connsiteY6" fmla="*/ 1167 h 9741"/>
                <a:gd name="connsiteX7" fmla="*/ 3993 w 10000"/>
                <a:gd name="connsiteY7" fmla="*/ 1609 h 9741"/>
                <a:gd name="connsiteX8" fmla="*/ 4162 w 10000"/>
                <a:gd name="connsiteY8" fmla="*/ 1771 h 9741"/>
                <a:gd name="connsiteX9" fmla="*/ 4262 w 10000"/>
                <a:gd name="connsiteY9" fmla="*/ 1952 h 9741"/>
                <a:gd name="connsiteX10" fmla="*/ 4363 w 10000"/>
                <a:gd name="connsiteY10" fmla="*/ 2274 h 9741"/>
                <a:gd name="connsiteX11" fmla="*/ 4731 w 10000"/>
                <a:gd name="connsiteY11" fmla="*/ 2737 h 9741"/>
                <a:gd name="connsiteX12" fmla="*/ 4799 w 10000"/>
                <a:gd name="connsiteY12" fmla="*/ 2796 h 9741"/>
                <a:gd name="connsiteX13" fmla="*/ 4832 w 10000"/>
                <a:gd name="connsiteY13" fmla="*/ 3058 h 9741"/>
                <a:gd name="connsiteX14" fmla="*/ 5000 w 10000"/>
                <a:gd name="connsiteY14" fmla="*/ 3239 h 9741"/>
                <a:gd name="connsiteX15" fmla="*/ 5101 w 10000"/>
                <a:gd name="connsiteY15" fmla="*/ 3342 h 9741"/>
                <a:gd name="connsiteX16" fmla="*/ 5571 w 10000"/>
                <a:gd name="connsiteY16" fmla="*/ 3460 h 9741"/>
                <a:gd name="connsiteX17" fmla="*/ 5839 w 10000"/>
                <a:gd name="connsiteY17" fmla="*/ 3562 h 9741"/>
                <a:gd name="connsiteX18" fmla="*/ 6175 w 10000"/>
                <a:gd name="connsiteY18" fmla="*/ 3663 h 9741"/>
                <a:gd name="connsiteX19" fmla="*/ 6309 w 10000"/>
                <a:gd name="connsiteY19" fmla="*/ 3683 h 9741"/>
                <a:gd name="connsiteX20" fmla="*/ 7987 w 10000"/>
                <a:gd name="connsiteY20" fmla="*/ 4508 h 9741"/>
                <a:gd name="connsiteX21" fmla="*/ 8356 w 10000"/>
                <a:gd name="connsiteY21" fmla="*/ 4770 h 9741"/>
                <a:gd name="connsiteX22" fmla="*/ 8457 w 10000"/>
                <a:gd name="connsiteY22" fmla="*/ 4890 h 9741"/>
                <a:gd name="connsiteX23" fmla="*/ 8457 w 10000"/>
                <a:gd name="connsiteY23" fmla="*/ 4971 h 9741"/>
                <a:gd name="connsiteX24" fmla="*/ 8423 w 10000"/>
                <a:gd name="connsiteY24" fmla="*/ 5132 h 9741"/>
                <a:gd name="connsiteX25" fmla="*/ 8256 w 10000"/>
                <a:gd name="connsiteY25" fmla="*/ 5293 h 9741"/>
                <a:gd name="connsiteX26" fmla="*/ 8054 w 10000"/>
                <a:gd name="connsiteY26" fmla="*/ 5514 h 9741"/>
                <a:gd name="connsiteX27" fmla="*/ 7954 w 10000"/>
                <a:gd name="connsiteY27" fmla="*/ 5694 h 9741"/>
                <a:gd name="connsiteX28" fmla="*/ 7853 w 10000"/>
                <a:gd name="connsiteY28" fmla="*/ 6179 h 9741"/>
                <a:gd name="connsiteX29" fmla="*/ 7618 w 10000"/>
                <a:gd name="connsiteY29" fmla="*/ 6460 h 9741"/>
                <a:gd name="connsiteX30" fmla="*/ 7316 w 10000"/>
                <a:gd name="connsiteY30" fmla="*/ 6904 h 9741"/>
                <a:gd name="connsiteX31" fmla="*/ 7248 w 10000"/>
                <a:gd name="connsiteY31" fmla="*/ 7064 h 9741"/>
                <a:gd name="connsiteX32" fmla="*/ 7215 w 10000"/>
                <a:gd name="connsiteY32" fmla="*/ 7185 h 9741"/>
                <a:gd name="connsiteX33" fmla="*/ 7147 w 10000"/>
                <a:gd name="connsiteY33" fmla="*/ 7305 h 9741"/>
                <a:gd name="connsiteX34" fmla="*/ 7114 w 10000"/>
                <a:gd name="connsiteY34" fmla="*/ 7508 h 9741"/>
                <a:gd name="connsiteX35" fmla="*/ 7147 w 10000"/>
                <a:gd name="connsiteY35" fmla="*/ 7689 h 9741"/>
                <a:gd name="connsiteX36" fmla="*/ 7215 w 10000"/>
                <a:gd name="connsiteY36" fmla="*/ 7747 h 9741"/>
                <a:gd name="connsiteX37" fmla="*/ 7383 w 10000"/>
                <a:gd name="connsiteY37" fmla="*/ 7889 h 9741"/>
                <a:gd name="connsiteX38" fmla="*/ 8088 w 10000"/>
                <a:gd name="connsiteY38" fmla="*/ 8171 h 9741"/>
                <a:gd name="connsiteX39" fmla="*/ 8222 w 10000"/>
                <a:gd name="connsiteY39" fmla="*/ 8190 h 9741"/>
                <a:gd name="connsiteX40" fmla="*/ 8457 w 10000"/>
                <a:gd name="connsiteY40" fmla="*/ 8472 h 9741"/>
                <a:gd name="connsiteX41" fmla="*/ 8591 w 10000"/>
                <a:gd name="connsiteY41" fmla="*/ 8532 h 9741"/>
                <a:gd name="connsiteX42" fmla="*/ 8792 w 10000"/>
                <a:gd name="connsiteY42" fmla="*/ 8573 h 9741"/>
                <a:gd name="connsiteX43" fmla="*/ 8960 w 10000"/>
                <a:gd name="connsiteY43" fmla="*/ 8573 h 9741"/>
                <a:gd name="connsiteX44" fmla="*/ 9094 w 10000"/>
                <a:gd name="connsiteY44" fmla="*/ 8694 h 9741"/>
                <a:gd name="connsiteX45" fmla="*/ 9665 w 10000"/>
                <a:gd name="connsiteY45" fmla="*/ 8855 h 9741"/>
                <a:gd name="connsiteX46" fmla="*/ 9900 w 10000"/>
                <a:gd name="connsiteY46" fmla="*/ 8976 h 9741"/>
                <a:gd name="connsiteX47" fmla="*/ 10000 w 10000"/>
                <a:gd name="connsiteY47" fmla="*/ 9136 h 9741"/>
                <a:gd name="connsiteX48" fmla="*/ 10000 w 10000"/>
                <a:gd name="connsiteY48" fmla="*/ 9256 h 9741"/>
                <a:gd name="connsiteX49" fmla="*/ 9832 w 10000"/>
                <a:gd name="connsiteY49" fmla="*/ 9418 h 9741"/>
                <a:gd name="connsiteX50" fmla="*/ 9732 w 10000"/>
                <a:gd name="connsiteY50" fmla="*/ 9579 h 9741"/>
                <a:gd name="connsiteX51" fmla="*/ 9665 w 10000"/>
                <a:gd name="connsiteY51" fmla="*/ 9741 h 9741"/>
                <a:gd name="connsiteX0" fmla="*/ 0 w 10000"/>
                <a:gd name="connsiteY0" fmla="*/ 41 h 9834"/>
                <a:gd name="connsiteX1" fmla="*/ 2114 w 10000"/>
                <a:gd name="connsiteY1" fmla="*/ 0 h 9834"/>
                <a:gd name="connsiteX2" fmla="*/ 3020 w 10000"/>
                <a:gd name="connsiteY2" fmla="*/ 41 h 9834"/>
                <a:gd name="connsiteX3" fmla="*/ 3121 w 10000"/>
                <a:gd name="connsiteY3" fmla="*/ 104 h 9834"/>
                <a:gd name="connsiteX4" fmla="*/ 3221 w 10000"/>
                <a:gd name="connsiteY4" fmla="*/ 186 h 9834"/>
                <a:gd name="connsiteX5" fmla="*/ 3591 w 10000"/>
                <a:gd name="connsiteY5" fmla="*/ 868 h 9834"/>
                <a:gd name="connsiteX6" fmla="*/ 3792 w 10000"/>
                <a:gd name="connsiteY6" fmla="*/ 1198 h 9834"/>
                <a:gd name="connsiteX7" fmla="*/ 3993 w 10000"/>
                <a:gd name="connsiteY7" fmla="*/ 1652 h 9834"/>
                <a:gd name="connsiteX8" fmla="*/ 4162 w 10000"/>
                <a:gd name="connsiteY8" fmla="*/ 1818 h 9834"/>
                <a:gd name="connsiteX9" fmla="*/ 4262 w 10000"/>
                <a:gd name="connsiteY9" fmla="*/ 2004 h 9834"/>
                <a:gd name="connsiteX10" fmla="*/ 4363 w 10000"/>
                <a:gd name="connsiteY10" fmla="*/ 2334 h 9834"/>
                <a:gd name="connsiteX11" fmla="*/ 4731 w 10000"/>
                <a:gd name="connsiteY11" fmla="*/ 2810 h 9834"/>
                <a:gd name="connsiteX12" fmla="*/ 4799 w 10000"/>
                <a:gd name="connsiteY12" fmla="*/ 2870 h 9834"/>
                <a:gd name="connsiteX13" fmla="*/ 4832 w 10000"/>
                <a:gd name="connsiteY13" fmla="*/ 3139 h 9834"/>
                <a:gd name="connsiteX14" fmla="*/ 5000 w 10000"/>
                <a:gd name="connsiteY14" fmla="*/ 3325 h 9834"/>
                <a:gd name="connsiteX15" fmla="*/ 5101 w 10000"/>
                <a:gd name="connsiteY15" fmla="*/ 3431 h 9834"/>
                <a:gd name="connsiteX16" fmla="*/ 5571 w 10000"/>
                <a:gd name="connsiteY16" fmla="*/ 3552 h 9834"/>
                <a:gd name="connsiteX17" fmla="*/ 5839 w 10000"/>
                <a:gd name="connsiteY17" fmla="*/ 3657 h 9834"/>
                <a:gd name="connsiteX18" fmla="*/ 6175 w 10000"/>
                <a:gd name="connsiteY18" fmla="*/ 3760 h 9834"/>
                <a:gd name="connsiteX19" fmla="*/ 6309 w 10000"/>
                <a:gd name="connsiteY19" fmla="*/ 3781 h 9834"/>
                <a:gd name="connsiteX20" fmla="*/ 7987 w 10000"/>
                <a:gd name="connsiteY20" fmla="*/ 4628 h 9834"/>
                <a:gd name="connsiteX21" fmla="*/ 8356 w 10000"/>
                <a:gd name="connsiteY21" fmla="*/ 4897 h 9834"/>
                <a:gd name="connsiteX22" fmla="*/ 8457 w 10000"/>
                <a:gd name="connsiteY22" fmla="*/ 5020 h 9834"/>
                <a:gd name="connsiteX23" fmla="*/ 8457 w 10000"/>
                <a:gd name="connsiteY23" fmla="*/ 5103 h 9834"/>
                <a:gd name="connsiteX24" fmla="*/ 8423 w 10000"/>
                <a:gd name="connsiteY24" fmla="*/ 5268 h 9834"/>
                <a:gd name="connsiteX25" fmla="*/ 8256 w 10000"/>
                <a:gd name="connsiteY25" fmla="*/ 5434 h 9834"/>
                <a:gd name="connsiteX26" fmla="*/ 8054 w 10000"/>
                <a:gd name="connsiteY26" fmla="*/ 5661 h 9834"/>
                <a:gd name="connsiteX27" fmla="*/ 7954 w 10000"/>
                <a:gd name="connsiteY27" fmla="*/ 5845 h 9834"/>
                <a:gd name="connsiteX28" fmla="*/ 7853 w 10000"/>
                <a:gd name="connsiteY28" fmla="*/ 6343 h 9834"/>
                <a:gd name="connsiteX29" fmla="*/ 7618 w 10000"/>
                <a:gd name="connsiteY29" fmla="*/ 6632 h 9834"/>
                <a:gd name="connsiteX30" fmla="*/ 7316 w 10000"/>
                <a:gd name="connsiteY30" fmla="*/ 7088 h 9834"/>
                <a:gd name="connsiteX31" fmla="*/ 7248 w 10000"/>
                <a:gd name="connsiteY31" fmla="*/ 7252 h 9834"/>
                <a:gd name="connsiteX32" fmla="*/ 7215 w 10000"/>
                <a:gd name="connsiteY32" fmla="*/ 7376 h 9834"/>
                <a:gd name="connsiteX33" fmla="*/ 7147 w 10000"/>
                <a:gd name="connsiteY33" fmla="*/ 7499 h 9834"/>
                <a:gd name="connsiteX34" fmla="*/ 7114 w 10000"/>
                <a:gd name="connsiteY34" fmla="*/ 7708 h 9834"/>
                <a:gd name="connsiteX35" fmla="*/ 7147 w 10000"/>
                <a:gd name="connsiteY35" fmla="*/ 7893 h 9834"/>
                <a:gd name="connsiteX36" fmla="*/ 7215 w 10000"/>
                <a:gd name="connsiteY36" fmla="*/ 7953 h 9834"/>
                <a:gd name="connsiteX37" fmla="*/ 7383 w 10000"/>
                <a:gd name="connsiteY37" fmla="*/ 8099 h 9834"/>
                <a:gd name="connsiteX38" fmla="*/ 8088 w 10000"/>
                <a:gd name="connsiteY38" fmla="*/ 8388 h 9834"/>
                <a:gd name="connsiteX39" fmla="*/ 8222 w 10000"/>
                <a:gd name="connsiteY39" fmla="*/ 8408 h 9834"/>
                <a:gd name="connsiteX40" fmla="*/ 8457 w 10000"/>
                <a:gd name="connsiteY40" fmla="*/ 8697 h 9834"/>
                <a:gd name="connsiteX41" fmla="*/ 8591 w 10000"/>
                <a:gd name="connsiteY41" fmla="*/ 8759 h 9834"/>
                <a:gd name="connsiteX42" fmla="*/ 8792 w 10000"/>
                <a:gd name="connsiteY42" fmla="*/ 8801 h 9834"/>
                <a:gd name="connsiteX43" fmla="*/ 8960 w 10000"/>
                <a:gd name="connsiteY43" fmla="*/ 8801 h 9834"/>
                <a:gd name="connsiteX44" fmla="*/ 9094 w 10000"/>
                <a:gd name="connsiteY44" fmla="*/ 8925 h 9834"/>
                <a:gd name="connsiteX45" fmla="*/ 9665 w 10000"/>
                <a:gd name="connsiteY45" fmla="*/ 9090 h 9834"/>
                <a:gd name="connsiteX46" fmla="*/ 9900 w 10000"/>
                <a:gd name="connsiteY46" fmla="*/ 9215 h 9834"/>
                <a:gd name="connsiteX47" fmla="*/ 10000 w 10000"/>
                <a:gd name="connsiteY47" fmla="*/ 9379 h 9834"/>
                <a:gd name="connsiteX48" fmla="*/ 10000 w 10000"/>
                <a:gd name="connsiteY48" fmla="*/ 9502 h 9834"/>
                <a:gd name="connsiteX49" fmla="*/ 9832 w 10000"/>
                <a:gd name="connsiteY49" fmla="*/ 9668 h 9834"/>
                <a:gd name="connsiteX50" fmla="*/ 9732 w 10000"/>
                <a:gd name="connsiteY50" fmla="*/ 9834 h 9834"/>
                <a:gd name="connsiteX0" fmla="*/ 0 w 10000"/>
                <a:gd name="connsiteY0" fmla="*/ 42 h 9831"/>
                <a:gd name="connsiteX1" fmla="*/ 2114 w 10000"/>
                <a:gd name="connsiteY1" fmla="*/ 0 h 9831"/>
                <a:gd name="connsiteX2" fmla="*/ 3020 w 10000"/>
                <a:gd name="connsiteY2" fmla="*/ 42 h 9831"/>
                <a:gd name="connsiteX3" fmla="*/ 3121 w 10000"/>
                <a:gd name="connsiteY3" fmla="*/ 106 h 9831"/>
                <a:gd name="connsiteX4" fmla="*/ 3221 w 10000"/>
                <a:gd name="connsiteY4" fmla="*/ 189 h 9831"/>
                <a:gd name="connsiteX5" fmla="*/ 3591 w 10000"/>
                <a:gd name="connsiteY5" fmla="*/ 883 h 9831"/>
                <a:gd name="connsiteX6" fmla="*/ 3792 w 10000"/>
                <a:gd name="connsiteY6" fmla="*/ 1218 h 9831"/>
                <a:gd name="connsiteX7" fmla="*/ 3993 w 10000"/>
                <a:gd name="connsiteY7" fmla="*/ 1680 h 9831"/>
                <a:gd name="connsiteX8" fmla="*/ 4162 w 10000"/>
                <a:gd name="connsiteY8" fmla="*/ 1849 h 9831"/>
                <a:gd name="connsiteX9" fmla="*/ 4262 w 10000"/>
                <a:gd name="connsiteY9" fmla="*/ 2038 h 9831"/>
                <a:gd name="connsiteX10" fmla="*/ 4363 w 10000"/>
                <a:gd name="connsiteY10" fmla="*/ 2373 h 9831"/>
                <a:gd name="connsiteX11" fmla="*/ 4731 w 10000"/>
                <a:gd name="connsiteY11" fmla="*/ 2857 h 9831"/>
                <a:gd name="connsiteX12" fmla="*/ 4799 w 10000"/>
                <a:gd name="connsiteY12" fmla="*/ 2918 h 9831"/>
                <a:gd name="connsiteX13" fmla="*/ 4832 w 10000"/>
                <a:gd name="connsiteY13" fmla="*/ 3192 h 9831"/>
                <a:gd name="connsiteX14" fmla="*/ 5000 w 10000"/>
                <a:gd name="connsiteY14" fmla="*/ 3381 h 9831"/>
                <a:gd name="connsiteX15" fmla="*/ 5101 w 10000"/>
                <a:gd name="connsiteY15" fmla="*/ 3489 h 9831"/>
                <a:gd name="connsiteX16" fmla="*/ 5571 w 10000"/>
                <a:gd name="connsiteY16" fmla="*/ 3612 h 9831"/>
                <a:gd name="connsiteX17" fmla="*/ 5839 w 10000"/>
                <a:gd name="connsiteY17" fmla="*/ 3719 h 9831"/>
                <a:gd name="connsiteX18" fmla="*/ 6175 w 10000"/>
                <a:gd name="connsiteY18" fmla="*/ 3823 h 9831"/>
                <a:gd name="connsiteX19" fmla="*/ 6309 w 10000"/>
                <a:gd name="connsiteY19" fmla="*/ 3845 h 9831"/>
                <a:gd name="connsiteX20" fmla="*/ 7987 w 10000"/>
                <a:gd name="connsiteY20" fmla="*/ 4706 h 9831"/>
                <a:gd name="connsiteX21" fmla="*/ 8356 w 10000"/>
                <a:gd name="connsiteY21" fmla="*/ 4980 h 9831"/>
                <a:gd name="connsiteX22" fmla="*/ 8457 w 10000"/>
                <a:gd name="connsiteY22" fmla="*/ 5105 h 9831"/>
                <a:gd name="connsiteX23" fmla="*/ 8457 w 10000"/>
                <a:gd name="connsiteY23" fmla="*/ 5189 h 9831"/>
                <a:gd name="connsiteX24" fmla="*/ 8423 w 10000"/>
                <a:gd name="connsiteY24" fmla="*/ 5357 h 9831"/>
                <a:gd name="connsiteX25" fmla="*/ 8256 w 10000"/>
                <a:gd name="connsiteY25" fmla="*/ 5526 h 9831"/>
                <a:gd name="connsiteX26" fmla="*/ 8054 w 10000"/>
                <a:gd name="connsiteY26" fmla="*/ 5757 h 9831"/>
                <a:gd name="connsiteX27" fmla="*/ 7954 w 10000"/>
                <a:gd name="connsiteY27" fmla="*/ 5944 h 9831"/>
                <a:gd name="connsiteX28" fmla="*/ 7853 w 10000"/>
                <a:gd name="connsiteY28" fmla="*/ 6450 h 9831"/>
                <a:gd name="connsiteX29" fmla="*/ 7618 w 10000"/>
                <a:gd name="connsiteY29" fmla="*/ 6744 h 9831"/>
                <a:gd name="connsiteX30" fmla="*/ 7316 w 10000"/>
                <a:gd name="connsiteY30" fmla="*/ 7208 h 9831"/>
                <a:gd name="connsiteX31" fmla="*/ 7248 w 10000"/>
                <a:gd name="connsiteY31" fmla="*/ 7374 h 9831"/>
                <a:gd name="connsiteX32" fmla="*/ 7215 w 10000"/>
                <a:gd name="connsiteY32" fmla="*/ 7501 h 9831"/>
                <a:gd name="connsiteX33" fmla="*/ 7147 w 10000"/>
                <a:gd name="connsiteY33" fmla="*/ 7626 h 9831"/>
                <a:gd name="connsiteX34" fmla="*/ 7114 w 10000"/>
                <a:gd name="connsiteY34" fmla="*/ 7838 h 9831"/>
                <a:gd name="connsiteX35" fmla="*/ 7147 w 10000"/>
                <a:gd name="connsiteY35" fmla="*/ 8026 h 9831"/>
                <a:gd name="connsiteX36" fmla="*/ 7215 w 10000"/>
                <a:gd name="connsiteY36" fmla="*/ 8087 h 9831"/>
                <a:gd name="connsiteX37" fmla="*/ 7383 w 10000"/>
                <a:gd name="connsiteY37" fmla="*/ 8236 h 9831"/>
                <a:gd name="connsiteX38" fmla="*/ 8088 w 10000"/>
                <a:gd name="connsiteY38" fmla="*/ 8530 h 9831"/>
                <a:gd name="connsiteX39" fmla="*/ 8222 w 10000"/>
                <a:gd name="connsiteY39" fmla="*/ 8550 h 9831"/>
                <a:gd name="connsiteX40" fmla="*/ 8457 w 10000"/>
                <a:gd name="connsiteY40" fmla="*/ 8844 h 9831"/>
                <a:gd name="connsiteX41" fmla="*/ 8591 w 10000"/>
                <a:gd name="connsiteY41" fmla="*/ 8907 h 9831"/>
                <a:gd name="connsiteX42" fmla="*/ 8792 w 10000"/>
                <a:gd name="connsiteY42" fmla="*/ 8950 h 9831"/>
                <a:gd name="connsiteX43" fmla="*/ 8960 w 10000"/>
                <a:gd name="connsiteY43" fmla="*/ 8950 h 9831"/>
                <a:gd name="connsiteX44" fmla="*/ 9094 w 10000"/>
                <a:gd name="connsiteY44" fmla="*/ 9076 h 9831"/>
                <a:gd name="connsiteX45" fmla="*/ 9665 w 10000"/>
                <a:gd name="connsiteY45" fmla="*/ 9243 h 9831"/>
                <a:gd name="connsiteX46" fmla="*/ 9900 w 10000"/>
                <a:gd name="connsiteY46" fmla="*/ 9371 h 9831"/>
                <a:gd name="connsiteX47" fmla="*/ 10000 w 10000"/>
                <a:gd name="connsiteY47" fmla="*/ 9537 h 9831"/>
                <a:gd name="connsiteX48" fmla="*/ 10000 w 10000"/>
                <a:gd name="connsiteY48" fmla="*/ 9662 h 9831"/>
                <a:gd name="connsiteX49" fmla="*/ 9832 w 10000"/>
                <a:gd name="connsiteY49" fmla="*/ 9831 h 9831"/>
                <a:gd name="connsiteX0" fmla="*/ 0 w 10000"/>
                <a:gd name="connsiteY0" fmla="*/ 43 h 10000"/>
                <a:gd name="connsiteX1" fmla="*/ 2114 w 10000"/>
                <a:gd name="connsiteY1" fmla="*/ 0 h 10000"/>
                <a:gd name="connsiteX2" fmla="*/ 3020 w 10000"/>
                <a:gd name="connsiteY2" fmla="*/ 43 h 10000"/>
                <a:gd name="connsiteX3" fmla="*/ 3121 w 10000"/>
                <a:gd name="connsiteY3" fmla="*/ 108 h 10000"/>
                <a:gd name="connsiteX4" fmla="*/ 3221 w 10000"/>
                <a:gd name="connsiteY4" fmla="*/ 192 h 10000"/>
                <a:gd name="connsiteX5" fmla="*/ 3591 w 10000"/>
                <a:gd name="connsiteY5" fmla="*/ 898 h 10000"/>
                <a:gd name="connsiteX6" fmla="*/ 3792 w 10000"/>
                <a:gd name="connsiteY6" fmla="*/ 1239 h 10000"/>
                <a:gd name="connsiteX7" fmla="*/ 3993 w 10000"/>
                <a:gd name="connsiteY7" fmla="*/ 1709 h 10000"/>
                <a:gd name="connsiteX8" fmla="*/ 4162 w 10000"/>
                <a:gd name="connsiteY8" fmla="*/ 1881 h 10000"/>
                <a:gd name="connsiteX9" fmla="*/ 4262 w 10000"/>
                <a:gd name="connsiteY9" fmla="*/ 2073 h 10000"/>
                <a:gd name="connsiteX10" fmla="*/ 4363 w 10000"/>
                <a:gd name="connsiteY10" fmla="*/ 2414 h 10000"/>
                <a:gd name="connsiteX11" fmla="*/ 4731 w 10000"/>
                <a:gd name="connsiteY11" fmla="*/ 2906 h 10000"/>
                <a:gd name="connsiteX12" fmla="*/ 4799 w 10000"/>
                <a:gd name="connsiteY12" fmla="*/ 2968 h 10000"/>
                <a:gd name="connsiteX13" fmla="*/ 4832 w 10000"/>
                <a:gd name="connsiteY13" fmla="*/ 3247 h 10000"/>
                <a:gd name="connsiteX14" fmla="*/ 5000 w 10000"/>
                <a:gd name="connsiteY14" fmla="*/ 3439 h 10000"/>
                <a:gd name="connsiteX15" fmla="*/ 5101 w 10000"/>
                <a:gd name="connsiteY15" fmla="*/ 3549 h 10000"/>
                <a:gd name="connsiteX16" fmla="*/ 5571 w 10000"/>
                <a:gd name="connsiteY16" fmla="*/ 3674 h 10000"/>
                <a:gd name="connsiteX17" fmla="*/ 5839 w 10000"/>
                <a:gd name="connsiteY17" fmla="*/ 3783 h 10000"/>
                <a:gd name="connsiteX18" fmla="*/ 6175 w 10000"/>
                <a:gd name="connsiteY18" fmla="*/ 3889 h 10000"/>
                <a:gd name="connsiteX19" fmla="*/ 6309 w 10000"/>
                <a:gd name="connsiteY19" fmla="*/ 3911 h 10000"/>
                <a:gd name="connsiteX20" fmla="*/ 7987 w 10000"/>
                <a:gd name="connsiteY20" fmla="*/ 4787 h 10000"/>
                <a:gd name="connsiteX21" fmla="*/ 8356 w 10000"/>
                <a:gd name="connsiteY21" fmla="*/ 5066 h 10000"/>
                <a:gd name="connsiteX22" fmla="*/ 8457 w 10000"/>
                <a:gd name="connsiteY22" fmla="*/ 5193 h 10000"/>
                <a:gd name="connsiteX23" fmla="*/ 8457 w 10000"/>
                <a:gd name="connsiteY23" fmla="*/ 5278 h 10000"/>
                <a:gd name="connsiteX24" fmla="*/ 8423 w 10000"/>
                <a:gd name="connsiteY24" fmla="*/ 5449 h 10000"/>
                <a:gd name="connsiteX25" fmla="*/ 8256 w 10000"/>
                <a:gd name="connsiteY25" fmla="*/ 5621 h 10000"/>
                <a:gd name="connsiteX26" fmla="*/ 8054 w 10000"/>
                <a:gd name="connsiteY26" fmla="*/ 5856 h 10000"/>
                <a:gd name="connsiteX27" fmla="*/ 7954 w 10000"/>
                <a:gd name="connsiteY27" fmla="*/ 6046 h 10000"/>
                <a:gd name="connsiteX28" fmla="*/ 7853 w 10000"/>
                <a:gd name="connsiteY28" fmla="*/ 6561 h 10000"/>
                <a:gd name="connsiteX29" fmla="*/ 7618 w 10000"/>
                <a:gd name="connsiteY29" fmla="*/ 6860 h 10000"/>
                <a:gd name="connsiteX30" fmla="*/ 7316 w 10000"/>
                <a:gd name="connsiteY30" fmla="*/ 7332 h 10000"/>
                <a:gd name="connsiteX31" fmla="*/ 7248 w 10000"/>
                <a:gd name="connsiteY31" fmla="*/ 7501 h 10000"/>
                <a:gd name="connsiteX32" fmla="*/ 7215 w 10000"/>
                <a:gd name="connsiteY32" fmla="*/ 7630 h 10000"/>
                <a:gd name="connsiteX33" fmla="*/ 7147 w 10000"/>
                <a:gd name="connsiteY33" fmla="*/ 7757 h 10000"/>
                <a:gd name="connsiteX34" fmla="*/ 7114 w 10000"/>
                <a:gd name="connsiteY34" fmla="*/ 7973 h 10000"/>
                <a:gd name="connsiteX35" fmla="*/ 7147 w 10000"/>
                <a:gd name="connsiteY35" fmla="*/ 8164 h 10000"/>
                <a:gd name="connsiteX36" fmla="*/ 7215 w 10000"/>
                <a:gd name="connsiteY36" fmla="*/ 8226 h 10000"/>
                <a:gd name="connsiteX37" fmla="*/ 7383 w 10000"/>
                <a:gd name="connsiteY37" fmla="*/ 8378 h 10000"/>
                <a:gd name="connsiteX38" fmla="*/ 8088 w 10000"/>
                <a:gd name="connsiteY38" fmla="*/ 8677 h 10000"/>
                <a:gd name="connsiteX39" fmla="*/ 8222 w 10000"/>
                <a:gd name="connsiteY39" fmla="*/ 8697 h 10000"/>
                <a:gd name="connsiteX40" fmla="*/ 8457 w 10000"/>
                <a:gd name="connsiteY40" fmla="*/ 8996 h 10000"/>
                <a:gd name="connsiteX41" fmla="*/ 8591 w 10000"/>
                <a:gd name="connsiteY41" fmla="*/ 9060 h 10000"/>
                <a:gd name="connsiteX42" fmla="*/ 8792 w 10000"/>
                <a:gd name="connsiteY42" fmla="*/ 9104 h 10000"/>
                <a:gd name="connsiteX43" fmla="*/ 8960 w 10000"/>
                <a:gd name="connsiteY43" fmla="*/ 9104 h 10000"/>
                <a:gd name="connsiteX44" fmla="*/ 9094 w 10000"/>
                <a:gd name="connsiteY44" fmla="*/ 9232 h 10000"/>
                <a:gd name="connsiteX45" fmla="*/ 9665 w 10000"/>
                <a:gd name="connsiteY45" fmla="*/ 9402 h 10000"/>
                <a:gd name="connsiteX46" fmla="*/ 10000 w 10000"/>
                <a:gd name="connsiteY46" fmla="*/ 9701 h 10000"/>
                <a:gd name="connsiteX47" fmla="*/ 10000 w 10000"/>
                <a:gd name="connsiteY47" fmla="*/ 9828 h 10000"/>
                <a:gd name="connsiteX48" fmla="*/ 9832 w 10000"/>
                <a:gd name="connsiteY48" fmla="*/ 10000 h 10000"/>
                <a:gd name="connsiteX0" fmla="*/ 0 w 10000"/>
                <a:gd name="connsiteY0" fmla="*/ 43 h 10000"/>
                <a:gd name="connsiteX1" fmla="*/ 2114 w 10000"/>
                <a:gd name="connsiteY1" fmla="*/ 0 h 10000"/>
                <a:gd name="connsiteX2" fmla="*/ 3020 w 10000"/>
                <a:gd name="connsiteY2" fmla="*/ 43 h 10000"/>
                <a:gd name="connsiteX3" fmla="*/ 3121 w 10000"/>
                <a:gd name="connsiteY3" fmla="*/ 108 h 10000"/>
                <a:gd name="connsiteX4" fmla="*/ 3221 w 10000"/>
                <a:gd name="connsiteY4" fmla="*/ 192 h 10000"/>
                <a:gd name="connsiteX5" fmla="*/ 3591 w 10000"/>
                <a:gd name="connsiteY5" fmla="*/ 898 h 10000"/>
                <a:gd name="connsiteX6" fmla="*/ 3792 w 10000"/>
                <a:gd name="connsiteY6" fmla="*/ 1239 h 10000"/>
                <a:gd name="connsiteX7" fmla="*/ 3993 w 10000"/>
                <a:gd name="connsiteY7" fmla="*/ 1709 h 10000"/>
                <a:gd name="connsiteX8" fmla="*/ 4162 w 10000"/>
                <a:gd name="connsiteY8" fmla="*/ 1881 h 10000"/>
                <a:gd name="connsiteX9" fmla="*/ 4262 w 10000"/>
                <a:gd name="connsiteY9" fmla="*/ 2073 h 10000"/>
                <a:gd name="connsiteX10" fmla="*/ 4363 w 10000"/>
                <a:gd name="connsiteY10" fmla="*/ 2414 h 10000"/>
                <a:gd name="connsiteX11" fmla="*/ 4731 w 10000"/>
                <a:gd name="connsiteY11" fmla="*/ 2906 h 10000"/>
                <a:gd name="connsiteX12" fmla="*/ 4799 w 10000"/>
                <a:gd name="connsiteY12" fmla="*/ 2968 h 10000"/>
                <a:gd name="connsiteX13" fmla="*/ 4832 w 10000"/>
                <a:gd name="connsiteY13" fmla="*/ 3247 h 10000"/>
                <a:gd name="connsiteX14" fmla="*/ 5000 w 10000"/>
                <a:gd name="connsiteY14" fmla="*/ 3439 h 10000"/>
                <a:gd name="connsiteX15" fmla="*/ 5101 w 10000"/>
                <a:gd name="connsiteY15" fmla="*/ 3549 h 10000"/>
                <a:gd name="connsiteX16" fmla="*/ 5571 w 10000"/>
                <a:gd name="connsiteY16" fmla="*/ 3674 h 10000"/>
                <a:gd name="connsiteX17" fmla="*/ 5839 w 10000"/>
                <a:gd name="connsiteY17" fmla="*/ 3783 h 10000"/>
                <a:gd name="connsiteX18" fmla="*/ 6175 w 10000"/>
                <a:gd name="connsiteY18" fmla="*/ 3889 h 10000"/>
                <a:gd name="connsiteX19" fmla="*/ 6309 w 10000"/>
                <a:gd name="connsiteY19" fmla="*/ 3911 h 10000"/>
                <a:gd name="connsiteX20" fmla="*/ 7987 w 10000"/>
                <a:gd name="connsiteY20" fmla="*/ 4787 h 10000"/>
                <a:gd name="connsiteX21" fmla="*/ 8356 w 10000"/>
                <a:gd name="connsiteY21" fmla="*/ 5066 h 10000"/>
                <a:gd name="connsiteX22" fmla="*/ 8457 w 10000"/>
                <a:gd name="connsiteY22" fmla="*/ 5193 h 10000"/>
                <a:gd name="connsiteX23" fmla="*/ 8457 w 10000"/>
                <a:gd name="connsiteY23" fmla="*/ 5278 h 10000"/>
                <a:gd name="connsiteX24" fmla="*/ 8423 w 10000"/>
                <a:gd name="connsiteY24" fmla="*/ 5449 h 10000"/>
                <a:gd name="connsiteX25" fmla="*/ 8256 w 10000"/>
                <a:gd name="connsiteY25" fmla="*/ 5621 h 10000"/>
                <a:gd name="connsiteX26" fmla="*/ 8054 w 10000"/>
                <a:gd name="connsiteY26" fmla="*/ 5856 h 10000"/>
                <a:gd name="connsiteX27" fmla="*/ 7954 w 10000"/>
                <a:gd name="connsiteY27" fmla="*/ 6046 h 10000"/>
                <a:gd name="connsiteX28" fmla="*/ 7853 w 10000"/>
                <a:gd name="connsiteY28" fmla="*/ 6561 h 10000"/>
                <a:gd name="connsiteX29" fmla="*/ 7618 w 10000"/>
                <a:gd name="connsiteY29" fmla="*/ 6860 h 10000"/>
                <a:gd name="connsiteX30" fmla="*/ 7316 w 10000"/>
                <a:gd name="connsiteY30" fmla="*/ 7332 h 10000"/>
                <a:gd name="connsiteX31" fmla="*/ 7248 w 10000"/>
                <a:gd name="connsiteY31" fmla="*/ 7501 h 10000"/>
                <a:gd name="connsiteX32" fmla="*/ 7215 w 10000"/>
                <a:gd name="connsiteY32" fmla="*/ 7630 h 10000"/>
                <a:gd name="connsiteX33" fmla="*/ 7147 w 10000"/>
                <a:gd name="connsiteY33" fmla="*/ 7757 h 10000"/>
                <a:gd name="connsiteX34" fmla="*/ 7114 w 10000"/>
                <a:gd name="connsiteY34" fmla="*/ 7973 h 10000"/>
                <a:gd name="connsiteX35" fmla="*/ 7147 w 10000"/>
                <a:gd name="connsiteY35" fmla="*/ 8164 h 10000"/>
                <a:gd name="connsiteX36" fmla="*/ 7215 w 10000"/>
                <a:gd name="connsiteY36" fmla="*/ 8226 h 10000"/>
                <a:gd name="connsiteX37" fmla="*/ 7383 w 10000"/>
                <a:gd name="connsiteY37" fmla="*/ 8378 h 10000"/>
                <a:gd name="connsiteX38" fmla="*/ 8088 w 10000"/>
                <a:gd name="connsiteY38" fmla="*/ 8677 h 10000"/>
                <a:gd name="connsiteX39" fmla="*/ 8222 w 10000"/>
                <a:gd name="connsiteY39" fmla="*/ 8697 h 10000"/>
                <a:gd name="connsiteX40" fmla="*/ 8457 w 10000"/>
                <a:gd name="connsiteY40" fmla="*/ 8996 h 10000"/>
                <a:gd name="connsiteX41" fmla="*/ 8591 w 10000"/>
                <a:gd name="connsiteY41" fmla="*/ 9060 h 10000"/>
                <a:gd name="connsiteX42" fmla="*/ 8792 w 10000"/>
                <a:gd name="connsiteY42" fmla="*/ 9104 h 10000"/>
                <a:gd name="connsiteX43" fmla="*/ 8960 w 10000"/>
                <a:gd name="connsiteY43" fmla="*/ 9104 h 10000"/>
                <a:gd name="connsiteX44" fmla="*/ 9094 w 10000"/>
                <a:gd name="connsiteY44" fmla="*/ 9232 h 10000"/>
                <a:gd name="connsiteX45" fmla="*/ 9665 w 10000"/>
                <a:gd name="connsiteY45" fmla="*/ 9402 h 10000"/>
                <a:gd name="connsiteX46" fmla="*/ 9708 w 10000"/>
                <a:gd name="connsiteY46" fmla="*/ 9474 h 10000"/>
                <a:gd name="connsiteX47" fmla="*/ 10000 w 10000"/>
                <a:gd name="connsiteY47" fmla="*/ 9701 h 10000"/>
                <a:gd name="connsiteX48" fmla="*/ 10000 w 10000"/>
                <a:gd name="connsiteY48" fmla="*/ 9828 h 10000"/>
                <a:gd name="connsiteX49" fmla="*/ 9832 w 10000"/>
                <a:gd name="connsiteY49" fmla="*/ 10000 h 10000"/>
                <a:gd name="connsiteX0" fmla="*/ 0 w 10000"/>
                <a:gd name="connsiteY0" fmla="*/ 43 h 10000"/>
                <a:gd name="connsiteX1" fmla="*/ 2114 w 10000"/>
                <a:gd name="connsiteY1" fmla="*/ 0 h 10000"/>
                <a:gd name="connsiteX2" fmla="*/ 3020 w 10000"/>
                <a:gd name="connsiteY2" fmla="*/ 43 h 10000"/>
                <a:gd name="connsiteX3" fmla="*/ 3121 w 10000"/>
                <a:gd name="connsiteY3" fmla="*/ 108 h 10000"/>
                <a:gd name="connsiteX4" fmla="*/ 3221 w 10000"/>
                <a:gd name="connsiteY4" fmla="*/ 192 h 10000"/>
                <a:gd name="connsiteX5" fmla="*/ 3591 w 10000"/>
                <a:gd name="connsiteY5" fmla="*/ 898 h 10000"/>
                <a:gd name="connsiteX6" fmla="*/ 3792 w 10000"/>
                <a:gd name="connsiteY6" fmla="*/ 1239 h 10000"/>
                <a:gd name="connsiteX7" fmla="*/ 3993 w 10000"/>
                <a:gd name="connsiteY7" fmla="*/ 1709 h 10000"/>
                <a:gd name="connsiteX8" fmla="*/ 4162 w 10000"/>
                <a:gd name="connsiteY8" fmla="*/ 1881 h 10000"/>
                <a:gd name="connsiteX9" fmla="*/ 4262 w 10000"/>
                <a:gd name="connsiteY9" fmla="*/ 2073 h 10000"/>
                <a:gd name="connsiteX10" fmla="*/ 4363 w 10000"/>
                <a:gd name="connsiteY10" fmla="*/ 2414 h 10000"/>
                <a:gd name="connsiteX11" fmla="*/ 4731 w 10000"/>
                <a:gd name="connsiteY11" fmla="*/ 2906 h 10000"/>
                <a:gd name="connsiteX12" fmla="*/ 4799 w 10000"/>
                <a:gd name="connsiteY12" fmla="*/ 2968 h 10000"/>
                <a:gd name="connsiteX13" fmla="*/ 4832 w 10000"/>
                <a:gd name="connsiteY13" fmla="*/ 3247 h 10000"/>
                <a:gd name="connsiteX14" fmla="*/ 5000 w 10000"/>
                <a:gd name="connsiteY14" fmla="*/ 3439 h 10000"/>
                <a:gd name="connsiteX15" fmla="*/ 5101 w 10000"/>
                <a:gd name="connsiteY15" fmla="*/ 3549 h 10000"/>
                <a:gd name="connsiteX16" fmla="*/ 5571 w 10000"/>
                <a:gd name="connsiteY16" fmla="*/ 3674 h 10000"/>
                <a:gd name="connsiteX17" fmla="*/ 5839 w 10000"/>
                <a:gd name="connsiteY17" fmla="*/ 3783 h 10000"/>
                <a:gd name="connsiteX18" fmla="*/ 6175 w 10000"/>
                <a:gd name="connsiteY18" fmla="*/ 3889 h 10000"/>
                <a:gd name="connsiteX19" fmla="*/ 6309 w 10000"/>
                <a:gd name="connsiteY19" fmla="*/ 3911 h 10000"/>
                <a:gd name="connsiteX20" fmla="*/ 7987 w 10000"/>
                <a:gd name="connsiteY20" fmla="*/ 4787 h 10000"/>
                <a:gd name="connsiteX21" fmla="*/ 8356 w 10000"/>
                <a:gd name="connsiteY21" fmla="*/ 5066 h 10000"/>
                <a:gd name="connsiteX22" fmla="*/ 8457 w 10000"/>
                <a:gd name="connsiteY22" fmla="*/ 5193 h 10000"/>
                <a:gd name="connsiteX23" fmla="*/ 8457 w 10000"/>
                <a:gd name="connsiteY23" fmla="*/ 5278 h 10000"/>
                <a:gd name="connsiteX24" fmla="*/ 8423 w 10000"/>
                <a:gd name="connsiteY24" fmla="*/ 5449 h 10000"/>
                <a:gd name="connsiteX25" fmla="*/ 8256 w 10000"/>
                <a:gd name="connsiteY25" fmla="*/ 5621 h 10000"/>
                <a:gd name="connsiteX26" fmla="*/ 8054 w 10000"/>
                <a:gd name="connsiteY26" fmla="*/ 5856 h 10000"/>
                <a:gd name="connsiteX27" fmla="*/ 7954 w 10000"/>
                <a:gd name="connsiteY27" fmla="*/ 6046 h 10000"/>
                <a:gd name="connsiteX28" fmla="*/ 7853 w 10000"/>
                <a:gd name="connsiteY28" fmla="*/ 6561 h 10000"/>
                <a:gd name="connsiteX29" fmla="*/ 7618 w 10000"/>
                <a:gd name="connsiteY29" fmla="*/ 6860 h 10000"/>
                <a:gd name="connsiteX30" fmla="*/ 7316 w 10000"/>
                <a:gd name="connsiteY30" fmla="*/ 7332 h 10000"/>
                <a:gd name="connsiteX31" fmla="*/ 7248 w 10000"/>
                <a:gd name="connsiteY31" fmla="*/ 7501 h 10000"/>
                <a:gd name="connsiteX32" fmla="*/ 7215 w 10000"/>
                <a:gd name="connsiteY32" fmla="*/ 7630 h 10000"/>
                <a:gd name="connsiteX33" fmla="*/ 7147 w 10000"/>
                <a:gd name="connsiteY33" fmla="*/ 7757 h 10000"/>
                <a:gd name="connsiteX34" fmla="*/ 7114 w 10000"/>
                <a:gd name="connsiteY34" fmla="*/ 7973 h 10000"/>
                <a:gd name="connsiteX35" fmla="*/ 7147 w 10000"/>
                <a:gd name="connsiteY35" fmla="*/ 8164 h 10000"/>
                <a:gd name="connsiteX36" fmla="*/ 7215 w 10000"/>
                <a:gd name="connsiteY36" fmla="*/ 8226 h 10000"/>
                <a:gd name="connsiteX37" fmla="*/ 7383 w 10000"/>
                <a:gd name="connsiteY37" fmla="*/ 8378 h 10000"/>
                <a:gd name="connsiteX38" fmla="*/ 8088 w 10000"/>
                <a:gd name="connsiteY38" fmla="*/ 8677 h 10000"/>
                <a:gd name="connsiteX39" fmla="*/ 8222 w 10000"/>
                <a:gd name="connsiteY39" fmla="*/ 8697 h 10000"/>
                <a:gd name="connsiteX40" fmla="*/ 8457 w 10000"/>
                <a:gd name="connsiteY40" fmla="*/ 8996 h 10000"/>
                <a:gd name="connsiteX41" fmla="*/ 8591 w 10000"/>
                <a:gd name="connsiteY41" fmla="*/ 9060 h 10000"/>
                <a:gd name="connsiteX42" fmla="*/ 8792 w 10000"/>
                <a:gd name="connsiteY42" fmla="*/ 9104 h 10000"/>
                <a:gd name="connsiteX43" fmla="*/ 8960 w 10000"/>
                <a:gd name="connsiteY43" fmla="*/ 9104 h 10000"/>
                <a:gd name="connsiteX44" fmla="*/ 9094 w 10000"/>
                <a:gd name="connsiteY44" fmla="*/ 9232 h 10000"/>
                <a:gd name="connsiteX45" fmla="*/ 9665 w 10000"/>
                <a:gd name="connsiteY45" fmla="*/ 9402 h 10000"/>
                <a:gd name="connsiteX46" fmla="*/ 10000 w 10000"/>
                <a:gd name="connsiteY46" fmla="*/ 9701 h 10000"/>
                <a:gd name="connsiteX47" fmla="*/ 10000 w 10000"/>
                <a:gd name="connsiteY47" fmla="*/ 9828 h 10000"/>
                <a:gd name="connsiteX48" fmla="*/ 9832 w 10000"/>
                <a:gd name="connsiteY48" fmla="*/ 10000 h 10000"/>
                <a:gd name="connsiteX0" fmla="*/ 0 w 10000"/>
                <a:gd name="connsiteY0" fmla="*/ 43 h 10000"/>
                <a:gd name="connsiteX1" fmla="*/ 2114 w 10000"/>
                <a:gd name="connsiteY1" fmla="*/ 0 h 10000"/>
                <a:gd name="connsiteX2" fmla="*/ 3020 w 10000"/>
                <a:gd name="connsiteY2" fmla="*/ 43 h 10000"/>
                <a:gd name="connsiteX3" fmla="*/ 3121 w 10000"/>
                <a:gd name="connsiteY3" fmla="*/ 108 h 10000"/>
                <a:gd name="connsiteX4" fmla="*/ 3221 w 10000"/>
                <a:gd name="connsiteY4" fmla="*/ 192 h 10000"/>
                <a:gd name="connsiteX5" fmla="*/ 3591 w 10000"/>
                <a:gd name="connsiteY5" fmla="*/ 898 h 10000"/>
                <a:gd name="connsiteX6" fmla="*/ 3792 w 10000"/>
                <a:gd name="connsiteY6" fmla="*/ 1239 h 10000"/>
                <a:gd name="connsiteX7" fmla="*/ 3993 w 10000"/>
                <a:gd name="connsiteY7" fmla="*/ 1709 h 10000"/>
                <a:gd name="connsiteX8" fmla="*/ 4162 w 10000"/>
                <a:gd name="connsiteY8" fmla="*/ 1881 h 10000"/>
                <a:gd name="connsiteX9" fmla="*/ 4262 w 10000"/>
                <a:gd name="connsiteY9" fmla="*/ 2073 h 10000"/>
                <a:gd name="connsiteX10" fmla="*/ 4363 w 10000"/>
                <a:gd name="connsiteY10" fmla="*/ 2414 h 10000"/>
                <a:gd name="connsiteX11" fmla="*/ 4731 w 10000"/>
                <a:gd name="connsiteY11" fmla="*/ 2906 h 10000"/>
                <a:gd name="connsiteX12" fmla="*/ 4799 w 10000"/>
                <a:gd name="connsiteY12" fmla="*/ 2968 h 10000"/>
                <a:gd name="connsiteX13" fmla="*/ 4832 w 10000"/>
                <a:gd name="connsiteY13" fmla="*/ 3247 h 10000"/>
                <a:gd name="connsiteX14" fmla="*/ 5000 w 10000"/>
                <a:gd name="connsiteY14" fmla="*/ 3439 h 10000"/>
                <a:gd name="connsiteX15" fmla="*/ 5101 w 10000"/>
                <a:gd name="connsiteY15" fmla="*/ 3549 h 10000"/>
                <a:gd name="connsiteX16" fmla="*/ 5571 w 10000"/>
                <a:gd name="connsiteY16" fmla="*/ 3674 h 10000"/>
                <a:gd name="connsiteX17" fmla="*/ 5839 w 10000"/>
                <a:gd name="connsiteY17" fmla="*/ 3783 h 10000"/>
                <a:gd name="connsiteX18" fmla="*/ 6175 w 10000"/>
                <a:gd name="connsiteY18" fmla="*/ 3889 h 10000"/>
                <a:gd name="connsiteX19" fmla="*/ 6309 w 10000"/>
                <a:gd name="connsiteY19" fmla="*/ 3911 h 10000"/>
                <a:gd name="connsiteX20" fmla="*/ 7987 w 10000"/>
                <a:gd name="connsiteY20" fmla="*/ 4787 h 10000"/>
                <a:gd name="connsiteX21" fmla="*/ 8356 w 10000"/>
                <a:gd name="connsiteY21" fmla="*/ 5066 h 10000"/>
                <a:gd name="connsiteX22" fmla="*/ 8457 w 10000"/>
                <a:gd name="connsiteY22" fmla="*/ 5193 h 10000"/>
                <a:gd name="connsiteX23" fmla="*/ 8457 w 10000"/>
                <a:gd name="connsiteY23" fmla="*/ 5278 h 10000"/>
                <a:gd name="connsiteX24" fmla="*/ 8423 w 10000"/>
                <a:gd name="connsiteY24" fmla="*/ 5449 h 10000"/>
                <a:gd name="connsiteX25" fmla="*/ 8256 w 10000"/>
                <a:gd name="connsiteY25" fmla="*/ 5621 h 10000"/>
                <a:gd name="connsiteX26" fmla="*/ 8054 w 10000"/>
                <a:gd name="connsiteY26" fmla="*/ 5856 h 10000"/>
                <a:gd name="connsiteX27" fmla="*/ 7954 w 10000"/>
                <a:gd name="connsiteY27" fmla="*/ 6046 h 10000"/>
                <a:gd name="connsiteX28" fmla="*/ 7853 w 10000"/>
                <a:gd name="connsiteY28" fmla="*/ 6561 h 10000"/>
                <a:gd name="connsiteX29" fmla="*/ 7618 w 10000"/>
                <a:gd name="connsiteY29" fmla="*/ 6860 h 10000"/>
                <a:gd name="connsiteX30" fmla="*/ 7316 w 10000"/>
                <a:gd name="connsiteY30" fmla="*/ 7332 h 10000"/>
                <a:gd name="connsiteX31" fmla="*/ 7248 w 10000"/>
                <a:gd name="connsiteY31" fmla="*/ 7501 h 10000"/>
                <a:gd name="connsiteX32" fmla="*/ 7215 w 10000"/>
                <a:gd name="connsiteY32" fmla="*/ 7630 h 10000"/>
                <a:gd name="connsiteX33" fmla="*/ 7147 w 10000"/>
                <a:gd name="connsiteY33" fmla="*/ 7757 h 10000"/>
                <a:gd name="connsiteX34" fmla="*/ 7114 w 10000"/>
                <a:gd name="connsiteY34" fmla="*/ 7973 h 10000"/>
                <a:gd name="connsiteX35" fmla="*/ 7147 w 10000"/>
                <a:gd name="connsiteY35" fmla="*/ 8164 h 10000"/>
                <a:gd name="connsiteX36" fmla="*/ 7215 w 10000"/>
                <a:gd name="connsiteY36" fmla="*/ 8226 h 10000"/>
                <a:gd name="connsiteX37" fmla="*/ 7383 w 10000"/>
                <a:gd name="connsiteY37" fmla="*/ 8378 h 10000"/>
                <a:gd name="connsiteX38" fmla="*/ 8088 w 10000"/>
                <a:gd name="connsiteY38" fmla="*/ 8677 h 10000"/>
                <a:gd name="connsiteX39" fmla="*/ 8222 w 10000"/>
                <a:gd name="connsiteY39" fmla="*/ 8697 h 10000"/>
                <a:gd name="connsiteX40" fmla="*/ 8457 w 10000"/>
                <a:gd name="connsiteY40" fmla="*/ 8996 h 10000"/>
                <a:gd name="connsiteX41" fmla="*/ 8591 w 10000"/>
                <a:gd name="connsiteY41" fmla="*/ 9060 h 10000"/>
                <a:gd name="connsiteX42" fmla="*/ 8792 w 10000"/>
                <a:gd name="connsiteY42" fmla="*/ 9104 h 10000"/>
                <a:gd name="connsiteX43" fmla="*/ 8960 w 10000"/>
                <a:gd name="connsiteY43" fmla="*/ 9104 h 10000"/>
                <a:gd name="connsiteX44" fmla="*/ 9094 w 10000"/>
                <a:gd name="connsiteY44" fmla="*/ 9232 h 10000"/>
                <a:gd name="connsiteX45" fmla="*/ 9665 w 10000"/>
                <a:gd name="connsiteY45" fmla="*/ 9402 h 10000"/>
                <a:gd name="connsiteX46" fmla="*/ 10000 w 10000"/>
                <a:gd name="connsiteY46" fmla="*/ 9701 h 10000"/>
                <a:gd name="connsiteX47" fmla="*/ 9832 w 10000"/>
                <a:gd name="connsiteY47" fmla="*/ 10000 h 10000"/>
                <a:gd name="connsiteX0" fmla="*/ 0 w 9832"/>
                <a:gd name="connsiteY0" fmla="*/ 43 h 10000"/>
                <a:gd name="connsiteX1" fmla="*/ 2114 w 9832"/>
                <a:gd name="connsiteY1" fmla="*/ 0 h 10000"/>
                <a:gd name="connsiteX2" fmla="*/ 3020 w 9832"/>
                <a:gd name="connsiteY2" fmla="*/ 43 h 10000"/>
                <a:gd name="connsiteX3" fmla="*/ 3121 w 9832"/>
                <a:gd name="connsiteY3" fmla="*/ 108 h 10000"/>
                <a:gd name="connsiteX4" fmla="*/ 3221 w 9832"/>
                <a:gd name="connsiteY4" fmla="*/ 192 h 10000"/>
                <a:gd name="connsiteX5" fmla="*/ 3591 w 9832"/>
                <a:gd name="connsiteY5" fmla="*/ 898 h 10000"/>
                <a:gd name="connsiteX6" fmla="*/ 3792 w 9832"/>
                <a:gd name="connsiteY6" fmla="*/ 1239 h 10000"/>
                <a:gd name="connsiteX7" fmla="*/ 3993 w 9832"/>
                <a:gd name="connsiteY7" fmla="*/ 1709 h 10000"/>
                <a:gd name="connsiteX8" fmla="*/ 4162 w 9832"/>
                <a:gd name="connsiteY8" fmla="*/ 1881 h 10000"/>
                <a:gd name="connsiteX9" fmla="*/ 4262 w 9832"/>
                <a:gd name="connsiteY9" fmla="*/ 2073 h 10000"/>
                <a:gd name="connsiteX10" fmla="*/ 4363 w 9832"/>
                <a:gd name="connsiteY10" fmla="*/ 2414 h 10000"/>
                <a:gd name="connsiteX11" fmla="*/ 4731 w 9832"/>
                <a:gd name="connsiteY11" fmla="*/ 2906 h 10000"/>
                <a:gd name="connsiteX12" fmla="*/ 4799 w 9832"/>
                <a:gd name="connsiteY12" fmla="*/ 2968 h 10000"/>
                <a:gd name="connsiteX13" fmla="*/ 4832 w 9832"/>
                <a:gd name="connsiteY13" fmla="*/ 3247 h 10000"/>
                <a:gd name="connsiteX14" fmla="*/ 5000 w 9832"/>
                <a:gd name="connsiteY14" fmla="*/ 3439 h 10000"/>
                <a:gd name="connsiteX15" fmla="*/ 5101 w 9832"/>
                <a:gd name="connsiteY15" fmla="*/ 3549 h 10000"/>
                <a:gd name="connsiteX16" fmla="*/ 5571 w 9832"/>
                <a:gd name="connsiteY16" fmla="*/ 3674 h 10000"/>
                <a:gd name="connsiteX17" fmla="*/ 5839 w 9832"/>
                <a:gd name="connsiteY17" fmla="*/ 3783 h 10000"/>
                <a:gd name="connsiteX18" fmla="*/ 6175 w 9832"/>
                <a:gd name="connsiteY18" fmla="*/ 3889 h 10000"/>
                <a:gd name="connsiteX19" fmla="*/ 6309 w 9832"/>
                <a:gd name="connsiteY19" fmla="*/ 3911 h 10000"/>
                <a:gd name="connsiteX20" fmla="*/ 7987 w 9832"/>
                <a:gd name="connsiteY20" fmla="*/ 4787 h 10000"/>
                <a:gd name="connsiteX21" fmla="*/ 8356 w 9832"/>
                <a:gd name="connsiteY21" fmla="*/ 5066 h 10000"/>
                <a:gd name="connsiteX22" fmla="*/ 8457 w 9832"/>
                <a:gd name="connsiteY22" fmla="*/ 5193 h 10000"/>
                <a:gd name="connsiteX23" fmla="*/ 8457 w 9832"/>
                <a:gd name="connsiteY23" fmla="*/ 5278 h 10000"/>
                <a:gd name="connsiteX24" fmla="*/ 8423 w 9832"/>
                <a:gd name="connsiteY24" fmla="*/ 5449 h 10000"/>
                <a:gd name="connsiteX25" fmla="*/ 8256 w 9832"/>
                <a:gd name="connsiteY25" fmla="*/ 5621 h 10000"/>
                <a:gd name="connsiteX26" fmla="*/ 8054 w 9832"/>
                <a:gd name="connsiteY26" fmla="*/ 5856 h 10000"/>
                <a:gd name="connsiteX27" fmla="*/ 7954 w 9832"/>
                <a:gd name="connsiteY27" fmla="*/ 6046 h 10000"/>
                <a:gd name="connsiteX28" fmla="*/ 7853 w 9832"/>
                <a:gd name="connsiteY28" fmla="*/ 6561 h 10000"/>
                <a:gd name="connsiteX29" fmla="*/ 7618 w 9832"/>
                <a:gd name="connsiteY29" fmla="*/ 6860 h 10000"/>
                <a:gd name="connsiteX30" fmla="*/ 7316 w 9832"/>
                <a:gd name="connsiteY30" fmla="*/ 7332 h 10000"/>
                <a:gd name="connsiteX31" fmla="*/ 7248 w 9832"/>
                <a:gd name="connsiteY31" fmla="*/ 7501 h 10000"/>
                <a:gd name="connsiteX32" fmla="*/ 7215 w 9832"/>
                <a:gd name="connsiteY32" fmla="*/ 7630 h 10000"/>
                <a:gd name="connsiteX33" fmla="*/ 7147 w 9832"/>
                <a:gd name="connsiteY33" fmla="*/ 7757 h 10000"/>
                <a:gd name="connsiteX34" fmla="*/ 7114 w 9832"/>
                <a:gd name="connsiteY34" fmla="*/ 7973 h 10000"/>
                <a:gd name="connsiteX35" fmla="*/ 7147 w 9832"/>
                <a:gd name="connsiteY35" fmla="*/ 8164 h 10000"/>
                <a:gd name="connsiteX36" fmla="*/ 7215 w 9832"/>
                <a:gd name="connsiteY36" fmla="*/ 8226 h 10000"/>
                <a:gd name="connsiteX37" fmla="*/ 7383 w 9832"/>
                <a:gd name="connsiteY37" fmla="*/ 8378 h 10000"/>
                <a:gd name="connsiteX38" fmla="*/ 8088 w 9832"/>
                <a:gd name="connsiteY38" fmla="*/ 8677 h 10000"/>
                <a:gd name="connsiteX39" fmla="*/ 8222 w 9832"/>
                <a:gd name="connsiteY39" fmla="*/ 8697 h 10000"/>
                <a:gd name="connsiteX40" fmla="*/ 8457 w 9832"/>
                <a:gd name="connsiteY40" fmla="*/ 8996 h 10000"/>
                <a:gd name="connsiteX41" fmla="*/ 8591 w 9832"/>
                <a:gd name="connsiteY41" fmla="*/ 9060 h 10000"/>
                <a:gd name="connsiteX42" fmla="*/ 8792 w 9832"/>
                <a:gd name="connsiteY42" fmla="*/ 9104 h 10000"/>
                <a:gd name="connsiteX43" fmla="*/ 8960 w 9832"/>
                <a:gd name="connsiteY43" fmla="*/ 9104 h 10000"/>
                <a:gd name="connsiteX44" fmla="*/ 9094 w 9832"/>
                <a:gd name="connsiteY44" fmla="*/ 9232 h 10000"/>
                <a:gd name="connsiteX45" fmla="*/ 9665 w 9832"/>
                <a:gd name="connsiteY45" fmla="*/ 9402 h 10000"/>
                <a:gd name="connsiteX46" fmla="*/ 9832 w 9832"/>
                <a:gd name="connsiteY46" fmla="*/ 10000 h 10000"/>
                <a:gd name="connsiteX0" fmla="*/ 0 w 9830"/>
                <a:gd name="connsiteY0" fmla="*/ 43 h 9402"/>
                <a:gd name="connsiteX1" fmla="*/ 2150 w 9830"/>
                <a:gd name="connsiteY1" fmla="*/ 0 h 9402"/>
                <a:gd name="connsiteX2" fmla="*/ 3072 w 9830"/>
                <a:gd name="connsiteY2" fmla="*/ 43 h 9402"/>
                <a:gd name="connsiteX3" fmla="*/ 3174 w 9830"/>
                <a:gd name="connsiteY3" fmla="*/ 108 h 9402"/>
                <a:gd name="connsiteX4" fmla="*/ 3276 w 9830"/>
                <a:gd name="connsiteY4" fmla="*/ 192 h 9402"/>
                <a:gd name="connsiteX5" fmla="*/ 3652 w 9830"/>
                <a:gd name="connsiteY5" fmla="*/ 898 h 9402"/>
                <a:gd name="connsiteX6" fmla="*/ 3857 w 9830"/>
                <a:gd name="connsiteY6" fmla="*/ 1239 h 9402"/>
                <a:gd name="connsiteX7" fmla="*/ 4061 w 9830"/>
                <a:gd name="connsiteY7" fmla="*/ 1709 h 9402"/>
                <a:gd name="connsiteX8" fmla="*/ 4233 w 9830"/>
                <a:gd name="connsiteY8" fmla="*/ 1881 h 9402"/>
                <a:gd name="connsiteX9" fmla="*/ 4335 w 9830"/>
                <a:gd name="connsiteY9" fmla="*/ 2073 h 9402"/>
                <a:gd name="connsiteX10" fmla="*/ 4438 w 9830"/>
                <a:gd name="connsiteY10" fmla="*/ 2414 h 9402"/>
                <a:gd name="connsiteX11" fmla="*/ 4812 w 9830"/>
                <a:gd name="connsiteY11" fmla="*/ 2906 h 9402"/>
                <a:gd name="connsiteX12" fmla="*/ 4881 w 9830"/>
                <a:gd name="connsiteY12" fmla="*/ 2968 h 9402"/>
                <a:gd name="connsiteX13" fmla="*/ 4915 w 9830"/>
                <a:gd name="connsiteY13" fmla="*/ 3247 h 9402"/>
                <a:gd name="connsiteX14" fmla="*/ 5085 w 9830"/>
                <a:gd name="connsiteY14" fmla="*/ 3439 h 9402"/>
                <a:gd name="connsiteX15" fmla="*/ 5188 w 9830"/>
                <a:gd name="connsiteY15" fmla="*/ 3549 h 9402"/>
                <a:gd name="connsiteX16" fmla="*/ 5666 w 9830"/>
                <a:gd name="connsiteY16" fmla="*/ 3674 h 9402"/>
                <a:gd name="connsiteX17" fmla="*/ 5939 w 9830"/>
                <a:gd name="connsiteY17" fmla="*/ 3783 h 9402"/>
                <a:gd name="connsiteX18" fmla="*/ 6281 w 9830"/>
                <a:gd name="connsiteY18" fmla="*/ 3889 h 9402"/>
                <a:gd name="connsiteX19" fmla="*/ 6417 w 9830"/>
                <a:gd name="connsiteY19" fmla="*/ 3911 h 9402"/>
                <a:gd name="connsiteX20" fmla="*/ 8123 w 9830"/>
                <a:gd name="connsiteY20" fmla="*/ 4787 h 9402"/>
                <a:gd name="connsiteX21" fmla="*/ 8499 w 9830"/>
                <a:gd name="connsiteY21" fmla="*/ 5066 h 9402"/>
                <a:gd name="connsiteX22" fmla="*/ 8602 w 9830"/>
                <a:gd name="connsiteY22" fmla="*/ 5193 h 9402"/>
                <a:gd name="connsiteX23" fmla="*/ 8602 w 9830"/>
                <a:gd name="connsiteY23" fmla="*/ 5278 h 9402"/>
                <a:gd name="connsiteX24" fmla="*/ 8567 w 9830"/>
                <a:gd name="connsiteY24" fmla="*/ 5449 h 9402"/>
                <a:gd name="connsiteX25" fmla="*/ 8397 w 9830"/>
                <a:gd name="connsiteY25" fmla="*/ 5621 h 9402"/>
                <a:gd name="connsiteX26" fmla="*/ 8192 w 9830"/>
                <a:gd name="connsiteY26" fmla="*/ 5856 h 9402"/>
                <a:gd name="connsiteX27" fmla="*/ 8090 w 9830"/>
                <a:gd name="connsiteY27" fmla="*/ 6046 h 9402"/>
                <a:gd name="connsiteX28" fmla="*/ 7987 w 9830"/>
                <a:gd name="connsiteY28" fmla="*/ 6561 h 9402"/>
                <a:gd name="connsiteX29" fmla="*/ 7748 w 9830"/>
                <a:gd name="connsiteY29" fmla="*/ 6860 h 9402"/>
                <a:gd name="connsiteX30" fmla="*/ 7441 w 9830"/>
                <a:gd name="connsiteY30" fmla="*/ 7332 h 9402"/>
                <a:gd name="connsiteX31" fmla="*/ 7372 w 9830"/>
                <a:gd name="connsiteY31" fmla="*/ 7501 h 9402"/>
                <a:gd name="connsiteX32" fmla="*/ 7338 w 9830"/>
                <a:gd name="connsiteY32" fmla="*/ 7630 h 9402"/>
                <a:gd name="connsiteX33" fmla="*/ 7269 w 9830"/>
                <a:gd name="connsiteY33" fmla="*/ 7757 h 9402"/>
                <a:gd name="connsiteX34" fmla="*/ 7236 w 9830"/>
                <a:gd name="connsiteY34" fmla="*/ 7973 h 9402"/>
                <a:gd name="connsiteX35" fmla="*/ 7269 w 9830"/>
                <a:gd name="connsiteY35" fmla="*/ 8164 h 9402"/>
                <a:gd name="connsiteX36" fmla="*/ 7338 w 9830"/>
                <a:gd name="connsiteY36" fmla="*/ 8226 h 9402"/>
                <a:gd name="connsiteX37" fmla="*/ 7509 w 9830"/>
                <a:gd name="connsiteY37" fmla="*/ 8378 h 9402"/>
                <a:gd name="connsiteX38" fmla="*/ 8226 w 9830"/>
                <a:gd name="connsiteY38" fmla="*/ 8677 h 9402"/>
                <a:gd name="connsiteX39" fmla="*/ 8362 w 9830"/>
                <a:gd name="connsiteY39" fmla="*/ 8697 h 9402"/>
                <a:gd name="connsiteX40" fmla="*/ 8602 w 9830"/>
                <a:gd name="connsiteY40" fmla="*/ 8996 h 9402"/>
                <a:gd name="connsiteX41" fmla="*/ 8738 w 9830"/>
                <a:gd name="connsiteY41" fmla="*/ 9060 h 9402"/>
                <a:gd name="connsiteX42" fmla="*/ 8942 w 9830"/>
                <a:gd name="connsiteY42" fmla="*/ 9104 h 9402"/>
                <a:gd name="connsiteX43" fmla="*/ 9113 w 9830"/>
                <a:gd name="connsiteY43" fmla="*/ 9104 h 9402"/>
                <a:gd name="connsiteX44" fmla="*/ 9249 w 9830"/>
                <a:gd name="connsiteY44" fmla="*/ 9232 h 9402"/>
                <a:gd name="connsiteX45" fmla="*/ 9830 w 9830"/>
                <a:gd name="connsiteY45" fmla="*/ 9402 h 9402"/>
                <a:gd name="connsiteX0" fmla="*/ 0 w 9409"/>
                <a:gd name="connsiteY0" fmla="*/ 46 h 9819"/>
                <a:gd name="connsiteX1" fmla="*/ 2187 w 9409"/>
                <a:gd name="connsiteY1" fmla="*/ 0 h 9819"/>
                <a:gd name="connsiteX2" fmla="*/ 3125 w 9409"/>
                <a:gd name="connsiteY2" fmla="*/ 46 h 9819"/>
                <a:gd name="connsiteX3" fmla="*/ 3229 w 9409"/>
                <a:gd name="connsiteY3" fmla="*/ 115 h 9819"/>
                <a:gd name="connsiteX4" fmla="*/ 3333 w 9409"/>
                <a:gd name="connsiteY4" fmla="*/ 204 h 9819"/>
                <a:gd name="connsiteX5" fmla="*/ 3715 w 9409"/>
                <a:gd name="connsiteY5" fmla="*/ 955 h 9819"/>
                <a:gd name="connsiteX6" fmla="*/ 3924 w 9409"/>
                <a:gd name="connsiteY6" fmla="*/ 1318 h 9819"/>
                <a:gd name="connsiteX7" fmla="*/ 4131 w 9409"/>
                <a:gd name="connsiteY7" fmla="*/ 1818 h 9819"/>
                <a:gd name="connsiteX8" fmla="*/ 4306 w 9409"/>
                <a:gd name="connsiteY8" fmla="*/ 2001 h 9819"/>
                <a:gd name="connsiteX9" fmla="*/ 4410 w 9409"/>
                <a:gd name="connsiteY9" fmla="*/ 2205 h 9819"/>
                <a:gd name="connsiteX10" fmla="*/ 4515 w 9409"/>
                <a:gd name="connsiteY10" fmla="*/ 2568 h 9819"/>
                <a:gd name="connsiteX11" fmla="*/ 4895 w 9409"/>
                <a:gd name="connsiteY11" fmla="*/ 3091 h 9819"/>
                <a:gd name="connsiteX12" fmla="*/ 4965 w 9409"/>
                <a:gd name="connsiteY12" fmla="*/ 3157 h 9819"/>
                <a:gd name="connsiteX13" fmla="*/ 5000 w 9409"/>
                <a:gd name="connsiteY13" fmla="*/ 3454 h 9819"/>
                <a:gd name="connsiteX14" fmla="*/ 5173 w 9409"/>
                <a:gd name="connsiteY14" fmla="*/ 3658 h 9819"/>
                <a:gd name="connsiteX15" fmla="*/ 5278 w 9409"/>
                <a:gd name="connsiteY15" fmla="*/ 3775 h 9819"/>
                <a:gd name="connsiteX16" fmla="*/ 5764 w 9409"/>
                <a:gd name="connsiteY16" fmla="*/ 3908 h 9819"/>
                <a:gd name="connsiteX17" fmla="*/ 6042 w 9409"/>
                <a:gd name="connsiteY17" fmla="*/ 4024 h 9819"/>
                <a:gd name="connsiteX18" fmla="*/ 6390 w 9409"/>
                <a:gd name="connsiteY18" fmla="*/ 4136 h 9819"/>
                <a:gd name="connsiteX19" fmla="*/ 6528 w 9409"/>
                <a:gd name="connsiteY19" fmla="*/ 4160 h 9819"/>
                <a:gd name="connsiteX20" fmla="*/ 8263 w 9409"/>
                <a:gd name="connsiteY20" fmla="*/ 5091 h 9819"/>
                <a:gd name="connsiteX21" fmla="*/ 8646 w 9409"/>
                <a:gd name="connsiteY21" fmla="*/ 5388 h 9819"/>
                <a:gd name="connsiteX22" fmla="*/ 8751 w 9409"/>
                <a:gd name="connsiteY22" fmla="*/ 5523 h 9819"/>
                <a:gd name="connsiteX23" fmla="*/ 8751 w 9409"/>
                <a:gd name="connsiteY23" fmla="*/ 5614 h 9819"/>
                <a:gd name="connsiteX24" fmla="*/ 8715 w 9409"/>
                <a:gd name="connsiteY24" fmla="*/ 5796 h 9819"/>
                <a:gd name="connsiteX25" fmla="*/ 8542 w 9409"/>
                <a:gd name="connsiteY25" fmla="*/ 5979 h 9819"/>
                <a:gd name="connsiteX26" fmla="*/ 8334 w 9409"/>
                <a:gd name="connsiteY26" fmla="*/ 6228 h 9819"/>
                <a:gd name="connsiteX27" fmla="*/ 8230 w 9409"/>
                <a:gd name="connsiteY27" fmla="*/ 6431 h 9819"/>
                <a:gd name="connsiteX28" fmla="*/ 8125 w 9409"/>
                <a:gd name="connsiteY28" fmla="*/ 6978 h 9819"/>
                <a:gd name="connsiteX29" fmla="*/ 7882 w 9409"/>
                <a:gd name="connsiteY29" fmla="*/ 7296 h 9819"/>
                <a:gd name="connsiteX30" fmla="*/ 7570 w 9409"/>
                <a:gd name="connsiteY30" fmla="*/ 7798 h 9819"/>
                <a:gd name="connsiteX31" fmla="*/ 7499 w 9409"/>
                <a:gd name="connsiteY31" fmla="*/ 7978 h 9819"/>
                <a:gd name="connsiteX32" fmla="*/ 7465 w 9409"/>
                <a:gd name="connsiteY32" fmla="*/ 8115 h 9819"/>
                <a:gd name="connsiteX33" fmla="*/ 7395 w 9409"/>
                <a:gd name="connsiteY33" fmla="*/ 8250 h 9819"/>
                <a:gd name="connsiteX34" fmla="*/ 7361 w 9409"/>
                <a:gd name="connsiteY34" fmla="*/ 8480 h 9819"/>
                <a:gd name="connsiteX35" fmla="*/ 7395 w 9409"/>
                <a:gd name="connsiteY35" fmla="*/ 8683 h 9819"/>
                <a:gd name="connsiteX36" fmla="*/ 7465 w 9409"/>
                <a:gd name="connsiteY36" fmla="*/ 8749 h 9819"/>
                <a:gd name="connsiteX37" fmla="*/ 7639 w 9409"/>
                <a:gd name="connsiteY37" fmla="*/ 8911 h 9819"/>
                <a:gd name="connsiteX38" fmla="*/ 8368 w 9409"/>
                <a:gd name="connsiteY38" fmla="*/ 9229 h 9819"/>
                <a:gd name="connsiteX39" fmla="*/ 8507 w 9409"/>
                <a:gd name="connsiteY39" fmla="*/ 9250 h 9819"/>
                <a:gd name="connsiteX40" fmla="*/ 8751 w 9409"/>
                <a:gd name="connsiteY40" fmla="*/ 9568 h 9819"/>
                <a:gd name="connsiteX41" fmla="*/ 8889 w 9409"/>
                <a:gd name="connsiteY41" fmla="*/ 9636 h 9819"/>
                <a:gd name="connsiteX42" fmla="*/ 9097 w 9409"/>
                <a:gd name="connsiteY42" fmla="*/ 9683 h 9819"/>
                <a:gd name="connsiteX43" fmla="*/ 9271 w 9409"/>
                <a:gd name="connsiteY43" fmla="*/ 9683 h 9819"/>
                <a:gd name="connsiteX44" fmla="*/ 9409 w 9409"/>
                <a:gd name="connsiteY44" fmla="*/ 9819 h 9819"/>
                <a:gd name="connsiteX0" fmla="*/ 0 w 10000"/>
                <a:gd name="connsiteY0" fmla="*/ 47 h 10000"/>
                <a:gd name="connsiteX1" fmla="*/ 2324 w 10000"/>
                <a:gd name="connsiteY1" fmla="*/ 0 h 10000"/>
                <a:gd name="connsiteX2" fmla="*/ 3321 w 10000"/>
                <a:gd name="connsiteY2" fmla="*/ 47 h 10000"/>
                <a:gd name="connsiteX3" fmla="*/ 3432 w 10000"/>
                <a:gd name="connsiteY3" fmla="*/ 117 h 10000"/>
                <a:gd name="connsiteX4" fmla="*/ 3542 w 10000"/>
                <a:gd name="connsiteY4" fmla="*/ 208 h 10000"/>
                <a:gd name="connsiteX5" fmla="*/ 3948 w 10000"/>
                <a:gd name="connsiteY5" fmla="*/ 973 h 10000"/>
                <a:gd name="connsiteX6" fmla="*/ 4170 w 10000"/>
                <a:gd name="connsiteY6" fmla="*/ 1342 h 10000"/>
                <a:gd name="connsiteX7" fmla="*/ 4390 w 10000"/>
                <a:gd name="connsiteY7" fmla="*/ 1852 h 10000"/>
                <a:gd name="connsiteX8" fmla="*/ 4576 w 10000"/>
                <a:gd name="connsiteY8" fmla="*/ 2038 h 10000"/>
                <a:gd name="connsiteX9" fmla="*/ 4687 w 10000"/>
                <a:gd name="connsiteY9" fmla="*/ 2246 h 10000"/>
                <a:gd name="connsiteX10" fmla="*/ 4799 w 10000"/>
                <a:gd name="connsiteY10" fmla="*/ 2615 h 10000"/>
                <a:gd name="connsiteX11" fmla="*/ 5202 w 10000"/>
                <a:gd name="connsiteY11" fmla="*/ 3148 h 10000"/>
                <a:gd name="connsiteX12" fmla="*/ 5277 w 10000"/>
                <a:gd name="connsiteY12" fmla="*/ 3215 h 10000"/>
                <a:gd name="connsiteX13" fmla="*/ 5314 w 10000"/>
                <a:gd name="connsiteY13" fmla="*/ 3518 h 10000"/>
                <a:gd name="connsiteX14" fmla="*/ 5498 w 10000"/>
                <a:gd name="connsiteY14" fmla="*/ 3725 h 10000"/>
                <a:gd name="connsiteX15" fmla="*/ 5610 w 10000"/>
                <a:gd name="connsiteY15" fmla="*/ 3845 h 10000"/>
                <a:gd name="connsiteX16" fmla="*/ 6126 w 10000"/>
                <a:gd name="connsiteY16" fmla="*/ 3980 h 10000"/>
                <a:gd name="connsiteX17" fmla="*/ 6422 w 10000"/>
                <a:gd name="connsiteY17" fmla="*/ 4098 h 10000"/>
                <a:gd name="connsiteX18" fmla="*/ 6791 w 10000"/>
                <a:gd name="connsiteY18" fmla="*/ 4212 h 10000"/>
                <a:gd name="connsiteX19" fmla="*/ 6938 w 10000"/>
                <a:gd name="connsiteY19" fmla="*/ 4237 h 10000"/>
                <a:gd name="connsiteX20" fmla="*/ 8782 w 10000"/>
                <a:gd name="connsiteY20" fmla="*/ 5185 h 10000"/>
                <a:gd name="connsiteX21" fmla="*/ 9189 w 10000"/>
                <a:gd name="connsiteY21" fmla="*/ 5487 h 10000"/>
                <a:gd name="connsiteX22" fmla="*/ 9301 w 10000"/>
                <a:gd name="connsiteY22" fmla="*/ 5625 h 10000"/>
                <a:gd name="connsiteX23" fmla="*/ 9301 w 10000"/>
                <a:gd name="connsiteY23" fmla="*/ 5717 h 10000"/>
                <a:gd name="connsiteX24" fmla="*/ 9262 w 10000"/>
                <a:gd name="connsiteY24" fmla="*/ 5903 h 10000"/>
                <a:gd name="connsiteX25" fmla="*/ 9079 w 10000"/>
                <a:gd name="connsiteY25" fmla="*/ 6089 h 10000"/>
                <a:gd name="connsiteX26" fmla="*/ 8857 w 10000"/>
                <a:gd name="connsiteY26" fmla="*/ 6343 h 10000"/>
                <a:gd name="connsiteX27" fmla="*/ 8747 w 10000"/>
                <a:gd name="connsiteY27" fmla="*/ 6550 h 10000"/>
                <a:gd name="connsiteX28" fmla="*/ 8635 w 10000"/>
                <a:gd name="connsiteY28" fmla="*/ 7107 h 10000"/>
                <a:gd name="connsiteX29" fmla="*/ 8377 w 10000"/>
                <a:gd name="connsiteY29" fmla="*/ 7430 h 10000"/>
                <a:gd name="connsiteX30" fmla="*/ 8045 w 10000"/>
                <a:gd name="connsiteY30" fmla="*/ 7942 h 10000"/>
                <a:gd name="connsiteX31" fmla="*/ 7970 w 10000"/>
                <a:gd name="connsiteY31" fmla="*/ 8125 h 10000"/>
                <a:gd name="connsiteX32" fmla="*/ 7934 w 10000"/>
                <a:gd name="connsiteY32" fmla="*/ 8265 h 10000"/>
                <a:gd name="connsiteX33" fmla="*/ 7859 w 10000"/>
                <a:gd name="connsiteY33" fmla="*/ 8402 h 10000"/>
                <a:gd name="connsiteX34" fmla="*/ 7823 w 10000"/>
                <a:gd name="connsiteY34" fmla="*/ 8636 h 10000"/>
                <a:gd name="connsiteX35" fmla="*/ 7859 w 10000"/>
                <a:gd name="connsiteY35" fmla="*/ 8843 h 10000"/>
                <a:gd name="connsiteX36" fmla="*/ 7934 w 10000"/>
                <a:gd name="connsiteY36" fmla="*/ 8910 h 10000"/>
                <a:gd name="connsiteX37" fmla="*/ 8119 w 10000"/>
                <a:gd name="connsiteY37" fmla="*/ 9075 h 10000"/>
                <a:gd name="connsiteX38" fmla="*/ 8894 w 10000"/>
                <a:gd name="connsiteY38" fmla="*/ 9399 h 10000"/>
                <a:gd name="connsiteX39" fmla="*/ 9041 w 10000"/>
                <a:gd name="connsiteY39" fmla="*/ 9421 h 10000"/>
                <a:gd name="connsiteX40" fmla="*/ 9301 w 10000"/>
                <a:gd name="connsiteY40" fmla="*/ 9744 h 10000"/>
                <a:gd name="connsiteX41" fmla="*/ 9447 w 10000"/>
                <a:gd name="connsiteY41" fmla="*/ 9814 h 10000"/>
                <a:gd name="connsiteX42" fmla="*/ 9668 w 10000"/>
                <a:gd name="connsiteY42" fmla="*/ 9861 h 10000"/>
                <a:gd name="connsiteX43" fmla="*/ 10000 w 10000"/>
                <a:gd name="connsiteY43" fmla="*/ 10000 h 10000"/>
                <a:gd name="connsiteX0" fmla="*/ 0 w 10000"/>
                <a:gd name="connsiteY0" fmla="*/ 47 h 10000"/>
                <a:gd name="connsiteX1" fmla="*/ 2324 w 10000"/>
                <a:gd name="connsiteY1" fmla="*/ 0 h 10000"/>
                <a:gd name="connsiteX2" fmla="*/ 3321 w 10000"/>
                <a:gd name="connsiteY2" fmla="*/ 47 h 10000"/>
                <a:gd name="connsiteX3" fmla="*/ 3432 w 10000"/>
                <a:gd name="connsiteY3" fmla="*/ 117 h 10000"/>
                <a:gd name="connsiteX4" fmla="*/ 3542 w 10000"/>
                <a:gd name="connsiteY4" fmla="*/ 208 h 10000"/>
                <a:gd name="connsiteX5" fmla="*/ 3948 w 10000"/>
                <a:gd name="connsiteY5" fmla="*/ 973 h 10000"/>
                <a:gd name="connsiteX6" fmla="*/ 4170 w 10000"/>
                <a:gd name="connsiteY6" fmla="*/ 1342 h 10000"/>
                <a:gd name="connsiteX7" fmla="*/ 4390 w 10000"/>
                <a:gd name="connsiteY7" fmla="*/ 1852 h 10000"/>
                <a:gd name="connsiteX8" fmla="*/ 4576 w 10000"/>
                <a:gd name="connsiteY8" fmla="*/ 2038 h 10000"/>
                <a:gd name="connsiteX9" fmla="*/ 4687 w 10000"/>
                <a:gd name="connsiteY9" fmla="*/ 2246 h 10000"/>
                <a:gd name="connsiteX10" fmla="*/ 4799 w 10000"/>
                <a:gd name="connsiteY10" fmla="*/ 2615 h 10000"/>
                <a:gd name="connsiteX11" fmla="*/ 5202 w 10000"/>
                <a:gd name="connsiteY11" fmla="*/ 3148 h 10000"/>
                <a:gd name="connsiteX12" fmla="*/ 5277 w 10000"/>
                <a:gd name="connsiteY12" fmla="*/ 3215 h 10000"/>
                <a:gd name="connsiteX13" fmla="*/ 5314 w 10000"/>
                <a:gd name="connsiteY13" fmla="*/ 3518 h 10000"/>
                <a:gd name="connsiteX14" fmla="*/ 5498 w 10000"/>
                <a:gd name="connsiteY14" fmla="*/ 3725 h 10000"/>
                <a:gd name="connsiteX15" fmla="*/ 5610 w 10000"/>
                <a:gd name="connsiteY15" fmla="*/ 3845 h 10000"/>
                <a:gd name="connsiteX16" fmla="*/ 6126 w 10000"/>
                <a:gd name="connsiteY16" fmla="*/ 3980 h 10000"/>
                <a:gd name="connsiteX17" fmla="*/ 6422 w 10000"/>
                <a:gd name="connsiteY17" fmla="*/ 4098 h 10000"/>
                <a:gd name="connsiteX18" fmla="*/ 6791 w 10000"/>
                <a:gd name="connsiteY18" fmla="*/ 4212 h 10000"/>
                <a:gd name="connsiteX19" fmla="*/ 6938 w 10000"/>
                <a:gd name="connsiteY19" fmla="*/ 4237 h 10000"/>
                <a:gd name="connsiteX20" fmla="*/ 8782 w 10000"/>
                <a:gd name="connsiteY20" fmla="*/ 5185 h 10000"/>
                <a:gd name="connsiteX21" fmla="*/ 9189 w 10000"/>
                <a:gd name="connsiteY21" fmla="*/ 5487 h 10000"/>
                <a:gd name="connsiteX22" fmla="*/ 9301 w 10000"/>
                <a:gd name="connsiteY22" fmla="*/ 5625 h 10000"/>
                <a:gd name="connsiteX23" fmla="*/ 9301 w 10000"/>
                <a:gd name="connsiteY23" fmla="*/ 5717 h 10000"/>
                <a:gd name="connsiteX24" fmla="*/ 9262 w 10000"/>
                <a:gd name="connsiteY24" fmla="*/ 5903 h 10000"/>
                <a:gd name="connsiteX25" fmla="*/ 9079 w 10000"/>
                <a:gd name="connsiteY25" fmla="*/ 6089 h 10000"/>
                <a:gd name="connsiteX26" fmla="*/ 8857 w 10000"/>
                <a:gd name="connsiteY26" fmla="*/ 6343 h 10000"/>
                <a:gd name="connsiteX27" fmla="*/ 8747 w 10000"/>
                <a:gd name="connsiteY27" fmla="*/ 6550 h 10000"/>
                <a:gd name="connsiteX28" fmla="*/ 8635 w 10000"/>
                <a:gd name="connsiteY28" fmla="*/ 7107 h 10000"/>
                <a:gd name="connsiteX29" fmla="*/ 8377 w 10000"/>
                <a:gd name="connsiteY29" fmla="*/ 7430 h 10000"/>
                <a:gd name="connsiteX30" fmla="*/ 8045 w 10000"/>
                <a:gd name="connsiteY30" fmla="*/ 7942 h 10000"/>
                <a:gd name="connsiteX31" fmla="*/ 7970 w 10000"/>
                <a:gd name="connsiteY31" fmla="*/ 8125 h 10000"/>
                <a:gd name="connsiteX32" fmla="*/ 7934 w 10000"/>
                <a:gd name="connsiteY32" fmla="*/ 8265 h 10000"/>
                <a:gd name="connsiteX33" fmla="*/ 7859 w 10000"/>
                <a:gd name="connsiteY33" fmla="*/ 8402 h 10000"/>
                <a:gd name="connsiteX34" fmla="*/ 7823 w 10000"/>
                <a:gd name="connsiteY34" fmla="*/ 8636 h 10000"/>
                <a:gd name="connsiteX35" fmla="*/ 7859 w 10000"/>
                <a:gd name="connsiteY35" fmla="*/ 8843 h 10000"/>
                <a:gd name="connsiteX36" fmla="*/ 7934 w 10000"/>
                <a:gd name="connsiteY36" fmla="*/ 8910 h 10000"/>
                <a:gd name="connsiteX37" fmla="*/ 8119 w 10000"/>
                <a:gd name="connsiteY37" fmla="*/ 9075 h 10000"/>
                <a:gd name="connsiteX38" fmla="*/ 8894 w 10000"/>
                <a:gd name="connsiteY38" fmla="*/ 9399 h 10000"/>
                <a:gd name="connsiteX39" fmla="*/ 9041 w 10000"/>
                <a:gd name="connsiteY39" fmla="*/ 9421 h 10000"/>
                <a:gd name="connsiteX40" fmla="*/ 9301 w 10000"/>
                <a:gd name="connsiteY40" fmla="*/ 9744 h 10000"/>
                <a:gd name="connsiteX41" fmla="*/ 9447 w 10000"/>
                <a:gd name="connsiteY41" fmla="*/ 9814 h 10000"/>
                <a:gd name="connsiteX42" fmla="*/ 10000 w 10000"/>
                <a:gd name="connsiteY42" fmla="*/ 10000 h 10000"/>
                <a:gd name="connsiteX0" fmla="*/ 0 w 10000"/>
                <a:gd name="connsiteY0" fmla="*/ 47 h 10000"/>
                <a:gd name="connsiteX1" fmla="*/ 2324 w 10000"/>
                <a:gd name="connsiteY1" fmla="*/ 0 h 10000"/>
                <a:gd name="connsiteX2" fmla="*/ 3321 w 10000"/>
                <a:gd name="connsiteY2" fmla="*/ 47 h 10000"/>
                <a:gd name="connsiteX3" fmla="*/ 3432 w 10000"/>
                <a:gd name="connsiteY3" fmla="*/ 117 h 10000"/>
                <a:gd name="connsiteX4" fmla="*/ 3542 w 10000"/>
                <a:gd name="connsiteY4" fmla="*/ 208 h 10000"/>
                <a:gd name="connsiteX5" fmla="*/ 3948 w 10000"/>
                <a:gd name="connsiteY5" fmla="*/ 973 h 10000"/>
                <a:gd name="connsiteX6" fmla="*/ 4170 w 10000"/>
                <a:gd name="connsiteY6" fmla="*/ 1342 h 10000"/>
                <a:gd name="connsiteX7" fmla="*/ 4390 w 10000"/>
                <a:gd name="connsiteY7" fmla="*/ 1852 h 10000"/>
                <a:gd name="connsiteX8" fmla="*/ 4576 w 10000"/>
                <a:gd name="connsiteY8" fmla="*/ 2038 h 10000"/>
                <a:gd name="connsiteX9" fmla="*/ 4687 w 10000"/>
                <a:gd name="connsiteY9" fmla="*/ 2246 h 10000"/>
                <a:gd name="connsiteX10" fmla="*/ 4799 w 10000"/>
                <a:gd name="connsiteY10" fmla="*/ 2615 h 10000"/>
                <a:gd name="connsiteX11" fmla="*/ 5202 w 10000"/>
                <a:gd name="connsiteY11" fmla="*/ 3148 h 10000"/>
                <a:gd name="connsiteX12" fmla="*/ 5277 w 10000"/>
                <a:gd name="connsiteY12" fmla="*/ 3215 h 10000"/>
                <a:gd name="connsiteX13" fmla="*/ 5314 w 10000"/>
                <a:gd name="connsiteY13" fmla="*/ 3518 h 10000"/>
                <a:gd name="connsiteX14" fmla="*/ 5498 w 10000"/>
                <a:gd name="connsiteY14" fmla="*/ 3725 h 10000"/>
                <a:gd name="connsiteX15" fmla="*/ 5610 w 10000"/>
                <a:gd name="connsiteY15" fmla="*/ 3845 h 10000"/>
                <a:gd name="connsiteX16" fmla="*/ 6126 w 10000"/>
                <a:gd name="connsiteY16" fmla="*/ 3980 h 10000"/>
                <a:gd name="connsiteX17" fmla="*/ 6422 w 10000"/>
                <a:gd name="connsiteY17" fmla="*/ 4098 h 10000"/>
                <a:gd name="connsiteX18" fmla="*/ 6791 w 10000"/>
                <a:gd name="connsiteY18" fmla="*/ 4212 h 10000"/>
                <a:gd name="connsiteX19" fmla="*/ 6938 w 10000"/>
                <a:gd name="connsiteY19" fmla="*/ 4237 h 10000"/>
                <a:gd name="connsiteX20" fmla="*/ 8782 w 10000"/>
                <a:gd name="connsiteY20" fmla="*/ 5185 h 10000"/>
                <a:gd name="connsiteX21" fmla="*/ 9189 w 10000"/>
                <a:gd name="connsiteY21" fmla="*/ 5487 h 10000"/>
                <a:gd name="connsiteX22" fmla="*/ 9301 w 10000"/>
                <a:gd name="connsiteY22" fmla="*/ 5625 h 10000"/>
                <a:gd name="connsiteX23" fmla="*/ 9301 w 10000"/>
                <a:gd name="connsiteY23" fmla="*/ 5717 h 10000"/>
                <a:gd name="connsiteX24" fmla="*/ 9262 w 10000"/>
                <a:gd name="connsiteY24" fmla="*/ 5903 h 10000"/>
                <a:gd name="connsiteX25" fmla="*/ 9079 w 10000"/>
                <a:gd name="connsiteY25" fmla="*/ 6089 h 10000"/>
                <a:gd name="connsiteX26" fmla="*/ 8857 w 10000"/>
                <a:gd name="connsiteY26" fmla="*/ 6343 h 10000"/>
                <a:gd name="connsiteX27" fmla="*/ 8747 w 10000"/>
                <a:gd name="connsiteY27" fmla="*/ 6550 h 10000"/>
                <a:gd name="connsiteX28" fmla="*/ 8635 w 10000"/>
                <a:gd name="connsiteY28" fmla="*/ 7107 h 10000"/>
                <a:gd name="connsiteX29" fmla="*/ 8377 w 10000"/>
                <a:gd name="connsiteY29" fmla="*/ 7430 h 10000"/>
                <a:gd name="connsiteX30" fmla="*/ 8045 w 10000"/>
                <a:gd name="connsiteY30" fmla="*/ 7942 h 10000"/>
                <a:gd name="connsiteX31" fmla="*/ 7970 w 10000"/>
                <a:gd name="connsiteY31" fmla="*/ 8125 h 10000"/>
                <a:gd name="connsiteX32" fmla="*/ 7934 w 10000"/>
                <a:gd name="connsiteY32" fmla="*/ 8265 h 10000"/>
                <a:gd name="connsiteX33" fmla="*/ 7859 w 10000"/>
                <a:gd name="connsiteY33" fmla="*/ 8402 h 10000"/>
                <a:gd name="connsiteX34" fmla="*/ 7823 w 10000"/>
                <a:gd name="connsiteY34" fmla="*/ 8636 h 10000"/>
                <a:gd name="connsiteX35" fmla="*/ 7859 w 10000"/>
                <a:gd name="connsiteY35" fmla="*/ 8843 h 10000"/>
                <a:gd name="connsiteX36" fmla="*/ 7934 w 10000"/>
                <a:gd name="connsiteY36" fmla="*/ 8910 h 10000"/>
                <a:gd name="connsiteX37" fmla="*/ 8119 w 10000"/>
                <a:gd name="connsiteY37" fmla="*/ 9075 h 10000"/>
                <a:gd name="connsiteX38" fmla="*/ 8894 w 10000"/>
                <a:gd name="connsiteY38" fmla="*/ 9399 h 10000"/>
                <a:gd name="connsiteX39" fmla="*/ 9041 w 10000"/>
                <a:gd name="connsiteY39" fmla="*/ 9421 h 10000"/>
                <a:gd name="connsiteX40" fmla="*/ 9301 w 10000"/>
                <a:gd name="connsiteY40" fmla="*/ 9744 h 10000"/>
                <a:gd name="connsiteX41" fmla="*/ 10000 w 10000"/>
                <a:gd name="connsiteY41" fmla="*/ 10000 h 10000"/>
                <a:gd name="connsiteX0" fmla="*/ 0 w 10000"/>
                <a:gd name="connsiteY0" fmla="*/ 47 h 10000"/>
                <a:gd name="connsiteX1" fmla="*/ 2324 w 10000"/>
                <a:gd name="connsiteY1" fmla="*/ 0 h 10000"/>
                <a:gd name="connsiteX2" fmla="*/ 3321 w 10000"/>
                <a:gd name="connsiteY2" fmla="*/ 47 h 10000"/>
                <a:gd name="connsiteX3" fmla="*/ 3432 w 10000"/>
                <a:gd name="connsiteY3" fmla="*/ 117 h 10000"/>
                <a:gd name="connsiteX4" fmla="*/ 3542 w 10000"/>
                <a:gd name="connsiteY4" fmla="*/ 208 h 10000"/>
                <a:gd name="connsiteX5" fmla="*/ 3948 w 10000"/>
                <a:gd name="connsiteY5" fmla="*/ 973 h 10000"/>
                <a:gd name="connsiteX6" fmla="*/ 4170 w 10000"/>
                <a:gd name="connsiteY6" fmla="*/ 1342 h 10000"/>
                <a:gd name="connsiteX7" fmla="*/ 4390 w 10000"/>
                <a:gd name="connsiteY7" fmla="*/ 1852 h 10000"/>
                <a:gd name="connsiteX8" fmla="*/ 4576 w 10000"/>
                <a:gd name="connsiteY8" fmla="*/ 2038 h 10000"/>
                <a:gd name="connsiteX9" fmla="*/ 4687 w 10000"/>
                <a:gd name="connsiteY9" fmla="*/ 2246 h 10000"/>
                <a:gd name="connsiteX10" fmla="*/ 4799 w 10000"/>
                <a:gd name="connsiteY10" fmla="*/ 2615 h 10000"/>
                <a:gd name="connsiteX11" fmla="*/ 5202 w 10000"/>
                <a:gd name="connsiteY11" fmla="*/ 3148 h 10000"/>
                <a:gd name="connsiteX12" fmla="*/ 5277 w 10000"/>
                <a:gd name="connsiteY12" fmla="*/ 3215 h 10000"/>
                <a:gd name="connsiteX13" fmla="*/ 5314 w 10000"/>
                <a:gd name="connsiteY13" fmla="*/ 3518 h 10000"/>
                <a:gd name="connsiteX14" fmla="*/ 5498 w 10000"/>
                <a:gd name="connsiteY14" fmla="*/ 3725 h 10000"/>
                <a:gd name="connsiteX15" fmla="*/ 5610 w 10000"/>
                <a:gd name="connsiteY15" fmla="*/ 3845 h 10000"/>
                <a:gd name="connsiteX16" fmla="*/ 6126 w 10000"/>
                <a:gd name="connsiteY16" fmla="*/ 3980 h 10000"/>
                <a:gd name="connsiteX17" fmla="*/ 6422 w 10000"/>
                <a:gd name="connsiteY17" fmla="*/ 4098 h 10000"/>
                <a:gd name="connsiteX18" fmla="*/ 6791 w 10000"/>
                <a:gd name="connsiteY18" fmla="*/ 4212 h 10000"/>
                <a:gd name="connsiteX19" fmla="*/ 6938 w 10000"/>
                <a:gd name="connsiteY19" fmla="*/ 4237 h 10000"/>
                <a:gd name="connsiteX20" fmla="*/ 8782 w 10000"/>
                <a:gd name="connsiteY20" fmla="*/ 5185 h 10000"/>
                <a:gd name="connsiteX21" fmla="*/ 9189 w 10000"/>
                <a:gd name="connsiteY21" fmla="*/ 5487 h 10000"/>
                <a:gd name="connsiteX22" fmla="*/ 9301 w 10000"/>
                <a:gd name="connsiteY22" fmla="*/ 5625 h 10000"/>
                <a:gd name="connsiteX23" fmla="*/ 9301 w 10000"/>
                <a:gd name="connsiteY23" fmla="*/ 5717 h 10000"/>
                <a:gd name="connsiteX24" fmla="*/ 9262 w 10000"/>
                <a:gd name="connsiteY24" fmla="*/ 5903 h 10000"/>
                <a:gd name="connsiteX25" fmla="*/ 9079 w 10000"/>
                <a:gd name="connsiteY25" fmla="*/ 6089 h 10000"/>
                <a:gd name="connsiteX26" fmla="*/ 8857 w 10000"/>
                <a:gd name="connsiteY26" fmla="*/ 6343 h 10000"/>
                <a:gd name="connsiteX27" fmla="*/ 8747 w 10000"/>
                <a:gd name="connsiteY27" fmla="*/ 6550 h 10000"/>
                <a:gd name="connsiteX28" fmla="*/ 8635 w 10000"/>
                <a:gd name="connsiteY28" fmla="*/ 7107 h 10000"/>
                <a:gd name="connsiteX29" fmla="*/ 8377 w 10000"/>
                <a:gd name="connsiteY29" fmla="*/ 7430 h 10000"/>
                <a:gd name="connsiteX30" fmla="*/ 8045 w 10000"/>
                <a:gd name="connsiteY30" fmla="*/ 7942 h 10000"/>
                <a:gd name="connsiteX31" fmla="*/ 7970 w 10000"/>
                <a:gd name="connsiteY31" fmla="*/ 8125 h 10000"/>
                <a:gd name="connsiteX32" fmla="*/ 7934 w 10000"/>
                <a:gd name="connsiteY32" fmla="*/ 8265 h 10000"/>
                <a:gd name="connsiteX33" fmla="*/ 7859 w 10000"/>
                <a:gd name="connsiteY33" fmla="*/ 8402 h 10000"/>
                <a:gd name="connsiteX34" fmla="*/ 7823 w 10000"/>
                <a:gd name="connsiteY34" fmla="*/ 8636 h 10000"/>
                <a:gd name="connsiteX35" fmla="*/ 7859 w 10000"/>
                <a:gd name="connsiteY35" fmla="*/ 8843 h 10000"/>
                <a:gd name="connsiteX36" fmla="*/ 7934 w 10000"/>
                <a:gd name="connsiteY36" fmla="*/ 8910 h 10000"/>
                <a:gd name="connsiteX37" fmla="*/ 8119 w 10000"/>
                <a:gd name="connsiteY37" fmla="*/ 9075 h 10000"/>
                <a:gd name="connsiteX38" fmla="*/ 8894 w 10000"/>
                <a:gd name="connsiteY38" fmla="*/ 9399 h 10000"/>
                <a:gd name="connsiteX39" fmla="*/ 9301 w 10000"/>
                <a:gd name="connsiteY39" fmla="*/ 9744 h 10000"/>
                <a:gd name="connsiteX40" fmla="*/ 10000 w 10000"/>
                <a:gd name="connsiteY40" fmla="*/ 10000 h 10000"/>
                <a:gd name="connsiteX0" fmla="*/ 0 w 10000"/>
                <a:gd name="connsiteY0" fmla="*/ 47 h 10000"/>
                <a:gd name="connsiteX1" fmla="*/ 2324 w 10000"/>
                <a:gd name="connsiteY1" fmla="*/ 0 h 10000"/>
                <a:gd name="connsiteX2" fmla="*/ 3321 w 10000"/>
                <a:gd name="connsiteY2" fmla="*/ 47 h 10000"/>
                <a:gd name="connsiteX3" fmla="*/ 3432 w 10000"/>
                <a:gd name="connsiteY3" fmla="*/ 117 h 10000"/>
                <a:gd name="connsiteX4" fmla="*/ 3542 w 10000"/>
                <a:gd name="connsiteY4" fmla="*/ 208 h 10000"/>
                <a:gd name="connsiteX5" fmla="*/ 3948 w 10000"/>
                <a:gd name="connsiteY5" fmla="*/ 973 h 10000"/>
                <a:gd name="connsiteX6" fmla="*/ 4170 w 10000"/>
                <a:gd name="connsiteY6" fmla="*/ 1342 h 10000"/>
                <a:gd name="connsiteX7" fmla="*/ 4390 w 10000"/>
                <a:gd name="connsiteY7" fmla="*/ 1852 h 10000"/>
                <a:gd name="connsiteX8" fmla="*/ 4576 w 10000"/>
                <a:gd name="connsiteY8" fmla="*/ 2038 h 10000"/>
                <a:gd name="connsiteX9" fmla="*/ 4687 w 10000"/>
                <a:gd name="connsiteY9" fmla="*/ 2246 h 10000"/>
                <a:gd name="connsiteX10" fmla="*/ 4799 w 10000"/>
                <a:gd name="connsiteY10" fmla="*/ 2615 h 10000"/>
                <a:gd name="connsiteX11" fmla="*/ 5202 w 10000"/>
                <a:gd name="connsiteY11" fmla="*/ 3148 h 10000"/>
                <a:gd name="connsiteX12" fmla="*/ 5277 w 10000"/>
                <a:gd name="connsiteY12" fmla="*/ 3215 h 10000"/>
                <a:gd name="connsiteX13" fmla="*/ 5314 w 10000"/>
                <a:gd name="connsiteY13" fmla="*/ 3518 h 10000"/>
                <a:gd name="connsiteX14" fmla="*/ 5498 w 10000"/>
                <a:gd name="connsiteY14" fmla="*/ 3725 h 10000"/>
                <a:gd name="connsiteX15" fmla="*/ 5610 w 10000"/>
                <a:gd name="connsiteY15" fmla="*/ 3845 h 10000"/>
                <a:gd name="connsiteX16" fmla="*/ 6126 w 10000"/>
                <a:gd name="connsiteY16" fmla="*/ 3980 h 10000"/>
                <a:gd name="connsiteX17" fmla="*/ 6422 w 10000"/>
                <a:gd name="connsiteY17" fmla="*/ 4098 h 10000"/>
                <a:gd name="connsiteX18" fmla="*/ 6791 w 10000"/>
                <a:gd name="connsiteY18" fmla="*/ 4212 h 10000"/>
                <a:gd name="connsiteX19" fmla="*/ 6938 w 10000"/>
                <a:gd name="connsiteY19" fmla="*/ 4237 h 10000"/>
                <a:gd name="connsiteX20" fmla="*/ 8782 w 10000"/>
                <a:gd name="connsiteY20" fmla="*/ 5185 h 10000"/>
                <a:gd name="connsiteX21" fmla="*/ 9189 w 10000"/>
                <a:gd name="connsiteY21" fmla="*/ 5487 h 10000"/>
                <a:gd name="connsiteX22" fmla="*/ 9301 w 10000"/>
                <a:gd name="connsiteY22" fmla="*/ 5625 h 10000"/>
                <a:gd name="connsiteX23" fmla="*/ 9301 w 10000"/>
                <a:gd name="connsiteY23" fmla="*/ 5717 h 10000"/>
                <a:gd name="connsiteX24" fmla="*/ 9262 w 10000"/>
                <a:gd name="connsiteY24" fmla="*/ 5903 h 10000"/>
                <a:gd name="connsiteX25" fmla="*/ 9079 w 10000"/>
                <a:gd name="connsiteY25" fmla="*/ 6089 h 10000"/>
                <a:gd name="connsiteX26" fmla="*/ 8857 w 10000"/>
                <a:gd name="connsiteY26" fmla="*/ 6343 h 10000"/>
                <a:gd name="connsiteX27" fmla="*/ 8747 w 10000"/>
                <a:gd name="connsiteY27" fmla="*/ 6550 h 10000"/>
                <a:gd name="connsiteX28" fmla="*/ 8635 w 10000"/>
                <a:gd name="connsiteY28" fmla="*/ 7107 h 10000"/>
                <a:gd name="connsiteX29" fmla="*/ 8377 w 10000"/>
                <a:gd name="connsiteY29" fmla="*/ 7430 h 10000"/>
                <a:gd name="connsiteX30" fmla="*/ 8045 w 10000"/>
                <a:gd name="connsiteY30" fmla="*/ 7942 h 10000"/>
                <a:gd name="connsiteX31" fmla="*/ 7970 w 10000"/>
                <a:gd name="connsiteY31" fmla="*/ 8125 h 10000"/>
                <a:gd name="connsiteX32" fmla="*/ 7934 w 10000"/>
                <a:gd name="connsiteY32" fmla="*/ 8265 h 10000"/>
                <a:gd name="connsiteX33" fmla="*/ 7859 w 10000"/>
                <a:gd name="connsiteY33" fmla="*/ 8402 h 10000"/>
                <a:gd name="connsiteX34" fmla="*/ 7823 w 10000"/>
                <a:gd name="connsiteY34" fmla="*/ 8636 h 10000"/>
                <a:gd name="connsiteX35" fmla="*/ 7859 w 10000"/>
                <a:gd name="connsiteY35" fmla="*/ 8843 h 10000"/>
                <a:gd name="connsiteX36" fmla="*/ 7934 w 10000"/>
                <a:gd name="connsiteY36" fmla="*/ 8910 h 10000"/>
                <a:gd name="connsiteX37" fmla="*/ 8119 w 10000"/>
                <a:gd name="connsiteY37" fmla="*/ 9075 h 10000"/>
                <a:gd name="connsiteX38" fmla="*/ 9301 w 10000"/>
                <a:gd name="connsiteY38" fmla="*/ 9744 h 10000"/>
                <a:gd name="connsiteX39" fmla="*/ 10000 w 10000"/>
                <a:gd name="connsiteY39" fmla="*/ 10000 h 10000"/>
                <a:gd name="connsiteX0" fmla="*/ 0 w 10000"/>
                <a:gd name="connsiteY0" fmla="*/ 47 h 10000"/>
                <a:gd name="connsiteX1" fmla="*/ 2324 w 10000"/>
                <a:gd name="connsiteY1" fmla="*/ 0 h 10000"/>
                <a:gd name="connsiteX2" fmla="*/ 3321 w 10000"/>
                <a:gd name="connsiteY2" fmla="*/ 47 h 10000"/>
                <a:gd name="connsiteX3" fmla="*/ 3432 w 10000"/>
                <a:gd name="connsiteY3" fmla="*/ 117 h 10000"/>
                <a:gd name="connsiteX4" fmla="*/ 3542 w 10000"/>
                <a:gd name="connsiteY4" fmla="*/ 208 h 10000"/>
                <a:gd name="connsiteX5" fmla="*/ 3948 w 10000"/>
                <a:gd name="connsiteY5" fmla="*/ 973 h 10000"/>
                <a:gd name="connsiteX6" fmla="*/ 4170 w 10000"/>
                <a:gd name="connsiteY6" fmla="*/ 1342 h 10000"/>
                <a:gd name="connsiteX7" fmla="*/ 4390 w 10000"/>
                <a:gd name="connsiteY7" fmla="*/ 1852 h 10000"/>
                <a:gd name="connsiteX8" fmla="*/ 4576 w 10000"/>
                <a:gd name="connsiteY8" fmla="*/ 2038 h 10000"/>
                <a:gd name="connsiteX9" fmla="*/ 4687 w 10000"/>
                <a:gd name="connsiteY9" fmla="*/ 2246 h 10000"/>
                <a:gd name="connsiteX10" fmla="*/ 4799 w 10000"/>
                <a:gd name="connsiteY10" fmla="*/ 2615 h 10000"/>
                <a:gd name="connsiteX11" fmla="*/ 5202 w 10000"/>
                <a:gd name="connsiteY11" fmla="*/ 3148 h 10000"/>
                <a:gd name="connsiteX12" fmla="*/ 5277 w 10000"/>
                <a:gd name="connsiteY12" fmla="*/ 3215 h 10000"/>
                <a:gd name="connsiteX13" fmla="*/ 5314 w 10000"/>
                <a:gd name="connsiteY13" fmla="*/ 3518 h 10000"/>
                <a:gd name="connsiteX14" fmla="*/ 5498 w 10000"/>
                <a:gd name="connsiteY14" fmla="*/ 3725 h 10000"/>
                <a:gd name="connsiteX15" fmla="*/ 5610 w 10000"/>
                <a:gd name="connsiteY15" fmla="*/ 3845 h 10000"/>
                <a:gd name="connsiteX16" fmla="*/ 6126 w 10000"/>
                <a:gd name="connsiteY16" fmla="*/ 3980 h 10000"/>
                <a:gd name="connsiteX17" fmla="*/ 6422 w 10000"/>
                <a:gd name="connsiteY17" fmla="*/ 4098 h 10000"/>
                <a:gd name="connsiteX18" fmla="*/ 6791 w 10000"/>
                <a:gd name="connsiteY18" fmla="*/ 4212 h 10000"/>
                <a:gd name="connsiteX19" fmla="*/ 6938 w 10000"/>
                <a:gd name="connsiteY19" fmla="*/ 4237 h 10000"/>
                <a:gd name="connsiteX20" fmla="*/ 8782 w 10000"/>
                <a:gd name="connsiteY20" fmla="*/ 5185 h 10000"/>
                <a:gd name="connsiteX21" fmla="*/ 9189 w 10000"/>
                <a:gd name="connsiteY21" fmla="*/ 5487 h 10000"/>
                <a:gd name="connsiteX22" fmla="*/ 9301 w 10000"/>
                <a:gd name="connsiteY22" fmla="*/ 5625 h 10000"/>
                <a:gd name="connsiteX23" fmla="*/ 9301 w 10000"/>
                <a:gd name="connsiteY23" fmla="*/ 5717 h 10000"/>
                <a:gd name="connsiteX24" fmla="*/ 9262 w 10000"/>
                <a:gd name="connsiteY24" fmla="*/ 5903 h 10000"/>
                <a:gd name="connsiteX25" fmla="*/ 9079 w 10000"/>
                <a:gd name="connsiteY25" fmla="*/ 6089 h 10000"/>
                <a:gd name="connsiteX26" fmla="*/ 8857 w 10000"/>
                <a:gd name="connsiteY26" fmla="*/ 6343 h 10000"/>
                <a:gd name="connsiteX27" fmla="*/ 8747 w 10000"/>
                <a:gd name="connsiteY27" fmla="*/ 6550 h 10000"/>
                <a:gd name="connsiteX28" fmla="*/ 8635 w 10000"/>
                <a:gd name="connsiteY28" fmla="*/ 7107 h 10000"/>
                <a:gd name="connsiteX29" fmla="*/ 8377 w 10000"/>
                <a:gd name="connsiteY29" fmla="*/ 7430 h 10000"/>
                <a:gd name="connsiteX30" fmla="*/ 8045 w 10000"/>
                <a:gd name="connsiteY30" fmla="*/ 7942 h 10000"/>
                <a:gd name="connsiteX31" fmla="*/ 7970 w 10000"/>
                <a:gd name="connsiteY31" fmla="*/ 8125 h 10000"/>
                <a:gd name="connsiteX32" fmla="*/ 7934 w 10000"/>
                <a:gd name="connsiteY32" fmla="*/ 8265 h 10000"/>
                <a:gd name="connsiteX33" fmla="*/ 7859 w 10000"/>
                <a:gd name="connsiteY33" fmla="*/ 8402 h 10000"/>
                <a:gd name="connsiteX34" fmla="*/ 7823 w 10000"/>
                <a:gd name="connsiteY34" fmla="*/ 8636 h 10000"/>
                <a:gd name="connsiteX35" fmla="*/ 7859 w 10000"/>
                <a:gd name="connsiteY35" fmla="*/ 8843 h 10000"/>
                <a:gd name="connsiteX36" fmla="*/ 7934 w 10000"/>
                <a:gd name="connsiteY36" fmla="*/ 8910 h 10000"/>
                <a:gd name="connsiteX37" fmla="*/ 8119 w 10000"/>
                <a:gd name="connsiteY37" fmla="*/ 9075 h 10000"/>
                <a:gd name="connsiteX38" fmla="*/ 9157 w 10000"/>
                <a:gd name="connsiteY38" fmla="*/ 9685 h 10000"/>
                <a:gd name="connsiteX39" fmla="*/ 9301 w 10000"/>
                <a:gd name="connsiteY39" fmla="*/ 9744 h 10000"/>
                <a:gd name="connsiteX40" fmla="*/ 10000 w 10000"/>
                <a:gd name="connsiteY40" fmla="*/ 10000 h 10000"/>
                <a:gd name="connsiteX0" fmla="*/ 0 w 10000"/>
                <a:gd name="connsiteY0" fmla="*/ 47 h 10000"/>
                <a:gd name="connsiteX1" fmla="*/ 2324 w 10000"/>
                <a:gd name="connsiteY1" fmla="*/ 0 h 10000"/>
                <a:gd name="connsiteX2" fmla="*/ 3321 w 10000"/>
                <a:gd name="connsiteY2" fmla="*/ 47 h 10000"/>
                <a:gd name="connsiteX3" fmla="*/ 3432 w 10000"/>
                <a:gd name="connsiteY3" fmla="*/ 117 h 10000"/>
                <a:gd name="connsiteX4" fmla="*/ 3542 w 10000"/>
                <a:gd name="connsiteY4" fmla="*/ 208 h 10000"/>
                <a:gd name="connsiteX5" fmla="*/ 3948 w 10000"/>
                <a:gd name="connsiteY5" fmla="*/ 973 h 10000"/>
                <a:gd name="connsiteX6" fmla="*/ 4170 w 10000"/>
                <a:gd name="connsiteY6" fmla="*/ 1342 h 10000"/>
                <a:gd name="connsiteX7" fmla="*/ 4390 w 10000"/>
                <a:gd name="connsiteY7" fmla="*/ 1852 h 10000"/>
                <a:gd name="connsiteX8" fmla="*/ 4576 w 10000"/>
                <a:gd name="connsiteY8" fmla="*/ 2038 h 10000"/>
                <a:gd name="connsiteX9" fmla="*/ 4687 w 10000"/>
                <a:gd name="connsiteY9" fmla="*/ 2246 h 10000"/>
                <a:gd name="connsiteX10" fmla="*/ 4799 w 10000"/>
                <a:gd name="connsiteY10" fmla="*/ 2615 h 10000"/>
                <a:gd name="connsiteX11" fmla="*/ 5202 w 10000"/>
                <a:gd name="connsiteY11" fmla="*/ 3148 h 10000"/>
                <a:gd name="connsiteX12" fmla="*/ 5277 w 10000"/>
                <a:gd name="connsiteY12" fmla="*/ 3215 h 10000"/>
                <a:gd name="connsiteX13" fmla="*/ 5314 w 10000"/>
                <a:gd name="connsiteY13" fmla="*/ 3518 h 10000"/>
                <a:gd name="connsiteX14" fmla="*/ 5498 w 10000"/>
                <a:gd name="connsiteY14" fmla="*/ 3725 h 10000"/>
                <a:gd name="connsiteX15" fmla="*/ 5610 w 10000"/>
                <a:gd name="connsiteY15" fmla="*/ 3845 h 10000"/>
                <a:gd name="connsiteX16" fmla="*/ 6126 w 10000"/>
                <a:gd name="connsiteY16" fmla="*/ 3980 h 10000"/>
                <a:gd name="connsiteX17" fmla="*/ 6422 w 10000"/>
                <a:gd name="connsiteY17" fmla="*/ 4098 h 10000"/>
                <a:gd name="connsiteX18" fmla="*/ 6791 w 10000"/>
                <a:gd name="connsiteY18" fmla="*/ 4212 h 10000"/>
                <a:gd name="connsiteX19" fmla="*/ 6938 w 10000"/>
                <a:gd name="connsiteY19" fmla="*/ 4237 h 10000"/>
                <a:gd name="connsiteX20" fmla="*/ 8782 w 10000"/>
                <a:gd name="connsiteY20" fmla="*/ 5185 h 10000"/>
                <a:gd name="connsiteX21" fmla="*/ 9189 w 10000"/>
                <a:gd name="connsiteY21" fmla="*/ 5487 h 10000"/>
                <a:gd name="connsiteX22" fmla="*/ 9301 w 10000"/>
                <a:gd name="connsiteY22" fmla="*/ 5625 h 10000"/>
                <a:gd name="connsiteX23" fmla="*/ 9301 w 10000"/>
                <a:gd name="connsiteY23" fmla="*/ 5717 h 10000"/>
                <a:gd name="connsiteX24" fmla="*/ 9262 w 10000"/>
                <a:gd name="connsiteY24" fmla="*/ 5903 h 10000"/>
                <a:gd name="connsiteX25" fmla="*/ 9079 w 10000"/>
                <a:gd name="connsiteY25" fmla="*/ 6089 h 10000"/>
                <a:gd name="connsiteX26" fmla="*/ 8857 w 10000"/>
                <a:gd name="connsiteY26" fmla="*/ 6343 h 10000"/>
                <a:gd name="connsiteX27" fmla="*/ 8747 w 10000"/>
                <a:gd name="connsiteY27" fmla="*/ 6550 h 10000"/>
                <a:gd name="connsiteX28" fmla="*/ 8635 w 10000"/>
                <a:gd name="connsiteY28" fmla="*/ 7107 h 10000"/>
                <a:gd name="connsiteX29" fmla="*/ 8377 w 10000"/>
                <a:gd name="connsiteY29" fmla="*/ 7430 h 10000"/>
                <a:gd name="connsiteX30" fmla="*/ 8045 w 10000"/>
                <a:gd name="connsiteY30" fmla="*/ 7942 h 10000"/>
                <a:gd name="connsiteX31" fmla="*/ 7970 w 10000"/>
                <a:gd name="connsiteY31" fmla="*/ 8125 h 10000"/>
                <a:gd name="connsiteX32" fmla="*/ 7934 w 10000"/>
                <a:gd name="connsiteY32" fmla="*/ 8265 h 10000"/>
                <a:gd name="connsiteX33" fmla="*/ 7859 w 10000"/>
                <a:gd name="connsiteY33" fmla="*/ 8402 h 10000"/>
                <a:gd name="connsiteX34" fmla="*/ 7823 w 10000"/>
                <a:gd name="connsiteY34" fmla="*/ 8636 h 10000"/>
                <a:gd name="connsiteX35" fmla="*/ 7859 w 10000"/>
                <a:gd name="connsiteY35" fmla="*/ 8843 h 10000"/>
                <a:gd name="connsiteX36" fmla="*/ 7934 w 10000"/>
                <a:gd name="connsiteY36" fmla="*/ 8910 h 10000"/>
                <a:gd name="connsiteX37" fmla="*/ 8119 w 10000"/>
                <a:gd name="connsiteY37" fmla="*/ 9075 h 10000"/>
                <a:gd name="connsiteX38" fmla="*/ 9157 w 10000"/>
                <a:gd name="connsiteY38" fmla="*/ 9685 h 10000"/>
                <a:gd name="connsiteX39" fmla="*/ 10000 w 10000"/>
                <a:gd name="connsiteY39" fmla="*/ 10000 h 10000"/>
                <a:gd name="connsiteX0" fmla="*/ 0 w 10000"/>
                <a:gd name="connsiteY0" fmla="*/ 47 h 10000"/>
                <a:gd name="connsiteX1" fmla="*/ 2324 w 10000"/>
                <a:gd name="connsiteY1" fmla="*/ 0 h 10000"/>
                <a:gd name="connsiteX2" fmla="*/ 3321 w 10000"/>
                <a:gd name="connsiteY2" fmla="*/ 47 h 10000"/>
                <a:gd name="connsiteX3" fmla="*/ 3432 w 10000"/>
                <a:gd name="connsiteY3" fmla="*/ 117 h 10000"/>
                <a:gd name="connsiteX4" fmla="*/ 3542 w 10000"/>
                <a:gd name="connsiteY4" fmla="*/ 208 h 10000"/>
                <a:gd name="connsiteX5" fmla="*/ 3948 w 10000"/>
                <a:gd name="connsiteY5" fmla="*/ 973 h 10000"/>
                <a:gd name="connsiteX6" fmla="*/ 4170 w 10000"/>
                <a:gd name="connsiteY6" fmla="*/ 1342 h 10000"/>
                <a:gd name="connsiteX7" fmla="*/ 4390 w 10000"/>
                <a:gd name="connsiteY7" fmla="*/ 1852 h 10000"/>
                <a:gd name="connsiteX8" fmla="*/ 4576 w 10000"/>
                <a:gd name="connsiteY8" fmla="*/ 2038 h 10000"/>
                <a:gd name="connsiteX9" fmla="*/ 4687 w 10000"/>
                <a:gd name="connsiteY9" fmla="*/ 2246 h 10000"/>
                <a:gd name="connsiteX10" fmla="*/ 4799 w 10000"/>
                <a:gd name="connsiteY10" fmla="*/ 2615 h 10000"/>
                <a:gd name="connsiteX11" fmla="*/ 5202 w 10000"/>
                <a:gd name="connsiteY11" fmla="*/ 3148 h 10000"/>
                <a:gd name="connsiteX12" fmla="*/ 5277 w 10000"/>
                <a:gd name="connsiteY12" fmla="*/ 3215 h 10000"/>
                <a:gd name="connsiteX13" fmla="*/ 5314 w 10000"/>
                <a:gd name="connsiteY13" fmla="*/ 3518 h 10000"/>
                <a:gd name="connsiteX14" fmla="*/ 5498 w 10000"/>
                <a:gd name="connsiteY14" fmla="*/ 3725 h 10000"/>
                <a:gd name="connsiteX15" fmla="*/ 5610 w 10000"/>
                <a:gd name="connsiteY15" fmla="*/ 3845 h 10000"/>
                <a:gd name="connsiteX16" fmla="*/ 6126 w 10000"/>
                <a:gd name="connsiteY16" fmla="*/ 3980 h 10000"/>
                <a:gd name="connsiteX17" fmla="*/ 6422 w 10000"/>
                <a:gd name="connsiteY17" fmla="*/ 4098 h 10000"/>
                <a:gd name="connsiteX18" fmla="*/ 6791 w 10000"/>
                <a:gd name="connsiteY18" fmla="*/ 4212 h 10000"/>
                <a:gd name="connsiteX19" fmla="*/ 6938 w 10000"/>
                <a:gd name="connsiteY19" fmla="*/ 4237 h 10000"/>
                <a:gd name="connsiteX20" fmla="*/ 8782 w 10000"/>
                <a:gd name="connsiteY20" fmla="*/ 5185 h 10000"/>
                <a:gd name="connsiteX21" fmla="*/ 9189 w 10000"/>
                <a:gd name="connsiteY21" fmla="*/ 5487 h 10000"/>
                <a:gd name="connsiteX22" fmla="*/ 9301 w 10000"/>
                <a:gd name="connsiteY22" fmla="*/ 5625 h 10000"/>
                <a:gd name="connsiteX23" fmla="*/ 9301 w 10000"/>
                <a:gd name="connsiteY23" fmla="*/ 5717 h 10000"/>
                <a:gd name="connsiteX24" fmla="*/ 9262 w 10000"/>
                <a:gd name="connsiteY24" fmla="*/ 5903 h 10000"/>
                <a:gd name="connsiteX25" fmla="*/ 9079 w 10000"/>
                <a:gd name="connsiteY25" fmla="*/ 6089 h 10000"/>
                <a:gd name="connsiteX26" fmla="*/ 8857 w 10000"/>
                <a:gd name="connsiteY26" fmla="*/ 6343 h 10000"/>
                <a:gd name="connsiteX27" fmla="*/ 8747 w 10000"/>
                <a:gd name="connsiteY27" fmla="*/ 6550 h 10000"/>
                <a:gd name="connsiteX28" fmla="*/ 8635 w 10000"/>
                <a:gd name="connsiteY28" fmla="*/ 7107 h 10000"/>
                <a:gd name="connsiteX29" fmla="*/ 8377 w 10000"/>
                <a:gd name="connsiteY29" fmla="*/ 7430 h 10000"/>
                <a:gd name="connsiteX30" fmla="*/ 8045 w 10000"/>
                <a:gd name="connsiteY30" fmla="*/ 7942 h 10000"/>
                <a:gd name="connsiteX31" fmla="*/ 7970 w 10000"/>
                <a:gd name="connsiteY31" fmla="*/ 8125 h 10000"/>
                <a:gd name="connsiteX32" fmla="*/ 7934 w 10000"/>
                <a:gd name="connsiteY32" fmla="*/ 8265 h 10000"/>
                <a:gd name="connsiteX33" fmla="*/ 7859 w 10000"/>
                <a:gd name="connsiteY33" fmla="*/ 8402 h 10000"/>
                <a:gd name="connsiteX34" fmla="*/ 7823 w 10000"/>
                <a:gd name="connsiteY34" fmla="*/ 8636 h 10000"/>
                <a:gd name="connsiteX35" fmla="*/ 7859 w 10000"/>
                <a:gd name="connsiteY35" fmla="*/ 8843 h 10000"/>
                <a:gd name="connsiteX36" fmla="*/ 7934 w 10000"/>
                <a:gd name="connsiteY36" fmla="*/ 8910 h 10000"/>
                <a:gd name="connsiteX37" fmla="*/ 8119 w 10000"/>
                <a:gd name="connsiteY37" fmla="*/ 9075 h 10000"/>
                <a:gd name="connsiteX38" fmla="*/ 10000 w 10000"/>
                <a:gd name="connsiteY38" fmla="*/ 10000 h 10000"/>
                <a:gd name="connsiteX0" fmla="*/ 0 w 9301"/>
                <a:gd name="connsiteY0" fmla="*/ 47 h 9075"/>
                <a:gd name="connsiteX1" fmla="*/ 2324 w 9301"/>
                <a:gd name="connsiteY1" fmla="*/ 0 h 9075"/>
                <a:gd name="connsiteX2" fmla="*/ 3321 w 9301"/>
                <a:gd name="connsiteY2" fmla="*/ 47 h 9075"/>
                <a:gd name="connsiteX3" fmla="*/ 3432 w 9301"/>
                <a:gd name="connsiteY3" fmla="*/ 117 h 9075"/>
                <a:gd name="connsiteX4" fmla="*/ 3542 w 9301"/>
                <a:gd name="connsiteY4" fmla="*/ 208 h 9075"/>
                <a:gd name="connsiteX5" fmla="*/ 3948 w 9301"/>
                <a:gd name="connsiteY5" fmla="*/ 973 h 9075"/>
                <a:gd name="connsiteX6" fmla="*/ 4170 w 9301"/>
                <a:gd name="connsiteY6" fmla="*/ 1342 h 9075"/>
                <a:gd name="connsiteX7" fmla="*/ 4390 w 9301"/>
                <a:gd name="connsiteY7" fmla="*/ 1852 h 9075"/>
                <a:gd name="connsiteX8" fmla="*/ 4576 w 9301"/>
                <a:gd name="connsiteY8" fmla="*/ 2038 h 9075"/>
                <a:gd name="connsiteX9" fmla="*/ 4687 w 9301"/>
                <a:gd name="connsiteY9" fmla="*/ 2246 h 9075"/>
                <a:gd name="connsiteX10" fmla="*/ 4799 w 9301"/>
                <a:gd name="connsiteY10" fmla="*/ 2615 h 9075"/>
                <a:gd name="connsiteX11" fmla="*/ 5202 w 9301"/>
                <a:gd name="connsiteY11" fmla="*/ 3148 h 9075"/>
                <a:gd name="connsiteX12" fmla="*/ 5277 w 9301"/>
                <a:gd name="connsiteY12" fmla="*/ 3215 h 9075"/>
                <a:gd name="connsiteX13" fmla="*/ 5314 w 9301"/>
                <a:gd name="connsiteY13" fmla="*/ 3518 h 9075"/>
                <a:gd name="connsiteX14" fmla="*/ 5498 w 9301"/>
                <a:gd name="connsiteY14" fmla="*/ 3725 h 9075"/>
                <a:gd name="connsiteX15" fmla="*/ 5610 w 9301"/>
                <a:gd name="connsiteY15" fmla="*/ 3845 h 9075"/>
                <a:gd name="connsiteX16" fmla="*/ 6126 w 9301"/>
                <a:gd name="connsiteY16" fmla="*/ 3980 h 9075"/>
                <a:gd name="connsiteX17" fmla="*/ 6422 w 9301"/>
                <a:gd name="connsiteY17" fmla="*/ 4098 h 9075"/>
                <a:gd name="connsiteX18" fmla="*/ 6791 w 9301"/>
                <a:gd name="connsiteY18" fmla="*/ 4212 h 9075"/>
                <a:gd name="connsiteX19" fmla="*/ 6938 w 9301"/>
                <a:gd name="connsiteY19" fmla="*/ 4237 h 9075"/>
                <a:gd name="connsiteX20" fmla="*/ 8782 w 9301"/>
                <a:gd name="connsiteY20" fmla="*/ 5185 h 9075"/>
                <a:gd name="connsiteX21" fmla="*/ 9189 w 9301"/>
                <a:gd name="connsiteY21" fmla="*/ 5487 h 9075"/>
                <a:gd name="connsiteX22" fmla="*/ 9301 w 9301"/>
                <a:gd name="connsiteY22" fmla="*/ 5625 h 9075"/>
                <a:gd name="connsiteX23" fmla="*/ 9301 w 9301"/>
                <a:gd name="connsiteY23" fmla="*/ 5717 h 9075"/>
                <a:gd name="connsiteX24" fmla="*/ 9262 w 9301"/>
                <a:gd name="connsiteY24" fmla="*/ 5903 h 9075"/>
                <a:gd name="connsiteX25" fmla="*/ 9079 w 9301"/>
                <a:gd name="connsiteY25" fmla="*/ 6089 h 9075"/>
                <a:gd name="connsiteX26" fmla="*/ 8857 w 9301"/>
                <a:gd name="connsiteY26" fmla="*/ 6343 h 9075"/>
                <a:gd name="connsiteX27" fmla="*/ 8747 w 9301"/>
                <a:gd name="connsiteY27" fmla="*/ 6550 h 9075"/>
                <a:gd name="connsiteX28" fmla="*/ 8635 w 9301"/>
                <a:gd name="connsiteY28" fmla="*/ 7107 h 9075"/>
                <a:gd name="connsiteX29" fmla="*/ 8377 w 9301"/>
                <a:gd name="connsiteY29" fmla="*/ 7430 h 9075"/>
                <a:gd name="connsiteX30" fmla="*/ 8045 w 9301"/>
                <a:gd name="connsiteY30" fmla="*/ 7942 h 9075"/>
                <a:gd name="connsiteX31" fmla="*/ 7970 w 9301"/>
                <a:gd name="connsiteY31" fmla="*/ 8125 h 9075"/>
                <a:gd name="connsiteX32" fmla="*/ 7934 w 9301"/>
                <a:gd name="connsiteY32" fmla="*/ 8265 h 9075"/>
                <a:gd name="connsiteX33" fmla="*/ 7859 w 9301"/>
                <a:gd name="connsiteY33" fmla="*/ 8402 h 9075"/>
                <a:gd name="connsiteX34" fmla="*/ 7823 w 9301"/>
                <a:gd name="connsiteY34" fmla="*/ 8636 h 9075"/>
                <a:gd name="connsiteX35" fmla="*/ 7859 w 9301"/>
                <a:gd name="connsiteY35" fmla="*/ 8843 h 9075"/>
                <a:gd name="connsiteX36" fmla="*/ 7934 w 9301"/>
                <a:gd name="connsiteY36" fmla="*/ 8910 h 9075"/>
                <a:gd name="connsiteX37" fmla="*/ 8119 w 9301"/>
                <a:gd name="connsiteY37" fmla="*/ 9075 h 9075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5713 w 10000"/>
                <a:gd name="connsiteY13" fmla="*/ 3877 h 10000"/>
                <a:gd name="connsiteX14" fmla="*/ 5911 w 10000"/>
                <a:gd name="connsiteY14" fmla="*/ 4105 h 10000"/>
                <a:gd name="connsiteX15" fmla="*/ 6586 w 10000"/>
                <a:gd name="connsiteY15" fmla="*/ 4386 h 10000"/>
                <a:gd name="connsiteX16" fmla="*/ 6905 w 10000"/>
                <a:gd name="connsiteY16" fmla="*/ 4516 h 10000"/>
                <a:gd name="connsiteX17" fmla="*/ 7301 w 10000"/>
                <a:gd name="connsiteY17" fmla="*/ 4641 h 10000"/>
                <a:gd name="connsiteX18" fmla="*/ 7459 w 10000"/>
                <a:gd name="connsiteY18" fmla="*/ 4669 h 10000"/>
                <a:gd name="connsiteX19" fmla="*/ 9442 w 10000"/>
                <a:gd name="connsiteY19" fmla="*/ 5713 h 10000"/>
                <a:gd name="connsiteX20" fmla="*/ 9880 w 10000"/>
                <a:gd name="connsiteY20" fmla="*/ 6046 h 10000"/>
                <a:gd name="connsiteX21" fmla="*/ 10000 w 10000"/>
                <a:gd name="connsiteY21" fmla="*/ 6198 h 10000"/>
                <a:gd name="connsiteX22" fmla="*/ 10000 w 10000"/>
                <a:gd name="connsiteY22" fmla="*/ 6300 h 10000"/>
                <a:gd name="connsiteX23" fmla="*/ 9958 w 10000"/>
                <a:gd name="connsiteY23" fmla="*/ 6505 h 10000"/>
                <a:gd name="connsiteX24" fmla="*/ 9761 w 10000"/>
                <a:gd name="connsiteY24" fmla="*/ 6710 h 10000"/>
                <a:gd name="connsiteX25" fmla="*/ 9523 w 10000"/>
                <a:gd name="connsiteY25" fmla="*/ 6990 h 10000"/>
                <a:gd name="connsiteX26" fmla="*/ 9404 w 10000"/>
                <a:gd name="connsiteY26" fmla="*/ 7218 h 10000"/>
                <a:gd name="connsiteX27" fmla="*/ 9284 w 10000"/>
                <a:gd name="connsiteY27" fmla="*/ 7831 h 10000"/>
                <a:gd name="connsiteX28" fmla="*/ 9007 w 10000"/>
                <a:gd name="connsiteY28" fmla="*/ 8187 h 10000"/>
                <a:gd name="connsiteX29" fmla="*/ 8650 w 10000"/>
                <a:gd name="connsiteY29" fmla="*/ 8752 h 10000"/>
                <a:gd name="connsiteX30" fmla="*/ 8569 w 10000"/>
                <a:gd name="connsiteY30" fmla="*/ 8953 h 10000"/>
                <a:gd name="connsiteX31" fmla="*/ 8530 w 10000"/>
                <a:gd name="connsiteY31" fmla="*/ 9107 h 10000"/>
                <a:gd name="connsiteX32" fmla="*/ 8450 w 10000"/>
                <a:gd name="connsiteY32" fmla="*/ 9258 h 10000"/>
                <a:gd name="connsiteX33" fmla="*/ 8411 w 10000"/>
                <a:gd name="connsiteY33" fmla="*/ 9516 h 10000"/>
                <a:gd name="connsiteX34" fmla="*/ 8450 w 10000"/>
                <a:gd name="connsiteY34" fmla="*/ 9744 h 10000"/>
                <a:gd name="connsiteX35" fmla="*/ 8530 w 10000"/>
                <a:gd name="connsiteY35" fmla="*/ 9818 h 10000"/>
                <a:gd name="connsiteX36" fmla="*/ 8729 w 10000"/>
                <a:gd name="connsiteY36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5713 w 10000"/>
                <a:gd name="connsiteY13" fmla="*/ 3877 h 10000"/>
                <a:gd name="connsiteX14" fmla="*/ 5911 w 10000"/>
                <a:gd name="connsiteY14" fmla="*/ 4105 h 10000"/>
                <a:gd name="connsiteX15" fmla="*/ 6002 w 10000"/>
                <a:gd name="connsiteY15" fmla="*/ 4141 h 10000"/>
                <a:gd name="connsiteX16" fmla="*/ 6586 w 10000"/>
                <a:gd name="connsiteY16" fmla="*/ 4386 h 10000"/>
                <a:gd name="connsiteX17" fmla="*/ 6905 w 10000"/>
                <a:gd name="connsiteY17" fmla="*/ 4516 h 10000"/>
                <a:gd name="connsiteX18" fmla="*/ 7301 w 10000"/>
                <a:gd name="connsiteY18" fmla="*/ 4641 h 10000"/>
                <a:gd name="connsiteX19" fmla="*/ 7459 w 10000"/>
                <a:gd name="connsiteY19" fmla="*/ 4669 h 10000"/>
                <a:gd name="connsiteX20" fmla="*/ 9442 w 10000"/>
                <a:gd name="connsiteY20" fmla="*/ 5713 h 10000"/>
                <a:gd name="connsiteX21" fmla="*/ 9880 w 10000"/>
                <a:gd name="connsiteY21" fmla="*/ 6046 h 10000"/>
                <a:gd name="connsiteX22" fmla="*/ 10000 w 10000"/>
                <a:gd name="connsiteY22" fmla="*/ 6198 h 10000"/>
                <a:gd name="connsiteX23" fmla="*/ 10000 w 10000"/>
                <a:gd name="connsiteY23" fmla="*/ 6300 h 10000"/>
                <a:gd name="connsiteX24" fmla="*/ 9958 w 10000"/>
                <a:gd name="connsiteY24" fmla="*/ 6505 h 10000"/>
                <a:gd name="connsiteX25" fmla="*/ 9761 w 10000"/>
                <a:gd name="connsiteY25" fmla="*/ 6710 h 10000"/>
                <a:gd name="connsiteX26" fmla="*/ 9523 w 10000"/>
                <a:gd name="connsiteY26" fmla="*/ 6990 h 10000"/>
                <a:gd name="connsiteX27" fmla="*/ 9404 w 10000"/>
                <a:gd name="connsiteY27" fmla="*/ 7218 h 10000"/>
                <a:gd name="connsiteX28" fmla="*/ 9284 w 10000"/>
                <a:gd name="connsiteY28" fmla="*/ 7831 h 10000"/>
                <a:gd name="connsiteX29" fmla="*/ 9007 w 10000"/>
                <a:gd name="connsiteY29" fmla="*/ 8187 h 10000"/>
                <a:gd name="connsiteX30" fmla="*/ 8650 w 10000"/>
                <a:gd name="connsiteY30" fmla="*/ 8752 h 10000"/>
                <a:gd name="connsiteX31" fmla="*/ 8569 w 10000"/>
                <a:gd name="connsiteY31" fmla="*/ 8953 h 10000"/>
                <a:gd name="connsiteX32" fmla="*/ 8530 w 10000"/>
                <a:gd name="connsiteY32" fmla="*/ 9107 h 10000"/>
                <a:gd name="connsiteX33" fmla="*/ 8450 w 10000"/>
                <a:gd name="connsiteY33" fmla="*/ 9258 h 10000"/>
                <a:gd name="connsiteX34" fmla="*/ 8411 w 10000"/>
                <a:gd name="connsiteY34" fmla="*/ 9516 h 10000"/>
                <a:gd name="connsiteX35" fmla="*/ 8450 w 10000"/>
                <a:gd name="connsiteY35" fmla="*/ 9744 h 10000"/>
                <a:gd name="connsiteX36" fmla="*/ 8530 w 10000"/>
                <a:gd name="connsiteY36" fmla="*/ 9818 h 10000"/>
                <a:gd name="connsiteX37" fmla="*/ 8729 w 10000"/>
                <a:gd name="connsiteY37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5713 w 10000"/>
                <a:gd name="connsiteY13" fmla="*/ 3877 h 10000"/>
                <a:gd name="connsiteX14" fmla="*/ 5911 w 10000"/>
                <a:gd name="connsiteY14" fmla="*/ 4105 h 10000"/>
                <a:gd name="connsiteX15" fmla="*/ 6002 w 10000"/>
                <a:gd name="connsiteY15" fmla="*/ 4141 h 10000"/>
                <a:gd name="connsiteX16" fmla="*/ 6905 w 10000"/>
                <a:gd name="connsiteY16" fmla="*/ 4516 h 10000"/>
                <a:gd name="connsiteX17" fmla="*/ 7301 w 10000"/>
                <a:gd name="connsiteY17" fmla="*/ 4641 h 10000"/>
                <a:gd name="connsiteX18" fmla="*/ 7459 w 10000"/>
                <a:gd name="connsiteY18" fmla="*/ 4669 h 10000"/>
                <a:gd name="connsiteX19" fmla="*/ 9442 w 10000"/>
                <a:gd name="connsiteY19" fmla="*/ 5713 h 10000"/>
                <a:gd name="connsiteX20" fmla="*/ 9880 w 10000"/>
                <a:gd name="connsiteY20" fmla="*/ 6046 h 10000"/>
                <a:gd name="connsiteX21" fmla="*/ 10000 w 10000"/>
                <a:gd name="connsiteY21" fmla="*/ 6198 h 10000"/>
                <a:gd name="connsiteX22" fmla="*/ 10000 w 10000"/>
                <a:gd name="connsiteY22" fmla="*/ 6300 h 10000"/>
                <a:gd name="connsiteX23" fmla="*/ 9958 w 10000"/>
                <a:gd name="connsiteY23" fmla="*/ 6505 h 10000"/>
                <a:gd name="connsiteX24" fmla="*/ 9761 w 10000"/>
                <a:gd name="connsiteY24" fmla="*/ 6710 h 10000"/>
                <a:gd name="connsiteX25" fmla="*/ 9523 w 10000"/>
                <a:gd name="connsiteY25" fmla="*/ 6990 h 10000"/>
                <a:gd name="connsiteX26" fmla="*/ 9404 w 10000"/>
                <a:gd name="connsiteY26" fmla="*/ 7218 h 10000"/>
                <a:gd name="connsiteX27" fmla="*/ 9284 w 10000"/>
                <a:gd name="connsiteY27" fmla="*/ 7831 h 10000"/>
                <a:gd name="connsiteX28" fmla="*/ 9007 w 10000"/>
                <a:gd name="connsiteY28" fmla="*/ 8187 h 10000"/>
                <a:gd name="connsiteX29" fmla="*/ 8650 w 10000"/>
                <a:gd name="connsiteY29" fmla="*/ 8752 h 10000"/>
                <a:gd name="connsiteX30" fmla="*/ 8569 w 10000"/>
                <a:gd name="connsiteY30" fmla="*/ 8953 h 10000"/>
                <a:gd name="connsiteX31" fmla="*/ 8530 w 10000"/>
                <a:gd name="connsiteY31" fmla="*/ 9107 h 10000"/>
                <a:gd name="connsiteX32" fmla="*/ 8450 w 10000"/>
                <a:gd name="connsiteY32" fmla="*/ 9258 h 10000"/>
                <a:gd name="connsiteX33" fmla="*/ 8411 w 10000"/>
                <a:gd name="connsiteY33" fmla="*/ 9516 h 10000"/>
                <a:gd name="connsiteX34" fmla="*/ 8450 w 10000"/>
                <a:gd name="connsiteY34" fmla="*/ 9744 h 10000"/>
                <a:gd name="connsiteX35" fmla="*/ 8530 w 10000"/>
                <a:gd name="connsiteY35" fmla="*/ 9818 h 10000"/>
                <a:gd name="connsiteX36" fmla="*/ 8729 w 10000"/>
                <a:gd name="connsiteY36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5713 w 10000"/>
                <a:gd name="connsiteY13" fmla="*/ 3877 h 10000"/>
                <a:gd name="connsiteX14" fmla="*/ 5911 w 10000"/>
                <a:gd name="connsiteY14" fmla="*/ 4105 h 10000"/>
                <a:gd name="connsiteX15" fmla="*/ 6002 w 10000"/>
                <a:gd name="connsiteY15" fmla="*/ 4141 h 10000"/>
                <a:gd name="connsiteX16" fmla="*/ 6905 w 10000"/>
                <a:gd name="connsiteY16" fmla="*/ 4516 h 10000"/>
                <a:gd name="connsiteX17" fmla="*/ 7301 w 10000"/>
                <a:gd name="connsiteY17" fmla="*/ 4641 h 10000"/>
                <a:gd name="connsiteX18" fmla="*/ 9442 w 10000"/>
                <a:gd name="connsiteY18" fmla="*/ 5713 h 10000"/>
                <a:gd name="connsiteX19" fmla="*/ 9880 w 10000"/>
                <a:gd name="connsiteY19" fmla="*/ 6046 h 10000"/>
                <a:gd name="connsiteX20" fmla="*/ 10000 w 10000"/>
                <a:gd name="connsiteY20" fmla="*/ 6198 h 10000"/>
                <a:gd name="connsiteX21" fmla="*/ 10000 w 10000"/>
                <a:gd name="connsiteY21" fmla="*/ 6300 h 10000"/>
                <a:gd name="connsiteX22" fmla="*/ 9958 w 10000"/>
                <a:gd name="connsiteY22" fmla="*/ 6505 h 10000"/>
                <a:gd name="connsiteX23" fmla="*/ 9761 w 10000"/>
                <a:gd name="connsiteY23" fmla="*/ 6710 h 10000"/>
                <a:gd name="connsiteX24" fmla="*/ 9523 w 10000"/>
                <a:gd name="connsiteY24" fmla="*/ 6990 h 10000"/>
                <a:gd name="connsiteX25" fmla="*/ 9404 w 10000"/>
                <a:gd name="connsiteY25" fmla="*/ 7218 h 10000"/>
                <a:gd name="connsiteX26" fmla="*/ 9284 w 10000"/>
                <a:gd name="connsiteY26" fmla="*/ 7831 h 10000"/>
                <a:gd name="connsiteX27" fmla="*/ 9007 w 10000"/>
                <a:gd name="connsiteY27" fmla="*/ 8187 h 10000"/>
                <a:gd name="connsiteX28" fmla="*/ 8650 w 10000"/>
                <a:gd name="connsiteY28" fmla="*/ 8752 h 10000"/>
                <a:gd name="connsiteX29" fmla="*/ 8569 w 10000"/>
                <a:gd name="connsiteY29" fmla="*/ 8953 h 10000"/>
                <a:gd name="connsiteX30" fmla="*/ 8530 w 10000"/>
                <a:gd name="connsiteY30" fmla="*/ 9107 h 10000"/>
                <a:gd name="connsiteX31" fmla="*/ 8450 w 10000"/>
                <a:gd name="connsiteY31" fmla="*/ 9258 h 10000"/>
                <a:gd name="connsiteX32" fmla="*/ 8411 w 10000"/>
                <a:gd name="connsiteY32" fmla="*/ 9516 h 10000"/>
                <a:gd name="connsiteX33" fmla="*/ 8450 w 10000"/>
                <a:gd name="connsiteY33" fmla="*/ 9744 h 10000"/>
                <a:gd name="connsiteX34" fmla="*/ 8530 w 10000"/>
                <a:gd name="connsiteY34" fmla="*/ 9818 h 10000"/>
                <a:gd name="connsiteX35" fmla="*/ 8729 w 10000"/>
                <a:gd name="connsiteY35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5713 w 10000"/>
                <a:gd name="connsiteY13" fmla="*/ 3877 h 10000"/>
                <a:gd name="connsiteX14" fmla="*/ 5911 w 10000"/>
                <a:gd name="connsiteY14" fmla="*/ 4105 h 10000"/>
                <a:gd name="connsiteX15" fmla="*/ 6002 w 10000"/>
                <a:gd name="connsiteY15" fmla="*/ 4141 h 10000"/>
                <a:gd name="connsiteX16" fmla="*/ 6905 w 10000"/>
                <a:gd name="connsiteY16" fmla="*/ 4516 h 10000"/>
                <a:gd name="connsiteX17" fmla="*/ 9442 w 10000"/>
                <a:gd name="connsiteY17" fmla="*/ 5713 h 10000"/>
                <a:gd name="connsiteX18" fmla="*/ 9880 w 10000"/>
                <a:gd name="connsiteY18" fmla="*/ 6046 h 10000"/>
                <a:gd name="connsiteX19" fmla="*/ 10000 w 10000"/>
                <a:gd name="connsiteY19" fmla="*/ 6198 h 10000"/>
                <a:gd name="connsiteX20" fmla="*/ 10000 w 10000"/>
                <a:gd name="connsiteY20" fmla="*/ 6300 h 10000"/>
                <a:gd name="connsiteX21" fmla="*/ 9958 w 10000"/>
                <a:gd name="connsiteY21" fmla="*/ 6505 h 10000"/>
                <a:gd name="connsiteX22" fmla="*/ 9761 w 10000"/>
                <a:gd name="connsiteY22" fmla="*/ 6710 h 10000"/>
                <a:gd name="connsiteX23" fmla="*/ 9523 w 10000"/>
                <a:gd name="connsiteY23" fmla="*/ 6990 h 10000"/>
                <a:gd name="connsiteX24" fmla="*/ 9404 w 10000"/>
                <a:gd name="connsiteY24" fmla="*/ 7218 h 10000"/>
                <a:gd name="connsiteX25" fmla="*/ 9284 w 10000"/>
                <a:gd name="connsiteY25" fmla="*/ 7831 h 10000"/>
                <a:gd name="connsiteX26" fmla="*/ 9007 w 10000"/>
                <a:gd name="connsiteY26" fmla="*/ 8187 h 10000"/>
                <a:gd name="connsiteX27" fmla="*/ 8650 w 10000"/>
                <a:gd name="connsiteY27" fmla="*/ 8752 h 10000"/>
                <a:gd name="connsiteX28" fmla="*/ 8569 w 10000"/>
                <a:gd name="connsiteY28" fmla="*/ 8953 h 10000"/>
                <a:gd name="connsiteX29" fmla="*/ 8530 w 10000"/>
                <a:gd name="connsiteY29" fmla="*/ 9107 h 10000"/>
                <a:gd name="connsiteX30" fmla="*/ 8450 w 10000"/>
                <a:gd name="connsiteY30" fmla="*/ 9258 h 10000"/>
                <a:gd name="connsiteX31" fmla="*/ 8411 w 10000"/>
                <a:gd name="connsiteY31" fmla="*/ 9516 h 10000"/>
                <a:gd name="connsiteX32" fmla="*/ 8450 w 10000"/>
                <a:gd name="connsiteY32" fmla="*/ 9744 h 10000"/>
                <a:gd name="connsiteX33" fmla="*/ 8530 w 10000"/>
                <a:gd name="connsiteY33" fmla="*/ 9818 h 10000"/>
                <a:gd name="connsiteX34" fmla="*/ 8729 w 10000"/>
                <a:gd name="connsiteY34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5713 w 10000"/>
                <a:gd name="connsiteY13" fmla="*/ 3877 h 10000"/>
                <a:gd name="connsiteX14" fmla="*/ 5911 w 10000"/>
                <a:gd name="connsiteY14" fmla="*/ 4105 h 10000"/>
                <a:gd name="connsiteX15" fmla="*/ 6002 w 10000"/>
                <a:gd name="connsiteY15" fmla="*/ 4141 h 10000"/>
                <a:gd name="connsiteX16" fmla="*/ 9442 w 10000"/>
                <a:gd name="connsiteY16" fmla="*/ 5713 h 10000"/>
                <a:gd name="connsiteX17" fmla="*/ 9880 w 10000"/>
                <a:gd name="connsiteY17" fmla="*/ 6046 h 10000"/>
                <a:gd name="connsiteX18" fmla="*/ 10000 w 10000"/>
                <a:gd name="connsiteY18" fmla="*/ 6198 h 10000"/>
                <a:gd name="connsiteX19" fmla="*/ 10000 w 10000"/>
                <a:gd name="connsiteY19" fmla="*/ 6300 h 10000"/>
                <a:gd name="connsiteX20" fmla="*/ 9958 w 10000"/>
                <a:gd name="connsiteY20" fmla="*/ 6505 h 10000"/>
                <a:gd name="connsiteX21" fmla="*/ 9761 w 10000"/>
                <a:gd name="connsiteY21" fmla="*/ 6710 h 10000"/>
                <a:gd name="connsiteX22" fmla="*/ 9523 w 10000"/>
                <a:gd name="connsiteY22" fmla="*/ 6990 h 10000"/>
                <a:gd name="connsiteX23" fmla="*/ 9404 w 10000"/>
                <a:gd name="connsiteY23" fmla="*/ 7218 h 10000"/>
                <a:gd name="connsiteX24" fmla="*/ 9284 w 10000"/>
                <a:gd name="connsiteY24" fmla="*/ 7831 h 10000"/>
                <a:gd name="connsiteX25" fmla="*/ 9007 w 10000"/>
                <a:gd name="connsiteY25" fmla="*/ 8187 h 10000"/>
                <a:gd name="connsiteX26" fmla="*/ 8650 w 10000"/>
                <a:gd name="connsiteY26" fmla="*/ 8752 h 10000"/>
                <a:gd name="connsiteX27" fmla="*/ 8569 w 10000"/>
                <a:gd name="connsiteY27" fmla="*/ 8953 h 10000"/>
                <a:gd name="connsiteX28" fmla="*/ 8530 w 10000"/>
                <a:gd name="connsiteY28" fmla="*/ 9107 h 10000"/>
                <a:gd name="connsiteX29" fmla="*/ 8450 w 10000"/>
                <a:gd name="connsiteY29" fmla="*/ 9258 h 10000"/>
                <a:gd name="connsiteX30" fmla="*/ 8411 w 10000"/>
                <a:gd name="connsiteY30" fmla="*/ 9516 h 10000"/>
                <a:gd name="connsiteX31" fmla="*/ 8450 w 10000"/>
                <a:gd name="connsiteY31" fmla="*/ 9744 h 10000"/>
                <a:gd name="connsiteX32" fmla="*/ 8530 w 10000"/>
                <a:gd name="connsiteY32" fmla="*/ 9818 h 10000"/>
                <a:gd name="connsiteX33" fmla="*/ 8729 w 10000"/>
                <a:gd name="connsiteY33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5713 w 10000"/>
                <a:gd name="connsiteY13" fmla="*/ 3877 h 10000"/>
                <a:gd name="connsiteX14" fmla="*/ 5911 w 10000"/>
                <a:gd name="connsiteY14" fmla="*/ 4105 h 10000"/>
                <a:gd name="connsiteX15" fmla="*/ 9442 w 10000"/>
                <a:gd name="connsiteY15" fmla="*/ 5713 h 10000"/>
                <a:gd name="connsiteX16" fmla="*/ 9880 w 10000"/>
                <a:gd name="connsiteY16" fmla="*/ 6046 h 10000"/>
                <a:gd name="connsiteX17" fmla="*/ 10000 w 10000"/>
                <a:gd name="connsiteY17" fmla="*/ 6198 h 10000"/>
                <a:gd name="connsiteX18" fmla="*/ 10000 w 10000"/>
                <a:gd name="connsiteY18" fmla="*/ 6300 h 10000"/>
                <a:gd name="connsiteX19" fmla="*/ 9958 w 10000"/>
                <a:gd name="connsiteY19" fmla="*/ 6505 h 10000"/>
                <a:gd name="connsiteX20" fmla="*/ 9761 w 10000"/>
                <a:gd name="connsiteY20" fmla="*/ 6710 h 10000"/>
                <a:gd name="connsiteX21" fmla="*/ 9523 w 10000"/>
                <a:gd name="connsiteY21" fmla="*/ 6990 h 10000"/>
                <a:gd name="connsiteX22" fmla="*/ 9404 w 10000"/>
                <a:gd name="connsiteY22" fmla="*/ 7218 h 10000"/>
                <a:gd name="connsiteX23" fmla="*/ 9284 w 10000"/>
                <a:gd name="connsiteY23" fmla="*/ 7831 h 10000"/>
                <a:gd name="connsiteX24" fmla="*/ 9007 w 10000"/>
                <a:gd name="connsiteY24" fmla="*/ 8187 h 10000"/>
                <a:gd name="connsiteX25" fmla="*/ 8650 w 10000"/>
                <a:gd name="connsiteY25" fmla="*/ 8752 h 10000"/>
                <a:gd name="connsiteX26" fmla="*/ 8569 w 10000"/>
                <a:gd name="connsiteY26" fmla="*/ 8953 h 10000"/>
                <a:gd name="connsiteX27" fmla="*/ 8530 w 10000"/>
                <a:gd name="connsiteY27" fmla="*/ 9107 h 10000"/>
                <a:gd name="connsiteX28" fmla="*/ 8450 w 10000"/>
                <a:gd name="connsiteY28" fmla="*/ 9258 h 10000"/>
                <a:gd name="connsiteX29" fmla="*/ 8411 w 10000"/>
                <a:gd name="connsiteY29" fmla="*/ 9516 h 10000"/>
                <a:gd name="connsiteX30" fmla="*/ 8450 w 10000"/>
                <a:gd name="connsiteY30" fmla="*/ 9744 h 10000"/>
                <a:gd name="connsiteX31" fmla="*/ 8530 w 10000"/>
                <a:gd name="connsiteY31" fmla="*/ 9818 h 10000"/>
                <a:gd name="connsiteX32" fmla="*/ 8729 w 10000"/>
                <a:gd name="connsiteY32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5713 w 10000"/>
                <a:gd name="connsiteY13" fmla="*/ 3877 h 10000"/>
                <a:gd name="connsiteX14" fmla="*/ 9442 w 10000"/>
                <a:gd name="connsiteY14" fmla="*/ 5713 h 10000"/>
                <a:gd name="connsiteX15" fmla="*/ 9880 w 10000"/>
                <a:gd name="connsiteY15" fmla="*/ 6046 h 10000"/>
                <a:gd name="connsiteX16" fmla="*/ 10000 w 10000"/>
                <a:gd name="connsiteY16" fmla="*/ 6198 h 10000"/>
                <a:gd name="connsiteX17" fmla="*/ 10000 w 10000"/>
                <a:gd name="connsiteY17" fmla="*/ 6300 h 10000"/>
                <a:gd name="connsiteX18" fmla="*/ 9958 w 10000"/>
                <a:gd name="connsiteY18" fmla="*/ 6505 h 10000"/>
                <a:gd name="connsiteX19" fmla="*/ 9761 w 10000"/>
                <a:gd name="connsiteY19" fmla="*/ 6710 h 10000"/>
                <a:gd name="connsiteX20" fmla="*/ 9523 w 10000"/>
                <a:gd name="connsiteY20" fmla="*/ 6990 h 10000"/>
                <a:gd name="connsiteX21" fmla="*/ 9404 w 10000"/>
                <a:gd name="connsiteY21" fmla="*/ 7218 h 10000"/>
                <a:gd name="connsiteX22" fmla="*/ 9284 w 10000"/>
                <a:gd name="connsiteY22" fmla="*/ 7831 h 10000"/>
                <a:gd name="connsiteX23" fmla="*/ 9007 w 10000"/>
                <a:gd name="connsiteY23" fmla="*/ 8187 h 10000"/>
                <a:gd name="connsiteX24" fmla="*/ 8650 w 10000"/>
                <a:gd name="connsiteY24" fmla="*/ 8752 h 10000"/>
                <a:gd name="connsiteX25" fmla="*/ 8569 w 10000"/>
                <a:gd name="connsiteY25" fmla="*/ 8953 h 10000"/>
                <a:gd name="connsiteX26" fmla="*/ 8530 w 10000"/>
                <a:gd name="connsiteY26" fmla="*/ 9107 h 10000"/>
                <a:gd name="connsiteX27" fmla="*/ 8450 w 10000"/>
                <a:gd name="connsiteY27" fmla="*/ 9258 h 10000"/>
                <a:gd name="connsiteX28" fmla="*/ 8411 w 10000"/>
                <a:gd name="connsiteY28" fmla="*/ 9516 h 10000"/>
                <a:gd name="connsiteX29" fmla="*/ 8450 w 10000"/>
                <a:gd name="connsiteY29" fmla="*/ 9744 h 10000"/>
                <a:gd name="connsiteX30" fmla="*/ 8530 w 10000"/>
                <a:gd name="connsiteY30" fmla="*/ 9818 h 10000"/>
                <a:gd name="connsiteX31" fmla="*/ 8729 w 10000"/>
                <a:gd name="connsiteY31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9880 w 10000"/>
                <a:gd name="connsiteY14" fmla="*/ 6046 h 10000"/>
                <a:gd name="connsiteX15" fmla="*/ 10000 w 10000"/>
                <a:gd name="connsiteY15" fmla="*/ 6198 h 10000"/>
                <a:gd name="connsiteX16" fmla="*/ 10000 w 10000"/>
                <a:gd name="connsiteY16" fmla="*/ 6300 h 10000"/>
                <a:gd name="connsiteX17" fmla="*/ 9958 w 10000"/>
                <a:gd name="connsiteY17" fmla="*/ 6505 h 10000"/>
                <a:gd name="connsiteX18" fmla="*/ 9761 w 10000"/>
                <a:gd name="connsiteY18" fmla="*/ 6710 h 10000"/>
                <a:gd name="connsiteX19" fmla="*/ 9523 w 10000"/>
                <a:gd name="connsiteY19" fmla="*/ 6990 h 10000"/>
                <a:gd name="connsiteX20" fmla="*/ 9404 w 10000"/>
                <a:gd name="connsiteY20" fmla="*/ 7218 h 10000"/>
                <a:gd name="connsiteX21" fmla="*/ 9284 w 10000"/>
                <a:gd name="connsiteY21" fmla="*/ 7831 h 10000"/>
                <a:gd name="connsiteX22" fmla="*/ 9007 w 10000"/>
                <a:gd name="connsiteY22" fmla="*/ 8187 h 10000"/>
                <a:gd name="connsiteX23" fmla="*/ 8650 w 10000"/>
                <a:gd name="connsiteY23" fmla="*/ 8752 h 10000"/>
                <a:gd name="connsiteX24" fmla="*/ 8569 w 10000"/>
                <a:gd name="connsiteY24" fmla="*/ 8953 h 10000"/>
                <a:gd name="connsiteX25" fmla="*/ 8530 w 10000"/>
                <a:gd name="connsiteY25" fmla="*/ 9107 h 10000"/>
                <a:gd name="connsiteX26" fmla="*/ 8450 w 10000"/>
                <a:gd name="connsiteY26" fmla="*/ 9258 h 10000"/>
                <a:gd name="connsiteX27" fmla="*/ 8411 w 10000"/>
                <a:gd name="connsiteY27" fmla="*/ 9516 h 10000"/>
                <a:gd name="connsiteX28" fmla="*/ 8450 w 10000"/>
                <a:gd name="connsiteY28" fmla="*/ 9744 h 10000"/>
                <a:gd name="connsiteX29" fmla="*/ 8530 w 10000"/>
                <a:gd name="connsiteY29" fmla="*/ 9818 h 10000"/>
                <a:gd name="connsiteX30" fmla="*/ 8729 w 10000"/>
                <a:gd name="connsiteY30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10000 w 10000"/>
                <a:gd name="connsiteY15" fmla="*/ 6300 h 10000"/>
                <a:gd name="connsiteX16" fmla="*/ 9958 w 10000"/>
                <a:gd name="connsiteY16" fmla="*/ 6505 h 10000"/>
                <a:gd name="connsiteX17" fmla="*/ 9761 w 10000"/>
                <a:gd name="connsiteY17" fmla="*/ 6710 h 10000"/>
                <a:gd name="connsiteX18" fmla="*/ 9523 w 10000"/>
                <a:gd name="connsiteY18" fmla="*/ 6990 h 10000"/>
                <a:gd name="connsiteX19" fmla="*/ 9404 w 10000"/>
                <a:gd name="connsiteY19" fmla="*/ 7218 h 10000"/>
                <a:gd name="connsiteX20" fmla="*/ 9284 w 10000"/>
                <a:gd name="connsiteY20" fmla="*/ 7831 h 10000"/>
                <a:gd name="connsiteX21" fmla="*/ 9007 w 10000"/>
                <a:gd name="connsiteY21" fmla="*/ 8187 h 10000"/>
                <a:gd name="connsiteX22" fmla="*/ 8650 w 10000"/>
                <a:gd name="connsiteY22" fmla="*/ 8752 h 10000"/>
                <a:gd name="connsiteX23" fmla="*/ 8569 w 10000"/>
                <a:gd name="connsiteY23" fmla="*/ 8953 h 10000"/>
                <a:gd name="connsiteX24" fmla="*/ 8530 w 10000"/>
                <a:gd name="connsiteY24" fmla="*/ 9107 h 10000"/>
                <a:gd name="connsiteX25" fmla="*/ 8450 w 10000"/>
                <a:gd name="connsiteY25" fmla="*/ 9258 h 10000"/>
                <a:gd name="connsiteX26" fmla="*/ 8411 w 10000"/>
                <a:gd name="connsiteY26" fmla="*/ 9516 h 10000"/>
                <a:gd name="connsiteX27" fmla="*/ 8450 w 10000"/>
                <a:gd name="connsiteY27" fmla="*/ 9744 h 10000"/>
                <a:gd name="connsiteX28" fmla="*/ 8530 w 10000"/>
                <a:gd name="connsiteY28" fmla="*/ 9818 h 10000"/>
                <a:gd name="connsiteX29" fmla="*/ 8729 w 10000"/>
                <a:gd name="connsiteY29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9958 w 10000"/>
                <a:gd name="connsiteY15" fmla="*/ 6505 h 10000"/>
                <a:gd name="connsiteX16" fmla="*/ 9761 w 10000"/>
                <a:gd name="connsiteY16" fmla="*/ 6710 h 10000"/>
                <a:gd name="connsiteX17" fmla="*/ 9523 w 10000"/>
                <a:gd name="connsiteY17" fmla="*/ 6990 h 10000"/>
                <a:gd name="connsiteX18" fmla="*/ 9404 w 10000"/>
                <a:gd name="connsiteY18" fmla="*/ 7218 h 10000"/>
                <a:gd name="connsiteX19" fmla="*/ 9284 w 10000"/>
                <a:gd name="connsiteY19" fmla="*/ 7831 h 10000"/>
                <a:gd name="connsiteX20" fmla="*/ 9007 w 10000"/>
                <a:gd name="connsiteY20" fmla="*/ 8187 h 10000"/>
                <a:gd name="connsiteX21" fmla="*/ 8650 w 10000"/>
                <a:gd name="connsiteY21" fmla="*/ 8752 h 10000"/>
                <a:gd name="connsiteX22" fmla="*/ 8569 w 10000"/>
                <a:gd name="connsiteY22" fmla="*/ 8953 h 10000"/>
                <a:gd name="connsiteX23" fmla="*/ 8530 w 10000"/>
                <a:gd name="connsiteY23" fmla="*/ 9107 h 10000"/>
                <a:gd name="connsiteX24" fmla="*/ 8450 w 10000"/>
                <a:gd name="connsiteY24" fmla="*/ 9258 h 10000"/>
                <a:gd name="connsiteX25" fmla="*/ 8411 w 10000"/>
                <a:gd name="connsiteY25" fmla="*/ 9516 h 10000"/>
                <a:gd name="connsiteX26" fmla="*/ 8450 w 10000"/>
                <a:gd name="connsiteY26" fmla="*/ 9744 h 10000"/>
                <a:gd name="connsiteX27" fmla="*/ 8530 w 10000"/>
                <a:gd name="connsiteY27" fmla="*/ 9818 h 10000"/>
                <a:gd name="connsiteX28" fmla="*/ 8729 w 10000"/>
                <a:gd name="connsiteY28" fmla="*/ 10000 h 10000"/>
                <a:gd name="connsiteX0" fmla="*/ 0 w 10008"/>
                <a:gd name="connsiteY0" fmla="*/ 52 h 10000"/>
                <a:gd name="connsiteX1" fmla="*/ 2499 w 10008"/>
                <a:gd name="connsiteY1" fmla="*/ 0 h 10000"/>
                <a:gd name="connsiteX2" fmla="*/ 3571 w 10008"/>
                <a:gd name="connsiteY2" fmla="*/ 52 h 10000"/>
                <a:gd name="connsiteX3" fmla="*/ 3690 w 10008"/>
                <a:gd name="connsiteY3" fmla="*/ 129 h 10000"/>
                <a:gd name="connsiteX4" fmla="*/ 3808 w 10008"/>
                <a:gd name="connsiteY4" fmla="*/ 229 h 10000"/>
                <a:gd name="connsiteX5" fmla="*/ 4245 w 10008"/>
                <a:gd name="connsiteY5" fmla="*/ 1072 h 10000"/>
                <a:gd name="connsiteX6" fmla="*/ 4483 w 10008"/>
                <a:gd name="connsiteY6" fmla="*/ 1479 h 10000"/>
                <a:gd name="connsiteX7" fmla="*/ 4720 w 10008"/>
                <a:gd name="connsiteY7" fmla="*/ 2041 h 10000"/>
                <a:gd name="connsiteX8" fmla="*/ 4920 w 10008"/>
                <a:gd name="connsiteY8" fmla="*/ 2246 h 10000"/>
                <a:gd name="connsiteX9" fmla="*/ 5039 w 10008"/>
                <a:gd name="connsiteY9" fmla="*/ 2475 h 10000"/>
                <a:gd name="connsiteX10" fmla="*/ 5160 w 10008"/>
                <a:gd name="connsiteY10" fmla="*/ 2882 h 10000"/>
                <a:gd name="connsiteX11" fmla="*/ 5593 w 10008"/>
                <a:gd name="connsiteY11" fmla="*/ 3469 h 10000"/>
                <a:gd name="connsiteX12" fmla="*/ 5674 w 10008"/>
                <a:gd name="connsiteY12" fmla="*/ 3543 h 10000"/>
                <a:gd name="connsiteX13" fmla="*/ 9442 w 10008"/>
                <a:gd name="connsiteY13" fmla="*/ 5713 h 10000"/>
                <a:gd name="connsiteX14" fmla="*/ 10000 w 10008"/>
                <a:gd name="connsiteY14" fmla="*/ 6198 h 10000"/>
                <a:gd name="connsiteX15" fmla="*/ 9761 w 10008"/>
                <a:gd name="connsiteY15" fmla="*/ 6710 h 10000"/>
                <a:gd name="connsiteX16" fmla="*/ 9523 w 10008"/>
                <a:gd name="connsiteY16" fmla="*/ 6990 h 10000"/>
                <a:gd name="connsiteX17" fmla="*/ 9404 w 10008"/>
                <a:gd name="connsiteY17" fmla="*/ 7218 h 10000"/>
                <a:gd name="connsiteX18" fmla="*/ 9284 w 10008"/>
                <a:gd name="connsiteY18" fmla="*/ 7831 h 10000"/>
                <a:gd name="connsiteX19" fmla="*/ 9007 w 10008"/>
                <a:gd name="connsiteY19" fmla="*/ 8187 h 10000"/>
                <a:gd name="connsiteX20" fmla="*/ 8650 w 10008"/>
                <a:gd name="connsiteY20" fmla="*/ 8752 h 10000"/>
                <a:gd name="connsiteX21" fmla="*/ 8569 w 10008"/>
                <a:gd name="connsiteY21" fmla="*/ 8953 h 10000"/>
                <a:gd name="connsiteX22" fmla="*/ 8530 w 10008"/>
                <a:gd name="connsiteY22" fmla="*/ 9107 h 10000"/>
                <a:gd name="connsiteX23" fmla="*/ 8450 w 10008"/>
                <a:gd name="connsiteY23" fmla="*/ 9258 h 10000"/>
                <a:gd name="connsiteX24" fmla="*/ 8411 w 10008"/>
                <a:gd name="connsiteY24" fmla="*/ 9516 h 10000"/>
                <a:gd name="connsiteX25" fmla="*/ 8450 w 10008"/>
                <a:gd name="connsiteY25" fmla="*/ 9744 h 10000"/>
                <a:gd name="connsiteX26" fmla="*/ 8530 w 10008"/>
                <a:gd name="connsiteY26" fmla="*/ 9818 h 10000"/>
                <a:gd name="connsiteX27" fmla="*/ 8729 w 10008"/>
                <a:gd name="connsiteY27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9523 w 10000"/>
                <a:gd name="connsiteY15" fmla="*/ 6990 h 10000"/>
                <a:gd name="connsiteX16" fmla="*/ 9404 w 10000"/>
                <a:gd name="connsiteY16" fmla="*/ 7218 h 10000"/>
                <a:gd name="connsiteX17" fmla="*/ 9284 w 10000"/>
                <a:gd name="connsiteY17" fmla="*/ 7831 h 10000"/>
                <a:gd name="connsiteX18" fmla="*/ 9007 w 10000"/>
                <a:gd name="connsiteY18" fmla="*/ 8187 h 10000"/>
                <a:gd name="connsiteX19" fmla="*/ 8650 w 10000"/>
                <a:gd name="connsiteY19" fmla="*/ 8752 h 10000"/>
                <a:gd name="connsiteX20" fmla="*/ 8569 w 10000"/>
                <a:gd name="connsiteY20" fmla="*/ 8953 h 10000"/>
                <a:gd name="connsiteX21" fmla="*/ 8530 w 10000"/>
                <a:gd name="connsiteY21" fmla="*/ 9107 h 10000"/>
                <a:gd name="connsiteX22" fmla="*/ 8450 w 10000"/>
                <a:gd name="connsiteY22" fmla="*/ 9258 h 10000"/>
                <a:gd name="connsiteX23" fmla="*/ 8411 w 10000"/>
                <a:gd name="connsiteY23" fmla="*/ 9516 h 10000"/>
                <a:gd name="connsiteX24" fmla="*/ 8450 w 10000"/>
                <a:gd name="connsiteY24" fmla="*/ 9744 h 10000"/>
                <a:gd name="connsiteX25" fmla="*/ 8530 w 10000"/>
                <a:gd name="connsiteY25" fmla="*/ 9818 h 10000"/>
                <a:gd name="connsiteX26" fmla="*/ 8729 w 10000"/>
                <a:gd name="connsiteY26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9404 w 10000"/>
                <a:gd name="connsiteY15" fmla="*/ 7218 h 10000"/>
                <a:gd name="connsiteX16" fmla="*/ 9284 w 10000"/>
                <a:gd name="connsiteY16" fmla="*/ 7831 h 10000"/>
                <a:gd name="connsiteX17" fmla="*/ 9007 w 10000"/>
                <a:gd name="connsiteY17" fmla="*/ 8187 h 10000"/>
                <a:gd name="connsiteX18" fmla="*/ 8650 w 10000"/>
                <a:gd name="connsiteY18" fmla="*/ 8752 h 10000"/>
                <a:gd name="connsiteX19" fmla="*/ 8569 w 10000"/>
                <a:gd name="connsiteY19" fmla="*/ 8953 h 10000"/>
                <a:gd name="connsiteX20" fmla="*/ 8530 w 10000"/>
                <a:gd name="connsiteY20" fmla="*/ 9107 h 10000"/>
                <a:gd name="connsiteX21" fmla="*/ 8450 w 10000"/>
                <a:gd name="connsiteY21" fmla="*/ 9258 h 10000"/>
                <a:gd name="connsiteX22" fmla="*/ 8411 w 10000"/>
                <a:gd name="connsiteY22" fmla="*/ 9516 h 10000"/>
                <a:gd name="connsiteX23" fmla="*/ 8450 w 10000"/>
                <a:gd name="connsiteY23" fmla="*/ 9744 h 10000"/>
                <a:gd name="connsiteX24" fmla="*/ 8530 w 10000"/>
                <a:gd name="connsiteY24" fmla="*/ 9818 h 10000"/>
                <a:gd name="connsiteX25" fmla="*/ 8729 w 10000"/>
                <a:gd name="connsiteY25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9284 w 10000"/>
                <a:gd name="connsiteY15" fmla="*/ 7831 h 10000"/>
                <a:gd name="connsiteX16" fmla="*/ 9007 w 10000"/>
                <a:gd name="connsiteY16" fmla="*/ 8187 h 10000"/>
                <a:gd name="connsiteX17" fmla="*/ 8650 w 10000"/>
                <a:gd name="connsiteY17" fmla="*/ 8752 h 10000"/>
                <a:gd name="connsiteX18" fmla="*/ 8569 w 10000"/>
                <a:gd name="connsiteY18" fmla="*/ 8953 h 10000"/>
                <a:gd name="connsiteX19" fmla="*/ 8530 w 10000"/>
                <a:gd name="connsiteY19" fmla="*/ 9107 h 10000"/>
                <a:gd name="connsiteX20" fmla="*/ 8450 w 10000"/>
                <a:gd name="connsiteY20" fmla="*/ 9258 h 10000"/>
                <a:gd name="connsiteX21" fmla="*/ 8411 w 10000"/>
                <a:gd name="connsiteY21" fmla="*/ 9516 h 10000"/>
                <a:gd name="connsiteX22" fmla="*/ 8450 w 10000"/>
                <a:gd name="connsiteY22" fmla="*/ 9744 h 10000"/>
                <a:gd name="connsiteX23" fmla="*/ 8530 w 10000"/>
                <a:gd name="connsiteY23" fmla="*/ 9818 h 10000"/>
                <a:gd name="connsiteX24" fmla="*/ 8729 w 10000"/>
                <a:gd name="connsiteY24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9007 w 10000"/>
                <a:gd name="connsiteY15" fmla="*/ 8187 h 10000"/>
                <a:gd name="connsiteX16" fmla="*/ 8650 w 10000"/>
                <a:gd name="connsiteY16" fmla="*/ 8752 h 10000"/>
                <a:gd name="connsiteX17" fmla="*/ 8569 w 10000"/>
                <a:gd name="connsiteY17" fmla="*/ 8953 h 10000"/>
                <a:gd name="connsiteX18" fmla="*/ 8530 w 10000"/>
                <a:gd name="connsiteY18" fmla="*/ 9107 h 10000"/>
                <a:gd name="connsiteX19" fmla="*/ 8450 w 10000"/>
                <a:gd name="connsiteY19" fmla="*/ 9258 h 10000"/>
                <a:gd name="connsiteX20" fmla="*/ 8411 w 10000"/>
                <a:gd name="connsiteY20" fmla="*/ 9516 h 10000"/>
                <a:gd name="connsiteX21" fmla="*/ 8450 w 10000"/>
                <a:gd name="connsiteY21" fmla="*/ 9744 h 10000"/>
                <a:gd name="connsiteX22" fmla="*/ 8530 w 10000"/>
                <a:gd name="connsiteY22" fmla="*/ 9818 h 10000"/>
                <a:gd name="connsiteX23" fmla="*/ 8729 w 10000"/>
                <a:gd name="connsiteY23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8650 w 10000"/>
                <a:gd name="connsiteY15" fmla="*/ 8752 h 10000"/>
                <a:gd name="connsiteX16" fmla="*/ 8569 w 10000"/>
                <a:gd name="connsiteY16" fmla="*/ 8953 h 10000"/>
                <a:gd name="connsiteX17" fmla="*/ 8530 w 10000"/>
                <a:gd name="connsiteY17" fmla="*/ 9107 h 10000"/>
                <a:gd name="connsiteX18" fmla="*/ 8450 w 10000"/>
                <a:gd name="connsiteY18" fmla="*/ 9258 h 10000"/>
                <a:gd name="connsiteX19" fmla="*/ 8411 w 10000"/>
                <a:gd name="connsiteY19" fmla="*/ 9516 h 10000"/>
                <a:gd name="connsiteX20" fmla="*/ 8450 w 10000"/>
                <a:gd name="connsiteY20" fmla="*/ 9744 h 10000"/>
                <a:gd name="connsiteX21" fmla="*/ 8530 w 10000"/>
                <a:gd name="connsiteY21" fmla="*/ 9818 h 10000"/>
                <a:gd name="connsiteX22" fmla="*/ 8729 w 10000"/>
                <a:gd name="connsiteY22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8569 w 10000"/>
                <a:gd name="connsiteY15" fmla="*/ 8953 h 10000"/>
                <a:gd name="connsiteX16" fmla="*/ 8530 w 10000"/>
                <a:gd name="connsiteY16" fmla="*/ 9107 h 10000"/>
                <a:gd name="connsiteX17" fmla="*/ 8450 w 10000"/>
                <a:gd name="connsiteY17" fmla="*/ 9258 h 10000"/>
                <a:gd name="connsiteX18" fmla="*/ 8411 w 10000"/>
                <a:gd name="connsiteY18" fmla="*/ 9516 h 10000"/>
                <a:gd name="connsiteX19" fmla="*/ 8450 w 10000"/>
                <a:gd name="connsiteY19" fmla="*/ 9744 h 10000"/>
                <a:gd name="connsiteX20" fmla="*/ 8530 w 10000"/>
                <a:gd name="connsiteY20" fmla="*/ 9818 h 10000"/>
                <a:gd name="connsiteX21" fmla="*/ 8729 w 10000"/>
                <a:gd name="connsiteY21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8530 w 10000"/>
                <a:gd name="connsiteY15" fmla="*/ 9107 h 10000"/>
                <a:gd name="connsiteX16" fmla="*/ 8450 w 10000"/>
                <a:gd name="connsiteY16" fmla="*/ 9258 h 10000"/>
                <a:gd name="connsiteX17" fmla="*/ 8411 w 10000"/>
                <a:gd name="connsiteY17" fmla="*/ 9516 h 10000"/>
                <a:gd name="connsiteX18" fmla="*/ 8450 w 10000"/>
                <a:gd name="connsiteY18" fmla="*/ 9744 h 10000"/>
                <a:gd name="connsiteX19" fmla="*/ 8530 w 10000"/>
                <a:gd name="connsiteY19" fmla="*/ 9818 h 10000"/>
                <a:gd name="connsiteX20" fmla="*/ 8729 w 10000"/>
                <a:gd name="connsiteY20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8450 w 10000"/>
                <a:gd name="connsiteY15" fmla="*/ 9258 h 10000"/>
                <a:gd name="connsiteX16" fmla="*/ 8411 w 10000"/>
                <a:gd name="connsiteY16" fmla="*/ 9516 h 10000"/>
                <a:gd name="connsiteX17" fmla="*/ 8450 w 10000"/>
                <a:gd name="connsiteY17" fmla="*/ 9744 h 10000"/>
                <a:gd name="connsiteX18" fmla="*/ 8530 w 10000"/>
                <a:gd name="connsiteY18" fmla="*/ 9818 h 10000"/>
                <a:gd name="connsiteX19" fmla="*/ 8729 w 10000"/>
                <a:gd name="connsiteY19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8411 w 10000"/>
                <a:gd name="connsiteY15" fmla="*/ 9516 h 10000"/>
                <a:gd name="connsiteX16" fmla="*/ 8450 w 10000"/>
                <a:gd name="connsiteY16" fmla="*/ 9744 h 10000"/>
                <a:gd name="connsiteX17" fmla="*/ 8530 w 10000"/>
                <a:gd name="connsiteY17" fmla="*/ 9818 h 10000"/>
                <a:gd name="connsiteX18" fmla="*/ 8729 w 10000"/>
                <a:gd name="connsiteY18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8411 w 10000"/>
                <a:gd name="connsiteY15" fmla="*/ 9516 h 10000"/>
                <a:gd name="connsiteX16" fmla="*/ 8450 w 10000"/>
                <a:gd name="connsiteY16" fmla="*/ 9744 h 10000"/>
                <a:gd name="connsiteX17" fmla="*/ 8729 w 10000"/>
                <a:gd name="connsiteY17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8450 w 10000"/>
                <a:gd name="connsiteY15" fmla="*/ 9744 h 10000"/>
                <a:gd name="connsiteX16" fmla="*/ 8729 w 10000"/>
                <a:gd name="connsiteY16" fmla="*/ 10000 h 10000"/>
                <a:gd name="connsiteX0" fmla="*/ 0 w 10000"/>
                <a:gd name="connsiteY0" fmla="*/ 52 h 10000"/>
                <a:gd name="connsiteX1" fmla="*/ 2499 w 10000"/>
                <a:gd name="connsiteY1" fmla="*/ 0 h 10000"/>
                <a:gd name="connsiteX2" fmla="*/ 3571 w 10000"/>
                <a:gd name="connsiteY2" fmla="*/ 52 h 10000"/>
                <a:gd name="connsiteX3" fmla="*/ 3690 w 10000"/>
                <a:gd name="connsiteY3" fmla="*/ 129 h 10000"/>
                <a:gd name="connsiteX4" fmla="*/ 3808 w 10000"/>
                <a:gd name="connsiteY4" fmla="*/ 229 h 10000"/>
                <a:gd name="connsiteX5" fmla="*/ 4245 w 10000"/>
                <a:gd name="connsiteY5" fmla="*/ 1072 h 10000"/>
                <a:gd name="connsiteX6" fmla="*/ 4483 w 10000"/>
                <a:gd name="connsiteY6" fmla="*/ 1479 h 10000"/>
                <a:gd name="connsiteX7" fmla="*/ 4720 w 10000"/>
                <a:gd name="connsiteY7" fmla="*/ 2041 h 10000"/>
                <a:gd name="connsiteX8" fmla="*/ 4920 w 10000"/>
                <a:gd name="connsiteY8" fmla="*/ 2246 h 10000"/>
                <a:gd name="connsiteX9" fmla="*/ 5039 w 10000"/>
                <a:gd name="connsiteY9" fmla="*/ 2475 h 10000"/>
                <a:gd name="connsiteX10" fmla="*/ 5160 w 10000"/>
                <a:gd name="connsiteY10" fmla="*/ 2882 h 10000"/>
                <a:gd name="connsiteX11" fmla="*/ 5593 w 10000"/>
                <a:gd name="connsiteY11" fmla="*/ 3469 h 10000"/>
                <a:gd name="connsiteX12" fmla="*/ 5674 w 10000"/>
                <a:gd name="connsiteY12" fmla="*/ 3543 h 10000"/>
                <a:gd name="connsiteX13" fmla="*/ 9442 w 10000"/>
                <a:gd name="connsiteY13" fmla="*/ 5713 h 10000"/>
                <a:gd name="connsiteX14" fmla="*/ 10000 w 10000"/>
                <a:gd name="connsiteY14" fmla="*/ 6198 h 10000"/>
                <a:gd name="connsiteX15" fmla="*/ 8729 w 10000"/>
                <a:gd name="connsiteY15" fmla="*/ 10000 h 10000"/>
                <a:gd name="connsiteX0" fmla="*/ 0 w 10000"/>
                <a:gd name="connsiteY0" fmla="*/ 52 h 6198"/>
                <a:gd name="connsiteX1" fmla="*/ 2499 w 10000"/>
                <a:gd name="connsiteY1" fmla="*/ 0 h 6198"/>
                <a:gd name="connsiteX2" fmla="*/ 3571 w 10000"/>
                <a:gd name="connsiteY2" fmla="*/ 52 h 6198"/>
                <a:gd name="connsiteX3" fmla="*/ 3690 w 10000"/>
                <a:gd name="connsiteY3" fmla="*/ 129 h 6198"/>
                <a:gd name="connsiteX4" fmla="*/ 3808 w 10000"/>
                <a:gd name="connsiteY4" fmla="*/ 229 h 6198"/>
                <a:gd name="connsiteX5" fmla="*/ 4245 w 10000"/>
                <a:gd name="connsiteY5" fmla="*/ 1072 h 6198"/>
                <a:gd name="connsiteX6" fmla="*/ 4483 w 10000"/>
                <a:gd name="connsiteY6" fmla="*/ 1479 h 6198"/>
                <a:gd name="connsiteX7" fmla="*/ 4720 w 10000"/>
                <a:gd name="connsiteY7" fmla="*/ 2041 h 6198"/>
                <a:gd name="connsiteX8" fmla="*/ 4920 w 10000"/>
                <a:gd name="connsiteY8" fmla="*/ 2246 h 6198"/>
                <a:gd name="connsiteX9" fmla="*/ 5039 w 10000"/>
                <a:gd name="connsiteY9" fmla="*/ 2475 h 6198"/>
                <a:gd name="connsiteX10" fmla="*/ 5160 w 10000"/>
                <a:gd name="connsiteY10" fmla="*/ 2882 h 6198"/>
                <a:gd name="connsiteX11" fmla="*/ 5593 w 10000"/>
                <a:gd name="connsiteY11" fmla="*/ 3469 h 6198"/>
                <a:gd name="connsiteX12" fmla="*/ 5674 w 10000"/>
                <a:gd name="connsiteY12" fmla="*/ 3543 h 6198"/>
                <a:gd name="connsiteX13" fmla="*/ 9442 w 10000"/>
                <a:gd name="connsiteY13" fmla="*/ 5713 h 6198"/>
                <a:gd name="connsiteX14" fmla="*/ 10000 w 10000"/>
                <a:gd name="connsiteY14" fmla="*/ 6198 h 6198"/>
                <a:gd name="connsiteX0" fmla="*/ 0 w 10000"/>
                <a:gd name="connsiteY0" fmla="*/ 84 h 10000"/>
                <a:gd name="connsiteX1" fmla="*/ 2499 w 10000"/>
                <a:gd name="connsiteY1" fmla="*/ 0 h 10000"/>
                <a:gd name="connsiteX2" fmla="*/ 3571 w 10000"/>
                <a:gd name="connsiteY2" fmla="*/ 84 h 10000"/>
                <a:gd name="connsiteX3" fmla="*/ 3690 w 10000"/>
                <a:gd name="connsiteY3" fmla="*/ 208 h 10000"/>
                <a:gd name="connsiteX4" fmla="*/ 3808 w 10000"/>
                <a:gd name="connsiteY4" fmla="*/ 369 h 10000"/>
                <a:gd name="connsiteX5" fmla="*/ 4245 w 10000"/>
                <a:gd name="connsiteY5" fmla="*/ 1730 h 10000"/>
                <a:gd name="connsiteX6" fmla="*/ 4483 w 10000"/>
                <a:gd name="connsiteY6" fmla="*/ 2386 h 10000"/>
                <a:gd name="connsiteX7" fmla="*/ 4720 w 10000"/>
                <a:gd name="connsiteY7" fmla="*/ 3293 h 10000"/>
                <a:gd name="connsiteX8" fmla="*/ 4920 w 10000"/>
                <a:gd name="connsiteY8" fmla="*/ 3624 h 10000"/>
                <a:gd name="connsiteX9" fmla="*/ 5039 w 10000"/>
                <a:gd name="connsiteY9" fmla="*/ 3993 h 10000"/>
                <a:gd name="connsiteX10" fmla="*/ 5160 w 10000"/>
                <a:gd name="connsiteY10" fmla="*/ 4650 h 10000"/>
                <a:gd name="connsiteX11" fmla="*/ 5593 w 10000"/>
                <a:gd name="connsiteY11" fmla="*/ 5597 h 10000"/>
                <a:gd name="connsiteX12" fmla="*/ 5674 w 10000"/>
                <a:gd name="connsiteY12" fmla="*/ 5716 h 10000"/>
                <a:gd name="connsiteX13" fmla="*/ 9442 w 10000"/>
                <a:gd name="connsiteY13" fmla="*/ 9217 h 10000"/>
                <a:gd name="connsiteX14" fmla="*/ 9962 w 10000"/>
                <a:gd name="connsiteY14" fmla="*/ 9852 h 10000"/>
                <a:gd name="connsiteX15" fmla="*/ 10000 w 10000"/>
                <a:gd name="connsiteY15" fmla="*/ 10000 h 10000"/>
                <a:gd name="connsiteX0" fmla="*/ 0 w 10000"/>
                <a:gd name="connsiteY0" fmla="*/ 84 h 10000"/>
                <a:gd name="connsiteX1" fmla="*/ 2499 w 10000"/>
                <a:gd name="connsiteY1" fmla="*/ 0 h 10000"/>
                <a:gd name="connsiteX2" fmla="*/ 3571 w 10000"/>
                <a:gd name="connsiteY2" fmla="*/ 84 h 10000"/>
                <a:gd name="connsiteX3" fmla="*/ 3690 w 10000"/>
                <a:gd name="connsiteY3" fmla="*/ 208 h 10000"/>
                <a:gd name="connsiteX4" fmla="*/ 3808 w 10000"/>
                <a:gd name="connsiteY4" fmla="*/ 369 h 10000"/>
                <a:gd name="connsiteX5" fmla="*/ 4245 w 10000"/>
                <a:gd name="connsiteY5" fmla="*/ 1730 h 10000"/>
                <a:gd name="connsiteX6" fmla="*/ 4483 w 10000"/>
                <a:gd name="connsiteY6" fmla="*/ 2386 h 10000"/>
                <a:gd name="connsiteX7" fmla="*/ 4720 w 10000"/>
                <a:gd name="connsiteY7" fmla="*/ 3293 h 10000"/>
                <a:gd name="connsiteX8" fmla="*/ 4920 w 10000"/>
                <a:gd name="connsiteY8" fmla="*/ 3624 h 10000"/>
                <a:gd name="connsiteX9" fmla="*/ 5039 w 10000"/>
                <a:gd name="connsiteY9" fmla="*/ 3993 h 10000"/>
                <a:gd name="connsiteX10" fmla="*/ 5160 w 10000"/>
                <a:gd name="connsiteY10" fmla="*/ 4650 h 10000"/>
                <a:gd name="connsiteX11" fmla="*/ 5593 w 10000"/>
                <a:gd name="connsiteY11" fmla="*/ 5597 h 10000"/>
                <a:gd name="connsiteX12" fmla="*/ 5674 w 10000"/>
                <a:gd name="connsiteY12" fmla="*/ 5716 h 10000"/>
                <a:gd name="connsiteX13" fmla="*/ 9962 w 10000"/>
                <a:gd name="connsiteY13" fmla="*/ 9852 h 10000"/>
                <a:gd name="connsiteX14" fmla="*/ 10000 w 10000"/>
                <a:gd name="connsiteY14" fmla="*/ 10000 h 10000"/>
                <a:gd name="connsiteX0" fmla="*/ 0 w 10000"/>
                <a:gd name="connsiteY0" fmla="*/ 84 h 10000"/>
                <a:gd name="connsiteX1" fmla="*/ 2499 w 10000"/>
                <a:gd name="connsiteY1" fmla="*/ 0 h 10000"/>
                <a:gd name="connsiteX2" fmla="*/ 3571 w 10000"/>
                <a:gd name="connsiteY2" fmla="*/ 84 h 10000"/>
                <a:gd name="connsiteX3" fmla="*/ 3690 w 10000"/>
                <a:gd name="connsiteY3" fmla="*/ 208 h 10000"/>
                <a:gd name="connsiteX4" fmla="*/ 3808 w 10000"/>
                <a:gd name="connsiteY4" fmla="*/ 369 h 10000"/>
                <a:gd name="connsiteX5" fmla="*/ 4245 w 10000"/>
                <a:gd name="connsiteY5" fmla="*/ 1730 h 10000"/>
                <a:gd name="connsiteX6" fmla="*/ 4483 w 10000"/>
                <a:gd name="connsiteY6" fmla="*/ 2386 h 10000"/>
                <a:gd name="connsiteX7" fmla="*/ 4720 w 10000"/>
                <a:gd name="connsiteY7" fmla="*/ 3293 h 10000"/>
                <a:gd name="connsiteX8" fmla="*/ 4920 w 10000"/>
                <a:gd name="connsiteY8" fmla="*/ 3624 h 10000"/>
                <a:gd name="connsiteX9" fmla="*/ 5039 w 10000"/>
                <a:gd name="connsiteY9" fmla="*/ 3993 h 10000"/>
                <a:gd name="connsiteX10" fmla="*/ 5160 w 10000"/>
                <a:gd name="connsiteY10" fmla="*/ 4650 h 10000"/>
                <a:gd name="connsiteX11" fmla="*/ 5593 w 10000"/>
                <a:gd name="connsiteY11" fmla="*/ 5597 h 10000"/>
                <a:gd name="connsiteX12" fmla="*/ 5674 w 10000"/>
                <a:gd name="connsiteY12" fmla="*/ 5716 h 10000"/>
                <a:gd name="connsiteX13" fmla="*/ 10000 w 10000"/>
                <a:gd name="connsiteY13" fmla="*/ 10000 h 10000"/>
                <a:gd name="connsiteX0" fmla="*/ 0 w 5674"/>
                <a:gd name="connsiteY0" fmla="*/ 84 h 5716"/>
                <a:gd name="connsiteX1" fmla="*/ 2499 w 5674"/>
                <a:gd name="connsiteY1" fmla="*/ 0 h 5716"/>
                <a:gd name="connsiteX2" fmla="*/ 3571 w 5674"/>
                <a:gd name="connsiteY2" fmla="*/ 84 h 5716"/>
                <a:gd name="connsiteX3" fmla="*/ 3690 w 5674"/>
                <a:gd name="connsiteY3" fmla="*/ 208 h 5716"/>
                <a:gd name="connsiteX4" fmla="*/ 3808 w 5674"/>
                <a:gd name="connsiteY4" fmla="*/ 369 h 5716"/>
                <a:gd name="connsiteX5" fmla="*/ 4245 w 5674"/>
                <a:gd name="connsiteY5" fmla="*/ 1730 h 5716"/>
                <a:gd name="connsiteX6" fmla="*/ 4483 w 5674"/>
                <a:gd name="connsiteY6" fmla="*/ 2386 h 5716"/>
                <a:gd name="connsiteX7" fmla="*/ 4720 w 5674"/>
                <a:gd name="connsiteY7" fmla="*/ 3293 h 5716"/>
                <a:gd name="connsiteX8" fmla="*/ 4920 w 5674"/>
                <a:gd name="connsiteY8" fmla="*/ 3624 h 5716"/>
                <a:gd name="connsiteX9" fmla="*/ 5039 w 5674"/>
                <a:gd name="connsiteY9" fmla="*/ 3993 h 5716"/>
                <a:gd name="connsiteX10" fmla="*/ 5160 w 5674"/>
                <a:gd name="connsiteY10" fmla="*/ 4650 h 5716"/>
                <a:gd name="connsiteX11" fmla="*/ 5593 w 5674"/>
                <a:gd name="connsiteY11" fmla="*/ 5597 h 5716"/>
                <a:gd name="connsiteX12" fmla="*/ 5674 w 5674"/>
                <a:gd name="connsiteY12" fmla="*/ 5716 h 5716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6711 w 10000"/>
                <a:gd name="connsiteY4" fmla="*/ 646 h 10000"/>
                <a:gd name="connsiteX5" fmla="*/ 7901 w 10000"/>
                <a:gd name="connsiteY5" fmla="*/ 4174 h 10000"/>
                <a:gd name="connsiteX6" fmla="*/ 8319 w 10000"/>
                <a:gd name="connsiteY6" fmla="*/ 5761 h 10000"/>
                <a:gd name="connsiteX7" fmla="*/ 8671 w 10000"/>
                <a:gd name="connsiteY7" fmla="*/ 6340 h 10000"/>
                <a:gd name="connsiteX8" fmla="*/ 8881 w 10000"/>
                <a:gd name="connsiteY8" fmla="*/ 6986 h 10000"/>
                <a:gd name="connsiteX9" fmla="*/ 9094 w 10000"/>
                <a:gd name="connsiteY9" fmla="*/ 8135 h 10000"/>
                <a:gd name="connsiteX10" fmla="*/ 9857 w 10000"/>
                <a:gd name="connsiteY10" fmla="*/ 9792 h 10000"/>
                <a:gd name="connsiteX11" fmla="*/ 10000 w 10000"/>
                <a:gd name="connsiteY11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6711 w 10000"/>
                <a:gd name="connsiteY4" fmla="*/ 646 h 10000"/>
                <a:gd name="connsiteX5" fmla="*/ 7682 w 10000"/>
                <a:gd name="connsiteY5" fmla="*/ 3821 h 10000"/>
                <a:gd name="connsiteX6" fmla="*/ 7901 w 10000"/>
                <a:gd name="connsiteY6" fmla="*/ 4174 h 10000"/>
                <a:gd name="connsiteX7" fmla="*/ 8319 w 10000"/>
                <a:gd name="connsiteY7" fmla="*/ 5761 h 10000"/>
                <a:gd name="connsiteX8" fmla="*/ 8671 w 10000"/>
                <a:gd name="connsiteY8" fmla="*/ 6340 h 10000"/>
                <a:gd name="connsiteX9" fmla="*/ 8881 w 10000"/>
                <a:gd name="connsiteY9" fmla="*/ 6986 h 10000"/>
                <a:gd name="connsiteX10" fmla="*/ 9094 w 10000"/>
                <a:gd name="connsiteY10" fmla="*/ 8135 h 10000"/>
                <a:gd name="connsiteX11" fmla="*/ 9857 w 10000"/>
                <a:gd name="connsiteY11" fmla="*/ 9792 h 10000"/>
                <a:gd name="connsiteX12" fmla="*/ 10000 w 10000"/>
                <a:gd name="connsiteY12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6711 w 10000"/>
                <a:gd name="connsiteY4" fmla="*/ 646 h 10000"/>
                <a:gd name="connsiteX5" fmla="*/ 7682 w 10000"/>
                <a:gd name="connsiteY5" fmla="*/ 3821 h 10000"/>
                <a:gd name="connsiteX6" fmla="*/ 8319 w 10000"/>
                <a:gd name="connsiteY6" fmla="*/ 5761 h 10000"/>
                <a:gd name="connsiteX7" fmla="*/ 8671 w 10000"/>
                <a:gd name="connsiteY7" fmla="*/ 6340 h 10000"/>
                <a:gd name="connsiteX8" fmla="*/ 8881 w 10000"/>
                <a:gd name="connsiteY8" fmla="*/ 6986 h 10000"/>
                <a:gd name="connsiteX9" fmla="*/ 9094 w 10000"/>
                <a:gd name="connsiteY9" fmla="*/ 8135 h 10000"/>
                <a:gd name="connsiteX10" fmla="*/ 9857 w 10000"/>
                <a:gd name="connsiteY10" fmla="*/ 9792 h 10000"/>
                <a:gd name="connsiteX11" fmla="*/ 10000 w 10000"/>
                <a:gd name="connsiteY11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7682 w 10000"/>
                <a:gd name="connsiteY4" fmla="*/ 3821 h 10000"/>
                <a:gd name="connsiteX5" fmla="*/ 8319 w 10000"/>
                <a:gd name="connsiteY5" fmla="*/ 5761 h 10000"/>
                <a:gd name="connsiteX6" fmla="*/ 8671 w 10000"/>
                <a:gd name="connsiteY6" fmla="*/ 6340 h 10000"/>
                <a:gd name="connsiteX7" fmla="*/ 8881 w 10000"/>
                <a:gd name="connsiteY7" fmla="*/ 6986 h 10000"/>
                <a:gd name="connsiteX8" fmla="*/ 9094 w 10000"/>
                <a:gd name="connsiteY8" fmla="*/ 8135 h 10000"/>
                <a:gd name="connsiteX9" fmla="*/ 9857 w 10000"/>
                <a:gd name="connsiteY9" fmla="*/ 9792 h 10000"/>
                <a:gd name="connsiteX10" fmla="*/ 10000 w 10000"/>
                <a:gd name="connsiteY10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7682 w 10000"/>
                <a:gd name="connsiteY4" fmla="*/ 3821 h 10000"/>
                <a:gd name="connsiteX5" fmla="*/ 8319 w 10000"/>
                <a:gd name="connsiteY5" fmla="*/ 5761 h 10000"/>
                <a:gd name="connsiteX6" fmla="*/ 8400 w 10000"/>
                <a:gd name="connsiteY6" fmla="*/ 6039 h 10000"/>
                <a:gd name="connsiteX7" fmla="*/ 8671 w 10000"/>
                <a:gd name="connsiteY7" fmla="*/ 6340 h 10000"/>
                <a:gd name="connsiteX8" fmla="*/ 8881 w 10000"/>
                <a:gd name="connsiteY8" fmla="*/ 6986 h 10000"/>
                <a:gd name="connsiteX9" fmla="*/ 9094 w 10000"/>
                <a:gd name="connsiteY9" fmla="*/ 8135 h 10000"/>
                <a:gd name="connsiteX10" fmla="*/ 9857 w 10000"/>
                <a:gd name="connsiteY10" fmla="*/ 9792 h 10000"/>
                <a:gd name="connsiteX11" fmla="*/ 10000 w 10000"/>
                <a:gd name="connsiteY11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7682 w 10000"/>
                <a:gd name="connsiteY4" fmla="*/ 3821 h 10000"/>
                <a:gd name="connsiteX5" fmla="*/ 8319 w 10000"/>
                <a:gd name="connsiteY5" fmla="*/ 5761 h 10000"/>
                <a:gd name="connsiteX6" fmla="*/ 8400 w 10000"/>
                <a:gd name="connsiteY6" fmla="*/ 6039 h 10000"/>
                <a:gd name="connsiteX7" fmla="*/ 8671 w 10000"/>
                <a:gd name="connsiteY7" fmla="*/ 6340 h 10000"/>
                <a:gd name="connsiteX8" fmla="*/ 8708 w 10000"/>
                <a:gd name="connsiteY8" fmla="*/ 6620 h 10000"/>
                <a:gd name="connsiteX9" fmla="*/ 8881 w 10000"/>
                <a:gd name="connsiteY9" fmla="*/ 6986 h 10000"/>
                <a:gd name="connsiteX10" fmla="*/ 9094 w 10000"/>
                <a:gd name="connsiteY10" fmla="*/ 8135 h 10000"/>
                <a:gd name="connsiteX11" fmla="*/ 9857 w 10000"/>
                <a:gd name="connsiteY11" fmla="*/ 9792 h 10000"/>
                <a:gd name="connsiteX12" fmla="*/ 10000 w 10000"/>
                <a:gd name="connsiteY12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7682 w 10000"/>
                <a:gd name="connsiteY4" fmla="*/ 3821 h 10000"/>
                <a:gd name="connsiteX5" fmla="*/ 8319 w 10000"/>
                <a:gd name="connsiteY5" fmla="*/ 5761 h 10000"/>
                <a:gd name="connsiteX6" fmla="*/ 8400 w 10000"/>
                <a:gd name="connsiteY6" fmla="*/ 6039 h 10000"/>
                <a:gd name="connsiteX7" fmla="*/ 8671 w 10000"/>
                <a:gd name="connsiteY7" fmla="*/ 6340 h 10000"/>
                <a:gd name="connsiteX8" fmla="*/ 8708 w 10000"/>
                <a:gd name="connsiteY8" fmla="*/ 6620 h 10000"/>
                <a:gd name="connsiteX9" fmla="*/ 8881 w 10000"/>
                <a:gd name="connsiteY9" fmla="*/ 6986 h 10000"/>
                <a:gd name="connsiteX10" fmla="*/ 9016 w 10000"/>
                <a:gd name="connsiteY10" fmla="*/ 7149 h 10000"/>
                <a:gd name="connsiteX11" fmla="*/ 9094 w 10000"/>
                <a:gd name="connsiteY11" fmla="*/ 8135 h 10000"/>
                <a:gd name="connsiteX12" fmla="*/ 9857 w 10000"/>
                <a:gd name="connsiteY12" fmla="*/ 9792 h 10000"/>
                <a:gd name="connsiteX13" fmla="*/ 10000 w 10000"/>
                <a:gd name="connsiteY13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7682 w 10000"/>
                <a:gd name="connsiteY4" fmla="*/ 3821 h 10000"/>
                <a:gd name="connsiteX5" fmla="*/ 8319 w 10000"/>
                <a:gd name="connsiteY5" fmla="*/ 5761 h 10000"/>
                <a:gd name="connsiteX6" fmla="*/ 8400 w 10000"/>
                <a:gd name="connsiteY6" fmla="*/ 6039 h 10000"/>
                <a:gd name="connsiteX7" fmla="*/ 8671 w 10000"/>
                <a:gd name="connsiteY7" fmla="*/ 6340 h 10000"/>
                <a:gd name="connsiteX8" fmla="*/ 8708 w 10000"/>
                <a:gd name="connsiteY8" fmla="*/ 6620 h 10000"/>
                <a:gd name="connsiteX9" fmla="*/ 8881 w 10000"/>
                <a:gd name="connsiteY9" fmla="*/ 6986 h 10000"/>
                <a:gd name="connsiteX10" fmla="*/ 9016 w 10000"/>
                <a:gd name="connsiteY10" fmla="*/ 7149 h 10000"/>
                <a:gd name="connsiteX11" fmla="*/ 9857 w 10000"/>
                <a:gd name="connsiteY11" fmla="*/ 9792 h 10000"/>
                <a:gd name="connsiteX12" fmla="*/ 10000 w 10000"/>
                <a:gd name="connsiteY12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7682 w 10000"/>
                <a:gd name="connsiteY4" fmla="*/ 3821 h 10000"/>
                <a:gd name="connsiteX5" fmla="*/ 8319 w 10000"/>
                <a:gd name="connsiteY5" fmla="*/ 5761 h 10000"/>
                <a:gd name="connsiteX6" fmla="*/ 8400 w 10000"/>
                <a:gd name="connsiteY6" fmla="*/ 6039 h 10000"/>
                <a:gd name="connsiteX7" fmla="*/ 8671 w 10000"/>
                <a:gd name="connsiteY7" fmla="*/ 6340 h 10000"/>
                <a:gd name="connsiteX8" fmla="*/ 8708 w 10000"/>
                <a:gd name="connsiteY8" fmla="*/ 6620 h 10000"/>
                <a:gd name="connsiteX9" fmla="*/ 8881 w 10000"/>
                <a:gd name="connsiteY9" fmla="*/ 6986 h 10000"/>
                <a:gd name="connsiteX10" fmla="*/ 9857 w 10000"/>
                <a:gd name="connsiteY10" fmla="*/ 9792 h 10000"/>
                <a:gd name="connsiteX11" fmla="*/ 10000 w 10000"/>
                <a:gd name="connsiteY11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7682 w 10000"/>
                <a:gd name="connsiteY4" fmla="*/ 3821 h 10000"/>
                <a:gd name="connsiteX5" fmla="*/ 8319 w 10000"/>
                <a:gd name="connsiteY5" fmla="*/ 5761 h 10000"/>
                <a:gd name="connsiteX6" fmla="*/ 8400 w 10000"/>
                <a:gd name="connsiteY6" fmla="*/ 6039 h 10000"/>
                <a:gd name="connsiteX7" fmla="*/ 8671 w 10000"/>
                <a:gd name="connsiteY7" fmla="*/ 6340 h 10000"/>
                <a:gd name="connsiteX8" fmla="*/ 8881 w 10000"/>
                <a:gd name="connsiteY8" fmla="*/ 6986 h 10000"/>
                <a:gd name="connsiteX9" fmla="*/ 9857 w 10000"/>
                <a:gd name="connsiteY9" fmla="*/ 9792 h 10000"/>
                <a:gd name="connsiteX10" fmla="*/ 10000 w 10000"/>
                <a:gd name="connsiteY10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7682 w 10000"/>
                <a:gd name="connsiteY4" fmla="*/ 3821 h 10000"/>
                <a:gd name="connsiteX5" fmla="*/ 8319 w 10000"/>
                <a:gd name="connsiteY5" fmla="*/ 5761 h 10000"/>
                <a:gd name="connsiteX6" fmla="*/ 8400 w 10000"/>
                <a:gd name="connsiteY6" fmla="*/ 6039 h 10000"/>
                <a:gd name="connsiteX7" fmla="*/ 8881 w 10000"/>
                <a:gd name="connsiteY7" fmla="*/ 6986 h 10000"/>
                <a:gd name="connsiteX8" fmla="*/ 9857 w 10000"/>
                <a:gd name="connsiteY8" fmla="*/ 9792 h 10000"/>
                <a:gd name="connsiteX9" fmla="*/ 10000 w 10000"/>
                <a:gd name="connsiteY9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7682 w 10000"/>
                <a:gd name="connsiteY4" fmla="*/ 3821 h 10000"/>
                <a:gd name="connsiteX5" fmla="*/ 8319 w 10000"/>
                <a:gd name="connsiteY5" fmla="*/ 5761 h 10000"/>
                <a:gd name="connsiteX6" fmla="*/ 8881 w 10000"/>
                <a:gd name="connsiteY6" fmla="*/ 6986 h 10000"/>
                <a:gd name="connsiteX7" fmla="*/ 9857 w 10000"/>
                <a:gd name="connsiteY7" fmla="*/ 9792 h 10000"/>
                <a:gd name="connsiteX8" fmla="*/ 10000 w 10000"/>
                <a:gd name="connsiteY8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7682 w 10000"/>
                <a:gd name="connsiteY4" fmla="*/ 3821 h 10000"/>
                <a:gd name="connsiteX5" fmla="*/ 8881 w 10000"/>
                <a:gd name="connsiteY5" fmla="*/ 6986 h 10000"/>
                <a:gd name="connsiteX6" fmla="*/ 9857 w 10000"/>
                <a:gd name="connsiteY6" fmla="*/ 9792 h 10000"/>
                <a:gd name="connsiteX7" fmla="*/ 10000 w 10000"/>
                <a:gd name="connsiteY7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7682 w 10000"/>
                <a:gd name="connsiteY4" fmla="*/ 3821 h 10000"/>
                <a:gd name="connsiteX5" fmla="*/ 8881 w 10000"/>
                <a:gd name="connsiteY5" fmla="*/ 6986 h 10000"/>
                <a:gd name="connsiteX6" fmla="*/ 9016 w 10000"/>
                <a:gd name="connsiteY6" fmla="*/ 7149 h 10000"/>
                <a:gd name="connsiteX7" fmla="*/ 9857 w 10000"/>
                <a:gd name="connsiteY7" fmla="*/ 9792 h 10000"/>
                <a:gd name="connsiteX8" fmla="*/ 10000 w 10000"/>
                <a:gd name="connsiteY8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7682 w 10000"/>
                <a:gd name="connsiteY4" fmla="*/ 3821 h 10000"/>
                <a:gd name="connsiteX5" fmla="*/ 9016 w 10000"/>
                <a:gd name="connsiteY5" fmla="*/ 7149 h 10000"/>
                <a:gd name="connsiteX6" fmla="*/ 9857 w 10000"/>
                <a:gd name="connsiteY6" fmla="*/ 9792 h 10000"/>
                <a:gd name="connsiteX7" fmla="*/ 10000 w 10000"/>
                <a:gd name="connsiteY7" fmla="*/ 10000 h 10000"/>
                <a:gd name="connsiteX0" fmla="*/ 0 w 10000"/>
                <a:gd name="connsiteY0" fmla="*/ 147 h 10000"/>
                <a:gd name="connsiteX1" fmla="*/ 4404 w 10000"/>
                <a:gd name="connsiteY1" fmla="*/ 0 h 10000"/>
                <a:gd name="connsiteX2" fmla="*/ 6294 w 10000"/>
                <a:gd name="connsiteY2" fmla="*/ 147 h 10000"/>
                <a:gd name="connsiteX3" fmla="*/ 6503 w 10000"/>
                <a:gd name="connsiteY3" fmla="*/ 364 h 10000"/>
                <a:gd name="connsiteX4" fmla="*/ 7682 w 10000"/>
                <a:gd name="connsiteY4" fmla="*/ 3821 h 10000"/>
                <a:gd name="connsiteX5" fmla="*/ 9857 w 10000"/>
                <a:gd name="connsiteY5" fmla="*/ 9792 h 10000"/>
                <a:gd name="connsiteX6" fmla="*/ 10000 w 10000"/>
                <a:gd name="connsiteY6" fmla="*/ 10000 h 10000"/>
                <a:gd name="connsiteX0" fmla="*/ 0 w 9857"/>
                <a:gd name="connsiteY0" fmla="*/ 147 h 9792"/>
                <a:gd name="connsiteX1" fmla="*/ 4404 w 9857"/>
                <a:gd name="connsiteY1" fmla="*/ 0 h 9792"/>
                <a:gd name="connsiteX2" fmla="*/ 6294 w 9857"/>
                <a:gd name="connsiteY2" fmla="*/ 147 h 9792"/>
                <a:gd name="connsiteX3" fmla="*/ 6503 w 9857"/>
                <a:gd name="connsiteY3" fmla="*/ 364 h 9792"/>
                <a:gd name="connsiteX4" fmla="*/ 7682 w 9857"/>
                <a:gd name="connsiteY4" fmla="*/ 3821 h 9792"/>
                <a:gd name="connsiteX5" fmla="*/ 9857 w 9857"/>
                <a:gd name="connsiteY5" fmla="*/ 9792 h 9792"/>
                <a:gd name="connsiteX0" fmla="*/ 0 w 7793"/>
                <a:gd name="connsiteY0" fmla="*/ 150 h 3902"/>
                <a:gd name="connsiteX1" fmla="*/ 4468 w 7793"/>
                <a:gd name="connsiteY1" fmla="*/ 0 h 3902"/>
                <a:gd name="connsiteX2" fmla="*/ 6385 w 7793"/>
                <a:gd name="connsiteY2" fmla="*/ 150 h 3902"/>
                <a:gd name="connsiteX3" fmla="*/ 6597 w 7793"/>
                <a:gd name="connsiteY3" fmla="*/ 372 h 3902"/>
                <a:gd name="connsiteX4" fmla="*/ 7793 w 7793"/>
                <a:gd name="connsiteY4" fmla="*/ 3902 h 3902"/>
                <a:gd name="connsiteX0" fmla="*/ 0 w 8465"/>
                <a:gd name="connsiteY0" fmla="*/ 384 h 953"/>
                <a:gd name="connsiteX1" fmla="*/ 5733 w 8465"/>
                <a:gd name="connsiteY1" fmla="*/ 0 h 953"/>
                <a:gd name="connsiteX2" fmla="*/ 8193 w 8465"/>
                <a:gd name="connsiteY2" fmla="*/ 384 h 953"/>
                <a:gd name="connsiteX3" fmla="*/ 8465 w 8465"/>
                <a:gd name="connsiteY3" fmla="*/ 953 h 953"/>
                <a:gd name="connsiteX0" fmla="*/ 0 w 10395"/>
                <a:gd name="connsiteY0" fmla="*/ 4029 h 10000"/>
                <a:gd name="connsiteX1" fmla="*/ 7168 w 10395"/>
                <a:gd name="connsiteY1" fmla="*/ 0 h 10000"/>
                <a:gd name="connsiteX2" fmla="*/ 10074 w 10395"/>
                <a:gd name="connsiteY2" fmla="*/ 4029 h 10000"/>
                <a:gd name="connsiteX3" fmla="*/ 10395 w 10395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5" h="10000">
                  <a:moveTo>
                    <a:pt x="0" y="4029"/>
                  </a:moveTo>
                  <a:lnTo>
                    <a:pt x="7168" y="0"/>
                  </a:lnTo>
                  <a:lnTo>
                    <a:pt x="10074" y="4029"/>
                  </a:lnTo>
                  <a:cubicBezTo>
                    <a:pt x="10179" y="5918"/>
                    <a:pt x="10287" y="7933"/>
                    <a:pt x="10395" y="10000"/>
                  </a:cubicBez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DF095788-94A2-9D0C-077C-2CBCB468B0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4966" y="4540097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EC2F0A47-806F-69EF-8A32-B2D651CA05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96092" y="4388778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313B7113-D21A-A111-A9B2-8956656BB8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16796" y="4440149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6FEE74F0-4790-210D-9555-0DEA489C11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25986" y="4350228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3E2C13BB-3A03-402C-1F8B-35CC3326DD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8582" y="4342644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54564B02-6FCA-2DE7-2408-EA3732BDD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0966" y="2200627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83D48B51-3B85-1F5A-6332-79ACD29C78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04067" y="2216522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5F64500B-81A6-F66A-475B-D60D2C1296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46282" y="2193935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612692FD-40ED-EEBE-FF59-EDE38D5DC5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94462" y="2125827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2EDB588F-423F-C39E-4F4D-44E0B87C17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49869" y="3665298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F06DED37-CE70-50CC-3F81-F5640EFACB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52529" y="3602896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60B5B3CE-6C01-A20F-6900-D5C9937599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47828" y="3274299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810E52E9-2056-0B01-C42B-C02561464F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82440" y="3851897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E636905A-EB60-05F4-FD3D-793A96B3F7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83230" y="3070255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3C02865F-962B-4B81-445D-E7F61ED820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0415" y="4191866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8EC687A8-1A03-555C-0E51-CA6FDE47C7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34602" y="4471973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A3F93981-61CE-EB6D-FC48-DDFEA73F44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54911" y="4440149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D7A4CEFC-454E-2F94-AE64-1584C1845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152" y="2437339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E203EC8B-87F3-E569-D88A-EDAD01E93B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95245" y="3013793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98" name="Straight Connector 226">
              <a:extLst>
                <a:ext uri="{FF2B5EF4-FFF2-40B4-BE49-F238E27FC236}">
                  <a16:creationId xmlns:a16="http://schemas.microsoft.com/office/drawing/2014/main" id="{15B5533C-B69F-CFE0-4644-443F501AF89C}"/>
                </a:ext>
              </a:extLst>
            </p:cNvPr>
            <p:cNvCxnSpPr/>
            <p:nvPr/>
          </p:nvCxnSpPr>
          <p:spPr bwMode="auto">
            <a:xfrm flipV="1">
              <a:off x="7062688" y="3100373"/>
              <a:ext cx="4927" cy="4487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9" name="Freeform 292">
              <a:extLst>
                <a:ext uri="{FF2B5EF4-FFF2-40B4-BE49-F238E27FC236}">
                  <a16:creationId xmlns:a16="http://schemas.microsoft.com/office/drawing/2014/main" id="{73198267-56B1-4DCF-663D-12CA8087B888}"/>
                </a:ext>
              </a:extLst>
            </p:cNvPr>
            <p:cNvSpPr/>
            <p:nvPr/>
          </p:nvSpPr>
          <p:spPr bwMode="auto">
            <a:xfrm>
              <a:off x="8194146" y="2787770"/>
              <a:ext cx="21348" cy="13462"/>
            </a:xfrm>
            <a:custGeom>
              <a:avLst/>
              <a:gdLst>
                <a:gd name="connsiteX0" fmla="*/ 0 w 47625"/>
                <a:gd name="connsiteY0" fmla="*/ 30480 h 30480"/>
                <a:gd name="connsiteX1" fmla="*/ 1905 w 47625"/>
                <a:gd name="connsiteY1" fmla="*/ 20955 h 30480"/>
                <a:gd name="connsiteX2" fmla="*/ 3810 w 47625"/>
                <a:gd name="connsiteY2" fmla="*/ 15240 h 30480"/>
                <a:gd name="connsiteX3" fmla="*/ 15240 w 47625"/>
                <a:gd name="connsiteY3" fmla="*/ 7620 h 30480"/>
                <a:gd name="connsiteX4" fmla="*/ 17145 w 47625"/>
                <a:gd name="connsiteY4" fmla="*/ 1905 h 30480"/>
                <a:gd name="connsiteX5" fmla="*/ 22860 w 47625"/>
                <a:gd name="connsiteY5" fmla="*/ 0 h 30480"/>
                <a:gd name="connsiteX6" fmla="*/ 40005 w 47625"/>
                <a:gd name="connsiteY6" fmla="*/ 3810 h 30480"/>
                <a:gd name="connsiteX7" fmla="*/ 47625 w 47625"/>
                <a:gd name="connsiteY7" fmla="*/ 13335 h 30480"/>
                <a:gd name="connsiteX0" fmla="*/ 0 w 47625"/>
                <a:gd name="connsiteY0" fmla="*/ 30480 h 30480"/>
                <a:gd name="connsiteX1" fmla="*/ 1905 w 47625"/>
                <a:gd name="connsiteY1" fmla="*/ 20955 h 30480"/>
                <a:gd name="connsiteX2" fmla="*/ 15240 w 47625"/>
                <a:gd name="connsiteY2" fmla="*/ 7620 h 30480"/>
                <a:gd name="connsiteX3" fmla="*/ 17145 w 47625"/>
                <a:gd name="connsiteY3" fmla="*/ 1905 h 30480"/>
                <a:gd name="connsiteX4" fmla="*/ 22860 w 47625"/>
                <a:gd name="connsiteY4" fmla="*/ 0 h 30480"/>
                <a:gd name="connsiteX5" fmla="*/ 40005 w 47625"/>
                <a:gd name="connsiteY5" fmla="*/ 3810 h 30480"/>
                <a:gd name="connsiteX6" fmla="*/ 47625 w 47625"/>
                <a:gd name="connsiteY6" fmla="*/ 13335 h 30480"/>
                <a:gd name="connsiteX0" fmla="*/ 0 w 47625"/>
                <a:gd name="connsiteY0" fmla="*/ 30480 h 30480"/>
                <a:gd name="connsiteX1" fmla="*/ 1905 w 47625"/>
                <a:gd name="connsiteY1" fmla="*/ 20955 h 30480"/>
                <a:gd name="connsiteX2" fmla="*/ 17145 w 47625"/>
                <a:gd name="connsiteY2" fmla="*/ 1905 h 30480"/>
                <a:gd name="connsiteX3" fmla="*/ 22860 w 47625"/>
                <a:gd name="connsiteY3" fmla="*/ 0 h 30480"/>
                <a:gd name="connsiteX4" fmla="*/ 40005 w 47625"/>
                <a:gd name="connsiteY4" fmla="*/ 3810 h 30480"/>
                <a:gd name="connsiteX5" fmla="*/ 47625 w 47625"/>
                <a:gd name="connsiteY5" fmla="*/ 13335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30480">
                  <a:moveTo>
                    <a:pt x="0" y="30480"/>
                  </a:moveTo>
                  <a:lnTo>
                    <a:pt x="1905" y="20955"/>
                  </a:lnTo>
                  <a:cubicBezTo>
                    <a:pt x="4762" y="16193"/>
                    <a:pt x="13653" y="5397"/>
                    <a:pt x="17145" y="1905"/>
                  </a:cubicBezTo>
                  <a:cubicBezTo>
                    <a:pt x="18565" y="485"/>
                    <a:pt x="20852" y="0"/>
                    <a:pt x="22860" y="0"/>
                  </a:cubicBezTo>
                  <a:cubicBezTo>
                    <a:pt x="29565" y="0"/>
                    <a:pt x="34112" y="1846"/>
                    <a:pt x="40005" y="3810"/>
                  </a:cubicBezTo>
                  <a:cubicBezTo>
                    <a:pt x="44811" y="11019"/>
                    <a:pt x="42196" y="7906"/>
                    <a:pt x="47625" y="13335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0E26FB01-27D0-E35A-4526-66942D826E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87624" y="2767350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78199C8C-D103-43E8-4416-4653CC98C8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90674" y="2736230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394D4EBF-FADA-5A58-EB07-80DED07442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15763" y="2912638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89031690-DFFD-6366-1C72-D5AB79C671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3417" y="3093248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C7A03152-36C2-E3A2-7950-F301FC58CC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97212" y="4968312"/>
              <a:ext cx="16052" cy="151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5C6628A1-5D78-BAA6-29ED-9822568D90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3521" y="4930226"/>
              <a:ext cx="16052" cy="151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6" name="Rectangle 13003">
              <a:extLst>
                <a:ext uri="{FF2B5EF4-FFF2-40B4-BE49-F238E27FC236}">
                  <a16:creationId xmlns:a16="http://schemas.microsoft.com/office/drawing/2014/main" id="{7F5E3CEB-D866-5708-B2A2-94A5F820A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8817" y="4099138"/>
              <a:ext cx="71488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Caia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07" name="Rectangle 12992">
              <a:extLst>
                <a:ext uri="{FF2B5EF4-FFF2-40B4-BE49-F238E27FC236}">
                  <a16:creationId xmlns:a16="http://schemas.microsoft.com/office/drawing/2014/main" id="{E642D445-4707-FF6F-031B-1224927757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159162">
              <a:off x="7024062" y="2992517"/>
              <a:ext cx="186302" cy="2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ts val="2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Bif.de Lares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08" name="Freeform 10">
              <a:extLst>
                <a:ext uri="{FF2B5EF4-FFF2-40B4-BE49-F238E27FC236}">
                  <a16:creationId xmlns:a16="http://schemas.microsoft.com/office/drawing/2014/main" id="{039B6337-C8DE-69D4-F026-19600C3400F1}"/>
                </a:ext>
              </a:extLst>
            </p:cNvPr>
            <p:cNvSpPr/>
            <p:nvPr/>
          </p:nvSpPr>
          <p:spPr bwMode="auto">
            <a:xfrm rot="21308657">
              <a:off x="6781876" y="4362742"/>
              <a:ext cx="111668" cy="32906"/>
            </a:xfrm>
            <a:custGeom>
              <a:avLst/>
              <a:gdLst>
                <a:gd name="connsiteX0" fmla="*/ 0 w 249555"/>
                <a:gd name="connsiteY0" fmla="*/ 0 h 81915"/>
                <a:gd name="connsiteX1" fmla="*/ 53340 w 249555"/>
                <a:gd name="connsiteY1" fmla="*/ 7620 h 81915"/>
                <a:gd name="connsiteX2" fmla="*/ 108585 w 249555"/>
                <a:gd name="connsiteY2" fmla="*/ 38100 h 81915"/>
                <a:gd name="connsiteX3" fmla="*/ 179070 w 249555"/>
                <a:gd name="connsiteY3" fmla="*/ 57150 h 81915"/>
                <a:gd name="connsiteX4" fmla="*/ 222885 w 249555"/>
                <a:gd name="connsiteY4" fmla="*/ 68580 h 81915"/>
                <a:gd name="connsiteX5" fmla="*/ 249555 w 249555"/>
                <a:gd name="connsiteY5" fmla="*/ 81915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555" h="81915">
                  <a:moveTo>
                    <a:pt x="0" y="0"/>
                  </a:moveTo>
                  <a:lnTo>
                    <a:pt x="53340" y="7620"/>
                  </a:lnTo>
                  <a:lnTo>
                    <a:pt x="108585" y="38100"/>
                  </a:lnTo>
                  <a:lnTo>
                    <a:pt x="179070" y="57150"/>
                  </a:lnTo>
                  <a:lnTo>
                    <a:pt x="222885" y="68580"/>
                  </a:lnTo>
                  <a:lnTo>
                    <a:pt x="249555" y="81915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EA16971B-F84E-6F86-0CE8-C36346827E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65559" y="4360508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0" name="Freeform 22">
              <a:extLst>
                <a:ext uri="{FF2B5EF4-FFF2-40B4-BE49-F238E27FC236}">
                  <a16:creationId xmlns:a16="http://schemas.microsoft.com/office/drawing/2014/main" id="{40EA9601-3D81-59B9-EAC1-25414D59F6DD}"/>
                </a:ext>
              </a:extLst>
            </p:cNvPr>
            <p:cNvSpPr/>
            <p:nvPr/>
          </p:nvSpPr>
          <p:spPr bwMode="auto">
            <a:xfrm>
              <a:off x="6699766" y="4349282"/>
              <a:ext cx="190493" cy="88247"/>
            </a:xfrm>
            <a:custGeom>
              <a:avLst/>
              <a:gdLst>
                <a:gd name="connsiteX0" fmla="*/ 3810 w 424815"/>
                <a:gd name="connsiteY0" fmla="*/ 0 h 217170"/>
                <a:gd name="connsiteX1" fmla="*/ 0 w 424815"/>
                <a:gd name="connsiteY1" fmla="*/ 53340 h 217170"/>
                <a:gd name="connsiteX2" fmla="*/ 40005 w 424815"/>
                <a:gd name="connsiteY2" fmla="*/ 70485 h 217170"/>
                <a:gd name="connsiteX3" fmla="*/ 62865 w 424815"/>
                <a:gd name="connsiteY3" fmla="*/ 97155 h 217170"/>
                <a:gd name="connsiteX4" fmla="*/ 118110 w 424815"/>
                <a:gd name="connsiteY4" fmla="*/ 150495 h 217170"/>
                <a:gd name="connsiteX5" fmla="*/ 180975 w 424815"/>
                <a:gd name="connsiteY5" fmla="*/ 184785 h 217170"/>
                <a:gd name="connsiteX6" fmla="*/ 220980 w 424815"/>
                <a:gd name="connsiteY6" fmla="*/ 215265 h 217170"/>
                <a:gd name="connsiteX7" fmla="*/ 253365 w 424815"/>
                <a:gd name="connsiteY7" fmla="*/ 217170 h 217170"/>
                <a:gd name="connsiteX8" fmla="*/ 287655 w 424815"/>
                <a:gd name="connsiteY8" fmla="*/ 200025 h 217170"/>
                <a:gd name="connsiteX9" fmla="*/ 312420 w 424815"/>
                <a:gd name="connsiteY9" fmla="*/ 171450 h 217170"/>
                <a:gd name="connsiteX10" fmla="*/ 339090 w 424815"/>
                <a:gd name="connsiteY10" fmla="*/ 156210 h 217170"/>
                <a:gd name="connsiteX11" fmla="*/ 384810 w 424815"/>
                <a:gd name="connsiteY11" fmla="*/ 131445 h 217170"/>
                <a:gd name="connsiteX12" fmla="*/ 424815 w 424815"/>
                <a:gd name="connsiteY12" fmla="*/ 10858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815" h="217170">
                  <a:moveTo>
                    <a:pt x="3810" y="0"/>
                  </a:moveTo>
                  <a:lnTo>
                    <a:pt x="0" y="53340"/>
                  </a:lnTo>
                  <a:lnTo>
                    <a:pt x="40005" y="70485"/>
                  </a:lnTo>
                  <a:lnTo>
                    <a:pt x="62865" y="97155"/>
                  </a:lnTo>
                  <a:lnTo>
                    <a:pt x="118110" y="150495"/>
                  </a:lnTo>
                  <a:lnTo>
                    <a:pt x="180975" y="184785"/>
                  </a:lnTo>
                  <a:lnTo>
                    <a:pt x="220980" y="215265"/>
                  </a:lnTo>
                  <a:lnTo>
                    <a:pt x="253365" y="217170"/>
                  </a:lnTo>
                  <a:lnTo>
                    <a:pt x="287655" y="200025"/>
                  </a:lnTo>
                  <a:lnTo>
                    <a:pt x="312420" y="171450"/>
                  </a:lnTo>
                  <a:lnTo>
                    <a:pt x="339090" y="156210"/>
                  </a:lnTo>
                  <a:lnTo>
                    <a:pt x="384810" y="131445"/>
                  </a:lnTo>
                  <a:lnTo>
                    <a:pt x="424815" y="108585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C2D92F4A-E954-0CBB-611D-6676A9FB60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83392" y="4384335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AF199D5F-B427-61CB-1C5A-6335BD504A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84453" y="4828432"/>
              <a:ext cx="14880" cy="135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01DAE5AC-8687-8045-6A7A-6141D5E391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88842" y="3733473"/>
              <a:ext cx="14880" cy="135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4" name="Rectangle 13006">
              <a:extLst>
                <a:ext uri="{FF2B5EF4-FFF2-40B4-BE49-F238E27FC236}">
                  <a16:creationId xmlns:a16="http://schemas.microsoft.com/office/drawing/2014/main" id="{46C03D81-D7A4-93A6-1DB9-850EF971A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3214" y="3714612"/>
              <a:ext cx="21446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Mato Miranda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5" name="Rectangle 12989">
              <a:extLst>
                <a:ext uri="{FF2B5EF4-FFF2-40B4-BE49-F238E27FC236}">
                  <a16:creationId xmlns:a16="http://schemas.microsoft.com/office/drawing/2014/main" id="{3C430777-3CF1-4809-8525-A791E8DA7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0258" y="4054630"/>
              <a:ext cx="188468" cy="4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ts val="16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Castanheira</a:t>
              </a:r>
            </a:p>
            <a:p>
              <a:pPr marL="0" marR="0" lvl="0" indent="0" algn="l" defTabSz="579537" rtl="0" eaLnBrk="1" fontAlgn="auto" latinLnBrk="0" hangingPunct="1">
                <a:lnSpc>
                  <a:spcPts val="16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do Ribatejo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D62849A0-EA95-A767-0B78-3F5028B7E9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48427" y="4240332"/>
              <a:ext cx="14880" cy="135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7" name="Rectangle 12987">
              <a:extLst>
                <a:ext uri="{FF2B5EF4-FFF2-40B4-BE49-F238E27FC236}">
                  <a16:creationId xmlns:a16="http://schemas.microsoft.com/office/drawing/2014/main" id="{2BC144AC-A1AB-6D24-DB8E-6867775B4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3691" y="4230861"/>
              <a:ext cx="342275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Terminal da Bobadela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1507D0FA-2573-C0E4-7704-16C3B5F47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3746" y="2338101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3FC5F4D3-40D0-C207-F8AE-833D1A73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048" y="2598190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8FAFCAD0-FF56-BA88-77E4-B2740212D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602" y="2650093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12A6971-4EF2-A2B9-8AC0-6113F7DD6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968" y="2606226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2" name="Rectangle 13016">
              <a:extLst>
                <a:ext uri="{FF2B5EF4-FFF2-40B4-BE49-F238E27FC236}">
                  <a16:creationId xmlns:a16="http://schemas.microsoft.com/office/drawing/2014/main" id="{F458292B-B8A2-F7AF-6D40-A29CB7DA0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312" y="2552947"/>
              <a:ext cx="316279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Plataforma de Cacia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3" name="Rectangle 12975">
              <a:extLst>
                <a:ext uri="{FF2B5EF4-FFF2-40B4-BE49-F238E27FC236}">
                  <a16:creationId xmlns:a16="http://schemas.microsoft.com/office/drawing/2014/main" id="{084B2B70-FACC-9FAA-D5D3-071B2CBCA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8373" y="4815859"/>
              <a:ext cx="220962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Canal Caveira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1737411B-DDBD-C2D9-0FE9-F06C6D6875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70661" y="4046500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5" name="Rectangle 12986">
              <a:extLst>
                <a:ext uri="{FF2B5EF4-FFF2-40B4-BE49-F238E27FC236}">
                  <a16:creationId xmlns:a16="http://schemas.microsoft.com/office/drawing/2014/main" id="{68DFF772-98BB-D5EC-08FD-664BA4AAE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491" y="3918856"/>
              <a:ext cx="67155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Setil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6" name="Rectangle 12994">
              <a:extLst>
                <a:ext uri="{FF2B5EF4-FFF2-40B4-BE49-F238E27FC236}">
                  <a16:creationId xmlns:a16="http://schemas.microsoft.com/office/drawing/2014/main" id="{14D8915A-EE73-9A25-46C7-9281D4401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9107" y="4308898"/>
              <a:ext cx="11806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Bombel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89133D37-E274-2A04-3DB5-EBF72CA22B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46723" y="3064989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8" name="Rectangle 13032">
              <a:extLst>
                <a:ext uri="{FF2B5EF4-FFF2-40B4-BE49-F238E27FC236}">
                  <a16:creationId xmlns:a16="http://schemas.microsoft.com/office/drawing/2014/main" id="{F40419B6-64A0-5F87-D0C2-FF49856B0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5819" y="2309147"/>
              <a:ext cx="125645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Espinho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9" name="Rectangle 12983">
              <a:extLst>
                <a:ext uri="{FF2B5EF4-FFF2-40B4-BE49-F238E27FC236}">
                  <a16:creationId xmlns:a16="http://schemas.microsoft.com/office/drawing/2014/main" id="{F9299337-35C1-10E5-2A26-FC386C8D7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825" y="4384429"/>
              <a:ext cx="186302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Évora Norte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30" name="Freeform 12947">
              <a:extLst>
                <a:ext uri="{FF2B5EF4-FFF2-40B4-BE49-F238E27FC236}">
                  <a16:creationId xmlns:a16="http://schemas.microsoft.com/office/drawing/2014/main" id="{B98D5AB5-6AF8-D21F-C1AE-0C1D9B5B4CED}"/>
                </a:ext>
              </a:extLst>
            </p:cNvPr>
            <p:cNvSpPr>
              <a:spLocks/>
            </p:cNvSpPr>
            <p:nvPr/>
          </p:nvSpPr>
          <p:spPr bwMode="auto">
            <a:xfrm rot="20049886">
              <a:off x="8517654" y="2733925"/>
              <a:ext cx="70614" cy="35897"/>
            </a:xfrm>
            <a:custGeom>
              <a:avLst/>
              <a:gdLst>
                <a:gd name="T0" fmla="*/ 2147483647 w 61"/>
                <a:gd name="T1" fmla="*/ 0 h 34"/>
                <a:gd name="T2" fmla="*/ 2147483647 w 61"/>
                <a:gd name="T3" fmla="*/ 2147483647 h 34"/>
                <a:gd name="T4" fmla="*/ 2147483647 w 61"/>
                <a:gd name="T5" fmla="*/ 2147483647 h 34"/>
                <a:gd name="T6" fmla="*/ 2147483647 w 61"/>
                <a:gd name="T7" fmla="*/ 2147483647 h 34"/>
                <a:gd name="T8" fmla="*/ 2147483647 w 61"/>
                <a:gd name="T9" fmla="*/ 2147483647 h 34"/>
                <a:gd name="T10" fmla="*/ 2147483647 w 61"/>
                <a:gd name="T11" fmla="*/ 2147483647 h 34"/>
                <a:gd name="T12" fmla="*/ 0 w 61"/>
                <a:gd name="T13" fmla="*/ 2147483647 h 34"/>
                <a:gd name="T14" fmla="*/ 2147483647 w 61"/>
                <a:gd name="T15" fmla="*/ 2147483647 h 34"/>
                <a:gd name="T16" fmla="*/ 2147483647 w 61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4">
                  <a:moveTo>
                    <a:pt x="7" y="0"/>
                  </a:moveTo>
                  <a:lnTo>
                    <a:pt x="46" y="20"/>
                  </a:lnTo>
                  <a:lnTo>
                    <a:pt x="47" y="12"/>
                  </a:lnTo>
                  <a:lnTo>
                    <a:pt x="61" y="33"/>
                  </a:lnTo>
                  <a:lnTo>
                    <a:pt x="36" y="34"/>
                  </a:lnTo>
                  <a:lnTo>
                    <a:pt x="43" y="28"/>
                  </a:lnTo>
                  <a:lnTo>
                    <a:pt x="0" y="11"/>
                  </a:lnTo>
                  <a:lnTo>
                    <a:pt x="5" y="6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31" name="Rectangle 13021">
              <a:extLst>
                <a:ext uri="{FF2B5EF4-FFF2-40B4-BE49-F238E27FC236}">
                  <a16:creationId xmlns:a16="http://schemas.microsoft.com/office/drawing/2014/main" id="{0AB4A28F-FBFD-9EEB-3418-28E64637F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4889" y="2768911"/>
              <a:ext cx="116980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Guarda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32" name="Rectangle 13075">
              <a:extLst>
                <a:ext uri="{FF2B5EF4-FFF2-40B4-BE49-F238E27FC236}">
                  <a16:creationId xmlns:a16="http://schemas.microsoft.com/office/drawing/2014/main" id="{A06879BA-F90B-B4E8-BCCE-62D7BB4CF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806" y="2228380"/>
              <a:ext cx="73654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Gaia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33" name="Rectangle 13030">
              <a:extLst>
                <a:ext uri="{FF2B5EF4-FFF2-40B4-BE49-F238E27FC236}">
                  <a16:creationId xmlns:a16="http://schemas.microsoft.com/office/drawing/2014/main" id="{CD3A49D9-FC5D-F5BE-7F67-6EDC8EF4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832" y="2183509"/>
              <a:ext cx="162472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São Bento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34" name="Freeform 12627">
              <a:extLst>
                <a:ext uri="{FF2B5EF4-FFF2-40B4-BE49-F238E27FC236}">
                  <a16:creationId xmlns:a16="http://schemas.microsoft.com/office/drawing/2014/main" id="{CD5021E0-301E-378E-8F2C-AC2EEBB04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306" y="2977726"/>
              <a:ext cx="83752" cy="411317"/>
            </a:xfrm>
            <a:custGeom>
              <a:avLst/>
              <a:gdLst>
                <a:gd name="T0" fmla="*/ 2147483647 w 185"/>
                <a:gd name="T1" fmla="*/ 2147483647 h 588"/>
                <a:gd name="T2" fmla="*/ 2147483647 w 185"/>
                <a:gd name="T3" fmla="*/ 2147483647 h 588"/>
                <a:gd name="T4" fmla="*/ 2147483647 w 185"/>
                <a:gd name="T5" fmla="*/ 2147483647 h 588"/>
                <a:gd name="T6" fmla="*/ 2147483647 w 185"/>
                <a:gd name="T7" fmla="*/ 2147483647 h 588"/>
                <a:gd name="T8" fmla="*/ 2147483647 w 185"/>
                <a:gd name="T9" fmla="*/ 2147483647 h 588"/>
                <a:gd name="T10" fmla="*/ 2147483647 w 185"/>
                <a:gd name="T11" fmla="*/ 2147483647 h 588"/>
                <a:gd name="T12" fmla="*/ 2147483647 w 185"/>
                <a:gd name="T13" fmla="*/ 2147483647 h 588"/>
                <a:gd name="T14" fmla="*/ 2147483647 w 185"/>
                <a:gd name="T15" fmla="*/ 2147483647 h 588"/>
                <a:gd name="T16" fmla="*/ 2147483647 w 185"/>
                <a:gd name="T17" fmla="*/ 2147483647 h 588"/>
                <a:gd name="T18" fmla="*/ 2147483647 w 185"/>
                <a:gd name="T19" fmla="*/ 2147483647 h 588"/>
                <a:gd name="T20" fmla="*/ 2147483647 w 185"/>
                <a:gd name="T21" fmla="*/ 2147483647 h 588"/>
                <a:gd name="T22" fmla="*/ 2147483647 w 185"/>
                <a:gd name="T23" fmla="*/ 2147483647 h 588"/>
                <a:gd name="T24" fmla="*/ 2147483647 w 185"/>
                <a:gd name="T25" fmla="*/ 2147483647 h 588"/>
                <a:gd name="T26" fmla="*/ 2147483647 w 185"/>
                <a:gd name="T27" fmla="*/ 2147483647 h 588"/>
                <a:gd name="T28" fmla="*/ 2147483647 w 185"/>
                <a:gd name="T29" fmla="*/ 2147483647 h 588"/>
                <a:gd name="T30" fmla="*/ 2147483647 w 185"/>
                <a:gd name="T31" fmla="*/ 2147483647 h 588"/>
                <a:gd name="T32" fmla="*/ 2147483647 w 185"/>
                <a:gd name="T33" fmla="*/ 2147483647 h 588"/>
                <a:gd name="T34" fmla="*/ 2147483647 w 185"/>
                <a:gd name="T35" fmla="*/ 2147483647 h 588"/>
                <a:gd name="T36" fmla="*/ 2147483647 w 185"/>
                <a:gd name="T37" fmla="*/ 2147483647 h 588"/>
                <a:gd name="T38" fmla="*/ 2147483647 w 185"/>
                <a:gd name="T39" fmla="*/ 2147483647 h 588"/>
                <a:gd name="T40" fmla="*/ 2147483647 w 185"/>
                <a:gd name="T41" fmla="*/ 2147483647 h 588"/>
                <a:gd name="T42" fmla="*/ 2147483647 w 185"/>
                <a:gd name="T43" fmla="*/ 2147483647 h 588"/>
                <a:gd name="T44" fmla="*/ 2147483647 w 185"/>
                <a:gd name="T45" fmla="*/ 2147483647 h 588"/>
                <a:gd name="T46" fmla="*/ 2147483647 w 185"/>
                <a:gd name="T47" fmla="*/ 2147483647 h 588"/>
                <a:gd name="T48" fmla="*/ 2147483647 w 185"/>
                <a:gd name="T49" fmla="*/ 2147483647 h 588"/>
                <a:gd name="T50" fmla="*/ 2147483647 w 185"/>
                <a:gd name="T51" fmla="*/ 2147483647 h 588"/>
                <a:gd name="T52" fmla="*/ 2147483647 w 185"/>
                <a:gd name="T53" fmla="*/ 2147483647 h 588"/>
                <a:gd name="T54" fmla="*/ 2147483647 w 185"/>
                <a:gd name="T55" fmla="*/ 2147483647 h 588"/>
                <a:gd name="T56" fmla="*/ 2147483647 w 185"/>
                <a:gd name="T57" fmla="*/ 2147483647 h 588"/>
                <a:gd name="T58" fmla="*/ 2147483647 w 185"/>
                <a:gd name="T59" fmla="*/ 2147483647 h 588"/>
                <a:gd name="T60" fmla="*/ 2147483647 w 185"/>
                <a:gd name="T61" fmla="*/ 2147483647 h 588"/>
                <a:gd name="T62" fmla="*/ 2147483647 w 185"/>
                <a:gd name="T63" fmla="*/ 2147483647 h 588"/>
                <a:gd name="T64" fmla="*/ 2147483647 w 185"/>
                <a:gd name="T65" fmla="*/ 2147483647 h 588"/>
                <a:gd name="T66" fmla="*/ 2147483647 w 185"/>
                <a:gd name="T67" fmla="*/ 2147483647 h 588"/>
                <a:gd name="T68" fmla="*/ 2147483647 w 185"/>
                <a:gd name="T69" fmla="*/ 2147483647 h 588"/>
                <a:gd name="T70" fmla="*/ 2147483647 w 185"/>
                <a:gd name="T71" fmla="*/ 2147483647 h 588"/>
                <a:gd name="T72" fmla="*/ 2147483647 w 185"/>
                <a:gd name="T73" fmla="*/ 2147483647 h 588"/>
                <a:gd name="T74" fmla="*/ 2147483647 w 185"/>
                <a:gd name="T75" fmla="*/ 2147483647 h 588"/>
                <a:gd name="T76" fmla="*/ 2147483647 w 185"/>
                <a:gd name="T77" fmla="*/ 2147483647 h 588"/>
                <a:gd name="T78" fmla="*/ 2147483647 w 185"/>
                <a:gd name="T79" fmla="*/ 2147483647 h 588"/>
                <a:gd name="T80" fmla="*/ 2147483647 w 185"/>
                <a:gd name="T81" fmla="*/ 2147483647 h 588"/>
                <a:gd name="T82" fmla="*/ 2147483647 w 185"/>
                <a:gd name="T83" fmla="*/ 2147483647 h 588"/>
                <a:gd name="T84" fmla="*/ 2147483647 w 185"/>
                <a:gd name="T85" fmla="*/ 2147483647 h 588"/>
                <a:gd name="T86" fmla="*/ 2147483647 w 185"/>
                <a:gd name="T87" fmla="*/ 2147483647 h 588"/>
                <a:gd name="T88" fmla="*/ 2147483647 w 185"/>
                <a:gd name="T89" fmla="*/ 2147483647 h 588"/>
                <a:gd name="T90" fmla="*/ 2147483647 w 185"/>
                <a:gd name="T91" fmla="*/ 2147483647 h 588"/>
                <a:gd name="T92" fmla="*/ 2147483647 w 185"/>
                <a:gd name="T93" fmla="*/ 2147483647 h 588"/>
                <a:gd name="T94" fmla="*/ 2147483647 w 185"/>
                <a:gd name="T95" fmla="*/ 2147483647 h 588"/>
                <a:gd name="T96" fmla="*/ 2147483647 w 185"/>
                <a:gd name="T97" fmla="*/ 2147483647 h 588"/>
                <a:gd name="T98" fmla="*/ 2147483647 w 185"/>
                <a:gd name="T99" fmla="*/ 2147483647 h 588"/>
                <a:gd name="T100" fmla="*/ 2147483647 w 185"/>
                <a:gd name="T101" fmla="*/ 2147483647 h 588"/>
                <a:gd name="T102" fmla="*/ 2147483647 w 185"/>
                <a:gd name="T103" fmla="*/ 2147483647 h 588"/>
                <a:gd name="T104" fmla="*/ 2147483647 w 185"/>
                <a:gd name="T105" fmla="*/ 2147483647 h 588"/>
                <a:gd name="T106" fmla="*/ 2147483647 w 185"/>
                <a:gd name="T107" fmla="*/ 2147483647 h 588"/>
                <a:gd name="T108" fmla="*/ 2147483647 w 185"/>
                <a:gd name="T109" fmla="*/ 2147483647 h 588"/>
                <a:gd name="T110" fmla="*/ 2147483647 w 185"/>
                <a:gd name="T111" fmla="*/ 0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730 w 10000"/>
                <a:gd name="connsiteY36" fmla="*/ 5527 h 10000"/>
                <a:gd name="connsiteX37" fmla="*/ 3459 w 10000"/>
                <a:gd name="connsiteY37" fmla="*/ 5476 h 10000"/>
                <a:gd name="connsiteX38" fmla="*/ 3297 w 10000"/>
                <a:gd name="connsiteY38" fmla="*/ 5493 h 10000"/>
                <a:gd name="connsiteX39" fmla="*/ 2865 w 10000"/>
                <a:gd name="connsiteY39" fmla="*/ 5578 h 10000"/>
                <a:gd name="connsiteX40" fmla="*/ 2270 w 10000"/>
                <a:gd name="connsiteY40" fmla="*/ 5680 h 10000"/>
                <a:gd name="connsiteX41" fmla="*/ 1622 w 10000"/>
                <a:gd name="connsiteY41" fmla="*/ 5731 h 10000"/>
                <a:gd name="connsiteX42" fmla="*/ 1081 w 10000"/>
                <a:gd name="connsiteY42" fmla="*/ 5680 h 10000"/>
                <a:gd name="connsiteX43" fmla="*/ 703 w 10000"/>
                <a:gd name="connsiteY43" fmla="*/ 5612 h 10000"/>
                <a:gd name="connsiteX44" fmla="*/ 595 w 10000"/>
                <a:gd name="connsiteY44" fmla="*/ 5527 h 10000"/>
                <a:gd name="connsiteX45" fmla="*/ 595 w 10000"/>
                <a:gd name="connsiteY45" fmla="*/ 5476 h 10000"/>
                <a:gd name="connsiteX46" fmla="*/ 703 w 10000"/>
                <a:gd name="connsiteY46" fmla="*/ 5425 h 10000"/>
                <a:gd name="connsiteX47" fmla="*/ 703 w 10000"/>
                <a:gd name="connsiteY47" fmla="*/ 5374 h 10000"/>
                <a:gd name="connsiteX48" fmla="*/ 703 w 10000"/>
                <a:gd name="connsiteY48" fmla="*/ 5306 h 10000"/>
                <a:gd name="connsiteX49" fmla="*/ 595 w 10000"/>
                <a:gd name="connsiteY49" fmla="*/ 5289 h 10000"/>
                <a:gd name="connsiteX50" fmla="*/ 432 w 10000"/>
                <a:gd name="connsiteY50" fmla="*/ 5119 h 10000"/>
                <a:gd name="connsiteX51" fmla="*/ 162 w 10000"/>
                <a:gd name="connsiteY51" fmla="*/ 4881 h 10000"/>
                <a:gd name="connsiteX52" fmla="*/ 0 w 10000"/>
                <a:gd name="connsiteY52" fmla="*/ 4694 h 10000"/>
                <a:gd name="connsiteX53" fmla="*/ 162 w 10000"/>
                <a:gd name="connsiteY53" fmla="*/ 4626 h 10000"/>
                <a:gd name="connsiteX54" fmla="*/ 324 w 10000"/>
                <a:gd name="connsiteY54" fmla="*/ 4558 h 10000"/>
                <a:gd name="connsiteX55" fmla="*/ 541 w 10000"/>
                <a:gd name="connsiteY55" fmla="*/ 4507 h 10000"/>
                <a:gd name="connsiteX56" fmla="*/ 595 w 10000"/>
                <a:gd name="connsiteY56" fmla="*/ 4490 h 10000"/>
                <a:gd name="connsiteX57" fmla="*/ 595 w 10000"/>
                <a:gd name="connsiteY57" fmla="*/ 4439 h 10000"/>
                <a:gd name="connsiteX58" fmla="*/ 432 w 10000"/>
                <a:gd name="connsiteY58" fmla="*/ 4354 h 10000"/>
                <a:gd name="connsiteX59" fmla="*/ 270 w 10000"/>
                <a:gd name="connsiteY59" fmla="*/ 4218 h 10000"/>
                <a:gd name="connsiteX60" fmla="*/ 162 w 10000"/>
                <a:gd name="connsiteY60" fmla="*/ 4116 h 10000"/>
                <a:gd name="connsiteX61" fmla="*/ 324 w 10000"/>
                <a:gd name="connsiteY61" fmla="*/ 3980 h 10000"/>
                <a:gd name="connsiteX62" fmla="*/ 541 w 10000"/>
                <a:gd name="connsiteY62" fmla="*/ 3895 h 10000"/>
                <a:gd name="connsiteX63" fmla="*/ 703 w 10000"/>
                <a:gd name="connsiteY63" fmla="*/ 3793 h 10000"/>
                <a:gd name="connsiteX64" fmla="*/ 865 w 10000"/>
                <a:gd name="connsiteY64" fmla="*/ 3605 h 10000"/>
                <a:gd name="connsiteX65" fmla="*/ 919 w 10000"/>
                <a:gd name="connsiteY65" fmla="*/ 3520 h 10000"/>
                <a:gd name="connsiteX66" fmla="*/ 1027 w 10000"/>
                <a:gd name="connsiteY66" fmla="*/ 3469 h 10000"/>
                <a:gd name="connsiteX67" fmla="*/ 1081 w 10000"/>
                <a:gd name="connsiteY67" fmla="*/ 3418 h 10000"/>
                <a:gd name="connsiteX68" fmla="*/ 1297 w 10000"/>
                <a:gd name="connsiteY68" fmla="*/ 3384 h 10000"/>
                <a:gd name="connsiteX69" fmla="*/ 1351 w 10000"/>
                <a:gd name="connsiteY69" fmla="*/ 3384 h 10000"/>
                <a:gd name="connsiteX70" fmla="*/ 1514 w 10000"/>
                <a:gd name="connsiteY70" fmla="*/ 3384 h 10000"/>
                <a:gd name="connsiteX71" fmla="*/ 1676 w 10000"/>
                <a:gd name="connsiteY71" fmla="*/ 3452 h 10000"/>
                <a:gd name="connsiteX72" fmla="*/ 1946 w 10000"/>
                <a:gd name="connsiteY72" fmla="*/ 3503 h 10000"/>
                <a:gd name="connsiteX73" fmla="*/ 2108 w 10000"/>
                <a:gd name="connsiteY73" fmla="*/ 3520 h 10000"/>
                <a:gd name="connsiteX74" fmla="*/ 2378 w 10000"/>
                <a:gd name="connsiteY74" fmla="*/ 3554 h 10000"/>
                <a:gd name="connsiteX75" fmla="*/ 2541 w 10000"/>
                <a:gd name="connsiteY75" fmla="*/ 3571 h 10000"/>
                <a:gd name="connsiteX76" fmla="*/ 2703 w 10000"/>
                <a:gd name="connsiteY76" fmla="*/ 3605 h 10000"/>
                <a:gd name="connsiteX77" fmla="*/ 2865 w 10000"/>
                <a:gd name="connsiteY77" fmla="*/ 3605 h 10000"/>
                <a:gd name="connsiteX78" fmla="*/ 3297 w 10000"/>
                <a:gd name="connsiteY78" fmla="*/ 3571 h 10000"/>
                <a:gd name="connsiteX79" fmla="*/ 3459 w 10000"/>
                <a:gd name="connsiteY79" fmla="*/ 3554 h 10000"/>
                <a:gd name="connsiteX80" fmla="*/ 3676 w 10000"/>
                <a:gd name="connsiteY80" fmla="*/ 3503 h 10000"/>
                <a:gd name="connsiteX81" fmla="*/ 3838 w 10000"/>
                <a:gd name="connsiteY81" fmla="*/ 3452 h 10000"/>
                <a:gd name="connsiteX82" fmla="*/ 4162 w 10000"/>
                <a:gd name="connsiteY82" fmla="*/ 3384 h 10000"/>
                <a:gd name="connsiteX83" fmla="*/ 4595 w 10000"/>
                <a:gd name="connsiteY83" fmla="*/ 3367 h 10000"/>
                <a:gd name="connsiteX84" fmla="*/ 5081 w 10000"/>
                <a:gd name="connsiteY84" fmla="*/ 3265 h 10000"/>
                <a:gd name="connsiteX85" fmla="*/ 6378 w 10000"/>
                <a:gd name="connsiteY85" fmla="*/ 2942 h 10000"/>
                <a:gd name="connsiteX86" fmla="*/ 6595 w 10000"/>
                <a:gd name="connsiteY86" fmla="*/ 2891 h 10000"/>
                <a:gd name="connsiteX87" fmla="*/ 7027 w 10000"/>
                <a:gd name="connsiteY87" fmla="*/ 2721 h 10000"/>
                <a:gd name="connsiteX88" fmla="*/ 7297 w 10000"/>
                <a:gd name="connsiteY88" fmla="*/ 2619 h 10000"/>
                <a:gd name="connsiteX89" fmla="*/ 7351 w 10000"/>
                <a:gd name="connsiteY89" fmla="*/ 2534 h 10000"/>
                <a:gd name="connsiteX90" fmla="*/ 7568 w 10000"/>
                <a:gd name="connsiteY90" fmla="*/ 2466 h 10000"/>
                <a:gd name="connsiteX91" fmla="*/ 7730 w 10000"/>
                <a:gd name="connsiteY91" fmla="*/ 2296 h 10000"/>
                <a:gd name="connsiteX92" fmla="*/ 7946 w 10000"/>
                <a:gd name="connsiteY92" fmla="*/ 2160 h 10000"/>
                <a:gd name="connsiteX93" fmla="*/ 8162 w 10000"/>
                <a:gd name="connsiteY93" fmla="*/ 2109 h 10000"/>
                <a:gd name="connsiteX94" fmla="*/ 8216 w 10000"/>
                <a:gd name="connsiteY94" fmla="*/ 2041 h 10000"/>
                <a:gd name="connsiteX95" fmla="*/ 8324 w 10000"/>
                <a:gd name="connsiteY95" fmla="*/ 1973 h 10000"/>
                <a:gd name="connsiteX96" fmla="*/ 8378 w 10000"/>
                <a:gd name="connsiteY96" fmla="*/ 1922 h 10000"/>
                <a:gd name="connsiteX97" fmla="*/ 8486 w 10000"/>
                <a:gd name="connsiteY97" fmla="*/ 1871 h 10000"/>
                <a:gd name="connsiteX98" fmla="*/ 8486 w 10000"/>
                <a:gd name="connsiteY98" fmla="*/ 1820 h 10000"/>
                <a:gd name="connsiteX99" fmla="*/ 8541 w 10000"/>
                <a:gd name="connsiteY99" fmla="*/ 1718 h 10000"/>
                <a:gd name="connsiteX100" fmla="*/ 8649 w 10000"/>
                <a:gd name="connsiteY100" fmla="*/ 1633 h 10000"/>
                <a:gd name="connsiteX101" fmla="*/ 8919 w 10000"/>
                <a:gd name="connsiteY101" fmla="*/ 1497 h 10000"/>
                <a:gd name="connsiteX102" fmla="*/ 9135 w 10000"/>
                <a:gd name="connsiteY102" fmla="*/ 1395 h 10000"/>
                <a:gd name="connsiteX103" fmla="*/ 9351 w 10000"/>
                <a:gd name="connsiteY103" fmla="*/ 1293 h 10000"/>
                <a:gd name="connsiteX104" fmla="*/ 9405 w 10000"/>
                <a:gd name="connsiteY104" fmla="*/ 1173 h 10000"/>
                <a:gd name="connsiteX105" fmla="*/ 9568 w 10000"/>
                <a:gd name="connsiteY105" fmla="*/ 1020 h 10000"/>
                <a:gd name="connsiteX106" fmla="*/ 9838 w 10000"/>
                <a:gd name="connsiteY106" fmla="*/ 646 h 10000"/>
                <a:gd name="connsiteX107" fmla="*/ 9892 w 10000"/>
                <a:gd name="connsiteY107" fmla="*/ 408 h 10000"/>
                <a:gd name="connsiteX108" fmla="*/ 9892 w 10000"/>
                <a:gd name="connsiteY108" fmla="*/ 323 h 10000"/>
                <a:gd name="connsiteX109" fmla="*/ 10000 w 10000"/>
                <a:gd name="connsiteY109" fmla="*/ 272 h 10000"/>
                <a:gd name="connsiteX110" fmla="*/ 10000 w 10000"/>
                <a:gd name="connsiteY110" fmla="*/ 0 h 10000"/>
                <a:gd name="connsiteX0" fmla="*/ 919 w 10000"/>
                <a:gd name="connsiteY0" fmla="*/ 10000 h 10000"/>
                <a:gd name="connsiteX1" fmla="*/ 865 w 10000"/>
                <a:gd name="connsiteY1" fmla="*/ 9898 h 10000"/>
                <a:gd name="connsiteX2" fmla="*/ 865 w 10000"/>
                <a:gd name="connsiteY2" fmla="*/ 9694 h 10000"/>
                <a:gd name="connsiteX3" fmla="*/ 1081 w 10000"/>
                <a:gd name="connsiteY3" fmla="*/ 9609 h 10000"/>
                <a:gd name="connsiteX4" fmla="*/ 1297 w 10000"/>
                <a:gd name="connsiteY4" fmla="*/ 9524 h 10000"/>
                <a:gd name="connsiteX5" fmla="*/ 1514 w 10000"/>
                <a:gd name="connsiteY5" fmla="*/ 9337 h 10000"/>
                <a:gd name="connsiteX6" fmla="*/ 1676 w 10000"/>
                <a:gd name="connsiteY6" fmla="*/ 9150 h 10000"/>
                <a:gd name="connsiteX7" fmla="*/ 2216 w 10000"/>
                <a:gd name="connsiteY7" fmla="*/ 8810 h 10000"/>
                <a:gd name="connsiteX8" fmla="*/ 2378 w 10000"/>
                <a:gd name="connsiteY8" fmla="*/ 8571 h 10000"/>
                <a:gd name="connsiteX9" fmla="*/ 2541 w 10000"/>
                <a:gd name="connsiteY9" fmla="*/ 8197 h 10000"/>
                <a:gd name="connsiteX10" fmla="*/ 2486 w 10000"/>
                <a:gd name="connsiteY10" fmla="*/ 7959 h 10000"/>
                <a:gd name="connsiteX11" fmla="*/ 2270 w 10000"/>
                <a:gd name="connsiteY11" fmla="*/ 7704 h 10000"/>
                <a:gd name="connsiteX12" fmla="*/ 2216 w 10000"/>
                <a:gd name="connsiteY12" fmla="*/ 7500 h 10000"/>
                <a:gd name="connsiteX13" fmla="*/ 1946 w 10000"/>
                <a:gd name="connsiteY13" fmla="*/ 7313 h 10000"/>
                <a:gd name="connsiteX14" fmla="*/ 1676 w 10000"/>
                <a:gd name="connsiteY14" fmla="*/ 7177 h 10000"/>
                <a:gd name="connsiteX15" fmla="*/ 1622 w 10000"/>
                <a:gd name="connsiteY15" fmla="*/ 7075 h 10000"/>
                <a:gd name="connsiteX16" fmla="*/ 1622 w 10000"/>
                <a:gd name="connsiteY16" fmla="*/ 6990 h 10000"/>
                <a:gd name="connsiteX17" fmla="*/ 1676 w 10000"/>
                <a:gd name="connsiteY17" fmla="*/ 6973 h 10000"/>
                <a:gd name="connsiteX18" fmla="*/ 1676 w 10000"/>
                <a:gd name="connsiteY18" fmla="*/ 6854 h 10000"/>
                <a:gd name="connsiteX19" fmla="*/ 1622 w 10000"/>
                <a:gd name="connsiteY19" fmla="*/ 6786 h 10000"/>
                <a:gd name="connsiteX20" fmla="*/ 1676 w 10000"/>
                <a:gd name="connsiteY20" fmla="*/ 6718 h 10000"/>
                <a:gd name="connsiteX21" fmla="*/ 1784 w 10000"/>
                <a:gd name="connsiteY21" fmla="*/ 6616 h 10000"/>
                <a:gd name="connsiteX22" fmla="*/ 1784 w 10000"/>
                <a:gd name="connsiteY22" fmla="*/ 6514 h 10000"/>
                <a:gd name="connsiteX23" fmla="*/ 1784 w 10000"/>
                <a:gd name="connsiteY23" fmla="*/ 6378 h 10000"/>
                <a:gd name="connsiteX24" fmla="*/ 1784 w 10000"/>
                <a:gd name="connsiteY24" fmla="*/ 6276 h 10000"/>
                <a:gd name="connsiteX25" fmla="*/ 1784 w 10000"/>
                <a:gd name="connsiteY25" fmla="*/ 6190 h 10000"/>
                <a:gd name="connsiteX26" fmla="*/ 2054 w 10000"/>
                <a:gd name="connsiteY26" fmla="*/ 6173 h 10000"/>
                <a:gd name="connsiteX27" fmla="*/ 2378 w 10000"/>
                <a:gd name="connsiteY27" fmla="*/ 6088 h 10000"/>
                <a:gd name="connsiteX28" fmla="*/ 2811 w 10000"/>
                <a:gd name="connsiteY28" fmla="*/ 5952 h 10000"/>
                <a:gd name="connsiteX29" fmla="*/ 3081 w 10000"/>
                <a:gd name="connsiteY29" fmla="*/ 5918 h 10000"/>
                <a:gd name="connsiteX30" fmla="*/ 3459 w 10000"/>
                <a:gd name="connsiteY30" fmla="*/ 5952 h 10000"/>
                <a:gd name="connsiteX31" fmla="*/ 3838 w 10000"/>
                <a:gd name="connsiteY31" fmla="*/ 5918 h 10000"/>
                <a:gd name="connsiteX32" fmla="*/ 3892 w 10000"/>
                <a:gd name="connsiteY32" fmla="*/ 5867 h 10000"/>
                <a:gd name="connsiteX33" fmla="*/ 3838 w 10000"/>
                <a:gd name="connsiteY33" fmla="*/ 5799 h 10000"/>
                <a:gd name="connsiteX34" fmla="*/ 3730 w 10000"/>
                <a:gd name="connsiteY34" fmla="*/ 5714 h 10000"/>
                <a:gd name="connsiteX35" fmla="*/ 3730 w 10000"/>
                <a:gd name="connsiteY35" fmla="*/ 5612 h 10000"/>
                <a:gd name="connsiteX36" fmla="*/ 3730 w 10000"/>
                <a:gd name="connsiteY36" fmla="*/ 5527 h 10000"/>
                <a:gd name="connsiteX37" fmla="*/ 3459 w 10000"/>
                <a:gd name="connsiteY37" fmla="*/ 5476 h 10000"/>
                <a:gd name="connsiteX38" fmla="*/ 3297 w 10000"/>
                <a:gd name="connsiteY38" fmla="*/ 5493 h 10000"/>
                <a:gd name="connsiteX39" fmla="*/ 2865 w 10000"/>
                <a:gd name="connsiteY39" fmla="*/ 5578 h 10000"/>
                <a:gd name="connsiteX40" fmla="*/ 2270 w 10000"/>
                <a:gd name="connsiteY40" fmla="*/ 5680 h 10000"/>
                <a:gd name="connsiteX41" fmla="*/ 1622 w 10000"/>
                <a:gd name="connsiteY41" fmla="*/ 5731 h 10000"/>
                <a:gd name="connsiteX42" fmla="*/ 1081 w 10000"/>
                <a:gd name="connsiteY42" fmla="*/ 5680 h 10000"/>
                <a:gd name="connsiteX43" fmla="*/ 703 w 10000"/>
                <a:gd name="connsiteY43" fmla="*/ 5612 h 10000"/>
                <a:gd name="connsiteX44" fmla="*/ 595 w 10000"/>
                <a:gd name="connsiteY44" fmla="*/ 5527 h 10000"/>
                <a:gd name="connsiteX45" fmla="*/ 595 w 10000"/>
                <a:gd name="connsiteY45" fmla="*/ 5476 h 10000"/>
                <a:gd name="connsiteX46" fmla="*/ 703 w 10000"/>
                <a:gd name="connsiteY46" fmla="*/ 5425 h 10000"/>
                <a:gd name="connsiteX47" fmla="*/ 703 w 10000"/>
                <a:gd name="connsiteY47" fmla="*/ 5374 h 10000"/>
                <a:gd name="connsiteX48" fmla="*/ 703 w 10000"/>
                <a:gd name="connsiteY48" fmla="*/ 5306 h 10000"/>
                <a:gd name="connsiteX49" fmla="*/ 595 w 10000"/>
                <a:gd name="connsiteY49" fmla="*/ 5289 h 10000"/>
                <a:gd name="connsiteX50" fmla="*/ 432 w 10000"/>
                <a:gd name="connsiteY50" fmla="*/ 5119 h 10000"/>
                <a:gd name="connsiteX51" fmla="*/ 162 w 10000"/>
                <a:gd name="connsiteY51" fmla="*/ 4881 h 10000"/>
                <a:gd name="connsiteX52" fmla="*/ 0 w 10000"/>
                <a:gd name="connsiteY52" fmla="*/ 4694 h 10000"/>
                <a:gd name="connsiteX53" fmla="*/ 162 w 10000"/>
                <a:gd name="connsiteY53" fmla="*/ 4626 h 10000"/>
                <a:gd name="connsiteX54" fmla="*/ 324 w 10000"/>
                <a:gd name="connsiteY54" fmla="*/ 4558 h 10000"/>
                <a:gd name="connsiteX55" fmla="*/ 541 w 10000"/>
                <a:gd name="connsiteY55" fmla="*/ 4507 h 10000"/>
                <a:gd name="connsiteX56" fmla="*/ 595 w 10000"/>
                <a:gd name="connsiteY56" fmla="*/ 4490 h 10000"/>
                <a:gd name="connsiteX57" fmla="*/ 595 w 10000"/>
                <a:gd name="connsiteY57" fmla="*/ 4439 h 10000"/>
                <a:gd name="connsiteX58" fmla="*/ 432 w 10000"/>
                <a:gd name="connsiteY58" fmla="*/ 4354 h 10000"/>
                <a:gd name="connsiteX59" fmla="*/ 270 w 10000"/>
                <a:gd name="connsiteY59" fmla="*/ 4218 h 10000"/>
                <a:gd name="connsiteX60" fmla="*/ 162 w 10000"/>
                <a:gd name="connsiteY60" fmla="*/ 4116 h 10000"/>
                <a:gd name="connsiteX61" fmla="*/ 324 w 10000"/>
                <a:gd name="connsiteY61" fmla="*/ 3980 h 10000"/>
                <a:gd name="connsiteX62" fmla="*/ 541 w 10000"/>
                <a:gd name="connsiteY62" fmla="*/ 3895 h 10000"/>
                <a:gd name="connsiteX63" fmla="*/ 703 w 10000"/>
                <a:gd name="connsiteY63" fmla="*/ 3793 h 10000"/>
                <a:gd name="connsiteX64" fmla="*/ 865 w 10000"/>
                <a:gd name="connsiteY64" fmla="*/ 3605 h 10000"/>
                <a:gd name="connsiteX65" fmla="*/ 919 w 10000"/>
                <a:gd name="connsiteY65" fmla="*/ 3520 h 10000"/>
                <a:gd name="connsiteX66" fmla="*/ 1027 w 10000"/>
                <a:gd name="connsiteY66" fmla="*/ 3469 h 10000"/>
                <a:gd name="connsiteX67" fmla="*/ 1081 w 10000"/>
                <a:gd name="connsiteY67" fmla="*/ 3418 h 10000"/>
                <a:gd name="connsiteX68" fmla="*/ 1297 w 10000"/>
                <a:gd name="connsiteY68" fmla="*/ 3384 h 10000"/>
                <a:gd name="connsiteX69" fmla="*/ 1351 w 10000"/>
                <a:gd name="connsiteY69" fmla="*/ 3384 h 10000"/>
                <a:gd name="connsiteX70" fmla="*/ 1514 w 10000"/>
                <a:gd name="connsiteY70" fmla="*/ 3384 h 10000"/>
                <a:gd name="connsiteX71" fmla="*/ 1676 w 10000"/>
                <a:gd name="connsiteY71" fmla="*/ 3452 h 10000"/>
                <a:gd name="connsiteX72" fmla="*/ 1946 w 10000"/>
                <a:gd name="connsiteY72" fmla="*/ 3503 h 10000"/>
                <a:gd name="connsiteX73" fmla="*/ 2108 w 10000"/>
                <a:gd name="connsiteY73" fmla="*/ 3520 h 10000"/>
                <a:gd name="connsiteX74" fmla="*/ 2378 w 10000"/>
                <a:gd name="connsiteY74" fmla="*/ 3554 h 10000"/>
                <a:gd name="connsiteX75" fmla="*/ 2541 w 10000"/>
                <a:gd name="connsiteY75" fmla="*/ 3571 h 10000"/>
                <a:gd name="connsiteX76" fmla="*/ 2703 w 10000"/>
                <a:gd name="connsiteY76" fmla="*/ 3605 h 10000"/>
                <a:gd name="connsiteX77" fmla="*/ 2865 w 10000"/>
                <a:gd name="connsiteY77" fmla="*/ 3605 h 10000"/>
                <a:gd name="connsiteX78" fmla="*/ 3297 w 10000"/>
                <a:gd name="connsiteY78" fmla="*/ 3571 h 10000"/>
                <a:gd name="connsiteX79" fmla="*/ 3459 w 10000"/>
                <a:gd name="connsiteY79" fmla="*/ 3554 h 10000"/>
                <a:gd name="connsiteX80" fmla="*/ 3676 w 10000"/>
                <a:gd name="connsiteY80" fmla="*/ 3503 h 10000"/>
                <a:gd name="connsiteX81" fmla="*/ 3838 w 10000"/>
                <a:gd name="connsiteY81" fmla="*/ 3452 h 10000"/>
                <a:gd name="connsiteX82" fmla="*/ 4162 w 10000"/>
                <a:gd name="connsiteY82" fmla="*/ 3384 h 10000"/>
                <a:gd name="connsiteX83" fmla="*/ 4595 w 10000"/>
                <a:gd name="connsiteY83" fmla="*/ 3367 h 10000"/>
                <a:gd name="connsiteX84" fmla="*/ 6378 w 10000"/>
                <a:gd name="connsiteY84" fmla="*/ 2942 h 10000"/>
                <a:gd name="connsiteX85" fmla="*/ 6595 w 10000"/>
                <a:gd name="connsiteY85" fmla="*/ 2891 h 10000"/>
                <a:gd name="connsiteX86" fmla="*/ 7027 w 10000"/>
                <a:gd name="connsiteY86" fmla="*/ 2721 h 10000"/>
                <a:gd name="connsiteX87" fmla="*/ 7297 w 10000"/>
                <a:gd name="connsiteY87" fmla="*/ 2619 h 10000"/>
                <a:gd name="connsiteX88" fmla="*/ 7351 w 10000"/>
                <a:gd name="connsiteY88" fmla="*/ 2534 h 10000"/>
                <a:gd name="connsiteX89" fmla="*/ 7568 w 10000"/>
                <a:gd name="connsiteY89" fmla="*/ 2466 h 10000"/>
                <a:gd name="connsiteX90" fmla="*/ 7730 w 10000"/>
                <a:gd name="connsiteY90" fmla="*/ 2296 h 10000"/>
                <a:gd name="connsiteX91" fmla="*/ 7946 w 10000"/>
                <a:gd name="connsiteY91" fmla="*/ 2160 h 10000"/>
                <a:gd name="connsiteX92" fmla="*/ 8162 w 10000"/>
                <a:gd name="connsiteY92" fmla="*/ 2109 h 10000"/>
                <a:gd name="connsiteX93" fmla="*/ 8216 w 10000"/>
                <a:gd name="connsiteY93" fmla="*/ 2041 h 10000"/>
                <a:gd name="connsiteX94" fmla="*/ 8324 w 10000"/>
                <a:gd name="connsiteY94" fmla="*/ 1973 h 10000"/>
                <a:gd name="connsiteX95" fmla="*/ 8378 w 10000"/>
                <a:gd name="connsiteY95" fmla="*/ 1922 h 10000"/>
                <a:gd name="connsiteX96" fmla="*/ 8486 w 10000"/>
                <a:gd name="connsiteY96" fmla="*/ 1871 h 10000"/>
                <a:gd name="connsiteX97" fmla="*/ 8486 w 10000"/>
                <a:gd name="connsiteY97" fmla="*/ 1820 h 10000"/>
                <a:gd name="connsiteX98" fmla="*/ 8541 w 10000"/>
                <a:gd name="connsiteY98" fmla="*/ 1718 h 10000"/>
                <a:gd name="connsiteX99" fmla="*/ 8649 w 10000"/>
                <a:gd name="connsiteY99" fmla="*/ 1633 h 10000"/>
                <a:gd name="connsiteX100" fmla="*/ 8919 w 10000"/>
                <a:gd name="connsiteY100" fmla="*/ 1497 h 10000"/>
                <a:gd name="connsiteX101" fmla="*/ 9135 w 10000"/>
                <a:gd name="connsiteY101" fmla="*/ 1395 h 10000"/>
                <a:gd name="connsiteX102" fmla="*/ 9351 w 10000"/>
                <a:gd name="connsiteY102" fmla="*/ 1293 h 10000"/>
                <a:gd name="connsiteX103" fmla="*/ 9405 w 10000"/>
                <a:gd name="connsiteY103" fmla="*/ 1173 h 10000"/>
                <a:gd name="connsiteX104" fmla="*/ 9568 w 10000"/>
                <a:gd name="connsiteY104" fmla="*/ 1020 h 10000"/>
                <a:gd name="connsiteX105" fmla="*/ 9838 w 10000"/>
                <a:gd name="connsiteY105" fmla="*/ 646 h 10000"/>
                <a:gd name="connsiteX106" fmla="*/ 9892 w 10000"/>
                <a:gd name="connsiteY106" fmla="*/ 408 h 10000"/>
                <a:gd name="connsiteX107" fmla="*/ 9892 w 10000"/>
                <a:gd name="connsiteY107" fmla="*/ 323 h 10000"/>
                <a:gd name="connsiteX108" fmla="*/ 10000 w 10000"/>
                <a:gd name="connsiteY108" fmla="*/ 272 h 10000"/>
                <a:gd name="connsiteX109" fmla="*/ 10000 w 10000"/>
                <a:gd name="connsiteY109" fmla="*/ 0 h 10000"/>
                <a:gd name="connsiteX0" fmla="*/ 919 w 10000"/>
                <a:gd name="connsiteY0" fmla="*/ 9728 h 9728"/>
                <a:gd name="connsiteX1" fmla="*/ 865 w 10000"/>
                <a:gd name="connsiteY1" fmla="*/ 9626 h 9728"/>
                <a:gd name="connsiteX2" fmla="*/ 865 w 10000"/>
                <a:gd name="connsiteY2" fmla="*/ 9422 h 9728"/>
                <a:gd name="connsiteX3" fmla="*/ 1081 w 10000"/>
                <a:gd name="connsiteY3" fmla="*/ 9337 h 9728"/>
                <a:gd name="connsiteX4" fmla="*/ 1297 w 10000"/>
                <a:gd name="connsiteY4" fmla="*/ 9252 h 9728"/>
                <a:gd name="connsiteX5" fmla="*/ 1514 w 10000"/>
                <a:gd name="connsiteY5" fmla="*/ 9065 h 9728"/>
                <a:gd name="connsiteX6" fmla="*/ 1676 w 10000"/>
                <a:gd name="connsiteY6" fmla="*/ 8878 h 9728"/>
                <a:gd name="connsiteX7" fmla="*/ 2216 w 10000"/>
                <a:gd name="connsiteY7" fmla="*/ 8538 h 9728"/>
                <a:gd name="connsiteX8" fmla="*/ 2378 w 10000"/>
                <a:gd name="connsiteY8" fmla="*/ 8299 h 9728"/>
                <a:gd name="connsiteX9" fmla="*/ 2541 w 10000"/>
                <a:gd name="connsiteY9" fmla="*/ 7925 h 9728"/>
                <a:gd name="connsiteX10" fmla="*/ 2486 w 10000"/>
                <a:gd name="connsiteY10" fmla="*/ 7687 h 9728"/>
                <a:gd name="connsiteX11" fmla="*/ 2270 w 10000"/>
                <a:gd name="connsiteY11" fmla="*/ 7432 h 9728"/>
                <a:gd name="connsiteX12" fmla="*/ 2216 w 10000"/>
                <a:gd name="connsiteY12" fmla="*/ 7228 h 9728"/>
                <a:gd name="connsiteX13" fmla="*/ 1946 w 10000"/>
                <a:gd name="connsiteY13" fmla="*/ 7041 h 9728"/>
                <a:gd name="connsiteX14" fmla="*/ 1676 w 10000"/>
                <a:gd name="connsiteY14" fmla="*/ 6905 h 9728"/>
                <a:gd name="connsiteX15" fmla="*/ 1622 w 10000"/>
                <a:gd name="connsiteY15" fmla="*/ 6803 h 9728"/>
                <a:gd name="connsiteX16" fmla="*/ 1622 w 10000"/>
                <a:gd name="connsiteY16" fmla="*/ 6718 h 9728"/>
                <a:gd name="connsiteX17" fmla="*/ 1676 w 10000"/>
                <a:gd name="connsiteY17" fmla="*/ 6701 h 9728"/>
                <a:gd name="connsiteX18" fmla="*/ 1676 w 10000"/>
                <a:gd name="connsiteY18" fmla="*/ 6582 h 9728"/>
                <a:gd name="connsiteX19" fmla="*/ 1622 w 10000"/>
                <a:gd name="connsiteY19" fmla="*/ 6514 h 9728"/>
                <a:gd name="connsiteX20" fmla="*/ 1676 w 10000"/>
                <a:gd name="connsiteY20" fmla="*/ 6446 h 9728"/>
                <a:gd name="connsiteX21" fmla="*/ 1784 w 10000"/>
                <a:gd name="connsiteY21" fmla="*/ 6344 h 9728"/>
                <a:gd name="connsiteX22" fmla="*/ 1784 w 10000"/>
                <a:gd name="connsiteY22" fmla="*/ 6242 h 9728"/>
                <a:gd name="connsiteX23" fmla="*/ 1784 w 10000"/>
                <a:gd name="connsiteY23" fmla="*/ 6106 h 9728"/>
                <a:gd name="connsiteX24" fmla="*/ 1784 w 10000"/>
                <a:gd name="connsiteY24" fmla="*/ 6004 h 9728"/>
                <a:gd name="connsiteX25" fmla="*/ 1784 w 10000"/>
                <a:gd name="connsiteY25" fmla="*/ 5918 h 9728"/>
                <a:gd name="connsiteX26" fmla="*/ 2054 w 10000"/>
                <a:gd name="connsiteY26" fmla="*/ 5901 h 9728"/>
                <a:gd name="connsiteX27" fmla="*/ 2378 w 10000"/>
                <a:gd name="connsiteY27" fmla="*/ 5816 h 9728"/>
                <a:gd name="connsiteX28" fmla="*/ 2811 w 10000"/>
                <a:gd name="connsiteY28" fmla="*/ 5680 h 9728"/>
                <a:gd name="connsiteX29" fmla="*/ 3081 w 10000"/>
                <a:gd name="connsiteY29" fmla="*/ 5646 h 9728"/>
                <a:gd name="connsiteX30" fmla="*/ 3459 w 10000"/>
                <a:gd name="connsiteY30" fmla="*/ 5680 h 9728"/>
                <a:gd name="connsiteX31" fmla="*/ 3838 w 10000"/>
                <a:gd name="connsiteY31" fmla="*/ 5646 h 9728"/>
                <a:gd name="connsiteX32" fmla="*/ 3892 w 10000"/>
                <a:gd name="connsiteY32" fmla="*/ 5595 h 9728"/>
                <a:gd name="connsiteX33" fmla="*/ 3838 w 10000"/>
                <a:gd name="connsiteY33" fmla="*/ 5527 h 9728"/>
                <a:gd name="connsiteX34" fmla="*/ 3730 w 10000"/>
                <a:gd name="connsiteY34" fmla="*/ 5442 h 9728"/>
                <a:gd name="connsiteX35" fmla="*/ 3730 w 10000"/>
                <a:gd name="connsiteY35" fmla="*/ 5340 h 9728"/>
                <a:gd name="connsiteX36" fmla="*/ 3730 w 10000"/>
                <a:gd name="connsiteY36" fmla="*/ 5255 h 9728"/>
                <a:gd name="connsiteX37" fmla="*/ 3459 w 10000"/>
                <a:gd name="connsiteY37" fmla="*/ 5204 h 9728"/>
                <a:gd name="connsiteX38" fmla="*/ 3297 w 10000"/>
                <a:gd name="connsiteY38" fmla="*/ 5221 h 9728"/>
                <a:gd name="connsiteX39" fmla="*/ 2865 w 10000"/>
                <a:gd name="connsiteY39" fmla="*/ 5306 h 9728"/>
                <a:gd name="connsiteX40" fmla="*/ 2270 w 10000"/>
                <a:gd name="connsiteY40" fmla="*/ 5408 h 9728"/>
                <a:gd name="connsiteX41" fmla="*/ 1622 w 10000"/>
                <a:gd name="connsiteY41" fmla="*/ 5459 h 9728"/>
                <a:gd name="connsiteX42" fmla="*/ 1081 w 10000"/>
                <a:gd name="connsiteY42" fmla="*/ 5408 h 9728"/>
                <a:gd name="connsiteX43" fmla="*/ 703 w 10000"/>
                <a:gd name="connsiteY43" fmla="*/ 5340 h 9728"/>
                <a:gd name="connsiteX44" fmla="*/ 595 w 10000"/>
                <a:gd name="connsiteY44" fmla="*/ 5255 h 9728"/>
                <a:gd name="connsiteX45" fmla="*/ 595 w 10000"/>
                <a:gd name="connsiteY45" fmla="*/ 5204 h 9728"/>
                <a:gd name="connsiteX46" fmla="*/ 703 w 10000"/>
                <a:gd name="connsiteY46" fmla="*/ 5153 h 9728"/>
                <a:gd name="connsiteX47" fmla="*/ 703 w 10000"/>
                <a:gd name="connsiteY47" fmla="*/ 5102 h 9728"/>
                <a:gd name="connsiteX48" fmla="*/ 703 w 10000"/>
                <a:gd name="connsiteY48" fmla="*/ 5034 h 9728"/>
                <a:gd name="connsiteX49" fmla="*/ 595 w 10000"/>
                <a:gd name="connsiteY49" fmla="*/ 5017 h 9728"/>
                <a:gd name="connsiteX50" fmla="*/ 432 w 10000"/>
                <a:gd name="connsiteY50" fmla="*/ 4847 h 9728"/>
                <a:gd name="connsiteX51" fmla="*/ 162 w 10000"/>
                <a:gd name="connsiteY51" fmla="*/ 4609 h 9728"/>
                <a:gd name="connsiteX52" fmla="*/ 0 w 10000"/>
                <a:gd name="connsiteY52" fmla="*/ 4422 h 9728"/>
                <a:gd name="connsiteX53" fmla="*/ 162 w 10000"/>
                <a:gd name="connsiteY53" fmla="*/ 4354 h 9728"/>
                <a:gd name="connsiteX54" fmla="*/ 324 w 10000"/>
                <a:gd name="connsiteY54" fmla="*/ 4286 h 9728"/>
                <a:gd name="connsiteX55" fmla="*/ 541 w 10000"/>
                <a:gd name="connsiteY55" fmla="*/ 4235 h 9728"/>
                <a:gd name="connsiteX56" fmla="*/ 595 w 10000"/>
                <a:gd name="connsiteY56" fmla="*/ 4218 h 9728"/>
                <a:gd name="connsiteX57" fmla="*/ 595 w 10000"/>
                <a:gd name="connsiteY57" fmla="*/ 4167 h 9728"/>
                <a:gd name="connsiteX58" fmla="*/ 432 w 10000"/>
                <a:gd name="connsiteY58" fmla="*/ 4082 h 9728"/>
                <a:gd name="connsiteX59" fmla="*/ 270 w 10000"/>
                <a:gd name="connsiteY59" fmla="*/ 3946 h 9728"/>
                <a:gd name="connsiteX60" fmla="*/ 162 w 10000"/>
                <a:gd name="connsiteY60" fmla="*/ 3844 h 9728"/>
                <a:gd name="connsiteX61" fmla="*/ 324 w 10000"/>
                <a:gd name="connsiteY61" fmla="*/ 3708 h 9728"/>
                <a:gd name="connsiteX62" fmla="*/ 541 w 10000"/>
                <a:gd name="connsiteY62" fmla="*/ 3623 h 9728"/>
                <a:gd name="connsiteX63" fmla="*/ 703 w 10000"/>
                <a:gd name="connsiteY63" fmla="*/ 3521 h 9728"/>
                <a:gd name="connsiteX64" fmla="*/ 865 w 10000"/>
                <a:gd name="connsiteY64" fmla="*/ 3333 h 9728"/>
                <a:gd name="connsiteX65" fmla="*/ 919 w 10000"/>
                <a:gd name="connsiteY65" fmla="*/ 3248 h 9728"/>
                <a:gd name="connsiteX66" fmla="*/ 1027 w 10000"/>
                <a:gd name="connsiteY66" fmla="*/ 3197 h 9728"/>
                <a:gd name="connsiteX67" fmla="*/ 1081 w 10000"/>
                <a:gd name="connsiteY67" fmla="*/ 3146 h 9728"/>
                <a:gd name="connsiteX68" fmla="*/ 1297 w 10000"/>
                <a:gd name="connsiteY68" fmla="*/ 3112 h 9728"/>
                <a:gd name="connsiteX69" fmla="*/ 1351 w 10000"/>
                <a:gd name="connsiteY69" fmla="*/ 3112 h 9728"/>
                <a:gd name="connsiteX70" fmla="*/ 1514 w 10000"/>
                <a:gd name="connsiteY70" fmla="*/ 3112 h 9728"/>
                <a:gd name="connsiteX71" fmla="*/ 1676 w 10000"/>
                <a:gd name="connsiteY71" fmla="*/ 3180 h 9728"/>
                <a:gd name="connsiteX72" fmla="*/ 1946 w 10000"/>
                <a:gd name="connsiteY72" fmla="*/ 3231 h 9728"/>
                <a:gd name="connsiteX73" fmla="*/ 2108 w 10000"/>
                <a:gd name="connsiteY73" fmla="*/ 3248 h 9728"/>
                <a:gd name="connsiteX74" fmla="*/ 2378 w 10000"/>
                <a:gd name="connsiteY74" fmla="*/ 3282 h 9728"/>
                <a:gd name="connsiteX75" fmla="*/ 2541 w 10000"/>
                <a:gd name="connsiteY75" fmla="*/ 3299 h 9728"/>
                <a:gd name="connsiteX76" fmla="*/ 2703 w 10000"/>
                <a:gd name="connsiteY76" fmla="*/ 3333 h 9728"/>
                <a:gd name="connsiteX77" fmla="*/ 2865 w 10000"/>
                <a:gd name="connsiteY77" fmla="*/ 3333 h 9728"/>
                <a:gd name="connsiteX78" fmla="*/ 3297 w 10000"/>
                <a:gd name="connsiteY78" fmla="*/ 3299 h 9728"/>
                <a:gd name="connsiteX79" fmla="*/ 3459 w 10000"/>
                <a:gd name="connsiteY79" fmla="*/ 3282 h 9728"/>
                <a:gd name="connsiteX80" fmla="*/ 3676 w 10000"/>
                <a:gd name="connsiteY80" fmla="*/ 3231 h 9728"/>
                <a:gd name="connsiteX81" fmla="*/ 3838 w 10000"/>
                <a:gd name="connsiteY81" fmla="*/ 3180 h 9728"/>
                <a:gd name="connsiteX82" fmla="*/ 4162 w 10000"/>
                <a:gd name="connsiteY82" fmla="*/ 3112 h 9728"/>
                <a:gd name="connsiteX83" fmla="*/ 4595 w 10000"/>
                <a:gd name="connsiteY83" fmla="*/ 3095 h 9728"/>
                <a:gd name="connsiteX84" fmla="*/ 6378 w 10000"/>
                <a:gd name="connsiteY84" fmla="*/ 2670 h 9728"/>
                <a:gd name="connsiteX85" fmla="*/ 6595 w 10000"/>
                <a:gd name="connsiteY85" fmla="*/ 2619 h 9728"/>
                <a:gd name="connsiteX86" fmla="*/ 7027 w 10000"/>
                <a:gd name="connsiteY86" fmla="*/ 2449 h 9728"/>
                <a:gd name="connsiteX87" fmla="*/ 7297 w 10000"/>
                <a:gd name="connsiteY87" fmla="*/ 2347 h 9728"/>
                <a:gd name="connsiteX88" fmla="*/ 7351 w 10000"/>
                <a:gd name="connsiteY88" fmla="*/ 2262 h 9728"/>
                <a:gd name="connsiteX89" fmla="*/ 7568 w 10000"/>
                <a:gd name="connsiteY89" fmla="*/ 2194 h 9728"/>
                <a:gd name="connsiteX90" fmla="*/ 7730 w 10000"/>
                <a:gd name="connsiteY90" fmla="*/ 2024 h 9728"/>
                <a:gd name="connsiteX91" fmla="*/ 7946 w 10000"/>
                <a:gd name="connsiteY91" fmla="*/ 1888 h 9728"/>
                <a:gd name="connsiteX92" fmla="*/ 8162 w 10000"/>
                <a:gd name="connsiteY92" fmla="*/ 1837 h 9728"/>
                <a:gd name="connsiteX93" fmla="*/ 8216 w 10000"/>
                <a:gd name="connsiteY93" fmla="*/ 1769 h 9728"/>
                <a:gd name="connsiteX94" fmla="*/ 8324 w 10000"/>
                <a:gd name="connsiteY94" fmla="*/ 1701 h 9728"/>
                <a:gd name="connsiteX95" fmla="*/ 8378 w 10000"/>
                <a:gd name="connsiteY95" fmla="*/ 1650 h 9728"/>
                <a:gd name="connsiteX96" fmla="*/ 8486 w 10000"/>
                <a:gd name="connsiteY96" fmla="*/ 1599 h 9728"/>
                <a:gd name="connsiteX97" fmla="*/ 8486 w 10000"/>
                <a:gd name="connsiteY97" fmla="*/ 1548 h 9728"/>
                <a:gd name="connsiteX98" fmla="*/ 8541 w 10000"/>
                <a:gd name="connsiteY98" fmla="*/ 1446 h 9728"/>
                <a:gd name="connsiteX99" fmla="*/ 8649 w 10000"/>
                <a:gd name="connsiteY99" fmla="*/ 1361 h 9728"/>
                <a:gd name="connsiteX100" fmla="*/ 8919 w 10000"/>
                <a:gd name="connsiteY100" fmla="*/ 1225 h 9728"/>
                <a:gd name="connsiteX101" fmla="*/ 9135 w 10000"/>
                <a:gd name="connsiteY101" fmla="*/ 1123 h 9728"/>
                <a:gd name="connsiteX102" fmla="*/ 9351 w 10000"/>
                <a:gd name="connsiteY102" fmla="*/ 1021 h 9728"/>
                <a:gd name="connsiteX103" fmla="*/ 9405 w 10000"/>
                <a:gd name="connsiteY103" fmla="*/ 901 h 9728"/>
                <a:gd name="connsiteX104" fmla="*/ 9568 w 10000"/>
                <a:gd name="connsiteY104" fmla="*/ 748 h 9728"/>
                <a:gd name="connsiteX105" fmla="*/ 9838 w 10000"/>
                <a:gd name="connsiteY105" fmla="*/ 374 h 9728"/>
                <a:gd name="connsiteX106" fmla="*/ 9892 w 10000"/>
                <a:gd name="connsiteY106" fmla="*/ 136 h 9728"/>
                <a:gd name="connsiteX107" fmla="*/ 9892 w 10000"/>
                <a:gd name="connsiteY107" fmla="*/ 51 h 9728"/>
                <a:gd name="connsiteX108" fmla="*/ 10000 w 10000"/>
                <a:gd name="connsiteY108" fmla="*/ 0 h 9728"/>
                <a:gd name="connsiteX0" fmla="*/ 919 w 9892"/>
                <a:gd name="connsiteY0" fmla="*/ 9948 h 9948"/>
                <a:gd name="connsiteX1" fmla="*/ 865 w 9892"/>
                <a:gd name="connsiteY1" fmla="*/ 9843 h 9948"/>
                <a:gd name="connsiteX2" fmla="*/ 865 w 9892"/>
                <a:gd name="connsiteY2" fmla="*/ 9633 h 9948"/>
                <a:gd name="connsiteX3" fmla="*/ 1081 w 9892"/>
                <a:gd name="connsiteY3" fmla="*/ 9546 h 9948"/>
                <a:gd name="connsiteX4" fmla="*/ 1297 w 9892"/>
                <a:gd name="connsiteY4" fmla="*/ 9459 h 9948"/>
                <a:gd name="connsiteX5" fmla="*/ 1514 w 9892"/>
                <a:gd name="connsiteY5" fmla="*/ 9266 h 9948"/>
                <a:gd name="connsiteX6" fmla="*/ 1676 w 9892"/>
                <a:gd name="connsiteY6" fmla="*/ 9074 h 9948"/>
                <a:gd name="connsiteX7" fmla="*/ 2216 w 9892"/>
                <a:gd name="connsiteY7" fmla="*/ 8725 h 9948"/>
                <a:gd name="connsiteX8" fmla="*/ 2378 w 9892"/>
                <a:gd name="connsiteY8" fmla="*/ 8479 h 9948"/>
                <a:gd name="connsiteX9" fmla="*/ 2541 w 9892"/>
                <a:gd name="connsiteY9" fmla="*/ 8095 h 9948"/>
                <a:gd name="connsiteX10" fmla="*/ 2486 w 9892"/>
                <a:gd name="connsiteY10" fmla="*/ 7850 h 9948"/>
                <a:gd name="connsiteX11" fmla="*/ 2270 w 9892"/>
                <a:gd name="connsiteY11" fmla="*/ 7588 h 9948"/>
                <a:gd name="connsiteX12" fmla="*/ 2216 w 9892"/>
                <a:gd name="connsiteY12" fmla="*/ 7378 h 9948"/>
                <a:gd name="connsiteX13" fmla="*/ 1946 w 9892"/>
                <a:gd name="connsiteY13" fmla="*/ 7186 h 9948"/>
                <a:gd name="connsiteX14" fmla="*/ 1676 w 9892"/>
                <a:gd name="connsiteY14" fmla="*/ 7046 h 9948"/>
                <a:gd name="connsiteX15" fmla="*/ 1622 w 9892"/>
                <a:gd name="connsiteY15" fmla="*/ 6941 h 9948"/>
                <a:gd name="connsiteX16" fmla="*/ 1622 w 9892"/>
                <a:gd name="connsiteY16" fmla="*/ 6854 h 9948"/>
                <a:gd name="connsiteX17" fmla="*/ 1676 w 9892"/>
                <a:gd name="connsiteY17" fmla="*/ 6836 h 9948"/>
                <a:gd name="connsiteX18" fmla="*/ 1676 w 9892"/>
                <a:gd name="connsiteY18" fmla="*/ 6714 h 9948"/>
                <a:gd name="connsiteX19" fmla="*/ 1622 w 9892"/>
                <a:gd name="connsiteY19" fmla="*/ 6644 h 9948"/>
                <a:gd name="connsiteX20" fmla="*/ 1676 w 9892"/>
                <a:gd name="connsiteY20" fmla="*/ 6574 h 9948"/>
                <a:gd name="connsiteX21" fmla="*/ 1784 w 9892"/>
                <a:gd name="connsiteY21" fmla="*/ 6469 h 9948"/>
                <a:gd name="connsiteX22" fmla="*/ 1784 w 9892"/>
                <a:gd name="connsiteY22" fmla="*/ 6365 h 9948"/>
                <a:gd name="connsiteX23" fmla="*/ 1784 w 9892"/>
                <a:gd name="connsiteY23" fmla="*/ 6225 h 9948"/>
                <a:gd name="connsiteX24" fmla="*/ 1784 w 9892"/>
                <a:gd name="connsiteY24" fmla="*/ 6120 h 9948"/>
                <a:gd name="connsiteX25" fmla="*/ 1784 w 9892"/>
                <a:gd name="connsiteY25" fmla="*/ 6031 h 9948"/>
                <a:gd name="connsiteX26" fmla="*/ 2054 w 9892"/>
                <a:gd name="connsiteY26" fmla="*/ 6014 h 9948"/>
                <a:gd name="connsiteX27" fmla="*/ 2378 w 9892"/>
                <a:gd name="connsiteY27" fmla="*/ 5927 h 9948"/>
                <a:gd name="connsiteX28" fmla="*/ 2811 w 9892"/>
                <a:gd name="connsiteY28" fmla="*/ 5787 h 9948"/>
                <a:gd name="connsiteX29" fmla="*/ 3081 w 9892"/>
                <a:gd name="connsiteY29" fmla="*/ 5752 h 9948"/>
                <a:gd name="connsiteX30" fmla="*/ 3459 w 9892"/>
                <a:gd name="connsiteY30" fmla="*/ 5787 h 9948"/>
                <a:gd name="connsiteX31" fmla="*/ 3838 w 9892"/>
                <a:gd name="connsiteY31" fmla="*/ 5752 h 9948"/>
                <a:gd name="connsiteX32" fmla="*/ 3892 w 9892"/>
                <a:gd name="connsiteY32" fmla="*/ 5699 h 9948"/>
                <a:gd name="connsiteX33" fmla="*/ 3838 w 9892"/>
                <a:gd name="connsiteY33" fmla="*/ 5630 h 9948"/>
                <a:gd name="connsiteX34" fmla="*/ 3730 w 9892"/>
                <a:gd name="connsiteY34" fmla="*/ 5542 h 9948"/>
                <a:gd name="connsiteX35" fmla="*/ 3730 w 9892"/>
                <a:gd name="connsiteY35" fmla="*/ 5437 h 9948"/>
                <a:gd name="connsiteX36" fmla="*/ 3730 w 9892"/>
                <a:gd name="connsiteY36" fmla="*/ 5350 h 9948"/>
                <a:gd name="connsiteX37" fmla="*/ 3459 w 9892"/>
                <a:gd name="connsiteY37" fmla="*/ 5298 h 9948"/>
                <a:gd name="connsiteX38" fmla="*/ 3297 w 9892"/>
                <a:gd name="connsiteY38" fmla="*/ 5315 h 9948"/>
                <a:gd name="connsiteX39" fmla="*/ 2865 w 9892"/>
                <a:gd name="connsiteY39" fmla="*/ 5402 h 9948"/>
                <a:gd name="connsiteX40" fmla="*/ 2270 w 9892"/>
                <a:gd name="connsiteY40" fmla="*/ 5507 h 9948"/>
                <a:gd name="connsiteX41" fmla="*/ 1622 w 9892"/>
                <a:gd name="connsiteY41" fmla="*/ 5560 h 9948"/>
                <a:gd name="connsiteX42" fmla="*/ 1081 w 9892"/>
                <a:gd name="connsiteY42" fmla="*/ 5507 h 9948"/>
                <a:gd name="connsiteX43" fmla="*/ 703 w 9892"/>
                <a:gd name="connsiteY43" fmla="*/ 5437 h 9948"/>
                <a:gd name="connsiteX44" fmla="*/ 595 w 9892"/>
                <a:gd name="connsiteY44" fmla="*/ 5350 h 9948"/>
                <a:gd name="connsiteX45" fmla="*/ 595 w 9892"/>
                <a:gd name="connsiteY45" fmla="*/ 5298 h 9948"/>
                <a:gd name="connsiteX46" fmla="*/ 703 w 9892"/>
                <a:gd name="connsiteY46" fmla="*/ 5245 h 9948"/>
                <a:gd name="connsiteX47" fmla="*/ 703 w 9892"/>
                <a:gd name="connsiteY47" fmla="*/ 5193 h 9948"/>
                <a:gd name="connsiteX48" fmla="*/ 703 w 9892"/>
                <a:gd name="connsiteY48" fmla="*/ 5123 h 9948"/>
                <a:gd name="connsiteX49" fmla="*/ 595 w 9892"/>
                <a:gd name="connsiteY49" fmla="*/ 5105 h 9948"/>
                <a:gd name="connsiteX50" fmla="*/ 432 w 9892"/>
                <a:gd name="connsiteY50" fmla="*/ 4931 h 9948"/>
                <a:gd name="connsiteX51" fmla="*/ 162 w 9892"/>
                <a:gd name="connsiteY51" fmla="*/ 4686 h 9948"/>
                <a:gd name="connsiteX52" fmla="*/ 0 w 9892"/>
                <a:gd name="connsiteY52" fmla="*/ 4494 h 9948"/>
                <a:gd name="connsiteX53" fmla="*/ 162 w 9892"/>
                <a:gd name="connsiteY53" fmla="*/ 4424 h 9948"/>
                <a:gd name="connsiteX54" fmla="*/ 324 w 9892"/>
                <a:gd name="connsiteY54" fmla="*/ 4354 h 9948"/>
                <a:gd name="connsiteX55" fmla="*/ 541 w 9892"/>
                <a:gd name="connsiteY55" fmla="*/ 4301 h 9948"/>
                <a:gd name="connsiteX56" fmla="*/ 595 w 9892"/>
                <a:gd name="connsiteY56" fmla="*/ 4284 h 9948"/>
                <a:gd name="connsiteX57" fmla="*/ 595 w 9892"/>
                <a:gd name="connsiteY57" fmla="*/ 4232 h 9948"/>
                <a:gd name="connsiteX58" fmla="*/ 432 w 9892"/>
                <a:gd name="connsiteY58" fmla="*/ 4144 h 9948"/>
                <a:gd name="connsiteX59" fmla="*/ 270 w 9892"/>
                <a:gd name="connsiteY59" fmla="*/ 4004 h 9948"/>
                <a:gd name="connsiteX60" fmla="*/ 162 w 9892"/>
                <a:gd name="connsiteY60" fmla="*/ 3899 h 9948"/>
                <a:gd name="connsiteX61" fmla="*/ 324 w 9892"/>
                <a:gd name="connsiteY61" fmla="*/ 3760 h 9948"/>
                <a:gd name="connsiteX62" fmla="*/ 541 w 9892"/>
                <a:gd name="connsiteY62" fmla="*/ 3672 h 9948"/>
                <a:gd name="connsiteX63" fmla="*/ 703 w 9892"/>
                <a:gd name="connsiteY63" fmla="*/ 3567 h 9948"/>
                <a:gd name="connsiteX64" fmla="*/ 865 w 9892"/>
                <a:gd name="connsiteY64" fmla="*/ 3374 h 9948"/>
                <a:gd name="connsiteX65" fmla="*/ 919 w 9892"/>
                <a:gd name="connsiteY65" fmla="*/ 3287 h 9948"/>
                <a:gd name="connsiteX66" fmla="*/ 1027 w 9892"/>
                <a:gd name="connsiteY66" fmla="*/ 3234 h 9948"/>
                <a:gd name="connsiteX67" fmla="*/ 1081 w 9892"/>
                <a:gd name="connsiteY67" fmla="*/ 3182 h 9948"/>
                <a:gd name="connsiteX68" fmla="*/ 1297 w 9892"/>
                <a:gd name="connsiteY68" fmla="*/ 3147 h 9948"/>
                <a:gd name="connsiteX69" fmla="*/ 1351 w 9892"/>
                <a:gd name="connsiteY69" fmla="*/ 3147 h 9948"/>
                <a:gd name="connsiteX70" fmla="*/ 1514 w 9892"/>
                <a:gd name="connsiteY70" fmla="*/ 3147 h 9948"/>
                <a:gd name="connsiteX71" fmla="*/ 1676 w 9892"/>
                <a:gd name="connsiteY71" fmla="*/ 3217 h 9948"/>
                <a:gd name="connsiteX72" fmla="*/ 1946 w 9892"/>
                <a:gd name="connsiteY72" fmla="*/ 3269 h 9948"/>
                <a:gd name="connsiteX73" fmla="*/ 2108 w 9892"/>
                <a:gd name="connsiteY73" fmla="*/ 3287 h 9948"/>
                <a:gd name="connsiteX74" fmla="*/ 2378 w 9892"/>
                <a:gd name="connsiteY74" fmla="*/ 3322 h 9948"/>
                <a:gd name="connsiteX75" fmla="*/ 2541 w 9892"/>
                <a:gd name="connsiteY75" fmla="*/ 3339 h 9948"/>
                <a:gd name="connsiteX76" fmla="*/ 2703 w 9892"/>
                <a:gd name="connsiteY76" fmla="*/ 3374 h 9948"/>
                <a:gd name="connsiteX77" fmla="*/ 2865 w 9892"/>
                <a:gd name="connsiteY77" fmla="*/ 3374 h 9948"/>
                <a:gd name="connsiteX78" fmla="*/ 3297 w 9892"/>
                <a:gd name="connsiteY78" fmla="*/ 3339 h 9948"/>
                <a:gd name="connsiteX79" fmla="*/ 3459 w 9892"/>
                <a:gd name="connsiteY79" fmla="*/ 3322 h 9948"/>
                <a:gd name="connsiteX80" fmla="*/ 3676 w 9892"/>
                <a:gd name="connsiteY80" fmla="*/ 3269 h 9948"/>
                <a:gd name="connsiteX81" fmla="*/ 3838 w 9892"/>
                <a:gd name="connsiteY81" fmla="*/ 3217 h 9948"/>
                <a:gd name="connsiteX82" fmla="*/ 4162 w 9892"/>
                <a:gd name="connsiteY82" fmla="*/ 3147 h 9948"/>
                <a:gd name="connsiteX83" fmla="*/ 4595 w 9892"/>
                <a:gd name="connsiteY83" fmla="*/ 3130 h 9948"/>
                <a:gd name="connsiteX84" fmla="*/ 6378 w 9892"/>
                <a:gd name="connsiteY84" fmla="*/ 2693 h 9948"/>
                <a:gd name="connsiteX85" fmla="*/ 6595 w 9892"/>
                <a:gd name="connsiteY85" fmla="*/ 2640 h 9948"/>
                <a:gd name="connsiteX86" fmla="*/ 7027 w 9892"/>
                <a:gd name="connsiteY86" fmla="*/ 2465 h 9948"/>
                <a:gd name="connsiteX87" fmla="*/ 7297 w 9892"/>
                <a:gd name="connsiteY87" fmla="*/ 2361 h 9948"/>
                <a:gd name="connsiteX88" fmla="*/ 7351 w 9892"/>
                <a:gd name="connsiteY88" fmla="*/ 2273 h 9948"/>
                <a:gd name="connsiteX89" fmla="*/ 7568 w 9892"/>
                <a:gd name="connsiteY89" fmla="*/ 2203 h 9948"/>
                <a:gd name="connsiteX90" fmla="*/ 7730 w 9892"/>
                <a:gd name="connsiteY90" fmla="*/ 2029 h 9948"/>
                <a:gd name="connsiteX91" fmla="*/ 7946 w 9892"/>
                <a:gd name="connsiteY91" fmla="*/ 1889 h 9948"/>
                <a:gd name="connsiteX92" fmla="*/ 8162 w 9892"/>
                <a:gd name="connsiteY92" fmla="*/ 1836 h 9948"/>
                <a:gd name="connsiteX93" fmla="*/ 8216 w 9892"/>
                <a:gd name="connsiteY93" fmla="*/ 1766 h 9948"/>
                <a:gd name="connsiteX94" fmla="*/ 8324 w 9892"/>
                <a:gd name="connsiteY94" fmla="*/ 1697 h 9948"/>
                <a:gd name="connsiteX95" fmla="*/ 8378 w 9892"/>
                <a:gd name="connsiteY95" fmla="*/ 1644 h 9948"/>
                <a:gd name="connsiteX96" fmla="*/ 8486 w 9892"/>
                <a:gd name="connsiteY96" fmla="*/ 1592 h 9948"/>
                <a:gd name="connsiteX97" fmla="*/ 8486 w 9892"/>
                <a:gd name="connsiteY97" fmla="*/ 1539 h 9948"/>
                <a:gd name="connsiteX98" fmla="*/ 8541 w 9892"/>
                <a:gd name="connsiteY98" fmla="*/ 1434 h 9948"/>
                <a:gd name="connsiteX99" fmla="*/ 8649 w 9892"/>
                <a:gd name="connsiteY99" fmla="*/ 1347 h 9948"/>
                <a:gd name="connsiteX100" fmla="*/ 8919 w 9892"/>
                <a:gd name="connsiteY100" fmla="*/ 1207 h 9948"/>
                <a:gd name="connsiteX101" fmla="*/ 9135 w 9892"/>
                <a:gd name="connsiteY101" fmla="*/ 1102 h 9948"/>
                <a:gd name="connsiteX102" fmla="*/ 9351 w 9892"/>
                <a:gd name="connsiteY102" fmla="*/ 998 h 9948"/>
                <a:gd name="connsiteX103" fmla="*/ 9405 w 9892"/>
                <a:gd name="connsiteY103" fmla="*/ 874 h 9948"/>
                <a:gd name="connsiteX104" fmla="*/ 9568 w 9892"/>
                <a:gd name="connsiteY104" fmla="*/ 717 h 9948"/>
                <a:gd name="connsiteX105" fmla="*/ 9838 w 9892"/>
                <a:gd name="connsiteY105" fmla="*/ 332 h 9948"/>
                <a:gd name="connsiteX106" fmla="*/ 9892 w 9892"/>
                <a:gd name="connsiteY106" fmla="*/ 88 h 9948"/>
                <a:gd name="connsiteX107" fmla="*/ 9892 w 9892"/>
                <a:gd name="connsiteY107" fmla="*/ 0 h 9948"/>
                <a:gd name="connsiteX0" fmla="*/ 929 w 10000"/>
                <a:gd name="connsiteY0" fmla="*/ 9912 h 9912"/>
                <a:gd name="connsiteX1" fmla="*/ 874 w 10000"/>
                <a:gd name="connsiteY1" fmla="*/ 9806 h 9912"/>
                <a:gd name="connsiteX2" fmla="*/ 874 w 10000"/>
                <a:gd name="connsiteY2" fmla="*/ 9595 h 9912"/>
                <a:gd name="connsiteX3" fmla="*/ 1093 w 10000"/>
                <a:gd name="connsiteY3" fmla="*/ 9508 h 9912"/>
                <a:gd name="connsiteX4" fmla="*/ 1311 w 10000"/>
                <a:gd name="connsiteY4" fmla="*/ 9420 h 9912"/>
                <a:gd name="connsiteX5" fmla="*/ 1531 w 10000"/>
                <a:gd name="connsiteY5" fmla="*/ 9226 h 9912"/>
                <a:gd name="connsiteX6" fmla="*/ 1694 w 10000"/>
                <a:gd name="connsiteY6" fmla="*/ 9033 h 9912"/>
                <a:gd name="connsiteX7" fmla="*/ 2240 w 10000"/>
                <a:gd name="connsiteY7" fmla="*/ 8683 h 9912"/>
                <a:gd name="connsiteX8" fmla="*/ 2404 w 10000"/>
                <a:gd name="connsiteY8" fmla="*/ 8435 h 9912"/>
                <a:gd name="connsiteX9" fmla="*/ 2569 w 10000"/>
                <a:gd name="connsiteY9" fmla="*/ 8049 h 9912"/>
                <a:gd name="connsiteX10" fmla="*/ 2513 w 10000"/>
                <a:gd name="connsiteY10" fmla="*/ 7803 h 9912"/>
                <a:gd name="connsiteX11" fmla="*/ 2295 w 10000"/>
                <a:gd name="connsiteY11" fmla="*/ 7540 h 9912"/>
                <a:gd name="connsiteX12" fmla="*/ 2240 w 10000"/>
                <a:gd name="connsiteY12" fmla="*/ 7329 h 9912"/>
                <a:gd name="connsiteX13" fmla="*/ 1967 w 10000"/>
                <a:gd name="connsiteY13" fmla="*/ 7136 h 9912"/>
                <a:gd name="connsiteX14" fmla="*/ 1694 w 10000"/>
                <a:gd name="connsiteY14" fmla="*/ 6995 h 9912"/>
                <a:gd name="connsiteX15" fmla="*/ 1640 w 10000"/>
                <a:gd name="connsiteY15" fmla="*/ 6889 h 9912"/>
                <a:gd name="connsiteX16" fmla="*/ 1640 w 10000"/>
                <a:gd name="connsiteY16" fmla="*/ 6802 h 9912"/>
                <a:gd name="connsiteX17" fmla="*/ 1694 w 10000"/>
                <a:gd name="connsiteY17" fmla="*/ 6784 h 9912"/>
                <a:gd name="connsiteX18" fmla="*/ 1694 w 10000"/>
                <a:gd name="connsiteY18" fmla="*/ 6661 h 9912"/>
                <a:gd name="connsiteX19" fmla="*/ 1640 w 10000"/>
                <a:gd name="connsiteY19" fmla="*/ 6591 h 9912"/>
                <a:gd name="connsiteX20" fmla="*/ 1694 w 10000"/>
                <a:gd name="connsiteY20" fmla="*/ 6520 h 9912"/>
                <a:gd name="connsiteX21" fmla="*/ 1803 w 10000"/>
                <a:gd name="connsiteY21" fmla="*/ 6415 h 9912"/>
                <a:gd name="connsiteX22" fmla="*/ 1803 w 10000"/>
                <a:gd name="connsiteY22" fmla="*/ 6310 h 9912"/>
                <a:gd name="connsiteX23" fmla="*/ 1803 w 10000"/>
                <a:gd name="connsiteY23" fmla="*/ 6170 h 9912"/>
                <a:gd name="connsiteX24" fmla="*/ 1803 w 10000"/>
                <a:gd name="connsiteY24" fmla="*/ 6064 h 9912"/>
                <a:gd name="connsiteX25" fmla="*/ 1803 w 10000"/>
                <a:gd name="connsiteY25" fmla="*/ 5975 h 9912"/>
                <a:gd name="connsiteX26" fmla="*/ 2076 w 10000"/>
                <a:gd name="connsiteY26" fmla="*/ 5957 h 9912"/>
                <a:gd name="connsiteX27" fmla="*/ 2404 w 10000"/>
                <a:gd name="connsiteY27" fmla="*/ 5870 h 9912"/>
                <a:gd name="connsiteX28" fmla="*/ 2842 w 10000"/>
                <a:gd name="connsiteY28" fmla="*/ 5729 h 9912"/>
                <a:gd name="connsiteX29" fmla="*/ 3115 w 10000"/>
                <a:gd name="connsiteY29" fmla="*/ 5694 h 9912"/>
                <a:gd name="connsiteX30" fmla="*/ 3497 w 10000"/>
                <a:gd name="connsiteY30" fmla="*/ 5729 h 9912"/>
                <a:gd name="connsiteX31" fmla="*/ 3880 w 10000"/>
                <a:gd name="connsiteY31" fmla="*/ 5694 h 9912"/>
                <a:gd name="connsiteX32" fmla="*/ 3934 w 10000"/>
                <a:gd name="connsiteY32" fmla="*/ 5641 h 9912"/>
                <a:gd name="connsiteX33" fmla="*/ 3880 w 10000"/>
                <a:gd name="connsiteY33" fmla="*/ 5571 h 9912"/>
                <a:gd name="connsiteX34" fmla="*/ 3771 w 10000"/>
                <a:gd name="connsiteY34" fmla="*/ 5483 h 9912"/>
                <a:gd name="connsiteX35" fmla="*/ 3771 w 10000"/>
                <a:gd name="connsiteY35" fmla="*/ 5377 h 9912"/>
                <a:gd name="connsiteX36" fmla="*/ 3771 w 10000"/>
                <a:gd name="connsiteY36" fmla="*/ 5290 h 9912"/>
                <a:gd name="connsiteX37" fmla="*/ 3497 w 10000"/>
                <a:gd name="connsiteY37" fmla="*/ 5238 h 9912"/>
                <a:gd name="connsiteX38" fmla="*/ 3333 w 10000"/>
                <a:gd name="connsiteY38" fmla="*/ 5255 h 9912"/>
                <a:gd name="connsiteX39" fmla="*/ 2896 w 10000"/>
                <a:gd name="connsiteY39" fmla="*/ 5342 h 9912"/>
                <a:gd name="connsiteX40" fmla="*/ 2295 w 10000"/>
                <a:gd name="connsiteY40" fmla="*/ 5448 h 9912"/>
                <a:gd name="connsiteX41" fmla="*/ 1640 w 10000"/>
                <a:gd name="connsiteY41" fmla="*/ 5501 h 9912"/>
                <a:gd name="connsiteX42" fmla="*/ 1093 w 10000"/>
                <a:gd name="connsiteY42" fmla="*/ 5448 h 9912"/>
                <a:gd name="connsiteX43" fmla="*/ 711 w 10000"/>
                <a:gd name="connsiteY43" fmla="*/ 5377 h 9912"/>
                <a:gd name="connsiteX44" fmla="*/ 601 w 10000"/>
                <a:gd name="connsiteY44" fmla="*/ 5290 h 9912"/>
                <a:gd name="connsiteX45" fmla="*/ 601 w 10000"/>
                <a:gd name="connsiteY45" fmla="*/ 5238 h 9912"/>
                <a:gd name="connsiteX46" fmla="*/ 711 w 10000"/>
                <a:gd name="connsiteY46" fmla="*/ 5184 h 9912"/>
                <a:gd name="connsiteX47" fmla="*/ 711 w 10000"/>
                <a:gd name="connsiteY47" fmla="*/ 5132 h 9912"/>
                <a:gd name="connsiteX48" fmla="*/ 711 w 10000"/>
                <a:gd name="connsiteY48" fmla="*/ 5062 h 9912"/>
                <a:gd name="connsiteX49" fmla="*/ 601 w 10000"/>
                <a:gd name="connsiteY49" fmla="*/ 5044 h 9912"/>
                <a:gd name="connsiteX50" fmla="*/ 437 w 10000"/>
                <a:gd name="connsiteY50" fmla="*/ 4869 h 9912"/>
                <a:gd name="connsiteX51" fmla="*/ 164 w 10000"/>
                <a:gd name="connsiteY51" fmla="*/ 4622 h 9912"/>
                <a:gd name="connsiteX52" fmla="*/ 0 w 10000"/>
                <a:gd name="connsiteY52" fmla="*/ 4429 h 9912"/>
                <a:gd name="connsiteX53" fmla="*/ 164 w 10000"/>
                <a:gd name="connsiteY53" fmla="*/ 4359 h 9912"/>
                <a:gd name="connsiteX54" fmla="*/ 328 w 10000"/>
                <a:gd name="connsiteY54" fmla="*/ 4289 h 9912"/>
                <a:gd name="connsiteX55" fmla="*/ 547 w 10000"/>
                <a:gd name="connsiteY55" fmla="*/ 4235 h 9912"/>
                <a:gd name="connsiteX56" fmla="*/ 601 w 10000"/>
                <a:gd name="connsiteY56" fmla="*/ 4218 h 9912"/>
                <a:gd name="connsiteX57" fmla="*/ 601 w 10000"/>
                <a:gd name="connsiteY57" fmla="*/ 4166 h 9912"/>
                <a:gd name="connsiteX58" fmla="*/ 437 w 10000"/>
                <a:gd name="connsiteY58" fmla="*/ 4078 h 9912"/>
                <a:gd name="connsiteX59" fmla="*/ 273 w 10000"/>
                <a:gd name="connsiteY59" fmla="*/ 3937 h 9912"/>
                <a:gd name="connsiteX60" fmla="*/ 164 w 10000"/>
                <a:gd name="connsiteY60" fmla="*/ 3831 h 9912"/>
                <a:gd name="connsiteX61" fmla="*/ 328 w 10000"/>
                <a:gd name="connsiteY61" fmla="*/ 3692 h 9912"/>
                <a:gd name="connsiteX62" fmla="*/ 547 w 10000"/>
                <a:gd name="connsiteY62" fmla="*/ 3603 h 9912"/>
                <a:gd name="connsiteX63" fmla="*/ 711 w 10000"/>
                <a:gd name="connsiteY63" fmla="*/ 3498 h 9912"/>
                <a:gd name="connsiteX64" fmla="*/ 874 w 10000"/>
                <a:gd name="connsiteY64" fmla="*/ 3304 h 9912"/>
                <a:gd name="connsiteX65" fmla="*/ 929 w 10000"/>
                <a:gd name="connsiteY65" fmla="*/ 3216 h 9912"/>
                <a:gd name="connsiteX66" fmla="*/ 1038 w 10000"/>
                <a:gd name="connsiteY66" fmla="*/ 3163 h 9912"/>
                <a:gd name="connsiteX67" fmla="*/ 1093 w 10000"/>
                <a:gd name="connsiteY67" fmla="*/ 3111 h 9912"/>
                <a:gd name="connsiteX68" fmla="*/ 1311 w 10000"/>
                <a:gd name="connsiteY68" fmla="*/ 3075 h 9912"/>
                <a:gd name="connsiteX69" fmla="*/ 1366 w 10000"/>
                <a:gd name="connsiteY69" fmla="*/ 3075 h 9912"/>
                <a:gd name="connsiteX70" fmla="*/ 1531 w 10000"/>
                <a:gd name="connsiteY70" fmla="*/ 3075 h 9912"/>
                <a:gd name="connsiteX71" fmla="*/ 1694 w 10000"/>
                <a:gd name="connsiteY71" fmla="*/ 3146 h 9912"/>
                <a:gd name="connsiteX72" fmla="*/ 1967 w 10000"/>
                <a:gd name="connsiteY72" fmla="*/ 3198 h 9912"/>
                <a:gd name="connsiteX73" fmla="*/ 2131 w 10000"/>
                <a:gd name="connsiteY73" fmla="*/ 3216 h 9912"/>
                <a:gd name="connsiteX74" fmla="*/ 2404 w 10000"/>
                <a:gd name="connsiteY74" fmla="*/ 3251 h 9912"/>
                <a:gd name="connsiteX75" fmla="*/ 2569 w 10000"/>
                <a:gd name="connsiteY75" fmla="*/ 3268 h 9912"/>
                <a:gd name="connsiteX76" fmla="*/ 2733 w 10000"/>
                <a:gd name="connsiteY76" fmla="*/ 3304 h 9912"/>
                <a:gd name="connsiteX77" fmla="*/ 2896 w 10000"/>
                <a:gd name="connsiteY77" fmla="*/ 3304 h 9912"/>
                <a:gd name="connsiteX78" fmla="*/ 3333 w 10000"/>
                <a:gd name="connsiteY78" fmla="*/ 3268 h 9912"/>
                <a:gd name="connsiteX79" fmla="*/ 3497 w 10000"/>
                <a:gd name="connsiteY79" fmla="*/ 3251 h 9912"/>
                <a:gd name="connsiteX80" fmla="*/ 3716 w 10000"/>
                <a:gd name="connsiteY80" fmla="*/ 3198 h 9912"/>
                <a:gd name="connsiteX81" fmla="*/ 3880 w 10000"/>
                <a:gd name="connsiteY81" fmla="*/ 3146 h 9912"/>
                <a:gd name="connsiteX82" fmla="*/ 4207 w 10000"/>
                <a:gd name="connsiteY82" fmla="*/ 3075 h 9912"/>
                <a:gd name="connsiteX83" fmla="*/ 4645 w 10000"/>
                <a:gd name="connsiteY83" fmla="*/ 3058 h 9912"/>
                <a:gd name="connsiteX84" fmla="*/ 6448 w 10000"/>
                <a:gd name="connsiteY84" fmla="*/ 2619 h 9912"/>
                <a:gd name="connsiteX85" fmla="*/ 6667 w 10000"/>
                <a:gd name="connsiteY85" fmla="*/ 2566 h 9912"/>
                <a:gd name="connsiteX86" fmla="*/ 7104 w 10000"/>
                <a:gd name="connsiteY86" fmla="*/ 2390 h 9912"/>
                <a:gd name="connsiteX87" fmla="*/ 7377 w 10000"/>
                <a:gd name="connsiteY87" fmla="*/ 2285 h 9912"/>
                <a:gd name="connsiteX88" fmla="*/ 7431 w 10000"/>
                <a:gd name="connsiteY88" fmla="*/ 2197 h 9912"/>
                <a:gd name="connsiteX89" fmla="*/ 7651 w 10000"/>
                <a:gd name="connsiteY89" fmla="*/ 2127 h 9912"/>
                <a:gd name="connsiteX90" fmla="*/ 7814 w 10000"/>
                <a:gd name="connsiteY90" fmla="*/ 1952 h 9912"/>
                <a:gd name="connsiteX91" fmla="*/ 8033 w 10000"/>
                <a:gd name="connsiteY91" fmla="*/ 1811 h 9912"/>
                <a:gd name="connsiteX92" fmla="*/ 8251 w 10000"/>
                <a:gd name="connsiteY92" fmla="*/ 1758 h 9912"/>
                <a:gd name="connsiteX93" fmla="*/ 8306 w 10000"/>
                <a:gd name="connsiteY93" fmla="*/ 1687 h 9912"/>
                <a:gd name="connsiteX94" fmla="*/ 8415 w 10000"/>
                <a:gd name="connsiteY94" fmla="*/ 1618 h 9912"/>
                <a:gd name="connsiteX95" fmla="*/ 8469 w 10000"/>
                <a:gd name="connsiteY95" fmla="*/ 1565 h 9912"/>
                <a:gd name="connsiteX96" fmla="*/ 8579 w 10000"/>
                <a:gd name="connsiteY96" fmla="*/ 1512 h 9912"/>
                <a:gd name="connsiteX97" fmla="*/ 8579 w 10000"/>
                <a:gd name="connsiteY97" fmla="*/ 1459 h 9912"/>
                <a:gd name="connsiteX98" fmla="*/ 8634 w 10000"/>
                <a:gd name="connsiteY98" fmla="*/ 1353 h 9912"/>
                <a:gd name="connsiteX99" fmla="*/ 8743 w 10000"/>
                <a:gd name="connsiteY99" fmla="*/ 1266 h 9912"/>
                <a:gd name="connsiteX100" fmla="*/ 9016 w 10000"/>
                <a:gd name="connsiteY100" fmla="*/ 1125 h 9912"/>
                <a:gd name="connsiteX101" fmla="*/ 9235 w 10000"/>
                <a:gd name="connsiteY101" fmla="*/ 1020 h 9912"/>
                <a:gd name="connsiteX102" fmla="*/ 9453 w 10000"/>
                <a:gd name="connsiteY102" fmla="*/ 915 h 9912"/>
                <a:gd name="connsiteX103" fmla="*/ 9508 w 10000"/>
                <a:gd name="connsiteY103" fmla="*/ 791 h 9912"/>
                <a:gd name="connsiteX104" fmla="*/ 9672 w 10000"/>
                <a:gd name="connsiteY104" fmla="*/ 633 h 9912"/>
                <a:gd name="connsiteX105" fmla="*/ 9945 w 10000"/>
                <a:gd name="connsiteY105" fmla="*/ 246 h 9912"/>
                <a:gd name="connsiteX106" fmla="*/ 10000 w 10000"/>
                <a:gd name="connsiteY106" fmla="*/ 0 h 9912"/>
                <a:gd name="connsiteX0" fmla="*/ 929 w 9945"/>
                <a:gd name="connsiteY0" fmla="*/ 9752 h 9752"/>
                <a:gd name="connsiteX1" fmla="*/ 874 w 9945"/>
                <a:gd name="connsiteY1" fmla="*/ 9645 h 9752"/>
                <a:gd name="connsiteX2" fmla="*/ 874 w 9945"/>
                <a:gd name="connsiteY2" fmla="*/ 9432 h 9752"/>
                <a:gd name="connsiteX3" fmla="*/ 1093 w 9945"/>
                <a:gd name="connsiteY3" fmla="*/ 9344 h 9752"/>
                <a:gd name="connsiteX4" fmla="*/ 1311 w 9945"/>
                <a:gd name="connsiteY4" fmla="*/ 9256 h 9752"/>
                <a:gd name="connsiteX5" fmla="*/ 1531 w 9945"/>
                <a:gd name="connsiteY5" fmla="*/ 9060 h 9752"/>
                <a:gd name="connsiteX6" fmla="*/ 1694 w 9945"/>
                <a:gd name="connsiteY6" fmla="*/ 8865 h 9752"/>
                <a:gd name="connsiteX7" fmla="*/ 2240 w 9945"/>
                <a:gd name="connsiteY7" fmla="*/ 8512 h 9752"/>
                <a:gd name="connsiteX8" fmla="*/ 2404 w 9945"/>
                <a:gd name="connsiteY8" fmla="*/ 8262 h 9752"/>
                <a:gd name="connsiteX9" fmla="*/ 2569 w 9945"/>
                <a:gd name="connsiteY9" fmla="*/ 7872 h 9752"/>
                <a:gd name="connsiteX10" fmla="*/ 2513 w 9945"/>
                <a:gd name="connsiteY10" fmla="*/ 7624 h 9752"/>
                <a:gd name="connsiteX11" fmla="*/ 2295 w 9945"/>
                <a:gd name="connsiteY11" fmla="*/ 7359 h 9752"/>
                <a:gd name="connsiteX12" fmla="*/ 2240 w 9945"/>
                <a:gd name="connsiteY12" fmla="*/ 7146 h 9752"/>
                <a:gd name="connsiteX13" fmla="*/ 1967 w 9945"/>
                <a:gd name="connsiteY13" fmla="*/ 6951 h 9752"/>
                <a:gd name="connsiteX14" fmla="*/ 1694 w 9945"/>
                <a:gd name="connsiteY14" fmla="*/ 6809 h 9752"/>
                <a:gd name="connsiteX15" fmla="*/ 1640 w 9945"/>
                <a:gd name="connsiteY15" fmla="*/ 6702 h 9752"/>
                <a:gd name="connsiteX16" fmla="*/ 1640 w 9945"/>
                <a:gd name="connsiteY16" fmla="*/ 6614 h 9752"/>
                <a:gd name="connsiteX17" fmla="*/ 1694 w 9945"/>
                <a:gd name="connsiteY17" fmla="*/ 6596 h 9752"/>
                <a:gd name="connsiteX18" fmla="*/ 1694 w 9945"/>
                <a:gd name="connsiteY18" fmla="*/ 6472 h 9752"/>
                <a:gd name="connsiteX19" fmla="*/ 1640 w 9945"/>
                <a:gd name="connsiteY19" fmla="*/ 6402 h 9752"/>
                <a:gd name="connsiteX20" fmla="*/ 1694 w 9945"/>
                <a:gd name="connsiteY20" fmla="*/ 6330 h 9752"/>
                <a:gd name="connsiteX21" fmla="*/ 1803 w 9945"/>
                <a:gd name="connsiteY21" fmla="*/ 6224 h 9752"/>
                <a:gd name="connsiteX22" fmla="*/ 1803 w 9945"/>
                <a:gd name="connsiteY22" fmla="*/ 6118 h 9752"/>
                <a:gd name="connsiteX23" fmla="*/ 1803 w 9945"/>
                <a:gd name="connsiteY23" fmla="*/ 5977 h 9752"/>
                <a:gd name="connsiteX24" fmla="*/ 1803 w 9945"/>
                <a:gd name="connsiteY24" fmla="*/ 5870 h 9752"/>
                <a:gd name="connsiteX25" fmla="*/ 1803 w 9945"/>
                <a:gd name="connsiteY25" fmla="*/ 5780 h 9752"/>
                <a:gd name="connsiteX26" fmla="*/ 2076 w 9945"/>
                <a:gd name="connsiteY26" fmla="*/ 5762 h 9752"/>
                <a:gd name="connsiteX27" fmla="*/ 2404 w 9945"/>
                <a:gd name="connsiteY27" fmla="*/ 5674 h 9752"/>
                <a:gd name="connsiteX28" fmla="*/ 2842 w 9945"/>
                <a:gd name="connsiteY28" fmla="*/ 5532 h 9752"/>
                <a:gd name="connsiteX29" fmla="*/ 3115 w 9945"/>
                <a:gd name="connsiteY29" fmla="*/ 5497 h 9752"/>
                <a:gd name="connsiteX30" fmla="*/ 3497 w 9945"/>
                <a:gd name="connsiteY30" fmla="*/ 5532 h 9752"/>
                <a:gd name="connsiteX31" fmla="*/ 3880 w 9945"/>
                <a:gd name="connsiteY31" fmla="*/ 5497 h 9752"/>
                <a:gd name="connsiteX32" fmla="*/ 3934 w 9945"/>
                <a:gd name="connsiteY32" fmla="*/ 5443 h 9752"/>
                <a:gd name="connsiteX33" fmla="*/ 3880 w 9945"/>
                <a:gd name="connsiteY33" fmla="*/ 5372 h 9752"/>
                <a:gd name="connsiteX34" fmla="*/ 3771 w 9945"/>
                <a:gd name="connsiteY34" fmla="*/ 5284 h 9752"/>
                <a:gd name="connsiteX35" fmla="*/ 3771 w 9945"/>
                <a:gd name="connsiteY35" fmla="*/ 5177 h 9752"/>
                <a:gd name="connsiteX36" fmla="*/ 3771 w 9945"/>
                <a:gd name="connsiteY36" fmla="*/ 5089 h 9752"/>
                <a:gd name="connsiteX37" fmla="*/ 3497 w 9945"/>
                <a:gd name="connsiteY37" fmla="*/ 5037 h 9752"/>
                <a:gd name="connsiteX38" fmla="*/ 3333 w 9945"/>
                <a:gd name="connsiteY38" fmla="*/ 5054 h 9752"/>
                <a:gd name="connsiteX39" fmla="*/ 2896 w 9945"/>
                <a:gd name="connsiteY39" fmla="*/ 5141 h 9752"/>
                <a:gd name="connsiteX40" fmla="*/ 2295 w 9945"/>
                <a:gd name="connsiteY40" fmla="*/ 5248 h 9752"/>
                <a:gd name="connsiteX41" fmla="*/ 1640 w 9945"/>
                <a:gd name="connsiteY41" fmla="*/ 5302 h 9752"/>
                <a:gd name="connsiteX42" fmla="*/ 1093 w 9945"/>
                <a:gd name="connsiteY42" fmla="*/ 5248 h 9752"/>
                <a:gd name="connsiteX43" fmla="*/ 711 w 9945"/>
                <a:gd name="connsiteY43" fmla="*/ 5177 h 9752"/>
                <a:gd name="connsiteX44" fmla="*/ 601 w 9945"/>
                <a:gd name="connsiteY44" fmla="*/ 5089 h 9752"/>
                <a:gd name="connsiteX45" fmla="*/ 601 w 9945"/>
                <a:gd name="connsiteY45" fmla="*/ 5037 h 9752"/>
                <a:gd name="connsiteX46" fmla="*/ 711 w 9945"/>
                <a:gd name="connsiteY46" fmla="*/ 4982 h 9752"/>
                <a:gd name="connsiteX47" fmla="*/ 711 w 9945"/>
                <a:gd name="connsiteY47" fmla="*/ 4930 h 9752"/>
                <a:gd name="connsiteX48" fmla="*/ 711 w 9945"/>
                <a:gd name="connsiteY48" fmla="*/ 4859 h 9752"/>
                <a:gd name="connsiteX49" fmla="*/ 601 w 9945"/>
                <a:gd name="connsiteY49" fmla="*/ 4841 h 9752"/>
                <a:gd name="connsiteX50" fmla="*/ 437 w 9945"/>
                <a:gd name="connsiteY50" fmla="*/ 4664 h 9752"/>
                <a:gd name="connsiteX51" fmla="*/ 164 w 9945"/>
                <a:gd name="connsiteY51" fmla="*/ 4415 h 9752"/>
                <a:gd name="connsiteX52" fmla="*/ 0 w 9945"/>
                <a:gd name="connsiteY52" fmla="*/ 4220 h 9752"/>
                <a:gd name="connsiteX53" fmla="*/ 164 w 9945"/>
                <a:gd name="connsiteY53" fmla="*/ 4150 h 9752"/>
                <a:gd name="connsiteX54" fmla="*/ 328 w 9945"/>
                <a:gd name="connsiteY54" fmla="*/ 4079 h 9752"/>
                <a:gd name="connsiteX55" fmla="*/ 547 w 9945"/>
                <a:gd name="connsiteY55" fmla="*/ 4025 h 9752"/>
                <a:gd name="connsiteX56" fmla="*/ 601 w 9945"/>
                <a:gd name="connsiteY56" fmla="*/ 4007 h 9752"/>
                <a:gd name="connsiteX57" fmla="*/ 601 w 9945"/>
                <a:gd name="connsiteY57" fmla="*/ 3955 h 9752"/>
                <a:gd name="connsiteX58" fmla="*/ 437 w 9945"/>
                <a:gd name="connsiteY58" fmla="*/ 3866 h 9752"/>
                <a:gd name="connsiteX59" fmla="*/ 273 w 9945"/>
                <a:gd name="connsiteY59" fmla="*/ 3724 h 9752"/>
                <a:gd name="connsiteX60" fmla="*/ 164 w 9945"/>
                <a:gd name="connsiteY60" fmla="*/ 3617 h 9752"/>
                <a:gd name="connsiteX61" fmla="*/ 328 w 9945"/>
                <a:gd name="connsiteY61" fmla="*/ 3477 h 9752"/>
                <a:gd name="connsiteX62" fmla="*/ 547 w 9945"/>
                <a:gd name="connsiteY62" fmla="*/ 3387 h 9752"/>
                <a:gd name="connsiteX63" fmla="*/ 711 w 9945"/>
                <a:gd name="connsiteY63" fmla="*/ 3281 h 9752"/>
                <a:gd name="connsiteX64" fmla="*/ 874 w 9945"/>
                <a:gd name="connsiteY64" fmla="*/ 3085 h 9752"/>
                <a:gd name="connsiteX65" fmla="*/ 929 w 9945"/>
                <a:gd name="connsiteY65" fmla="*/ 2997 h 9752"/>
                <a:gd name="connsiteX66" fmla="*/ 1038 w 9945"/>
                <a:gd name="connsiteY66" fmla="*/ 2943 h 9752"/>
                <a:gd name="connsiteX67" fmla="*/ 1093 w 9945"/>
                <a:gd name="connsiteY67" fmla="*/ 2891 h 9752"/>
                <a:gd name="connsiteX68" fmla="*/ 1311 w 9945"/>
                <a:gd name="connsiteY68" fmla="*/ 2854 h 9752"/>
                <a:gd name="connsiteX69" fmla="*/ 1366 w 9945"/>
                <a:gd name="connsiteY69" fmla="*/ 2854 h 9752"/>
                <a:gd name="connsiteX70" fmla="*/ 1531 w 9945"/>
                <a:gd name="connsiteY70" fmla="*/ 2854 h 9752"/>
                <a:gd name="connsiteX71" fmla="*/ 1694 w 9945"/>
                <a:gd name="connsiteY71" fmla="*/ 2926 h 9752"/>
                <a:gd name="connsiteX72" fmla="*/ 1967 w 9945"/>
                <a:gd name="connsiteY72" fmla="*/ 2978 h 9752"/>
                <a:gd name="connsiteX73" fmla="*/ 2131 w 9945"/>
                <a:gd name="connsiteY73" fmla="*/ 2997 h 9752"/>
                <a:gd name="connsiteX74" fmla="*/ 2404 w 9945"/>
                <a:gd name="connsiteY74" fmla="*/ 3032 h 9752"/>
                <a:gd name="connsiteX75" fmla="*/ 2569 w 9945"/>
                <a:gd name="connsiteY75" fmla="*/ 3049 h 9752"/>
                <a:gd name="connsiteX76" fmla="*/ 2733 w 9945"/>
                <a:gd name="connsiteY76" fmla="*/ 3085 h 9752"/>
                <a:gd name="connsiteX77" fmla="*/ 2896 w 9945"/>
                <a:gd name="connsiteY77" fmla="*/ 3085 h 9752"/>
                <a:gd name="connsiteX78" fmla="*/ 3333 w 9945"/>
                <a:gd name="connsiteY78" fmla="*/ 3049 h 9752"/>
                <a:gd name="connsiteX79" fmla="*/ 3497 w 9945"/>
                <a:gd name="connsiteY79" fmla="*/ 3032 h 9752"/>
                <a:gd name="connsiteX80" fmla="*/ 3716 w 9945"/>
                <a:gd name="connsiteY80" fmla="*/ 2978 h 9752"/>
                <a:gd name="connsiteX81" fmla="*/ 3880 w 9945"/>
                <a:gd name="connsiteY81" fmla="*/ 2926 h 9752"/>
                <a:gd name="connsiteX82" fmla="*/ 4207 w 9945"/>
                <a:gd name="connsiteY82" fmla="*/ 2854 h 9752"/>
                <a:gd name="connsiteX83" fmla="*/ 4645 w 9945"/>
                <a:gd name="connsiteY83" fmla="*/ 2837 h 9752"/>
                <a:gd name="connsiteX84" fmla="*/ 6448 w 9945"/>
                <a:gd name="connsiteY84" fmla="*/ 2394 h 9752"/>
                <a:gd name="connsiteX85" fmla="*/ 6667 w 9945"/>
                <a:gd name="connsiteY85" fmla="*/ 2341 h 9752"/>
                <a:gd name="connsiteX86" fmla="*/ 7104 w 9945"/>
                <a:gd name="connsiteY86" fmla="*/ 2163 h 9752"/>
                <a:gd name="connsiteX87" fmla="*/ 7377 w 9945"/>
                <a:gd name="connsiteY87" fmla="*/ 2057 h 9752"/>
                <a:gd name="connsiteX88" fmla="*/ 7431 w 9945"/>
                <a:gd name="connsiteY88" fmla="*/ 1969 h 9752"/>
                <a:gd name="connsiteX89" fmla="*/ 7651 w 9945"/>
                <a:gd name="connsiteY89" fmla="*/ 1898 h 9752"/>
                <a:gd name="connsiteX90" fmla="*/ 7814 w 9945"/>
                <a:gd name="connsiteY90" fmla="*/ 1721 h 9752"/>
                <a:gd name="connsiteX91" fmla="*/ 8033 w 9945"/>
                <a:gd name="connsiteY91" fmla="*/ 1579 h 9752"/>
                <a:gd name="connsiteX92" fmla="*/ 8251 w 9945"/>
                <a:gd name="connsiteY92" fmla="*/ 1526 h 9752"/>
                <a:gd name="connsiteX93" fmla="*/ 8306 w 9945"/>
                <a:gd name="connsiteY93" fmla="*/ 1454 h 9752"/>
                <a:gd name="connsiteX94" fmla="*/ 8415 w 9945"/>
                <a:gd name="connsiteY94" fmla="*/ 1384 h 9752"/>
                <a:gd name="connsiteX95" fmla="*/ 8469 w 9945"/>
                <a:gd name="connsiteY95" fmla="*/ 1331 h 9752"/>
                <a:gd name="connsiteX96" fmla="*/ 8579 w 9945"/>
                <a:gd name="connsiteY96" fmla="*/ 1277 h 9752"/>
                <a:gd name="connsiteX97" fmla="*/ 8579 w 9945"/>
                <a:gd name="connsiteY97" fmla="*/ 1224 h 9752"/>
                <a:gd name="connsiteX98" fmla="*/ 8634 w 9945"/>
                <a:gd name="connsiteY98" fmla="*/ 1117 h 9752"/>
                <a:gd name="connsiteX99" fmla="*/ 8743 w 9945"/>
                <a:gd name="connsiteY99" fmla="*/ 1029 h 9752"/>
                <a:gd name="connsiteX100" fmla="*/ 9016 w 9945"/>
                <a:gd name="connsiteY100" fmla="*/ 887 h 9752"/>
                <a:gd name="connsiteX101" fmla="*/ 9235 w 9945"/>
                <a:gd name="connsiteY101" fmla="*/ 781 h 9752"/>
                <a:gd name="connsiteX102" fmla="*/ 9453 w 9945"/>
                <a:gd name="connsiteY102" fmla="*/ 675 h 9752"/>
                <a:gd name="connsiteX103" fmla="*/ 9508 w 9945"/>
                <a:gd name="connsiteY103" fmla="*/ 550 h 9752"/>
                <a:gd name="connsiteX104" fmla="*/ 9672 w 9945"/>
                <a:gd name="connsiteY104" fmla="*/ 391 h 9752"/>
                <a:gd name="connsiteX105" fmla="*/ 9945 w 9945"/>
                <a:gd name="connsiteY105" fmla="*/ 0 h 9752"/>
                <a:gd name="connsiteX0" fmla="*/ 934 w 9725"/>
                <a:gd name="connsiteY0" fmla="*/ 9599 h 9599"/>
                <a:gd name="connsiteX1" fmla="*/ 879 w 9725"/>
                <a:gd name="connsiteY1" fmla="*/ 9489 h 9599"/>
                <a:gd name="connsiteX2" fmla="*/ 879 w 9725"/>
                <a:gd name="connsiteY2" fmla="*/ 9271 h 9599"/>
                <a:gd name="connsiteX3" fmla="*/ 1099 w 9725"/>
                <a:gd name="connsiteY3" fmla="*/ 9181 h 9599"/>
                <a:gd name="connsiteX4" fmla="*/ 1318 w 9725"/>
                <a:gd name="connsiteY4" fmla="*/ 9090 h 9599"/>
                <a:gd name="connsiteX5" fmla="*/ 1539 w 9725"/>
                <a:gd name="connsiteY5" fmla="*/ 8889 h 9599"/>
                <a:gd name="connsiteX6" fmla="*/ 1703 w 9725"/>
                <a:gd name="connsiteY6" fmla="*/ 8689 h 9599"/>
                <a:gd name="connsiteX7" fmla="*/ 2252 w 9725"/>
                <a:gd name="connsiteY7" fmla="*/ 8327 h 9599"/>
                <a:gd name="connsiteX8" fmla="*/ 2417 w 9725"/>
                <a:gd name="connsiteY8" fmla="*/ 8071 h 9599"/>
                <a:gd name="connsiteX9" fmla="*/ 2583 w 9725"/>
                <a:gd name="connsiteY9" fmla="*/ 7671 h 9599"/>
                <a:gd name="connsiteX10" fmla="*/ 2527 w 9725"/>
                <a:gd name="connsiteY10" fmla="*/ 7417 h 9599"/>
                <a:gd name="connsiteX11" fmla="*/ 2308 w 9725"/>
                <a:gd name="connsiteY11" fmla="*/ 7145 h 9599"/>
                <a:gd name="connsiteX12" fmla="*/ 2252 w 9725"/>
                <a:gd name="connsiteY12" fmla="*/ 6927 h 9599"/>
                <a:gd name="connsiteX13" fmla="*/ 1978 w 9725"/>
                <a:gd name="connsiteY13" fmla="*/ 6727 h 9599"/>
                <a:gd name="connsiteX14" fmla="*/ 1703 w 9725"/>
                <a:gd name="connsiteY14" fmla="*/ 6581 h 9599"/>
                <a:gd name="connsiteX15" fmla="*/ 1649 w 9725"/>
                <a:gd name="connsiteY15" fmla="*/ 6471 h 9599"/>
                <a:gd name="connsiteX16" fmla="*/ 1649 w 9725"/>
                <a:gd name="connsiteY16" fmla="*/ 6381 h 9599"/>
                <a:gd name="connsiteX17" fmla="*/ 1703 w 9725"/>
                <a:gd name="connsiteY17" fmla="*/ 6363 h 9599"/>
                <a:gd name="connsiteX18" fmla="*/ 1703 w 9725"/>
                <a:gd name="connsiteY18" fmla="*/ 6236 h 9599"/>
                <a:gd name="connsiteX19" fmla="*/ 1649 w 9725"/>
                <a:gd name="connsiteY19" fmla="*/ 6164 h 9599"/>
                <a:gd name="connsiteX20" fmla="*/ 1703 w 9725"/>
                <a:gd name="connsiteY20" fmla="*/ 6090 h 9599"/>
                <a:gd name="connsiteX21" fmla="*/ 1813 w 9725"/>
                <a:gd name="connsiteY21" fmla="*/ 5981 h 9599"/>
                <a:gd name="connsiteX22" fmla="*/ 1813 w 9725"/>
                <a:gd name="connsiteY22" fmla="*/ 5873 h 9599"/>
                <a:gd name="connsiteX23" fmla="*/ 1813 w 9725"/>
                <a:gd name="connsiteY23" fmla="*/ 5728 h 9599"/>
                <a:gd name="connsiteX24" fmla="*/ 1813 w 9725"/>
                <a:gd name="connsiteY24" fmla="*/ 5618 h 9599"/>
                <a:gd name="connsiteX25" fmla="*/ 1813 w 9725"/>
                <a:gd name="connsiteY25" fmla="*/ 5526 h 9599"/>
                <a:gd name="connsiteX26" fmla="*/ 2087 w 9725"/>
                <a:gd name="connsiteY26" fmla="*/ 5508 h 9599"/>
                <a:gd name="connsiteX27" fmla="*/ 2417 w 9725"/>
                <a:gd name="connsiteY27" fmla="*/ 5417 h 9599"/>
                <a:gd name="connsiteX28" fmla="*/ 2858 w 9725"/>
                <a:gd name="connsiteY28" fmla="*/ 5272 h 9599"/>
                <a:gd name="connsiteX29" fmla="*/ 3132 w 9725"/>
                <a:gd name="connsiteY29" fmla="*/ 5236 h 9599"/>
                <a:gd name="connsiteX30" fmla="*/ 3516 w 9725"/>
                <a:gd name="connsiteY30" fmla="*/ 5272 h 9599"/>
                <a:gd name="connsiteX31" fmla="*/ 3901 w 9725"/>
                <a:gd name="connsiteY31" fmla="*/ 5236 h 9599"/>
                <a:gd name="connsiteX32" fmla="*/ 3956 w 9725"/>
                <a:gd name="connsiteY32" fmla="*/ 5180 h 9599"/>
                <a:gd name="connsiteX33" fmla="*/ 3901 w 9725"/>
                <a:gd name="connsiteY33" fmla="*/ 5108 h 9599"/>
                <a:gd name="connsiteX34" fmla="*/ 3792 w 9725"/>
                <a:gd name="connsiteY34" fmla="*/ 5017 h 9599"/>
                <a:gd name="connsiteX35" fmla="*/ 3792 w 9725"/>
                <a:gd name="connsiteY35" fmla="*/ 4908 h 9599"/>
                <a:gd name="connsiteX36" fmla="*/ 3792 w 9725"/>
                <a:gd name="connsiteY36" fmla="*/ 4817 h 9599"/>
                <a:gd name="connsiteX37" fmla="*/ 3516 w 9725"/>
                <a:gd name="connsiteY37" fmla="*/ 4764 h 9599"/>
                <a:gd name="connsiteX38" fmla="*/ 3351 w 9725"/>
                <a:gd name="connsiteY38" fmla="*/ 4782 h 9599"/>
                <a:gd name="connsiteX39" fmla="*/ 2912 w 9725"/>
                <a:gd name="connsiteY39" fmla="*/ 4871 h 9599"/>
                <a:gd name="connsiteX40" fmla="*/ 2308 w 9725"/>
                <a:gd name="connsiteY40" fmla="*/ 4980 h 9599"/>
                <a:gd name="connsiteX41" fmla="*/ 1649 w 9725"/>
                <a:gd name="connsiteY41" fmla="*/ 5036 h 9599"/>
                <a:gd name="connsiteX42" fmla="*/ 1099 w 9725"/>
                <a:gd name="connsiteY42" fmla="*/ 4980 h 9599"/>
                <a:gd name="connsiteX43" fmla="*/ 715 w 9725"/>
                <a:gd name="connsiteY43" fmla="*/ 4908 h 9599"/>
                <a:gd name="connsiteX44" fmla="*/ 604 w 9725"/>
                <a:gd name="connsiteY44" fmla="*/ 4817 h 9599"/>
                <a:gd name="connsiteX45" fmla="*/ 604 w 9725"/>
                <a:gd name="connsiteY45" fmla="*/ 4764 h 9599"/>
                <a:gd name="connsiteX46" fmla="*/ 715 w 9725"/>
                <a:gd name="connsiteY46" fmla="*/ 4708 h 9599"/>
                <a:gd name="connsiteX47" fmla="*/ 715 w 9725"/>
                <a:gd name="connsiteY47" fmla="*/ 4654 h 9599"/>
                <a:gd name="connsiteX48" fmla="*/ 715 w 9725"/>
                <a:gd name="connsiteY48" fmla="*/ 4582 h 9599"/>
                <a:gd name="connsiteX49" fmla="*/ 604 w 9725"/>
                <a:gd name="connsiteY49" fmla="*/ 4563 h 9599"/>
                <a:gd name="connsiteX50" fmla="*/ 439 w 9725"/>
                <a:gd name="connsiteY50" fmla="*/ 4382 h 9599"/>
                <a:gd name="connsiteX51" fmla="*/ 165 w 9725"/>
                <a:gd name="connsiteY51" fmla="*/ 4126 h 9599"/>
                <a:gd name="connsiteX52" fmla="*/ 0 w 9725"/>
                <a:gd name="connsiteY52" fmla="*/ 3926 h 9599"/>
                <a:gd name="connsiteX53" fmla="*/ 165 w 9725"/>
                <a:gd name="connsiteY53" fmla="*/ 3855 h 9599"/>
                <a:gd name="connsiteX54" fmla="*/ 330 w 9725"/>
                <a:gd name="connsiteY54" fmla="*/ 3782 h 9599"/>
                <a:gd name="connsiteX55" fmla="*/ 550 w 9725"/>
                <a:gd name="connsiteY55" fmla="*/ 3726 h 9599"/>
                <a:gd name="connsiteX56" fmla="*/ 604 w 9725"/>
                <a:gd name="connsiteY56" fmla="*/ 3708 h 9599"/>
                <a:gd name="connsiteX57" fmla="*/ 604 w 9725"/>
                <a:gd name="connsiteY57" fmla="*/ 3655 h 9599"/>
                <a:gd name="connsiteX58" fmla="*/ 439 w 9725"/>
                <a:gd name="connsiteY58" fmla="*/ 3563 h 9599"/>
                <a:gd name="connsiteX59" fmla="*/ 275 w 9725"/>
                <a:gd name="connsiteY59" fmla="*/ 3418 h 9599"/>
                <a:gd name="connsiteX60" fmla="*/ 165 w 9725"/>
                <a:gd name="connsiteY60" fmla="*/ 3308 h 9599"/>
                <a:gd name="connsiteX61" fmla="*/ 330 w 9725"/>
                <a:gd name="connsiteY61" fmla="*/ 3164 h 9599"/>
                <a:gd name="connsiteX62" fmla="*/ 550 w 9725"/>
                <a:gd name="connsiteY62" fmla="*/ 3072 h 9599"/>
                <a:gd name="connsiteX63" fmla="*/ 715 w 9725"/>
                <a:gd name="connsiteY63" fmla="*/ 2963 h 9599"/>
                <a:gd name="connsiteX64" fmla="*/ 879 w 9725"/>
                <a:gd name="connsiteY64" fmla="*/ 2762 h 9599"/>
                <a:gd name="connsiteX65" fmla="*/ 934 w 9725"/>
                <a:gd name="connsiteY65" fmla="*/ 2672 h 9599"/>
                <a:gd name="connsiteX66" fmla="*/ 1044 w 9725"/>
                <a:gd name="connsiteY66" fmla="*/ 2617 h 9599"/>
                <a:gd name="connsiteX67" fmla="*/ 1099 w 9725"/>
                <a:gd name="connsiteY67" fmla="*/ 2564 h 9599"/>
                <a:gd name="connsiteX68" fmla="*/ 1318 w 9725"/>
                <a:gd name="connsiteY68" fmla="*/ 2526 h 9599"/>
                <a:gd name="connsiteX69" fmla="*/ 1374 w 9725"/>
                <a:gd name="connsiteY69" fmla="*/ 2526 h 9599"/>
                <a:gd name="connsiteX70" fmla="*/ 1539 w 9725"/>
                <a:gd name="connsiteY70" fmla="*/ 2526 h 9599"/>
                <a:gd name="connsiteX71" fmla="*/ 1703 w 9725"/>
                <a:gd name="connsiteY71" fmla="*/ 2599 h 9599"/>
                <a:gd name="connsiteX72" fmla="*/ 1978 w 9725"/>
                <a:gd name="connsiteY72" fmla="*/ 2653 h 9599"/>
                <a:gd name="connsiteX73" fmla="*/ 2143 w 9725"/>
                <a:gd name="connsiteY73" fmla="*/ 2672 h 9599"/>
                <a:gd name="connsiteX74" fmla="*/ 2417 w 9725"/>
                <a:gd name="connsiteY74" fmla="*/ 2708 h 9599"/>
                <a:gd name="connsiteX75" fmla="*/ 2583 w 9725"/>
                <a:gd name="connsiteY75" fmla="*/ 2726 h 9599"/>
                <a:gd name="connsiteX76" fmla="*/ 2748 w 9725"/>
                <a:gd name="connsiteY76" fmla="*/ 2762 h 9599"/>
                <a:gd name="connsiteX77" fmla="*/ 2912 w 9725"/>
                <a:gd name="connsiteY77" fmla="*/ 2762 h 9599"/>
                <a:gd name="connsiteX78" fmla="*/ 3351 w 9725"/>
                <a:gd name="connsiteY78" fmla="*/ 2726 h 9599"/>
                <a:gd name="connsiteX79" fmla="*/ 3516 w 9725"/>
                <a:gd name="connsiteY79" fmla="*/ 2708 h 9599"/>
                <a:gd name="connsiteX80" fmla="*/ 3737 w 9725"/>
                <a:gd name="connsiteY80" fmla="*/ 2653 h 9599"/>
                <a:gd name="connsiteX81" fmla="*/ 3901 w 9725"/>
                <a:gd name="connsiteY81" fmla="*/ 2599 h 9599"/>
                <a:gd name="connsiteX82" fmla="*/ 4230 w 9725"/>
                <a:gd name="connsiteY82" fmla="*/ 2526 h 9599"/>
                <a:gd name="connsiteX83" fmla="*/ 4671 w 9725"/>
                <a:gd name="connsiteY83" fmla="*/ 2508 h 9599"/>
                <a:gd name="connsiteX84" fmla="*/ 6484 w 9725"/>
                <a:gd name="connsiteY84" fmla="*/ 2054 h 9599"/>
                <a:gd name="connsiteX85" fmla="*/ 6704 w 9725"/>
                <a:gd name="connsiteY85" fmla="*/ 2000 h 9599"/>
                <a:gd name="connsiteX86" fmla="*/ 7143 w 9725"/>
                <a:gd name="connsiteY86" fmla="*/ 1817 h 9599"/>
                <a:gd name="connsiteX87" fmla="*/ 7418 w 9725"/>
                <a:gd name="connsiteY87" fmla="*/ 1708 h 9599"/>
                <a:gd name="connsiteX88" fmla="*/ 7472 w 9725"/>
                <a:gd name="connsiteY88" fmla="*/ 1618 h 9599"/>
                <a:gd name="connsiteX89" fmla="*/ 7693 w 9725"/>
                <a:gd name="connsiteY89" fmla="*/ 1545 h 9599"/>
                <a:gd name="connsiteX90" fmla="*/ 7857 w 9725"/>
                <a:gd name="connsiteY90" fmla="*/ 1364 h 9599"/>
                <a:gd name="connsiteX91" fmla="*/ 8077 w 9725"/>
                <a:gd name="connsiteY91" fmla="*/ 1218 h 9599"/>
                <a:gd name="connsiteX92" fmla="*/ 8297 w 9725"/>
                <a:gd name="connsiteY92" fmla="*/ 1164 h 9599"/>
                <a:gd name="connsiteX93" fmla="*/ 8352 w 9725"/>
                <a:gd name="connsiteY93" fmla="*/ 1090 h 9599"/>
                <a:gd name="connsiteX94" fmla="*/ 8462 w 9725"/>
                <a:gd name="connsiteY94" fmla="*/ 1018 h 9599"/>
                <a:gd name="connsiteX95" fmla="*/ 8516 w 9725"/>
                <a:gd name="connsiteY95" fmla="*/ 964 h 9599"/>
                <a:gd name="connsiteX96" fmla="*/ 8626 w 9725"/>
                <a:gd name="connsiteY96" fmla="*/ 908 h 9599"/>
                <a:gd name="connsiteX97" fmla="*/ 8626 w 9725"/>
                <a:gd name="connsiteY97" fmla="*/ 854 h 9599"/>
                <a:gd name="connsiteX98" fmla="*/ 8682 w 9725"/>
                <a:gd name="connsiteY98" fmla="*/ 744 h 9599"/>
                <a:gd name="connsiteX99" fmla="*/ 8791 w 9725"/>
                <a:gd name="connsiteY99" fmla="*/ 654 h 9599"/>
                <a:gd name="connsiteX100" fmla="*/ 9066 w 9725"/>
                <a:gd name="connsiteY100" fmla="*/ 509 h 9599"/>
                <a:gd name="connsiteX101" fmla="*/ 9286 w 9725"/>
                <a:gd name="connsiteY101" fmla="*/ 400 h 9599"/>
                <a:gd name="connsiteX102" fmla="*/ 9505 w 9725"/>
                <a:gd name="connsiteY102" fmla="*/ 291 h 9599"/>
                <a:gd name="connsiteX103" fmla="*/ 9561 w 9725"/>
                <a:gd name="connsiteY103" fmla="*/ 163 h 9599"/>
                <a:gd name="connsiteX104" fmla="*/ 9725 w 9725"/>
                <a:gd name="connsiteY104" fmla="*/ 0 h 9599"/>
                <a:gd name="connsiteX0" fmla="*/ 960 w 10000"/>
                <a:gd name="connsiteY0" fmla="*/ 10000 h 10000"/>
                <a:gd name="connsiteX1" fmla="*/ 904 w 10000"/>
                <a:gd name="connsiteY1" fmla="*/ 9885 h 10000"/>
                <a:gd name="connsiteX2" fmla="*/ 904 w 10000"/>
                <a:gd name="connsiteY2" fmla="*/ 9658 h 10000"/>
                <a:gd name="connsiteX3" fmla="*/ 1130 w 10000"/>
                <a:gd name="connsiteY3" fmla="*/ 9565 h 10000"/>
                <a:gd name="connsiteX4" fmla="*/ 1355 w 10000"/>
                <a:gd name="connsiteY4" fmla="*/ 9470 h 10000"/>
                <a:gd name="connsiteX5" fmla="*/ 1583 w 10000"/>
                <a:gd name="connsiteY5" fmla="*/ 9260 h 10000"/>
                <a:gd name="connsiteX6" fmla="*/ 1751 w 10000"/>
                <a:gd name="connsiteY6" fmla="*/ 9052 h 10000"/>
                <a:gd name="connsiteX7" fmla="*/ 2316 w 10000"/>
                <a:gd name="connsiteY7" fmla="*/ 8675 h 10000"/>
                <a:gd name="connsiteX8" fmla="*/ 2485 w 10000"/>
                <a:gd name="connsiteY8" fmla="*/ 8408 h 10000"/>
                <a:gd name="connsiteX9" fmla="*/ 2656 w 10000"/>
                <a:gd name="connsiteY9" fmla="*/ 7991 h 10000"/>
                <a:gd name="connsiteX10" fmla="*/ 2598 w 10000"/>
                <a:gd name="connsiteY10" fmla="*/ 7727 h 10000"/>
                <a:gd name="connsiteX11" fmla="*/ 2373 w 10000"/>
                <a:gd name="connsiteY11" fmla="*/ 7443 h 10000"/>
                <a:gd name="connsiteX12" fmla="*/ 2316 w 10000"/>
                <a:gd name="connsiteY12" fmla="*/ 7216 h 10000"/>
                <a:gd name="connsiteX13" fmla="*/ 2034 w 10000"/>
                <a:gd name="connsiteY13" fmla="*/ 7008 h 10000"/>
                <a:gd name="connsiteX14" fmla="*/ 1751 w 10000"/>
                <a:gd name="connsiteY14" fmla="*/ 6856 h 10000"/>
                <a:gd name="connsiteX15" fmla="*/ 1696 w 10000"/>
                <a:gd name="connsiteY15" fmla="*/ 6741 h 10000"/>
                <a:gd name="connsiteX16" fmla="*/ 1696 w 10000"/>
                <a:gd name="connsiteY16" fmla="*/ 6648 h 10000"/>
                <a:gd name="connsiteX17" fmla="*/ 1751 w 10000"/>
                <a:gd name="connsiteY17" fmla="*/ 6629 h 10000"/>
                <a:gd name="connsiteX18" fmla="*/ 1751 w 10000"/>
                <a:gd name="connsiteY18" fmla="*/ 6497 h 10000"/>
                <a:gd name="connsiteX19" fmla="*/ 1696 w 10000"/>
                <a:gd name="connsiteY19" fmla="*/ 6422 h 10000"/>
                <a:gd name="connsiteX20" fmla="*/ 1751 w 10000"/>
                <a:gd name="connsiteY20" fmla="*/ 6344 h 10000"/>
                <a:gd name="connsiteX21" fmla="*/ 1864 w 10000"/>
                <a:gd name="connsiteY21" fmla="*/ 6231 h 10000"/>
                <a:gd name="connsiteX22" fmla="*/ 1864 w 10000"/>
                <a:gd name="connsiteY22" fmla="*/ 6118 h 10000"/>
                <a:gd name="connsiteX23" fmla="*/ 1864 w 10000"/>
                <a:gd name="connsiteY23" fmla="*/ 5967 h 10000"/>
                <a:gd name="connsiteX24" fmla="*/ 1864 w 10000"/>
                <a:gd name="connsiteY24" fmla="*/ 5853 h 10000"/>
                <a:gd name="connsiteX25" fmla="*/ 1864 w 10000"/>
                <a:gd name="connsiteY25" fmla="*/ 5757 h 10000"/>
                <a:gd name="connsiteX26" fmla="*/ 2146 w 10000"/>
                <a:gd name="connsiteY26" fmla="*/ 5738 h 10000"/>
                <a:gd name="connsiteX27" fmla="*/ 2485 w 10000"/>
                <a:gd name="connsiteY27" fmla="*/ 5643 h 10000"/>
                <a:gd name="connsiteX28" fmla="*/ 2939 w 10000"/>
                <a:gd name="connsiteY28" fmla="*/ 5492 h 10000"/>
                <a:gd name="connsiteX29" fmla="*/ 3221 w 10000"/>
                <a:gd name="connsiteY29" fmla="*/ 5455 h 10000"/>
                <a:gd name="connsiteX30" fmla="*/ 3615 w 10000"/>
                <a:gd name="connsiteY30" fmla="*/ 5492 h 10000"/>
                <a:gd name="connsiteX31" fmla="*/ 4011 w 10000"/>
                <a:gd name="connsiteY31" fmla="*/ 5455 h 10000"/>
                <a:gd name="connsiteX32" fmla="*/ 4068 w 10000"/>
                <a:gd name="connsiteY32" fmla="*/ 5396 h 10000"/>
                <a:gd name="connsiteX33" fmla="*/ 4011 w 10000"/>
                <a:gd name="connsiteY33" fmla="*/ 5321 h 10000"/>
                <a:gd name="connsiteX34" fmla="*/ 3899 w 10000"/>
                <a:gd name="connsiteY34" fmla="*/ 5227 h 10000"/>
                <a:gd name="connsiteX35" fmla="*/ 3899 w 10000"/>
                <a:gd name="connsiteY35" fmla="*/ 5113 h 10000"/>
                <a:gd name="connsiteX36" fmla="*/ 3899 w 10000"/>
                <a:gd name="connsiteY36" fmla="*/ 5018 h 10000"/>
                <a:gd name="connsiteX37" fmla="*/ 3615 w 10000"/>
                <a:gd name="connsiteY37" fmla="*/ 4963 h 10000"/>
                <a:gd name="connsiteX38" fmla="*/ 3446 w 10000"/>
                <a:gd name="connsiteY38" fmla="*/ 4982 h 10000"/>
                <a:gd name="connsiteX39" fmla="*/ 2994 w 10000"/>
                <a:gd name="connsiteY39" fmla="*/ 5074 h 10000"/>
                <a:gd name="connsiteX40" fmla="*/ 2373 w 10000"/>
                <a:gd name="connsiteY40" fmla="*/ 5188 h 10000"/>
                <a:gd name="connsiteX41" fmla="*/ 1696 w 10000"/>
                <a:gd name="connsiteY41" fmla="*/ 5246 h 10000"/>
                <a:gd name="connsiteX42" fmla="*/ 1130 w 10000"/>
                <a:gd name="connsiteY42" fmla="*/ 5188 h 10000"/>
                <a:gd name="connsiteX43" fmla="*/ 735 w 10000"/>
                <a:gd name="connsiteY43" fmla="*/ 5113 h 10000"/>
                <a:gd name="connsiteX44" fmla="*/ 621 w 10000"/>
                <a:gd name="connsiteY44" fmla="*/ 5018 h 10000"/>
                <a:gd name="connsiteX45" fmla="*/ 621 w 10000"/>
                <a:gd name="connsiteY45" fmla="*/ 4963 h 10000"/>
                <a:gd name="connsiteX46" fmla="*/ 735 w 10000"/>
                <a:gd name="connsiteY46" fmla="*/ 4905 h 10000"/>
                <a:gd name="connsiteX47" fmla="*/ 735 w 10000"/>
                <a:gd name="connsiteY47" fmla="*/ 4848 h 10000"/>
                <a:gd name="connsiteX48" fmla="*/ 735 w 10000"/>
                <a:gd name="connsiteY48" fmla="*/ 4773 h 10000"/>
                <a:gd name="connsiteX49" fmla="*/ 621 w 10000"/>
                <a:gd name="connsiteY49" fmla="*/ 4754 h 10000"/>
                <a:gd name="connsiteX50" fmla="*/ 451 w 10000"/>
                <a:gd name="connsiteY50" fmla="*/ 4565 h 10000"/>
                <a:gd name="connsiteX51" fmla="*/ 170 w 10000"/>
                <a:gd name="connsiteY51" fmla="*/ 4298 h 10000"/>
                <a:gd name="connsiteX52" fmla="*/ 0 w 10000"/>
                <a:gd name="connsiteY52" fmla="*/ 4090 h 10000"/>
                <a:gd name="connsiteX53" fmla="*/ 170 w 10000"/>
                <a:gd name="connsiteY53" fmla="*/ 4016 h 10000"/>
                <a:gd name="connsiteX54" fmla="*/ 339 w 10000"/>
                <a:gd name="connsiteY54" fmla="*/ 3940 h 10000"/>
                <a:gd name="connsiteX55" fmla="*/ 566 w 10000"/>
                <a:gd name="connsiteY55" fmla="*/ 3882 h 10000"/>
                <a:gd name="connsiteX56" fmla="*/ 621 w 10000"/>
                <a:gd name="connsiteY56" fmla="*/ 3863 h 10000"/>
                <a:gd name="connsiteX57" fmla="*/ 621 w 10000"/>
                <a:gd name="connsiteY57" fmla="*/ 3808 h 10000"/>
                <a:gd name="connsiteX58" fmla="*/ 451 w 10000"/>
                <a:gd name="connsiteY58" fmla="*/ 3712 h 10000"/>
                <a:gd name="connsiteX59" fmla="*/ 283 w 10000"/>
                <a:gd name="connsiteY59" fmla="*/ 3561 h 10000"/>
                <a:gd name="connsiteX60" fmla="*/ 170 w 10000"/>
                <a:gd name="connsiteY60" fmla="*/ 3446 h 10000"/>
                <a:gd name="connsiteX61" fmla="*/ 339 w 10000"/>
                <a:gd name="connsiteY61" fmla="*/ 3296 h 10000"/>
                <a:gd name="connsiteX62" fmla="*/ 566 w 10000"/>
                <a:gd name="connsiteY62" fmla="*/ 3200 h 10000"/>
                <a:gd name="connsiteX63" fmla="*/ 735 w 10000"/>
                <a:gd name="connsiteY63" fmla="*/ 3087 h 10000"/>
                <a:gd name="connsiteX64" fmla="*/ 904 w 10000"/>
                <a:gd name="connsiteY64" fmla="*/ 2877 h 10000"/>
                <a:gd name="connsiteX65" fmla="*/ 960 w 10000"/>
                <a:gd name="connsiteY65" fmla="*/ 2784 h 10000"/>
                <a:gd name="connsiteX66" fmla="*/ 1074 w 10000"/>
                <a:gd name="connsiteY66" fmla="*/ 2726 h 10000"/>
                <a:gd name="connsiteX67" fmla="*/ 1130 w 10000"/>
                <a:gd name="connsiteY67" fmla="*/ 2671 h 10000"/>
                <a:gd name="connsiteX68" fmla="*/ 1355 w 10000"/>
                <a:gd name="connsiteY68" fmla="*/ 2632 h 10000"/>
                <a:gd name="connsiteX69" fmla="*/ 1413 w 10000"/>
                <a:gd name="connsiteY69" fmla="*/ 2632 h 10000"/>
                <a:gd name="connsiteX70" fmla="*/ 1583 w 10000"/>
                <a:gd name="connsiteY70" fmla="*/ 2632 h 10000"/>
                <a:gd name="connsiteX71" fmla="*/ 1751 w 10000"/>
                <a:gd name="connsiteY71" fmla="*/ 2708 h 10000"/>
                <a:gd name="connsiteX72" fmla="*/ 2034 w 10000"/>
                <a:gd name="connsiteY72" fmla="*/ 2764 h 10000"/>
                <a:gd name="connsiteX73" fmla="*/ 2204 w 10000"/>
                <a:gd name="connsiteY73" fmla="*/ 2784 h 10000"/>
                <a:gd name="connsiteX74" fmla="*/ 2485 w 10000"/>
                <a:gd name="connsiteY74" fmla="*/ 2821 h 10000"/>
                <a:gd name="connsiteX75" fmla="*/ 2656 w 10000"/>
                <a:gd name="connsiteY75" fmla="*/ 2840 h 10000"/>
                <a:gd name="connsiteX76" fmla="*/ 2826 w 10000"/>
                <a:gd name="connsiteY76" fmla="*/ 2877 h 10000"/>
                <a:gd name="connsiteX77" fmla="*/ 2994 w 10000"/>
                <a:gd name="connsiteY77" fmla="*/ 2877 h 10000"/>
                <a:gd name="connsiteX78" fmla="*/ 3446 w 10000"/>
                <a:gd name="connsiteY78" fmla="*/ 2840 h 10000"/>
                <a:gd name="connsiteX79" fmla="*/ 3615 w 10000"/>
                <a:gd name="connsiteY79" fmla="*/ 2821 h 10000"/>
                <a:gd name="connsiteX80" fmla="*/ 3843 w 10000"/>
                <a:gd name="connsiteY80" fmla="*/ 2764 h 10000"/>
                <a:gd name="connsiteX81" fmla="*/ 4011 w 10000"/>
                <a:gd name="connsiteY81" fmla="*/ 2708 h 10000"/>
                <a:gd name="connsiteX82" fmla="*/ 4350 w 10000"/>
                <a:gd name="connsiteY82" fmla="*/ 2632 h 10000"/>
                <a:gd name="connsiteX83" fmla="*/ 4803 w 10000"/>
                <a:gd name="connsiteY83" fmla="*/ 2613 h 10000"/>
                <a:gd name="connsiteX84" fmla="*/ 6667 w 10000"/>
                <a:gd name="connsiteY84" fmla="*/ 2140 h 10000"/>
                <a:gd name="connsiteX85" fmla="*/ 6894 w 10000"/>
                <a:gd name="connsiteY85" fmla="*/ 2084 h 10000"/>
                <a:gd name="connsiteX86" fmla="*/ 7345 w 10000"/>
                <a:gd name="connsiteY86" fmla="*/ 1893 h 10000"/>
                <a:gd name="connsiteX87" fmla="*/ 7628 w 10000"/>
                <a:gd name="connsiteY87" fmla="*/ 1779 h 10000"/>
                <a:gd name="connsiteX88" fmla="*/ 7683 w 10000"/>
                <a:gd name="connsiteY88" fmla="*/ 1686 h 10000"/>
                <a:gd name="connsiteX89" fmla="*/ 7911 w 10000"/>
                <a:gd name="connsiteY89" fmla="*/ 1610 h 10000"/>
                <a:gd name="connsiteX90" fmla="*/ 8079 w 10000"/>
                <a:gd name="connsiteY90" fmla="*/ 1421 h 10000"/>
                <a:gd name="connsiteX91" fmla="*/ 8305 w 10000"/>
                <a:gd name="connsiteY91" fmla="*/ 1269 h 10000"/>
                <a:gd name="connsiteX92" fmla="*/ 8532 w 10000"/>
                <a:gd name="connsiteY92" fmla="*/ 1213 h 10000"/>
                <a:gd name="connsiteX93" fmla="*/ 8588 w 10000"/>
                <a:gd name="connsiteY93" fmla="*/ 1136 h 10000"/>
                <a:gd name="connsiteX94" fmla="*/ 8701 w 10000"/>
                <a:gd name="connsiteY94" fmla="*/ 1061 h 10000"/>
                <a:gd name="connsiteX95" fmla="*/ 8757 w 10000"/>
                <a:gd name="connsiteY95" fmla="*/ 1004 h 10000"/>
                <a:gd name="connsiteX96" fmla="*/ 8870 w 10000"/>
                <a:gd name="connsiteY96" fmla="*/ 946 h 10000"/>
                <a:gd name="connsiteX97" fmla="*/ 8870 w 10000"/>
                <a:gd name="connsiteY97" fmla="*/ 890 h 10000"/>
                <a:gd name="connsiteX98" fmla="*/ 8928 w 10000"/>
                <a:gd name="connsiteY98" fmla="*/ 775 h 10000"/>
                <a:gd name="connsiteX99" fmla="*/ 9040 w 10000"/>
                <a:gd name="connsiteY99" fmla="*/ 681 h 10000"/>
                <a:gd name="connsiteX100" fmla="*/ 9322 w 10000"/>
                <a:gd name="connsiteY100" fmla="*/ 530 h 10000"/>
                <a:gd name="connsiteX101" fmla="*/ 9549 w 10000"/>
                <a:gd name="connsiteY101" fmla="*/ 417 h 10000"/>
                <a:gd name="connsiteX102" fmla="*/ 9774 w 10000"/>
                <a:gd name="connsiteY102" fmla="*/ 303 h 10000"/>
                <a:gd name="connsiteX103" fmla="*/ 10000 w 10000"/>
                <a:gd name="connsiteY103" fmla="*/ 0 h 10000"/>
                <a:gd name="connsiteX0" fmla="*/ 960 w 9774"/>
                <a:gd name="connsiteY0" fmla="*/ 9697 h 9697"/>
                <a:gd name="connsiteX1" fmla="*/ 904 w 9774"/>
                <a:gd name="connsiteY1" fmla="*/ 9582 h 9697"/>
                <a:gd name="connsiteX2" fmla="*/ 904 w 9774"/>
                <a:gd name="connsiteY2" fmla="*/ 9355 h 9697"/>
                <a:gd name="connsiteX3" fmla="*/ 1130 w 9774"/>
                <a:gd name="connsiteY3" fmla="*/ 9262 h 9697"/>
                <a:gd name="connsiteX4" fmla="*/ 1355 w 9774"/>
                <a:gd name="connsiteY4" fmla="*/ 9167 h 9697"/>
                <a:gd name="connsiteX5" fmla="*/ 1583 w 9774"/>
                <a:gd name="connsiteY5" fmla="*/ 8957 h 9697"/>
                <a:gd name="connsiteX6" fmla="*/ 1751 w 9774"/>
                <a:gd name="connsiteY6" fmla="*/ 8749 h 9697"/>
                <a:gd name="connsiteX7" fmla="*/ 2316 w 9774"/>
                <a:gd name="connsiteY7" fmla="*/ 8372 h 9697"/>
                <a:gd name="connsiteX8" fmla="*/ 2485 w 9774"/>
                <a:gd name="connsiteY8" fmla="*/ 8105 h 9697"/>
                <a:gd name="connsiteX9" fmla="*/ 2656 w 9774"/>
                <a:gd name="connsiteY9" fmla="*/ 7688 h 9697"/>
                <a:gd name="connsiteX10" fmla="*/ 2598 w 9774"/>
                <a:gd name="connsiteY10" fmla="*/ 7424 h 9697"/>
                <a:gd name="connsiteX11" fmla="*/ 2373 w 9774"/>
                <a:gd name="connsiteY11" fmla="*/ 7140 h 9697"/>
                <a:gd name="connsiteX12" fmla="*/ 2316 w 9774"/>
                <a:gd name="connsiteY12" fmla="*/ 6913 h 9697"/>
                <a:gd name="connsiteX13" fmla="*/ 2034 w 9774"/>
                <a:gd name="connsiteY13" fmla="*/ 6705 h 9697"/>
                <a:gd name="connsiteX14" fmla="*/ 1751 w 9774"/>
                <a:gd name="connsiteY14" fmla="*/ 6553 h 9697"/>
                <a:gd name="connsiteX15" fmla="*/ 1696 w 9774"/>
                <a:gd name="connsiteY15" fmla="*/ 6438 h 9697"/>
                <a:gd name="connsiteX16" fmla="*/ 1696 w 9774"/>
                <a:gd name="connsiteY16" fmla="*/ 6345 h 9697"/>
                <a:gd name="connsiteX17" fmla="*/ 1751 w 9774"/>
                <a:gd name="connsiteY17" fmla="*/ 6326 h 9697"/>
                <a:gd name="connsiteX18" fmla="*/ 1751 w 9774"/>
                <a:gd name="connsiteY18" fmla="*/ 6194 h 9697"/>
                <a:gd name="connsiteX19" fmla="*/ 1696 w 9774"/>
                <a:gd name="connsiteY19" fmla="*/ 6119 h 9697"/>
                <a:gd name="connsiteX20" fmla="*/ 1751 w 9774"/>
                <a:gd name="connsiteY20" fmla="*/ 6041 h 9697"/>
                <a:gd name="connsiteX21" fmla="*/ 1864 w 9774"/>
                <a:gd name="connsiteY21" fmla="*/ 5928 h 9697"/>
                <a:gd name="connsiteX22" fmla="*/ 1864 w 9774"/>
                <a:gd name="connsiteY22" fmla="*/ 5815 h 9697"/>
                <a:gd name="connsiteX23" fmla="*/ 1864 w 9774"/>
                <a:gd name="connsiteY23" fmla="*/ 5664 h 9697"/>
                <a:gd name="connsiteX24" fmla="*/ 1864 w 9774"/>
                <a:gd name="connsiteY24" fmla="*/ 5550 h 9697"/>
                <a:gd name="connsiteX25" fmla="*/ 1864 w 9774"/>
                <a:gd name="connsiteY25" fmla="*/ 5454 h 9697"/>
                <a:gd name="connsiteX26" fmla="*/ 2146 w 9774"/>
                <a:gd name="connsiteY26" fmla="*/ 5435 h 9697"/>
                <a:gd name="connsiteX27" fmla="*/ 2485 w 9774"/>
                <a:gd name="connsiteY27" fmla="*/ 5340 h 9697"/>
                <a:gd name="connsiteX28" fmla="*/ 2939 w 9774"/>
                <a:gd name="connsiteY28" fmla="*/ 5189 h 9697"/>
                <a:gd name="connsiteX29" fmla="*/ 3221 w 9774"/>
                <a:gd name="connsiteY29" fmla="*/ 5152 h 9697"/>
                <a:gd name="connsiteX30" fmla="*/ 3615 w 9774"/>
                <a:gd name="connsiteY30" fmla="*/ 5189 h 9697"/>
                <a:gd name="connsiteX31" fmla="*/ 4011 w 9774"/>
                <a:gd name="connsiteY31" fmla="*/ 5152 h 9697"/>
                <a:gd name="connsiteX32" fmla="*/ 4068 w 9774"/>
                <a:gd name="connsiteY32" fmla="*/ 5093 h 9697"/>
                <a:gd name="connsiteX33" fmla="*/ 4011 w 9774"/>
                <a:gd name="connsiteY33" fmla="*/ 5018 h 9697"/>
                <a:gd name="connsiteX34" fmla="*/ 3899 w 9774"/>
                <a:gd name="connsiteY34" fmla="*/ 4924 h 9697"/>
                <a:gd name="connsiteX35" fmla="*/ 3899 w 9774"/>
                <a:gd name="connsiteY35" fmla="*/ 4810 h 9697"/>
                <a:gd name="connsiteX36" fmla="*/ 3899 w 9774"/>
                <a:gd name="connsiteY36" fmla="*/ 4715 h 9697"/>
                <a:gd name="connsiteX37" fmla="*/ 3615 w 9774"/>
                <a:gd name="connsiteY37" fmla="*/ 4660 h 9697"/>
                <a:gd name="connsiteX38" fmla="*/ 3446 w 9774"/>
                <a:gd name="connsiteY38" fmla="*/ 4679 h 9697"/>
                <a:gd name="connsiteX39" fmla="*/ 2994 w 9774"/>
                <a:gd name="connsiteY39" fmla="*/ 4771 h 9697"/>
                <a:gd name="connsiteX40" fmla="*/ 2373 w 9774"/>
                <a:gd name="connsiteY40" fmla="*/ 4885 h 9697"/>
                <a:gd name="connsiteX41" fmla="*/ 1696 w 9774"/>
                <a:gd name="connsiteY41" fmla="*/ 4943 h 9697"/>
                <a:gd name="connsiteX42" fmla="*/ 1130 w 9774"/>
                <a:gd name="connsiteY42" fmla="*/ 4885 h 9697"/>
                <a:gd name="connsiteX43" fmla="*/ 735 w 9774"/>
                <a:gd name="connsiteY43" fmla="*/ 4810 h 9697"/>
                <a:gd name="connsiteX44" fmla="*/ 621 w 9774"/>
                <a:gd name="connsiteY44" fmla="*/ 4715 h 9697"/>
                <a:gd name="connsiteX45" fmla="*/ 621 w 9774"/>
                <a:gd name="connsiteY45" fmla="*/ 4660 h 9697"/>
                <a:gd name="connsiteX46" fmla="*/ 735 w 9774"/>
                <a:gd name="connsiteY46" fmla="*/ 4602 h 9697"/>
                <a:gd name="connsiteX47" fmla="*/ 735 w 9774"/>
                <a:gd name="connsiteY47" fmla="*/ 4545 h 9697"/>
                <a:gd name="connsiteX48" fmla="*/ 735 w 9774"/>
                <a:gd name="connsiteY48" fmla="*/ 4470 h 9697"/>
                <a:gd name="connsiteX49" fmla="*/ 621 w 9774"/>
                <a:gd name="connsiteY49" fmla="*/ 4451 h 9697"/>
                <a:gd name="connsiteX50" fmla="*/ 451 w 9774"/>
                <a:gd name="connsiteY50" fmla="*/ 4262 h 9697"/>
                <a:gd name="connsiteX51" fmla="*/ 170 w 9774"/>
                <a:gd name="connsiteY51" fmla="*/ 3995 h 9697"/>
                <a:gd name="connsiteX52" fmla="*/ 0 w 9774"/>
                <a:gd name="connsiteY52" fmla="*/ 3787 h 9697"/>
                <a:gd name="connsiteX53" fmla="*/ 170 w 9774"/>
                <a:gd name="connsiteY53" fmla="*/ 3713 h 9697"/>
                <a:gd name="connsiteX54" fmla="*/ 339 w 9774"/>
                <a:gd name="connsiteY54" fmla="*/ 3637 h 9697"/>
                <a:gd name="connsiteX55" fmla="*/ 566 w 9774"/>
                <a:gd name="connsiteY55" fmla="*/ 3579 h 9697"/>
                <a:gd name="connsiteX56" fmla="*/ 621 w 9774"/>
                <a:gd name="connsiteY56" fmla="*/ 3560 h 9697"/>
                <a:gd name="connsiteX57" fmla="*/ 621 w 9774"/>
                <a:gd name="connsiteY57" fmla="*/ 3505 h 9697"/>
                <a:gd name="connsiteX58" fmla="*/ 451 w 9774"/>
                <a:gd name="connsiteY58" fmla="*/ 3409 h 9697"/>
                <a:gd name="connsiteX59" fmla="*/ 283 w 9774"/>
                <a:gd name="connsiteY59" fmla="*/ 3258 h 9697"/>
                <a:gd name="connsiteX60" fmla="*/ 170 w 9774"/>
                <a:gd name="connsiteY60" fmla="*/ 3143 h 9697"/>
                <a:gd name="connsiteX61" fmla="*/ 339 w 9774"/>
                <a:gd name="connsiteY61" fmla="*/ 2993 h 9697"/>
                <a:gd name="connsiteX62" fmla="*/ 566 w 9774"/>
                <a:gd name="connsiteY62" fmla="*/ 2897 h 9697"/>
                <a:gd name="connsiteX63" fmla="*/ 735 w 9774"/>
                <a:gd name="connsiteY63" fmla="*/ 2784 h 9697"/>
                <a:gd name="connsiteX64" fmla="*/ 904 w 9774"/>
                <a:gd name="connsiteY64" fmla="*/ 2574 h 9697"/>
                <a:gd name="connsiteX65" fmla="*/ 960 w 9774"/>
                <a:gd name="connsiteY65" fmla="*/ 2481 h 9697"/>
                <a:gd name="connsiteX66" fmla="*/ 1074 w 9774"/>
                <a:gd name="connsiteY66" fmla="*/ 2423 h 9697"/>
                <a:gd name="connsiteX67" fmla="*/ 1130 w 9774"/>
                <a:gd name="connsiteY67" fmla="*/ 2368 h 9697"/>
                <a:gd name="connsiteX68" fmla="*/ 1355 w 9774"/>
                <a:gd name="connsiteY68" fmla="*/ 2329 h 9697"/>
                <a:gd name="connsiteX69" fmla="*/ 1413 w 9774"/>
                <a:gd name="connsiteY69" fmla="*/ 2329 h 9697"/>
                <a:gd name="connsiteX70" fmla="*/ 1583 w 9774"/>
                <a:gd name="connsiteY70" fmla="*/ 2329 h 9697"/>
                <a:gd name="connsiteX71" fmla="*/ 1751 w 9774"/>
                <a:gd name="connsiteY71" fmla="*/ 2405 h 9697"/>
                <a:gd name="connsiteX72" fmla="*/ 2034 w 9774"/>
                <a:gd name="connsiteY72" fmla="*/ 2461 h 9697"/>
                <a:gd name="connsiteX73" fmla="*/ 2204 w 9774"/>
                <a:gd name="connsiteY73" fmla="*/ 2481 h 9697"/>
                <a:gd name="connsiteX74" fmla="*/ 2485 w 9774"/>
                <a:gd name="connsiteY74" fmla="*/ 2518 h 9697"/>
                <a:gd name="connsiteX75" fmla="*/ 2656 w 9774"/>
                <a:gd name="connsiteY75" fmla="*/ 2537 h 9697"/>
                <a:gd name="connsiteX76" fmla="*/ 2826 w 9774"/>
                <a:gd name="connsiteY76" fmla="*/ 2574 h 9697"/>
                <a:gd name="connsiteX77" fmla="*/ 2994 w 9774"/>
                <a:gd name="connsiteY77" fmla="*/ 2574 h 9697"/>
                <a:gd name="connsiteX78" fmla="*/ 3446 w 9774"/>
                <a:gd name="connsiteY78" fmla="*/ 2537 h 9697"/>
                <a:gd name="connsiteX79" fmla="*/ 3615 w 9774"/>
                <a:gd name="connsiteY79" fmla="*/ 2518 h 9697"/>
                <a:gd name="connsiteX80" fmla="*/ 3843 w 9774"/>
                <a:gd name="connsiteY80" fmla="*/ 2461 h 9697"/>
                <a:gd name="connsiteX81" fmla="*/ 4011 w 9774"/>
                <a:gd name="connsiteY81" fmla="*/ 2405 h 9697"/>
                <a:gd name="connsiteX82" fmla="*/ 4350 w 9774"/>
                <a:gd name="connsiteY82" fmla="*/ 2329 h 9697"/>
                <a:gd name="connsiteX83" fmla="*/ 4803 w 9774"/>
                <a:gd name="connsiteY83" fmla="*/ 2310 h 9697"/>
                <a:gd name="connsiteX84" fmla="*/ 6667 w 9774"/>
                <a:gd name="connsiteY84" fmla="*/ 1837 h 9697"/>
                <a:gd name="connsiteX85" fmla="*/ 6894 w 9774"/>
                <a:gd name="connsiteY85" fmla="*/ 1781 h 9697"/>
                <a:gd name="connsiteX86" fmla="*/ 7345 w 9774"/>
                <a:gd name="connsiteY86" fmla="*/ 1590 h 9697"/>
                <a:gd name="connsiteX87" fmla="*/ 7628 w 9774"/>
                <a:gd name="connsiteY87" fmla="*/ 1476 h 9697"/>
                <a:gd name="connsiteX88" fmla="*/ 7683 w 9774"/>
                <a:gd name="connsiteY88" fmla="*/ 1383 h 9697"/>
                <a:gd name="connsiteX89" fmla="*/ 7911 w 9774"/>
                <a:gd name="connsiteY89" fmla="*/ 1307 h 9697"/>
                <a:gd name="connsiteX90" fmla="*/ 8079 w 9774"/>
                <a:gd name="connsiteY90" fmla="*/ 1118 h 9697"/>
                <a:gd name="connsiteX91" fmla="*/ 8305 w 9774"/>
                <a:gd name="connsiteY91" fmla="*/ 966 h 9697"/>
                <a:gd name="connsiteX92" fmla="*/ 8532 w 9774"/>
                <a:gd name="connsiteY92" fmla="*/ 910 h 9697"/>
                <a:gd name="connsiteX93" fmla="*/ 8588 w 9774"/>
                <a:gd name="connsiteY93" fmla="*/ 833 h 9697"/>
                <a:gd name="connsiteX94" fmla="*/ 8701 w 9774"/>
                <a:gd name="connsiteY94" fmla="*/ 758 h 9697"/>
                <a:gd name="connsiteX95" fmla="*/ 8757 w 9774"/>
                <a:gd name="connsiteY95" fmla="*/ 701 h 9697"/>
                <a:gd name="connsiteX96" fmla="*/ 8870 w 9774"/>
                <a:gd name="connsiteY96" fmla="*/ 643 h 9697"/>
                <a:gd name="connsiteX97" fmla="*/ 8870 w 9774"/>
                <a:gd name="connsiteY97" fmla="*/ 587 h 9697"/>
                <a:gd name="connsiteX98" fmla="*/ 8928 w 9774"/>
                <a:gd name="connsiteY98" fmla="*/ 472 h 9697"/>
                <a:gd name="connsiteX99" fmla="*/ 9040 w 9774"/>
                <a:gd name="connsiteY99" fmla="*/ 378 h 9697"/>
                <a:gd name="connsiteX100" fmla="*/ 9322 w 9774"/>
                <a:gd name="connsiteY100" fmla="*/ 227 h 9697"/>
                <a:gd name="connsiteX101" fmla="*/ 9549 w 9774"/>
                <a:gd name="connsiteY101" fmla="*/ 114 h 9697"/>
                <a:gd name="connsiteX102" fmla="*/ 9774 w 9774"/>
                <a:gd name="connsiteY102" fmla="*/ 0 h 9697"/>
                <a:gd name="connsiteX0" fmla="*/ 982 w 9770"/>
                <a:gd name="connsiteY0" fmla="*/ 9882 h 9882"/>
                <a:gd name="connsiteX1" fmla="*/ 925 w 9770"/>
                <a:gd name="connsiteY1" fmla="*/ 9763 h 9882"/>
                <a:gd name="connsiteX2" fmla="*/ 925 w 9770"/>
                <a:gd name="connsiteY2" fmla="*/ 9529 h 9882"/>
                <a:gd name="connsiteX3" fmla="*/ 1156 w 9770"/>
                <a:gd name="connsiteY3" fmla="*/ 9433 h 9882"/>
                <a:gd name="connsiteX4" fmla="*/ 1386 w 9770"/>
                <a:gd name="connsiteY4" fmla="*/ 9335 h 9882"/>
                <a:gd name="connsiteX5" fmla="*/ 1620 w 9770"/>
                <a:gd name="connsiteY5" fmla="*/ 9119 h 9882"/>
                <a:gd name="connsiteX6" fmla="*/ 1791 w 9770"/>
                <a:gd name="connsiteY6" fmla="*/ 8904 h 9882"/>
                <a:gd name="connsiteX7" fmla="*/ 2370 w 9770"/>
                <a:gd name="connsiteY7" fmla="*/ 8516 h 9882"/>
                <a:gd name="connsiteX8" fmla="*/ 2542 w 9770"/>
                <a:gd name="connsiteY8" fmla="*/ 8240 h 9882"/>
                <a:gd name="connsiteX9" fmla="*/ 2717 w 9770"/>
                <a:gd name="connsiteY9" fmla="*/ 7810 h 9882"/>
                <a:gd name="connsiteX10" fmla="*/ 2658 w 9770"/>
                <a:gd name="connsiteY10" fmla="*/ 7538 h 9882"/>
                <a:gd name="connsiteX11" fmla="*/ 2428 w 9770"/>
                <a:gd name="connsiteY11" fmla="*/ 7245 h 9882"/>
                <a:gd name="connsiteX12" fmla="*/ 2370 w 9770"/>
                <a:gd name="connsiteY12" fmla="*/ 7011 h 9882"/>
                <a:gd name="connsiteX13" fmla="*/ 2081 w 9770"/>
                <a:gd name="connsiteY13" fmla="*/ 6797 h 9882"/>
                <a:gd name="connsiteX14" fmla="*/ 1791 w 9770"/>
                <a:gd name="connsiteY14" fmla="*/ 6640 h 9882"/>
                <a:gd name="connsiteX15" fmla="*/ 1735 w 9770"/>
                <a:gd name="connsiteY15" fmla="*/ 6521 h 9882"/>
                <a:gd name="connsiteX16" fmla="*/ 1735 w 9770"/>
                <a:gd name="connsiteY16" fmla="*/ 6425 h 9882"/>
                <a:gd name="connsiteX17" fmla="*/ 1791 w 9770"/>
                <a:gd name="connsiteY17" fmla="*/ 6406 h 9882"/>
                <a:gd name="connsiteX18" fmla="*/ 1791 w 9770"/>
                <a:gd name="connsiteY18" fmla="*/ 6270 h 9882"/>
                <a:gd name="connsiteX19" fmla="*/ 1735 w 9770"/>
                <a:gd name="connsiteY19" fmla="*/ 6192 h 9882"/>
                <a:gd name="connsiteX20" fmla="*/ 1791 w 9770"/>
                <a:gd name="connsiteY20" fmla="*/ 6112 h 9882"/>
                <a:gd name="connsiteX21" fmla="*/ 1907 w 9770"/>
                <a:gd name="connsiteY21" fmla="*/ 5995 h 9882"/>
                <a:gd name="connsiteX22" fmla="*/ 1907 w 9770"/>
                <a:gd name="connsiteY22" fmla="*/ 5879 h 9882"/>
                <a:gd name="connsiteX23" fmla="*/ 1907 w 9770"/>
                <a:gd name="connsiteY23" fmla="*/ 5723 h 9882"/>
                <a:gd name="connsiteX24" fmla="*/ 1907 w 9770"/>
                <a:gd name="connsiteY24" fmla="*/ 5605 h 9882"/>
                <a:gd name="connsiteX25" fmla="*/ 1907 w 9770"/>
                <a:gd name="connsiteY25" fmla="*/ 5506 h 9882"/>
                <a:gd name="connsiteX26" fmla="*/ 2196 w 9770"/>
                <a:gd name="connsiteY26" fmla="*/ 5487 h 9882"/>
                <a:gd name="connsiteX27" fmla="*/ 2542 w 9770"/>
                <a:gd name="connsiteY27" fmla="*/ 5389 h 9882"/>
                <a:gd name="connsiteX28" fmla="*/ 3007 w 9770"/>
                <a:gd name="connsiteY28" fmla="*/ 5233 h 9882"/>
                <a:gd name="connsiteX29" fmla="*/ 3295 w 9770"/>
                <a:gd name="connsiteY29" fmla="*/ 5195 h 9882"/>
                <a:gd name="connsiteX30" fmla="*/ 3699 w 9770"/>
                <a:gd name="connsiteY30" fmla="*/ 5233 h 9882"/>
                <a:gd name="connsiteX31" fmla="*/ 4104 w 9770"/>
                <a:gd name="connsiteY31" fmla="*/ 5195 h 9882"/>
                <a:gd name="connsiteX32" fmla="*/ 4162 w 9770"/>
                <a:gd name="connsiteY32" fmla="*/ 5134 h 9882"/>
                <a:gd name="connsiteX33" fmla="*/ 4104 w 9770"/>
                <a:gd name="connsiteY33" fmla="*/ 5057 h 9882"/>
                <a:gd name="connsiteX34" fmla="*/ 3989 w 9770"/>
                <a:gd name="connsiteY34" fmla="*/ 4960 h 9882"/>
                <a:gd name="connsiteX35" fmla="*/ 3989 w 9770"/>
                <a:gd name="connsiteY35" fmla="*/ 4842 h 9882"/>
                <a:gd name="connsiteX36" fmla="*/ 3989 w 9770"/>
                <a:gd name="connsiteY36" fmla="*/ 4744 h 9882"/>
                <a:gd name="connsiteX37" fmla="*/ 3699 w 9770"/>
                <a:gd name="connsiteY37" fmla="*/ 4688 h 9882"/>
                <a:gd name="connsiteX38" fmla="*/ 3526 w 9770"/>
                <a:gd name="connsiteY38" fmla="*/ 4707 h 9882"/>
                <a:gd name="connsiteX39" fmla="*/ 3063 w 9770"/>
                <a:gd name="connsiteY39" fmla="*/ 4802 h 9882"/>
                <a:gd name="connsiteX40" fmla="*/ 2428 w 9770"/>
                <a:gd name="connsiteY40" fmla="*/ 4920 h 9882"/>
                <a:gd name="connsiteX41" fmla="*/ 1735 w 9770"/>
                <a:gd name="connsiteY41" fmla="*/ 4979 h 9882"/>
                <a:gd name="connsiteX42" fmla="*/ 1156 w 9770"/>
                <a:gd name="connsiteY42" fmla="*/ 4920 h 9882"/>
                <a:gd name="connsiteX43" fmla="*/ 752 w 9770"/>
                <a:gd name="connsiteY43" fmla="*/ 4842 h 9882"/>
                <a:gd name="connsiteX44" fmla="*/ 635 w 9770"/>
                <a:gd name="connsiteY44" fmla="*/ 4744 h 9882"/>
                <a:gd name="connsiteX45" fmla="*/ 635 w 9770"/>
                <a:gd name="connsiteY45" fmla="*/ 4688 h 9882"/>
                <a:gd name="connsiteX46" fmla="*/ 752 w 9770"/>
                <a:gd name="connsiteY46" fmla="*/ 4628 h 9882"/>
                <a:gd name="connsiteX47" fmla="*/ 752 w 9770"/>
                <a:gd name="connsiteY47" fmla="*/ 4569 h 9882"/>
                <a:gd name="connsiteX48" fmla="*/ 752 w 9770"/>
                <a:gd name="connsiteY48" fmla="*/ 4492 h 9882"/>
                <a:gd name="connsiteX49" fmla="*/ 635 w 9770"/>
                <a:gd name="connsiteY49" fmla="*/ 4472 h 9882"/>
                <a:gd name="connsiteX50" fmla="*/ 461 w 9770"/>
                <a:gd name="connsiteY50" fmla="*/ 4277 h 9882"/>
                <a:gd name="connsiteX51" fmla="*/ 174 w 9770"/>
                <a:gd name="connsiteY51" fmla="*/ 4002 h 9882"/>
                <a:gd name="connsiteX52" fmla="*/ 0 w 9770"/>
                <a:gd name="connsiteY52" fmla="*/ 3787 h 9882"/>
                <a:gd name="connsiteX53" fmla="*/ 174 w 9770"/>
                <a:gd name="connsiteY53" fmla="*/ 3711 h 9882"/>
                <a:gd name="connsiteX54" fmla="*/ 347 w 9770"/>
                <a:gd name="connsiteY54" fmla="*/ 3633 h 9882"/>
                <a:gd name="connsiteX55" fmla="*/ 579 w 9770"/>
                <a:gd name="connsiteY55" fmla="*/ 3573 h 9882"/>
                <a:gd name="connsiteX56" fmla="*/ 635 w 9770"/>
                <a:gd name="connsiteY56" fmla="*/ 3553 h 9882"/>
                <a:gd name="connsiteX57" fmla="*/ 635 w 9770"/>
                <a:gd name="connsiteY57" fmla="*/ 3497 h 9882"/>
                <a:gd name="connsiteX58" fmla="*/ 461 w 9770"/>
                <a:gd name="connsiteY58" fmla="*/ 3398 h 9882"/>
                <a:gd name="connsiteX59" fmla="*/ 290 w 9770"/>
                <a:gd name="connsiteY59" fmla="*/ 3242 h 9882"/>
                <a:gd name="connsiteX60" fmla="*/ 174 w 9770"/>
                <a:gd name="connsiteY60" fmla="*/ 3123 h 9882"/>
                <a:gd name="connsiteX61" fmla="*/ 347 w 9770"/>
                <a:gd name="connsiteY61" fmla="*/ 2969 h 9882"/>
                <a:gd name="connsiteX62" fmla="*/ 579 w 9770"/>
                <a:gd name="connsiteY62" fmla="*/ 2870 h 9882"/>
                <a:gd name="connsiteX63" fmla="*/ 752 w 9770"/>
                <a:gd name="connsiteY63" fmla="*/ 2753 h 9882"/>
                <a:gd name="connsiteX64" fmla="*/ 925 w 9770"/>
                <a:gd name="connsiteY64" fmla="*/ 2536 h 9882"/>
                <a:gd name="connsiteX65" fmla="*/ 982 w 9770"/>
                <a:gd name="connsiteY65" fmla="*/ 2441 h 9882"/>
                <a:gd name="connsiteX66" fmla="*/ 1099 w 9770"/>
                <a:gd name="connsiteY66" fmla="*/ 2381 h 9882"/>
                <a:gd name="connsiteX67" fmla="*/ 1156 w 9770"/>
                <a:gd name="connsiteY67" fmla="*/ 2324 h 9882"/>
                <a:gd name="connsiteX68" fmla="*/ 1386 w 9770"/>
                <a:gd name="connsiteY68" fmla="*/ 2284 h 9882"/>
                <a:gd name="connsiteX69" fmla="*/ 1446 w 9770"/>
                <a:gd name="connsiteY69" fmla="*/ 2284 h 9882"/>
                <a:gd name="connsiteX70" fmla="*/ 1620 w 9770"/>
                <a:gd name="connsiteY70" fmla="*/ 2284 h 9882"/>
                <a:gd name="connsiteX71" fmla="*/ 1791 w 9770"/>
                <a:gd name="connsiteY71" fmla="*/ 2362 h 9882"/>
                <a:gd name="connsiteX72" fmla="*/ 2081 w 9770"/>
                <a:gd name="connsiteY72" fmla="*/ 2420 h 9882"/>
                <a:gd name="connsiteX73" fmla="*/ 2255 w 9770"/>
                <a:gd name="connsiteY73" fmla="*/ 2441 h 9882"/>
                <a:gd name="connsiteX74" fmla="*/ 2542 w 9770"/>
                <a:gd name="connsiteY74" fmla="*/ 2479 h 9882"/>
                <a:gd name="connsiteX75" fmla="*/ 2717 w 9770"/>
                <a:gd name="connsiteY75" fmla="*/ 2498 h 9882"/>
                <a:gd name="connsiteX76" fmla="*/ 2891 w 9770"/>
                <a:gd name="connsiteY76" fmla="*/ 2536 h 9882"/>
                <a:gd name="connsiteX77" fmla="*/ 3063 w 9770"/>
                <a:gd name="connsiteY77" fmla="*/ 2536 h 9882"/>
                <a:gd name="connsiteX78" fmla="*/ 3526 w 9770"/>
                <a:gd name="connsiteY78" fmla="*/ 2498 h 9882"/>
                <a:gd name="connsiteX79" fmla="*/ 3699 w 9770"/>
                <a:gd name="connsiteY79" fmla="*/ 2479 h 9882"/>
                <a:gd name="connsiteX80" fmla="*/ 3932 w 9770"/>
                <a:gd name="connsiteY80" fmla="*/ 2420 h 9882"/>
                <a:gd name="connsiteX81" fmla="*/ 4104 w 9770"/>
                <a:gd name="connsiteY81" fmla="*/ 2362 h 9882"/>
                <a:gd name="connsiteX82" fmla="*/ 4451 w 9770"/>
                <a:gd name="connsiteY82" fmla="*/ 2284 h 9882"/>
                <a:gd name="connsiteX83" fmla="*/ 4914 w 9770"/>
                <a:gd name="connsiteY83" fmla="*/ 2264 h 9882"/>
                <a:gd name="connsiteX84" fmla="*/ 6821 w 9770"/>
                <a:gd name="connsiteY84" fmla="*/ 1776 h 9882"/>
                <a:gd name="connsiteX85" fmla="*/ 7053 w 9770"/>
                <a:gd name="connsiteY85" fmla="*/ 1719 h 9882"/>
                <a:gd name="connsiteX86" fmla="*/ 7515 w 9770"/>
                <a:gd name="connsiteY86" fmla="*/ 1522 h 9882"/>
                <a:gd name="connsiteX87" fmla="*/ 7804 w 9770"/>
                <a:gd name="connsiteY87" fmla="*/ 1404 h 9882"/>
                <a:gd name="connsiteX88" fmla="*/ 7861 w 9770"/>
                <a:gd name="connsiteY88" fmla="*/ 1308 h 9882"/>
                <a:gd name="connsiteX89" fmla="*/ 8094 w 9770"/>
                <a:gd name="connsiteY89" fmla="*/ 1230 h 9882"/>
                <a:gd name="connsiteX90" fmla="*/ 8266 w 9770"/>
                <a:gd name="connsiteY90" fmla="*/ 1035 h 9882"/>
                <a:gd name="connsiteX91" fmla="*/ 8497 w 9770"/>
                <a:gd name="connsiteY91" fmla="*/ 878 h 9882"/>
                <a:gd name="connsiteX92" fmla="*/ 8729 w 9770"/>
                <a:gd name="connsiteY92" fmla="*/ 820 h 9882"/>
                <a:gd name="connsiteX93" fmla="*/ 8787 w 9770"/>
                <a:gd name="connsiteY93" fmla="*/ 741 h 9882"/>
                <a:gd name="connsiteX94" fmla="*/ 8902 w 9770"/>
                <a:gd name="connsiteY94" fmla="*/ 664 h 9882"/>
                <a:gd name="connsiteX95" fmla="*/ 8959 w 9770"/>
                <a:gd name="connsiteY95" fmla="*/ 605 h 9882"/>
                <a:gd name="connsiteX96" fmla="*/ 9075 w 9770"/>
                <a:gd name="connsiteY96" fmla="*/ 545 h 9882"/>
                <a:gd name="connsiteX97" fmla="*/ 9075 w 9770"/>
                <a:gd name="connsiteY97" fmla="*/ 487 h 9882"/>
                <a:gd name="connsiteX98" fmla="*/ 9134 w 9770"/>
                <a:gd name="connsiteY98" fmla="*/ 369 h 9882"/>
                <a:gd name="connsiteX99" fmla="*/ 9249 w 9770"/>
                <a:gd name="connsiteY99" fmla="*/ 272 h 9882"/>
                <a:gd name="connsiteX100" fmla="*/ 9538 w 9770"/>
                <a:gd name="connsiteY100" fmla="*/ 116 h 9882"/>
                <a:gd name="connsiteX101" fmla="*/ 9770 w 9770"/>
                <a:gd name="connsiteY101" fmla="*/ 0 h 9882"/>
                <a:gd name="connsiteX0" fmla="*/ 1005 w 9763"/>
                <a:gd name="connsiteY0" fmla="*/ 9883 h 9883"/>
                <a:gd name="connsiteX1" fmla="*/ 947 w 9763"/>
                <a:gd name="connsiteY1" fmla="*/ 9763 h 9883"/>
                <a:gd name="connsiteX2" fmla="*/ 947 w 9763"/>
                <a:gd name="connsiteY2" fmla="*/ 9526 h 9883"/>
                <a:gd name="connsiteX3" fmla="*/ 1183 w 9763"/>
                <a:gd name="connsiteY3" fmla="*/ 9429 h 9883"/>
                <a:gd name="connsiteX4" fmla="*/ 1419 w 9763"/>
                <a:gd name="connsiteY4" fmla="*/ 9329 h 9883"/>
                <a:gd name="connsiteX5" fmla="*/ 1658 w 9763"/>
                <a:gd name="connsiteY5" fmla="*/ 9111 h 9883"/>
                <a:gd name="connsiteX6" fmla="*/ 1833 w 9763"/>
                <a:gd name="connsiteY6" fmla="*/ 8893 h 9883"/>
                <a:gd name="connsiteX7" fmla="*/ 2426 w 9763"/>
                <a:gd name="connsiteY7" fmla="*/ 8501 h 9883"/>
                <a:gd name="connsiteX8" fmla="*/ 2602 w 9763"/>
                <a:gd name="connsiteY8" fmla="*/ 8221 h 9883"/>
                <a:gd name="connsiteX9" fmla="*/ 2781 w 9763"/>
                <a:gd name="connsiteY9" fmla="*/ 7786 h 9883"/>
                <a:gd name="connsiteX10" fmla="*/ 2721 w 9763"/>
                <a:gd name="connsiteY10" fmla="*/ 7511 h 9883"/>
                <a:gd name="connsiteX11" fmla="*/ 2485 w 9763"/>
                <a:gd name="connsiteY11" fmla="*/ 7215 h 9883"/>
                <a:gd name="connsiteX12" fmla="*/ 2426 w 9763"/>
                <a:gd name="connsiteY12" fmla="*/ 6978 h 9883"/>
                <a:gd name="connsiteX13" fmla="*/ 2130 w 9763"/>
                <a:gd name="connsiteY13" fmla="*/ 6761 h 9883"/>
                <a:gd name="connsiteX14" fmla="*/ 1833 w 9763"/>
                <a:gd name="connsiteY14" fmla="*/ 6602 h 9883"/>
                <a:gd name="connsiteX15" fmla="*/ 1776 w 9763"/>
                <a:gd name="connsiteY15" fmla="*/ 6482 h 9883"/>
                <a:gd name="connsiteX16" fmla="*/ 1776 w 9763"/>
                <a:gd name="connsiteY16" fmla="*/ 6385 h 9883"/>
                <a:gd name="connsiteX17" fmla="*/ 1833 w 9763"/>
                <a:gd name="connsiteY17" fmla="*/ 6365 h 9883"/>
                <a:gd name="connsiteX18" fmla="*/ 1833 w 9763"/>
                <a:gd name="connsiteY18" fmla="*/ 6228 h 9883"/>
                <a:gd name="connsiteX19" fmla="*/ 1776 w 9763"/>
                <a:gd name="connsiteY19" fmla="*/ 6149 h 9883"/>
                <a:gd name="connsiteX20" fmla="*/ 1833 w 9763"/>
                <a:gd name="connsiteY20" fmla="*/ 6068 h 9883"/>
                <a:gd name="connsiteX21" fmla="*/ 1952 w 9763"/>
                <a:gd name="connsiteY21" fmla="*/ 5950 h 9883"/>
                <a:gd name="connsiteX22" fmla="*/ 1952 w 9763"/>
                <a:gd name="connsiteY22" fmla="*/ 5832 h 9883"/>
                <a:gd name="connsiteX23" fmla="*/ 1952 w 9763"/>
                <a:gd name="connsiteY23" fmla="*/ 5674 h 9883"/>
                <a:gd name="connsiteX24" fmla="*/ 1952 w 9763"/>
                <a:gd name="connsiteY24" fmla="*/ 5555 h 9883"/>
                <a:gd name="connsiteX25" fmla="*/ 1952 w 9763"/>
                <a:gd name="connsiteY25" fmla="*/ 5455 h 9883"/>
                <a:gd name="connsiteX26" fmla="*/ 2248 w 9763"/>
                <a:gd name="connsiteY26" fmla="*/ 5436 h 9883"/>
                <a:gd name="connsiteX27" fmla="*/ 2602 w 9763"/>
                <a:gd name="connsiteY27" fmla="*/ 5336 h 9883"/>
                <a:gd name="connsiteX28" fmla="*/ 3078 w 9763"/>
                <a:gd name="connsiteY28" fmla="*/ 5178 h 9883"/>
                <a:gd name="connsiteX29" fmla="*/ 3373 w 9763"/>
                <a:gd name="connsiteY29" fmla="*/ 5140 h 9883"/>
                <a:gd name="connsiteX30" fmla="*/ 3786 w 9763"/>
                <a:gd name="connsiteY30" fmla="*/ 5178 h 9883"/>
                <a:gd name="connsiteX31" fmla="*/ 4201 w 9763"/>
                <a:gd name="connsiteY31" fmla="*/ 5140 h 9883"/>
                <a:gd name="connsiteX32" fmla="*/ 4260 w 9763"/>
                <a:gd name="connsiteY32" fmla="*/ 5078 h 9883"/>
                <a:gd name="connsiteX33" fmla="*/ 4201 w 9763"/>
                <a:gd name="connsiteY33" fmla="*/ 5000 h 9883"/>
                <a:gd name="connsiteX34" fmla="*/ 4083 w 9763"/>
                <a:gd name="connsiteY34" fmla="*/ 4902 h 9883"/>
                <a:gd name="connsiteX35" fmla="*/ 4083 w 9763"/>
                <a:gd name="connsiteY35" fmla="*/ 4783 h 9883"/>
                <a:gd name="connsiteX36" fmla="*/ 4083 w 9763"/>
                <a:gd name="connsiteY36" fmla="*/ 4684 h 9883"/>
                <a:gd name="connsiteX37" fmla="*/ 3786 w 9763"/>
                <a:gd name="connsiteY37" fmla="*/ 4627 h 9883"/>
                <a:gd name="connsiteX38" fmla="*/ 3609 w 9763"/>
                <a:gd name="connsiteY38" fmla="*/ 4646 h 9883"/>
                <a:gd name="connsiteX39" fmla="*/ 3135 w 9763"/>
                <a:gd name="connsiteY39" fmla="*/ 4742 h 9883"/>
                <a:gd name="connsiteX40" fmla="*/ 2485 w 9763"/>
                <a:gd name="connsiteY40" fmla="*/ 4862 h 9883"/>
                <a:gd name="connsiteX41" fmla="*/ 1776 w 9763"/>
                <a:gd name="connsiteY41" fmla="*/ 4921 h 9883"/>
                <a:gd name="connsiteX42" fmla="*/ 1183 w 9763"/>
                <a:gd name="connsiteY42" fmla="*/ 4862 h 9883"/>
                <a:gd name="connsiteX43" fmla="*/ 770 w 9763"/>
                <a:gd name="connsiteY43" fmla="*/ 4783 h 9883"/>
                <a:gd name="connsiteX44" fmla="*/ 650 w 9763"/>
                <a:gd name="connsiteY44" fmla="*/ 4684 h 9883"/>
                <a:gd name="connsiteX45" fmla="*/ 650 w 9763"/>
                <a:gd name="connsiteY45" fmla="*/ 4627 h 9883"/>
                <a:gd name="connsiteX46" fmla="*/ 770 w 9763"/>
                <a:gd name="connsiteY46" fmla="*/ 4566 h 9883"/>
                <a:gd name="connsiteX47" fmla="*/ 770 w 9763"/>
                <a:gd name="connsiteY47" fmla="*/ 4507 h 9883"/>
                <a:gd name="connsiteX48" fmla="*/ 770 w 9763"/>
                <a:gd name="connsiteY48" fmla="*/ 4429 h 9883"/>
                <a:gd name="connsiteX49" fmla="*/ 650 w 9763"/>
                <a:gd name="connsiteY49" fmla="*/ 4408 h 9883"/>
                <a:gd name="connsiteX50" fmla="*/ 472 w 9763"/>
                <a:gd name="connsiteY50" fmla="*/ 4211 h 9883"/>
                <a:gd name="connsiteX51" fmla="*/ 178 w 9763"/>
                <a:gd name="connsiteY51" fmla="*/ 3933 h 9883"/>
                <a:gd name="connsiteX52" fmla="*/ 0 w 9763"/>
                <a:gd name="connsiteY52" fmla="*/ 3715 h 9883"/>
                <a:gd name="connsiteX53" fmla="*/ 178 w 9763"/>
                <a:gd name="connsiteY53" fmla="*/ 3638 h 9883"/>
                <a:gd name="connsiteX54" fmla="*/ 355 w 9763"/>
                <a:gd name="connsiteY54" fmla="*/ 3559 h 9883"/>
                <a:gd name="connsiteX55" fmla="*/ 593 w 9763"/>
                <a:gd name="connsiteY55" fmla="*/ 3499 h 9883"/>
                <a:gd name="connsiteX56" fmla="*/ 650 w 9763"/>
                <a:gd name="connsiteY56" fmla="*/ 3478 h 9883"/>
                <a:gd name="connsiteX57" fmla="*/ 650 w 9763"/>
                <a:gd name="connsiteY57" fmla="*/ 3422 h 9883"/>
                <a:gd name="connsiteX58" fmla="*/ 472 w 9763"/>
                <a:gd name="connsiteY58" fmla="*/ 3322 h 9883"/>
                <a:gd name="connsiteX59" fmla="*/ 297 w 9763"/>
                <a:gd name="connsiteY59" fmla="*/ 3164 h 9883"/>
                <a:gd name="connsiteX60" fmla="*/ 178 w 9763"/>
                <a:gd name="connsiteY60" fmla="*/ 3043 h 9883"/>
                <a:gd name="connsiteX61" fmla="*/ 355 w 9763"/>
                <a:gd name="connsiteY61" fmla="*/ 2887 h 9883"/>
                <a:gd name="connsiteX62" fmla="*/ 593 w 9763"/>
                <a:gd name="connsiteY62" fmla="*/ 2787 h 9883"/>
                <a:gd name="connsiteX63" fmla="*/ 770 w 9763"/>
                <a:gd name="connsiteY63" fmla="*/ 2669 h 9883"/>
                <a:gd name="connsiteX64" fmla="*/ 947 w 9763"/>
                <a:gd name="connsiteY64" fmla="*/ 2449 h 9883"/>
                <a:gd name="connsiteX65" fmla="*/ 1005 w 9763"/>
                <a:gd name="connsiteY65" fmla="*/ 2353 h 9883"/>
                <a:gd name="connsiteX66" fmla="*/ 1125 w 9763"/>
                <a:gd name="connsiteY66" fmla="*/ 2292 h 9883"/>
                <a:gd name="connsiteX67" fmla="*/ 1183 w 9763"/>
                <a:gd name="connsiteY67" fmla="*/ 2235 h 9883"/>
                <a:gd name="connsiteX68" fmla="*/ 1419 w 9763"/>
                <a:gd name="connsiteY68" fmla="*/ 2194 h 9883"/>
                <a:gd name="connsiteX69" fmla="*/ 1480 w 9763"/>
                <a:gd name="connsiteY69" fmla="*/ 2194 h 9883"/>
                <a:gd name="connsiteX70" fmla="*/ 1658 w 9763"/>
                <a:gd name="connsiteY70" fmla="*/ 2194 h 9883"/>
                <a:gd name="connsiteX71" fmla="*/ 1833 w 9763"/>
                <a:gd name="connsiteY71" fmla="*/ 2273 h 9883"/>
                <a:gd name="connsiteX72" fmla="*/ 2130 w 9763"/>
                <a:gd name="connsiteY72" fmla="*/ 2332 h 9883"/>
                <a:gd name="connsiteX73" fmla="*/ 2308 w 9763"/>
                <a:gd name="connsiteY73" fmla="*/ 2353 h 9883"/>
                <a:gd name="connsiteX74" fmla="*/ 2602 w 9763"/>
                <a:gd name="connsiteY74" fmla="*/ 2392 h 9883"/>
                <a:gd name="connsiteX75" fmla="*/ 2781 w 9763"/>
                <a:gd name="connsiteY75" fmla="*/ 2411 h 9883"/>
                <a:gd name="connsiteX76" fmla="*/ 2959 w 9763"/>
                <a:gd name="connsiteY76" fmla="*/ 2449 h 9883"/>
                <a:gd name="connsiteX77" fmla="*/ 3135 w 9763"/>
                <a:gd name="connsiteY77" fmla="*/ 2449 h 9883"/>
                <a:gd name="connsiteX78" fmla="*/ 3609 w 9763"/>
                <a:gd name="connsiteY78" fmla="*/ 2411 h 9883"/>
                <a:gd name="connsiteX79" fmla="*/ 3786 w 9763"/>
                <a:gd name="connsiteY79" fmla="*/ 2392 h 9883"/>
                <a:gd name="connsiteX80" fmla="*/ 4025 w 9763"/>
                <a:gd name="connsiteY80" fmla="*/ 2332 h 9883"/>
                <a:gd name="connsiteX81" fmla="*/ 4201 w 9763"/>
                <a:gd name="connsiteY81" fmla="*/ 2273 h 9883"/>
                <a:gd name="connsiteX82" fmla="*/ 4556 w 9763"/>
                <a:gd name="connsiteY82" fmla="*/ 2194 h 9883"/>
                <a:gd name="connsiteX83" fmla="*/ 5030 w 9763"/>
                <a:gd name="connsiteY83" fmla="*/ 2174 h 9883"/>
                <a:gd name="connsiteX84" fmla="*/ 6982 w 9763"/>
                <a:gd name="connsiteY84" fmla="*/ 1680 h 9883"/>
                <a:gd name="connsiteX85" fmla="*/ 7219 w 9763"/>
                <a:gd name="connsiteY85" fmla="*/ 1623 h 9883"/>
                <a:gd name="connsiteX86" fmla="*/ 7692 w 9763"/>
                <a:gd name="connsiteY86" fmla="*/ 1423 h 9883"/>
                <a:gd name="connsiteX87" fmla="*/ 7988 w 9763"/>
                <a:gd name="connsiteY87" fmla="*/ 1304 h 9883"/>
                <a:gd name="connsiteX88" fmla="*/ 8046 w 9763"/>
                <a:gd name="connsiteY88" fmla="*/ 1207 h 9883"/>
                <a:gd name="connsiteX89" fmla="*/ 8285 w 9763"/>
                <a:gd name="connsiteY89" fmla="*/ 1128 h 9883"/>
                <a:gd name="connsiteX90" fmla="*/ 8461 w 9763"/>
                <a:gd name="connsiteY90" fmla="*/ 930 h 9883"/>
                <a:gd name="connsiteX91" fmla="*/ 8697 w 9763"/>
                <a:gd name="connsiteY91" fmla="*/ 771 h 9883"/>
                <a:gd name="connsiteX92" fmla="*/ 8934 w 9763"/>
                <a:gd name="connsiteY92" fmla="*/ 713 h 9883"/>
                <a:gd name="connsiteX93" fmla="*/ 8994 w 9763"/>
                <a:gd name="connsiteY93" fmla="*/ 633 h 9883"/>
                <a:gd name="connsiteX94" fmla="*/ 9112 w 9763"/>
                <a:gd name="connsiteY94" fmla="*/ 555 h 9883"/>
                <a:gd name="connsiteX95" fmla="*/ 9170 w 9763"/>
                <a:gd name="connsiteY95" fmla="*/ 495 h 9883"/>
                <a:gd name="connsiteX96" fmla="*/ 9289 w 9763"/>
                <a:gd name="connsiteY96" fmla="*/ 435 h 9883"/>
                <a:gd name="connsiteX97" fmla="*/ 9289 w 9763"/>
                <a:gd name="connsiteY97" fmla="*/ 376 h 9883"/>
                <a:gd name="connsiteX98" fmla="*/ 9349 w 9763"/>
                <a:gd name="connsiteY98" fmla="*/ 256 h 9883"/>
                <a:gd name="connsiteX99" fmla="*/ 9467 w 9763"/>
                <a:gd name="connsiteY99" fmla="*/ 158 h 9883"/>
                <a:gd name="connsiteX100" fmla="*/ 9763 w 9763"/>
                <a:gd name="connsiteY100" fmla="*/ 0 h 9883"/>
                <a:gd name="connsiteX0" fmla="*/ 1029 w 9697"/>
                <a:gd name="connsiteY0" fmla="*/ 9840 h 9840"/>
                <a:gd name="connsiteX1" fmla="*/ 970 w 9697"/>
                <a:gd name="connsiteY1" fmla="*/ 9719 h 9840"/>
                <a:gd name="connsiteX2" fmla="*/ 970 w 9697"/>
                <a:gd name="connsiteY2" fmla="*/ 9479 h 9840"/>
                <a:gd name="connsiteX3" fmla="*/ 1212 w 9697"/>
                <a:gd name="connsiteY3" fmla="*/ 9381 h 9840"/>
                <a:gd name="connsiteX4" fmla="*/ 1453 w 9697"/>
                <a:gd name="connsiteY4" fmla="*/ 9279 h 9840"/>
                <a:gd name="connsiteX5" fmla="*/ 1698 w 9697"/>
                <a:gd name="connsiteY5" fmla="*/ 9059 h 9840"/>
                <a:gd name="connsiteX6" fmla="*/ 1877 w 9697"/>
                <a:gd name="connsiteY6" fmla="*/ 8838 h 9840"/>
                <a:gd name="connsiteX7" fmla="*/ 2485 w 9697"/>
                <a:gd name="connsiteY7" fmla="*/ 8442 h 9840"/>
                <a:gd name="connsiteX8" fmla="*/ 2665 w 9697"/>
                <a:gd name="connsiteY8" fmla="*/ 8158 h 9840"/>
                <a:gd name="connsiteX9" fmla="*/ 2849 w 9697"/>
                <a:gd name="connsiteY9" fmla="*/ 7718 h 9840"/>
                <a:gd name="connsiteX10" fmla="*/ 2787 w 9697"/>
                <a:gd name="connsiteY10" fmla="*/ 7440 h 9840"/>
                <a:gd name="connsiteX11" fmla="*/ 2545 w 9697"/>
                <a:gd name="connsiteY11" fmla="*/ 7140 h 9840"/>
                <a:gd name="connsiteX12" fmla="*/ 2485 w 9697"/>
                <a:gd name="connsiteY12" fmla="*/ 6901 h 9840"/>
                <a:gd name="connsiteX13" fmla="*/ 2182 w 9697"/>
                <a:gd name="connsiteY13" fmla="*/ 6681 h 9840"/>
                <a:gd name="connsiteX14" fmla="*/ 1877 w 9697"/>
                <a:gd name="connsiteY14" fmla="*/ 6520 h 9840"/>
                <a:gd name="connsiteX15" fmla="*/ 1819 w 9697"/>
                <a:gd name="connsiteY15" fmla="*/ 6399 h 9840"/>
                <a:gd name="connsiteX16" fmla="*/ 1819 w 9697"/>
                <a:gd name="connsiteY16" fmla="*/ 6301 h 9840"/>
                <a:gd name="connsiteX17" fmla="*/ 1877 w 9697"/>
                <a:gd name="connsiteY17" fmla="*/ 6280 h 9840"/>
                <a:gd name="connsiteX18" fmla="*/ 1877 w 9697"/>
                <a:gd name="connsiteY18" fmla="*/ 6142 h 9840"/>
                <a:gd name="connsiteX19" fmla="*/ 1819 w 9697"/>
                <a:gd name="connsiteY19" fmla="*/ 6062 h 9840"/>
                <a:gd name="connsiteX20" fmla="*/ 1877 w 9697"/>
                <a:gd name="connsiteY20" fmla="*/ 5980 h 9840"/>
                <a:gd name="connsiteX21" fmla="*/ 1999 w 9697"/>
                <a:gd name="connsiteY21" fmla="*/ 5860 h 9840"/>
                <a:gd name="connsiteX22" fmla="*/ 1999 w 9697"/>
                <a:gd name="connsiteY22" fmla="*/ 5741 h 9840"/>
                <a:gd name="connsiteX23" fmla="*/ 1999 w 9697"/>
                <a:gd name="connsiteY23" fmla="*/ 5581 h 9840"/>
                <a:gd name="connsiteX24" fmla="*/ 1999 w 9697"/>
                <a:gd name="connsiteY24" fmla="*/ 5461 h 9840"/>
                <a:gd name="connsiteX25" fmla="*/ 1999 w 9697"/>
                <a:gd name="connsiteY25" fmla="*/ 5360 h 9840"/>
                <a:gd name="connsiteX26" fmla="*/ 2303 w 9697"/>
                <a:gd name="connsiteY26" fmla="*/ 5340 h 9840"/>
                <a:gd name="connsiteX27" fmla="*/ 2665 w 9697"/>
                <a:gd name="connsiteY27" fmla="*/ 5239 h 9840"/>
                <a:gd name="connsiteX28" fmla="*/ 3153 w 9697"/>
                <a:gd name="connsiteY28" fmla="*/ 5079 h 9840"/>
                <a:gd name="connsiteX29" fmla="*/ 3455 w 9697"/>
                <a:gd name="connsiteY29" fmla="*/ 5041 h 9840"/>
                <a:gd name="connsiteX30" fmla="*/ 3878 w 9697"/>
                <a:gd name="connsiteY30" fmla="*/ 5079 h 9840"/>
                <a:gd name="connsiteX31" fmla="*/ 4303 w 9697"/>
                <a:gd name="connsiteY31" fmla="*/ 5041 h 9840"/>
                <a:gd name="connsiteX32" fmla="*/ 4363 w 9697"/>
                <a:gd name="connsiteY32" fmla="*/ 4978 h 9840"/>
                <a:gd name="connsiteX33" fmla="*/ 4303 w 9697"/>
                <a:gd name="connsiteY33" fmla="*/ 4899 h 9840"/>
                <a:gd name="connsiteX34" fmla="*/ 4182 w 9697"/>
                <a:gd name="connsiteY34" fmla="*/ 4800 h 9840"/>
                <a:gd name="connsiteX35" fmla="*/ 4182 w 9697"/>
                <a:gd name="connsiteY35" fmla="*/ 4680 h 9840"/>
                <a:gd name="connsiteX36" fmla="*/ 4182 w 9697"/>
                <a:gd name="connsiteY36" fmla="*/ 4579 h 9840"/>
                <a:gd name="connsiteX37" fmla="*/ 3878 w 9697"/>
                <a:gd name="connsiteY37" fmla="*/ 4522 h 9840"/>
                <a:gd name="connsiteX38" fmla="*/ 3697 w 9697"/>
                <a:gd name="connsiteY38" fmla="*/ 4541 h 9840"/>
                <a:gd name="connsiteX39" fmla="*/ 3211 w 9697"/>
                <a:gd name="connsiteY39" fmla="*/ 4638 h 9840"/>
                <a:gd name="connsiteX40" fmla="*/ 2545 w 9697"/>
                <a:gd name="connsiteY40" fmla="*/ 4760 h 9840"/>
                <a:gd name="connsiteX41" fmla="*/ 1819 w 9697"/>
                <a:gd name="connsiteY41" fmla="*/ 4819 h 9840"/>
                <a:gd name="connsiteX42" fmla="*/ 1212 w 9697"/>
                <a:gd name="connsiteY42" fmla="*/ 4760 h 9840"/>
                <a:gd name="connsiteX43" fmla="*/ 789 w 9697"/>
                <a:gd name="connsiteY43" fmla="*/ 4680 h 9840"/>
                <a:gd name="connsiteX44" fmla="*/ 666 w 9697"/>
                <a:gd name="connsiteY44" fmla="*/ 4579 h 9840"/>
                <a:gd name="connsiteX45" fmla="*/ 666 w 9697"/>
                <a:gd name="connsiteY45" fmla="*/ 4522 h 9840"/>
                <a:gd name="connsiteX46" fmla="*/ 789 w 9697"/>
                <a:gd name="connsiteY46" fmla="*/ 4460 h 9840"/>
                <a:gd name="connsiteX47" fmla="*/ 789 w 9697"/>
                <a:gd name="connsiteY47" fmla="*/ 4400 h 9840"/>
                <a:gd name="connsiteX48" fmla="*/ 789 w 9697"/>
                <a:gd name="connsiteY48" fmla="*/ 4321 h 9840"/>
                <a:gd name="connsiteX49" fmla="*/ 666 w 9697"/>
                <a:gd name="connsiteY49" fmla="*/ 4300 h 9840"/>
                <a:gd name="connsiteX50" fmla="*/ 483 w 9697"/>
                <a:gd name="connsiteY50" fmla="*/ 4101 h 9840"/>
                <a:gd name="connsiteX51" fmla="*/ 182 w 9697"/>
                <a:gd name="connsiteY51" fmla="*/ 3820 h 9840"/>
                <a:gd name="connsiteX52" fmla="*/ 0 w 9697"/>
                <a:gd name="connsiteY52" fmla="*/ 3599 h 9840"/>
                <a:gd name="connsiteX53" fmla="*/ 182 w 9697"/>
                <a:gd name="connsiteY53" fmla="*/ 3521 h 9840"/>
                <a:gd name="connsiteX54" fmla="*/ 364 w 9697"/>
                <a:gd name="connsiteY54" fmla="*/ 3441 h 9840"/>
                <a:gd name="connsiteX55" fmla="*/ 607 w 9697"/>
                <a:gd name="connsiteY55" fmla="*/ 3380 h 9840"/>
                <a:gd name="connsiteX56" fmla="*/ 666 w 9697"/>
                <a:gd name="connsiteY56" fmla="*/ 3359 h 9840"/>
                <a:gd name="connsiteX57" fmla="*/ 666 w 9697"/>
                <a:gd name="connsiteY57" fmla="*/ 3303 h 9840"/>
                <a:gd name="connsiteX58" fmla="*/ 483 w 9697"/>
                <a:gd name="connsiteY58" fmla="*/ 3201 h 9840"/>
                <a:gd name="connsiteX59" fmla="*/ 304 w 9697"/>
                <a:gd name="connsiteY59" fmla="*/ 3041 h 9840"/>
                <a:gd name="connsiteX60" fmla="*/ 182 w 9697"/>
                <a:gd name="connsiteY60" fmla="*/ 2919 h 9840"/>
                <a:gd name="connsiteX61" fmla="*/ 364 w 9697"/>
                <a:gd name="connsiteY61" fmla="*/ 2761 h 9840"/>
                <a:gd name="connsiteX62" fmla="*/ 607 w 9697"/>
                <a:gd name="connsiteY62" fmla="*/ 2660 h 9840"/>
                <a:gd name="connsiteX63" fmla="*/ 789 w 9697"/>
                <a:gd name="connsiteY63" fmla="*/ 2541 h 9840"/>
                <a:gd name="connsiteX64" fmla="*/ 970 w 9697"/>
                <a:gd name="connsiteY64" fmla="*/ 2318 h 9840"/>
                <a:gd name="connsiteX65" fmla="*/ 1029 w 9697"/>
                <a:gd name="connsiteY65" fmla="*/ 2221 h 9840"/>
                <a:gd name="connsiteX66" fmla="*/ 1152 w 9697"/>
                <a:gd name="connsiteY66" fmla="*/ 2159 h 9840"/>
                <a:gd name="connsiteX67" fmla="*/ 1212 w 9697"/>
                <a:gd name="connsiteY67" fmla="*/ 2101 h 9840"/>
                <a:gd name="connsiteX68" fmla="*/ 1453 w 9697"/>
                <a:gd name="connsiteY68" fmla="*/ 2060 h 9840"/>
                <a:gd name="connsiteX69" fmla="*/ 1516 w 9697"/>
                <a:gd name="connsiteY69" fmla="*/ 2060 h 9840"/>
                <a:gd name="connsiteX70" fmla="*/ 1698 w 9697"/>
                <a:gd name="connsiteY70" fmla="*/ 2060 h 9840"/>
                <a:gd name="connsiteX71" fmla="*/ 1877 w 9697"/>
                <a:gd name="connsiteY71" fmla="*/ 2140 h 9840"/>
                <a:gd name="connsiteX72" fmla="*/ 2182 w 9697"/>
                <a:gd name="connsiteY72" fmla="*/ 2200 h 9840"/>
                <a:gd name="connsiteX73" fmla="*/ 2364 w 9697"/>
                <a:gd name="connsiteY73" fmla="*/ 2221 h 9840"/>
                <a:gd name="connsiteX74" fmla="*/ 2665 w 9697"/>
                <a:gd name="connsiteY74" fmla="*/ 2260 h 9840"/>
                <a:gd name="connsiteX75" fmla="*/ 2849 w 9697"/>
                <a:gd name="connsiteY75" fmla="*/ 2280 h 9840"/>
                <a:gd name="connsiteX76" fmla="*/ 3031 w 9697"/>
                <a:gd name="connsiteY76" fmla="*/ 2318 h 9840"/>
                <a:gd name="connsiteX77" fmla="*/ 3211 w 9697"/>
                <a:gd name="connsiteY77" fmla="*/ 2318 h 9840"/>
                <a:gd name="connsiteX78" fmla="*/ 3697 w 9697"/>
                <a:gd name="connsiteY78" fmla="*/ 2280 h 9840"/>
                <a:gd name="connsiteX79" fmla="*/ 3878 w 9697"/>
                <a:gd name="connsiteY79" fmla="*/ 2260 h 9840"/>
                <a:gd name="connsiteX80" fmla="*/ 4123 w 9697"/>
                <a:gd name="connsiteY80" fmla="*/ 2200 h 9840"/>
                <a:gd name="connsiteX81" fmla="*/ 4303 w 9697"/>
                <a:gd name="connsiteY81" fmla="*/ 2140 h 9840"/>
                <a:gd name="connsiteX82" fmla="*/ 4667 w 9697"/>
                <a:gd name="connsiteY82" fmla="*/ 2060 h 9840"/>
                <a:gd name="connsiteX83" fmla="*/ 5152 w 9697"/>
                <a:gd name="connsiteY83" fmla="*/ 2040 h 9840"/>
                <a:gd name="connsiteX84" fmla="*/ 7151 w 9697"/>
                <a:gd name="connsiteY84" fmla="*/ 1540 h 9840"/>
                <a:gd name="connsiteX85" fmla="*/ 7394 w 9697"/>
                <a:gd name="connsiteY85" fmla="*/ 1482 h 9840"/>
                <a:gd name="connsiteX86" fmla="*/ 7879 w 9697"/>
                <a:gd name="connsiteY86" fmla="*/ 1280 h 9840"/>
                <a:gd name="connsiteX87" fmla="*/ 8182 w 9697"/>
                <a:gd name="connsiteY87" fmla="*/ 1159 h 9840"/>
                <a:gd name="connsiteX88" fmla="*/ 8241 w 9697"/>
                <a:gd name="connsiteY88" fmla="*/ 1061 h 9840"/>
                <a:gd name="connsiteX89" fmla="*/ 8486 w 9697"/>
                <a:gd name="connsiteY89" fmla="*/ 981 h 9840"/>
                <a:gd name="connsiteX90" fmla="*/ 8666 w 9697"/>
                <a:gd name="connsiteY90" fmla="*/ 781 h 9840"/>
                <a:gd name="connsiteX91" fmla="*/ 8908 w 9697"/>
                <a:gd name="connsiteY91" fmla="*/ 620 h 9840"/>
                <a:gd name="connsiteX92" fmla="*/ 9151 w 9697"/>
                <a:gd name="connsiteY92" fmla="*/ 561 h 9840"/>
                <a:gd name="connsiteX93" fmla="*/ 9212 w 9697"/>
                <a:gd name="connsiteY93" fmla="*/ 480 h 9840"/>
                <a:gd name="connsiteX94" fmla="*/ 9333 w 9697"/>
                <a:gd name="connsiteY94" fmla="*/ 402 h 9840"/>
                <a:gd name="connsiteX95" fmla="*/ 9393 w 9697"/>
                <a:gd name="connsiteY95" fmla="*/ 341 h 9840"/>
                <a:gd name="connsiteX96" fmla="*/ 9514 w 9697"/>
                <a:gd name="connsiteY96" fmla="*/ 280 h 9840"/>
                <a:gd name="connsiteX97" fmla="*/ 9514 w 9697"/>
                <a:gd name="connsiteY97" fmla="*/ 220 h 9840"/>
                <a:gd name="connsiteX98" fmla="*/ 9576 w 9697"/>
                <a:gd name="connsiteY98" fmla="*/ 99 h 9840"/>
                <a:gd name="connsiteX99" fmla="*/ 9697 w 9697"/>
                <a:gd name="connsiteY99" fmla="*/ 0 h 9840"/>
                <a:gd name="connsiteX0" fmla="*/ 1061 w 9875"/>
                <a:gd name="connsiteY0" fmla="*/ 9899 h 9899"/>
                <a:gd name="connsiteX1" fmla="*/ 1000 w 9875"/>
                <a:gd name="connsiteY1" fmla="*/ 9776 h 9899"/>
                <a:gd name="connsiteX2" fmla="*/ 1000 w 9875"/>
                <a:gd name="connsiteY2" fmla="*/ 9532 h 9899"/>
                <a:gd name="connsiteX3" fmla="*/ 1250 w 9875"/>
                <a:gd name="connsiteY3" fmla="*/ 9433 h 9899"/>
                <a:gd name="connsiteX4" fmla="*/ 1498 w 9875"/>
                <a:gd name="connsiteY4" fmla="*/ 9329 h 9899"/>
                <a:gd name="connsiteX5" fmla="*/ 1751 w 9875"/>
                <a:gd name="connsiteY5" fmla="*/ 9105 h 9899"/>
                <a:gd name="connsiteX6" fmla="*/ 1936 w 9875"/>
                <a:gd name="connsiteY6" fmla="*/ 8881 h 9899"/>
                <a:gd name="connsiteX7" fmla="*/ 2563 w 9875"/>
                <a:gd name="connsiteY7" fmla="*/ 8478 h 9899"/>
                <a:gd name="connsiteX8" fmla="*/ 2748 w 9875"/>
                <a:gd name="connsiteY8" fmla="*/ 8190 h 9899"/>
                <a:gd name="connsiteX9" fmla="*/ 2938 w 9875"/>
                <a:gd name="connsiteY9" fmla="*/ 7742 h 9899"/>
                <a:gd name="connsiteX10" fmla="*/ 2874 w 9875"/>
                <a:gd name="connsiteY10" fmla="*/ 7460 h 9899"/>
                <a:gd name="connsiteX11" fmla="*/ 2625 w 9875"/>
                <a:gd name="connsiteY11" fmla="*/ 7155 h 9899"/>
                <a:gd name="connsiteX12" fmla="*/ 2563 w 9875"/>
                <a:gd name="connsiteY12" fmla="*/ 6912 h 9899"/>
                <a:gd name="connsiteX13" fmla="*/ 2250 w 9875"/>
                <a:gd name="connsiteY13" fmla="*/ 6689 h 9899"/>
                <a:gd name="connsiteX14" fmla="*/ 1936 w 9875"/>
                <a:gd name="connsiteY14" fmla="*/ 6525 h 9899"/>
                <a:gd name="connsiteX15" fmla="*/ 1876 w 9875"/>
                <a:gd name="connsiteY15" fmla="*/ 6402 h 9899"/>
                <a:gd name="connsiteX16" fmla="*/ 1876 w 9875"/>
                <a:gd name="connsiteY16" fmla="*/ 6302 h 9899"/>
                <a:gd name="connsiteX17" fmla="*/ 1936 w 9875"/>
                <a:gd name="connsiteY17" fmla="*/ 6281 h 9899"/>
                <a:gd name="connsiteX18" fmla="*/ 1936 w 9875"/>
                <a:gd name="connsiteY18" fmla="*/ 6141 h 9899"/>
                <a:gd name="connsiteX19" fmla="*/ 1876 w 9875"/>
                <a:gd name="connsiteY19" fmla="*/ 6060 h 9899"/>
                <a:gd name="connsiteX20" fmla="*/ 1936 w 9875"/>
                <a:gd name="connsiteY20" fmla="*/ 5976 h 9899"/>
                <a:gd name="connsiteX21" fmla="*/ 2061 w 9875"/>
                <a:gd name="connsiteY21" fmla="*/ 5854 h 9899"/>
                <a:gd name="connsiteX22" fmla="*/ 2061 w 9875"/>
                <a:gd name="connsiteY22" fmla="*/ 5733 h 9899"/>
                <a:gd name="connsiteX23" fmla="*/ 2061 w 9875"/>
                <a:gd name="connsiteY23" fmla="*/ 5571 h 9899"/>
                <a:gd name="connsiteX24" fmla="*/ 2061 w 9875"/>
                <a:gd name="connsiteY24" fmla="*/ 5449 h 9899"/>
                <a:gd name="connsiteX25" fmla="*/ 2061 w 9875"/>
                <a:gd name="connsiteY25" fmla="*/ 5346 h 9899"/>
                <a:gd name="connsiteX26" fmla="*/ 2375 w 9875"/>
                <a:gd name="connsiteY26" fmla="*/ 5326 h 9899"/>
                <a:gd name="connsiteX27" fmla="*/ 2748 w 9875"/>
                <a:gd name="connsiteY27" fmla="*/ 5223 h 9899"/>
                <a:gd name="connsiteX28" fmla="*/ 3252 w 9875"/>
                <a:gd name="connsiteY28" fmla="*/ 5061 h 9899"/>
                <a:gd name="connsiteX29" fmla="*/ 3563 w 9875"/>
                <a:gd name="connsiteY29" fmla="*/ 5022 h 9899"/>
                <a:gd name="connsiteX30" fmla="*/ 3999 w 9875"/>
                <a:gd name="connsiteY30" fmla="*/ 5061 h 9899"/>
                <a:gd name="connsiteX31" fmla="*/ 4437 w 9875"/>
                <a:gd name="connsiteY31" fmla="*/ 5022 h 9899"/>
                <a:gd name="connsiteX32" fmla="*/ 4499 w 9875"/>
                <a:gd name="connsiteY32" fmla="*/ 4958 h 9899"/>
                <a:gd name="connsiteX33" fmla="*/ 4437 w 9875"/>
                <a:gd name="connsiteY33" fmla="*/ 4878 h 9899"/>
                <a:gd name="connsiteX34" fmla="*/ 4313 w 9875"/>
                <a:gd name="connsiteY34" fmla="*/ 4777 h 9899"/>
                <a:gd name="connsiteX35" fmla="*/ 4313 w 9875"/>
                <a:gd name="connsiteY35" fmla="*/ 4655 h 9899"/>
                <a:gd name="connsiteX36" fmla="*/ 4313 w 9875"/>
                <a:gd name="connsiteY36" fmla="*/ 4552 h 9899"/>
                <a:gd name="connsiteX37" fmla="*/ 3999 w 9875"/>
                <a:gd name="connsiteY37" fmla="*/ 4495 h 9899"/>
                <a:gd name="connsiteX38" fmla="*/ 3813 w 9875"/>
                <a:gd name="connsiteY38" fmla="*/ 4514 h 9899"/>
                <a:gd name="connsiteX39" fmla="*/ 3311 w 9875"/>
                <a:gd name="connsiteY39" fmla="*/ 4612 h 9899"/>
                <a:gd name="connsiteX40" fmla="*/ 2625 w 9875"/>
                <a:gd name="connsiteY40" fmla="*/ 4736 h 9899"/>
                <a:gd name="connsiteX41" fmla="*/ 1876 w 9875"/>
                <a:gd name="connsiteY41" fmla="*/ 4796 h 9899"/>
                <a:gd name="connsiteX42" fmla="*/ 1250 w 9875"/>
                <a:gd name="connsiteY42" fmla="*/ 4736 h 9899"/>
                <a:gd name="connsiteX43" fmla="*/ 814 w 9875"/>
                <a:gd name="connsiteY43" fmla="*/ 4655 h 9899"/>
                <a:gd name="connsiteX44" fmla="*/ 687 w 9875"/>
                <a:gd name="connsiteY44" fmla="*/ 4552 h 9899"/>
                <a:gd name="connsiteX45" fmla="*/ 687 w 9875"/>
                <a:gd name="connsiteY45" fmla="*/ 4495 h 9899"/>
                <a:gd name="connsiteX46" fmla="*/ 814 w 9875"/>
                <a:gd name="connsiteY46" fmla="*/ 4432 h 9899"/>
                <a:gd name="connsiteX47" fmla="*/ 814 w 9875"/>
                <a:gd name="connsiteY47" fmla="*/ 4371 h 9899"/>
                <a:gd name="connsiteX48" fmla="*/ 814 w 9875"/>
                <a:gd name="connsiteY48" fmla="*/ 4290 h 9899"/>
                <a:gd name="connsiteX49" fmla="*/ 687 w 9875"/>
                <a:gd name="connsiteY49" fmla="*/ 4269 h 9899"/>
                <a:gd name="connsiteX50" fmla="*/ 498 w 9875"/>
                <a:gd name="connsiteY50" fmla="*/ 4067 h 9899"/>
                <a:gd name="connsiteX51" fmla="*/ 188 w 9875"/>
                <a:gd name="connsiteY51" fmla="*/ 3781 h 9899"/>
                <a:gd name="connsiteX52" fmla="*/ 0 w 9875"/>
                <a:gd name="connsiteY52" fmla="*/ 3557 h 9899"/>
                <a:gd name="connsiteX53" fmla="*/ 188 w 9875"/>
                <a:gd name="connsiteY53" fmla="*/ 3477 h 9899"/>
                <a:gd name="connsiteX54" fmla="*/ 375 w 9875"/>
                <a:gd name="connsiteY54" fmla="*/ 3396 h 9899"/>
                <a:gd name="connsiteX55" fmla="*/ 626 w 9875"/>
                <a:gd name="connsiteY55" fmla="*/ 3334 h 9899"/>
                <a:gd name="connsiteX56" fmla="*/ 687 w 9875"/>
                <a:gd name="connsiteY56" fmla="*/ 3313 h 9899"/>
                <a:gd name="connsiteX57" fmla="*/ 687 w 9875"/>
                <a:gd name="connsiteY57" fmla="*/ 3256 h 9899"/>
                <a:gd name="connsiteX58" fmla="*/ 498 w 9875"/>
                <a:gd name="connsiteY58" fmla="*/ 3152 h 9899"/>
                <a:gd name="connsiteX59" fmla="*/ 313 w 9875"/>
                <a:gd name="connsiteY59" fmla="*/ 2989 h 9899"/>
                <a:gd name="connsiteX60" fmla="*/ 188 w 9875"/>
                <a:gd name="connsiteY60" fmla="*/ 2865 h 9899"/>
                <a:gd name="connsiteX61" fmla="*/ 375 w 9875"/>
                <a:gd name="connsiteY61" fmla="*/ 2705 h 9899"/>
                <a:gd name="connsiteX62" fmla="*/ 626 w 9875"/>
                <a:gd name="connsiteY62" fmla="*/ 2602 h 9899"/>
                <a:gd name="connsiteX63" fmla="*/ 814 w 9875"/>
                <a:gd name="connsiteY63" fmla="*/ 2481 h 9899"/>
                <a:gd name="connsiteX64" fmla="*/ 1000 w 9875"/>
                <a:gd name="connsiteY64" fmla="*/ 2255 h 9899"/>
                <a:gd name="connsiteX65" fmla="*/ 1061 w 9875"/>
                <a:gd name="connsiteY65" fmla="*/ 2156 h 9899"/>
                <a:gd name="connsiteX66" fmla="*/ 1188 w 9875"/>
                <a:gd name="connsiteY66" fmla="*/ 2093 h 9899"/>
                <a:gd name="connsiteX67" fmla="*/ 1250 w 9875"/>
                <a:gd name="connsiteY67" fmla="*/ 2034 h 9899"/>
                <a:gd name="connsiteX68" fmla="*/ 1498 w 9875"/>
                <a:gd name="connsiteY68" fmla="*/ 1992 h 9899"/>
                <a:gd name="connsiteX69" fmla="*/ 1563 w 9875"/>
                <a:gd name="connsiteY69" fmla="*/ 1992 h 9899"/>
                <a:gd name="connsiteX70" fmla="*/ 1751 w 9875"/>
                <a:gd name="connsiteY70" fmla="*/ 1992 h 9899"/>
                <a:gd name="connsiteX71" fmla="*/ 1936 w 9875"/>
                <a:gd name="connsiteY71" fmla="*/ 2074 h 9899"/>
                <a:gd name="connsiteX72" fmla="*/ 2250 w 9875"/>
                <a:gd name="connsiteY72" fmla="*/ 2135 h 9899"/>
                <a:gd name="connsiteX73" fmla="*/ 2438 w 9875"/>
                <a:gd name="connsiteY73" fmla="*/ 2156 h 9899"/>
                <a:gd name="connsiteX74" fmla="*/ 2748 w 9875"/>
                <a:gd name="connsiteY74" fmla="*/ 2196 h 9899"/>
                <a:gd name="connsiteX75" fmla="*/ 2938 w 9875"/>
                <a:gd name="connsiteY75" fmla="*/ 2216 h 9899"/>
                <a:gd name="connsiteX76" fmla="*/ 3126 w 9875"/>
                <a:gd name="connsiteY76" fmla="*/ 2255 h 9899"/>
                <a:gd name="connsiteX77" fmla="*/ 3311 w 9875"/>
                <a:gd name="connsiteY77" fmla="*/ 2255 h 9899"/>
                <a:gd name="connsiteX78" fmla="*/ 3813 w 9875"/>
                <a:gd name="connsiteY78" fmla="*/ 2216 h 9899"/>
                <a:gd name="connsiteX79" fmla="*/ 3999 w 9875"/>
                <a:gd name="connsiteY79" fmla="*/ 2196 h 9899"/>
                <a:gd name="connsiteX80" fmla="*/ 4252 w 9875"/>
                <a:gd name="connsiteY80" fmla="*/ 2135 h 9899"/>
                <a:gd name="connsiteX81" fmla="*/ 4437 w 9875"/>
                <a:gd name="connsiteY81" fmla="*/ 2074 h 9899"/>
                <a:gd name="connsiteX82" fmla="*/ 4813 w 9875"/>
                <a:gd name="connsiteY82" fmla="*/ 1992 h 9899"/>
                <a:gd name="connsiteX83" fmla="*/ 5313 w 9875"/>
                <a:gd name="connsiteY83" fmla="*/ 1972 h 9899"/>
                <a:gd name="connsiteX84" fmla="*/ 7374 w 9875"/>
                <a:gd name="connsiteY84" fmla="*/ 1464 h 9899"/>
                <a:gd name="connsiteX85" fmla="*/ 7625 w 9875"/>
                <a:gd name="connsiteY85" fmla="*/ 1405 h 9899"/>
                <a:gd name="connsiteX86" fmla="*/ 8125 w 9875"/>
                <a:gd name="connsiteY86" fmla="*/ 1200 h 9899"/>
                <a:gd name="connsiteX87" fmla="*/ 8438 w 9875"/>
                <a:gd name="connsiteY87" fmla="*/ 1077 h 9899"/>
                <a:gd name="connsiteX88" fmla="*/ 8499 w 9875"/>
                <a:gd name="connsiteY88" fmla="*/ 977 h 9899"/>
                <a:gd name="connsiteX89" fmla="*/ 8751 w 9875"/>
                <a:gd name="connsiteY89" fmla="*/ 896 h 9899"/>
                <a:gd name="connsiteX90" fmla="*/ 8937 w 9875"/>
                <a:gd name="connsiteY90" fmla="*/ 693 h 9899"/>
                <a:gd name="connsiteX91" fmla="*/ 9186 w 9875"/>
                <a:gd name="connsiteY91" fmla="*/ 529 h 9899"/>
                <a:gd name="connsiteX92" fmla="*/ 9437 w 9875"/>
                <a:gd name="connsiteY92" fmla="*/ 469 h 9899"/>
                <a:gd name="connsiteX93" fmla="*/ 9500 w 9875"/>
                <a:gd name="connsiteY93" fmla="*/ 387 h 9899"/>
                <a:gd name="connsiteX94" fmla="*/ 9625 w 9875"/>
                <a:gd name="connsiteY94" fmla="*/ 308 h 9899"/>
                <a:gd name="connsiteX95" fmla="*/ 9687 w 9875"/>
                <a:gd name="connsiteY95" fmla="*/ 246 h 9899"/>
                <a:gd name="connsiteX96" fmla="*/ 9811 w 9875"/>
                <a:gd name="connsiteY96" fmla="*/ 184 h 9899"/>
                <a:gd name="connsiteX97" fmla="*/ 9811 w 9875"/>
                <a:gd name="connsiteY97" fmla="*/ 123 h 9899"/>
                <a:gd name="connsiteX98" fmla="*/ 9875 w 9875"/>
                <a:gd name="connsiteY98" fmla="*/ 0 h 9899"/>
                <a:gd name="connsiteX0" fmla="*/ 1074 w 9935"/>
                <a:gd name="connsiteY0" fmla="*/ 9876 h 9876"/>
                <a:gd name="connsiteX1" fmla="*/ 1013 w 9935"/>
                <a:gd name="connsiteY1" fmla="*/ 9752 h 9876"/>
                <a:gd name="connsiteX2" fmla="*/ 1013 w 9935"/>
                <a:gd name="connsiteY2" fmla="*/ 9505 h 9876"/>
                <a:gd name="connsiteX3" fmla="*/ 1266 w 9935"/>
                <a:gd name="connsiteY3" fmla="*/ 9405 h 9876"/>
                <a:gd name="connsiteX4" fmla="*/ 1517 w 9935"/>
                <a:gd name="connsiteY4" fmla="*/ 9300 h 9876"/>
                <a:gd name="connsiteX5" fmla="*/ 1773 w 9935"/>
                <a:gd name="connsiteY5" fmla="*/ 9074 h 9876"/>
                <a:gd name="connsiteX6" fmla="*/ 1961 w 9935"/>
                <a:gd name="connsiteY6" fmla="*/ 8848 h 9876"/>
                <a:gd name="connsiteX7" fmla="*/ 2595 w 9935"/>
                <a:gd name="connsiteY7" fmla="*/ 8441 h 9876"/>
                <a:gd name="connsiteX8" fmla="*/ 2783 w 9935"/>
                <a:gd name="connsiteY8" fmla="*/ 8150 h 9876"/>
                <a:gd name="connsiteX9" fmla="*/ 2975 w 9935"/>
                <a:gd name="connsiteY9" fmla="*/ 7697 h 9876"/>
                <a:gd name="connsiteX10" fmla="*/ 2910 w 9935"/>
                <a:gd name="connsiteY10" fmla="*/ 7412 h 9876"/>
                <a:gd name="connsiteX11" fmla="*/ 2658 w 9935"/>
                <a:gd name="connsiteY11" fmla="*/ 7104 h 9876"/>
                <a:gd name="connsiteX12" fmla="*/ 2595 w 9935"/>
                <a:gd name="connsiteY12" fmla="*/ 6859 h 9876"/>
                <a:gd name="connsiteX13" fmla="*/ 2278 w 9935"/>
                <a:gd name="connsiteY13" fmla="*/ 6633 h 9876"/>
                <a:gd name="connsiteX14" fmla="*/ 1961 w 9935"/>
                <a:gd name="connsiteY14" fmla="*/ 6468 h 9876"/>
                <a:gd name="connsiteX15" fmla="*/ 1900 w 9935"/>
                <a:gd name="connsiteY15" fmla="*/ 6343 h 9876"/>
                <a:gd name="connsiteX16" fmla="*/ 1900 w 9935"/>
                <a:gd name="connsiteY16" fmla="*/ 6242 h 9876"/>
                <a:gd name="connsiteX17" fmla="*/ 1961 w 9935"/>
                <a:gd name="connsiteY17" fmla="*/ 6221 h 9876"/>
                <a:gd name="connsiteX18" fmla="*/ 1961 w 9935"/>
                <a:gd name="connsiteY18" fmla="*/ 6080 h 9876"/>
                <a:gd name="connsiteX19" fmla="*/ 1900 w 9935"/>
                <a:gd name="connsiteY19" fmla="*/ 5998 h 9876"/>
                <a:gd name="connsiteX20" fmla="*/ 1961 w 9935"/>
                <a:gd name="connsiteY20" fmla="*/ 5913 h 9876"/>
                <a:gd name="connsiteX21" fmla="*/ 2087 w 9935"/>
                <a:gd name="connsiteY21" fmla="*/ 5790 h 9876"/>
                <a:gd name="connsiteX22" fmla="*/ 2087 w 9935"/>
                <a:gd name="connsiteY22" fmla="*/ 5667 h 9876"/>
                <a:gd name="connsiteX23" fmla="*/ 2087 w 9935"/>
                <a:gd name="connsiteY23" fmla="*/ 5504 h 9876"/>
                <a:gd name="connsiteX24" fmla="*/ 2087 w 9935"/>
                <a:gd name="connsiteY24" fmla="*/ 5381 h 9876"/>
                <a:gd name="connsiteX25" fmla="*/ 2087 w 9935"/>
                <a:gd name="connsiteY25" fmla="*/ 5277 h 9876"/>
                <a:gd name="connsiteX26" fmla="*/ 2405 w 9935"/>
                <a:gd name="connsiteY26" fmla="*/ 5256 h 9876"/>
                <a:gd name="connsiteX27" fmla="*/ 2783 w 9935"/>
                <a:gd name="connsiteY27" fmla="*/ 5152 h 9876"/>
                <a:gd name="connsiteX28" fmla="*/ 3293 w 9935"/>
                <a:gd name="connsiteY28" fmla="*/ 4989 h 9876"/>
                <a:gd name="connsiteX29" fmla="*/ 3608 w 9935"/>
                <a:gd name="connsiteY29" fmla="*/ 4949 h 9876"/>
                <a:gd name="connsiteX30" fmla="*/ 4050 w 9935"/>
                <a:gd name="connsiteY30" fmla="*/ 4989 h 9876"/>
                <a:gd name="connsiteX31" fmla="*/ 4493 w 9935"/>
                <a:gd name="connsiteY31" fmla="*/ 4949 h 9876"/>
                <a:gd name="connsiteX32" fmla="*/ 4556 w 9935"/>
                <a:gd name="connsiteY32" fmla="*/ 4885 h 9876"/>
                <a:gd name="connsiteX33" fmla="*/ 4493 w 9935"/>
                <a:gd name="connsiteY33" fmla="*/ 4804 h 9876"/>
                <a:gd name="connsiteX34" fmla="*/ 4368 w 9935"/>
                <a:gd name="connsiteY34" fmla="*/ 4702 h 9876"/>
                <a:gd name="connsiteX35" fmla="*/ 4368 w 9935"/>
                <a:gd name="connsiteY35" fmla="*/ 4578 h 9876"/>
                <a:gd name="connsiteX36" fmla="*/ 4368 w 9935"/>
                <a:gd name="connsiteY36" fmla="*/ 4474 h 9876"/>
                <a:gd name="connsiteX37" fmla="*/ 4050 w 9935"/>
                <a:gd name="connsiteY37" fmla="*/ 4417 h 9876"/>
                <a:gd name="connsiteX38" fmla="*/ 3861 w 9935"/>
                <a:gd name="connsiteY38" fmla="*/ 4436 h 9876"/>
                <a:gd name="connsiteX39" fmla="*/ 3353 w 9935"/>
                <a:gd name="connsiteY39" fmla="*/ 4535 h 9876"/>
                <a:gd name="connsiteX40" fmla="*/ 2658 w 9935"/>
                <a:gd name="connsiteY40" fmla="*/ 4660 h 9876"/>
                <a:gd name="connsiteX41" fmla="*/ 1900 w 9935"/>
                <a:gd name="connsiteY41" fmla="*/ 4721 h 9876"/>
                <a:gd name="connsiteX42" fmla="*/ 1266 w 9935"/>
                <a:gd name="connsiteY42" fmla="*/ 4660 h 9876"/>
                <a:gd name="connsiteX43" fmla="*/ 824 w 9935"/>
                <a:gd name="connsiteY43" fmla="*/ 4578 h 9876"/>
                <a:gd name="connsiteX44" fmla="*/ 696 w 9935"/>
                <a:gd name="connsiteY44" fmla="*/ 4474 h 9876"/>
                <a:gd name="connsiteX45" fmla="*/ 696 w 9935"/>
                <a:gd name="connsiteY45" fmla="*/ 4417 h 9876"/>
                <a:gd name="connsiteX46" fmla="*/ 824 w 9935"/>
                <a:gd name="connsiteY46" fmla="*/ 4353 h 9876"/>
                <a:gd name="connsiteX47" fmla="*/ 824 w 9935"/>
                <a:gd name="connsiteY47" fmla="*/ 4292 h 9876"/>
                <a:gd name="connsiteX48" fmla="*/ 824 w 9935"/>
                <a:gd name="connsiteY48" fmla="*/ 4210 h 9876"/>
                <a:gd name="connsiteX49" fmla="*/ 696 w 9935"/>
                <a:gd name="connsiteY49" fmla="*/ 4189 h 9876"/>
                <a:gd name="connsiteX50" fmla="*/ 504 w 9935"/>
                <a:gd name="connsiteY50" fmla="*/ 3984 h 9876"/>
                <a:gd name="connsiteX51" fmla="*/ 190 w 9935"/>
                <a:gd name="connsiteY51" fmla="*/ 3696 h 9876"/>
                <a:gd name="connsiteX52" fmla="*/ 0 w 9935"/>
                <a:gd name="connsiteY52" fmla="*/ 3469 h 9876"/>
                <a:gd name="connsiteX53" fmla="*/ 190 w 9935"/>
                <a:gd name="connsiteY53" fmla="*/ 3388 h 9876"/>
                <a:gd name="connsiteX54" fmla="*/ 380 w 9935"/>
                <a:gd name="connsiteY54" fmla="*/ 3307 h 9876"/>
                <a:gd name="connsiteX55" fmla="*/ 634 w 9935"/>
                <a:gd name="connsiteY55" fmla="*/ 3244 h 9876"/>
                <a:gd name="connsiteX56" fmla="*/ 696 w 9935"/>
                <a:gd name="connsiteY56" fmla="*/ 3223 h 9876"/>
                <a:gd name="connsiteX57" fmla="*/ 696 w 9935"/>
                <a:gd name="connsiteY57" fmla="*/ 3165 h 9876"/>
                <a:gd name="connsiteX58" fmla="*/ 504 w 9935"/>
                <a:gd name="connsiteY58" fmla="*/ 3060 h 9876"/>
                <a:gd name="connsiteX59" fmla="*/ 317 w 9935"/>
                <a:gd name="connsiteY59" fmla="*/ 2895 h 9876"/>
                <a:gd name="connsiteX60" fmla="*/ 190 w 9935"/>
                <a:gd name="connsiteY60" fmla="*/ 2770 h 9876"/>
                <a:gd name="connsiteX61" fmla="*/ 380 w 9935"/>
                <a:gd name="connsiteY61" fmla="*/ 2609 h 9876"/>
                <a:gd name="connsiteX62" fmla="*/ 634 w 9935"/>
                <a:gd name="connsiteY62" fmla="*/ 2505 h 9876"/>
                <a:gd name="connsiteX63" fmla="*/ 824 w 9935"/>
                <a:gd name="connsiteY63" fmla="*/ 2382 h 9876"/>
                <a:gd name="connsiteX64" fmla="*/ 1013 w 9935"/>
                <a:gd name="connsiteY64" fmla="*/ 2154 h 9876"/>
                <a:gd name="connsiteX65" fmla="*/ 1074 w 9935"/>
                <a:gd name="connsiteY65" fmla="*/ 2054 h 9876"/>
                <a:gd name="connsiteX66" fmla="*/ 1203 w 9935"/>
                <a:gd name="connsiteY66" fmla="*/ 1990 h 9876"/>
                <a:gd name="connsiteX67" fmla="*/ 1266 w 9935"/>
                <a:gd name="connsiteY67" fmla="*/ 1931 h 9876"/>
                <a:gd name="connsiteX68" fmla="*/ 1517 w 9935"/>
                <a:gd name="connsiteY68" fmla="*/ 1888 h 9876"/>
                <a:gd name="connsiteX69" fmla="*/ 1583 w 9935"/>
                <a:gd name="connsiteY69" fmla="*/ 1888 h 9876"/>
                <a:gd name="connsiteX70" fmla="*/ 1773 w 9935"/>
                <a:gd name="connsiteY70" fmla="*/ 1888 h 9876"/>
                <a:gd name="connsiteX71" fmla="*/ 1961 w 9935"/>
                <a:gd name="connsiteY71" fmla="*/ 1971 h 9876"/>
                <a:gd name="connsiteX72" fmla="*/ 2278 w 9935"/>
                <a:gd name="connsiteY72" fmla="*/ 2033 h 9876"/>
                <a:gd name="connsiteX73" fmla="*/ 2469 w 9935"/>
                <a:gd name="connsiteY73" fmla="*/ 2054 h 9876"/>
                <a:gd name="connsiteX74" fmla="*/ 2783 w 9935"/>
                <a:gd name="connsiteY74" fmla="*/ 2094 h 9876"/>
                <a:gd name="connsiteX75" fmla="*/ 2975 w 9935"/>
                <a:gd name="connsiteY75" fmla="*/ 2115 h 9876"/>
                <a:gd name="connsiteX76" fmla="*/ 3166 w 9935"/>
                <a:gd name="connsiteY76" fmla="*/ 2154 h 9876"/>
                <a:gd name="connsiteX77" fmla="*/ 3353 w 9935"/>
                <a:gd name="connsiteY77" fmla="*/ 2154 h 9876"/>
                <a:gd name="connsiteX78" fmla="*/ 3861 w 9935"/>
                <a:gd name="connsiteY78" fmla="*/ 2115 h 9876"/>
                <a:gd name="connsiteX79" fmla="*/ 4050 w 9935"/>
                <a:gd name="connsiteY79" fmla="*/ 2094 h 9876"/>
                <a:gd name="connsiteX80" fmla="*/ 4306 w 9935"/>
                <a:gd name="connsiteY80" fmla="*/ 2033 h 9876"/>
                <a:gd name="connsiteX81" fmla="*/ 4493 w 9935"/>
                <a:gd name="connsiteY81" fmla="*/ 1971 h 9876"/>
                <a:gd name="connsiteX82" fmla="*/ 4874 w 9935"/>
                <a:gd name="connsiteY82" fmla="*/ 1888 h 9876"/>
                <a:gd name="connsiteX83" fmla="*/ 5380 w 9935"/>
                <a:gd name="connsiteY83" fmla="*/ 1868 h 9876"/>
                <a:gd name="connsiteX84" fmla="*/ 7467 w 9935"/>
                <a:gd name="connsiteY84" fmla="*/ 1355 h 9876"/>
                <a:gd name="connsiteX85" fmla="*/ 7722 w 9935"/>
                <a:gd name="connsiteY85" fmla="*/ 1295 h 9876"/>
                <a:gd name="connsiteX86" fmla="*/ 8228 w 9935"/>
                <a:gd name="connsiteY86" fmla="*/ 1088 h 9876"/>
                <a:gd name="connsiteX87" fmla="*/ 8545 w 9935"/>
                <a:gd name="connsiteY87" fmla="*/ 964 h 9876"/>
                <a:gd name="connsiteX88" fmla="*/ 8607 w 9935"/>
                <a:gd name="connsiteY88" fmla="*/ 863 h 9876"/>
                <a:gd name="connsiteX89" fmla="*/ 8862 w 9935"/>
                <a:gd name="connsiteY89" fmla="*/ 781 h 9876"/>
                <a:gd name="connsiteX90" fmla="*/ 9050 w 9935"/>
                <a:gd name="connsiteY90" fmla="*/ 576 h 9876"/>
                <a:gd name="connsiteX91" fmla="*/ 9302 w 9935"/>
                <a:gd name="connsiteY91" fmla="*/ 410 h 9876"/>
                <a:gd name="connsiteX92" fmla="*/ 9556 w 9935"/>
                <a:gd name="connsiteY92" fmla="*/ 350 h 9876"/>
                <a:gd name="connsiteX93" fmla="*/ 9620 w 9935"/>
                <a:gd name="connsiteY93" fmla="*/ 267 h 9876"/>
                <a:gd name="connsiteX94" fmla="*/ 9747 w 9935"/>
                <a:gd name="connsiteY94" fmla="*/ 187 h 9876"/>
                <a:gd name="connsiteX95" fmla="*/ 9810 w 9935"/>
                <a:gd name="connsiteY95" fmla="*/ 125 h 9876"/>
                <a:gd name="connsiteX96" fmla="*/ 9935 w 9935"/>
                <a:gd name="connsiteY96" fmla="*/ 62 h 9876"/>
                <a:gd name="connsiteX97" fmla="*/ 9935 w 9935"/>
                <a:gd name="connsiteY97" fmla="*/ 0 h 9876"/>
                <a:gd name="connsiteX0" fmla="*/ 1081 w 10000"/>
                <a:gd name="connsiteY0" fmla="*/ 10000 h 10000"/>
                <a:gd name="connsiteX1" fmla="*/ 1020 w 10000"/>
                <a:gd name="connsiteY1" fmla="*/ 9874 h 10000"/>
                <a:gd name="connsiteX2" fmla="*/ 1020 w 10000"/>
                <a:gd name="connsiteY2" fmla="*/ 9624 h 10000"/>
                <a:gd name="connsiteX3" fmla="*/ 1274 w 10000"/>
                <a:gd name="connsiteY3" fmla="*/ 9523 h 10000"/>
                <a:gd name="connsiteX4" fmla="*/ 1527 w 10000"/>
                <a:gd name="connsiteY4" fmla="*/ 9417 h 10000"/>
                <a:gd name="connsiteX5" fmla="*/ 1785 w 10000"/>
                <a:gd name="connsiteY5" fmla="*/ 9188 h 10000"/>
                <a:gd name="connsiteX6" fmla="*/ 1974 w 10000"/>
                <a:gd name="connsiteY6" fmla="*/ 8959 h 10000"/>
                <a:gd name="connsiteX7" fmla="*/ 2612 w 10000"/>
                <a:gd name="connsiteY7" fmla="*/ 8547 h 10000"/>
                <a:gd name="connsiteX8" fmla="*/ 2801 w 10000"/>
                <a:gd name="connsiteY8" fmla="*/ 8252 h 10000"/>
                <a:gd name="connsiteX9" fmla="*/ 2994 w 10000"/>
                <a:gd name="connsiteY9" fmla="*/ 7794 h 10000"/>
                <a:gd name="connsiteX10" fmla="*/ 2929 w 10000"/>
                <a:gd name="connsiteY10" fmla="*/ 7505 h 10000"/>
                <a:gd name="connsiteX11" fmla="*/ 2675 w 10000"/>
                <a:gd name="connsiteY11" fmla="*/ 7193 h 10000"/>
                <a:gd name="connsiteX12" fmla="*/ 2612 w 10000"/>
                <a:gd name="connsiteY12" fmla="*/ 6945 h 10000"/>
                <a:gd name="connsiteX13" fmla="*/ 2293 w 10000"/>
                <a:gd name="connsiteY13" fmla="*/ 6716 h 10000"/>
                <a:gd name="connsiteX14" fmla="*/ 1974 w 10000"/>
                <a:gd name="connsiteY14" fmla="*/ 6549 h 10000"/>
                <a:gd name="connsiteX15" fmla="*/ 1912 w 10000"/>
                <a:gd name="connsiteY15" fmla="*/ 6423 h 10000"/>
                <a:gd name="connsiteX16" fmla="*/ 1912 w 10000"/>
                <a:gd name="connsiteY16" fmla="*/ 6320 h 10000"/>
                <a:gd name="connsiteX17" fmla="*/ 1974 w 10000"/>
                <a:gd name="connsiteY17" fmla="*/ 6299 h 10000"/>
                <a:gd name="connsiteX18" fmla="*/ 1974 w 10000"/>
                <a:gd name="connsiteY18" fmla="*/ 6156 h 10000"/>
                <a:gd name="connsiteX19" fmla="*/ 1912 w 10000"/>
                <a:gd name="connsiteY19" fmla="*/ 6073 h 10000"/>
                <a:gd name="connsiteX20" fmla="*/ 1974 w 10000"/>
                <a:gd name="connsiteY20" fmla="*/ 5987 h 10000"/>
                <a:gd name="connsiteX21" fmla="*/ 2101 w 10000"/>
                <a:gd name="connsiteY21" fmla="*/ 5863 h 10000"/>
                <a:gd name="connsiteX22" fmla="*/ 2101 w 10000"/>
                <a:gd name="connsiteY22" fmla="*/ 5738 h 10000"/>
                <a:gd name="connsiteX23" fmla="*/ 2101 w 10000"/>
                <a:gd name="connsiteY23" fmla="*/ 5573 h 10000"/>
                <a:gd name="connsiteX24" fmla="*/ 2101 w 10000"/>
                <a:gd name="connsiteY24" fmla="*/ 5449 h 10000"/>
                <a:gd name="connsiteX25" fmla="*/ 2101 w 10000"/>
                <a:gd name="connsiteY25" fmla="*/ 5343 h 10000"/>
                <a:gd name="connsiteX26" fmla="*/ 2421 w 10000"/>
                <a:gd name="connsiteY26" fmla="*/ 5322 h 10000"/>
                <a:gd name="connsiteX27" fmla="*/ 2801 w 10000"/>
                <a:gd name="connsiteY27" fmla="*/ 5217 h 10000"/>
                <a:gd name="connsiteX28" fmla="*/ 3315 w 10000"/>
                <a:gd name="connsiteY28" fmla="*/ 5052 h 10000"/>
                <a:gd name="connsiteX29" fmla="*/ 3632 w 10000"/>
                <a:gd name="connsiteY29" fmla="*/ 5011 h 10000"/>
                <a:gd name="connsiteX30" fmla="*/ 4076 w 10000"/>
                <a:gd name="connsiteY30" fmla="*/ 5052 h 10000"/>
                <a:gd name="connsiteX31" fmla="*/ 4522 w 10000"/>
                <a:gd name="connsiteY31" fmla="*/ 5011 h 10000"/>
                <a:gd name="connsiteX32" fmla="*/ 4586 w 10000"/>
                <a:gd name="connsiteY32" fmla="*/ 4946 h 10000"/>
                <a:gd name="connsiteX33" fmla="*/ 4522 w 10000"/>
                <a:gd name="connsiteY33" fmla="*/ 4864 h 10000"/>
                <a:gd name="connsiteX34" fmla="*/ 4397 w 10000"/>
                <a:gd name="connsiteY34" fmla="*/ 4761 h 10000"/>
                <a:gd name="connsiteX35" fmla="*/ 4397 w 10000"/>
                <a:gd name="connsiteY35" fmla="*/ 4635 h 10000"/>
                <a:gd name="connsiteX36" fmla="*/ 4397 w 10000"/>
                <a:gd name="connsiteY36" fmla="*/ 4530 h 10000"/>
                <a:gd name="connsiteX37" fmla="*/ 4076 w 10000"/>
                <a:gd name="connsiteY37" fmla="*/ 4472 h 10000"/>
                <a:gd name="connsiteX38" fmla="*/ 3886 w 10000"/>
                <a:gd name="connsiteY38" fmla="*/ 4492 h 10000"/>
                <a:gd name="connsiteX39" fmla="*/ 3375 w 10000"/>
                <a:gd name="connsiteY39" fmla="*/ 4592 h 10000"/>
                <a:gd name="connsiteX40" fmla="*/ 2675 w 10000"/>
                <a:gd name="connsiteY40" fmla="*/ 4719 h 10000"/>
                <a:gd name="connsiteX41" fmla="*/ 1912 w 10000"/>
                <a:gd name="connsiteY41" fmla="*/ 4780 h 10000"/>
                <a:gd name="connsiteX42" fmla="*/ 1274 w 10000"/>
                <a:gd name="connsiteY42" fmla="*/ 4719 h 10000"/>
                <a:gd name="connsiteX43" fmla="*/ 829 w 10000"/>
                <a:gd name="connsiteY43" fmla="*/ 4635 h 10000"/>
                <a:gd name="connsiteX44" fmla="*/ 701 w 10000"/>
                <a:gd name="connsiteY44" fmla="*/ 4530 h 10000"/>
                <a:gd name="connsiteX45" fmla="*/ 701 w 10000"/>
                <a:gd name="connsiteY45" fmla="*/ 4472 h 10000"/>
                <a:gd name="connsiteX46" fmla="*/ 829 w 10000"/>
                <a:gd name="connsiteY46" fmla="*/ 4408 h 10000"/>
                <a:gd name="connsiteX47" fmla="*/ 829 w 10000"/>
                <a:gd name="connsiteY47" fmla="*/ 4346 h 10000"/>
                <a:gd name="connsiteX48" fmla="*/ 829 w 10000"/>
                <a:gd name="connsiteY48" fmla="*/ 4263 h 10000"/>
                <a:gd name="connsiteX49" fmla="*/ 701 w 10000"/>
                <a:gd name="connsiteY49" fmla="*/ 4242 h 10000"/>
                <a:gd name="connsiteX50" fmla="*/ 507 w 10000"/>
                <a:gd name="connsiteY50" fmla="*/ 4034 h 10000"/>
                <a:gd name="connsiteX51" fmla="*/ 191 w 10000"/>
                <a:gd name="connsiteY51" fmla="*/ 3742 h 10000"/>
                <a:gd name="connsiteX52" fmla="*/ 0 w 10000"/>
                <a:gd name="connsiteY52" fmla="*/ 3513 h 10000"/>
                <a:gd name="connsiteX53" fmla="*/ 191 w 10000"/>
                <a:gd name="connsiteY53" fmla="*/ 3431 h 10000"/>
                <a:gd name="connsiteX54" fmla="*/ 382 w 10000"/>
                <a:gd name="connsiteY54" fmla="*/ 3349 h 10000"/>
                <a:gd name="connsiteX55" fmla="*/ 638 w 10000"/>
                <a:gd name="connsiteY55" fmla="*/ 3285 h 10000"/>
                <a:gd name="connsiteX56" fmla="*/ 701 w 10000"/>
                <a:gd name="connsiteY56" fmla="*/ 3263 h 10000"/>
                <a:gd name="connsiteX57" fmla="*/ 701 w 10000"/>
                <a:gd name="connsiteY57" fmla="*/ 3205 h 10000"/>
                <a:gd name="connsiteX58" fmla="*/ 507 w 10000"/>
                <a:gd name="connsiteY58" fmla="*/ 3098 h 10000"/>
                <a:gd name="connsiteX59" fmla="*/ 319 w 10000"/>
                <a:gd name="connsiteY59" fmla="*/ 2931 h 10000"/>
                <a:gd name="connsiteX60" fmla="*/ 191 w 10000"/>
                <a:gd name="connsiteY60" fmla="*/ 2805 h 10000"/>
                <a:gd name="connsiteX61" fmla="*/ 382 w 10000"/>
                <a:gd name="connsiteY61" fmla="*/ 2642 h 10000"/>
                <a:gd name="connsiteX62" fmla="*/ 638 w 10000"/>
                <a:gd name="connsiteY62" fmla="*/ 2536 h 10000"/>
                <a:gd name="connsiteX63" fmla="*/ 829 w 10000"/>
                <a:gd name="connsiteY63" fmla="*/ 2412 h 10000"/>
                <a:gd name="connsiteX64" fmla="*/ 1020 w 10000"/>
                <a:gd name="connsiteY64" fmla="*/ 2181 h 10000"/>
                <a:gd name="connsiteX65" fmla="*/ 1081 w 10000"/>
                <a:gd name="connsiteY65" fmla="*/ 2080 h 10000"/>
                <a:gd name="connsiteX66" fmla="*/ 1211 w 10000"/>
                <a:gd name="connsiteY66" fmla="*/ 2015 h 10000"/>
                <a:gd name="connsiteX67" fmla="*/ 1274 w 10000"/>
                <a:gd name="connsiteY67" fmla="*/ 1955 h 10000"/>
                <a:gd name="connsiteX68" fmla="*/ 1527 w 10000"/>
                <a:gd name="connsiteY68" fmla="*/ 1912 h 10000"/>
                <a:gd name="connsiteX69" fmla="*/ 1593 w 10000"/>
                <a:gd name="connsiteY69" fmla="*/ 1912 h 10000"/>
                <a:gd name="connsiteX70" fmla="*/ 1785 w 10000"/>
                <a:gd name="connsiteY70" fmla="*/ 1912 h 10000"/>
                <a:gd name="connsiteX71" fmla="*/ 1974 w 10000"/>
                <a:gd name="connsiteY71" fmla="*/ 1996 h 10000"/>
                <a:gd name="connsiteX72" fmla="*/ 2293 w 10000"/>
                <a:gd name="connsiteY72" fmla="*/ 2059 h 10000"/>
                <a:gd name="connsiteX73" fmla="*/ 2485 w 10000"/>
                <a:gd name="connsiteY73" fmla="*/ 2080 h 10000"/>
                <a:gd name="connsiteX74" fmla="*/ 2801 w 10000"/>
                <a:gd name="connsiteY74" fmla="*/ 2120 h 10000"/>
                <a:gd name="connsiteX75" fmla="*/ 2994 w 10000"/>
                <a:gd name="connsiteY75" fmla="*/ 2142 h 10000"/>
                <a:gd name="connsiteX76" fmla="*/ 3187 w 10000"/>
                <a:gd name="connsiteY76" fmla="*/ 2181 h 10000"/>
                <a:gd name="connsiteX77" fmla="*/ 3375 w 10000"/>
                <a:gd name="connsiteY77" fmla="*/ 2181 h 10000"/>
                <a:gd name="connsiteX78" fmla="*/ 3886 w 10000"/>
                <a:gd name="connsiteY78" fmla="*/ 2142 h 10000"/>
                <a:gd name="connsiteX79" fmla="*/ 4076 w 10000"/>
                <a:gd name="connsiteY79" fmla="*/ 2120 h 10000"/>
                <a:gd name="connsiteX80" fmla="*/ 4334 w 10000"/>
                <a:gd name="connsiteY80" fmla="*/ 2059 h 10000"/>
                <a:gd name="connsiteX81" fmla="*/ 4522 w 10000"/>
                <a:gd name="connsiteY81" fmla="*/ 1996 h 10000"/>
                <a:gd name="connsiteX82" fmla="*/ 4906 w 10000"/>
                <a:gd name="connsiteY82" fmla="*/ 1912 h 10000"/>
                <a:gd name="connsiteX83" fmla="*/ 5415 w 10000"/>
                <a:gd name="connsiteY83" fmla="*/ 1891 h 10000"/>
                <a:gd name="connsiteX84" fmla="*/ 7516 w 10000"/>
                <a:gd name="connsiteY84" fmla="*/ 1372 h 10000"/>
                <a:gd name="connsiteX85" fmla="*/ 7773 w 10000"/>
                <a:gd name="connsiteY85" fmla="*/ 1311 h 10000"/>
                <a:gd name="connsiteX86" fmla="*/ 8282 w 10000"/>
                <a:gd name="connsiteY86" fmla="*/ 1102 h 10000"/>
                <a:gd name="connsiteX87" fmla="*/ 8601 w 10000"/>
                <a:gd name="connsiteY87" fmla="*/ 976 h 10000"/>
                <a:gd name="connsiteX88" fmla="*/ 8663 w 10000"/>
                <a:gd name="connsiteY88" fmla="*/ 874 h 10000"/>
                <a:gd name="connsiteX89" fmla="*/ 8920 w 10000"/>
                <a:gd name="connsiteY89" fmla="*/ 791 h 10000"/>
                <a:gd name="connsiteX90" fmla="*/ 9109 w 10000"/>
                <a:gd name="connsiteY90" fmla="*/ 583 h 10000"/>
                <a:gd name="connsiteX91" fmla="*/ 9363 w 10000"/>
                <a:gd name="connsiteY91" fmla="*/ 415 h 10000"/>
                <a:gd name="connsiteX92" fmla="*/ 9619 w 10000"/>
                <a:gd name="connsiteY92" fmla="*/ 354 h 10000"/>
                <a:gd name="connsiteX93" fmla="*/ 9683 w 10000"/>
                <a:gd name="connsiteY93" fmla="*/ 270 h 10000"/>
                <a:gd name="connsiteX94" fmla="*/ 9811 w 10000"/>
                <a:gd name="connsiteY94" fmla="*/ 189 h 10000"/>
                <a:gd name="connsiteX95" fmla="*/ 9874 w 10000"/>
                <a:gd name="connsiteY95" fmla="*/ 127 h 10000"/>
                <a:gd name="connsiteX96" fmla="*/ 10000 w 10000"/>
                <a:gd name="connsiteY96" fmla="*/ 0 h 10000"/>
                <a:gd name="connsiteX0" fmla="*/ 1081 w 10000"/>
                <a:gd name="connsiteY0" fmla="*/ 10000 h 10000"/>
                <a:gd name="connsiteX1" fmla="*/ 1020 w 10000"/>
                <a:gd name="connsiteY1" fmla="*/ 9874 h 10000"/>
                <a:gd name="connsiteX2" fmla="*/ 1020 w 10000"/>
                <a:gd name="connsiteY2" fmla="*/ 9624 h 10000"/>
                <a:gd name="connsiteX3" fmla="*/ 1274 w 10000"/>
                <a:gd name="connsiteY3" fmla="*/ 9523 h 10000"/>
                <a:gd name="connsiteX4" fmla="*/ 1527 w 10000"/>
                <a:gd name="connsiteY4" fmla="*/ 9417 h 10000"/>
                <a:gd name="connsiteX5" fmla="*/ 1785 w 10000"/>
                <a:gd name="connsiteY5" fmla="*/ 9188 h 10000"/>
                <a:gd name="connsiteX6" fmla="*/ 1974 w 10000"/>
                <a:gd name="connsiteY6" fmla="*/ 8959 h 10000"/>
                <a:gd name="connsiteX7" fmla="*/ 2612 w 10000"/>
                <a:gd name="connsiteY7" fmla="*/ 8547 h 10000"/>
                <a:gd name="connsiteX8" fmla="*/ 2801 w 10000"/>
                <a:gd name="connsiteY8" fmla="*/ 8252 h 10000"/>
                <a:gd name="connsiteX9" fmla="*/ 2994 w 10000"/>
                <a:gd name="connsiteY9" fmla="*/ 7794 h 10000"/>
                <a:gd name="connsiteX10" fmla="*/ 2929 w 10000"/>
                <a:gd name="connsiteY10" fmla="*/ 7505 h 10000"/>
                <a:gd name="connsiteX11" fmla="*/ 2675 w 10000"/>
                <a:gd name="connsiteY11" fmla="*/ 7193 h 10000"/>
                <a:gd name="connsiteX12" fmla="*/ 2612 w 10000"/>
                <a:gd name="connsiteY12" fmla="*/ 6945 h 10000"/>
                <a:gd name="connsiteX13" fmla="*/ 2293 w 10000"/>
                <a:gd name="connsiteY13" fmla="*/ 6716 h 10000"/>
                <a:gd name="connsiteX14" fmla="*/ 1974 w 10000"/>
                <a:gd name="connsiteY14" fmla="*/ 6549 h 10000"/>
                <a:gd name="connsiteX15" fmla="*/ 1912 w 10000"/>
                <a:gd name="connsiteY15" fmla="*/ 6423 h 10000"/>
                <a:gd name="connsiteX16" fmla="*/ 1912 w 10000"/>
                <a:gd name="connsiteY16" fmla="*/ 6320 h 10000"/>
                <a:gd name="connsiteX17" fmla="*/ 1974 w 10000"/>
                <a:gd name="connsiteY17" fmla="*/ 6299 h 10000"/>
                <a:gd name="connsiteX18" fmla="*/ 1974 w 10000"/>
                <a:gd name="connsiteY18" fmla="*/ 6156 h 10000"/>
                <a:gd name="connsiteX19" fmla="*/ 1912 w 10000"/>
                <a:gd name="connsiteY19" fmla="*/ 6073 h 10000"/>
                <a:gd name="connsiteX20" fmla="*/ 1974 w 10000"/>
                <a:gd name="connsiteY20" fmla="*/ 5987 h 10000"/>
                <a:gd name="connsiteX21" fmla="*/ 2101 w 10000"/>
                <a:gd name="connsiteY21" fmla="*/ 5863 h 10000"/>
                <a:gd name="connsiteX22" fmla="*/ 2101 w 10000"/>
                <a:gd name="connsiteY22" fmla="*/ 5738 h 10000"/>
                <a:gd name="connsiteX23" fmla="*/ 2101 w 10000"/>
                <a:gd name="connsiteY23" fmla="*/ 5573 h 10000"/>
                <a:gd name="connsiteX24" fmla="*/ 2101 w 10000"/>
                <a:gd name="connsiteY24" fmla="*/ 5449 h 10000"/>
                <a:gd name="connsiteX25" fmla="*/ 2101 w 10000"/>
                <a:gd name="connsiteY25" fmla="*/ 5343 h 10000"/>
                <a:gd name="connsiteX26" fmla="*/ 2421 w 10000"/>
                <a:gd name="connsiteY26" fmla="*/ 5322 h 10000"/>
                <a:gd name="connsiteX27" fmla="*/ 2801 w 10000"/>
                <a:gd name="connsiteY27" fmla="*/ 5217 h 10000"/>
                <a:gd name="connsiteX28" fmla="*/ 3315 w 10000"/>
                <a:gd name="connsiteY28" fmla="*/ 5052 h 10000"/>
                <a:gd name="connsiteX29" fmla="*/ 3632 w 10000"/>
                <a:gd name="connsiteY29" fmla="*/ 5011 h 10000"/>
                <a:gd name="connsiteX30" fmla="*/ 4076 w 10000"/>
                <a:gd name="connsiteY30" fmla="*/ 5052 h 10000"/>
                <a:gd name="connsiteX31" fmla="*/ 4522 w 10000"/>
                <a:gd name="connsiteY31" fmla="*/ 5011 h 10000"/>
                <a:gd name="connsiteX32" fmla="*/ 4586 w 10000"/>
                <a:gd name="connsiteY32" fmla="*/ 4946 h 10000"/>
                <a:gd name="connsiteX33" fmla="*/ 4522 w 10000"/>
                <a:gd name="connsiteY33" fmla="*/ 4864 h 10000"/>
                <a:gd name="connsiteX34" fmla="*/ 4397 w 10000"/>
                <a:gd name="connsiteY34" fmla="*/ 4761 h 10000"/>
                <a:gd name="connsiteX35" fmla="*/ 4397 w 10000"/>
                <a:gd name="connsiteY35" fmla="*/ 4635 h 10000"/>
                <a:gd name="connsiteX36" fmla="*/ 4397 w 10000"/>
                <a:gd name="connsiteY36" fmla="*/ 4530 h 10000"/>
                <a:gd name="connsiteX37" fmla="*/ 4076 w 10000"/>
                <a:gd name="connsiteY37" fmla="*/ 4472 h 10000"/>
                <a:gd name="connsiteX38" fmla="*/ 3886 w 10000"/>
                <a:gd name="connsiteY38" fmla="*/ 4492 h 10000"/>
                <a:gd name="connsiteX39" fmla="*/ 3375 w 10000"/>
                <a:gd name="connsiteY39" fmla="*/ 4592 h 10000"/>
                <a:gd name="connsiteX40" fmla="*/ 2675 w 10000"/>
                <a:gd name="connsiteY40" fmla="*/ 4719 h 10000"/>
                <a:gd name="connsiteX41" fmla="*/ 1912 w 10000"/>
                <a:gd name="connsiteY41" fmla="*/ 4780 h 10000"/>
                <a:gd name="connsiteX42" fmla="*/ 1274 w 10000"/>
                <a:gd name="connsiteY42" fmla="*/ 4719 h 10000"/>
                <a:gd name="connsiteX43" fmla="*/ 829 w 10000"/>
                <a:gd name="connsiteY43" fmla="*/ 4635 h 10000"/>
                <a:gd name="connsiteX44" fmla="*/ 701 w 10000"/>
                <a:gd name="connsiteY44" fmla="*/ 4530 h 10000"/>
                <a:gd name="connsiteX45" fmla="*/ 701 w 10000"/>
                <a:gd name="connsiteY45" fmla="*/ 4472 h 10000"/>
                <a:gd name="connsiteX46" fmla="*/ 829 w 10000"/>
                <a:gd name="connsiteY46" fmla="*/ 4408 h 10000"/>
                <a:gd name="connsiteX47" fmla="*/ 829 w 10000"/>
                <a:gd name="connsiteY47" fmla="*/ 4346 h 10000"/>
                <a:gd name="connsiteX48" fmla="*/ 829 w 10000"/>
                <a:gd name="connsiteY48" fmla="*/ 4263 h 10000"/>
                <a:gd name="connsiteX49" fmla="*/ 701 w 10000"/>
                <a:gd name="connsiteY49" fmla="*/ 4242 h 10000"/>
                <a:gd name="connsiteX50" fmla="*/ 507 w 10000"/>
                <a:gd name="connsiteY50" fmla="*/ 4034 h 10000"/>
                <a:gd name="connsiteX51" fmla="*/ 191 w 10000"/>
                <a:gd name="connsiteY51" fmla="*/ 3742 h 10000"/>
                <a:gd name="connsiteX52" fmla="*/ 0 w 10000"/>
                <a:gd name="connsiteY52" fmla="*/ 3513 h 10000"/>
                <a:gd name="connsiteX53" fmla="*/ 191 w 10000"/>
                <a:gd name="connsiteY53" fmla="*/ 3431 h 10000"/>
                <a:gd name="connsiteX54" fmla="*/ 382 w 10000"/>
                <a:gd name="connsiteY54" fmla="*/ 3349 h 10000"/>
                <a:gd name="connsiteX55" fmla="*/ 638 w 10000"/>
                <a:gd name="connsiteY55" fmla="*/ 3285 h 10000"/>
                <a:gd name="connsiteX56" fmla="*/ 701 w 10000"/>
                <a:gd name="connsiteY56" fmla="*/ 3263 h 10000"/>
                <a:gd name="connsiteX57" fmla="*/ 701 w 10000"/>
                <a:gd name="connsiteY57" fmla="*/ 3205 h 10000"/>
                <a:gd name="connsiteX58" fmla="*/ 507 w 10000"/>
                <a:gd name="connsiteY58" fmla="*/ 3098 h 10000"/>
                <a:gd name="connsiteX59" fmla="*/ 319 w 10000"/>
                <a:gd name="connsiteY59" fmla="*/ 2931 h 10000"/>
                <a:gd name="connsiteX60" fmla="*/ 191 w 10000"/>
                <a:gd name="connsiteY60" fmla="*/ 2805 h 10000"/>
                <a:gd name="connsiteX61" fmla="*/ 382 w 10000"/>
                <a:gd name="connsiteY61" fmla="*/ 2642 h 10000"/>
                <a:gd name="connsiteX62" fmla="*/ 638 w 10000"/>
                <a:gd name="connsiteY62" fmla="*/ 2536 h 10000"/>
                <a:gd name="connsiteX63" fmla="*/ 829 w 10000"/>
                <a:gd name="connsiteY63" fmla="*/ 2412 h 10000"/>
                <a:gd name="connsiteX64" fmla="*/ 1020 w 10000"/>
                <a:gd name="connsiteY64" fmla="*/ 2181 h 10000"/>
                <a:gd name="connsiteX65" fmla="*/ 1081 w 10000"/>
                <a:gd name="connsiteY65" fmla="*/ 2080 h 10000"/>
                <a:gd name="connsiteX66" fmla="*/ 1211 w 10000"/>
                <a:gd name="connsiteY66" fmla="*/ 2015 h 10000"/>
                <a:gd name="connsiteX67" fmla="*/ 1274 w 10000"/>
                <a:gd name="connsiteY67" fmla="*/ 1955 h 10000"/>
                <a:gd name="connsiteX68" fmla="*/ 1527 w 10000"/>
                <a:gd name="connsiteY68" fmla="*/ 1912 h 10000"/>
                <a:gd name="connsiteX69" fmla="*/ 1593 w 10000"/>
                <a:gd name="connsiteY69" fmla="*/ 1912 h 10000"/>
                <a:gd name="connsiteX70" fmla="*/ 1785 w 10000"/>
                <a:gd name="connsiteY70" fmla="*/ 1912 h 10000"/>
                <a:gd name="connsiteX71" fmla="*/ 1974 w 10000"/>
                <a:gd name="connsiteY71" fmla="*/ 1996 h 10000"/>
                <a:gd name="connsiteX72" fmla="*/ 2293 w 10000"/>
                <a:gd name="connsiteY72" fmla="*/ 2059 h 10000"/>
                <a:gd name="connsiteX73" fmla="*/ 2485 w 10000"/>
                <a:gd name="connsiteY73" fmla="*/ 2080 h 10000"/>
                <a:gd name="connsiteX74" fmla="*/ 2801 w 10000"/>
                <a:gd name="connsiteY74" fmla="*/ 2120 h 10000"/>
                <a:gd name="connsiteX75" fmla="*/ 2994 w 10000"/>
                <a:gd name="connsiteY75" fmla="*/ 2142 h 10000"/>
                <a:gd name="connsiteX76" fmla="*/ 3187 w 10000"/>
                <a:gd name="connsiteY76" fmla="*/ 2181 h 10000"/>
                <a:gd name="connsiteX77" fmla="*/ 3375 w 10000"/>
                <a:gd name="connsiteY77" fmla="*/ 2181 h 10000"/>
                <a:gd name="connsiteX78" fmla="*/ 3886 w 10000"/>
                <a:gd name="connsiteY78" fmla="*/ 2142 h 10000"/>
                <a:gd name="connsiteX79" fmla="*/ 4076 w 10000"/>
                <a:gd name="connsiteY79" fmla="*/ 2120 h 10000"/>
                <a:gd name="connsiteX80" fmla="*/ 4334 w 10000"/>
                <a:gd name="connsiteY80" fmla="*/ 2059 h 10000"/>
                <a:gd name="connsiteX81" fmla="*/ 4522 w 10000"/>
                <a:gd name="connsiteY81" fmla="*/ 1996 h 10000"/>
                <a:gd name="connsiteX82" fmla="*/ 4906 w 10000"/>
                <a:gd name="connsiteY82" fmla="*/ 1912 h 10000"/>
                <a:gd name="connsiteX83" fmla="*/ 5415 w 10000"/>
                <a:gd name="connsiteY83" fmla="*/ 1891 h 10000"/>
                <a:gd name="connsiteX84" fmla="*/ 7516 w 10000"/>
                <a:gd name="connsiteY84" fmla="*/ 1372 h 10000"/>
                <a:gd name="connsiteX85" fmla="*/ 7773 w 10000"/>
                <a:gd name="connsiteY85" fmla="*/ 1311 h 10000"/>
                <a:gd name="connsiteX86" fmla="*/ 8282 w 10000"/>
                <a:gd name="connsiteY86" fmla="*/ 1102 h 10000"/>
                <a:gd name="connsiteX87" fmla="*/ 8601 w 10000"/>
                <a:gd name="connsiteY87" fmla="*/ 976 h 10000"/>
                <a:gd name="connsiteX88" fmla="*/ 8663 w 10000"/>
                <a:gd name="connsiteY88" fmla="*/ 874 h 10000"/>
                <a:gd name="connsiteX89" fmla="*/ 8920 w 10000"/>
                <a:gd name="connsiteY89" fmla="*/ 791 h 10000"/>
                <a:gd name="connsiteX90" fmla="*/ 9109 w 10000"/>
                <a:gd name="connsiteY90" fmla="*/ 583 h 10000"/>
                <a:gd name="connsiteX91" fmla="*/ 9363 w 10000"/>
                <a:gd name="connsiteY91" fmla="*/ 415 h 10000"/>
                <a:gd name="connsiteX92" fmla="*/ 9619 w 10000"/>
                <a:gd name="connsiteY92" fmla="*/ 354 h 10000"/>
                <a:gd name="connsiteX93" fmla="*/ 9683 w 10000"/>
                <a:gd name="connsiteY93" fmla="*/ 270 h 10000"/>
                <a:gd name="connsiteX94" fmla="*/ 9811 w 10000"/>
                <a:gd name="connsiteY94" fmla="*/ 189 h 10000"/>
                <a:gd name="connsiteX95" fmla="*/ 10000 w 10000"/>
                <a:gd name="connsiteY95" fmla="*/ 0 h 10000"/>
                <a:gd name="connsiteX0" fmla="*/ 1081 w 10000"/>
                <a:gd name="connsiteY0" fmla="*/ 10000 h 10000"/>
                <a:gd name="connsiteX1" fmla="*/ 1020 w 10000"/>
                <a:gd name="connsiteY1" fmla="*/ 9874 h 10000"/>
                <a:gd name="connsiteX2" fmla="*/ 1020 w 10000"/>
                <a:gd name="connsiteY2" fmla="*/ 9624 h 10000"/>
                <a:gd name="connsiteX3" fmla="*/ 1274 w 10000"/>
                <a:gd name="connsiteY3" fmla="*/ 9523 h 10000"/>
                <a:gd name="connsiteX4" fmla="*/ 1527 w 10000"/>
                <a:gd name="connsiteY4" fmla="*/ 9417 h 10000"/>
                <a:gd name="connsiteX5" fmla="*/ 1785 w 10000"/>
                <a:gd name="connsiteY5" fmla="*/ 9188 h 10000"/>
                <a:gd name="connsiteX6" fmla="*/ 1974 w 10000"/>
                <a:gd name="connsiteY6" fmla="*/ 8959 h 10000"/>
                <a:gd name="connsiteX7" fmla="*/ 2612 w 10000"/>
                <a:gd name="connsiteY7" fmla="*/ 8547 h 10000"/>
                <a:gd name="connsiteX8" fmla="*/ 2801 w 10000"/>
                <a:gd name="connsiteY8" fmla="*/ 8252 h 10000"/>
                <a:gd name="connsiteX9" fmla="*/ 2994 w 10000"/>
                <a:gd name="connsiteY9" fmla="*/ 7794 h 10000"/>
                <a:gd name="connsiteX10" fmla="*/ 2929 w 10000"/>
                <a:gd name="connsiteY10" fmla="*/ 7505 h 10000"/>
                <a:gd name="connsiteX11" fmla="*/ 2675 w 10000"/>
                <a:gd name="connsiteY11" fmla="*/ 7193 h 10000"/>
                <a:gd name="connsiteX12" fmla="*/ 2612 w 10000"/>
                <a:gd name="connsiteY12" fmla="*/ 6945 h 10000"/>
                <a:gd name="connsiteX13" fmla="*/ 2293 w 10000"/>
                <a:gd name="connsiteY13" fmla="*/ 6716 h 10000"/>
                <a:gd name="connsiteX14" fmla="*/ 1974 w 10000"/>
                <a:gd name="connsiteY14" fmla="*/ 6549 h 10000"/>
                <a:gd name="connsiteX15" fmla="*/ 1912 w 10000"/>
                <a:gd name="connsiteY15" fmla="*/ 6423 h 10000"/>
                <a:gd name="connsiteX16" fmla="*/ 1912 w 10000"/>
                <a:gd name="connsiteY16" fmla="*/ 6320 h 10000"/>
                <a:gd name="connsiteX17" fmla="*/ 1974 w 10000"/>
                <a:gd name="connsiteY17" fmla="*/ 6299 h 10000"/>
                <a:gd name="connsiteX18" fmla="*/ 1974 w 10000"/>
                <a:gd name="connsiteY18" fmla="*/ 6156 h 10000"/>
                <a:gd name="connsiteX19" fmla="*/ 1912 w 10000"/>
                <a:gd name="connsiteY19" fmla="*/ 6073 h 10000"/>
                <a:gd name="connsiteX20" fmla="*/ 1974 w 10000"/>
                <a:gd name="connsiteY20" fmla="*/ 5987 h 10000"/>
                <a:gd name="connsiteX21" fmla="*/ 2101 w 10000"/>
                <a:gd name="connsiteY21" fmla="*/ 5863 h 10000"/>
                <a:gd name="connsiteX22" fmla="*/ 2101 w 10000"/>
                <a:gd name="connsiteY22" fmla="*/ 5738 h 10000"/>
                <a:gd name="connsiteX23" fmla="*/ 2101 w 10000"/>
                <a:gd name="connsiteY23" fmla="*/ 5573 h 10000"/>
                <a:gd name="connsiteX24" fmla="*/ 2101 w 10000"/>
                <a:gd name="connsiteY24" fmla="*/ 5449 h 10000"/>
                <a:gd name="connsiteX25" fmla="*/ 2101 w 10000"/>
                <a:gd name="connsiteY25" fmla="*/ 5343 h 10000"/>
                <a:gd name="connsiteX26" fmla="*/ 2421 w 10000"/>
                <a:gd name="connsiteY26" fmla="*/ 5322 h 10000"/>
                <a:gd name="connsiteX27" fmla="*/ 2801 w 10000"/>
                <a:gd name="connsiteY27" fmla="*/ 5217 h 10000"/>
                <a:gd name="connsiteX28" fmla="*/ 3315 w 10000"/>
                <a:gd name="connsiteY28" fmla="*/ 5052 h 10000"/>
                <a:gd name="connsiteX29" fmla="*/ 3632 w 10000"/>
                <a:gd name="connsiteY29" fmla="*/ 5011 h 10000"/>
                <a:gd name="connsiteX30" fmla="*/ 4076 w 10000"/>
                <a:gd name="connsiteY30" fmla="*/ 5052 h 10000"/>
                <a:gd name="connsiteX31" fmla="*/ 4522 w 10000"/>
                <a:gd name="connsiteY31" fmla="*/ 5011 h 10000"/>
                <a:gd name="connsiteX32" fmla="*/ 4586 w 10000"/>
                <a:gd name="connsiteY32" fmla="*/ 4946 h 10000"/>
                <a:gd name="connsiteX33" fmla="*/ 4522 w 10000"/>
                <a:gd name="connsiteY33" fmla="*/ 4864 h 10000"/>
                <a:gd name="connsiteX34" fmla="*/ 4397 w 10000"/>
                <a:gd name="connsiteY34" fmla="*/ 4761 h 10000"/>
                <a:gd name="connsiteX35" fmla="*/ 4397 w 10000"/>
                <a:gd name="connsiteY35" fmla="*/ 4635 h 10000"/>
                <a:gd name="connsiteX36" fmla="*/ 4397 w 10000"/>
                <a:gd name="connsiteY36" fmla="*/ 4530 h 10000"/>
                <a:gd name="connsiteX37" fmla="*/ 4076 w 10000"/>
                <a:gd name="connsiteY37" fmla="*/ 4472 h 10000"/>
                <a:gd name="connsiteX38" fmla="*/ 3886 w 10000"/>
                <a:gd name="connsiteY38" fmla="*/ 4492 h 10000"/>
                <a:gd name="connsiteX39" fmla="*/ 3375 w 10000"/>
                <a:gd name="connsiteY39" fmla="*/ 4592 h 10000"/>
                <a:gd name="connsiteX40" fmla="*/ 2675 w 10000"/>
                <a:gd name="connsiteY40" fmla="*/ 4719 h 10000"/>
                <a:gd name="connsiteX41" fmla="*/ 1912 w 10000"/>
                <a:gd name="connsiteY41" fmla="*/ 4780 h 10000"/>
                <a:gd name="connsiteX42" fmla="*/ 1274 w 10000"/>
                <a:gd name="connsiteY42" fmla="*/ 4719 h 10000"/>
                <a:gd name="connsiteX43" fmla="*/ 829 w 10000"/>
                <a:gd name="connsiteY43" fmla="*/ 4635 h 10000"/>
                <a:gd name="connsiteX44" fmla="*/ 701 w 10000"/>
                <a:gd name="connsiteY44" fmla="*/ 4530 h 10000"/>
                <a:gd name="connsiteX45" fmla="*/ 701 w 10000"/>
                <a:gd name="connsiteY45" fmla="*/ 4472 h 10000"/>
                <a:gd name="connsiteX46" fmla="*/ 829 w 10000"/>
                <a:gd name="connsiteY46" fmla="*/ 4408 h 10000"/>
                <a:gd name="connsiteX47" fmla="*/ 829 w 10000"/>
                <a:gd name="connsiteY47" fmla="*/ 4346 h 10000"/>
                <a:gd name="connsiteX48" fmla="*/ 829 w 10000"/>
                <a:gd name="connsiteY48" fmla="*/ 4263 h 10000"/>
                <a:gd name="connsiteX49" fmla="*/ 701 w 10000"/>
                <a:gd name="connsiteY49" fmla="*/ 4242 h 10000"/>
                <a:gd name="connsiteX50" fmla="*/ 507 w 10000"/>
                <a:gd name="connsiteY50" fmla="*/ 4034 h 10000"/>
                <a:gd name="connsiteX51" fmla="*/ 191 w 10000"/>
                <a:gd name="connsiteY51" fmla="*/ 3742 h 10000"/>
                <a:gd name="connsiteX52" fmla="*/ 0 w 10000"/>
                <a:gd name="connsiteY52" fmla="*/ 3513 h 10000"/>
                <a:gd name="connsiteX53" fmla="*/ 191 w 10000"/>
                <a:gd name="connsiteY53" fmla="*/ 3431 h 10000"/>
                <a:gd name="connsiteX54" fmla="*/ 382 w 10000"/>
                <a:gd name="connsiteY54" fmla="*/ 3349 h 10000"/>
                <a:gd name="connsiteX55" fmla="*/ 638 w 10000"/>
                <a:gd name="connsiteY55" fmla="*/ 3285 h 10000"/>
                <a:gd name="connsiteX56" fmla="*/ 701 w 10000"/>
                <a:gd name="connsiteY56" fmla="*/ 3263 h 10000"/>
                <a:gd name="connsiteX57" fmla="*/ 701 w 10000"/>
                <a:gd name="connsiteY57" fmla="*/ 3205 h 10000"/>
                <a:gd name="connsiteX58" fmla="*/ 507 w 10000"/>
                <a:gd name="connsiteY58" fmla="*/ 3098 h 10000"/>
                <a:gd name="connsiteX59" fmla="*/ 319 w 10000"/>
                <a:gd name="connsiteY59" fmla="*/ 2931 h 10000"/>
                <a:gd name="connsiteX60" fmla="*/ 191 w 10000"/>
                <a:gd name="connsiteY60" fmla="*/ 2805 h 10000"/>
                <a:gd name="connsiteX61" fmla="*/ 382 w 10000"/>
                <a:gd name="connsiteY61" fmla="*/ 2642 h 10000"/>
                <a:gd name="connsiteX62" fmla="*/ 638 w 10000"/>
                <a:gd name="connsiteY62" fmla="*/ 2536 h 10000"/>
                <a:gd name="connsiteX63" fmla="*/ 829 w 10000"/>
                <a:gd name="connsiteY63" fmla="*/ 2412 h 10000"/>
                <a:gd name="connsiteX64" fmla="*/ 1020 w 10000"/>
                <a:gd name="connsiteY64" fmla="*/ 2181 h 10000"/>
                <a:gd name="connsiteX65" fmla="*/ 1081 w 10000"/>
                <a:gd name="connsiteY65" fmla="*/ 2080 h 10000"/>
                <a:gd name="connsiteX66" fmla="*/ 1211 w 10000"/>
                <a:gd name="connsiteY66" fmla="*/ 2015 h 10000"/>
                <a:gd name="connsiteX67" fmla="*/ 1274 w 10000"/>
                <a:gd name="connsiteY67" fmla="*/ 1955 h 10000"/>
                <a:gd name="connsiteX68" fmla="*/ 1527 w 10000"/>
                <a:gd name="connsiteY68" fmla="*/ 1912 h 10000"/>
                <a:gd name="connsiteX69" fmla="*/ 1593 w 10000"/>
                <a:gd name="connsiteY69" fmla="*/ 1912 h 10000"/>
                <a:gd name="connsiteX70" fmla="*/ 1785 w 10000"/>
                <a:gd name="connsiteY70" fmla="*/ 1912 h 10000"/>
                <a:gd name="connsiteX71" fmla="*/ 1974 w 10000"/>
                <a:gd name="connsiteY71" fmla="*/ 1996 h 10000"/>
                <a:gd name="connsiteX72" fmla="*/ 2293 w 10000"/>
                <a:gd name="connsiteY72" fmla="*/ 2059 h 10000"/>
                <a:gd name="connsiteX73" fmla="*/ 2485 w 10000"/>
                <a:gd name="connsiteY73" fmla="*/ 2080 h 10000"/>
                <a:gd name="connsiteX74" fmla="*/ 2801 w 10000"/>
                <a:gd name="connsiteY74" fmla="*/ 2120 h 10000"/>
                <a:gd name="connsiteX75" fmla="*/ 2994 w 10000"/>
                <a:gd name="connsiteY75" fmla="*/ 2142 h 10000"/>
                <a:gd name="connsiteX76" fmla="*/ 3187 w 10000"/>
                <a:gd name="connsiteY76" fmla="*/ 2181 h 10000"/>
                <a:gd name="connsiteX77" fmla="*/ 3375 w 10000"/>
                <a:gd name="connsiteY77" fmla="*/ 2181 h 10000"/>
                <a:gd name="connsiteX78" fmla="*/ 3886 w 10000"/>
                <a:gd name="connsiteY78" fmla="*/ 2142 h 10000"/>
                <a:gd name="connsiteX79" fmla="*/ 4076 w 10000"/>
                <a:gd name="connsiteY79" fmla="*/ 2120 h 10000"/>
                <a:gd name="connsiteX80" fmla="*/ 4334 w 10000"/>
                <a:gd name="connsiteY80" fmla="*/ 2059 h 10000"/>
                <a:gd name="connsiteX81" fmla="*/ 4522 w 10000"/>
                <a:gd name="connsiteY81" fmla="*/ 1996 h 10000"/>
                <a:gd name="connsiteX82" fmla="*/ 4906 w 10000"/>
                <a:gd name="connsiteY82" fmla="*/ 1912 h 10000"/>
                <a:gd name="connsiteX83" fmla="*/ 5415 w 10000"/>
                <a:gd name="connsiteY83" fmla="*/ 1891 h 10000"/>
                <a:gd name="connsiteX84" fmla="*/ 7516 w 10000"/>
                <a:gd name="connsiteY84" fmla="*/ 1372 h 10000"/>
                <a:gd name="connsiteX85" fmla="*/ 7773 w 10000"/>
                <a:gd name="connsiteY85" fmla="*/ 1311 h 10000"/>
                <a:gd name="connsiteX86" fmla="*/ 8282 w 10000"/>
                <a:gd name="connsiteY86" fmla="*/ 1102 h 10000"/>
                <a:gd name="connsiteX87" fmla="*/ 8601 w 10000"/>
                <a:gd name="connsiteY87" fmla="*/ 976 h 10000"/>
                <a:gd name="connsiteX88" fmla="*/ 8663 w 10000"/>
                <a:gd name="connsiteY88" fmla="*/ 874 h 10000"/>
                <a:gd name="connsiteX89" fmla="*/ 8920 w 10000"/>
                <a:gd name="connsiteY89" fmla="*/ 791 h 10000"/>
                <a:gd name="connsiteX90" fmla="*/ 9109 w 10000"/>
                <a:gd name="connsiteY90" fmla="*/ 583 h 10000"/>
                <a:gd name="connsiteX91" fmla="*/ 9363 w 10000"/>
                <a:gd name="connsiteY91" fmla="*/ 415 h 10000"/>
                <a:gd name="connsiteX92" fmla="*/ 9619 w 10000"/>
                <a:gd name="connsiteY92" fmla="*/ 354 h 10000"/>
                <a:gd name="connsiteX93" fmla="*/ 9683 w 10000"/>
                <a:gd name="connsiteY93" fmla="*/ 270 h 10000"/>
                <a:gd name="connsiteX94" fmla="*/ 10000 w 10000"/>
                <a:gd name="connsiteY94" fmla="*/ 0 h 10000"/>
                <a:gd name="connsiteX0" fmla="*/ 1081 w 10000"/>
                <a:gd name="connsiteY0" fmla="*/ 10000 h 10000"/>
                <a:gd name="connsiteX1" fmla="*/ 1020 w 10000"/>
                <a:gd name="connsiteY1" fmla="*/ 9874 h 10000"/>
                <a:gd name="connsiteX2" fmla="*/ 1020 w 10000"/>
                <a:gd name="connsiteY2" fmla="*/ 9624 h 10000"/>
                <a:gd name="connsiteX3" fmla="*/ 1274 w 10000"/>
                <a:gd name="connsiteY3" fmla="*/ 9523 h 10000"/>
                <a:gd name="connsiteX4" fmla="*/ 1527 w 10000"/>
                <a:gd name="connsiteY4" fmla="*/ 9417 h 10000"/>
                <a:gd name="connsiteX5" fmla="*/ 1785 w 10000"/>
                <a:gd name="connsiteY5" fmla="*/ 9188 h 10000"/>
                <a:gd name="connsiteX6" fmla="*/ 1974 w 10000"/>
                <a:gd name="connsiteY6" fmla="*/ 8959 h 10000"/>
                <a:gd name="connsiteX7" fmla="*/ 2612 w 10000"/>
                <a:gd name="connsiteY7" fmla="*/ 8547 h 10000"/>
                <a:gd name="connsiteX8" fmla="*/ 2801 w 10000"/>
                <a:gd name="connsiteY8" fmla="*/ 8252 h 10000"/>
                <a:gd name="connsiteX9" fmla="*/ 2994 w 10000"/>
                <a:gd name="connsiteY9" fmla="*/ 7794 h 10000"/>
                <a:gd name="connsiteX10" fmla="*/ 2929 w 10000"/>
                <a:gd name="connsiteY10" fmla="*/ 7505 h 10000"/>
                <a:gd name="connsiteX11" fmla="*/ 2675 w 10000"/>
                <a:gd name="connsiteY11" fmla="*/ 7193 h 10000"/>
                <a:gd name="connsiteX12" fmla="*/ 2612 w 10000"/>
                <a:gd name="connsiteY12" fmla="*/ 6945 h 10000"/>
                <a:gd name="connsiteX13" fmla="*/ 2293 w 10000"/>
                <a:gd name="connsiteY13" fmla="*/ 6716 h 10000"/>
                <a:gd name="connsiteX14" fmla="*/ 1974 w 10000"/>
                <a:gd name="connsiteY14" fmla="*/ 6549 h 10000"/>
                <a:gd name="connsiteX15" fmla="*/ 1912 w 10000"/>
                <a:gd name="connsiteY15" fmla="*/ 6423 h 10000"/>
                <a:gd name="connsiteX16" fmla="*/ 1912 w 10000"/>
                <a:gd name="connsiteY16" fmla="*/ 6320 h 10000"/>
                <a:gd name="connsiteX17" fmla="*/ 1974 w 10000"/>
                <a:gd name="connsiteY17" fmla="*/ 6299 h 10000"/>
                <a:gd name="connsiteX18" fmla="*/ 1974 w 10000"/>
                <a:gd name="connsiteY18" fmla="*/ 6156 h 10000"/>
                <a:gd name="connsiteX19" fmla="*/ 1912 w 10000"/>
                <a:gd name="connsiteY19" fmla="*/ 6073 h 10000"/>
                <a:gd name="connsiteX20" fmla="*/ 1974 w 10000"/>
                <a:gd name="connsiteY20" fmla="*/ 5987 h 10000"/>
                <a:gd name="connsiteX21" fmla="*/ 2101 w 10000"/>
                <a:gd name="connsiteY21" fmla="*/ 5863 h 10000"/>
                <a:gd name="connsiteX22" fmla="*/ 2101 w 10000"/>
                <a:gd name="connsiteY22" fmla="*/ 5738 h 10000"/>
                <a:gd name="connsiteX23" fmla="*/ 2101 w 10000"/>
                <a:gd name="connsiteY23" fmla="*/ 5573 h 10000"/>
                <a:gd name="connsiteX24" fmla="*/ 2101 w 10000"/>
                <a:gd name="connsiteY24" fmla="*/ 5449 h 10000"/>
                <a:gd name="connsiteX25" fmla="*/ 2101 w 10000"/>
                <a:gd name="connsiteY25" fmla="*/ 5343 h 10000"/>
                <a:gd name="connsiteX26" fmla="*/ 2421 w 10000"/>
                <a:gd name="connsiteY26" fmla="*/ 5322 h 10000"/>
                <a:gd name="connsiteX27" fmla="*/ 2801 w 10000"/>
                <a:gd name="connsiteY27" fmla="*/ 5217 h 10000"/>
                <a:gd name="connsiteX28" fmla="*/ 3315 w 10000"/>
                <a:gd name="connsiteY28" fmla="*/ 5052 h 10000"/>
                <a:gd name="connsiteX29" fmla="*/ 3632 w 10000"/>
                <a:gd name="connsiteY29" fmla="*/ 5011 h 10000"/>
                <a:gd name="connsiteX30" fmla="*/ 4076 w 10000"/>
                <a:gd name="connsiteY30" fmla="*/ 5052 h 10000"/>
                <a:gd name="connsiteX31" fmla="*/ 4522 w 10000"/>
                <a:gd name="connsiteY31" fmla="*/ 5011 h 10000"/>
                <a:gd name="connsiteX32" fmla="*/ 4586 w 10000"/>
                <a:gd name="connsiteY32" fmla="*/ 4946 h 10000"/>
                <a:gd name="connsiteX33" fmla="*/ 4522 w 10000"/>
                <a:gd name="connsiteY33" fmla="*/ 4864 h 10000"/>
                <a:gd name="connsiteX34" fmla="*/ 4397 w 10000"/>
                <a:gd name="connsiteY34" fmla="*/ 4761 h 10000"/>
                <a:gd name="connsiteX35" fmla="*/ 4397 w 10000"/>
                <a:gd name="connsiteY35" fmla="*/ 4635 h 10000"/>
                <a:gd name="connsiteX36" fmla="*/ 4397 w 10000"/>
                <a:gd name="connsiteY36" fmla="*/ 4530 h 10000"/>
                <a:gd name="connsiteX37" fmla="*/ 4076 w 10000"/>
                <a:gd name="connsiteY37" fmla="*/ 4472 h 10000"/>
                <a:gd name="connsiteX38" fmla="*/ 3886 w 10000"/>
                <a:gd name="connsiteY38" fmla="*/ 4492 h 10000"/>
                <a:gd name="connsiteX39" fmla="*/ 3375 w 10000"/>
                <a:gd name="connsiteY39" fmla="*/ 4592 h 10000"/>
                <a:gd name="connsiteX40" fmla="*/ 2675 w 10000"/>
                <a:gd name="connsiteY40" fmla="*/ 4719 h 10000"/>
                <a:gd name="connsiteX41" fmla="*/ 1912 w 10000"/>
                <a:gd name="connsiteY41" fmla="*/ 4780 h 10000"/>
                <a:gd name="connsiteX42" fmla="*/ 1274 w 10000"/>
                <a:gd name="connsiteY42" fmla="*/ 4719 h 10000"/>
                <a:gd name="connsiteX43" fmla="*/ 829 w 10000"/>
                <a:gd name="connsiteY43" fmla="*/ 4635 h 10000"/>
                <a:gd name="connsiteX44" fmla="*/ 701 w 10000"/>
                <a:gd name="connsiteY44" fmla="*/ 4530 h 10000"/>
                <a:gd name="connsiteX45" fmla="*/ 701 w 10000"/>
                <a:gd name="connsiteY45" fmla="*/ 4472 h 10000"/>
                <a:gd name="connsiteX46" fmla="*/ 829 w 10000"/>
                <a:gd name="connsiteY46" fmla="*/ 4408 h 10000"/>
                <a:gd name="connsiteX47" fmla="*/ 829 w 10000"/>
                <a:gd name="connsiteY47" fmla="*/ 4346 h 10000"/>
                <a:gd name="connsiteX48" fmla="*/ 829 w 10000"/>
                <a:gd name="connsiteY48" fmla="*/ 4263 h 10000"/>
                <a:gd name="connsiteX49" fmla="*/ 701 w 10000"/>
                <a:gd name="connsiteY49" fmla="*/ 4242 h 10000"/>
                <a:gd name="connsiteX50" fmla="*/ 507 w 10000"/>
                <a:gd name="connsiteY50" fmla="*/ 4034 h 10000"/>
                <a:gd name="connsiteX51" fmla="*/ 191 w 10000"/>
                <a:gd name="connsiteY51" fmla="*/ 3742 h 10000"/>
                <a:gd name="connsiteX52" fmla="*/ 0 w 10000"/>
                <a:gd name="connsiteY52" fmla="*/ 3513 h 10000"/>
                <a:gd name="connsiteX53" fmla="*/ 191 w 10000"/>
                <a:gd name="connsiteY53" fmla="*/ 3431 h 10000"/>
                <a:gd name="connsiteX54" fmla="*/ 382 w 10000"/>
                <a:gd name="connsiteY54" fmla="*/ 3349 h 10000"/>
                <a:gd name="connsiteX55" fmla="*/ 638 w 10000"/>
                <a:gd name="connsiteY55" fmla="*/ 3285 h 10000"/>
                <a:gd name="connsiteX56" fmla="*/ 701 w 10000"/>
                <a:gd name="connsiteY56" fmla="*/ 3263 h 10000"/>
                <a:gd name="connsiteX57" fmla="*/ 701 w 10000"/>
                <a:gd name="connsiteY57" fmla="*/ 3205 h 10000"/>
                <a:gd name="connsiteX58" fmla="*/ 507 w 10000"/>
                <a:gd name="connsiteY58" fmla="*/ 3098 h 10000"/>
                <a:gd name="connsiteX59" fmla="*/ 319 w 10000"/>
                <a:gd name="connsiteY59" fmla="*/ 2931 h 10000"/>
                <a:gd name="connsiteX60" fmla="*/ 191 w 10000"/>
                <a:gd name="connsiteY60" fmla="*/ 2805 h 10000"/>
                <a:gd name="connsiteX61" fmla="*/ 382 w 10000"/>
                <a:gd name="connsiteY61" fmla="*/ 2642 h 10000"/>
                <a:gd name="connsiteX62" fmla="*/ 638 w 10000"/>
                <a:gd name="connsiteY62" fmla="*/ 2536 h 10000"/>
                <a:gd name="connsiteX63" fmla="*/ 829 w 10000"/>
                <a:gd name="connsiteY63" fmla="*/ 2412 h 10000"/>
                <a:gd name="connsiteX64" fmla="*/ 1020 w 10000"/>
                <a:gd name="connsiteY64" fmla="*/ 2181 h 10000"/>
                <a:gd name="connsiteX65" fmla="*/ 1081 w 10000"/>
                <a:gd name="connsiteY65" fmla="*/ 2080 h 10000"/>
                <a:gd name="connsiteX66" fmla="*/ 1211 w 10000"/>
                <a:gd name="connsiteY66" fmla="*/ 2015 h 10000"/>
                <a:gd name="connsiteX67" fmla="*/ 1274 w 10000"/>
                <a:gd name="connsiteY67" fmla="*/ 1955 h 10000"/>
                <a:gd name="connsiteX68" fmla="*/ 1527 w 10000"/>
                <a:gd name="connsiteY68" fmla="*/ 1912 h 10000"/>
                <a:gd name="connsiteX69" fmla="*/ 1593 w 10000"/>
                <a:gd name="connsiteY69" fmla="*/ 1912 h 10000"/>
                <a:gd name="connsiteX70" fmla="*/ 1785 w 10000"/>
                <a:gd name="connsiteY70" fmla="*/ 1912 h 10000"/>
                <a:gd name="connsiteX71" fmla="*/ 1974 w 10000"/>
                <a:gd name="connsiteY71" fmla="*/ 1996 h 10000"/>
                <a:gd name="connsiteX72" fmla="*/ 2293 w 10000"/>
                <a:gd name="connsiteY72" fmla="*/ 2059 h 10000"/>
                <a:gd name="connsiteX73" fmla="*/ 2485 w 10000"/>
                <a:gd name="connsiteY73" fmla="*/ 2080 h 10000"/>
                <a:gd name="connsiteX74" fmla="*/ 2801 w 10000"/>
                <a:gd name="connsiteY74" fmla="*/ 2120 h 10000"/>
                <a:gd name="connsiteX75" fmla="*/ 2994 w 10000"/>
                <a:gd name="connsiteY75" fmla="*/ 2142 h 10000"/>
                <a:gd name="connsiteX76" fmla="*/ 3187 w 10000"/>
                <a:gd name="connsiteY76" fmla="*/ 2181 h 10000"/>
                <a:gd name="connsiteX77" fmla="*/ 3375 w 10000"/>
                <a:gd name="connsiteY77" fmla="*/ 2181 h 10000"/>
                <a:gd name="connsiteX78" fmla="*/ 3886 w 10000"/>
                <a:gd name="connsiteY78" fmla="*/ 2142 h 10000"/>
                <a:gd name="connsiteX79" fmla="*/ 4076 w 10000"/>
                <a:gd name="connsiteY79" fmla="*/ 2120 h 10000"/>
                <a:gd name="connsiteX80" fmla="*/ 4334 w 10000"/>
                <a:gd name="connsiteY80" fmla="*/ 2059 h 10000"/>
                <a:gd name="connsiteX81" fmla="*/ 4522 w 10000"/>
                <a:gd name="connsiteY81" fmla="*/ 1996 h 10000"/>
                <a:gd name="connsiteX82" fmla="*/ 4906 w 10000"/>
                <a:gd name="connsiteY82" fmla="*/ 1912 h 10000"/>
                <a:gd name="connsiteX83" fmla="*/ 5415 w 10000"/>
                <a:gd name="connsiteY83" fmla="*/ 1891 h 10000"/>
                <a:gd name="connsiteX84" fmla="*/ 7516 w 10000"/>
                <a:gd name="connsiteY84" fmla="*/ 1372 h 10000"/>
                <a:gd name="connsiteX85" fmla="*/ 7773 w 10000"/>
                <a:gd name="connsiteY85" fmla="*/ 1311 h 10000"/>
                <a:gd name="connsiteX86" fmla="*/ 8282 w 10000"/>
                <a:gd name="connsiteY86" fmla="*/ 1102 h 10000"/>
                <a:gd name="connsiteX87" fmla="*/ 8601 w 10000"/>
                <a:gd name="connsiteY87" fmla="*/ 976 h 10000"/>
                <a:gd name="connsiteX88" fmla="*/ 8663 w 10000"/>
                <a:gd name="connsiteY88" fmla="*/ 874 h 10000"/>
                <a:gd name="connsiteX89" fmla="*/ 8920 w 10000"/>
                <a:gd name="connsiteY89" fmla="*/ 791 h 10000"/>
                <a:gd name="connsiteX90" fmla="*/ 9109 w 10000"/>
                <a:gd name="connsiteY90" fmla="*/ 583 h 10000"/>
                <a:gd name="connsiteX91" fmla="*/ 9363 w 10000"/>
                <a:gd name="connsiteY91" fmla="*/ 415 h 10000"/>
                <a:gd name="connsiteX92" fmla="*/ 9619 w 10000"/>
                <a:gd name="connsiteY92" fmla="*/ 354 h 10000"/>
                <a:gd name="connsiteX93" fmla="*/ 10000 w 10000"/>
                <a:gd name="connsiteY93" fmla="*/ 0 h 10000"/>
                <a:gd name="connsiteX0" fmla="*/ 1081 w 10000"/>
                <a:gd name="connsiteY0" fmla="*/ 10000 h 10000"/>
                <a:gd name="connsiteX1" fmla="*/ 1020 w 10000"/>
                <a:gd name="connsiteY1" fmla="*/ 9874 h 10000"/>
                <a:gd name="connsiteX2" fmla="*/ 1020 w 10000"/>
                <a:gd name="connsiteY2" fmla="*/ 9624 h 10000"/>
                <a:gd name="connsiteX3" fmla="*/ 1274 w 10000"/>
                <a:gd name="connsiteY3" fmla="*/ 9523 h 10000"/>
                <a:gd name="connsiteX4" fmla="*/ 1527 w 10000"/>
                <a:gd name="connsiteY4" fmla="*/ 9417 h 10000"/>
                <a:gd name="connsiteX5" fmla="*/ 1785 w 10000"/>
                <a:gd name="connsiteY5" fmla="*/ 9188 h 10000"/>
                <a:gd name="connsiteX6" fmla="*/ 1974 w 10000"/>
                <a:gd name="connsiteY6" fmla="*/ 8959 h 10000"/>
                <a:gd name="connsiteX7" fmla="*/ 2612 w 10000"/>
                <a:gd name="connsiteY7" fmla="*/ 8547 h 10000"/>
                <a:gd name="connsiteX8" fmla="*/ 2801 w 10000"/>
                <a:gd name="connsiteY8" fmla="*/ 8252 h 10000"/>
                <a:gd name="connsiteX9" fmla="*/ 2994 w 10000"/>
                <a:gd name="connsiteY9" fmla="*/ 7794 h 10000"/>
                <a:gd name="connsiteX10" fmla="*/ 2929 w 10000"/>
                <a:gd name="connsiteY10" fmla="*/ 7505 h 10000"/>
                <a:gd name="connsiteX11" fmla="*/ 2675 w 10000"/>
                <a:gd name="connsiteY11" fmla="*/ 7193 h 10000"/>
                <a:gd name="connsiteX12" fmla="*/ 2612 w 10000"/>
                <a:gd name="connsiteY12" fmla="*/ 6945 h 10000"/>
                <a:gd name="connsiteX13" fmla="*/ 2293 w 10000"/>
                <a:gd name="connsiteY13" fmla="*/ 6716 h 10000"/>
                <a:gd name="connsiteX14" fmla="*/ 1974 w 10000"/>
                <a:gd name="connsiteY14" fmla="*/ 6549 h 10000"/>
                <a:gd name="connsiteX15" fmla="*/ 1912 w 10000"/>
                <a:gd name="connsiteY15" fmla="*/ 6423 h 10000"/>
                <a:gd name="connsiteX16" fmla="*/ 1912 w 10000"/>
                <a:gd name="connsiteY16" fmla="*/ 6320 h 10000"/>
                <a:gd name="connsiteX17" fmla="*/ 1974 w 10000"/>
                <a:gd name="connsiteY17" fmla="*/ 6299 h 10000"/>
                <a:gd name="connsiteX18" fmla="*/ 1974 w 10000"/>
                <a:gd name="connsiteY18" fmla="*/ 6156 h 10000"/>
                <a:gd name="connsiteX19" fmla="*/ 1912 w 10000"/>
                <a:gd name="connsiteY19" fmla="*/ 6073 h 10000"/>
                <a:gd name="connsiteX20" fmla="*/ 1974 w 10000"/>
                <a:gd name="connsiteY20" fmla="*/ 5987 h 10000"/>
                <a:gd name="connsiteX21" fmla="*/ 2101 w 10000"/>
                <a:gd name="connsiteY21" fmla="*/ 5863 h 10000"/>
                <a:gd name="connsiteX22" fmla="*/ 2101 w 10000"/>
                <a:gd name="connsiteY22" fmla="*/ 5738 h 10000"/>
                <a:gd name="connsiteX23" fmla="*/ 2101 w 10000"/>
                <a:gd name="connsiteY23" fmla="*/ 5573 h 10000"/>
                <a:gd name="connsiteX24" fmla="*/ 2101 w 10000"/>
                <a:gd name="connsiteY24" fmla="*/ 5449 h 10000"/>
                <a:gd name="connsiteX25" fmla="*/ 2101 w 10000"/>
                <a:gd name="connsiteY25" fmla="*/ 5343 h 10000"/>
                <a:gd name="connsiteX26" fmla="*/ 2421 w 10000"/>
                <a:gd name="connsiteY26" fmla="*/ 5322 h 10000"/>
                <a:gd name="connsiteX27" fmla="*/ 2801 w 10000"/>
                <a:gd name="connsiteY27" fmla="*/ 5217 h 10000"/>
                <a:gd name="connsiteX28" fmla="*/ 3315 w 10000"/>
                <a:gd name="connsiteY28" fmla="*/ 5052 h 10000"/>
                <a:gd name="connsiteX29" fmla="*/ 3632 w 10000"/>
                <a:gd name="connsiteY29" fmla="*/ 5011 h 10000"/>
                <a:gd name="connsiteX30" fmla="*/ 4076 w 10000"/>
                <a:gd name="connsiteY30" fmla="*/ 5052 h 10000"/>
                <a:gd name="connsiteX31" fmla="*/ 4522 w 10000"/>
                <a:gd name="connsiteY31" fmla="*/ 5011 h 10000"/>
                <a:gd name="connsiteX32" fmla="*/ 4586 w 10000"/>
                <a:gd name="connsiteY32" fmla="*/ 4946 h 10000"/>
                <a:gd name="connsiteX33" fmla="*/ 4522 w 10000"/>
                <a:gd name="connsiteY33" fmla="*/ 4864 h 10000"/>
                <a:gd name="connsiteX34" fmla="*/ 4397 w 10000"/>
                <a:gd name="connsiteY34" fmla="*/ 4761 h 10000"/>
                <a:gd name="connsiteX35" fmla="*/ 4397 w 10000"/>
                <a:gd name="connsiteY35" fmla="*/ 4635 h 10000"/>
                <a:gd name="connsiteX36" fmla="*/ 4397 w 10000"/>
                <a:gd name="connsiteY36" fmla="*/ 4530 h 10000"/>
                <a:gd name="connsiteX37" fmla="*/ 4076 w 10000"/>
                <a:gd name="connsiteY37" fmla="*/ 4472 h 10000"/>
                <a:gd name="connsiteX38" fmla="*/ 3886 w 10000"/>
                <a:gd name="connsiteY38" fmla="*/ 4492 h 10000"/>
                <a:gd name="connsiteX39" fmla="*/ 3375 w 10000"/>
                <a:gd name="connsiteY39" fmla="*/ 4592 h 10000"/>
                <a:gd name="connsiteX40" fmla="*/ 2675 w 10000"/>
                <a:gd name="connsiteY40" fmla="*/ 4719 h 10000"/>
                <a:gd name="connsiteX41" fmla="*/ 1912 w 10000"/>
                <a:gd name="connsiteY41" fmla="*/ 4780 h 10000"/>
                <a:gd name="connsiteX42" fmla="*/ 1274 w 10000"/>
                <a:gd name="connsiteY42" fmla="*/ 4719 h 10000"/>
                <a:gd name="connsiteX43" fmla="*/ 829 w 10000"/>
                <a:gd name="connsiteY43" fmla="*/ 4635 h 10000"/>
                <a:gd name="connsiteX44" fmla="*/ 701 w 10000"/>
                <a:gd name="connsiteY44" fmla="*/ 4530 h 10000"/>
                <a:gd name="connsiteX45" fmla="*/ 701 w 10000"/>
                <a:gd name="connsiteY45" fmla="*/ 4472 h 10000"/>
                <a:gd name="connsiteX46" fmla="*/ 829 w 10000"/>
                <a:gd name="connsiteY46" fmla="*/ 4408 h 10000"/>
                <a:gd name="connsiteX47" fmla="*/ 829 w 10000"/>
                <a:gd name="connsiteY47" fmla="*/ 4346 h 10000"/>
                <a:gd name="connsiteX48" fmla="*/ 829 w 10000"/>
                <a:gd name="connsiteY48" fmla="*/ 4263 h 10000"/>
                <a:gd name="connsiteX49" fmla="*/ 701 w 10000"/>
                <a:gd name="connsiteY49" fmla="*/ 4242 h 10000"/>
                <a:gd name="connsiteX50" fmla="*/ 507 w 10000"/>
                <a:gd name="connsiteY50" fmla="*/ 4034 h 10000"/>
                <a:gd name="connsiteX51" fmla="*/ 191 w 10000"/>
                <a:gd name="connsiteY51" fmla="*/ 3742 h 10000"/>
                <a:gd name="connsiteX52" fmla="*/ 0 w 10000"/>
                <a:gd name="connsiteY52" fmla="*/ 3513 h 10000"/>
                <a:gd name="connsiteX53" fmla="*/ 191 w 10000"/>
                <a:gd name="connsiteY53" fmla="*/ 3431 h 10000"/>
                <a:gd name="connsiteX54" fmla="*/ 382 w 10000"/>
                <a:gd name="connsiteY54" fmla="*/ 3349 h 10000"/>
                <a:gd name="connsiteX55" fmla="*/ 638 w 10000"/>
                <a:gd name="connsiteY55" fmla="*/ 3285 h 10000"/>
                <a:gd name="connsiteX56" fmla="*/ 701 w 10000"/>
                <a:gd name="connsiteY56" fmla="*/ 3263 h 10000"/>
                <a:gd name="connsiteX57" fmla="*/ 701 w 10000"/>
                <a:gd name="connsiteY57" fmla="*/ 3205 h 10000"/>
                <a:gd name="connsiteX58" fmla="*/ 507 w 10000"/>
                <a:gd name="connsiteY58" fmla="*/ 3098 h 10000"/>
                <a:gd name="connsiteX59" fmla="*/ 319 w 10000"/>
                <a:gd name="connsiteY59" fmla="*/ 2931 h 10000"/>
                <a:gd name="connsiteX60" fmla="*/ 191 w 10000"/>
                <a:gd name="connsiteY60" fmla="*/ 2805 h 10000"/>
                <a:gd name="connsiteX61" fmla="*/ 382 w 10000"/>
                <a:gd name="connsiteY61" fmla="*/ 2642 h 10000"/>
                <a:gd name="connsiteX62" fmla="*/ 638 w 10000"/>
                <a:gd name="connsiteY62" fmla="*/ 2536 h 10000"/>
                <a:gd name="connsiteX63" fmla="*/ 829 w 10000"/>
                <a:gd name="connsiteY63" fmla="*/ 2412 h 10000"/>
                <a:gd name="connsiteX64" fmla="*/ 1020 w 10000"/>
                <a:gd name="connsiteY64" fmla="*/ 2181 h 10000"/>
                <a:gd name="connsiteX65" fmla="*/ 1081 w 10000"/>
                <a:gd name="connsiteY65" fmla="*/ 2080 h 10000"/>
                <a:gd name="connsiteX66" fmla="*/ 1211 w 10000"/>
                <a:gd name="connsiteY66" fmla="*/ 2015 h 10000"/>
                <a:gd name="connsiteX67" fmla="*/ 1274 w 10000"/>
                <a:gd name="connsiteY67" fmla="*/ 1955 h 10000"/>
                <a:gd name="connsiteX68" fmla="*/ 1527 w 10000"/>
                <a:gd name="connsiteY68" fmla="*/ 1912 h 10000"/>
                <a:gd name="connsiteX69" fmla="*/ 1593 w 10000"/>
                <a:gd name="connsiteY69" fmla="*/ 1912 h 10000"/>
                <a:gd name="connsiteX70" fmla="*/ 1785 w 10000"/>
                <a:gd name="connsiteY70" fmla="*/ 1912 h 10000"/>
                <a:gd name="connsiteX71" fmla="*/ 1974 w 10000"/>
                <a:gd name="connsiteY71" fmla="*/ 1996 h 10000"/>
                <a:gd name="connsiteX72" fmla="*/ 2293 w 10000"/>
                <a:gd name="connsiteY72" fmla="*/ 2059 h 10000"/>
                <a:gd name="connsiteX73" fmla="*/ 2485 w 10000"/>
                <a:gd name="connsiteY73" fmla="*/ 2080 h 10000"/>
                <a:gd name="connsiteX74" fmla="*/ 2801 w 10000"/>
                <a:gd name="connsiteY74" fmla="*/ 2120 h 10000"/>
                <a:gd name="connsiteX75" fmla="*/ 2994 w 10000"/>
                <a:gd name="connsiteY75" fmla="*/ 2142 h 10000"/>
                <a:gd name="connsiteX76" fmla="*/ 3187 w 10000"/>
                <a:gd name="connsiteY76" fmla="*/ 2181 h 10000"/>
                <a:gd name="connsiteX77" fmla="*/ 3375 w 10000"/>
                <a:gd name="connsiteY77" fmla="*/ 2181 h 10000"/>
                <a:gd name="connsiteX78" fmla="*/ 3886 w 10000"/>
                <a:gd name="connsiteY78" fmla="*/ 2142 h 10000"/>
                <a:gd name="connsiteX79" fmla="*/ 4076 w 10000"/>
                <a:gd name="connsiteY79" fmla="*/ 2120 h 10000"/>
                <a:gd name="connsiteX80" fmla="*/ 4334 w 10000"/>
                <a:gd name="connsiteY80" fmla="*/ 2059 h 10000"/>
                <a:gd name="connsiteX81" fmla="*/ 4522 w 10000"/>
                <a:gd name="connsiteY81" fmla="*/ 1996 h 10000"/>
                <a:gd name="connsiteX82" fmla="*/ 4906 w 10000"/>
                <a:gd name="connsiteY82" fmla="*/ 1912 h 10000"/>
                <a:gd name="connsiteX83" fmla="*/ 5415 w 10000"/>
                <a:gd name="connsiteY83" fmla="*/ 1891 h 10000"/>
                <a:gd name="connsiteX84" fmla="*/ 7516 w 10000"/>
                <a:gd name="connsiteY84" fmla="*/ 1372 h 10000"/>
                <a:gd name="connsiteX85" fmla="*/ 7773 w 10000"/>
                <a:gd name="connsiteY85" fmla="*/ 1311 h 10000"/>
                <a:gd name="connsiteX86" fmla="*/ 8282 w 10000"/>
                <a:gd name="connsiteY86" fmla="*/ 1102 h 10000"/>
                <a:gd name="connsiteX87" fmla="*/ 8601 w 10000"/>
                <a:gd name="connsiteY87" fmla="*/ 976 h 10000"/>
                <a:gd name="connsiteX88" fmla="*/ 8663 w 10000"/>
                <a:gd name="connsiteY88" fmla="*/ 874 h 10000"/>
                <a:gd name="connsiteX89" fmla="*/ 8920 w 10000"/>
                <a:gd name="connsiteY89" fmla="*/ 791 h 10000"/>
                <a:gd name="connsiteX90" fmla="*/ 9109 w 10000"/>
                <a:gd name="connsiteY90" fmla="*/ 583 h 10000"/>
                <a:gd name="connsiteX91" fmla="*/ 9363 w 10000"/>
                <a:gd name="connsiteY91" fmla="*/ 415 h 10000"/>
                <a:gd name="connsiteX92" fmla="*/ 10000 w 10000"/>
                <a:gd name="connsiteY92" fmla="*/ 0 h 10000"/>
                <a:gd name="connsiteX0" fmla="*/ 1081 w 10000"/>
                <a:gd name="connsiteY0" fmla="*/ 10000 h 10000"/>
                <a:gd name="connsiteX1" fmla="*/ 1020 w 10000"/>
                <a:gd name="connsiteY1" fmla="*/ 9874 h 10000"/>
                <a:gd name="connsiteX2" fmla="*/ 1020 w 10000"/>
                <a:gd name="connsiteY2" fmla="*/ 9624 h 10000"/>
                <a:gd name="connsiteX3" fmla="*/ 1274 w 10000"/>
                <a:gd name="connsiteY3" fmla="*/ 9523 h 10000"/>
                <a:gd name="connsiteX4" fmla="*/ 1527 w 10000"/>
                <a:gd name="connsiteY4" fmla="*/ 9417 h 10000"/>
                <a:gd name="connsiteX5" fmla="*/ 1785 w 10000"/>
                <a:gd name="connsiteY5" fmla="*/ 9188 h 10000"/>
                <a:gd name="connsiteX6" fmla="*/ 1974 w 10000"/>
                <a:gd name="connsiteY6" fmla="*/ 8959 h 10000"/>
                <a:gd name="connsiteX7" fmla="*/ 2612 w 10000"/>
                <a:gd name="connsiteY7" fmla="*/ 8547 h 10000"/>
                <a:gd name="connsiteX8" fmla="*/ 2801 w 10000"/>
                <a:gd name="connsiteY8" fmla="*/ 8252 h 10000"/>
                <a:gd name="connsiteX9" fmla="*/ 2994 w 10000"/>
                <a:gd name="connsiteY9" fmla="*/ 7794 h 10000"/>
                <a:gd name="connsiteX10" fmla="*/ 2929 w 10000"/>
                <a:gd name="connsiteY10" fmla="*/ 7505 h 10000"/>
                <a:gd name="connsiteX11" fmla="*/ 2675 w 10000"/>
                <a:gd name="connsiteY11" fmla="*/ 7193 h 10000"/>
                <a:gd name="connsiteX12" fmla="*/ 2612 w 10000"/>
                <a:gd name="connsiteY12" fmla="*/ 6945 h 10000"/>
                <a:gd name="connsiteX13" fmla="*/ 2293 w 10000"/>
                <a:gd name="connsiteY13" fmla="*/ 6716 h 10000"/>
                <a:gd name="connsiteX14" fmla="*/ 1974 w 10000"/>
                <a:gd name="connsiteY14" fmla="*/ 6549 h 10000"/>
                <a:gd name="connsiteX15" fmla="*/ 1912 w 10000"/>
                <a:gd name="connsiteY15" fmla="*/ 6423 h 10000"/>
                <a:gd name="connsiteX16" fmla="*/ 1912 w 10000"/>
                <a:gd name="connsiteY16" fmla="*/ 6320 h 10000"/>
                <a:gd name="connsiteX17" fmla="*/ 1974 w 10000"/>
                <a:gd name="connsiteY17" fmla="*/ 6299 h 10000"/>
                <a:gd name="connsiteX18" fmla="*/ 1974 w 10000"/>
                <a:gd name="connsiteY18" fmla="*/ 6156 h 10000"/>
                <a:gd name="connsiteX19" fmla="*/ 1912 w 10000"/>
                <a:gd name="connsiteY19" fmla="*/ 6073 h 10000"/>
                <a:gd name="connsiteX20" fmla="*/ 1974 w 10000"/>
                <a:gd name="connsiteY20" fmla="*/ 5987 h 10000"/>
                <a:gd name="connsiteX21" fmla="*/ 2101 w 10000"/>
                <a:gd name="connsiteY21" fmla="*/ 5863 h 10000"/>
                <a:gd name="connsiteX22" fmla="*/ 2101 w 10000"/>
                <a:gd name="connsiteY22" fmla="*/ 5738 h 10000"/>
                <a:gd name="connsiteX23" fmla="*/ 2101 w 10000"/>
                <a:gd name="connsiteY23" fmla="*/ 5573 h 10000"/>
                <a:gd name="connsiteX24" fmla="*/ 2101 w 10000"/>
                <a:gd name="connsiteY24" fmla="*/ 5449 h 10000"/>
                <a:gd name="connsiteX25" fmla="*/ 2101 w 10000"/>
                <a:gd name="connsiteY25" fmla="*/ 5343 h 10000"/>
                <a:gd name="connsiteX26" fmla="*/ 2421 w 10000"/>
                <a:gd name="connsiteY26" fmla="*/ 5322 h 10000"/>
                <a:gd name="connsiteX27" fmla="*/ 2801 w 10000"/>
                <a:gd name="connsiteY27" fmla="*/ 5217 h 10000"/>
                <a:gd name="connsiteX28" fmla="*/ 3315 w 10000"/>
                <a:gd name="connsiteY28" fmla="*/ 5052 h 10000"/>
                <a:gd name="connsiteX29" fmla="*/ 3632 w 10000"/>
                <a:gd name="connsiteY29" fmla="*/ 5011 h 10000"/>
                <a:gd name="connsiteX30" fmla="*/ 4076 w 10000"/>
                <a:gd name="connsiteY30" fmla="*/ 5052 h 10000"/>
                <a:gd name="connsiteX31" fmla="*/ 4522 w 10000"/>
                <a:gd name="connsiteY31" fmla="*/ 5011 h 10000"/>
                <a:gd name="connsiteX32" fmla="*/ 4586 w 10000"/>
                <a:gd name="connsiteY32" fmla="*/ 4946 h 10000"/>
                <a:gd name="connsiteX33" fmla="*/ 4522 w 10000"/>
                <a:gd name="connsiteY33" fmla="*/ 4864 h 10000"/>
                <a:gd name="connsiteX34" fmla="*/ 4397 w 10000"/>
                <a:gd name="connsiteY34" fmla="*/ 4761 h 10000"/>
                <a:gd name="connsiteX35" fmla="*/ 4397 w 10000"/>
                <a:gd name="connsiteY35" fmla="*/ 4635 h 10000"/>
                <a:gd name="connsiteX36" fmla="*/ 4397 w 10000"/>
                <a:gd name="connsiteY36" fmla="*/ 4530 h 10000"/>
                <a:gd name="connsiteX37" fmla="*/ 4076 w 10000"/>
                <a:gd name="connsiteY37" fmla="*/ 4472 h 10000"/>
                <a:gd name="connsiteX38" fmla="*/ 3886 w 10000"/>
                <a:gd name="connsiteY38" fmla="*/ 4492 h 10000"/>
                <a:gd name="connsiteX39" fmla="*/ 3375 w 10000"/>
                <a:gd name="connsiteY39" fmla="*/ 4592 h 10000"/>
                <a:gd name="connsiteX40" fmla="*/ 2675 w 10000"/>
                <a:gd name="connsiteY40" fmla="*/ 4719 h 10000"/>
                <a:gd name="connsiteX41" fmla="*/ 1912 w 10000"/>
                <a:gd name="connsiteY41" fmla="*/ 4780 h 10000"/>
                <a:gd name="connsiteX42" fmla="*/ 1274 w 10000"/>
                <a:gd name="connsiteY42" fmla="*/ 4719 h 10000"/>
                <a:gd name="connsiteX43" fmla="*/ 829 w 10000"/>
                <a:gd name="connsiteY43" fmla="*/ 4635 h 10000"/>
                <a:gd name="connsiteX44" fmla="*/ 701 w 10000"/>
                <a:gd name="connsiteY44" fmla="*/ 4530 h 10000"/>
                <a:gd name="connsiteX45" fmla="*/ 701 w 10000"/>
                <a:gd name="connsiteY45" fmla="*/ 4472 h 10000"/>
                <a:gd name="connsiteX46" fmla="*/ 829 w 10000"/>
                <a:gd name="connsiteY46" fmla="*/ 4408 h 10000"/>
                <a:gd name="connsiteX47" fmla="*/ 829 w 10000"/>
                <a:gd name="connsiteY47" fmla="*/ 4346 h 10000"/>
                <a:gd name="connsiteX48" fmla="*/ 829 w 10000"/>
                <a:gd name="connsiteY48" fmla="*/ 4263 h 10000"/>
                <a:gd name="connsiteX49" fmla="*/ 701 w 10000"/>
                <a:gd name="connsiteY49" fmla="*/ 4242 h 10000"/>
                <a:gd name="connsiteX50" fmla="*/ 507 w 10000"/>
                <a:gd name="connsiteY50" fmla="*/ 4034 h 10000"/>
                <a:gd name="connsiteX51" fmla="*/ 191 w 10000"/>
                <a:gd name="connsiteY51" fmla="*/ 3742 h 10000"/>
                <a:gd name="connsiteX52" fmla="*/ 0 w 10000"/>
                <a:gd name="connsiteY52" fmla="*/ 3513 h 10000"/>
                <a:gd name="connsiteX53" fmla="*/ 191 w 10000"/>
                <a:gd name="connsiteY53" fmla="*/ 3431 h 10000"/>
                <a:gd name="connsiteX54" fmla="*/ 382 w 10000"/>
                <a:gd name="connsiteY54" fmla="*/ 3349 h 10000"/>
                <a:gd name="connsiteX55" fmla="*/ 638 w 10000"/>
                <a:gd name="connsiteY55" fmla="*/ 3285 h 10000"/>
                <a:gd name="connsiteX56" fmla="*/ 701 w 10000"/>
                <a:gd name="connsiteY56" fmla="*/ 3263 h 10000"/>
                <a:gd name="connsiteX57" fmla="*/ 701 w 10000"/>
                <a:gd name="connsiteY57" fmla="*/ 3205 h 10000"/>
                <a:gd name="connsiteX58" fmla="*/ 507 w 10000"/>
                <a:gd name="connsiteY58" fmla="*/ 3098 h 10000"/>
                <a:gd name="connsiteX59" fmla="*/ 319 w 10000"/>
                <a:gd name="connsiteY59" fmla="*/ 2931 h 10000"/>
                <a:gd name="connsiteX60" fmla="*/ 191 w 10000"/>
                <a:gd name="connsiteY60" fmla="*/ 2805 h 10000"/>
                <a:gd name="connsiteX61" fmla="*/ 382 w 10000"/>
                <a:gd name="connsiteY61" fmla="*/ 2642 h 10000"/>
                <a:gd name="connsiteX62" fmla="*/ 638 w 10000"/>
                <a:gd name="connsiteY62" fmla="*/ 2536 h 10000"/>
                <a:gd name="connsiteX63" fmla="*/ 829 w 10000"/>
                <a:gd name="connsiteY63" fmla="*/ 2412 h 10000"/>
                <a:gd name="connsiteX64" fmla="*/ 1020 w 10000"/>
                <a:gd name="connsiteY64" fmla="*/ 2181 h 10000"/>
                <a:gd name="connsiteX65" fmla="*/ 1081 w 10000"/>
                <a:gd name="connsiteY65" fmla="*/ 2080 h 10000"/>
                <a:gd name="connsiteX66" fmla="*/ 1211 w 10000"/>
                <a:gd name="connsiteY66" fmla="*/ 2015 h 10000"/>
                <a:gd name="connsiteX67" fmla="*/ 1274 w 10000"/>
                <a:gd name="connsiteY67" fmla="*/ 1955 h 10000"/>
                <a:gd name="connsiteX68" fmla="*/ 1527 w 10000"/>
                <a:gd name="connsiteY68" fmla="*/ 1912 h 10000"/>
                <a:gd name="connsiteX69" fmla="*/ 1593 w 10000"/>
                <a:gd name="connsiteY69" fmla="*/ 1912 h 10000"/>
                <a:gd name="connsiteX70" fmla="*/ 1785 w 10000"/>
                <a:gd name="connsiteY70" fmla="*/ 1912 h 10000"/>
                <a:gd name="connsiteX71" fmla="*/ 1974 w 10000"/>
                <a:gd name="connsiteY71" fmla="*/ 1996 h 10000"/>
                <a:gd name="connsiteX72" fmla="*/ 2293 w 10000"/>
                <a:gd name="connsiteY72" fmla="*/ 2059 h 10000"/>
                <a:gd name="connsiteX73" fmla="*/ 2485 w 10000"/>
                <a:gd name="connsiteY73" fmla="*/ 2080 h 10000"/>
                <a:gd name="connsiteX74" fmla="*/ 2801 w 10000"/>
                <a:gd name="connsiteY74" fmla="*/ 2120 h 10000"/>
                <a:gd name="connsiteX75" fmla="*/ 2994 w 10000"/>
                <a:gd name="connsiteY75" fmla="*/ 2142 h 10000"/>
                <a:gd name="connsiteX76" fmla="*/ 3187 w 10000"/>
                <a:gd name="connsiteY76" fmla="*/ 2181 h 10000"/>
                <a:gd name="connsiteX77" fmla="*/ 3375 w 10000"/>
                <a:gd name="connsiteY77" fmla="*/ 2181 h 10000"/>
                <a:gd name="connsiteX78" fmla="*/ 3886 w 10000"/>
                <a:gd name="connsiteY78" fmla="*/ 2142 h 10000"/>
                <a:gd name="connsiteX79" fmla="*/ 4076 w 10000"/>
                <a:gd name="connsiteY79" fmla="*/ 2120 h 10000"/>
                <a:gd name="connsiteX80" fmla="*/ 4334 w 10000"/>
                <a:gd name="connsiteY80" fmla="*/ 2059 h 10000"/>
                <a:gd name="connsiteX81" fmla="*/ 4522 w 10000"/>
                <a:gd name="connsiteY81" fmla="*/ 1996 h 10000"/>
                <a:gd name="connsiteX82" fmla="*/ 4906 w 10000"/>
                <a:gd name="connsiteY82" fmla="*/ 1912 h 10000"/>
                <a:gd name="connsiteX83" fmla="*/ 5415 w 10000"/>
                <a:gd name="connsiteY83" fmla="*/ 1891 h 10000"/>
                <a:gd name="connsiteX84" fmla="*/ 7516 w 10000"/>
                <a:gd name="connsiteY84" fmla="*/ 1372 h 10000"/>
                <a:gd name="connsiteX85" fmla="*/ 7773 w 10000"/>
                <a:gd name="connsiteY85" fmla="*/ 1311 h 10000"/>
                <a:gd name="connsiteX86" fmla="*/ 8282 w 10000"/>
                <a:gd name="connsiteY86" fmla="*/ 1102 h 10000"/>
                <a:gd name="connsiteX87" fmla="*/ 8601 w 10000"/>
                <a:gd name="connsiteY87" fmla="*/ 976 h 10000"/>
                <a:gd name="connsiteX88" fmla="*/ 8663 w 10000"/>
                <a:gd name="connsiteY88" fmla="*/ 874 h 10000"/>
                <a:gd name="connsiteX89" fmla="*/ 8920 w 10000"/>
                <a:gd name="connsiteY89" fmla="*/ 791 h 10000"/>
                <a:gd name="connsiteX90" fmla="*/ 9363 w 10000"/>
                <a:gd name="connsiteY90" fmla="*/ 415 h 10000"/>
                <a:gd name="connsiteX91" fmla="*/ 10000 w 10000"/>
                <a:gd name="connsiteY91" fmla="*/ 0 h 10000"/>
                <a:gd name="connsiteX0" fmla="*/ 1081 w 10000"/>
                <a:gd name="connsiteY0" fmla="*/ 10000 h 10000"/>
                <a:gd name="connsiteX1" fmla="*/ 1020 w 10000"/>
                <a:gd name="connsiteY1" fmla="*/ 9874 h 10000"/>
                <a:gd name="connsiteX2" fmla="*/ 1020 w 10000"/>
                <a:gd name="connsiteY2" fmla="*/ 9624 h 10000"/>
                <a:gd name="connsiteX3" fmla="*/ 1274 w 10000"/>
                <a:gd name="connsiteY3" fmla="*/ 9523 h 10000"/>
                <a:gd name="connsiteX4" fmla="*/ 1527 w 10000"/>
                <a:gd name="connsiteY4" fmla="*/ 9417 h 10000"/>
                <a:gd name="connsiteX5" fmla="*/ 1785 w 10000"/>
                <a:gd name="connsiteY5" fmla="*/ 9188 h 10000"/>
                <a:gd name="connsiteX6" fmla="*/ 1974 w 10000"/>
                <a:gd name="connsiteY6" fmla="*/ 8959 h 10000"/>
                <a:gd name="connsiteX7" fmla="*/ 2612 w 10000"/>
                <a:gd name="connsiteY7" fmla="*/ 8547 h 10000"/>
                <a:gd name="connsiteX8" fmla="*/ 2801 w 10000"/>
                <a:gd name="connsiteY8" fmla="*/ 8252 h 10000"/>
                <a:gd name="connsiteX9" fmla="*/ 2994 w 10000"/>
                <a:gd name="connsiteY9" fmla="*/ 7794 h 10000"/>
                <a:gd name="connsiteX10" fmla="*/ 2929 w 10000"/>
                <a:gd name="connsiteY10" fmla="*/ 7505 h 10000"/>
                <a:gd name="connsiteX11" fmla="*/ 2675 w 10000"/>
                <a:gd name="connsiteY11" fmla="*/ 7193 h 10000"/>
                <a:gd name="connsiteX12" fmla="*/ 2612 w 10000"/>
                <a:gd name="connsiteY12" fmla="*/ 6945 h 10000"/>
                <a:gd name="connsiteX13" fmla="*/ 2293 w 10000"/>
                <a:gd name="connsiteY13" fmla="*/ 6716 h 10000"/>
                <a:gd name="connsiteX14" fmla="*/ 1974 w 10000"/>
                <a:gd name="connsiteY14" fmla="*/ 6549 h 10000"/>
                <a:gd name="connsiteX15" fmla="*/ 1912 w 10000"/>
                <a:gd name="connsiteY15" fmla="*/ 6423 h 10000"/>
                <a:gd name="connsiteX16" fmla="*/ 1912 w 10000"/>
                <a:gd name="connsiteY16" fmla="*/ 6320 h 10000"/>
                <a:gd name="connsiteX17" fmla="*/ 1974 w 10000"/>
                <a:gd name="connsiteY17" fmla="*/ 6299 h 10000"/>
                <a:gd name="connsiteX18" fmla="*/ 1974 w 10000"/>
                <a:gd name="connsiteY18" fmla="*/ 6156 h 10000"/>
                <a:gd name="connsiteX19" fmla="*/ 1912 w 10000"/>
                <a:gd name="connsiteY19" fmla="*/ 6073 h 10000"/>
                <a:gd name="connsiteX20" fmla="*/ 1974 w 10000"/>
                <a:gd name="connsiteY20" fmla="*/ 5987 h 10000"/>
                <a:gd name="connsiteX21" fmla="*/ 2101 w 10000"/>
                <a:gd name="connsiteY21" fmla="*/ 5863 h 10000"/>
                <a:gd name="connsiteX22" fmla="*/ 2101 w 10000"/>
                <a:gd name="connsiteY22" fmla="*/ 5738 h 10000"/>
                <a:gd name="connsiteX23" fmla="*/ 2101 w 10000"/>
                <a:gd name="connsiteY23" fmla="*/ 5573 h 10000"/>
                <a:gd name="connsiteX24" fmla="*/ 2101 w 10000"/>
                <a:gd name="connsiteY24" fmla="*/ 5449 h 10000"/>
                <a:gd name="connsiteX25" fmla="*/ 2101 w 10000"/>
                <a:gd name="connsiteY25" fmla="*/ 5343 h 10000"/>
                <a:gd name="connsiteX26" fmla="*/ 2421 w 10000"/>
                <a:gd name="connsiteY26" fmla="*/ 5322 h 10000"/>
                <a:gd name="connsiteX27" fmla="*/ 2801 w 10000"/>
                <a:gd name="connsiteY27" fmla="*/ 5217 h 10000"/>
                <a:gd name="connsiteX28" fmla="*/ 3315 w 10000"/>
                <a:gd name="connsiteY28" fmla="*/ 5052 h 10000"/>
                <a:gd name="connsiteX29" fmla="*/ 3632 w 10000"/>
                <a:gd name="connsiteY29" fmla="*/ 5011 h 10000"/>
                <a:gd name="connsiteX30" fmla="*/ 4076 w 10000"/>
                <a:gd name="connsiteY30" fmla="*/ 5052 h 10000"/>
                <a:gd name="connsiteX31" fmla="*/ 4522 w 10000"/>
                <a:gd name="connsiteY31" fmla="*/ 5011 h 10000"/>
                <a:gd name="connsiteX32" fmla="*/ 4586 w 10000"/>
                <a:gd name="connsiteY32" fmla="*/ 4946 h 10000"/>
                <a:gd name="connsiteX33" fmla="*/ 4522 w 10000"/>
                <a:gd name="connsiteY33" fmla="*/ 4864 h 10000"/>
                <a:gd name="connsiteX34" fmla="*/ 4397 w 10000"/>
                <a:gd name="connsiteY34" fmla="*/ 4761 h 10000"/>
                <a:gd name="connsiteX35" fmla="*/ 4397 w 10000"/>
                <a:gd name="connsiteY35" fmla="*/ 4635 h 10000"/>
                <a:gd name="connsiteX36" fmla="*/ 4397 w 10000"/>
                <a:gd name="connsiteY36" fmla="*/ 4530 h 10000"/>
                <a:gd name="connsiteX37" fmla="*/ 4076 w 10000"/>
                <a:gd name="connsiteY37" fmla="*/ 4472 h 10000"/>
                <a:gd name="connsiteX38" fmla="*/ 3886 w 10000"/>
                <a:gd name="connsiteY38" fmla="*/ 4492 h 10000"/>
                <a:gd name="connsiteX39" fmla="*/ 3375 w 10000"/>
                <a:gd name="connsiteY39" fmla="*/ 4592 h 10000"/>
                <a:gd name="connsiteX40" fmla="*/ 2675 w 10000"/>
                <a:gd name="connsiteY40" fmla="*/ 4719 h 10000"/>
                <a:gd name="connsiteX41" fmla="*/ 1912 w 10000"/>
                <a:gd name="connsiteY41" fmla="*/ 4780 h 10000"/>
                <a:gd name="connsiteX42" fmla="*/ 1274 w 10000"/>
                <a:gd name="connsiteY42" fmla="*/ 4719 h 10000"/>
                <a:gd name="connsiteX43" fmla="*/ 829 w 10000"/>
                <a:gd name="connsiteY43" fmla="*/ 4635 h 10000"/>
                <a:gd name="connsiteX44" fmla="*/ 701 w 10000"/>
                <a:gd name="connsiteY44" fmla="*/ 4530 h 10000"/>
                <a:gd name="connsiteX45" fmla="*/ 701 w 10000"/>
                <a:gd name="connsiteY45" fmla="*/ 4472 h 10000"/>
                <a:gd name="connsiteX46" fmla="*/ 829 w 10000"/>
                <a:gd name="connsiteY46" fmla="*/ 4408 h 10000"/>
                <a:gd name="connsiteX47" fmla="*/ 829 w 10000"/>
                <a:gd name="connsiteY47" fmla="*/ 4346 h 10000"/>
                <a:gd name="connsiteX48" fmla="*/ 829 w 10000"/>
                <a:gd name="connsiteY48" fmla="*/ 4263 h 10000"/>
                <a:gd name="connsiteX49" fmla="*/ 701 w 10000"/>
                <a:gd name="connsiteY49" fmla="*/ 4242 h 10000"/>
                <a:gd name="connsiteX50" fmla="*/ 507 w 10000"/>
                <a:gd name="connsiteY50" fmla="*/ 4034 h 10000"/>
                <a:gd name="connsiteX51" fmla="*/ 191 w 10000"/>
                <a:gd name="connsiteY51" fmla="*/ 3742 h 10000"/>
                <a:gd name="connsiteX52" fmla="*/ 0 w 10000"/>
                <a:gd name="connsiteY52" fmla="*/ 3513 h 10000"/>
                <a:gd name="connsiteX53" fmla="*/ 191 w 10000"/>
                <a:gd name="connsiteY53" fmla="*/ 3431 h 10000"/>
                <a:gd name="connsiteX54" fmla="*/ 382 w 10000"/>
                <a:gd name="connsiteY54" fmla="*/ 3349 h 10000"/>
                <a:gd name="connsiteX55" fmla="*/ 638 w 10000"/>
                <a:gd name="connsiteY55" fmla="*/ 3285 h 10000"/>
                <a:gd name="connsiteX56" fmla="*/ 701 w 10000"/>
                <a:gd name="connsiteY56" fmla="*/ 3263 h 10000"/>
                <a:gd name="connsiteX57" fmla="*/ 701 w 10000"/>
                <a:gd name="connsiteY57" fmla="*/ 3205 h 10000"/>
                <a:gd name="connsiteX58" fmla="*/ 507 w 10000"/>
                <a:gd name="connsiteY58" fmla="*/ 3098 h 10000"/>
                <a:gd name="connsiteX59" fmla="*/ 319 w 10000"/>
                <a:gd name="connsiteY59" fmla="*/ 2931 h 10000"/>
                <a:gd name="connsiteX60" fmla="*/ 191 w 10000"/>
                <a:gd name="connsiteY60" fmla="*/ 2805 h 10000"/>
                <a:gd name="connsiteX61" fmla="*/ 382 w 10000"/>
                <a:gd name="connsiteY61" fmla="*/ 2642 h 10000"/>
                <a:gd name="connsiteX62" fmla="*/ 638 w 10000"/>
                <a:gd name="connsiteY62" fmla="*/ 2536 h 10000"/>
                <a:gd name="connsiteX63" fmla="*/ 829 w 10000"/>
                <a:gd name="connsiteY63" fmla="*/ 2412 h 10000"/>
                <a:gd name="connsiteX64" fmla="*/ 1020 w 10000"/>
                <a:gd name="connsiteY64" fmla="*/ 2181 h 10000"/>
                <a:gd name="connsiteX65" fmla="*/ 1081 w 10000"/>
                <a:gd name="connsiteY65" fmla="*/ 2080 h 10000"/>
                <a:gd name="connsiteX66" fmla="*/ 1211 w 10000"/>
                <a:gd name="connsiteY66" fmla="*/ 2015 h 10000"/>
                <a:gd name="connsiteX67" fmla="*/ 1274 w 10000"/>
                <a:gd name="connsiteY67" fmla="*/ 1955 h 10000"/>
                <a:gd name="connsiteX68" fmla="*/ 1527 w 10000"/>
                <a:gd name="connsiteY68" fmla="*/ 1912 h 10000"/>
                <a:gd name="connsiteX69" fmla="*/ 1593 w 10000"/>
                <a:gd name="connsiteY69" fmla="*/ 1912 h 10000"/>
                <a:gd name="connsiteX70" fmla="*/ 1785 w 10000"/>
                <a:gd name="connsiteY70" fmla="*/ 1912 h 10000"/>
                <a:gd name="connsiteX71" fmla="*/ 1974 w 10000"/>
                <a:gd name="connsiteY71" fmla="*/ 1996 h 10000"/>
                <a:gd name="connsiteX72" fmla="*/ 2293 w 10000"/>
                <a:gd name="connsiteY72" fmla="*/ 2059 h 10000"/>
                <a:gd name="connsiteX73" fmla="*/ 2485 w 10000"/>
                <a:gd name="connsiteY73" fmla="*/ 2080 h 10000"/>
                <a:gd name="connsiteX74" fmla="*/ 2801 w 10000"/>
                <a:gd name="connsiteY74" fmla="*/ 2120 h 10000"/>
                <a:gd name="connsiteX75" fmla="*/ 2994 w 10000"/>
                <a:gd name="connsiteY75" fmla="*/ 2142 h 10000"/>
                <a:gd name="connsiteX76" fmla="*/ 3187 w 10000"/>
                <a:gd name="connsiteY76" fmla="*/ 2181 h 10000"/>
                <a:gd name="connsiteX77" fmla="*/ 3375 w 10000"/>
                <a:gd name="connsiteY77" fmla="*/ 2181 h 10000"/>
                <a:gd name="connsiteX78" fmla="*/ 3886 w 10000"/>
                <a:gd name="connsiteY78" fmla="*/ 2142 h 10000"/>
                <a:gd name="connsiteX79" fmla="*/ 4076 w 10000"/>
                <a:gd name="connsiteY79" fmla="*/ 2120 h 10000"/>
                <a:gd name="connsiteX80" fmla="*/ 4334 w 10000"/>
                <a:gd name="connsiteY80" fmla="*/ 2059 h 10000"/>
                <a:gd name="connsiteX81" fmla="*/ 4522 w 10000"/>
                <a:gd name="connsiteY81" fmla="*/ 1996 h 10000"/>
                <a:gd name="connsiteX82" fmla="*/ 4906 w 10000"/>
                <a:gd name="connsiteY82" fmla="*/ 1912 h 10000"/>
                <a:gd name="connsiteX83" fmla="*/ 5415 w 10000"/>
                <a:gd name="connsiteY83" fmla="*/ 1891 h 10000"/>
                <a:gd name="connsiteX84" fmla="*/ 7516 w 10000"/>
                <a:gd name="connsiteY84" fmla="*/ 1372 h 10000"/>
                <a:gd name="connsiteX85" fmla="*/ 7773 w 10000"/>
                <a:gd name="connsiteY85" fmla="*/ 1311 h 10000"/>
                <a:gd name="connsiteX86" fmla="*/ 8282 w 10000"/>
                <a:gd name="connsiteY86" fmla="*/ 1102 h 10000"/>
                <a:gd name="connsiteX87" fmla="*/ 8601 w 10000"/>
                <a:gd name="connsiteY87" fmla="*/ 976 h 10000"/>
                <a:gd name="connsiteX88" fmla="*/ 8663 w 10000"/>
                <a:gd name="connsiteY88" fmla="*/ 874 h 10000"/>
                <a:gd name="connsiteX89" fmla="*/ 9363 w 10000"/>
                <a:gd name="connsiteY89" fmla="*/ 415 h 10000"/>
                <a:gd name="connsiteX90" fmla="*/ 10000 w 10000"/>
                <a:gd name="connsiteY90" fmla="*/ 0 h 10000"/>
                <a:gd name="connsiteX0" fmla="*/ 1081 w 10000"/>
                <a:gd name="connsiteY0" fmla="*/ 10000 h 10000"/>
                <a:gd name="connsiteX1" fmla="*/ 1020 w 10000"/>
                <a:gd name="connsiteY1" fmla="*/ 9874 h 10000"/>
                <a:gd name="connsiteX2" fmla="*/ 1020 w 10000"/>
                <a:gd name="connsiteY2" fmla="*/ 9624 h 10000"/>
                <a:gd name="connsiteX3" fmla="*/ 1274 w 10000"/>
                <a:gd name="connsiteY3" fmla="*/ 9523 h 10000"/>
                <a:gd name="connsiteX4" fmla="*/ 1527 w 10000"/>
                <a:gd name="connsiteY4" fmla="*/ 9417 h 10000"/>
                <a:gd name="connsiteX5" fmla="*/ 1785 w 10000"/>
                <a:gd name="connsiteY5" fmla="*/ 9188 h 10000"/>
                <a:gd name="connsiteX6" fmla="*/ 1974 w 10000"/>
                <a:gd name="connsiteY6" fmla="*/ 8959 h 10000"/>
                <a:gd name="connsiteX7" fmla="*/ 2612 w 10000"/>
                <a:gd name="connsiteY7" fmla="*/ 8547 h 10000"/>
                <a:gd name="connsiteX8" fmla="*/ 2801 w 10000"/>
                <a:gd name="connsiteY8" fmla="*/ 8252 h 10000"/>
                <a:gd name="connsiteX9" fmla="*/ 2994 w 10000"/>
                <a:gd name="connsiteY9" fmla="*/ 7794 h 10000"/>
                <a:gd name="connsiteX10" fmla="*/ 2929 w 10000"/>
                <a:gd name="connsiteY10" fmla="*/ 7505 h 10000"/>
                <a:gd name="connsiteX11" fmla="*/ 2675 w 10000"/>
                <a:gd name="connsiteY11" fmla="*/ 7193 h 10000"/>
                <a:gd name="connsiteX12" fmla="*/ 2612 w 10000"/>
                <a:gd name="connsiteY12" fmla="*/ 6945 h 10000"/>
                <a:gd name="connsiteX13" fmla="*/ 2293 w 10000"/>
                <a:gd name="connsiteY13" fmla="*/ 6716 h 10000"/>
                <a:gd name="connsiteX14" fmla="*/ 1974 w 10000"/>
                <a:gd name="connsiteY14" fmla="*/ 6549 h 10000"/>
                <a:gd name="connsiteX15" fmla="*/ 1912 w 10000"/>
                <a:gd name="connsiteY15" fmla="*/ 6423 h 10000"/>
                <a:gd name="connsiteX16" fmla="*/ 1912 w 10000"/>
                <a:gd name="connsiteY16" fmla="*/ 6320 h 10000"/>
                <a:gd name="connsiteX17" fmla="*/ 1974 w 10000"/>
                <a:gd name="connsiteY17" fmla="*/ 6299 h 10000"/>
                <a:gd name="connsiteX18" fmla="*/ 1974 w 10000"/>
                <a:gd name="connsiteY18" fmla="*/ 6156 h 10000"/>
                <a:gd name="connsiteX19" fmla="*/ 1912 w 10000"/>
                <a:gd name="connsiteY19" fmla="*/ 6073 h 10000"/>
                <a:gd name="connsiteX20" fmla="*/ 1974 w 10000"/>
                <a:gd name="connsiteY20" fmla="*/ 5987 h 10000"/>
                <a:gd name="connsiteX21" fmla="*/ 2101 w 10000"/>
                <a:gd name="connsiteY21" fmla="*/ 5863 h 10000"/>
                <a:gd name="connsiteX22" fmla="*/ 2101 w 10000"/>
                <a:gd name="connsiteY22" fmla="*/ 5738 h 10000"/>
                <a:gd name="connsiteX23" fmla="*/ 2101 w 10000"/>
                <a:gd name="connsiteY23" fmla="*/ 5573 h 10000"/>
                <a:gd name="connsiteX24" fmla="*/ 2101 w 10000"/>
                <a:gd name="connsiteY24" fmla="*/ 5449 h 10000"/>
                <a:gd name="connsiteX25" fmla="*/ 2101 w 10000"/>
                <a:gd name="connsiteY25" fmla="*/ 5343 h 10000"/>
                <a:gd name="connsiteX26" fmla="*/ 2421 w 10000"/>
                <a:gd name="connsiteY26" fmla="*/ 5322 h 10000"/>
                <a:gd name="connsiteX27" fmla="*/ 2801 w 10000"/>
                <a:gd name="connsiteY27" fmla="*/ 5217 h 10000"/>
                <a:gd name="connsiteX28" fmla="*/ 3315 w 10000"/>
                <a:gd name="connsiteY28" fmla="*/ 5052 h 10000"/>
                <a:gd name="connsiteX29" fmla="*/ 3632 w 10000"/>
                <a:gd name="connsiteY29" fmla="*/ 5011 h 10000"/>
                <a:gd name="connsiteX30" fmla="*/ 4076 w 10000"/>
                <a:gd name="connsiteY30" fmla="*/ 5052 h 10000"/>
                <a:gd name="connsiteX31" fmla="*/ 4522 w 10000"/>
                <a:gd name="connsiteY31" fmla="*/ 5011 h 10000"/>
                <a:gd name="connsiteX32" fmla="*/ 4586 w 10000"/>
                <a:gd name="connsiteY32" fmla="*/ 4946 h 10000"/>
                <a:gd name="connsiteX33" fmla="*/ 4522 w 10000"/>
                <a:gd name="connsiteY33" fmla="*/ 4864 h 10000"/>
                <a:gd name="connsiteX34" fmla="*/ 4397 w 10000"/>
                <a:gd name="connsiteY34" fmla="*/ 4761 h 10000"/>
                <a:gd name="connsiteX35" fmla="*/ 4397 w 10000"/>
                <a:gd name="connsiteY35" fmla="*/ 4635 h 10000"/>
                <a:gd name="connsiteX36" fmla="*/ 4397 w 10000"/>
                <a:gd name="connsiteY36" fmla="*/ 4530 h 10000"/>
                <a:gd name="connsiteX37" fmla="*/ 4076 w 10000"/>
                <a:gd name="connsiteY37" fmla="*/ 4472 h 10000"/>
                <a:gd name="connsiteX38" fmla="*/ 3886 w 10000"/>
                <a:gd name="connsiteY38" fmla="*/ 4492 h 10000"/>
                <a:gd name="connsiteX39" fmla="*/ 3375 w 10000"/>
                <a:gd name="connsiteY39" fmla="*/ 4592 h 10000"/>
                <a:gd name="connsiteX40" fmla="*/ 2675 w 10000"/>
                <a:gd name="connsiteY40" fmla="*/ 4719 h 10000"/>
                <a:gd name="connsiteX41" fmla="*/ 1912 w 10000"/>
                <a:gd name="connsiteY41" fmla="*/ 4780 h 10000"/>
                <a:gd name="connsiteX42" fmla="*/ 1274 w 10000"/>
                <a:gd name="connsiteY42" fmla="*/ 4719 h 10000"/>
                <a:gd name="connsiteX43" fmla="*/ 829 w 10000"/>
                <a:gd name="connsiteY43" fmla="*/ 4635 h 10000"/>
                <a:gd name="connsiteX44" fmla="*/ 701 w 10000"/>
                <a:gd name="connsiteY44" fmla="*/ 4530 h 10000"/>
                <a:gd name="connsiteX45" fmla="*/ 701 w 10000"/>
                <a:gd name="connsiteY45" fmla="*/ 4472 h 10000"/>
                <a:gd name="connsiteX46" fmla="*/ 829 w 10000"/>
                <a:gd name="connsiteY46" fmla="*/ 4408 h 10000"/>
                <a:gd name="connsiteX47" fmla="*/ 829 w 10000"/>
                <a:gd name="connsiteY47" fmla="*/ 4346 h 10000"/>
                <a:gd name="connsiteX48" fmla="*/ 829 w 10000"/>
                <a:gd name="connsiteY48" fmla="*/ 4263 h 10000"/>
                <a:gd name="connsiteX49" fmla="*/ 701 w 10000"/>
                <a:gd name="connsiteY49" fmla="*/ 4242 h 10000"/>
                <a:gd name="connsiteX50" fmla="*/ 507 w 10000"/>
                <a:gd name="connsiteY50" fmla="*/ 4034 h 10000"/>
                <a:gd name="connsiteX51" fmla="*/ 191 w 10000"/>
                <a:gd name="connsiteY51" fmla="*/ 3742 h 10000"/>
                <a:gd name="connsiteX52" fmla="*/ 0 w 10000"/>
                <a:gd name="connsiteY52" fmla="*/ 3513 h 10000"/>
                <a:gd name="connsiteX53" fmla="*/ 191 w 10000"/>
                <a:gd name="connsiteY53" fmla="*/ 3431 h 10000"/>
                <a:gd name="connsiteX54" fmla="*/ 382 w 10000"/>
                <a:gd name="connsiteY54" fmla="*/ 3349 h 10000"/>
                <a:gd name="connsiteX55" fmla="*/ 638 w 10000"/>
                <a:gd name="connsiteY55" fmla="*/ 3285 h 10000"/>
                <a:gd name="connsiteX56" fmla="*/ 701 w 10000"/>
                <a:gd name="connsiteY56" fmla="*/ 3263 h 10000"/>
                <a:gd name="connsiteX57" fmla="*/ 701 w 10000"/>
                <a:gd name="connsiteY57" fmla="*/ 3205 h 10000"/>
                <a:gd name="connsiteX58" fmla="*/ 507 w 10000"/>
                <a:gd name="connsiteY58" fmla="*/ 3098 h 10000"/>
                <a:gd name="connsiteX59" fmla="*/ 319 w 10000"/>
                <a:gd name="connsiteY59" fmla="*/ 2931 h 10000"/>
                <a:gd name="connsiteX60" fmla="*/ 191 w 10000"/>
                <a:gd name="connsiteY60" fmla="*/ 2805 h 10000"/>
                <a:gd name="connsiteX61" fmla="*/ 382 w 10000"/>
                <a:gd name="connsiteY61" fmla="*/ 2642 h 10000"/>
                <a:gd name="connsiteX62" fmla="*/ 638 w 10000"/>
                <a:gd name="connsiteY62" fmla="*/ 2536 h 10000"/>
                <a:gd name="connsiteX63" fmla="*/ 829 w 10000"/>
                <a:gd name="connsiteY63" fmla="*/ 2412 h 10000"/>
                <a:gd name="connsiteX64" fmla="*/ 1020 w 10000"/>
                <a:gd name="connsiteY64" fmla="*/ 2181 h 10000"/>
                <a:gd name="connsiteX65" fmla="*/ 1081 w 10000"/>
                <a:gd name="connsiteY65" fmla="*/ 2080 h 10000"/>
                <a:gd name="connsiteX66" fmla="*/ 1211 w 10000"/>
                <a:gd name="connsiteY66" fmla="*/ 2015 h 10000"/>
                <a:gd name="connsiteX67" fmla="*/ 1274 w 10000"/>
                <a:gd name="connsiteY67" fmla="*/ 1955 h 10000"/>
                <a:gd name="connsiteX68" fmla="*/ 1527 w 10000"/>
                <a:gd name="connsiteY68" fmla="*/ 1912 h 10000"/>
                <a:gd name="connsiteX69" fmla="*/ 1593 w 10000"/>
                <a:gd name="connsiteY69" fmla="*/ 1912 h 10000"/>
                <a:gd name="connsiteX70" fmla="*/ 1785 w 10000"/>
                <a:gd name="connsiteY70" fmla="*/ 1912 h 10000"/>
                <a:gd name="connsiteX71" fmla="*/ 1974 w 10000"/>
                <a:gd name="connsiteY71" fmla="*/ 1996 h 10000"/>
                <a:gd name="connsiteX72" fmla="*/ 2293 w 10000"/>
                <a:gd name="connsiteY72" fmla="*/ 2059 h 10000"/>
                <a:gd name="connsiteX73" fmla="*/ 2485 w 10000"/>
                <a:gd name="connsiteY73" fmla="*/ 2080 h 10000"/>
                <a:gd name="connsiteX74" fmla="*/ 2801 w 10000"/>
                <a:gd name="connsiteY74" fmla="*/ 2120 h 10000"/>
                <a:gd name="connsiteX75" fmla="*/ 2994 w 10000"/>
                <a:gd name="connsiteY75" fmla="*/ 2142 h 10000"/>
                <a:gd name="connsiteX76" fmla="*/ 3187 w 10000"/>
                <a:gd name="connsiteY76" fmla="*/ 2181 h 10000"/>
                <a:gd name="connsiteX77" fmla="*/ 3375 w 10000"/>
                <a:gd name="connsiteY77" fmla="*/ 2181 h 10000"/>
                <a:gd name="connsiteX78" fmla="*/ 3886 w 10000"/>
                <a:gd name="connsiteY78" fmla="*/ 2142 h 10000"/>
                <a:gd name="connsiteX79" fmla="*/ 4076 w 10000"/>
                <a:gd name="connsiteY79" fmla="*/ 2120 h 10000"/>
                <a:gd name="connsiteX80" fmla="*/ 4334 w 10000"/>
                <a:gd name="connsiteY80" fmla="*/ 2059 h 10000"/>
                <a:gd name="connsiteX81" fmla="*/ 4522 w 10000"/>
                <a:gd name="connsiteY81" fmla="*/ 1996 h 10000"/>
                <a:gd name="connsiteX82" fmla="*/ 4906 w 10000"/>
                <a:gd name="connsiteY82" fmla="*/ 1912 h 10000"/>
                <a:gd name="connsiteX83" fmla="*/ 5415 w 10000"/>
                <a:gd name="connsiteY83" fmla="*/ 1891 h 10000"/>
                <a:gd name="connsiteX84" fmla="*/ 7516 w 10000"/>
                <a:gd name="connsiteY84" fmla="*/ 1372 h 10000"/>
                <a:gd name="connsiteX85" fmla="*/ 7773 w 10000"/>
                <a:gd name="connsiteY85" fmla="*/ 1311 h 10000"/>
                <a:gd name="connsiteX86" fmla="*/ 8282 w 10000"/>
                <a:gd name="connsiteY86" fmla="*/ 1102 h 10000"/>
                <a:gd name="connsiteX87" fmla="*/ 8663 w 10000"/>
                <a:gd name="connsiteY87" fmla="*/ 874 h 10000"/>
                <a:gd name="connsiteX88" fmla="*/ 9363 w 10000"/>
                <a:gd name="connsiteY88" fmla="*/ 415 h 10000"/>
                <a:gd name="connsiteX89" fmla="*/ 10000 w 10000"/>
                <a:gd name="connsiteY89" fmla="*/ 0 h 10000"/>
                <a:gd name="connsiteX0" fmla="*/ 1081 w 10000"/>
                <a:gd name="connsiteY0" fmla="*/ 10000 h 10000"/>
                <a:gd name="connsiteX1" fmla="*/ 1020 w 10000"/>
                <a:gd name="connsiteY1" fmla="*/ 9874 h 10000"/>
                <a:gd name="connsiteX2" fmla="*/ 1020 w 10000"/>
                <a:gd name="connsiteY2" fmla="*/ 9624 h 10000"/>
                <a:gd name="connsiteX3" fmla="*/ 1274 w 10000"/>
                <a:gd name="connsiteY3" fmla="*/ 9523 h 10000"/>
                <a:gd name="connsiteX4" fmla="*/ 1527 w 10000"/>
                <a:gd name="connsiteY4" fmla="*/ 9417 h 10000"/>
                <a:gd name="connsiteX5" fmla="*/ 1785 w 10000"/>
                <a:gd name="connsiteY5" fmla="*/ 9188 h 10000"/>
                <a:gd name="connsiteX6" fmla="*/ 1974 w 10000"/>
                <a:gd name="connsiteY6" fmla="*/ 8959 h 10000"/>
                <a:gd name="connsiteX7" fmla="*/ 2612 w 10000"/>
                <a:gd name="connsiteY7" fmla="*/ 8547 h 10000"/>
                <a:gd name="connsiteX8" fmla="*/ 2801 w 10000"/>
                <a:gd name="connsiteY8" fmla="*/ 8252 h 10000"/>
                <a:gd name="connsiteX9" fmla="*/ 2994 w 10000"/>
                <a:gd name="connsiteY9" fmla="*/ 7794 h 10000"/>
                <a:gd name="connsiteX10" fmla="*/ 2929 w 10000"/>
                <a:gd name="connsiteY10" fmla="*/ 7505 h 10000"/>
                <a:gd name="connsiteX11" fmla="*/ 2675 w 10000"/>
                <a:gd name="connsiteY11" fmla="*/ 7193 h 10000"/>
                <a:gd name="connsiteX12" fmla="*/ 2612 w 10000"/>
                <a:gd name="connsiteY12" fmla="*/ 6945 h 10000"/>
                <a:gd name="connsiteX13" fmla="*/ 2293 w 10000"/>
                <a:gd name="connsiteY13" fmla="*/ 6716 h 10000"/>
                <a:gd name="connsiteX14" fmla="*/ 1974 w 10000"/>
                <a:gd name="connsiteY14" fmla="*/ 6549 h 10000"/>
                <a:gd name="connsiteX15" fmla="*/ 1912 w 10000"/>
                <a:gd name="connsiteY15" fmla="*/ 6423 h 10000"/>
                <a:gd name="connsiteX16" fmla="*/ 1912 w 10000"/>
                <a:gd name="connsiteY16" fmla="*/ 6320 h 10000"/>
                <a:gd name="connsiteX17" fmla="*/ 1974 w 10000"/>
                <a:gd name="connsiteY17" fmla="*/ 6299 h 10000"/>
                <a:gd name="connsiteX18" fmla="*/ 1974 w 10000"/>
                <a:gd name="connsiteY18" fmla="*/ 6156 h 10000"/>
                <a:gd name="connsiteX19" fmla="*/ 1912 w 10000"/>
                <a:gd name="connsiteY19" fmla="*/ 6073 h 10000"/>
                <a:gd name="connsiteX20" fmla="*/ 1974 w 10000"/>
                <a:gd name="connsiteY20" fmla="*/ 5987 h 10000"/>
                <a:gd name="connsiteX21" fmla="*/ 2101 w 10000"/>
                <a:gd name="connsiteY21" fmla="*/ 5863 h 10000"/>
                <a:gd name="connsiteX22" fmla="*/ 2101 w 10000"/>
                <a:gd name="connsiteY22" fmla="*/ 5738 h 10000"/>
                <a:gd name="connsiteX23" fmla="*/ 2101 w 10000"/>
                <a:gd name="connsiteY23" fmla="*/ 5573 h 10000"/>
                <a:gd name="connsiteX24" fmla="*/ 2101 w 10000"/>
                <a:gd name="connsiteY24" fmla="*/ 5449 h 10000"/>
                <a:gd name="connsiteX25" fmla="*/ 2101 w 10000"/>
                <a:gd name="connsiteY25" fmla="*/ 5343 h 10000"/>
                <a:gd name="connsiteX26" fmla="*/ 2421 w 10000"/>
                <a:gd name="connsiteY26" fmla="*/ 5322 h 10000"/>
                <a:gd name="connsiteX27" fmla="*/ 2801 w 10000"/>
                <a:gd name="connsiteY27" fmla="*/ 5217 h 10000"/>
                <a:gd name="connsiteX28" fmla="*/ 3315 w 10000"/>
                <a:gd name="connsiteY28" fmla="*/ 5052 h 10000"/>
                <a:gd name="connsiteX29" fmla="*/ 3632 w 10000"/>
                <a:gd name="connsiteY29" fmla="*/ 5011 h 10000"/>
                <a:gd name="connsiteX30" fmla="*/ 4076 w 10000"/>
                <a:gd name="connsiteY30" fmla="*/ 5052 h 10000"/>
                <a:gd name="connsiteX31" fmla="*/ 4522 w 10000"/>
                <a:gd name="connsiteY31" fmla="*/ 5011 h 10000"/>
                <a:gd name="connsiteX32" fmla="*/ 4586 w 10000"/>
                <a:gd name="connsiteY32" fmla="*/ 4946 h 10000"/>
                <a:gd name="connsiteX33" fmla="*/ 4522 w 10000"/>
                <a:gd name="connsiteY33" fmla="*/ 4864 h 10000"/>
                <a:gd name="connsiteX34" fmla="*/ 4397 w 10000"/>
                <a:gd name="connsiteY34" fmla="*/ 4761 h 10000"/>
                <a:gd name="connsiteX35" fmla="*/ 4397 w 10000"/>
                <a:gd name="connsiteY35" fmla="*/ 4635 h 10000"/>
                <a:gd name="connsiteX36" fmla="*/ 4397 w 10000"/>
                <a:gd name="connsiteY36" fmla="*/ 4530 h 10000"/>
                <a:gd name="connsiteX37" fmla="*/ 4076 w 10000"/>
                <a:gd name="connsiteY37" fmla="*/ 4472 h 10000"/>
                <a:gd name="connsiteX38" fmla="*/ 3886 w 10000"/>
                <a:gd name="connsiteY38" fmla="*/ 4492 h 10000"/>
                <a:gd name="connsiteX39" fmla="*/ 3375 w 10000"/>
                <a:gd name="connsiteY39" fmla="*/ 4592 h 10000"/>
                <a:gd name="connsiteX40" fmla="*/ 2675 w 10000"/>
                <a:gd name="connsiteY40" fmla="*/ 4719 h 10000"/>
                <a:gd name="connsiteX41" fmla="*/ 1912 w 10000"/>
                <a:gd name="connsiteY41" fmla="*/ 4780 h 10000"/>
                <a:gd name="connsiteX42" fmla="*/ 1274 w 10000"/>
                <a:gd name="connsiteY42" fmla="*/ 4719 h 10000"/>
                <a:gd name="connsiteX43" fmla="*/ 829 w 10000"/>
                <a:gd name="connsiteY43" fmla="*/ 4635 h 10000"/>
                <a:gd name="connsiteX44" fmla="*/ 701 w 10000"/>
                <a:gd name="connsiteY44" fmla="*/ 4530 h 10000"/>
                <a:gd name="connsiteX45" fmla="*/ 701 w 10000"/>
                <a:gd name="connsiteY45" fmla="*/ 4472 h 10000"/>
                <a:gd name="connsiteX46" fmla="*/ 829 w 10000"/>
                <a:gd name="connsiteY46" fmla="*/ 4408 h 10000"/>
                <a:gd name="connsiteX47" fmla="*/ 829 w 10000"/>
                <a:gd name="connsiteY47" fmla="*/ 4346 h 10000"/>
                <a:gd name="connsiteX48" fmla="*/ 829 w 10000"/>
                <a:gd name="connsiteY48" fmla="*/ 4263 h 10000"/>
                <a:gd name="connsiteX49" fmla="*/ 701 w 10000"/>
                <a:gd name="connsiteY49" fmla="*/ 4242 h 10000"/>
                <a:gd name="connsiteX50" fmla="*/ 507 w 10000"/>
                <a:gd name="connsiteY50" fmla="*/ 4034 h 10000"/>
                <a:gd name="connsiteX51" fmla="*/ 191 w 10000"/>
                <a:gd name="connsiteY51" fmla="*/ 3742 h 10000"/>
                <a:gd name="connsiteX52" fmla="*/ 0 w 10000"/>
                <a:gd name="connsiteY52" fmla="*/ 3513 h 10000"/>
                <a:gd name="connsiteX53" fmla="*/ 191 w 10000"/>
                <a:gd name="connsiteY53" fmla="*/ 3431 h 10000"/>
                <a:gd name="connsiteX54" fmla="*/ 382 w 10000"/>
                <a:gd name="connsiteY54" fmla="*/ 3349 h 10000"/>
                <a:gd name="connsiteX55" fmla="*/ 638 w 10000"/>
                <a:gd name="connsiteY55" fmla="*/ 3285 h 10000"/>
                <a:gd name="connsiteX56" fmla="*/ 701 w 10000"/>
                <a:gd name="connsiteY56" fmla="*/ 3263 h 10000"/>
                <a:gd name="connsiteX57" fmla="*/ 701 w 10000"/>
                <a:gd name="connsiteY57" fmla="*/ 3205 h 10000"/>
                <a:gd name="connsiteX58" fmla="*/ 507 w 10000"/>
                <a:gd name="connsiteY58" fmla="*/ 3098 h 10000"/>
                <a:gd name="connsiteX59" fmla="*/ 319 w 10000"/>
                <a:gd name="connsiteY59" fmla="*/ 2931 h 10000"/>
                <a:gd name="connsiteX60" fmla="*/ 191 w 10000"/>
                <a:gd name="connsiteY60" fmla="*/ 2805 h 10000"/>
                <a:gd name="connsiteX61" fmla="*/ 382 w 10000"/>
                <a:gd name="connsiteY61" fmla="*/ 2642 h 10000"/>
                <a:gd name="connsiteX62" fmla="*/ 638 w 10000"/>
                <a:gd name="connsiteY62" fmla="*/ 2536 h 10000"/>
                <a:gd name="connsiteX63" fmla="*/ 829 w 10000"/>
                <a:gd name="connsiteY63" fmla="*/ 2412 h 10000"/>
                <a:gd name="connsiteX64" fmla="*/ 1020 w 10000"/>
                <a:gd name="connsiteY64" fmla="*/ 2181 h 10000"/>
                <a:gd name="connsiteX65" fmla="*/ 1081 w 10000"/>
                <a:gd name="connsiteY65" fmla="*/ 2080 h 10000"/>
                <a:gd name="connsiteX66" fmla="*/ 1211 w 10000"/>
                <a:gd name="connsiteY66" fmla="*/ 2015 h 10000"/>
                <a:gd name="connsiteX67" fmla="*/ 1274 w 10000"/>
                <a:gd name="connsiteY67" fmla="*/ 1955 h 10000"/>
                <a:gd name="connsiteX68" fmla="*/ 1527 w 10000"/>
                <a:gd name="connsiteY68" fmla="*/ 1912 h 10000"/>
                <a:gd name="connsiteX69" fmla="*/ 1593 w 10000"/>
                <a:gd name="connsiteY69" fmla="*/ 1912 h 10000"/>
                <a:gd name="connsiteX70" fmla="*/ 1785 w 10000"/>
                <a:gd name="connsiteY70" fmla="*/ 1912 h 10000"/>
                <a:gd name="connsiteX71" fmla="*/ 1974 w 10000"/>
                <a:gd name="connsiteY71" fmla="*/ 1996 h 10000"/>
                <a:gd name="connsiteX72" fmla="*/ 2293 w 10000"/>
                <a:gd name="connsiteY72" fmla="*/ 2059 h 10000"/>
                <a:gd name="connsiteX73" fmla="*/ 2485 w 10000"/>
                <a:gd name="connsiteY73" fmla="*/ 2080 h 10000"/>
                <a:gd name="connsiteX74" fmla="*/ 2801 w 10000"/>
                <a:gd name="connsiteY74" fmla="*/ 2120 h 10000"/>
                <a:gd name="connsiteX75" fmla="*/ 2994 w 10000"/>
                <a:gd name="connsiteY75" fmla="*/ 2142 h 10000"/>
                <a:gd name="connsiteX76" fmla="*/ 3187 w 10000"/>
                <a:gd name="connsiteY76" fmla="*/ 2181 h 10000"/>
                <a:gd name="connsiteX77" fmla="*/ 3375 w 10000"/>
                <a:gd name="connsiteY77" fmla="*/ 2181 h 10000"/>
                <a:gd name="connsiteX78" fmla="*/ 3886 w 10000"/>
                <a:gd name="connsiteY78" fmla="*/ 2142 h 10000"/>
                <a:gd name="connsiteX79" fmla="*/ 4076 w 10000"/>
                <a:gd name="connsiteY79" fmla="*/ 2120 h 10000"/>
                <a:gd name="connsiteX80" fmla="*/ 4334 w 10000"/>
                <a:gd name="connsiteY80" fmla="*/ 2059 h 10000"/>
                <a:gd name="connsiteX81" fmla="*/ 4522 w 10000"/>
                <a:gd name="connsiteY81" fmla="*/ 1996 h 10000"/>
                <a:gd name="connsiteX82" fmla="*/ 4906 w 10000"/>
                <a:gd name="connsiteY82" fmla="*/ 1912 h 10000"/>
                <a:gd name="connsiteX83" fmla="*/ 5415 w 10000"/>
                <a:gd name="connsiteY83" fmla="*/ 1891 h 10000"/>
                <a:gd name="connsiteX84" fmla="*/ 7516 w 10000"/>
                <a:gd name="connsiteY84" fmla="*/ 1372 h 10000"/>
                <a:gd name="connsiteX85" fmla="*/ 7773 w 10000"/>
                <a:gd name="connsiteY85" fmla="*/ 1311 h 10000"/>
                <a:gd name="connsiteX86" fmla="*/ 8282 w 10000"/>
                <a:gd name="connsiteY86" fmla="*/ 1102 h 10000"/>
                <a:gd name="connsiteX87" fmla="*/ 9363 w 10000"/>
                <a:gd name="connsiteY87" fmla="*/ 415 h 10000"/>
                <a:gd name="connsiteX88" fmla="*/ 10000 w 10000"/>
                <a:gd name="connsiteY88" fmla="*/ 0 h 10000"/>
                <a:gd name="connsiteX0" fmla="*/ 1081 w 10000"/>
                <a:gd name="connsiteY0" fmla="*/ 10000 h 10000"/>
                <a:gd name="connsiteX1" fmla="*/ 1020 w 10000"/>
                <a:gd name="connsiteY1" fmla="*/ 9874 h 10000"/>
                <a:gd name="connsiteX2" fmla="*/ 1020 w 10000"/>
                <a:gd name="connsiteY2" fmla="*/ 9624 h 10000"/>
                <a:gd name="connsiteX3" fmla="*/ 1274 w 10000"/>
                <a:gd name="connsiteY3" fmla="*/ 9523 h 10000"/>
                <a:gd name="connsiteX4" fmla="*/ 1527 w 10000"/>
                <a:gd name="connsiteY4" fmla="*/ 9417 h 10000"/>
                <a:gd name="connsiteX5" fmla="*/ 1785 w 10000"/>
                <a:gd name="connsiteY5" fmla="*/ 9188 h 10000"/>
                <a:gd name="connsiteX6" fmla="*/ 1974 w 10000"/>
                <a:gd name="connsiteY6" fmla="*/ 8959 h 10000"/>
                <a:gd name="connsiteX7" fmla="*/ 2612 w 10000"/>
                <a:gd name="connsiteY7" fmla="*/ 8547 h 10000"/>
                <a:gd name="connsiteX8" fmla="*/ 2801 w 10000"/>
                <a:gd name="connsiteY8" fmla="*/ 8252 h 10000"/>
                <a:gd name="connsiteX9" fmla="*/ 2994 w 10000"/>
                <a:gd name="connsiteY9" fmla="*/ 7794 h 10000"/>
                <a:gd name="connsiteX10" fmla="*/ 2929 w 10000"/>
                <a:gd name="connsiteY10" fmla="*/ 7505 h 10000"/>
                <a:gd name="connsiteX11" fmla="*/ 2675 w 10000"/>
                <a:gd name="connsiteY11" fmla="*/ 7193 h 10000"/>
                <a:gd name="connsiteX12" fmla="*/ 2612 w 10000"/>
                <a:gd name="connsiteY12" fmla="*/ 6945 h 10000"/>
                <a:gd name="connsiteX13" fmla="*/ 2293 w 10000"/>
                <a:gd name="connsiteY13" fmla="*/ 6716 h 10000"/>
                <a:gd name="connsiteX14" fmla="*/ 1974 w 10000"/>
                <a:gd name="connsiteY14" fmla="*/ 6549 h 10000"/>
                <a:gd name="connsiteX15" fmla="*/ 1912 w 10000"/>
                <a:gd name="connsiteY15" fmla="*/ 6423 h 10000"/>
                <a:gd name="connsiteX16" fmla="*/ 1912 w 10000"/>
                <a:gd name="connsiteY16" fmla="*/ 6320 h 10000"/>
                <a:gd name="connsiteX17" fmla="*/ 1974 w 10000"/>
                <a:gd name="connsiteY17" fmla="*/ 6299 h 10000"/>
                <a:gd name="connsiteX18" fmla="*/ 1974 w 10000"/>
                <a:gd name="connsiteY18" fmla="*/ 6156 h 10000"/>
                <a:gd name="connsiteX19" fmla="*/ 1912 w 10000"/>
                <a:gd name="connsiteY19" fmla="*/ 6073 h 10000"/>
                <a:gd name="connsiteX20" fmla="*/ 1974 w 10000"/>
                <a:gd name="connsiteY20" fmla="*/ 5987 h 10000"/>
                <a:gd name="connsiteX21" fmla="*/ 2101 w 10000"/>
                <a:gd name="connsiteY21" fmla="*/ 5863 h 10000"/>
                <a:gd name="connsiteX22" fmla="*/ 2101 w 10000"/>
                <a:gd name="connsiteY22" fmla="*/ 5738 h 10000"/>
                <a:gd name="connsiteX23" fmla="*/ 2101 w 10000"/>
                <a:gd name="connsiteY23" fmla="*/ 5573 h 10000"/>
                <a:gd name="connsiteX24" fmla="*/ 2101 w 10000"/>
                <a:gd name="connsiteY24" fmla="*/ 5449 h 10000"/>
                <a:gd name="connsiteX25" fmla="*/ 2101 w 10000"/>
                <a:gd name="connsiteY25" fmla="*/ 5343 h 10000"/>
                <a:gd name="connsiteX26" fmla="*/ 2421 w 10000"/>
                <a:gd name="connsiteY26" fmla="*/ 5322 h 10000"/>
                <a:gd name="connsiteX27" fmla="*/ 2801 w 10000"/>
                <a:gd name="connsiteY27" fmla="*/ 5217 h 10000"/>
                <a:gd name="connsiteX28" fmla="*/ 3315 w 10000"/>
                <a:gd name="connsiteY28" fmla="*/ 5052 h 10000"/>
                <a:gd name="connsiteX29" fmla="*/ 3632 w 10000"/>
                <a:gd name="connsiteY29" fmla="*/ 5011 h 10000"/>
                <a:gd name="connsiteX30" fmla="*/ 4076 w 10000"/>
                <a:gd name="connsiteY30" fmla="*/ 5052 h 10000"/>
                <a:gd name="connsiteX31" fmla="*/ 4522 w 10000"/>
                <a:gd name="connsiteY31" fmla="*/ 5011 h 10000"/>
                <a:gd name="connsiteX32" fmla="*/ 4586 w 10000"/>
                <a:gd name="connsiteY32" fmla="*/ 4946 h 10000"/>
                <a:gd name="connsiteX33" fmla="*/ 4522 w 10000"/>
                <a:gd name="connsiteY33" fmla="*/ 4864 h 10000"/>
                <a:gd name="connsiteX34" fmla="*/ 4397 w 10000"/>
                <a:gd name="connsiteY34" fmla="*/ 4761 h 10000"/>
                <a:gd name="connsiteX35" fmla="*/ 4397 w 10000"/>
                <a:gd name="connsiteY35" fmla="*/ 4635 h 10000"/>
                <a:gd name="connsiteX36" fmla="*/ 4397 w 10000"/>
                <a:gd name="connsiteY36" fmla="*/ 4530 h 10000"/>
                <a:gd name="connsiteX37" fmla="*/ 4076 w 10000"/>
                <a:gd name="connsiteY37" fmla="*/ 4472 h 10000"/>
                <a:gd name="connsiteX38" fmla="*/ 3886 w 10000"/>
                <a:gd name="connsiteY38" fmla="*/ 4492 h 10000"/>
                <a:gd name="connsiteX39" fmla="*/ 3375 w 10000"/>
                <a:gd name="connsiteY39" fmla="*/ 4592 h 10000"/>
                <a:gd name="connsiteX40" fmla="*/ 2675 w 10000"/>
                <a:gd name="connsiteY40" fmla="*/ 4719 h 10000"/>
                <a:gd name="connsiteX41" fmla="*/ 1912 w 10000"/>
                <a:gd name="connsiteY41" fmla="*/ 4780 h 10000"/>
                <a:gd name="connsiteX42" fmla="*/ 1274 w 10000"/>
                <a:gd name="connsiteY42" fmla="*/ 4719 h 10000"/>
                <a:gd name="connsiteX43" fmla="*/ 829 w 10000"/>
                <a:gd name="connsiteY43" fmla="*/ 4635 h 10000"/>
                <a:gd name="connsiteX44" fmla="*/ 701 w 10000"/>
                <a:gd name="connsiteY44" fmla="*/ 4530 h 10000"/>
                <a:gd name="connsiteX45" fmla="*/ 701 w 10000"/>
                <a:gd name="connsiteY45" fmla="*/ 4472 h 10000"/>
                <a:gd name="connsiteX46" fmla="*/ 829 w 10000"/>
                <a:gd name="connsiteY46" fmla="*/ 4408 h 10000"/>
                <a:gd name="connsiteX47" fmla="*/ 829 w 10000"/>
                <a:gd name="connsiteY47" fmla="*/ 4346 h 10000"/>
                <a:gd name="connsiteX48" fmla="*/ 829 w 10000"/>
                <a:gd name="connsiteY48" fmla="*/ 4263 h 10000"/>
                <a:gd name="connsiteX49" fmla="*/ 701 w 10000"/>
                <a:gd name="connsiteY49" fmla="*/ 4242 h 10000"/>
                <a:gd name="connsiteX50" fmla="*/ 507 w 10000"/>
                <a:gd name="connsiteY50" fmla="*/ 4034 h 10000"/>
                <a:gd name="connsiteX51" fmla="*/ 191 w 10000"/>
                <a:gd name="connsiteY51" fmla="*/ 3742 h 10000"/>
                <a:gd name="connsiteX52" fmla="*/ 0 w 10000"/>
                <a:gd name="connsiteY52" fmla="*/ 3513 h 10000"/>
                <a:gd name="connsiteX53" fmla="*/ 191 w 10000"/>
                <a:gd name="connsiteY53" fmla="*/ 3431 h 10000"/>
                <a:gd name="connsiteX54" fmla="*/ 382 w 10000"/>
                <a:gd name="connsiteY54" fmla="*/ 3349 h 10000"/>
                <a:gd name="connsiteX55" fmla="*/ 638 w 10000"/>
                <a:gd name="connsiteY55" fmla="*/ 3285 h 10000"/>
                <a:gd name="connsiteX56" fmla="*/ 701 w 10000"/>
                <a:gd name="connsiteY56" fmla="*/ 3263 h 10000"/>
                <a:gd name="connsiteX57" fmla="*/ 701 w 10000"/>
                <a:gd name="connsiteY57" fmla="*/ 3205 h 10000"/>
                <a:gd name="connsiteX58" fmla="*/ 507 w 10000"/>
                <a:gd name="connsiteY58" fmla="*/ 3098 h 10000"/>
                <a:gd name="connsiteX59" fmla="*/ 319 w 10000"/>
                <a:gd name="connsiteY59" fmla="*/ 2931 h 10000"/>
                <a:gd name="connsiteX60" fmla="*/ 191 w 10000"/>
                <a:gd name="connsiteY60" fmla="*/ 2805 h 10000"/>
                <a:gd name="connsiteX61" fmla="*/ 382 w 10000"/>
                <a:gd name="connsiteY61" fmla="*/ 2642 h 10000"/>
                <a:gd name="connsiteX62" fmla="*/ 638 w 10000"/>
                <a:gd name="connsiteY62" fmla="*/ 2536 h 10000"/>
                <a:gd name="connsiteX63" fmla="*/ 829 w 10000"/>
                <a:gd name="connsiteY63" fmla="*/ 2412 h 10000"/>
                <a:gd name="connsiteX64" fmla="*/ 1020 w 10000"/>
                <a:gd name="connsiteY64" fmla="*/ 2181 h 10000"/>
                <a:gd name="connsiteX65" fmla="*/ 1081 w 10000"/>
                <a:gd name="connsiteY65" fmla="*/ 2080 h 10000"/>
                <a:gd name="connsiteX66" fmla="*/ 1211 w 10000"/>
                <a:gd name="connsiteY66" fmla="*/ 2015 h 10000"/>
                <a:gd name="connsiteX67" fmla="*/ 1274 w 10000"/>
                <a:gd name="connsiteY67" fmla="*/ 1955 h 10000"/>
                <a:gd name="connsiteX68" fmla="*/ 1527 w 10000"/>
                <a:gd name="connsiteY68" fmla="*/ 1912 h 10000"/>
                <a:gd name="connsiteX69" fmla="*/ 1593 w 10000"/>
                <a:gd name="connsiteY69" fmla="*/ 1912 h 10000"/>
                <a:gd name="connsiteX70" fmla="*/ 1785 w 10000"/>
                <a:gd name="connsiteY70" fmla="*/ 1912 h 10000"/>
                <a:gd name="connsiteX71" fmla="*/ 1974 w 10000"/>
                <a:gd name="connsiteY71" fmla="*/ 1996 h 10000"/>
                <a:gd name="connsiteX72" fmla="*/ 2293 w 10000"/>
                <a:gd name="connsiteY72" fmla="*/ 2059 h 10000"/>
                <a:gd name="connsiteX73" fmla="*/ 2485 w 10000"/>
                <a:gd name="connsiteY73" fmla="*/ 2080 h 10000"/>
                <a:gd name="connsiteX74" fmla="*/ 2801 w 10000"/>
                <a:gd name="connsiteY74" fmla="*/ 2120 h 10000"/>
                <a:gd name="connsiteX75" fmla="*/ 2994 w 10000"/>
                <a:gd name="connsiteY75" fmla="*/ 2142 h 10000"/>
                <a:gd name="connsiteX76" fmla="*/ 3187 w 10000"/>
                <a:gd name="connsiteY76" fmla="*/ 2181 h 10000"/>
                <a:gd name="connsiteX77" fmla="*/ 3375 w 10000"/>
                <a:gd name="connsiteY77" fmla="*/ 2181 h 10000"/>
                <a:gd name="connsiteX78" fmla="*/ 3886 w 10000"/>
                <a:gd name="connsiteY78" fmla="*/ 2142 h 10000"/>
                <a:gd name="connsiteX79" fmla="*/ 4076 w 10000"/>
                <a:gd name="connsiteY79" fmla="*/ 2120 h 10000"/>
                <a:gd name="connsiteX80" fmla="*/ 4334 w 10000"/>
                <a:gd name="connsiteY80" fmla="*/ 2059 h 10000"/>
                <a:gd name="connsiteX81" fmla="*/ 4522 w 10000"/>
                <a:gd name="connsiteY81" fmla="*/ 1996 h 10000"/>
                <a:gd name="connsiteX82" fmla="*/ 4906 w 10000"/>
                <a:gd name="connsiteY82" fmla="*/ 1912 h 10000"/>
                <a:gd name="connsiteX83" fmla="*/ 5415 w 10000"/>
                <a:gd name="connsiteY83" fmla="*/ 1891 h 10000"/>
                <a:gd name="connsiteX84" fmla="*/ 7516 w 10000"/>
                <a:gd name="connsiteY84" fmla="*/ 1372 h 10000"/>
                <a:gd name="connsiteX85" fmla="*/ 7773 w 10000"/>
                <a:gd name="connsiteY85" fmla="*/ 1311 h 10000"/>
                <a:gd name="connsiteX86" fmla="*/ 9363 w 10000"/>
                <a:gd name="connsiteY86" fmla="*/ 415 h 10000"/>
                <a:gd name="connsiteX87" fmla="*/ 10000 w 10000"/>
                <a:gd name="connsiteY87" fmla="*/ 0 h 10000"/>
                <a:gd name="connsiteX0" fmla="*/ 1081 w 10000"/>
                <a:gd name="connsiteY0" fmla="*/ 10000 h 10000"/>
                <a:gd name="connsiteX1" fmla="*/ 1020 w 10000"/>
                <a:gd name="connsiteY1" fmla="*/ 9874 h 10000"/>
                <a:gd name="connsiteX2" fmla="*/ 1020 w 10000"/>
                <a:gd name="connsiteY2" fmla="*/ 9624 h 10000"/>
                <a:gd name="connsiteX3" fmla="*/ 1274 w 10000"/>
                <a:gd name="connsiteY3" fmla="*/ 9523 h 10000"/>
                <a:gd name="connsiteX4" fmla="*/ 1527 w 10000"/>
                <a:gd name="connsiteY4" fmla="*/ 9417 h 10000"/>
                <a:gd name="connsiteX5" fmla="*/ 1785 w 10000"/>
                <a:gd name="connsiteY5" fmla="*/ 9188 h 10000"/>
                <a:gd name="connsiteX6" fmla="*/ 1974 w 10000"/>
                <a:gd name="connsiteY6" fmla="*/ 8959 h 10000"/>
                <a:gd name="connsiteX7" fmla="*/ 2612 w 10000"/>
                <a:gd name="connsiteY7" fmla="*/ 8547 h 10000"/>
                <a:gd name="connsiteX8" fmla="*/ 2801 w 10000"/>
                <a:gd name="connsiteY8" fmla="*/ 8252 h 10000"/>
                <a:gd name="connsiteX9" fmla="*/ 2994 w 10000"/>
                <a:gd name="connsiteY9" fmla="*/ 7794 h 10000"/>
                <a:gd name="connsiteX10" fmla="*/ 2929 w 10000"/>
                <a:gd name="connsiteY10" fmla="*/ 7505 h 10000"/>
                <a:gd name="connsiteX11" fmla="*/ 2675 w 10000"/>
                <a:gd name="connsiteY11" fmla="*/ 7193 h 10000"/>
                <a:gd name="connsiteX12" fmla="*/ 2612 w 10000"/>
                <a:gd name="connsiteY12" fmla="*/ 6945 h 10000"/>
                <a:gd name="connsiteX13" fmla="*/ 2293 w 10000"/>
                <a:gd name="connsiteY13" fmla="*/ 6716 h 10000"/>
                <a:gd name="connsiteX14" fmla="*/ 1974 w 10000"/>
                <a:gd name="connsiteY14" fmla="*/ 6549 h 10000"/>
                <a:gd name="connsiteX15" fmla="*/ 1912 w 10000"/>
                <a:gd name="connsiteY15" fmla="*/ 6423 h 10000"/>
                <a:gd name="connsiteX16" fmla="*/ 1912 w 10000"/>
                <a:gd name="connsiteY16" fmla="*/ 6320 h 10000"/>
                <a:gd name="connsiteX17" fmla="*/ 1974 w 10000"/>
                <a:gd name="connsiteY17" fmla="*/ 6299 h 10000"/>
                <a:gd name="connsiteX18" fmla="*/ 1974 w 10000"/>
                <a:gd name="connsiteY18" fmla="*/ 6156 h 10000"/>
                <a:gd name="connsiteX19" fmla="*/ 1912 w 10000"/>
                <a:gd name="connsiteY19" fmla="*/ 6073 h 10000"/>
                <a:gd name="connsiteX20" fmla="*/ 1974 w 10000"/>
                <a:gd name="connsiteY20" fmla="*/ 5987 h 10000"/>
                <a:gd name="connsiteX21" fmla="*/ 2101 w 10000"/>
                <a:gd name="connsiteY21" fmla="*/ 5863 h 10000"/>
                <a:gd name="connsiteX22" fmla="*/ 2101 w 10000"/>
                <a:gd name="connsiteY22" fmla="*/ 5738 h 10000"/>
                <a:gd name="connsiteX23" fmla="*/ 2101 w 10000"/>
                <a:gd name="connsiteY23" fmla="*/ 5573 h 10000"/>
                <a:gd name="connsiteX24" fmla="*/ 2101 w 10000"/>
                <a:gd name="connsiteY24" fmla="*/ 5449 h 10000"/>
                <a:gd name="connsiteX25" fmla="*/ 2101 w 10000"/>
                <a:gd name="connsiteY25" fmla="*/ 5343 h 10000"/>
                <a:gd name="connsiteX26" fmla="*/ 2421 w 10000"/>
                <a:gd name="connsiteY26" fmla="*/ 5322 h 10000"/>
                <a:gd name="connsiteX27" fmla="*/ 2801 w 10000"/>
                <a:gd name="connsiteY27" fmla="*/ 5217 h 10000"/>
                <a:gd name="connsiteX28" fmla="*/ 3315 w 10000"/>
                <a:gd name="connsiteY28" fmla="*/ 5052 h 10000"/>
                <a:gd name="connsiteX29" fmla="*/ 3632 w 10000"/>
                <a:gd name="connsiteY29" fmla="*/ 5011 h 10000"/>
                <a:gd name="connsiteX30" fmla="*/ 4076 w 10000"/>
                <a:gd name="connsiteY30" fmla="*/ 5052 h 10000"/>
                <a:gd name="connsiteX31" fmla="*/ 4522 w 10000"/>
                <a:gd name="connsiteY31" fmla="*/ 5011 h 10000"/>
                <a:gd name="connsiteX32" fmla="*/ 4586 w 10000"/>
                <a:gd name="connsiteY32" fmla="*/ 4946 h 10000"/>
                <a:gd name="connsiteX33" fmla="*/ 4522 w 10000"/>
                <a:gd name="connsiteY33" fmla="*/ 4864 h 10000"/>
                <a:gd name="connsiteX34" fmla="*/ 4397 w 10000"/>
                <a:gd name="connsiteY34" fmla="*/ 4761 h 10000"/>
                <a:gd name="connsiteX35" fmla="*/ 4397 w 10000"/>
                <a:gd name="connsiteY35" fmla="*/ 4635 h 10000"/>
                <a:gd name="connsiteX36" fmla="*/ 4397 w 10000"/>
                <a:gd name="connsiteY36" fmla="*/ 4530 h 10000"/>
                <a:gd name="connsiteX37" fmla="*/ 4076 w 10000"/>
                <a:gd name="connsiteY37" fmla="*/ 4472 h 10000"/>
                <a:gd name="connsiteX38" fmla="*/ 3886 w 10000"/>
                <a:gd name="connsiteY38" fmla="*/ 4492 h 10000"/>
                <a:gd name="connsiteX39" fmla="*/ 3375 w 10000"/>
                <a:gd name="connsiteY39" fmla="*/ 4592 h 10000"/>
                <a:gd name="connsiteX40" fmla="*/ 2675 w 10000"/>
                <a:gd name="connsiteY40" fmla="*/ 4719 h 10000"/>
                <a:gd name="connsiteX41" fmla="*/ 1912 w 10000"/>
                <a:gd name="connsiteY41" fmla="*/ 4780 h 10000"/>
                <a:gd name="connsiteX42" fmla="*/ 1274 w 10000"/>
                <a:gd name="connsiteY42" fmla="*/ 4719 h 10000"/>
                <a:gd name="connsiteX43" fmla="*/ 829 w 10000"/>
                <a:gd name="connsiteY43" fmla="*/ 4635 h 10000"/>
                <a:gd name="connsiteX44" fmla="*/ 701 w 10000"/>
                <a:gd name="connsiteY44" fmla="*/ 4530 h 10000"/>
                <a:gd name="connsiteX45" fmla="*/ 701 w 10000"/>
                <a:gd name="connsiteY45" fmla="*/ 4472 h 10000"/>
                <a:gd name="connsiteX46" fmla="*/ 829 w 10000"/>
                <a:gd name="connsiteY46" fmla="*/ 4408 h 10000"/>
                <a:gd name="connsiteX47" fmla="*/ 829 w 10000"/>
                <a:gd name="connsiteY47" fmla="*/ 4346 h 10000"/>
                <a:gd name="connsiteX48" fmla="*/ 829 w 10000"/>
                <a:gd name="connsiteY48" fmla="*/ 4263 h 10000"/>
                <a:gd name="connsiteX49" fmla="*/ 701 w 10000"/>
                <a:gd name="connsiteY49" fmla="*/ 4242 h 10000"/>
                <a:gd name="connsiteX50" fmla="*/ 507 w 10000"/>
                <a:gd name="connsiteY50" fmla="*/ 4034 h 10000"/>
                <a:gd name="connsiteX51" fmla="*/ 191 w 10000"/>
                <a:gd name="connsiteY51" fmla="*/ 3742 h 10000"/>
                <a:gd name="connsiteX52" fmla="*/ 0 w 10000"/>
                <a:gd name="connsiteY52" fmla="*/ 3513 h 10000"/>
                <a:gd name="connsiteX53" fmla="*/ 191 w 10000"/>
                <a:gd name="connsiteY53" fmla="*/ 3431 h 10000"/>
                <a:gd name="connsiteX54" fmla="*/ 382 w 10000"/>
                <a:gd name="connsiteY54" fmla="*/ 3349 h 10000"/>
                <a:gd name="connsiteX55" fmla="*/ 638 w 10000"/>
                <a:gd name="connsiteY55" fmla="*/ 3285 h 10000"/>
                <a:gd name="connsiteX56" fmla="*/ 701 w 10000"/>
                <a:gd name="connsiteY56" fmla="*/ 3263 h 10000"/>
                <a:gd name="connsiteX57" fmla="*/ 701 w 10000"/>
                <a:gd name="connsiteY57" fmla="*/ 3205 h 10000"/>
                <a:gd name="connsiteX58" fmla="*/ 507 w 10000"/>
                <a:gd name="connsiteY58" fmla="*/ 3098 h 10000"/>
                <a:gd name="connsiteX59" fmla="*/ 319 w 10000"/>
                <a:gd name="connsiteY59" fmla="*/ 2931 h 10000"/>
                <a:gd name="connsiteX60" fmla="*/ 191 w 10000"/>
                <a:gd name="connsiteY60" fmla="*/ 2805 h 10000"/>
                <a:gd name="connsiteX61" fmla="*/ 382 w 10000"/>
                <a:gd name="connsiteY61" fmla="*/ 2642 h 10000"/>
                <a:gd name="connsiteX62" fmla="*/ 638 w 10000"/>
                <a:gd name="connsiteY62" fmla="*/ 2536 h 10000"/>
                <a:gd name="connsiteX63" fmla="*/ 829 w 10000"/>
                <a:gd name="connsiteY63" fmla="*/ 2412 h 10000"/>
                <a:gd name="connsiteX64" fmla="*/ 1020 w 10000"/>
                <a:gd name="connsiteY64" fmla="*/ 2181 h 10000"/>
                <a:gd name="connsiteX65" fmla="*/ 1081 w 10000"/>
                <a:gd name="connsiteY65" fmla="*/ 2080 h 10000"/>
                <a:gd name="connsiteX66" fmla="*/ 1211 w 10000"/>
                <a:gd name="connsiteY66" fmla="*/ 2015 h 10000"/>
                <a:gd name="connsiteX67" fmla="*/ 1274 w 10000"/>
                <a:gd name="connsiteY67" fmla="*/ 1955 h 10000"/>
                <a:gd name="connsiteX68" fmla="*/ 1527 w 10000"/>
                <a:gd name="connsiteY68" fmla="*/ 1912 h 10000"/>
                <a:gd name="connsiteX69" fmla="*/ 1593 w 10000"/>
                <a:gd name="connsiteY69" fmla="*/ 1912 h 10000"/>
                <a:gd name="connsiteX70" fmla="*/ 1785 w 10000"/>
                <a:gd name="connsiteY70" fmla="*/ 1912 h 10000"/>
                <a:gd name="connsiteX71" fmla="*/ 1974 w 10000"/>
                <a:gd name="connsiteY71" fmla="*/ 1996 h 10000"/>
                <a:gd name="connsiteX72" fmla="*/ 2293 w 10000"/>
                <a:gd name="connsiteY72" fmla="*/ 2059 h 10000"/>
                <a:gd name="connsiteX73" fmla="*/ 2485 w 10000"/>
                <a:gd name="connsiteY73" fmla="*/ 2080 h 10000"/>
                <a:gd name="connsiteX74" fmla="*/ 2801 w 10000"/>
                <a:gd name="connsiteY74" fmla="*/ 2120 h 10000"/>
                <a:gd name="connsiteX75" fmla="*/ 2994 w 10000"/>
                <a:gd name="connsiteY75" fmla="*/ 2142 h 10000"/>
                <a:gd name="connsiteX76" fmla="*/ 3187 w 10000"/>
                <a:gd name="connsiteY76" fmla="*/ 2181 h 10000"/>
                <a:gd name="connsiteX77" fmla="*/ 3375 w 10000"/>
                <a:gd name="connsiteY77" fmla="*/ 2181 h 10000"/>
                <a:gd name="connsiteX78" fmla="*/ 3886 w 10000"/>
                <a:gd name="connsiteY78" fmla="*/ 2142 h 10000"/>
                <a:gd name="connsiteX79" fmla="*/ 4076 w 10000"/>
                <a:gd name="connsiteY79" fmla="*/ 2120 h 10000"/>
                <a:gd name="connsiteX80" fmla="*/ 4334 w 10000"/>
                <a:gd name="connsiteY80" fmla="*/ 2059 h 10000"/>
                <a:gd name="connsiteX81" fmla="*/ 4522 w 10000"/>
                <a:gd name="connsiteY81" fmla="*/ 1996 h 10000"/>
                <a:gd name="connsiteX82" fmla="*/ 4906 w 10000"/>
                <a:gd name="connsiteY82" fmla="*/ 1912 h 10000"/>
                <a:gd name="connsiteX83" fmla="*/ 5415 w 10000"/>
                <a:gd name="connsiteY83" fmla="*/ 1891 h 10000"/>
                <a:gd name="connsiteX84" fmla="*/ 7516 w 10000"/>
                <a:gd name="connsiteY84" fmla="*/ 1372 h 10000"/>
                <a:gd name="connsiteX85" fmla="*/ 9363 w 10000"/>
                <a:gd name="connsiteY85" fmla="*/ 415 h 10000"/>
                <a:gd name="connsiteX86" fmla="*/ 10000 w 10000"/>
                <a:gd name="connsiteY86" fmla="*/ 0 h 10000"/>
                <a:gd name="connsiteX0" fmla="*/ 1081 w 10000"/>
                <a:gd name="connsiteY0" fmla="*/ 10000 h 10000"/>
                <a:gd name="connsiteX1" fmla="*/ 1020 w 10000"/>
                <a:gd name="connsiteY1" fmla="*/ 9874 h 10000"/>
                <a:gd name="connsiteX2" fmla="*/ 1020 w 10000"/>
                <a:gd name="connsiteY2" fmla="*/ 9624 h 10000"/>
                <a:gd name="connsiteX3" fmla="*/ 1274 w 10000"/>
                <a:gd name="connsiteY3" fmla="*/ 9523 h 10000"/>
                <a:gd name="connsiteX4" fmla="*/ 1527 w 10000"/>
                <a:gd name="connsiteY4" fmla="*/ 9417 h 10000"/>
                <a:gd name="connsiteX5" fmla="*/ 1785 w 10000"/>
                <a:gd name="connsiteY5" fmla="*/ 9188 h 10000"/>
                <a:gd name="connsiteX6" fmla="*/ 1974 w 10000"/>
                <a:gd name="connsiteY6" fmla="*/ 8959 h 10000"/>
                <a:gd name="connsiteX7" fmla="*/ 2612 w 10000"/>
                <a:gd name="connsiteY7" fmla="*/ 8547 h 10000"/>
                <a:gd name="connsiteX8" fmla="*/ 2801 w 10000"/>
                <a:gd name="connsiteY8" fmla="*/ 8252 h 10000"/>
                <a:gd name="connsiteX9" fmla="*/ 2994 w 10000"/>
                <a:gd name="connsiteY9" fmla="*/ 7794 h 10000"/>
                <a:gd name="connsiteX10" fmla="*/ 2929 w 10000"/>
                <a:gd name="connsiteY10" fmla="*/ 7505 h 10000"/>
                <a:gd name="connsiteX11" fmla="*/ 2675 w 10000"/>
                <a:gd name="connsiteY11" fmla="*/ 7193 h 10000"/>
                <a:gd name="connsiteX12" fmla="*/ 2612 w 10000"/>
                <a:gd name="connsiteY12" fmla="*/ 6945 h 10000"/>
                <a:gd name="connsiteX13" fmla="*/ 2293 w 10000"/>
                <a:gd name="connsiteY13" fmla="*/ 6716 h 10000"/>
                <a:gd name="connsiteX14" fmla="*/ 1974 w 10000"/>
                <a:gd name="connsiteY14" fmla="*/ 6549 h 10000"/>
                <a:gd name="connsiteX15" fmla="*/ 1912 w 10000"/>
                <a:gd name="connsiteY15" fmla="*/ 6423 h 10000"/>
                <a:gd name="connsiteX16" fmla="*/ 1912 w 10000"/>
                <a:gd name="connsiteY16" fmla="*/ 6320 h 10000"/>
                <a:gd name="connsiteX17" fmla="*/ 1974 w 10000"/>
                <a:gd name="connsiteY17" fmla="*/ 6299 h 10000"/>
                <a:gd name="connsiteX18" fmla="*/ 1974 w 10000"/>
                <a:gd name="connsiteY18" fmla="*/ 6156 h 10000"/>
                <a:gd name="connsiteX19" fmla="*/ 1912 w 10000"/>
                <a:gd name="connsiteY19" fmla="*/ 6073 h 10000"/>
                <a:gd name="connsiteX20" fmla="*/ 1974 w 10000"/>
                <a:gd name="connsiteY20" fmla="*/ 5987 h 10000"/>
                <a:gd name="connsiteX21" fmla="*/ 2101 w 10000"/>
                <a:gd name="connsiteY21" fmla="*/ 5863 h 10000"/>
                <a:gd name="connsiteX22" fmla="*/ 2101 w 10000"/>
                <a:gd name="connsiteY22" fmla="*/ 5738 h 10000"/>
                <a:gd name="connsiteX23" fmla="*/ 2101 w 10000"/>
                <a:gd name="connsiteY23" fmla="*/ 5573 h 10000"/>
                <a:gd name="connsiteX24" fmla="*/ 2101 w 10000"/>
                <a:gd name="connsiteY24" fmla="*/ 5449 h 10000"/>
                <a:gd name="connsiteX25" fmla="*/ 2101 w 10000"/>
                <a:gd name="connsiteY25" fmla="*/ 5343 h 10000"/>
                <a:gd name="connsiteX26" fmla="*/ 2421 w 10000"/>
                <a:gd name="connsiteY26" fmla="*/ 5322 h 10000"/>
                <a:gd name="connsiteX27" fmla="*/ 2801 w 10000"/>
                <a:gd name="connsiteY27" fmla="*/ 5217 h 10000"/>
                <a:gd name="connsiteX28" fmla="*/ 3315 w 10000"/>
                <a:gd name="connsiteY28" fmla="*/ 5052 h 10000"/>
                <a:gd name="connsiteX29" fmla="*/ 3632 w 10000"/>
                <a:gd name="connsiteY29" fmla="*/ 5011 h 10000"/>
                <a:gd name="connsiteX30" fmla="*/ 4076 w 10000"/>
                <a:gd name="connsiteY30" fmla="*/ 5052 h 10000"/>
                <a:gd name="connsiteX31" fmla="*/ 4522 w 10000"/>
                <a:gd name="connsiteY31" fmla="*/ 5011 h 10000"/>
                <a:gd name="connsiteX32" fmla="*/ 4586 w 10000"/>
                <a:gd name="connsiteY32" fmla="*/ 4946 h 10000"/>
                <a:gd name="connsiteX33" fmla="*/ 4522 w 10000"/>
                <a:gd name="connsiteY33" fmla="*/ 4864 h 10000"/>
                <a:gd name="connsiteX34" fmla="*/ 4397 w 10000"/>
                <a:gd name="connsiteY34" fmla="*/ 4761 h 10000"/>
                <a:gd name="connsiteX35" fmla="*/ 4397 w 10000"/>
                <a:gd name="connsiteY35" fmla="*/ 4635 h 10000"/>
                <a:gd name="connsiteX36" fmla="*/ 4397 w 10000"/>
                <a:gd name="connsiteY36" fmla="*/ 4530 h 10000"/>
                <a:gd name="connsiteX37" fmla="*/ 4076 w 10000"/>
                <a:gd name="connsiteY37" fmla="*/ 4472 h 10000"/>
                <a:gd name="connsiteX38" fmla="*/ 3886 w 10000"/>
                <a:gd name="connsiteY38" fmla="*/ 4492 h 10000"/>
                <a:gd name="connsiteX39" fmla="*/ 3375 w 10000"/>
                <a:gd name="connsiteY39" fmla="*/ 4592 h 10000"/>
                <a:gd name="connsiteX40" fmla="*/ 2675 w 10000"/>
                <a:gd name="connsiteY40" fmla="*/ 4719 h 10000"/>
                <a:gd name="connsiteX41" fmla="*/ 1912 w 10000"/>
                <a:gd name="connsiteY41" fmla="*/ 4780 h 10000"/>
                <a:gd name="connsiteX42" fmla="*/ 1274 w 10000"/>
                <a:gd name="connsiteY42" fmla="*/ 4719 h 10000"/>
                <a:gd name="connsiteX43" fmla="*/ 829 w 10000"/>
                <a:gd name="connsiteY43" fmla="*/ 4635 h 10000"/>
                <a:gd name="connsiteX44" fmla="*/ 701 w 10000"/>
                <a:gd name="connsiteY44" fmla="*/ 4530 h 10000"/>
                <a:gd name="connsiteX45" fmla="*/ 701 w 10000"/>
                <a:gd name="connsiteY45" fmla="*/ 4472 h 10000"/>
                <a:gd name="connsiteX46" fmla="*/ 829 w 10000"/>
                <a:gd name="connsiteY46" fmla="*/ 4408 h 10000"/>
                <a:gd name="connsiteX47" fmla="*/ 829 w 10000"/>
                <a:gd name="connsiteY47" fmla="*/ 4346 h 10000"/>
                <a:gd name="connsiteX48" fmla="*/ 829 w 10000"/>
                <a:gd name="connsiteY48" fmla="*/ 4263 h 10000"/>
                <a:gd name="connsiteX49" fmla="*/ 701 w 10000"/>
                <a:gd name="connsiteY49" fmla="*/ 4242 h 10000"/>
                <a:gd name="connsiteX50" fmla="*/ 507 w 10000"/>
                <a:gd name="connsiteY50" fmla="*/ 4034 h 10000"/>
                <a:gd name="connsiteX51" fmla="*/ 191 w 10000"/>
                <a:gd name="connsiteY51" fmla="*/ 3742 h 10000"/>
                <a:gd name="connsiteX52" fmla="*/ 0 w 10000"/>
                <a:gd name="connsiteY52" fmla="*/ 3513 h 10000"/>
                <a:gd name="connsiteX53" fmla="*/ 191 w 10000"/>
                <a:gd name="connsiteY53" fmla="*/ 3431 h 10000"/>
                <a:gd name="connsiteX54" fmla="*/ 382 w 10000"/>
                <a:gd name="connsiteY54" fmla="*/ 3349 h 10000"/>
                <a:gd name="connsiteX55" fmla="*/ 638 w 10000"/>
                <a:gd name="connsiteY55" fmla="*/ 3285 h 10000"/>
                <a:gd name="connsiteX56" fmla="*/ 701 w 10000"/>
                <a:gd name="connsiteY56" fmla="*/ 3263 h 10000"/>
                <a:gd name="connsiteX57" fmla="*/ 701 w 10000"/>
                <a:gd name="connsiteY57" fmla="*/ 3205 h 10000"/>
                <a:gd name="connsiteX58" fmla="*/ 507 w 10000"/>
                <a:gd name="connsiteY58" fmla="*/ 3098 h 10000"/>
                <a:gd name="connsiteX59" fmla="*/ 319 w 10000"/>
                <a:gd name="connsiteY59" fmla="*/ 2931 h 10000"/>
                <a:gd name="connsiteX60" fmla="*/ 191 w 10000"/>
                <a:gd name="connsiteY60" fmla="*/ 2805 h 10000"/>
                <a:gd name="connsiteX61" fmla="*/ 382 w 10000"/>
                <a:gd name="connsiteY61" fmla="*/ 2642 h 10000"/>
                <a:gd name="connsiteX62" fmla="*/ 638 w 10000"/>
                <a:gd name="connsiteY62" fmla="*/ 2536 h 10000"/>
                <a:gd name="connsiteX63" fmla="*/ 829 w 10000"/>
                <a:gd name="connsiteY63" fmla="*/ 2412 h 10000"/>
                <a:gd name="connsiteX64" fmla="*/ 1020 w 10000"/>
                <a:gd name="connsiteY64" fmla="*/ 2181 h 10000"/>
                <a:gd name="connsiteX65" fmla="*/ 1081 w 10000"/>
                <a:gd name="connsiteY65" fmla="*/ 2080 h 10000"/>
                <a:gd name="connsiteX66" fmla="*/ 1211 w 10000"/>
                <a:gd name="connsiteY66" fmla="*/ 2015 h 10000"/>
                <a:gd name="connsiteX67" fmla="*/ 1274 w 10000"/>
                <a:gd name="connsiteY67" fmla="*/ 1955 h 10000"/>
                <a:gd name="connsiteX68" fmla="*/ 1527 w 10000"/>
                <a:gd name="connsiteY68" fmla="*/ 1912 h 10000"/>
                <a:gd name="connsiteX69" fmla="*/ 1593 w 10000"/>
                <a:gd name="connsiteY69" fmla="*/ 1912 h 10000"/>
                <a:gd name="connsiteX70" fmla="*/ 1785 w 10000"/>
                <a:gd name="connsiteY70" fmla="*/ 1912 h 10000"/>
                <a:gd name="connsiteX71" fmla="*/ 1974 w 10000"/>
                <a:gd name="connsiteY71" fmla="*/ 1996 h 10000"/>
                <a:gd name="connsiteX72" fmla="*/ 2293 w 10000"/>
                <a:gd name="connsiteY72" fmla="*/ 2059 h 10000"/>
                <a:gd name="connsiteX73" fmla="*/ 2485 w 10000"/>
                <a:gd name="connsiteY73" fmla="*/ 2080 h 10000"/>
                <a:gd name="connsiteX74" fmla="*/ 2801 w 10000"/>
                <a:gd name="connsiteY74" fmla="*/ 2120 h 10000"/>
                <a:gd name="connsiteX75" fmla="*/ 2994 w 10000"/>
                <a:gd name="connsiteY75" fmla="*/ 2142 h 10000"/>
                <a:gd name="connsiteX76" fmla="*/ 3187 w 10000"/>
                <a:gd name="connsiteY76" fmla="*/ 2181 h 10000"/>
                <a:gd name="connsiteX77" fmla="*/ 3375 w 10000"/>
                <a:gd name="connsiteY77" fmla="*/ 2181 h 10000"/>
                <a:gd name="connsiteX78" fmla="*/ 3886 w 10000"/>
                <a:gd name="connsiteY78" fmla="*/ 2142 h 10000"/>
                <a:gd name="connsiteX79" fmla="*/ 4076 w 10000"/>
                <a:gd name="connsiteY79" fmla="*/ 2120 h 10000"/>
                <a:gd name="connsiteX80" fmla="*/ 4334 w 10000"/>
                <a:gd name="connsiteY80" fmla="*/ 2059 h 10000"/>
                <a:gd name="connsiteX81" fmla="*/ 4522 w 10000"/>
                <a:gd name="connsiteY81" fmla="*/ 1996 h 10000"/>
                <a:gd name="connsiteX82" fmla="*/ 4906 w 10000"/>
                <a:gd name="connsiteY82" fmla="*/ 1912 h 10000"/>
                <a:gd name="connsiteX83" fmla="*/ 5415 w 10000"/>
                <a:gd name="connsiteY83" fmla="*/ 1891 h 10000"/>
                <a:gd name="connsiteX84" fmla="*/ 9363 w 10000"/>
                <a:gd name="connsiteY84" fmla="*/ 415 h 10000"/>
                <a:gd name="connsiteX85" fmla="*/ 10000 w 10000"/>
                <a:gd name="connsiteY85" fmla="*/ 0 h 10000"/>
                <a:gd name="connsiteX0" fmla="*/ 1081 w 10000"/>
                <a:gd name="connsiteY0" fmla="*/ 10000 h 10000"/>
                <a:gd name="connsiteX1" fmla="*/ 1020 w 10000"/>
                <a:gd name="connsiteY1" fmla="*/ 9874 h 10000"/>
                <a:gd name="connsiteX2" fmla="*/ 1020 w 10000"/>
                <a:gd name="connsiteY2" fmla="*/ 9624 h 10000"/>
                <a:gd name="connsiteX3" fmla="*/ 1274 w 10000"/>
                <a:gd name="connsiteY3" fmla="*/ 9523 h 10000"/>
                <a:gd name="connsiteX4" fmla="*/ 1527 w 10000"/>
                <a:gd name="connsiteY4" fmla="*/ 9417 h 10000"/>
                <a:gd name="connsiteX5" fmla="*/ 1785 w 10000"/>
                <a:gd name="connsiteY5" fmla="*/ 9188 h 10000"/>
                <a:gd name="connsiteX6" fmla="*/ 1974 w 10000"/>
                <a:gd name="connsiteY6" fmla="*/ 8959 h 10000"/>
                <a:gd name="connsiteX7" fmla="*/ 2612 w 10000"/>
                <a:gd name="connsiteY7" fmla="*/ 8547 h 10000"/>
                <a:gd name="connsiteX8" fmla="*/ 2801 w 10000"/>
                <a:gd name="connsiteY8" fmla="*/ 8252 h 10000"/>
                <a:gd name="connsiteX9" fmla="*/ 2994 w 10000"/>
                <a:gd name="connsiteY9" fmla="*/ 7794 h 10000"/>
                <a:gd name="connsiteX10" fmla="*/ 2929 w 10000"/>
                <a:gd name="connsiteY10" fmla="*/ 7505 h 10000"/>
                <a:gd name="connsiteX11" fmla="*/ 2675 w 10000"/>
                <a:gd name="connsiteY11" fmla="*/ 7193 h 10000"/>
                <a:gd name="connsiteX12" fmla="*/ 2612 w 10000"/>
                <a:gd name="connsiteY12" fmla="*/ 6945 h 10000"/>
                <a:gd name="connsiteX13" fmla="*/ 2293 w 10000"/>
                <a:gd name="connsiteY13" fmla="*/ 6716 h 10000"/>
                <a:gd name="connsiteX14" fmla="*/ 1974 w 10000"/>
                <a:gd name="connsiteY14" fmla="*/ 6549 h 10000"/>
                <a:gd name="connsiteX15" fmla="*/ 1912 w 10000"/>
                <a:gd name="connsiteY15" fmla="*/ 6423 h 10000"/>
                <a:gd name="connsiteX16" fmla="*/ 1912 w 10000"/>
                <a:gd name="connsiteY16" fmla="*/ 6320 h 10000"/>
                <a:gd name="connsiteX17" fmla="*/ 1974 w 10000"/>
                <a:gd name="connsiteY17" fmla="*/ 6299 h 10000"/>
                <a:gd name="connsiteX18" fmla="*/ 1974 w 10000"/>
                <a:gd name="connsiteY18" fmla="*/ 6156 h 10000"/>
                <a:gd name="connsiteX19" fmla="*/ 1912 w 10000"/>
                <a:gd name="connsiteY19" fmla="*/ 6073 h 10000"/>
                <a:gd name="connsiteX20" fmla="*/ 1974 w 10000"/>
                <a:gd name="connsiteY20" fmla="*/ 5987 h 10000"/>
                <a:gd name="connsiteX21" fmla="*/ 2101 w 10000"/>
                <a:gd name="connsiteY21" fmla="*/ 5863 h 10000"/>
                <a:gd name="connsiteX22" fmla="*/ 2101 w 10000"/>
                <a:gd name="connsiteY22" fmla="*/ 5738 h 10000"/>
                <a:gd name="connsiteX23" fmla="*/ 2101 w 10000"/>
                <a:gd name="connsiteY23" fmla="*/ 5573 h 10000"/>
                <a:gd name="connsiteX24" fmla="*/ 2101 w 10000"/>
                <a:gd name="connsiteY24" fmla="*/ 5449 h 10000"/>
                <a:gd name="connsiteX25" fmla="*/ 2101 w 10000"/>
                <a:gd name="connsiteY25" fmla="*/ 5343 h 10000"/>
                <a:gd name="connsiteX26" fmla="*/ 2421 w 10000"/>
                <a:gd name="connsiteY26" fmla="*/ 5322 h 10000"/>
                <a:gd name="connsiteX27" fmla="*/ 2801 w 10000"/>
                <a:gd name="connsiteY27" fmla="*/ 5217 h 10000"/>
                <a:gd name="connsiteX28" fmla="*/ 3315 w 10000"/>
                <a:gd name="connsiteY28" fmla="*/ 5052 h 10000"/>
                <a:gd name="connsiteX29" fmla="*/ 3632 w 10000"/>
                <a:gd name="connsiteY29" fmla="*/ 5011 h 10000"/>
                <a:gd name="connsiteX30" fmla="*/ 4076 w 10000"/>
                <a:gd name="connsiteY30" fmla="*/ 5052 h 10000"/>
                <a:gd name="connsiteX31" fmla="*/ 4522 w 10000"/>
                <a:gd name="connsiteY31" fmla="*/ 5011 h 10000"/>
                <a:gd name="connsiteX32" fmla="*/ 4586 w 10000"/>
                <a:gd name="connsiteY32" fmla="*/ 4946 h 10000"/>
                <a:gd name="connsiteX33" fmla="*/ 4522 w 10000"/>
                <a:gd name="connsiteY33" fmla="*/ 4864 h 10000"/>
                <a:gd name="connsiteX34" fmla="*/ 4397 w 10000"/>
                <a:gd name="connsiteY34" fmla="*/ 4761 h 10000"/>
                <a:gd name="connsiteX35" fmla="*/ 4397 w 10000"/>
                <a:gd name="connsiteY35" fmla="*/ 4635 h 10000"/>
                <a:gd name="connsiteX36" fmla="*/ 4397 w 10000"/>
                <a:gd name="connsiteY36" fmla="*/ 4530 h 10000"/>
                <a:gd name="connsiteX37" fmla="*/ 4076 w 10000"/>
                <a:gd name="connsiteY37" fmla="*/ 4472 h 10000"/>
                <a:gd name="connsiteX38" fmla="*/ 3886 w 10000"/>
                <a:gd name="connsiteY38" fmla="*/ 4492 h 10000"/>
                <a:gd name="connsiteX39" fmla="*/ 3375 w 10000"/>
                <a:gd name="connsiteY39" fmla="*/ 4592 h 10000"/>
                <a:gd name="connsiteX40" fmla="*/ 2675 w 10000"/>
                <a:gd name="connsiteY40" fmla="*/ 4719 h 10000"/>
                <a:gd name="connsiteX41" fmla="*/ 1912 w 10000"/>
                <a:gd name="connsiteY41" fmla="*/ 4780 h 10000"/>
                <a:gd name="connsiteX42" fmla="*/ 1274 w 10000"/>
                <a:gd name="connsiteY42" fmla="*/ 4719 h 10000"/>
                <a:gd name="connsiteX43" fmla="*/ 829 w 10000"/>
                <a:gd name="connsiteY43" fmla="*/ 4635 h 10000"/>
                <a:gd name="connsiteX44" fmla="*/ 701 w 10000"/>
                <a:gd name="connsiteY44" fmla="*/ 4530 h 10000"/>
                <a:gd name="connsiteX45" fmla="*/ 701 w 10000"/>
                <a:gd name="connsiteY45" fmla="*/ 4472 h 10000"/>
                <a:gd name="connsiteX46" fmla="*/ 829 w 10000"/>
                <a:gd name="connsiteY46" fmla="*/ 4408 h 10000"/>
                <a:gd name="connsiteX47" fmla="*/ 829 w 10000"/>
                <a:gd name="connsiteY47" fmla="*/ 4346 h 10000"/>
                <a:gd name="connsiteX48" fmla="*/ 829 w 10000"/>
                <a:gd name="connsiteY48" fmla="*/ 4263 h 10000"/>
                <a:gd name="connsiteX49" fmla="*/ 701 w 10000"/>
                <a:gd name="connsiteY49" fmla="*/ 4242 h 10000"/>
                <a:gd name="connsiteX50" fmla="*/ 507 w 10000"/>
                <a:gd name="connsiteY50" fmla="*/ 4034 h 10000"/>
                <a:gd name="connsiteX51" fmla="*/ 191 w 10000"/>
                <a:gd name="connsiteY51" fmla="*/ 3742 h 10000"/>
                <a:gd name="connsiteX52" fmla="*/ 0 w 10000"/>
                <a:gd name="connsiteY52" fmla="*/ 3513 h 10000"/>
                <a:gd name="connsiteX53" fmla="*/ 191 w 10000"/>
                <a:gd name="connsiteY53" fmla="*/ 3431 h 10000"/>
                <a:gd name="connsiteX54" fmla="*/ 382 w 10000"/>
                <a:gd name="connsiteY54" fmla="*/ 3349 h 10000"/>
                <a:gd name="connsiteX55" fmla="*/ 638 w 10000"/>
                <a:gd name="connsiteY55" fmla="*/ 3285 h 10000"/>
                <a:gd name="connsiteX56" fmla="*/ 701 w 10000"/>
                <a:gd name="connsiteY56" fmla="*/ 3263 h 10000"/>
                <a:gd name="connsiteX57" fmla="*/ 701 w 10000"/>
                <a:gd name="connsiteY57" fmla="*/ 3205 h 10000"/>
                <a:gd name="connsiteX58" fmla="*/ 507 w 10000"/>
                <a:gd name="connsiteY58" fmla="*/ 3098 h 10000"/>
                <a:gd name="connsiteX59" fmla="*/ 319 w 10000"/>
                <a:gd name="connsiteY59" fmla="*/ 2931 h 10000"/>
                <a:gd name="connsiteX60" fmla="*/ 191 w 10000"/>
                <a:gd name="connsiteY60" fmla="*/ 2805 h 10000"/>
                <a:gd name="connsiteX61" fmla="*/ 382 w 10000"/>
                <a:gd name="connsiteY61" fmla="*/ 2642 h 10000"/>
                <a:gd name="connsiteX62" fmla="*/ 638 w 10000"/>
                <a:gd name="connsiteY62" fmla="*/ 2536 h 10000"/>
                <a:gd name="connsiteX63" fmla="*/ 829 w 10000"/>
                <a:gd name="connsiteY63" fmla="*/ 2412 h 10000"/>
                <a:gd name="connsiteX64" fmla="*/ 1020 w 10000"/>
                <a:gd name="connsiteY64" fmla="*/ 2181 h 10000"/>
                <a:gd name="connsiteX65" fmla="*/ 1081 w 10000"/>
                <a:gd name="connsiteY65" fmla="*/ 2080 h 10000"/>
                <a:gd name="connsiteX66" fmla="*/ 1211 w 10000"/>
                <a:gd name="connsiteY66" fmla="*/ 2015 h 10000"/>
                <a:gd name="connsiteX67" fmla="*/ 1274 w 10000"/>
                <a:gd name="connsiteY67" fmla="*/ 1955 h 10000"/>
                <a:gd name="connsiteX68" fmla="*/ 1527 w 10000"/>
                <a:gd name="connsiteY68" fmla="*/ 1912 h 10000"/>
                <a:gd name="connsiteX69" fmla="*/ 1593 w 10000"/>
                <a:gd name="connsiteY69" fmla="*/ 1912 h 10000"/>
                <a:gd name="connsiteX70" fmla="*/ 1785 w 10000"/>
                <a:gd name="connsiteY70" fmla="*/ 1912 h 10000"/>
                <a:gd name="connsiteX71" fmla="*/ 1974 w 10000"/>
                <a:gd name="connsiteY71" fmla="*/ 1996 h 10000"/>
                <a:gd name="connsiteX72" fmla="*/ 2293 w 10000"/>
                <a:gd name="connsiteY72" fmla="*/ 2059 h 10000"/>
                <a:gd name="connsiteX73" fmla="*/ 2485 w 10000"/>
                <a:gd name="connsiteY73" fmla="*/ 2080 h 10000"/>
                <a:gd name="connsiteX74" fmla="*/ 2801 w 10000"/>
                <a:gd name="connsiteY74" fmla="*/ 2120 h 10000"/>
                <a:gd name="connsiteX75" fmla="*/ 2994 w 10000"/>
                <a:gd name="connsiteY75" fmla="*/ 2142 h 10000"/>
                <a:gd name="connsiteX76" fmla="*/ 3187 w 10000"/>
                <a:gd name="connsiteY76" fmla="*/ 2181 h 10000"/>
                <a:gd name="connsiteX77" fmla="*/ 3375 w 10000"/>
                <a:gd name="connsiteY77" fmla="*/ 2181 h 10000"/>
                <a:gd name="connsiteX78" fmla="*/ 3886 w 10000"/>
                <a:gd name="connsiteY78" fmla="*/ 2142 h 10000"/>
                <a:gd name="connsiteX79" fmla="*/ 4076 w 10000"/>
                <a:gd name="connsiteY79" fmla="*/ 2120 h 10000"/>
                <a:gd name="connsiteX80" fmla="*/ 4334 w 10000"/>
                <a:gd name="connsiteY80" fmla="*/ 2059 h 10000"/>
                <a:gd name="connsiteX81" fmla="*/ 4522 w 10000"/>
                <a:gd name="connsiteY81" fmla="*/ 1996 h 10000"/>
                <a:gd name="connsiteX82" fmla="*/ 4906 w 10000"/>
                <a:gd name="connsiteY82" fmla="*/ 1912 h 10000"/>
                <a:gd name="connsiteX83" fmla="*/ 5415 w 10000"/>
                <a:gd name="connsiteY83" fmla="*/ 1891 h 10000"/>
                <a:gd name="connsiteX84" fmla="*/ 10000 w 10000"/>
                <a:gd name="connsiteY84" fmla="*/ 0 h 10000"/>
                <a:gd name="connsiteX0" fmla="*/ 1081 w 5415"/>
                <a:gd name="connsiteY0" fmla="*/ 8109 h 8109"/>
                <a:gd name="connsiteX1" fmla="*/ 1020 w 5415"/>
                <a:gd name="connsiteY1" fmla="*/ 7983 h 8109"/>
                <a:gd name="connsiteX2" fmla="*/ 1020 w 5415"/>
                <a:gd name="connsiteY2" fmla="*/ 7733 h 8109"/>
                <a:gd name="connsiteX3" fmla="*/ 1274 w 5415"/>
                <a:gd name="connsiteY3" fmla="*/ 7632 h 8109"/>
                <a:gd name="connsiteX4" fmla="*/ 1527 w 5415"/>
                <a:gd name="connsiteY4" fmla="*/ 7526 h 8109"/>
                <a:gd name="connsiteX5" fmla="*/ 1785 w 5415"/>
                <a:gd name="connsiteY5" fmla="*/ 7297 h 8109"/>
                <a:gd name="connsiteX6" fmla="*/ 1974 w 5415"/>
                <a:gd name="connsiteY6" fmla="*/ 7068 h 8109"/>
                <a:gd name="connsiteX7" fmla="*/ 2612 w 5415"/>
                <a:gd name="connsiteY7" fmla="*/ 6656 h 8109"/>
                <a:gd name="connsiteX8" fmla="*/ 2801 w 5415"/>
                <a:gd name="connsiteY8" fmla="*/ 6361 h 8109"/>
                <a:gd name="connsiteX9" fmla="*/ 2994 w 5415"/>
                <a:gd name="connsiteY9" fmla="*/ 5903 h 8109"/>
                <a:gd name="connsiteX10" fmla="*/ 2929 w 5415"/>
                <a:gd name="connsiteY10" fmla="*/ 5614 h 8109"/>
                <a:gd name="connsiteX11" fmla="*/ 2675 w 5415"/>
                <a:gd name="connsiteY11" fmla="*/ 5302 h 8109"/>
                <a:gd name="connsiteX12" fmla="*/ 2612 w 5415"/>
                <a:gd name="connsiteY12" fmla="*/ 5054 h 8109"/>
                <a:gd name="connsiteX13" fmla="*/ 2293 w 5415"/>
                <a:gd name="connsiteY13" fmla="*/ 4825 h 8109"/>
                <a:gd name="connsiteX14" fmla="*/ 1974 w 5415"/>
                <a:gd name="connsiteY14" fmla="*/ 4658 h 8109"/>
                <a:gd name="connsiteX15" fmla="*/ 1912 w 5415"/>
                <a:gd name="connsiteY15" fmla="*/ 4532 h 8109"/>
                <a:gd name="connsiteX16" fmla="*/ 1912 w 5415"/>
                <a:gd name="connsiteY16" fmla="*/ 4429 h 8109"/>
                <a:gd name="connsiteX17" fmla="*/ 1974 w 5415"/>
                <a:gd name="connsiteY17" fmla="*/ 4408 h 8109"/>
                <a:gd name="connsiteX18" fmla="*/ 1974 w 5415"/>
                <a:gd name="connsiteY18" fmla="*/ 4265 h 8109"/>
                <a:gd name="connsiteX19" fmla="*/ 1912 w 5415"/>
                <a:gd name="connsiteY19" fmla="*/ 4182 h 8109"/>
                <a:gd name="connsiteX20" fmla="*/ 1974 w 5415"/>
                <a:gd name="connsiteY20" fmla="*/ 4096 h 8109"/>
                <a:gd name="connsiteX21" fmla="*/ 2101 w 5415"/>
                <a:gd name="connsiteY21" fmla="*/ 3972 h 8109"/>
                <a:gd name="connsiteX22" fmla="*/ 2101 w 5415"/>
                <a:gd name="connsiteY22" fmla="*/ 3847 h 8109"/>
                <a:gd name="connsiteX23" fmla="*/ 2101 w 5415"/>
                <a:gd name="connsiteY23" fmla="*/ 3682 h 8109"/>
                <a:gd name="connsiteX24" fmla="*/ 2101 w 5415"/>
                <a:gd name="connsiteY24" fmla="*/ 3558 h 8109"/>
                <a:gd name="connsiteX25" fmla="*/ 2101 w 5415"/>
                <a:gd name="connsiteY25" fmla="*/ 3452 h 8109"/>
                <a:gd name="connsiteX26" fmla="*/ 2421 w 5415"/>
                <a:gd name="connsiteY26" fmla="*/ 3431 h 8109"/>
                <a:gd name="connsiteX27" fmla="*/ 2801 w 5415"/>
                <a:gd name="connsiteY27" fmla="*/ 3326 h 8109"/>
                <a:gd name="connsiteX28" fmla="*/ 3315 w 5415"/>
                <a:gd name="connsiteY28" fmla="*/ 3161 h 8109"/>
                <a:gd name="connsiteX29" fmla="*/ 3632 w 5415"/>
                <a:gd name="connsiteY29" fmla="*/ 3120 h 8109"/>
                <a:gd name="connsiteX30" fmla="*/ 4076 w 5415"/>
                <a:gd name="connsiteY30" fmla="*/ 3161 h 8109"/>
                <a:gd name="connsiteX31" fmla="*/ 4522 w 5415"/>
                <a:gd name="connsiteY31" fmla="*/ 3120 h 8109"/>
                <a:gd name="connsiteX32" fmla="*/ 4586 w 5415"/>
                <a:gd name="connsiteY32" fmla="*/ 3055 h 8109"/>
                <a:gd name="connsiteX33" fmla="*/ 4522 w 5415"/>
                <a:gd name="connsiteY33" fmla="*/ 2973 h 8109"/>
                <a:gd name="connsiteX34" fmla="*/ 4397 w 5415"/>
                <a:gd name="connsiteY34" fmla="*/ 2870 h 8109"/>
                <a:gd name="connsiteX35" fmla="*/ 4397 w 5415"/>
                <a:gd name="connsiteY35" fmla="*/ 2744 h 8109"/>
                <a:gd name="connsiteX36" fmla="*/ 4397 w 5415"/>
                <a:gd name="connsiteY36" fmla="*/ 2639 h 8109"/>
                <a:gd name="connsiteX37" fmla="*/ 4076 w 5415"/>
                <a:gd name="connsiteY37" fmla="*/ 2581 h 8109"/>
                <a:gd name="connsiteX38" fmla="*/ 3886 w 5415"/>
                <a:gd name="connsiteY38" fmla="*/ 2601 h 8109"/>
                <a:gd name="connsiteX39" fmla="*/ 3375 w 5415"/>
                <a:gd name="connsiteY39" fmla="*/ 2701 h 8109"/>
                <a:gd name="connsiteX40" fmla="*/ 2675 w 5415"/>
                <a:gd name="connsiteY40" fmla="*/ 2828 h 8109"/>
                <a:gd name="connsiteX41" fmla="*/ 1912 w 5415"/>
                <a:gd name="connsiteY41" fmla="*/ 2889 h 8109"/>
                <a:gd name="connsiteX42" fmla="*/ 1274 w 5415"/>
                <a:gd name="connsiteY42" fmla="*/ 2828 h 8109"/>
                <a:gd name="connsiteX43" fmla="*/ 829 w 5415"/>
                <a:gd name="connsiteY43" fmla="*/ 2744 h 8109"/>
                <a:gd name="connsiteX44" fmla="*/ 701 w 5415"/>
                <a:gd name="connsiteY44" fmla="*/ 2639 h 8109"/>
                <a:gd name="connsiteX45" fmla="*/ 701 w 5415"/>
                <a:gd name="connsiteY45" fmla="*/ 2581 h 8109"/>
                <a:gd name="connsiteX46" fmla="*/ 829 w 5415"/>
                <a:gd name="connsiteY46" fmla="*/ 2517 h 8109"/>
                <a:gd name="connsiteX47" fmla="*/ 829 w 5415"/>
                <a:gd name="connsiteY47" fmla="*/ 2455 h 8109"/>
                <a:gd name="connsiteX48" fmla="*/ 829 w 5415"/>
                <a:gd name="connsiteY48" fmla="*/ 2372 h 8109"/>
                <a:gd name="connsiteX49" fmla="*/ 701 w 5415"/>
                <a:gd name="connsiteY49" fmla="*/ 2351 h 8109"/>
                <a:gd name="connsiteX50" fmla="*/ 507 w 5415"/>
                <a:gd name="connsiteY50" fmla="*/ 2143 h 8109"/>
                <a:gd name="connsiteX51" fmla="*/ 191 w 5415"/>
                <a:gd name="connsiteY51" fmla="*/ 1851 h 8109"/>
                <a:gd name="connsiteX52" fmla="*/ 0 w 5415"/>
                <a:gd name="connsiteY52" fmla="*/ 1622 h 8109"/>
                <a:gd name="connsiteX53" fmla="*/ 191 w 5415"/>
                <a:gd name="connsiteY53" fmla="*/ 1540 h 8109"/>
                <a:gd name="connsiteX54" fmla="*/ 382 w 5415"/>
                <a:gd name="connsiteY54" fmla="*/ 1458 h 8109"/>
                <a:gd name="connsiteX55" fmla="*/ 638 w 5415"/>
                <a:gd name="connsiteY55" fmla="*/ 1394 h 8109"/>
                <a:gd name="connsiteX56" fmla="*/ 701 w 5415"/>
                <a:gd name="connsiteY56" fmla="*/ 1372 h 8109"/>
                <a:gd name="connsiteX57" fmla="*/ 701 w 5415"/>
                <a:gd name="connsiteY57" fmla="*/ 1314 h 8109"/>
                <a:gd name="connsiteX58" fmla="*/ 507 w 5415"/>
                <a:gd name="connsiteY58" fmla="*/ 1207 h 8109"/>
                <a:gd name="connsiteX59" fmla="*/ 319 w 5415"/>
                <a:gd name="connsiteY59" fmla="*/ 1040 h 8109"/>
                <a:gd name="connsiteX60" fmla="*/ 191 w 5415"/>
                <a:gd name="connsiteY60" fmla="*/ 914 h 8109"/>
                <a:gd name="connsiteX61" fmla="*/ 382 w 5415"/>
                <a:gd name="connsiteY61" fmla="*/ 751 h 8109"/>
                <a:gd name="connsiteX62" fmla="*/ 638 w 5415"/>
                <a:gd name="connsiteY62" fmla="*/ 645 h 8109"/>
                <a:gd name="connsiteX63" fmla="*/ 829 w 5415"/>
                <a:gd name="connsiteY63" fmla="*/ 521 h 8109"/>
                <a:gd name="connsiteX64" fmla="*/ 1020 w 5415"/>
                <a:gd name="connsiteY64" fmla="*/ 290 h 8109"/>
                <a:gd name="connsiteX65" fmla="*/ 1081 w 5415"/>
                <a:gd name="connsiteY65" fmla="*/ 189 h 8109"/>
                <a:gd name="connsiteX66" fmla="*/ 1211 w 5415"/>
                <a:gd name="connsiteY66" fmla="*/ 124 h 8109"/>
                <a:gd name="connsiteX67" fmla="*/ 1274 w 5415"/>
                <a:gd name="connsiteY67" fmla="*/ 64 h 8109"/>
                <a:gd name="connsiteX68" fmla="*/ 1527 w 5415"/>
                <a:gd name="connsiteY68" fmla="*/ 21 h 8109"/>
                <a:gd name="connsiteX69" fmla="*/ 1593 w 5415"/>
                <a:gd name="connsiteY69" fmla="*/ 21 h 8109"/>
                <a:gd name="connsiteX70" fmla="*/ 1785 w 5415"/>
                <a:gd name="connsiteY70" fmla="*/ 21 h 8109"/>
                <a:gd name="connsiteX71" fmla="*/ 1974 w 5415"/>
                <a:gd name="connsiteY71" fmla="*/ 105 h 8109"/>
                <a:gd name="connsiteX72" fmla="*/ 2293 w 5415"/>
                <a:gd name="connsiteY72" fmla="*/ 168 h 8109"/>
                <a:gd name="connsiteX73" fmla="*/ 2485 w 5415"/>
                <a:gd name="connsiteY73" fmla="*/ 189 h 8109"/>
                <a:gd name="connsiteX74" fmla="*/ 2801 w 5415"/>
                <a:gd name="connsiteY74" fmla="*/ 229 h 8109"/>
                <a:gd name="connsiteX75" fmla="*/ 2994 w 5415"/>
                <a:gd name="connsiteY75" fmla="*/ 251 h 8109"/>
                <a:gd name="connsiteX76" fmla="*/ 3187 w 5415"/>
                <a:gd name="connsiteY76" fmla="*/ 290 h 8109"/>
                <a:gd name="connsiteX77" fmla="*/ 3375 w 5415"/>
                <a:gd name="connsiteY77" fmla="*/ 290 h 8109"/>
                <a:gd name="connsiteX78" fmla="*/ 3886 w 5415"/>
                <a:gd name="connsiteY78" fmla="*/ 251 h 8109"/>
                <a:gd name="connsiteX79" fmla="*/ 4076 w 5415"/>
                <a:gd name="connsiteY79" fmla="*/ 229 h 8109"/>
                <a:gd name="connsiteX80" fmla="*/ 4334 w 5415"/>
                <a:gd name="connsiteY80" fmla="*/ 168 h 8109"/>
                <a:gd name="connsiteX81" fmla="*/ 4522 w 5415"/>
                <a:gd name="connsiteY81" fmla="*/ 105 h 8109"/>
                <a:gd name="connsiteX82" fmla="*/ 4906 w 5415"/>
                <a:gd name="connsiteY82" fmla="*/ 21 h 8109"/>
                <a:gd name="connsiteX83" fmla="*/ 5415 w 5415"/>
                <a:gd name="connsiteY83" fmla="*/ 0 h 8109"/>
                <a:gd name="connsiteX0" fmla="*/ 1996 w 9060"/>
                <a:gd name="connsiteY0" fmla="*/ 9974 h 9974"/>
                <a:gd name="connsiteX1" fmla="*/ 1884 w 9060"/>
                <a:gd name="connsiteY1" fmla="*/ 9819 h 9974"/>
                <a:gd name="connsiteX2" fmla="*/ 1884 w 9060"/>
                <a:gd name="connsiteY2" fmla="*/ 9510 h 9974"/>
                <a:gd name="connsiteX3" fmla="*/ 2353 w 9060"/>
                <a:gd name="connsiteY3" fmla="*/ 9386 h 9974"/>
                <a:gd name="connsiteX4" fmla="*/ 2820 w 9060"/>
                <a:gd name="connsiteY4" fmla="*/ 9255 h 9974"/>
                <a:gd name="connsiteX5" fmla="*/ 3296 w 9060"/>
                <a:gd name="connsiteY5" fmla="*/ 8973 h 9974"/>
                <a:gd name="connsiteX6" fmla="*/ 3645 w 9060"/>
                <a:gd name="connsiteY6" fmla="*/ 8690 h 9974"/>
                <a:gd name="connsiteX7" fmla="*/ 4824 w 9060"/>
                <a:gd name="connsiteY7" fmla="*/ 8182 h 9974"/>
                <a:gd name="connsiteX8" fmla="*/ 5173 w 9060"/>
                <a:gd name="connsiteY8" fmla="*/ 7818 h 9974"/>
                <a:gd name="connsiteX9" fmla="*/ 5529 w 9060"/>
                <a:gd name="connsiteY9" fmla="*/ 7254 h 9974"/>
                <a:gd name="connsiteX10" fmla="*/ 5409 w 9060"/>
                <a:gd name="connsiteY10" fmla="*/ 6897 h 9974"/>
                <a:gd name="connsiteX11" fmla="*/ 4940 w 9060"/>
                <a:gd name="connsiteY11" fmla="*/ 6512 h 9974"/>
                <a:gd name="connsiteX12" fmla="*/ 4824 w 9060"/>
                <a:gd name="connsiteY12" fmla="*/ 6207 h 9974"/>
                <a:gd name="connsiteX13" fmla="*/ 4235 w 9060"/>
                <a:gd name="connsiteY13" fmla="*/ 5924 h 9974"/>
                <a:gd name="connsiteX14" fmla="*/ 3645 w 9060"/>
                <a:gd name="connsiteY14" fmla="*/ 5718 h 9974"/>
                <a:gd name="connsiteX15" fmla="*/ 3531 w 9060"/>
                <a:gd name="connsiteY15" fmla="*/ 5563 h 9974"/>
                <a:gd name="connsiteX16" fmla="*/ 3531 w 9060"/>
                <a:gd name="connsiteY16" fmla="*/ 5436 h 9974"/>
                <a:gd name="connsiteX17" fmla="*/ 3645 w 9060"/>
                <a:gd name="connsiteY17" fmla="*/ 5410 h 9974"/>
                <a:gd name="connsiteX18" fmla="*/ 3645 w 9060"/>
                <a:gd name="connsiteY18" fmla="*/ 5234 h 9974"/>
                <a:gd name="connsiteX19" fmla="*/ 3531 w 9060"/>
                <a:gd name="connsiteY19" fmla="*/ 5131 h 9974"/>
                <a:gd name="connsiteX20" fmla="*/ 3645 w 9060"/>
                <a:gd name="connsiteY20" fmla="*/ 5025 h 9974"/>
                <a:gd name="connsiteX21" fmla="*/ 3880 w 9060"/>
                <a:gd name="connsiteY21" fmla="*/ 4872 h 9974"/>
                <a:gd name="connsiteX22" fmla="*/ 3880 w 9060"/>
                <a:gd name="connsiteY22" fmla="*/ 4718 h 9974"/>
                <a:gd name="connsiteX23" fmla="*/ 3880 w 9060"/>
                <a:gd name="connsiteY23" fmla="*/ 4515 h 9974"/>
                <a:gd name="connsiteX24" fmla="*/ 3880 w 9060"/>
                <a:gd name="connsiteY24" fmla="*/ 4362 h 9974"/>
                <a:gd name="connsiteX25" fmla="*/ 3880 w 9060"/>
                <a:gd name="connsiteY25" fmla="*/ 4231 h 9974"/>
                <a:gd name="connsiteX26" fmla="*/ 4471 w 9060"/>
                <a:gd name="connsiteY26" fmla="*/ 4205 h 9974"/>
                <a:gd name="connsiteX27" fmla="*/ 5173 w 9060"/>
                <a:gd name="connsiteY27" fmla="*/ 4076 h 9974"/>
                <a:gd name="connsiteX28" fmla="*/ 6122 w 9060"/>
                <a:gd name="connsiteY28" fmla="*/ 3872 h 9974"/>
                <a:gd name="connsiteX29" fmla="*/ 6707 w 9060"/>
                <a:gd name="connsiteY29" fmla="*/ 3822 h 9974"/>
                <a:gd name="connsiteX30" fmla="*/ 7527 w 9060"/>
                <a:gd name="connsiteY30" fmla="*/ 3872 h 9974"/>
                <a:gd name="connsiteX31" fmla="*/ 8351 w 9060"/>
                <a:gd name="connsiteY31" fmla="*/ 3822 h 9974"/>
                <a:gd name="connsiteX32" fmla="*/ 8469 w 9060"/>
                <a:gd name="connsiteY32" fmla="*/ 3741 h 9974"/>
                <a:gd name="connsiteX33" fmla="*/ 8351 w 9060"/>
                <a:gd name="connsiteY33" fmla="*/ 3640 h 9974"/>
                <a:gd name="connsiteX34" fmla="*/ 8120 w 9060"/>
                <a:gd name="connsiteY34" fmla="*/ 3513 h 9974"/>
                <a:gd name="connsiteX35" fmla="*/ 8120 w 9060"/>
                <a:gd name="connsiteY35" fmla="*/ 3358 h 9974"/>
                <a:gd name="connsiteX36" fmla="*/ 8120 w 9060"/>
                <a:gd name="connsiteY36" fmla="*/ 3228 h 9974"/>
                <a:gd name="connsiteX37" fmla="*/ 7527 w 9060"/>
                <a:gd name="connsiteY37" fmla="*/ 3157 h 9974"/>
                <a:gd name="connsiteX38" fmla="*/ 7176 w 9060"/>
                <a:gd name="connsiteY38" fmla="*/ 3182 h 9974"/>
                <a:gd name="connsiteX39" fmla="*/ 6233 w 9060"/>
                <a:gd name="connsiteY39" fmla="*/ 3305 h 9974"/>
                <a:gd name="connsiteX40" fmla="*/ 4940 w 9060"/>
                <a:gd name="connsiteY40" fmla="*/ 3461 h 9974"/>
                <a:gd name="connsiteX41" fmla="*/ 3531 w 9060"/>
                <a:gd name="connsiteY41" fmla="*/ 3537 h 9974"/>
                <a:gd name="connsiteX42" fmla="*/ 2353 w 9060"/>
                <a:gd name="connsiteY42" fmla="*/ 3461 h 9974"/>
                <a:gd name="connsiteX43" fmla="*/ 1531 w 9060"/>
                <a:gd name="connsiteY43" fmla="*/ 3358 h 9974"/>
                <a:gd name="connsiteX44" fmla="*/ 1295 w 9060"/>
                <a:gd name="connsiteY44" fmla="*/ 3228 h 9974"/>
                <a:gd name="connsiteX45" fmla="*/ 1295 w 9060"/>
                <a:gd name="connsiteY45" fmla="*/ 3157 h 9974"/>
                <a:gd name="connsiteX46" fmla="*/ 1531 w 9060"/>
                <a:gd name="connsiteY46" fmla="*/ 3078 h 9974"/>
                <a:gd name="connsiteX47" fmla="*/ 1531 w 9060"/>
                <a:gd name="connsiteY47" fmla="*/ 3002 h 9974"/>
                <a:gd name="connsiteX48" fmla="*/ 1531 w 9060"/>
                <a:gd name="connsiteY48" fmla="*/ 2899 h 9974"/>
                <a:gd name="connsiteX49" fmla="*/ 1295 w 9060"/>
                <a:gd name="connsiteY49" fmla="*/ 2873 h 9974"/>
                <a:gd name="connsiteX50" fmla="*/ 936 w 9060"/>
                <a:gd name="connsiteY50" fmla="*/ 2617 h 9974"/>
                <a:gd name="connsiteX51" fmla="*/ 353 w 9060"/>
                <a:gd name="connsiteY51" fmla="*/ 2257 h 9974"/>
                <a:gd name="connsiteX52" fmla="*/ 0 w 9060"/>
                <a:gd name="connsiteY52" fmla="*/ 1974 h 9974"/>
                <a:gd name="connsiteX53" fmla="*/ 353 w 9060"/>
                <a:gd name="connsiteY53" fmla="*/ 1873 h 9974"/>
                <a:gd name="connsiteX54" fmla="*/ 705 w 9060"/>
                <a:gd name="connsiteY54" fmla="*/ 1772 h 9974"/>
                <a:gd name="connsiteX55" fmla="*/ 1178 w 9060"/>
                <a:gd name="connsiteY55" fmla="*/ 1693 h 9974"/>
                <a:gd name="connsiteX56" fmla="*/ 1295 w 9060"/>
                <a:gd name="connsiteY56" fmla="*/ 1666 h 9974"/>
                <a:gd name="connsiteX57" fmla="*/ 1295 w 9060"/>
                <a:gd name="connsiteY57" fmla="*/ 1594 h 9974"/>
                <a:gd name="connsiteX58" fmla="*/ 936 w 9060"/>
                <a:gd name="connsiteY58" fmla="*/ 1462 h 9974"/>
                <a:gd name="connsiteX59" fmla="*/ 589 w 9060"/>
                <a:gd name="connsiteY59" fmla="*/ 1257 h 9974"/>
                <a:gd name="connsiteX60" fmla="*/ 353 w 9060"/>
                <a:gd name="connsiteY60" fmla="*/ 1101 h 9974"/>
                <a:gd name="connsiteX61" fmla="*/ 705 w 9060"/>
                <a:gd name="connsiteY61" fmla="*/ 900 h 9974"/>
                <a:gd name="connsiteX62" fmla="*/ 1178 w 9060"/>
                <a:gd name="connsiteY62" fmla="*/ 769 h 9974"/>
                <a:gd name="connsiteX63" fmla="*/ 1531 w 9060"/>
                <a:gd name="connsiteY63" fmla="*/ 616 h 9974"/>
                <a:gd name="connsiteX64" fmla="*/ 1884 w 9060"/>
                <a:gd name="connsiteY64" fmla="*/ 332 h 9974"/>
                <a:gd name="connsiteX65" fmla="*/ 1996 w 9060"/>
                <a:gd name="connsiteY65" fmla="*/ 207 h 9974"/>
                <a:gd name="connsiteX66" fmla="*/ 2236 w 9060"/>
                <a:gd name="connsiteY66" fmla="*/ 127 h 9974"/>
                <a:gd name="connsiteX67" fmla="*/ 2353 w 9060"/>
                <a:gd name="connsiteY67" fmla="*/ 53 h 9974"/>
                <a:gd name="connsiteX68" fmla="*/ 2820 w 9060"/>
                <a:gd name="connsiteY68" fmla="*/ 0 h 9974"/>
                <a:gd name="connsiteX69" fmla="*/ 2942 w 9060"/>
                <a:gd name="connsiteY69" fmla="*/ 0 h 9974"/>
                <a:gd name="connsiteX70" fmla="*/ 3296 w 9060"/>
                <a:gd name="connsiteY70" fmla="*/ 0 h 9974"/>
                <a:gd name="connsiteX71" fmla="*/ 3645 w 9060"/>
                <a:gd name="connsiteY71" fmla="*/ 103 h 9974"/>
                <a:gd name="connsiteX72" fmla="*/ 4235 w 9060"/>
                <a:gd name="connsiteY72" fmla="*/ 181 h 9974"/>
                <a:gd name="connsiteX73" fmla="*/ 4589 w 9060"/>
                <a:gd name="connsiteY73" fmla="*/ 207 h 9974"/>
                <a:gd name="connsiteX74" fmla="*/ 5173 w 9060"/>
                <a:gd name="connsiteY74" fmla="*/ 256 h 9974"/>
                <a:gd name="connsiteX75" fmla="*/ 5529 w 9060"/>
                <a:gd name="connsiteY75" fmla="*/ 284 h 9974"/>
                <a:gd name="connsiteX76" fmla="*/ 5886 w 9060"/>
                <a:gd name="connsiteY76" fmla="*/ 332 h 9974"/>
                <a:gd name="connsiteX77" fmla="*/ 6233 w 9060"/>
                <a:gd name="connsiteY77" fmla="*/ 332 h 9974"/>
                <a:gd name="connsiteX78" fmla="*/ 7176 w 9060"/>
                <a:gd name="connsiteY78" fmla="*/ 284 h 9974"/>
                <a:gd name="connsiteX79" fmla="*/ 7527 w 9060"/>
                <a:gd name="connsiteY79" fmla="*/ 256 h 9974"/>
                <a:gd name="connsiteX80" fmla="*/ 8004 w 9060"/>
                <a:gd name="connsiteY80" fmla="*/ 181 h 9974"/>
                <a:gd name="connsiteX81" fmla="*/ 8351 w 9060"/>
                <a:gd name="connsiteY81" fmla="*/ 103 h 9974"/>
                <a:gd name="connsiteX82" fmla="*/ 9060 w 9060"/>
                <a:gd name="connsiteY82" fmla="*/ 0 h 9974"/>
                <a:gd name="connsiteX0" fmla="*/ 2203 w 9348"/>
                <a:gd name="connsiteY0" fmla="*/ 10000 h 10000"/>
                <a:gd name="connsiteX1" fmla="*/ 2079 w 9348"/>
                <a:gd name="connsiteY1" fmla="*/ 9845 h 10000"/>
                <a:gd name="connsiteX2" fmla="*/ 2079 w 9348"/>
                <a:gd name="connsiteY2" fmla="*/ 9535 h 10000"/>
                <a:gd name="connsiteX3" fmla="*/ 2597 w 9348"/>
                <a:gd name="connsiteY3" fmla="*/ 9410 h 10000"/>
                <a:gd name="connsiteX4" fmla="*/ 3113 w 9348"/>
                <a:gd name="connsiteY4" fmla="*/ 9279 h 10000"/>
                <a:gd name="connsiteX5" fmla="*/ 3638 w 9348"/>
                <a:gd name="connsiteY5" fmla="*/ 8996 h 10000"/>
                <a:gd name="connsiteX6" fmla="*/ 4023 w 9348"/>
                <a:gd name="connsiteY6" fmla="*/ 8713 h 10000"/>
                <a:gd name="connsiteX7" fmla="*/ 5325 w 9348"/>
                <a:gd name="connsiteY7" fmla="*/ 8203 h 10000"/>
                <a:gd name="connsiteX8" fmla="*/ 5710 w 9348"/>
                <a:gd name="connsiteY8" fmla="*/ 7838 h 10000"/>
                <a:gd name="connsiteX9" fmla="*/ 6103 w 9348"/>
                <a:gd name="connsiteY9" fmla="*/ 7273 h 10000"/>
                <a:gd name="connsiteX10" fmla="*/ 5970 w 9348"/>
                <a:gd name="connsiteY10" fmla="*/ 6915 h 10000"/>
                <a:gd name="connsiteX11" fmla="*/ 5453 w 9348"/>
                <a:gd name="connsiteY11" fmla="*/ 6529 h 10000"/>
                <a:gd name="connsiteX12" fmla="*/ 5325 w 9348"/>
                <a:gd name="connsiteY12" fmla="*/ 6223 h 10000"/>
                <a:gd name="connsiteX13" fmla="*/ 4674 w 9348"/>
                <a:gd name="connsiteY13" fmla="*/ 5939 h 10000"/>
                <a:gd name="connsiteX14" fmla="*/ 4023 w 9348"/>
                <a:gd name="connsiteY14" fmla="*/ 5733 h 10000"/>
                <a:gd name="connsiteX15" fmla="*/ 3897 w 9348"/>
                <a:gd name="connsiteY15" fmla="*/ 5578 h 10000"/>
                <a:gd name="connsiteX16" fmla="*/ 3897 w 9348"/>
                <a:gd name="connsiteY16" fmla="*/ 5450 h 10000"/>
                <a:gd name="connsiteX17" fmla="*/ 4023 w 9348"/>
                <a:gd name="connsiteY17" fmla="*/ 5424 h 10000"/>
                <a:gd name="connsiteX18" fmla="*/ 4023 w 9348"/>
                <a:gd name="connsiteY18" fmla="*/ 5248 h 10000"/>
                <a:gd name="connsiteX19" fmla="*/ 3897 w 9348"/>
                <a:gd name="connsiteY19" fmla="*/ 5144 h 10000"/>
                <a:gd name="connsiteX20" fmla="*/ 4023 w 9348"/>
                <a:gd name="connsiteY20" fmla="*/ 5038 h 10000"/>
                <a:gd name="connsiteX21" fmla="*/ 4283 w 9348"/>
                <a:gd name="connsiteY21" fmla="*/ 4885 h 10000"/>
                <a:gd name="connsiteX22" fmla="*/ 4283 w 9348"/>
                <a:gd name="connsiteY22" fmla="*/ 4730 h 10000"/>
                <a:gd name="connsiteX23" fmla="*/ 4283 w 9348"/>
                <a:gd name="connsiteY23" fmla="*/ 4527 h 10000"/>
                <a:gd name="connsiteX24" fmla="*/ 4283 w 9348"/>
                <a:gd name="connsiteY24" fmla="*/ 4373 h 10000"/>
                <a:gd name="connsiteX25" fmla="*/ 4283 w 9348"/>
                <a:gd name="connsiteY25" fmla="*/ 4242 h 10000"/>
                <a:gd name="connsiteX26" fmla="*/ 4935 w 9348"/>
                <a:gd name="connsiteY26" fmla="*/ 4216 h 10000"/>
                <a:gd name="connsiteX27" fmla="*/ 5710 w 9348"/>
                <a:gd name="connsiteY27" fmla="*/ 4087 h 10000"/>
                <a:gd name="connsiteX28" fmla="*/ 6757 w 9348"/>
                <a:gd name="connsiteY28" fmla="*/ 3882 h 10000"/>
                <a:gd name="connsiteX29" fmla="*/ 7403 w 9348"/>
                <a:gd name="connsiteY29" fmla="*/ 3832 h 10000"/>
                <a:gd name="connsiteX30" fmla="*/ 8308 w 9348"/>
                <a:gd name="connsiteY30" fmla="*/ 3882 h 10000"/>
                <a:gd name="connsiteX31" fmla="*/ 9217 w 9348"/>
                <a:gd name="connsiteY31" fmla="*/ 3832 h 10000"/>
                <a:gd name="connsiteX32" fmla="*/ 9348 w 9348"/>
                <a:gd name="connsiteY32" fmla="*/ 3751 h 10000"/>
                <a:gd name="connsiteX33" fmla="*/ 9217 w 9348"/>
                <a:gd name="connsiteY33" fmla="*/ 3649 h 10000"/>
                <a:gd name="connsiteX34" fmla="*/ 8962 w 9348"/>
                <a:gd name="connsiteY34" fmla="*/ 3522 h 10000"/>
                <a:gd name="connsiteX35" fmla="*/ 8962 w 9348"/>
                <a:gd name="connsiteY35" fmla="*/ 3367 h 10000"/>
                <a:gd name="connsiteX36" fmla="*/ 8962 w 9348"/>
                <a:gd name="connsiteY36" fmla="*/ 3236 h 10000"/>
                <a:gd name="connsiteX37" fmla="*/ 8308 w 9348"/>
                <a:gd name="connsiteY37" fmla="*/ 3165 h 10000"/>
                <a:gd name="connsiteX38" fmla="*/ 7921 w 9348"/>
                <a:gd name="connsiteY38" fmla="*/ 3190 h 10000"/>
                <a:gd name="connsiteX39" fmla="*/ 6880 w 9348"/>
                <a:gd name="connsiteY39" fmla="*/ 3314 h 10000"/>
                <a:gd name="connsiteX40" fmla="*/ 5453 w 9348"/>
                <a:gd name="connsiteY40" fmla="*/ 3470 h 10000"/>
                <a:gd name="connsiteX41" fmla="*/ 3897 w 9348"/>
                <a:gd name="connsiteY41" fmla="*/ 3546 h 10000"/>
                <a:gd name="connsiteX42" fmla="*/ 2597 w 9348"/>
                <a:gd name="connsiteY42" fmla="*/ 3470 h 10000"/>
                <a:gd name="connsiteX43" fmla="*/ 1690 w 9348"/>
                <a:gd name="connsiteY43" fmla="*/ 3367 h 10000"/>
                <a:gd name="connsiteX44" fmla="*/ 1429 w 9348"/>
                <a:gd name="connsiteY44" fmla="*/ 3236 h 10000"/>
                <a:gd name="connsiteX45" fmla="*/ 1429 w 9348"/>
                <a:gd name="connsiteY45" fmla="*/ 3165 h 10000"/>
                <a:gd name="connsiteX46" fmla="*/ 1690 w 9348"/>
                <a:gd name="connsiteY46" fmla="*/ 3086 h 10000"/>
                <a:gd name="connsiteX47" fmla="*/ 1690 w 9348"/>
                <a:gd name="connsiteY47" fmla="*/ 3010 h 10000"/>
                <a:gd name="connsiteX48" fmla="*/ 1690 w 9348"/>
                <a:gd name="connsiteY48" fmla="*/ 2907 h 10000"/>
                <a:gd name="connsiteX49" fmla="*/ 1429 w 9348"/>
                <a:gd name="connsiteY49" fmla="*/ 2880 h 10000"/>
                <a:gd name="connsiteX50" fmla="*/ 1033 w 9348"/>
                <a:gd name="connsiteY50" fmla="*/ 2624 h 10000"/>
                <a:gd name="connsiteX51" fmla="*/ 390 w 9348"/>
                <a:gd name="connsiteY51" fmla="*/ 2263 h 10000"/>
                <a:gd name="connsiteX52" fmla="*/ 0 w 9348"/>
                <a:gd name="connsiteY52" fmla="*/ 1979 h 10000"/>
                <a:gd name="connsiteX53" fmla="*/ 390 w 9348"/>
                <a:gd name="connsiteY53" fmla="*/ 1878 h 10000"/>
                <a:gd name="connsiteX54" fmla="*/ 778 w 9348"/>
                <a:gd name="connsiteY54" fmla="*/ 1777 h 10000"/>
                <a:gd name="connsiteX55" fmla="*/ 1300 w 9348"/>
                <a:gd name="connsiteY55" fmla="*/ 1697 h 10000"/>
                <a:gd name="connsiteX56" fmla="*/ 1429 w 9348"/>
                <a:gd name="connsiteY56" fmla="*/ 1670 h 10000"/>
                <a:gd name="connsiteX57" fmla="*/ 1429 w 9348"/>
                <a:gd name="connsiteY57" fmla="*/ 1598 h 10000"/>
                <a:gd name="connsiteX58" fmla="*/ 1033 w 9348"/>
                <a:gd name="connsiteY58" fmla="*/ 1466 h 10000"/>
                <a:gd name="connsiteX59" fmla="*/ 650 w 9348"/>
                <a:gd name="connsiteY59" fmla="*/ 1260 h 10000"/>
                <a:gd name="connsiteX60" fmla="*/ 390 w 9348"/>
                <a:gd name="connsiteY60" fmla="*/ 1104 h 10000"/>
                <a:gd name="connsiteX61" fmla="*/ 778 w 9348"/>
                <a:gd name="connsiteY61" fmla="*/ 902 h 10000"/>
                <a:gd name="connsiteX62" fmla="*/ 1300 w 9348"/>
                <a:gd name="connsiteY62" fmla="*/ 771 h 10000"/>
                <a:gd name="connsiteX63" fmla="*/ 1690 w 9348"/>
                <a:gd name="connsiteY63" fmla="*/ 618 h 10000"/>
                <a:gd name="connsiteX64" fmla="*/ 2079 w 9348"/>
                <a:gd name="connsiteY64" fmla="*/ 333 h 10000"/>
                <a:gd name="connsiteX65" fmla="*/ 2203 w 9348"/>
                <a:gd name="connsiteY65" fmla="*/ 208 h 10000"/>
                <a:gd name="connsiteX66" fmla="*/ 2468 w 9348"/>
                <a:gd name="connsiteY66" fmla="*/ 127 h 10000"/>
                <a:gd name="connsiteX67" fmla="*/ 2597 w 9348"/>
                <a:gd name="connsiteY67" fmla="*/ 53 h 10000"/>
                <a:gd name="connsiteX68" fmla="*/ 3113 w 9348"/>
                <a:gd name="connsiteY68" fmla="*/ 0 h 10000"/>
                <a:gd name="connsiteX69" fmla="*/ 3247 w 9348"/>
                <a:gd name="connsiteY69" fmla="*/ 0 h 10000"/>
                <a:gd name="connsiteX70" fmla="*/ 3638 w 9348"/>
                <a:gd name="connsiteY70" fmla="*/ 0 h 10000"/>
                <a:gd name="connsiteX71" fmla="*/ 4023 w 9348"/>
                <a:gd name="connsiteY71" fmla="*/ 103 h 10000"/>
                <a:gd name="connsiteX72" fmla="*/ 4674 w 9348"/>
                <a:gd name="connsiteY72" fmla="*/ 181 h 10000"/>
                <a:gd name="connsiteX73" fmla="*/ 5065 w 9348"/>
                <a:gd name="connsiteY73" fmla="*/ 208 h 10000"/>
                <a:gd name="connsiteX74" fmla="*/ 5710 w 9348"/>
                <a:gd name="connsiteY74" fmla="*/ 257 h 10000"/>
                <a:gd name="connsiteX75" fmla="*/ 6103 w 9348"/>
                <a:gd name="connsiteY75" fmla="*/ 285 h 10000"/>
                <a:gd name="connsiteX76" fmla="*/ 6497 w 9348"/>
                <a:gd name="connsiteY76" fmla="*/ 333 h 10000"/>
                <a:gd name="connsiteX77" fmla="*/ 6880 w 9348"/>
                <a:gd name="connsiteY77" fmla="*/ 333 h 10000"/>
                <a:gd name="connsiteX78" fmla="*/ 7921 w 9348"/>
                <a:gd name="connsiteY78" fmla="*/ 285 h 10000"/>
                <a:gd name="connsiteX79" fmla="*/ 8308 w 9348"/>
                <a:gd name="connsiteY79" fmla="*/ 257 h 10000"/>
                <a:gd name="connsiteX80" fmla="*/ 8834 w 9348"/>
                <a:gd name="connsiteY80" fmla="*/ 181 h 10000"/>
                <a:gd name="connsiteX81" fmla="*/ 9217 w 9348"/>
                <a:gd name="connsiteY81" fmla="*/ 103 h 10000"/>
                <a:gd name="connsiteX0" fmla="*/ 2357 w 10000"/>
                <a:gd name="connsiteY0" fmla="*/ 10000 h 10000"/>
                <a:gd name="connsiteX1" fmla="*/ 2224 w 10000"/>
                <a:gd name="connsiteY1" fmla="*/ 9845 h 10000"/>
                <a:gd name="connsiteX2" fmla="*/ 2224 w 10000"/>
                <a:gd name="connsiteY2" fmla="*/ 9535 h 10000"/>
                <a:gd name="connsiteX3" fmla="*/ 2778 w 10000"/>
                <a:gd name="connsiteY3" fmla="*/ 9410 h 10000"/>
                <a:gd name="connsiteX4" fmla="*/ 3330 w 10000"/>
                <a:gd name="connsiteY4" fmla="*/ 9279 h 10000"/>
                <a:gd name="connsiteX5" fmla="*/ 3892 w 10000"/>
                <a:gd name="connsiteY5" fmla="*/ 8996 h 10000"/>
                <a:gd name="connsiteX6" fmla="*/ 4304 w 10000"/>
                <a:gd name="connsiteY6" fmla="*/ 8713 h 10000"/>
                <a:gd name="connsiteX7" fmla="*/ 5696 w 10000"/>
                <a:gd name="connsiteY7" fmla="*/ 8203 h 10000"/>
                <a:gd name="connsiteX8" fmla="*/ 6108 w 10000"/>
                <a:gd name="connsiteY8" fmla="*/ 7838 h 10000"/>
                <a:gd name="connsiteX9" fmla="*/ 6529 w 10000"/>
                <a:gd name="connsiteY9" fmla="*/ 7273 h 10000"/>
                <a:gd name="connsiteX10" fmla="*/ 6386 w 10000"/>
                <a:gd name="connsiteY10" fmla="*/ 6915 h 10000"/>
                <a:gd name="connsiteX11" fmla="*/ 5833 w 10000"/>
                <a:gd name="connsiteY11" fmla="*/ 6529 h 10000"/>
                <a:gd name="connsiteX12" fmla="*/ 5696 w 10000"/>
                <a:gd name="connsiteY12" fmla="*/ 6223 h 10000"/>
                <a:gd name="connsiteX13" fmla="*/ 5000 w 10000"/>
                <a:gd name="connsiteY13" fmla="*/ 5939 h 10000"/>
                <a:gd name="connsiteX14" fmla="*/ 4304 w 10000"/>
                <a:gd name="connsiteY14" fmla="*/ 5733 h 10000"/>
                <a:gd name="connsiteX15" fmla="*/ 4169 w 10000"/>
                <a:gd name="connsiteY15" fmla="*/ 5578 h 10000"/>
                <a:gd name="connsiteX16" fmla="*/ 4169 w 10000"/>
                <a:gd name="connsiteY16" fmla="*/ 5450 h 10000"/>
                <a:gd name="connsiteX17" fmla="*/ 4304 w 10000"/>
                <a:gd name="connsiteY17" fmla="*/ 5424 h 10000"/>
                <a:gd name="connsiteX18" fmla="*/ 4304 w 10000"/>
                <a:gd name="connsiteY18" fmla="*/ 5248 h 10000"/>
                <a:gd name="connsiteX19" fmla="*/ 4169 w 10000"/>
                <a:gd name="connsiteY19" fmla="*/ 5144 h 10000"/>
                <a:gd name="connsiteX20" fmla="*/ 4304 w 10000"/>
                <a:gd name="connsiteY20" fmla="*/ 5038 h 10000"/>
                <a:gd name="connsiteX21" fmla="*/ 4582 w 10000"/>
                <a:gd name="connsiteY21" fmla="*/ 4885 h 10000"/>
                <a:gd name="connsiteX22" fmla="*/ 4582 w 10000"/>
                <a:gd name="connsiteY22" fmla="*/ 4730 h 10000"/>
                <a:gd name="connsiteX23" fmla="*/ 4582 w 10000"/>
                <a:gd name="connsiteY23" fmla="*/ 4527 h 10000"/>
                <a:gd name="connsiteX24" fmla="*/ 4582 w 10000"/>
                <a:gd name="connsiteY24" fmla="*/ 4373 h 10000"/>
                <a:gd name="connsiteX25" fmla="*/ 4582 w 10000"/>
                <a:gd name="connsiteY25" fmla="*/ 4242 h 10000"/>
                <a:gd name="connsiteX26" fmla="*/ 5279 w 10000"/>
                <a:gd name="connsiteY26" fmla="*/ 4216 h 10000"/>
                <a:gd name="connsiteX27" fmla="*/ 6108 w 10000"/>
                <a:gd name="connsiteY27" fmla="*/ 4087 h 10000"/>
                <a:gd name="connsiteX28" fmla="*/ 7228 w 10000"/>
                <a:gd name="connsiteY28" fmla="*/ 3882 h 10000"/>
                <a:gd name="connsiteX29" fmla="*/ 7919 w 10000"/>
                <a:gd name="connsiteY29" fmla="*/ 3832 h 10000"/>
                <a:gd name="connsiteX30" fmla="*/ 8887 w 10000"/>
                <a:gd name="connsiteY30" fmla="*/ 3882 h 10000"/>
                <a:gd name="connsiteX31" fmla="*/ 9860 w 10000"/>
                <a:gd name="connsiteY31" fmla="*/ 3832 h 10000"/>
                <a:gd name="connsiteX32" fmla="*/ 10000 w 10000"/>
                <a:gd name="connsiteY32" fmla="*/ 3751 h 10000"/>
                <a:gd name="connsiteX33" fmla="*/ 9860 w 10000"/>
                <a:gd name="connsiteY33" fmla="*/ 3649 h 10000"/>
                <a:gd name="connsiteX34" fmla="*/ 9587 w 10000"/>
                <a:gd name="connsiteY34" fmla="*/ 3522 h 10000"/>
                <a:gd name="connsiteX35" fmla="*/ 9587 w 10000"/>
                <a:gd name="connsiteY35" fmla="*/ 3367 h 10000"/>
                <a:gd name="connsiteX36" fmla="*/ 9587 w 10000"/>
                <a:gd name="connsiteY36" fmla="*/ 3236 h 10000"/>
                <a:gd name="connsiteX37" fmla="*/ 8887 w 10000"/>
                <a:gd name="connsiteY37" fmla="*/ 3165 h 10000"/>
                <a:gd name="connsiteX38" fmla="*/ 8473 w 10000"/>
                <a:gd name="connsiteY38" fmla="*/ 3190 h 10000"/>
                <a:gd name="connsiteX39" fmla="*/ 7360 w 10000"/>
                <a:gd name="connsiteY39" fmla="*/ 3314 h 10000"/>
                <a:gd name="connsiteX40" fmla="*/ 5833 w 10000"/>
                <a:gd name="connsiteY40" fmla="*/ 3470 h 10000"/>
                <a:gd name="connsiteX41" fmla="*/ 4169 w 10000"/>
                <a:gd name="connsiteY41" fmla="*/ 3546 h 10000"/>
                <a:gd name="connsiteX42" fmla="*/ 2778 w 10000"/>
                <a:gd name="connsiteY42" fmla="*/ 3470 h 10000"/>
                <a:gd name="connsiteX43" fmla="*/ 1808 w 10000"/>
                <a:gd name="connsiteY43" fmla="*/ 3367 h 10000"/>
                <a:gd name="connsiteX44" fmla="*/ 1529 w 10000"/>
                <a:gd name="connsiteY44" fmla="*/ 3236 h 10000"/>
                <a:gd name="connsiteX45" fmla="*/ 1529 w 10000"/>
                <a:gd name="connsiteY45" fmla="*/ 3165 h 10000"/>
                <a:gd name="connsiteX46" fmla="*/ 1808 w 10000"/>
                <a:gd name="connsiteY46" fmla="*/ 3086 h 10000"/>
                <a:gd name="connsiteX47" fmla="*/ 1808 w 10000"/>
                <a:gd name="connsiteY47" fmla="*/ 3010 h 10000"/>
                <a:gd name="connsiteX48" fmla="*/ 1808 w 10000"/>
                <a:gd name="connsiteY48" fmla="*/ 2907 h 10000"/>
                <a:gd name="connsiteX49" fmla="*/ 1529 w 10000"/>
                <a:gd name="connsiteY49" fmla="*/ 2880 h 10000"/>
                <a:gd name="connsiteX50" fmla="*/ 1105 w 10000"/>
                <a:gd name="connsiteY50" fmla="*/ 2624 h 10000"/>
                <a:gd name="connsiteX51" fmla="*/ 417 w 10000"/>
                <a:gd name="connsiteY51" fmla="*/ 2263 h 10000"/>
                <a:gd name="connsiteX52" fmla="*/ 0 w 10000"/>
                <a:gd name="connsiteY52" fmla="*/ 1979 h 10000"/>
                <a:gd name="connsiteX53" fmla="*/ 417 w 10000"/>
                <a:gd name="connsiteY53" fmla="*/ 1878 h 10000"/>
                <a:gd name="connsiteX54" fmla="*/ 832 w 10000"/>
                <a:gd name="connsiteY54" fmla="*/ 1777 h 10000"/>
                <a:gd name="connsiteX55" fmla="*/ 1391 w 10000"/>
                <a:gd name="connsiteY55" fmla="*/ 1697 h 10000"/>
                <a:gd name="connsiteX56" fmla="*/ 1529 w 10000"/>
                <a:gd name="connsiteY56" fmla="*/ 1670 h 10000"/>
                <a:gd name="connsiteX57" fmla="*/ 1529 w 10000"/>
                <a:gd name="connsiteY57" fmla="*/ 1598 h 10000"/>
                <a:gd name="connsiteX58" fmla="*/ 1105 w 10000"/>
                <a:gd name="connsiteY58" fmla="*/ 1466 h 10000"/>
                <a:gd name="connsiteX59" fmla="*/ 695 w 10000"/>
                <a:gd name="connsiteY59" fmla="*/ 1260 h 10000"/>
                <a:gd name="connsiteX60" fmla="*/ 417 w 10000"/>
                <a:gd name="connsiteY60" fmla="*/ 1104 h 10000"/>
                <a:gd name="connsiteX61" fmla="*/ 832 w 10000"/>
                <a:gd name="connsiteY61" fmla="*/ 902 h 10000"/>
                <a:gd name="connsiteX62" fmla="*/ 1391 w 10000"/>
                <a:gd name="connsiteY62" fmla="*/ 771 h 10000"/>
                <a:gd name="connsiteX63" fmla="*/ 1808 w 10000"/>
                <a:gd name="connsiteY63" fmla="*/ 618 h 10000"/>
                <a:gd name="connsiteX64" fmla="*/ 2224 w 10000"/>
                <a:gd name="connsiteY64" fmla="*/ 333 h 10000"/>
                <a:gd name="connsiteX65" fmla="*/ 2357 w 10000"/>
                <a:gd name="connsiteY65" fmla="*/ 208 h 10000"/>
                <a:gd name="connsiteX66" fmla="*/ 2640 w 10000"/>
                <a:gd name="connsiteY66" fmla="*/ 127 h 10000"/>
                <a:gd name="connsiteX67" fmla="*/ 2778 w 10000"/>
                <a:gd name="connsiteY67" fmla="*/ 53 h 10000"/>
                <a:gd name="connsiteX68" fmla="*/ 3330 w 10000"/>
                <a:gd name="connsiteY68" fmla="*/ 0 h 10000"/>
                <a:gd name="connsiteX69" fmla="*/ 3473 w 10000"/>
                <a:gd name="connsiteY69" fmla="*/ 0 h 10000"/>
                <a:gd name="connsiteX70" fmla="*/ 3892 w 10000"/>
                <a:gd name="connsiteY70" fmla="*/ 0 h 10000"/>
                <a:gd name="connsiteX71" fmla="*/ 4304 w 10000"/>
                <a:gd name="connsiteY71" fmla="*/ 103 h 10000"/>
                <a:gd name="connsiteX72" fmla="*/ 5000 w 10000"/>
                <a:gd name="connsiteY72" fmla="*/ 181 h 10000"/>
                <a:gd name="connsiteX73" fmla="*/ 5418 w 10000"/>
                <a:gd name="connsiteY73" fmla="*/ 208 h 10000"/>
                <a:gd name="connsiteX74" fmla="*/ 6108 w 10000"/>
                <a:gd name="connsiteY74" fmla="*/ 257 h 10000"/>
                <a:gd name="connsiteX75" fmla="*/ 6529 w 10000"/>
                <a:gd name="connsiteY75" fmla="*/ 285 h 10000"/>
                <a:gd name="connsiteX76" fmla="*/ 6950 w 10000"/>
                <a:gd name="connsiteY76" fmla="*/ 333 h 10000"/>
                <a:gd name="connsiteX77" fmla="*/ 7360 w 10000"/>
                <a:gd name="connsiteY77" fmla="*/ 333 h 10000"/>
                <a:gd name="connsiteX78" fmla="*/ 8473 w 10000"/>
                <a:gd name="connsiteY78" fmla="*/ 285 h 10000"/>
                <a:gd name="connsiteX79" fmla="*/ 8887 w 10000"/>
                <a:gd name="connsiteY79" fmla="*/ 257 h 10000"/>
                <a:gd name="connsiteX80" fmla="*/ 9450 w 10000"/>
                <a:gd name="connsiteY80" fmla="*/ 181 h 10000"/>
                <a:gd name="connsiteX0" fmla="*/ 2357 w 10000"/>
                <a:gd name="connsiteY0" fmla="*/ 10000 h 10000"/>
                <a:gd name="connsiteX1" fmla="*/ 2224 w 10000"/>
                <a:gd name="connsiteY1" fmla="*/ 9845 h 10000"/>
                <a:gd name="connsiteX2" fmla="*/ 2224 w 10000"/>
                <a:gd name="connsiteY2" fmla="*/ 9535 h 10000"/>
                <a:gd name="connsiteX3" fmla="*/ 2778 w 10000"/>
                <a:gd name="connsiteY3" fmla="*/ 9410 h 10000"/>
                <a:gd name="connsiteX4" fmla="*/ 3330 w 10000"/>
                <a:gd name="connsiteY4" fmla="*/ 9279 h 10000"/>
                <a:gd name="connsiteX5" fmla="*/ 3892 w 10000"/>
                <a:gd name="connsiteY5" fmla="*/ 8996 h 10000"/>
                <a:gd name="connsiteX6" fmla="*/ 4304 w 10000"/>
                <a:gd name="connsiteY6" fmla="*/ 8713 h 10000"/>
                <a:gd name="connsiteX7" fmla="*/ 5696 w 10000"/>
                <a:gd name="connsiteY7" fmla="*/ 8203 h 10000"/>
                <a:gd name="connsiteX8" fmla="*/ 6108 w 10000"/>
                <a:gd name="connsiteY8" fmla="*/ 7838 h 10000"/>
                <a:gd name="connsiteX9" fmla="*/ 6529 w 10000"/>
                <a:gd name="connsiteY9" fmla="*/ 7273 h 10000"/>
                <a:gd name="connsiteX10" fmla="*/ 6386 w 10000"/>
                <a:gd name="connsiteY10" fmla="*/ 6915 h 10000"/>
                <a:gd name="connsiteX11" fmla="*/ 5833 w 10000"/>
                <a:gd name="connsiteY11" fmla="*/ 6529 h 10000"/>
                <a:gd name="connsiteX12" fmla="*/ 5696 w 10000"/>
                <a:gd name="connsiteY12" fmla="*/ 6223 h 10000"/>
                <a:gd name="connsiteX13" fmla="*/ 5000 w 10000"/>
                <a:gd name="connsiteY13" fmla="*/ 5939 h 10000"/>
                <a:gd name="connsiteX14" fmla="*/ 4304 w 10000"/>
                <a:gd name="connsiteY14" fmla="*/ 5733 h 10000"/>
                <a:gd name="connsiteX15" fmla="*/ 4169 w 10000"/>
                <a:gd name="connsiteY15" fmla="*/ 5578 h 10000"/>
                <a:gd name="connsiteX16" fmla="*/ 4169 w 10000"/>
                <a:gd name="connsiteY16" fmla="*/ 5450 h 10000"/>
                <a:gd name="connsiteX17" fmla="*/ 4304 w 10000"/>
                <a:gd name="connsiteY17" fmla="*/ 5424 h 10000"/>
                <a:gd name="connsiteX18" fmla="*/ 4304 w 10000"/>
                <a:gd name="connsiteY18" fmla="*/ 5248 h 10000"/>
                <a:gd name="connsiteX19" fmla="*/ 4169 w 10000"/>
                <a:gd name="connsiteY19" fmla="*/ 5144 h 10000"/>
                <a:gd name="connsiteX20" fmla="*/ 4304 w 10000"/>
                <a:gd name="connsiteY20" fmla="*/ 5038 h 10000"/>
                <a:gd name="connsiteX21" fmla="*/ 4582 w 10000"/>
                <a:gd name="connsiteY21" fmla="*/ 4885 h 10000"/>
                <a:gd name="connsiteX22" fmla="*/ 4582 w 10000"/>
                <a:gd name="connsiteY22" fmla="*/ 4730 h 10000"/>
                <a:gd name="connsiteX23" fmla="*/ 4582 w 10000"/>
                <a:gd name="connsiteY23" fmla="*/ 4527 h 10000"/>
                <a:gd name="connsiteX24" fmla="*/ 4582 w 10000"/>
                <a:gd name="connsiteY24" fmla="*/ 4373 h 10000"/>
                <a:gd name="connsiteX25" fmla="*/ 4582 w 10000"/>
                <a:gd name="connsiteY25" fmla="*/ 4242 h 10000"/>
                <a:gd name="connsiteX26" fmla="*/ 5279 w 10000"/>
                <a:gd name="connsiteY26" fmla="*/ 4216 h 10000"/>
                <a:gd name="connsiteX27" fmla="*/ 6108 w 10000"/>
                <a:gd name="connsiteY27" fmla="*/ 4087 h 10000"/>
                <a:gd name="connsiteX28" fmla="*/ 7228 w 10000"/>
                <a:gd name="connsiteY28" fmla="*/ 3882 h 10000"/>
                <a:gd name="connsiteX29" fmla="*/ 7919 w 10000"/>
                <a:gd name="connsiteY29" fmla="*/ 3832 h 10000"/>
                <a:gd name="connsiteX30" fmla="*/ 8887 w 10000"/>
                <a:gd name="connsiteY30" fmla="*/ 3882 h 10000"/>
                <a:gd name="connsiteX31" fmla="*/ 9860 w 10000"/>
                <a:gd name="connsiteY31" fmla="*/ 3832 h 10000"/>
                <a:gd name="connsiteX32" fmla="*/ 10000 w 10000"/>
                <a:gd name="connsiteY32" fmla="*/ 3751 h 10000"/>
                <a:gd name="connsiteX33" fmla="*/ 9860 w 10000"/>
                <a:gd name="connsiteY33" fmla="*/ 3649 h 10000"/>
                <a:gd name="connsiteX34" fmla="*/ 9587 w 10000"/>
                <a:gd name="connsiteY34" fmla="*/ 3522 h 10000"/>
                <a:gd name="connsiteX35" fmla="*/ 9587 w 10000"/>
                <a:gd name="connsiteY35" fmla="*/ 3367 h 10000"/>
                <a:gd name="connsiteX36" fmla="*/ 9587 w 10000"/>
                <a:gd name="connsiteY36" fmla="*/ 3236 h 10000"/>
                <a:gd name="connsiteX37" fmla="*/ 8887 w 10000"/>
                <a:gd name="connsiteY37" fmla="*/ 3165 h 10000"/>
                <a:gd name="connsiteX38" fmla="*/ 8473 w 10000"/>
                <a:gd name="connsiteY38" fmla="*/ 3190 h 10000"/>
                <a:gd name="connsiteX39" fmla="*/ 7360 w 10000"/>
                <a:gd name="connsiteY39" fmla="*/ 3314 h 10000"/>
                <a:gd name="connsiteX40" fmla="*/ 5833 w 10000"/>
                <a:gd name="connsiteY40" fmla="*/ 3470 h 10000"/>
                <a:gd name="connsiteX41" fmla="*/ 4169 w 10000"/>
                <a:gd name="connsiteY41" fmla="*/ 3546 h 10000"/>
                <a:gd name="connsiteX42" fmla="*/ 2778 w 10000"/>
                <a:gd name="connsiteY42" fmla="*/ 3470 h 10000"/>
                <a:gd name="connsiteX43" fmla="*/ 1808 w 10000"/>
                <a:gd name="connsiteY43" fmla="*/ 3367 h 10000"/>
                <a:gd name="connsiteX44" fmla="*/ 1529 w 10000"/>
                <a:gd name="connsiteY44" fmla="*/ 3236 h 10000"/>
                <a:gd name="connsiteX45" fmla="*/ 1529 w 10000"/>
                <a:gd name="connsiteY45" fmla="*/ 3165 h 10000"/>
                <a:gd name="connsiteX46" fmla="*/ 1808 w 10000"/>
                <a:gd name="connsiteY46" fmla="*/ 3086 h 10000"/>
                <a:gd name="connsiteX47" fmla="*/ 1808 w 10000"/>
                <a:gd name="connsiteY47" fmla="*/ 3010 h 10000"/>
                <a:gd name="connsiteX48" fmla="*/ 1808 w 10000"/>
                <a:gd name="connsiteY48" fmla="*/ 2907 h 10000"/>
                <a:gd name="connsiteX49" fmla="*/ 1529 w 10000"/>
                <a:gd name="connsiteY49" fmla="*/ 2880 h 10000"/>
                <a:gd name="connsiteX50" fmla="*/ 1105 w 10000"/>
                <a:gd name="connsiteY50" fmla="*/ 2624 h 10000"/>
                <a:gd name="connsiteX51" fmla="*/ 417 w 10000"/>
                <a:gd name="connsiteY51" fmla="*/ 2263 h 10000"/>
                <a:gd name="connsiteX52" fmla="*/ 0 w 10000"/>
                <a:gd name="connsiteY52" fmla="*/ 1979 h 10000"/>
                <a:gd name="connsiteX53" fmla="*/ 417 w 10000"/>
                <a:gd name="connsiteY53" fmla="*/ 1878 h 10000"/>
                <a:gd name="connsiteX54" fmla="*/ 832 w 10000"/>
                <a:gd name="connsiteY54" fmla="*/ 1777 h 10000"/>
                <a:gd name="connsiteX55" fmla="*/ 1391 w 10000"/>
                <a:gd name="connsiteY55" fmla="*/ 1697 h 10000"/>
                <a:gd name="connsiteX56" fmla="*/ 1529 w 10000"/>
                <a:gd name="connsiteY56" fmla="*/ 1670 h 10000"/>
                <a:gd name="connsiteX57" fmla="*/ 1529 w 10000"/>
                <a:gd name="connsiteY57" fmla="*/ 1598 h 10000"/>
                <a:gd name="connsiteX58" fmla="*/ 1105 w 10000"/>
                <a:gd name="connsiteY58" fmla="*/ 1466 h 10000"/>
                <a:gd name="connsiteX59" fmla="*/ 695 w 10000"/>
                <a:gd name="connsiteY59" fmla="*/ 1260 h 10000"/>
                <a:gd name="connsiteX60" fmla="*/ 417 w 10000"/>
                <a:gd name="connsiteY60" fmla="*/ 1104 h 10000"/>
                <a:gd name="connsiteX61" fmla="*/ 832 w 10000"/>
                <a:gd name="connsiteY61" fmla="*/ 902 h 10000"/>
                <a:gd name="connsiteX62" fmla="*/ 1391 w 10000"/>
                <a:gd name="connsiteY62" fmla="*/ 771 h 10000"/>
                <a:gd name="connsiteX63" fmla="*/ 1808 w 10000"/>
                <a:gd name="connsiteY63" fmla="*/ 618 h 10000"/>
                <a:gd name="connsiteX64" fmla="*/ 2224 w 10000"/>
                <a:gd name="connsiteY64" fmla="*/ 333 h 10000"/>
                <a:gd name="connsiteX65" fmla="*/ 2357 w 10000"/>
                <a:gd name="connsiteY65" fmla="*/ 208 h 10000"/>
                <a:gd name="connsiteX66" fmla="*/ 2640 w 10000"/>
                <a:gd name="connsiteY66" fmla="*/ 127 h 10000"/>
                <a:gd name="connsiteX67" fmla="*/ 2778 w 10000"/>
                <a:gd name="connsiteY67" fmla="*/ 53 h 10000"/>
                <a:gd name="connsiteX68" fmla="*/ 3330 w 10000"/>
                <a:gd name="connsiteY68" fmla="*/ 0 h 10000"/>
                <a:gd name="connsiteX69" fmla="*/ 3473 w 10000"/>
                <a:gd name="connsiteY69" fmla="*/ 0 h 10000"/>
                <a:gd name="connsiteX70" fmla="*/ 3892 w 10000"/>
                <a:gd name="connsiteY70" fmla="*/ 0 h 10000"/>
                <a:gd name="connsiteX71" fmla="*/ 4304 w 10000"/>
                <a:gd name="connsiteY71" fmla="*/ 103 h 10000"/>
                <a:gd name="connsiteX72" fmla="*/ 5000 w 10000"/>
                <a:gd name="connsiteY72" fmla="*/ 181 h 10000"/>
                <a:gd name="connsiteX73" fmla="*/ 5418 w 10000"/>
                <a:gd name="connsiteY73" fmla="*/ 208 h 10000"/>
                <a:gd name="connsiteX74" fmla="*/ 6108 w 10000"/>
                <a:gd name="connsiteY74" fmla="*/ 257 h 10000"/>
                <a:gd name="connsiteX75" fmla="*/ 6529 w 10000"/>
                <a:gd name="connsiteY75" fmla="*/ 285 h 10000"/>
                <a:gd name="connsiteX76" fmla="*/ 6950 w 10000"/>
                <a:gd name="connsiteY76" fmla="*/ 333 h 10000"/>
                <a:gd name="connsiteX77" fmla="*/ 7360 w 10000"/>
                <a:gd name="connsiteY77" fmla="*/ 333 h 10000"/>
                <a:gd name="connsiteX78" fmla="*/ 8473 w 10000"/>
                <a:gd name="connsiteY78" fmla="*/ 285 h 10000"/>
                <a:gd name="connsiteX79" fmla="*/ 8887 w 10000"/>
                <a:gd name="connsiteY79" fmla="*/ 257 h 10000"/>
                <a:gd name="connsiteX0" fmla="*/ 2357 w 10000"/>
                <a:gd name="connsiteY0" fmla="*/ 10000 h 10000"/>
                <a:gd name="connsiteX1" fmla="*/ 2224 w 10000"/>
                <a:gd name="connsiteY1" fmla="*/ 9845 h 10000"/>
                <a:gd name="connsiteX2" fmla="*/ 2224 w 10000"/>
                <a:gd name="connsiteY2" fmla="*/ 9535 h 10000"/>
                <a:gd name="connsiteX3" fmla="*/ 2778 w 10000"/>
                <a:gd name="connsiteY3" fmla="*/ 9410 h 10000"/>
                <a:gd name="connsiteX4" fmla="*/ 3330 w 10000"/>
                <a:gd name="connsiteY4" fmla="*/ 9279 h 10000"/>
                <a:gd name="connsiteX5" fmla="*/ 3892 w 10000"/>
                <a:gd name="connsiteY5" fmla="*/ 8996 h 10000"/>
                <a:gd name="connsiteX6" fmla="*/ 4304 w 10000"/>
                <a:gd name="connsiteY6" fmla="*/ 8713 h 10000"/>
                <a:gd name="connsiteX7" fmla="*/ 5696 w 10000"/>
                <a:gd name="connsiteY7" fmla="*/ 8203 h 10000"/>
                <a:gd name="connsiteX8" fmla="*/ 6108 w 10000"/>
                <a:gd name="connsiteY8" fmla="*/ 7838 h 10000"/>
                <a:gd name="connsiteX9" fmla="*/ 6529 w 10000"/>
                <a:gd name="connsiteY9" fmla="*/ 7273 h 10000"/>
                <a:gd name="connsiteX10" fmla="*/ 6386 w 10000"/>
                <a:gd name="connsiteY10" fmla="*/ 6915 h 10000"/>
                <a:gd name="connsiteX11" fmla="*/ 5833 w 10000"/>
                <a:gd name="connsiteY11" fmla="*/ 6529 h 10000"/>
                <a:gd name="connsiteX12" fmla="*/ 5696 w 10000"/>
                <a:gd name="connsiteY12" fmla="*/ 6223 h 10000"/>
                <a:gd name="connsiteX13" fmla="*/ 5000 w 10000"/>
                <a:gd name="connsiteY13" fmla="*/ 5939 h 10000"/>
                <a:gd name="connsiteX14" fmla="*/ 4304 w 10000"/>
                <a:gd name="connsiteY14" fmla="*/ 5733 h 10000"/>
                <a:gd name="connsiteX15" fmla="*/ 4169 w 10000"/>
                <a:gd name="connsiteY15" fmla="*/ 5578 h 10000"/>
                <a:gd name="connsiteX16" fmla="*/ 4169 w 10000"/>
                <a:gd name="connsiteY16" fmla="*/ 5450 h 10000"/>
                <a:gd name="connsiteX17" fmla="*/ 4304 w 10000"/>
                <a:gd name="connsiteY17" fmla="*/ 5424 h 10000"/>
                <a:gd name="connsiteX18" fmla="*/ 4304 w 10000"/>
                <a:gd name="connsiteY18" fmla="*/ 5248 h 10000"/>
                <a:gd name="connsiteX19" fmla="*/ 4169 w 10000"/>
                <a:gd name="connsiteY19" fmla="*/ 5144 h 10000"/>
                <a:gd name="connsiteX20" fmla="*/ 4304 w 10000"/>
                <a:gd name="connsiteY20" fmla="*/ 5038 h 10000"/>
                <a:gd name="connsiteX21" fmla="*/ 4582 w 10000"/>
                <a:gd name="connsiteY21" fmla="*/ 4885 h 10000"/>
                <a:gd name="connsiteX22" fmla="*/ 4582 w 10000"/>
                <a:gd name="connsiteY22" fmla="*/ 4730 h 10000"/>
                <a:gd name="connsiteX23" fmla="*/ 4582 w 10000"/>
                <a:gd name="connsiteY23" fmla="*/ 4527 h 10000"/>
                <a:gd name="connsiteX24" fmla="*/ 4582 w 10000"/>
                <a:gd name="connsiteY24" fmla="*/ 4373 h 10000"/>
                <a:gd name="connsiteX25" fmla="*/ 4582 w 10000"/>
                <a:gd name="connsiteY25" fmla="*/ 4242 h 10000"/>
                <a:gd name="connsiteX26" fmla="*/ 5279 w 10000"/>
                <a:gd name="connsiteY26" fmla="*/ 4216 h 10000"/>
                <a:gd name="connsiteX27" fmla="*/ 6108 w 10000"/>
                <a:gd name="connsiteY27" fmla="*/ 4087 h 10000"/>
                <a:gd name="connsiteX28" fmla="*/ 7228 w 10000"/>
                <a:gd name="connsiteY28" fmla="*/ 3882 h 10000"/>
                <a:gd name="connsiteX29" fmla="*/ 7919 w 10000"/>
                <a:gd name="connsiteY29" fmla="*/ 3832 h 10000"/>
                <a:gd name="connsiteX30" fmla="*/ 8887 w 10000"/>
                <a:gd name="connsiteY30" fmla="*/ 3882 h 10000"/>
                <a:gd name="connsiteX31" fmla="*/ 9860 w 10000"/>
                <a:gd name="connsiteY31" fmla="*/ 3832 h 10000"/>
                <a:gd name="connsiteX32" fmla="*/ 10000 w 10000"/>
                <a:gd name="connsiteY32" fmla="*/ 3751 h 10000"/>
                <a:gd name="connsiteX33" fmla="*/ 9860 w 10000"/>
                <a:gd name="connsiteY33" fmla="*/ 3649 h 10000"/>
                <a:gd name="connsiteX34" fmla="*/ 9587 w 10000"/>
                <a:gd name="connsiteY34" fmla="*/ 3522 h 10000"/>
                <a:gd name="connsiteX35" fmla="*/ 9587 w 10000"/>
                <a:gd name="connsiteY35" fmla="*/ 3367 h 10000"/>
                <a:gd name="connsiteX36" fmla="*/ 9587 w 10000"/>
                <a:gd name="connsiteY36" fmla="*/ 3236 h 10000"/>
                <a:gd name="connsiteX37" fmla="*/ 8887 w 10000"/>
                <a:gd name="connsiteY37" fmla="*/ 3165 h 10000"/>
                <a:gd name="connsiteX38" fmla="*/ 8473 w 10000"/>
                <a:gd name="connsiteY38" fmla="*/ 3190 h 10000"/>
                <a:gd name="connsiteX39" fmla="*/ 7360 w 10000"/>
                <a:gd name="connsiteY39" fmla="*/ 3314 h 10000"/>
                <a:gd name="connsiteX40" fmla="*/ 5833 w 10000"/>
                <a:gd name="connsiteY40" fmla="*/ 3470 h 10000"/>
                <a:gd name="connsiteX41" fmla="*/ 4169 w 10000"/>
                <a:gd name="connsiteY41" fmla="*/ 3546 h 10000"/>
                <a:gd name="connsiteX42" fmla="*/ 2778 w 10000"/>
                <a:gd name="connsiteY42" fmla="*/ 3470 h 10000"/>
                <a:gd name="connsiteX43" fmla="*/ 1808 w 10000"/>
                <a:gd name="connsiteY43" fmla="*/ 3367 h 10000"/>
                <a:gd name="connsiteX44" fmla="*/ 1529 w 10000"/>
                <a:gd name="connsiteY44" fmla="*/ 3236 h 10000"/>
                <a:gd name="connsiteX45" fmla="*/ 1529 w 10000"/>
                <a:gd name="connsiteY45" fmla="*/ 3165 h 10000"/>
                <a:gd name="connsiteX46" fmla="*/ 1808 w 10000"/>
                <a:gd name="connsiteY46" fmla="*/ 3086 h 10000"/>
                <a:gd name="connsiteX47" fmla="*/ 1808 w 10000"/>
                <a:gd name="connsiteY47" fmla="*/ 3010 h 10000"/>
                <a:gd name="connsiteX48" fmla="*/ 1808 w 10000"/>
                <a:gd name="connsiteY48" fmla="*/ 2907 h 10000"/>
                <a:gd name="connsiteX49" fmla="*/ 1529 w 10000"/>
                <a:gd name="connsiteY49" fmla="*/ 2880 h 10000"/>
                <a:gd name="connsiteX50" fmla="*/ 1105 w 10000"/>
                <a:gd name="connsiteY50" fmla="*/ 2624 h 10000"/>
                <a:gd name="connsiteX51" fmla="*/ 417 w 10000"/>
                <a:gd name="connsiteY51" fmla="*/ 2263 h 10000"/>
                <a:gd name="connsiteX52" fmla="*/ 0 w 10000"/>
                <a:gd name="connsiteY52" fmla="*/ 1979 h 10000"/>
                <a:gd name="connsiteX53" fmla="*/ 417 w 10000"/>
                <a:gd name="connsiteY53" fmla="*/ 1878 h 10000"/>
                <a:gd name="connsiteX54" fmla="*/ 832 w 10000"/>
                <a:gd name="connsiteY54" fmla="*/ 1777 h 10000"/>
                <a:gd name="connsiteX55" fmla="*/ 1391 w 10000"/>
                <a:gd name="connsiteY55" fmla="*/ 1697 h 10000"/>
                <a:gd name="connsiteX56" fmla="*/ 1529 w 10000"/>
                <a:gd name="connsiteY56" fmla="*/ 1670 h 10000"/>
                <a:gd name="connsiteX57" fmla="*/ 1529 w 10000"/>
                <a:gd name="connsiteY57" fmla="*/ 1598 h 10000"/>
                <a:gd name="connsiteX58" fmla="*/ 1105 w 10000"/>
                <a:gd name="connsiteY58" fmla="*/ 1466 h 10000"/>
                <a:gd name="connsiteX59" fmla="*/ 695 w 10000"/>
                <a:gd name="connsiteY59" fmla="*/ 1260 h 10000"/>
                <a:gd name="connsiteX60" fmla="*/ 417 w 10000"/>
                <a:gd name="connsiteY60" fmla="*/ 1104 h 10000"/>
                <a:gd name="connsiteX61" fmla="*/ 832 w 10000"/>
                <a:gd name="connsiteY61" fmla="*/ 902 h 10000"/>
                <a:gd name="connsiteX62" fmla="*/ 1391 w 10000"/>
                <a:gd name="connsiteY62" fmla="*/ 771 h 10000"/>
                <a:gd name="connsiteX63" fmla="*/ 1808 w 10000"/>
                <a:gd name="connsiteY63" fmla="*/ 618 h 10000"/>
                <a:gd name="connsiteX64" fmla="*/ 2224 w 10000"/>
                <a:gd name="connsiteY64" fmla="*/ 333 h 10000"/>
                <a:gd name="connsiteX65" fmla="*/ 2357 w 10000"/>
                <a:gd name="connsiteY65" fmla="*/ 208 h 10000"/>
                <a:gd name="connsiteX66" fmla="*/ 2640 w 10000"/>
                <a:gd name="connsiteY66" fmla="*/ 127 h 10000"/>
                <a:gd name="connsiteX67" fmla="*/ 2778 w 10000"/>
                <a:gd name="connsiteY67" fmla="*/ 53 h 10000"/>
                <a:gd name="connsiteX68" fmla="*/ 3330 w 10000"/>
                <a:gd name="connsiteY68" fmla="*/ 0 h 10000"/>
                <a:gd name="connsiteX69" fmla="*/ 3473 w 10000"/>
                <a:gd name="connsiteY69" fmla="*/ 0 h 10000"/>
                <a:gd name="connsiteX70" fmla="*/ 3892 w 10000"/>
                <a:gd name="connsiteY70" fmla="*/ 0 h 10000"/>
                <a:gd name="connsiteX71" fmla="*/ 4304 w 10000"/>
                <a:gd name="connsiteY71" fmla="*/ 103 h 10000"/>
                <a:gd name="connsiteX72" fmla="*/ 5000 w 10000"/>
                <a:gd name="connsiteY72" fmla="*/ 181 h 10000"/>
                <a:gd name="connsiteX73" fmla="*/ 5418 w 10000"/>
                <a:gd name="connsiteY73" fmla="*/ 208 h 10000"/>
                <a:gd name="connsiteX74" fmla="*/ 6108 w 10000"/>
                <a:gd name="connsiteY74" fmla="*/ 257 h 10000"/>
                <a:gd name="connsiteX75" fmla="*/ 6529 w 10000"/>
                <a:gd name="connsiteY75" fmla="*/ 285 h 10000"/>
                <a:gd name="connsiteX76" fmla="*/ 6950 w 10000"/>
                <a:gd name="connsiteY76" fmla="*/ 333 h 10000"/>
                <a:gd name="connsiteX77" fmla="*/ 7360 w 10000"/>
                <a:gd name="connsiteY77" fmla="*/ 333 h 10000"/>
                <a:gd name="connsiteX78" fmla="*/ 8473 w 10000"/>
                <a:gd name="connsiteY78" fmla="*/ 285 h 10000"/>
                <a:gd name="connsiteX0" fmla="*/ 2357 w 10000"/>
                <a:gd name="connsiteY0" fmla="*/ 10000 h 10000"/>
                <a:gd name="connsiteX1" fmla="*/ 2224 w 10000"/>
                <a:gd name="connsiteY1" fmla="*/ 9845 h 10000"/>
                <a:gd name="connsiteX2" fmla="*/ 2224 w 10000"/>
                <a:gd name="connsiteY2" fmla="*/ 9535 h 10000"/>
                <a:gd name="connsiteX3" fmla="*/ 2778 w 10000"/>
                <a:gd name="connsiteY3" fmla="*/ 9410 h 10000"/>
                <a:gd name="connsiteX4" fmla="*/ 3330 w 10000"/>
                <a:gd name="connsiteY4" fmla="*/ 9279 h 10000"/>
                <a:gd name="connsiteX5" fmla="*/ 3892 w 10000"/>
                <a:gd name="connsiteY5" fmla="*/ 8996 h 10000"/>
                <a:gd name="connsiteX6" fmla="*/ 4304 w 10000"/>
                <a:gd name="connsiteY6" fmla="*/ 8713 h 10000"/>
                <a:gd name="connsiteX7" fmla="*/ 5696 w 10000"/>
                <a:gd name="connsiteY7" fmla="*/ 8203 h 10000"/>
                <a:gd name="connsiteX8" fmla="*/ 6108 w 10000"/>
                <a:gd name="connsiteY8" fmla="*/ 7838 h 10000"/>
                <a:gd name="connsiteX9" fmla="*/ 6529 w 10000"/>
                <a:gd name="connsiteY9" fmla="*/ 7273 h 10000"/>
                <a:gd name="connsiteX10" fmla="*/ 6386 w 10000"/>
                <a:gd name="connsiteY10" fmla="*/ 6915 h 10000"/>
                <a:gd name="connsiteX11" fmla="*/ 5833 w 10000"/>
                <a:gd name="connsiteY11" fmla="*/ 6529 h 10000"/>
                <a:gd name="connsiteX12" fmla="*/ 5696 w 10000"/>
                <a:gd name="connsiteY12" fmla="*/ 6223 h 10000"/>
                <a:gd name="connsiteX13" fmla="*/ 5000 w 10000"/>
                <a:gd name="connsiteY13" fmla="*/ 5939 h 10000"/>
                <a:gd name="connsiteX14" fmla="*/ 4304 w 10000"/>
                <a:gd name="connsiteY14" fmla="*/ 5733 h 10000"/>
                <a:gd name="connsiteX15" fmla="*/ 4169 w 10000"/>
                <a:gd name="connsiteY15" fmla="*/ 5578 h 10000"/>
                <a:gd name="connsiteX16" fmla="*/ 4169 w 10000"/>
                <a:gd name="connsiteY16" fmla="*/ 5450 h 10000"/>
                <a:gd name="connsiteX17" fmla="*/ 4304 w 10000"/>
                <a:gd name="connsiteY17" fmla="*/ 5424 h 10000"/>
                <a:gd name="connsiteX18" fmla="*/ 4304 w 10000"/>
                <a:gd name="connsiteY18" fmla="*/ 5248 h 10000"/>
                <a:gd name="connsiteX19" fmla="*/ 4169 w 10000"/>
                <a:gd name="connsiteY19" fmla="*/ 5144 h 10000"/>
                <a:gd name="connsiteX20" fmla="*/ 4304 w 10000"/>
                <a:gd name="connsiteY20" fmla="*/ 5038 h 10000"/>
                <a:gd name="connsiteX21" fmla="*/ 4582 w 10000"/>
                <a:gd name="connsiteY21" fmla="*/ 4885 h 10000"/>
                <a:gd name="connsiteX22" fmla="*/ 4582 w 10000"/>
                <a:gd name="connsiteY22" fmla="*/ 4730 h 10000"/>
                <a:gd name="connsiteX23" fmla="*/ 4582 w 10000"/>
                <a:gd name="connsiteY23" fmla="*/ 4527 h 10000"/>
                <a:gd name="connsiteX24" fmla="*/ 4582 w 10000"/>
                <a:gd name="connsiteY24" fmla="*/ 4373 h 10000"/>
                <a:gd name="connsiteX25" fmla="*/ 4582 w 10000"/>
                <a:gd name="connsiteY25" fmla="*/ 4242 h 10000"/>
                <a:gd name="connsiteX26" fmla="*/ 5279 w 10000"/>
                <a:gd name="connsiteY26" fmla="*/ 4216 h 10000"/>
                <a:gd name="connsiteX27" fmla="*/ 6108 w 10000"/>
                <a:gd name="connsiteY27" fmla="*/ 4087 h 10000"/>
                <a:gd name="connsiteX28" fmla="*/ 7228 w 10000"/>
                <a:gd name="connsiteY28" fmla="*/ 3882 h 10000"/>
                <a:gd name="connsiteX29" fmla="*/ 7919 w 10000"/>
                <a:gd name="connsiteY29" fmla="*/ 3832 h 10000"/>
                <a:gd name="connsiteX30" fmla="*/ 8887 w 10000"/>
                <a:gd name="connsiteY30" fmla="*/ 3882 h 10000"/>
                <a:gd name="connsiteX31" fmla="*/ 9860 w 10000"/>
                <a:gd name="connsiteY31" fmla="*/ 3832 h 10000"/>
                <a:gd name="connsiteX32" fmla="*/ 10000 w 10000"/>
                <a:gd name="connsiteY32" fmla="*/ 3751 h 10000"/>
                <a:gd name="connsiteX33" fmla="*/ 9860 w 10000"/>
                <a:gd name="connsiteY33" fmla="*/ 3649 h 10000"/>
                <a:gd name="connsiteX34" fmla="*/ 9587 w 10000"/>
                <a:gd name="connsiteY34" fmla="*/ 3522 h 10000"/>
                <a:gd name="connsiteX35" fmla="*/ 9587 w 10000"/>
                <a:gd name="connsiteY35" fmla="*/ 3367 h 10000"/>
                <a:gd name="connsiteX36" fmla="*/ 9587 w 10000"/>
                <a:gd name="connsiteY36" fmla="*/ 3236 h 10000"/>
                <a:gd name="connsiteX37" fmla="*/ 8887 w 10000"/>
                <a:gd name="connsiteY37" fmla="*/ 3165 h 10000"/>
                <a:gd name="connsiteX38" fmla="*/ 8473 w 10000"/>
                <a:gd name="connsiteY38" fmla="*/ 3190 h 10000"/>
                <a:gd name="connsiteX39" fmla="*/ 7360 w 10000"/>
                <a:gd name="connsiteY39" fmla="*/ 3314 h 10000"/>
                <a:gd name="connsiteX40" fmla="*/ 5833 w 10000"/>
                <a:gd name="connsiteY40" fmla="*/ 3470 h 10000"/>
                <a:gd name="connsiteX41" fmla="*/ 4169 w 10000"/>
                <a:gd name="connsiteY41" fmla="*/ 3546 h 10000"/>
                <a:gd name="connsiteX42" fmla="*/ 2778 w 10000"/>
                <a:gd name="connsiteY42" fmla="*/ 3470 h 10000"/>
                <a:gd name="connsiteX43" fmla="*/ 1808 w 10000"/>
                <a:gd name="connsiteY43" fmla="*/ 3367 h 10000"/>
                <a:gd name="connsiteX44" fmla="*/ 1529 w 10000"/>
                <a:gd name="connsiteY44" fmla="*/ 3236 h 10000"/>
                <a:gd name="connsiteX45" fmla="*/ 1529 w 10000"/>
                <a:gd name="connsiteY45" fmla="*/ 3165 h 10000"/>
                <a:gd name="connsiteX46" fmla="*/ 1808 w 10000"/>
                <a:gd name="connsiteY46" fmla="*/ 3086 h 10000"/>
                <a:gd name="connsiteX47" fmla="*/ 1808 w 10000"/>
                <a:gd name="connsiteY47" fmla="*/ 3010 h 10000"/>
                <a:gd name="connsiteX48" fmla="*/ 1808 w 10000"/>
                <a:gd name="connsiteY48" fmla="*/ 2907 h 10000"/>
                <a:gd name="connsiteX49" fmla="*/ 1529 w 10000"/>
                <a:gd name="connsiteY49" fmla="*/ 2880 h 10000"/>
                <a:gd name="connsiteX50" fmla="*/ 1105 w 10000"/>
                <a:gd name="connsiteY50" fmla="*/ 2624 h 10000"/>
                <a:gd name="connsiteX51" fmla="*/ 417 w 10000"/>
                <a:gd name="connsiteY51" fmla="*/ 2263 h 10000"/>
                <a:gd name="connsiteX52" fmla="*/ 0 w 10000"/>
                <a:gd name="connsiteY52" fmla="*/ 1979 h 10000"/>
                <a:gd name="connsiteX53" fmla="*/ 417 w 10000"/>
                <a:gd name="connsiteY53" fmla="*/ 1878 h 10000"/>
                <a:gd name="connsiteX54" fmla="*/ 832 w 10000"/>
                <a:gd name="connsiteY54" fmla="*/ 1777 h 10000"/>
                <a:gd name="connsiteX55" fmla="*/ 1391 w 10000"/>
                <a:gd name="connsiteY55" fmla="*/ 1697 h 10000"/>
                <a:gd name="connsiteX56" fmla="*/ 1529 w 10000"/>
                <a:gd name="connsiteY56" fmla="*/ 1670 h 10000"/>
                <a:gd name="connsiteX57" fmla="*/ 1529 w 10000"/>
                <a:gd name="connsiteY57" fmla="*/ 1598 h 10000"/>
                <a:gd name="connsiteX58" fmla="*/ 1105 w 10000"/>
                <a:gd name="connsiteY58" fmla="*/ 1466 h 10000"/>
                <a:gd name="connsiteX59" fmla="*/ 695 w 10000"/>
                <a:gd name="connsiteY59" fmla="*/ 1260 h 10000"/>
                <a:gd name="connsiteX60" fmla="*/ 417 w 10000"/>
                <a:gd name="connsiteY60" fmla="*/ 1104 h 10000"/>
                <a:gd name="connsiteX61" fmla="*/ 832 w 10000"/>
                <a:gd name="connsiteY61" fmla="*/ 902 h 10000"/>
                <a:gd name="connsiteX62" fmla="*/ 1391 w 10000"/>
                <a:gd name="connsiteY62" fmla="*/ 771 h 10000"/>
                <a:gd name="connsiteX63" fmla="*/ 1808 w 10000"/>
                <a:gd name="connsiteY63" fmla="*/ 618 h 10000"/>
                <a:gd name="connsiteX64" fmla="*/ 2224 w 10000"/>
                <a:gd name="connsiteY64" fmla="*/ 333 h 10000"/>
                <a:gd name="connsiteX65" fmla="*/ 2357 w 10000"/>
                <a:gd name="connsiteY65" fmla="*/ 208 h 10000"/>
                <a:gd name="connsiteX66" fmla="*/ 2640 w 10000"/>
                <a:gd name="connsiteY66" fmla="*/ 127 h 10000"/>
                <a:gd name="connsiteX67" fmla="*/ 2778 w 10000"/>
                <a:gd name="connsiteY67" fmla="*/ 53 h 10000"/>
                <a:gd name="connsiteX68" fmla="*/ 3330 w 10000"/>
                <a:gd name="connsiteY68" fmla="*/ 0 h 10000"/>
                <a:gd name="connsiteX69" fmla="*/ 3473 w 10000"/>
                <a:gd name="connsiteY69" fmla="*/ 0 h 10000"/>
                <a:gd name="connsiteX70" fmla="*/ 3892 w 10000"/>
                <a:gd name="connsiteY70" fmla="*/ 0 h 10000"/>
                <a:gd name="connsiteX71" fmla="*/ 4304 w 10000"/>
                <a:gd name="connsiteY71" fmla="*/ 103 h 10000"/>
                <a:gd name="connsiteX72" fmla="*/ 5000 w 10000"/>
                <a:gd name="connsiteY72" fmla="*/ 181 h 10000"/>
                <a:gd name="connsiteX73" fmla="*/ 5418 w 10000"/>
                <a:gd name="connsiteY73" fmla="*/ 208 h 10000"/>
                <a:gd name="connsiteX74" fmla="*/ 6108 w 10000"/>
                <a:gd name="connsiteY74" fmla="*/ 257 h 10000"/>
                <a:gd name="connsiteX75" fmla="*/ 6529 w 10000"/>
                <a:gd name="connsiteY75" fmla="*/ 285 h 10000"/>
                <a:gd name="connsiteX76" fmla="*/ 6950 w 10000"/>
                <a:gd name="connsiteY76" fmla="*/ 333 h 10000"/>
                <a:gd name="connsiteX77" fmla="*/ 8473 w 10000"/>
                <a:gd name="connsiteY77" fmla="*/ 285 h 10000"/>
                <a:gd name="connsiteX0" fmla="*/ 2357 w 10000"/>
                <a:gd name="connsiteY0" fmla="*/ 10000 h 10000"/>
                <a:gd name="connsiteX1" fmla="*/ 2224 w 10000"/>
                <a:gd name="connsiteY1" fmla="*/ 9845 h 10000"/>
                <a:gd name="connsiteX2" fmla="*/ 2224 w 10000"/>
                <a:gd name="connsiteY2" fmla="*/ 9535 h 10000"/>
                <a:gd name="connsiteX3" fmla="*/ 2778 w 10000"/>
                <a:gd name="connsiteY3" fmla="*/ 9410 h 10000"/>
                <a:gd name="connsiteX4" fmla="*/ 3330 w 10000"/>
                <a:gd name="connsiteY4" fmla="*/ 9279 h 10000"/>
                <a:gd name="connsiteX5" fmla="*/ 3892 w 10000"/>
                <a:gd name="connsiteY5" fmla="*/ 8996 h 10000"/>
                <a:gd name="connsiteX6" fmla="*/ 4304 w 10000"/>
                <a:gd name="connsiteY6" fmla="*/ 8713 h 10000"/>
                <a:gd name="connsiteX7" fmla="*/ 5696 w 10000"/>
                <a:gd name="connsiteY7" fmla="*/ 8203 h 10000"/>
                <a:gd name="connsiteX8" fmla="*/ 6108 w 10000"/>
                <a:gd name="connsiteY8" fmla="*/ 7838 h 10000"/>
                <a:gd name="connsiteX9" fmla="*/ 6529 w 10000"/>
                <a:gd name="connsiteY9" fmla="*/ 7273 h 10000"/>
                <a:gd name="connsiteX10" fmla="*/ 6386 w 10000"/>
                <a:gd name="connsiteY10" fmla="*/ 6915 h 10000"/>
                <a:gd name="connsiteX11" fmla="*/ 5833 w 10000"/>
                <a:gd name="connsiteY11" fmla="*/ 6529 h 10000"/>
                <a:gd name="connsiteX12" fmla="*/ 5696 w 10000"/>
                <a:gd name="connsiteY12" fmla="*/ 6223 h 10000"/>
                <a:gd name="connsiteX13" fmla="*/ 5000 w 10000"/>
                <a:gd name="connsiteY13" fmla="*/ 5939 h 10000"/>
                <a:gd name="connsiteX14" fmla="*/ 4304 w 10000"/>
                <a:gd name="connsiteY14" fmla="*/ 5733 h 10000"/>
                <a:gd name="connsiteX15" fmla="*/ 4169 w 10000"/>
                <a:gd name="connsiteY15" fmla="*/ 5578 h 10000"/>
                <a:gd name="connsiteX16" fmla="*/ 4169 w 10000"/>
                <a:gd name="connsiteY16" fmla="*/ 5450 h 10000"/>
                <a:gd name="connsiteX17" fmla="*/ 4304 w 10000"/>
                <a:gd name="connsiteY17" fmla="*/ 5424 h 10000"/>
                <a:gd name="connsiteX18" fmla="*/ 4304 w 10000"/>
                <a:gd name="connsiteY18" fmla="*/ 5248 h 10000"/>
                <a:gd name="connsiteX19" fmla="*/ 4169 w 10000"/>
                <a:gd name="connsiteY19" fmla="*/ 5144 h 10000"/>
                <a:gd name="connsiteX20" fmla="*/ 4304 w 10000"/>
                <a:gd name="connsiteY20" fmla="*/ 5038 h 10000"/>
                <a:gd name="connsiteX21" fmla="*/ 4582 w 10000"/>
                <a:gd name="connsiteY21" fmla="*/ 4885 h 10000"/>
                <a:gd name="connsiteX22" fmla="*/ 4582 w 10000"/>
                <a:gd name="connsiteY22" fmla="*/ 4730 h 10000"/>
                <a:gd name="connsiteX23" fmla="*/ 4582 w 10000"/>
                <a:gd name="connsiteY23" fmla="*/ 4527 h 10000"/>
                <a:gd name="connsiteX24" fmla="*/ 4582 w 10000"/>
                <a:gd name="connsiteY24" fmla="*/ 4373 h 10000"/>
                <a:gd name="connsiteX25" fmla="*/ 4582 w 10000"/>
                <a:gd name="connsiteY25" fmla="*/ 4242 h 10000"/>
                <a:gd name="connsiteX26" fmla="*/ 5279 w 10000"/>
                <a:gd name="connsiteY26" fmla="*/ 4216 h 10000"/>
                <a:gd name="connsiteX27" fmla="*/ 6108 w 10000"/>
                <a:gd name="connsiteY27" fmla="*/ 4087 h 10000"/>
                <a:gd name="connsiteX28" fmla="*/ 7228 w 10000"/>
                <a:gd name="connsiteY28" fmla="*/ 3882 h 10000"/>
                <a:gd name="connsiteX29" fmla="*/ 7919 w 10000"/>
                <a:gd name="connsiteY29" fmla="*/ 3832 h 10000"/>
                <a:gd name="connsiteX30" fmla="*/ 8887 w 10000"/>
                <a:gd name="connsiteY30" fmla="*/ 3882 h 10000"/>
                <a:gd name="connsiteX31" fmla="*/ 9860 w 10000"/>
                <a:gd name="connsiteY31" fmla="*/ 3832 h 10000"/>
                <a:gd name="connsiteX32" fmla="*/ 10000 w 10000"/>
                <a:gd name="connsiteY32" fmla="*/ 3751 h 10000"/>
                <a:gd name="connsiteX33" fmla="*/ 9860 w 10000"/>
                <a:gd name="connsiteY33" fmla="*/ 3649 h 10000"/>
                <a:gd name="connsiteX34" fmla="*/ 9587 w 10000"/>
                <a:gd name="connsiteY34" fmla="*/ 3522 h 10000"/>
                <a:gd name="connsiteX35" fmla="*/ 9587 w 10000"/>
                <a:gd name="connsiteY35" fmla="*/ 3367 h 10000"/>
                <a:gd name="connsiteX36" fmla="*/ 9587 w 10000"/>
                <a:gd name="connsiteY36" fmla="*/ 3236 h 10000"/>
                <a:gd name="connsiteX37" fmla="*/ 8887 w 10000"/>
                <a:gd name="connsiteY37" fmla="*/ 3165 h 10000"/>
                <a:gd name="connsiteX38" fmla="*/ 8473 w 10000"/>
                <a:gd name="connsiteY38" fmla="*/ 3190 h 10000"/>
                <a:gd name="connsiteX39" fmla="*/ 7360 w 10000"/>
                <a:gd name="connsiteY39" fmla="*/ 3314 h 10000"/>
                <a:gd name="connsiteX40" fmla="*/ 5833 w 10000"/>
                <a:gd name="connsiteY40" fmla="*/ 3470 h 10000"/>
                <a:gd name="connsiteX41" fmla="*/ 4169 w 10000"/>
                <a:gd name="connsiteY41" fmla="*/ 3546 h 10000"/>
                <a:gd name="connsiteX42" fmla="*/ 2778 w 10000"/>
                <a:gd name="connsiteY42" fmla="*/ 3470 h 10000"/>
                <a:gd name="connsiteX43" fmla="*/ 1808 w 10000"/>
                <a:gd name="connsiteY43" fmla="*/ 3367 h 10000"/>
                <a:gd name="connsiteX44" fmla="*/ 1529 w 10000"/>
                <a:gd name="connsiteY44" fmla="*/ 3236 h 10000"/>
                <a:gd name="connsiteX45" fmla="*/ 1529 w 10000"/>
                <a:gd name="connsiteY45" fmla="*/ 3165 h 10000"/>
                <a:gd name="connsiteX46" fmla="*/ 1808 w 10000"/>
                <a:gd name="connsiteY46" fmla="*/ 3086 h 10000"/>
                <a:gd name="connsiteX47" fmla="*/ 1808 w 10000"/>
                <a:gd name="connsiteY47" fmla="*/ 3010 h 10000"/>
                <a:gd name="connsiteX48" fmla="*/ 1808 w 10000"/>
                <a:gd name="connsiteY48" fmla="*/ 2907 h 10000"/>
                <a:gd name="connsiteX49" fmla="*/ 1529 w 10000"/>
                <a:gd name="connsiteY49" fmla="*/ 2880 h 10000"/>
                <a:gd name="connsiteX50" fmla="*/ 1105 w 10000"/>
                <a:gd name="connsiteY50" fmla="*/ 2624 h 10000"/>
                <a:gd name="connsiteX51" fmla="*/ 417 w 10000"/>
                <a:gd name="connsiteY51" fmla="*/ 2263 h 10000"/>
                <a:gd name="connsiteX52" fmla="*/ 0 w 10000"/>
                <a:gd name="connsiteY52" fmla="*/ 1979 h 10000"/>
                <a:gd name="connsiteX53" fmla="*/ 417 w 10000"/>
                <a:gd name="connsiteY53" fmla="*/ 1878 h 10000"/>
                <a:gd name="connsiteX54" fmla="*/ 832 w 10000"/>
                <a:gd name="connsiteY54" fmla="*/ 1777 h 10000"/>
                <a:gd name="connsiteX55" fmla="*/ 1391 w 10000"/>
                <a:gd name="connsiteY55" fmla="*/ 1697 h 10000"/>
                <a:gd name="connsiteX56" fmla="*/ 1529 w 10000"/>
                <a:gd name="connsiteY56" fmla="*/ 1670 h 10000"/>
                <a:gd name="connsiteX57" fmla="*/ 1529 w 10000"/>
                <a:gd name="connsiteY57" fmla="*/ 1598 h 10000"/>
                <a:gd name="connsiteX58" fmla="*/ 1105 w 10000"/>
                <a:gd name="connsiteY58" fmla="*/ 1466 h 10000"/>
                <a:gd name="connsiteX59" fmla="*/ 695 w 10000"/>
                <a:gd name="connsiteY59" fmla="*/ 1260 h 10000"/>
                <a:gd name="connsiteX60" fmla="*/ 417 w 10000"/>
                <a:gd name="connsiteY60" fmla="*/ 1104 h 10000"/>
                <a:gd name="connsiteX61" fmla="*/ 832 w 10000"/>
                <a:gd name="connsiteY61" fmla="*/ 902 h 10000"/>
                <a:gd name="connsiteX62" fmla="*/ 1391 w 10000"/>
                <a:gd name="connsiteY62" fmla="*/ 771 h 10000"/>
                <a:gd name="connsiteX63" fmla="*/ 1808 w 10000"/>
                <a:gd name="connsiteY63" fmla="*/ 618 h 10000"/>
                <a:gd name="connsiteX64" fmla="*/ 2224 w 10000"/>
                <a:gd name="connsiteY64" fmla="*/ 333 h 10000"/>
                <a:gd name="connsiteX65" fmla="*/ 2357 w 10000"/>
                <a:gd name="connsiteY65" fmla="*/ 208 h 10000"/>
                <a:gd name="connsiteX66" fmla="*/ 2640 w 10000"/>
                <a:gd name="connsiteY66" fmla="*/ 127 h 10000"/>
                <a:gd name="connsiteX67" fmla="*/ 2778 w 10000"/>
                <a:gd name="connsiteY67" fmla="*/ 53 h 10000"/>
                <a:gd name="connsiteX68" fmla="*/ 3330 w 10000"/>
                <a:gd name="connsiteY68" fmla="*/ 0 h 10000"/>
                <a:gd name="connsiteX69" fmla="*/ 3473 w 10000"/>
                <a:gd name="connsiteY69" fmla="*/ 0 h 10000"/>
                <a:gd name="connsiteX70" fmla="*/ 3892 w 10000"/>
                <a:gd name="connsiteY70" fmla="*/ 0 h 10000"/>
                <a:gd name="connsiteX71" fmla="*/ 4304 w 10000"/>
                <a:gd name="connsiteY71" fmla="*/ 103 h 10000"/>
                <a:gd name="connsiteX72" fmla="*/ 5000 w 10000"/>
                <a:gd name="connsiteY72" fmla="*/ 181 h 10000"/>
                <a:gd name="connsiteX73" fmla="*/ 5418 w 10000"/>
                <a:gd name="connsiteY73" fmla="*/ 208 h 10000"/>
                <a:gd name="connsiteX74" fmla="*/ 6529 w 10000"/>
                <a:gd name="connsiteY74" fmla="*/ 285 h 10000"/>
                <a:gd name="connsiteX75" fmla="*/ 6950 w 10000"/>
                <a:gd name="connsiteY75" fmla="*/ 333 h 10000"/>
                <a:gd name="connsiteX76" fmla="*/ 8473 w 10000"/>
                <a:gd name="connsiteY76" fmla="*/ 285 h 10000"/>
                <a:gd name="connsiteX0" fmla="*/ 2357 w 10000"/>
                <a:gd name="connsiteY0" fmla="*/ 10000 h 10000"/>
                <a:gd name="connsiteX1" fmla="*/ 2224 w 10000"/>
                <a:gd name="connsiteY1" fmla="*/ 9845 h 10000"/>
                <a:gd name="connsiteX2" fmla="*/ 2224 w 10000"/>
                <a:gd name="connsiteY2" fmla="*/ 9535 h 10000"/>
                <a:gd name="connsiteX3" fmla="*/ 2778 w 10000"/>
                <a:gd name="connsiteY3" fmla="*/ 9410 h 10000"/>
                <a:gd name="connsiteX4" fmla="*/ 3330 w 10000"/>
                <a:gd name="connsiteY4" fmla="*/ 9279 h 10000"/>
                <a:gd name="connsiteX5" fmla="*/ 3892 w 10000"/>
                <a:gd name="connsiteY5" fmla="*/ 8996 h 10000"/>
                <a:gd name="connsiteX6" fmla="*/ 4304 w 10000"/>
                <a:gd name="connsiteY6" fmla="*/ 8713 h 10000"/>
                <a:gd name="connsiteX7" fmla="*/ 5696 w 10000"/>
                <a:gd name="connsiteY7" fmla="*/ 8203 h 10000"/>
                <a:gd name="connsiteX8" fmla="*/ 6108 w 10000"/>
                <a:gd name="connsiteY8" fmla="*/ 7838 h 10000"/>
                <a:gd name="connsiteX9" fmla="*/ 6529 w 10000"/>
                <a:gd name="connsiteY9" fmla="*/ 7273 h 10000"/>
                <a:gd name="connsiteX10" fmla="*/ 6386 w 10000"/>
                <a:gd name="connsiteY10" fmla="*/ 6915 h 10000"/>
                <a:gd name="connsiteX11" fmla="*/ 5833 w 10000"/>
                <a:gd name="connsiteY11" fmla="*/ 6529 h 10000"/>
                <a:gd name="connsiteX12" fmla="*/ 5696 w 10000"/>
                <a:gd name="connsiteY12" fmla="*/ 6223 h 10000"/>
                <a:gd name="connsiteX13" fmla="*/ 5000 w 10000"/>
                <a:gd name="connsiteY13" fmla="*/ 5939 h 10000"/>
                <a:gd name="connsiteX14" fmla="*/ 4304 w 10000"/>
                <a:gd name="connsiteY14" fmla="*/ 5733 h 10000"/>
                <a:gd name="connsiteX15" fmla="*/ 4169 w 10000"/>
                <a:gd name="connsiteY15" fmla="*/ 5578 h 10000"/>
                <a:gd name="connsiteX16" fmla="*/ 4169 w 10000"/>
                <a:gd name="connsiteY16" fmla="*/ 5450 h 10000"/>
                <a:gd name="connsiteX17" fmla="*/ 4304 w 10000"/>
                <a:gd name="connsiteY17" fmla="*/ 5424 h 10000"/>
                <a:gd name="connsiteX18" fmla="*/ 4304 w 10000"/>
                <a:gd name="connsiteY18" fmla="*/ 5248 h 10000"/>
                <a:gd name="connsiteX19" fmla="*/ 4169 w 10000"/>
                <a:gd name="connsiteY19" fmla="*/ 5144 h 10000"/>
                <a:gd name="connsiteX20" fmla="*/ 4304 w 10000"/>
                <a:gd name="connsiteY20" fmla="*/ 5038 h 10000"/>
                <a:gd name="connsiteX21" fmla="*/ 4582 w 10000"/>
                <a:gd name="connsiteY21" fmla="*/ 4885 h 10000"/>
                <a:gd name="connsiteX22" fmla="*/ 4582 w 10000"/>
                <a:gd name="connsiteY22" fmla="*/ 4730 h 10000"/>
                <a:gd name="connsiteX23" fmla="*/ 4582 w 10000"/>
                <a:gd name="connsiteY23" fmla="*/ 4527 h 10000"/>
                <a:gd name="connsiteX24" fmla="*/ 4582 w 10000"/>
                <a:gd name="connsiteY24" fmla="*/ 4373 h 10000"/>
                <a:gd name="connsiteX25" fmla="*/ 4582 w 10000"/>
                <a:gd name="connsiteY25" fmla="*/ 4242 h 10000"/>
                <a:gd name="connsiteX26" fmla="*/ 5279 w 10000"/>
                <a:gd name="connsiteY26" fmla="*/ 4216 h 10000"/>
                <a:gd name="connsiteX27" fmla="*/ 6108 w 10000"/>
                <a:gd name="connsiteY27" fmla="*/ 4087 h 10000"/>
                <a:gd name="connsiteX28" fmla="*/ 7228 w 10000"/>
                <a:gd name="connsiteY28" fmla="*/ 3882 h 10000"/>
                <a:gd name="connsiteX29" fmla="*/ 7919 w 10000"/>
                <a:gd name="connsiteY29" fmla="*/ 3832 h 10000"/>
                <a:gd name="connsiteX30" fmla="*/ 8887 w 10000"/>
                <a:gd name="connsiteY30" fmla="*/ 3882 h 10000"/>
                <a:gd name="connsiteX31" fmla="*/ 9860 w 10000"/>
                <a:gd name="connsiteY31" fmla="*/ 3832 h 10000"/>
                <a:gd name="connsiteX32" fmla="*/ 10000 w 10000"/>
                <a:gd name="connsiteY32" fmla="*/ 3751 h 10000"/>
                <a:gd name="connsiteX33" fmla="*/ 9860 w 10000"/>
                <a:gd name="connsiteY33" fmla="*/ 3649 h 10000"/>
                <a:gd name="connsiteX34" fmla="*/ 9587 w 10000"/>
                <a:gd name="connsiteY34" fmla="*/ 3522 h 10000"/>
                <a:gd name="connsiteX35" fmla="*/ 9587 w 10000"/>
                <a:gd name="connsiteY35" fmla="*/ 3367 h 10000"/>
                <a:gd name="connsiteX36" fmla="*/ 9587 w 10000"/>
                <a:gd name="connsiteY36" fmla="*/ 3236 h 10000"/>
                <a:gd name="connsiteX37" fmla="*/ 8887 w 10000"/>
                <a:gd name="connsiteY37" fmla="*/ 3165 h 10000"/>
                <a:gd name="connsiteX38" fmla="*/ 8473 w 10000"/>
                <a:gd name="connsiteY38" fmla="*/ 3190 h 10000"/>
                <a:gd name="connsiteX39" fmla="*/ 7360 w 10000"/>
                <a:gd name="connsiteY39" fmla="*/ 3314 h 10000"/>
                <a:gd name="connsiteX40" fmla="*/ 5833 w 10000"/>
                <a:gd name="connsiteY40" fmla="*/ 3470 h 10000"/>
                <a:gd name="connsiteX41" fmla="*/ 4169 w 10000"/>
                <a:gd name="connsiteY41" fmla="*/ 3546 h 10000"/>
                <a:gd name="connsiteX42" fmla="*/ 2778 w 10000"/>
                <a:gd name="connsiteY42" fmla="*/ 3470 h 10000"/>
                <a:gd name="connsiteX43" fmla="*/ 1808 w 10000"/>
                <a:gd name="connsiteY43" fmla="*/ 3367 h 10000"/>
                <a:gd name="connsiteX44" fmla="*/ 1529 w 10000"/>
                <a:gd name="connsiteY44" fmla="*/ 3236 h 10000"/>
                <a:gd name="connsiteX45" fmla="*/ 1529 w 10000"/>
                <a:gd name="connsiteY45" fmla="*/ 3165 h 10000"/>
                <a:gd name="connsiteX46" fmla="*/ 1808 w 10000"/>
                <a:gd name="connsiteY46" fmla="*/ 3086 h 10000"/>
                <a:gd name="connsiteX47" fmla="*/ 1808 w 10000"/>
                <a:gd name="connsiteY47" fmla="*/ 3010 h 10000"/>
                <a:gd name="connsiteX48" fmla="*/ 1808 w 10000"/>
                <a:gd name="connsiteY48" fmla="*/ 2907 h 10000"/>
                <a:gd name="connsiteX49" fmla="*/ 1529 w 10000"/>
                <a:gd name="connsiteY49" fmla="*/ 2880 h 10000"/>
                <a:gd name="connsiteX50" fmla="*/ 1105 w 10000"/>
                <a:gd name="connsiteY50" fmla="*/ 2624 h 10000"/>
                <a:gd name="connsiteX51" fmla="*/ 417 w 10000"/>
                <a:gd name="connsiteY51" fmla="*/ 2263 h 10000"/>
                <a:gd name="connsiteX52" fmla="*/ 0 w 10000"/>
                <a:gd name="connsiteY52" fmla="*/ 1979 h 10000"/>
                <a:gd name="connsiteX53" fmla="*/ 417 w 10000"/>
                <a:gd name="connsiteY53" fmla="*/ 1878 h 10000"/>
                <a:gd name="connsiteX54" fmla="*/ 832 w 10000"/>
                <a:gd name="connsiteY54" fmla="*/ 1777 h 10000"/>
                <a:gd name="connsiteX55" fmla="*/ 1391 w 10000"/>
                <a:gd name="connsiteY55" fmla="*/ 1697 h 10000"/>
                <a:gd name="connsiteX56" fmla="*/ 1529 w 10000"/>
                <a:gd name="connsiteY56" fmla="*/ 1670 h 10000"/>
                <a:gd name="connsiteX57" fmla="*/ 1529 w 10000"/>
                <a:gd name="connsiteY57" fmla="*/ 1598 h 10000"/>
                <a:gd name="connsiteX58" fmla="*/ 1105 w 10000"/>
                <a:gd name="connsiteY58" fmla="*/ 1466 h 10000"/>
                <a:gd name="connsiteX59" fmla="*/ 695 w 10000"/>
                <a:gd name="connsiteY59" fmla="*/ 1260 h 10000"/>
                <a:gd name="connsiteX60" fmla="*/ 417 w 10000"/>
                <a:gd name="connsiteY60" fmla="*/ 1104 h 10000"/>
                <a:gd name="connsiteX61" fmla="*/ 832 w 10000"/>
                <a:gd name="connsiteY61" fmla="*/ 902 h 10000"/>
                <a:gd name="connsiteX62" fmla="*/ 1391 w 10000"/>
                <a:gd name="connsiteY62" fmla="*/ 771 h 10000"/>
                <a:gd name="connsiteX63" fmla="*/ 1808 w 10000"/>
                <a:gd name="connsiteY63" fmla="*/ 618 h 10000"/>
                <a:gd name="connsiteX64" fmla="*/ 2224 w 10000"/>
                <a:gd name="connsiteY64" fmla="*/ 333 h 10000"/>
                <a:gd name="connsiteX65" fmla="*/ 2357 w 10000"/>
                <a:gd name="connsiteY65" fmla="*/ 208 h 10000"/>
                <a:gd name="connsiteX66" fmla="*/ 2640 w 10000"/>
                <a:gd name="connsiteY66" fmla="*/ 127 h 10000"/>
                <a:gd name="connsiteX67" fmla="*/ 2778 w 10000"/>
                <a:gd name="connsiteY67" fmla="*/ 53 h 10000"/>
                <a:gd name="connsiteX68" fmla="*/ 3330 w 10000"/>
                <a:gd name="connsiteY68" fmla="*/ 0 h 10000"/>
                <a:gd name="connsiteX69" fmla="*/ 3473 w 10000"/>
                <a:gd name="connsiteY69" fmla="*/ 0 h 10000"/>
                <a:gd name="connsiteX70" fmla="*/ 3892 w 10000"/>
                <a:gd name="connsiteY70" fmla="*/ 0 h 10000"/>
                <a:gd name="connsiteX71" fmla="*/ 4304 w 10000"/>
                <a:gd name="connsiteY71" fmla="*/ 103 h 10000"/>
                <a:gd name="connsiteX72" fmla="*/ 5000 w 10000"/>
                <a:gd name="connsiteY72" fmla="*/ 181 h 10000"/>
                <a:gd name="connsiteX73" fmla="*/ 6529 w 10000"/>
                <a:gd name="connsiteY73" fmla="*/ 285 h 10000"/>
                <a:gd name="connsiteX74" fmla="*/ 6950 w 10000"/>
                <a:gd name="connsiteY74" fmla="*/ 333 h 10000"/>
                <a:gd name="connsiteX75" fmla="*/ 8473 w 10000"/>
                <a:gd name="connsiteY75" fmla="*/ 285 h 10000"/>
                <a:gd name="connsiteX0" fmla="*/ 2357 w 10000"/>
                <a:gd name="connsiteY0" fmla="*/ 10000 h 10000"/>
                <a:gd name="connsiteX1" fmla="*/ 2224 w 10000"/>
                <a:gd name="connsiteY1" fmla="*/ 9845 h 10000"/>
                <a:gd name="connsiteX2" fmla="*/ 2224 w 10000"/>
                <a:gd name="connsiteY2" fmla="*/ 9535 h 10000"/>
                <a:gd name="connsiteX3" fmla="*/ 2778 w 10000"/>
                <a:gd name="connsiteY3" fmla="*/ 9410 h 10000"/>
                <a:gd name="connsiteX4" fmla="*/ 3330 w 10000"/>
                <a:gd name="connsiteY4" fmla="*/ 9279 h 10000"/>
                <a:gd name="connsiteX5" fmla="*/ 3892 w 10000"/>
                <a:gd name="connsiteY5" fmla="*/ 8996 h 10000"/>
                <a:gd name="connsiteX6" fmla="*/ 4304 w 10000"/>
                <a:gd name="connsiteY6" fmla="*/ 8713 h 10000"/>
                <a:gd name="connsiteX7" fmla="*/ 5696 w 10000"/>
                <a:gd name="connsiteY7" fmla="*/ 8203 h 10000"/>
                <a:gd name="connsiteX8" fmla="*/ 6108 w 10000"/>
                <a:gd name="connsiteY8" fmla="*/ 7838 h 10000"/>
                <a:gd name="connsiteX9" fmla="*/ 6529 w 10000"/>
                <a:gd name="connsiteY9" fmla="*/ 7273 h 10000"/>
                <a:gd name="connsiteX10" fmla="*/ 6386 w 10000"/>
                <a:gd name="connsiteY10" fmla="*/ 6915 h 10000"/>
                <a:gd name="connsiteX11" fmla="*/ 5833 w 10000"/>
                <a:gd name="connsiteY11" fmla="*/ 6529 h 10000"/>
                <a:gd name="connsiteX12" fmla="*/ 5696 w 10000"/>
                <a:gd name="connsiteY12" fmla="*/ 6223 h 10000"/>
                <a:gd name="connsiteX13" fmla="*/ 5000 w 10000"/>
                <a:gd name="connsiteY13" fmla="*/ 5939 h 10000"/>
                <a:gd name="connsiteX14" fmla="*/ 4304 w 10000"/>
                <a:gd name="connsiteY14" fmla="*/ 5733 h 10000"/>
                <a:gd name="connsiteX15" fmla="*/ 4169 w 10000"/>
                <a:gd name="connsiteY15" fmla="*/ 5578 h 10000"/>
                <a:gd name="connsiteX16" fmla="*/ 4169 w 10000"/>
                <a:gd name="connsiteY16" fmla="*/ 5450 h 10000"/>
                <a:gd name="connsiteX17" fmla="*/ 4304 w 10000"/>
                <a:gd name="connsiteY17" fmla="*/ 5424 h 10000"/>
                <a:gd name="connsiteX18" fmla="*/ 4304 w 10000"/>
                <a:gd name="connsiteY18" fmla="*/ 5248 h 10000"/>
                <a:gd name="connsiteX19" fmla="*/ 4169 w 10000"/>
                <a:gd name="connsiteY19" fmla="*/ 5144 h 10000"/>
                <a:gd name="connsiteX20" fmla="*/ 4304 w 10000"/>
                <a:gd name="connsiteY20" fmla="*/ 5038 h 10000"/>
                <a:gd name="connsiteX21" fmla="*/ 4582 w 10000"/>
                <a:gd name="connsiteY21" fmla="*/ 4885 h 10000"/>
                <a:gd name="connsiteX22" fmla="*/ 4582 w 10000"/>
                <a:gd name="connsiteY22" fmla="*/ 4730 h 10000"/>
                <a:gd name="connsiteX23" fmla="*/ 4582 w 10000"/>
                <a:gd name="connsiteY23" fmla="*/ 4527 h 10000"/>
                <a:gd name="connsiteX24" fmla="*/ 4582 w 10000"/>
                <a:gd name="connsiteY24" fmla="*/ 4373 h 10000"/>
                <a:gd name="connsiteX25" fmla="*/ 4582 w 10000"/>
                <a:gd name="connsiteY25" fmla="*/ 4242 h 10000"/>
                <a:gd name="connsiteX26" fmla="*/ 5279 w 10000"/>
                <a:gd name="connsiteY26" fmla="*/ 4216 h 10000"/>
                <a:gd name="connsiteX27" fmla="*/ 6108 w 10000"/>
                <a:gd name="connsiteY27" fmla="*/ 4087 h 10000"/>
                <a:gd name="connsiteX28" fmla="*/ 7228 w 10000"/>
                <a:gd name="connsiteY28" fmla="*/ 3882 h 10000"/>
                <a:gd name="connsiteX29" fmla="*/ 7919 w 10000"/>
                <a:gd name="connsiteY29" fmla="*/ 3832 h 10000"/>
                <a:gd name="connsiteX30" fmla="*/ 8887 w 10000"/>
                <a:gd name="connsiteY30" fmla="*/ 3882 h 10000"/>
                <a:gd name="connsiteX31" fmla="*/ 9860 w 10000"/>
                <a:gd name="connsiteY31" fmla="*/ 3832 h 10000"/>
                <a:gd name="connsiteX32" fmla="*/ 10000 w 10000"/>
                <a:gd name="connsiteY32" fmla="*/ 3751 h 10000"/>
                <a:gd name="connsiteX33" fmla="*/ 9860 w 10000"/>
                <a:gd name="connsiteY33" fmla="*/ 3649 h 10000"/>
                <a:gd name="connsiteX34" fmla="*/ 9587 w 10000"/>
                <a:gd name="connsiteY34" fmla="*/ 3522 h 10000"/>
                <a:gd name="connsiteX35" fmla="*/ 9587 w 10000"/>
                <a:gd name="connsiteY35" fmla="*/ 3367 h 10000"/>
                <a:gd name="connsiteX36" fmla="*/ 9587 w 10000"/>
                <a:gd name="connsiteY36" fmla="*/ 3236 h 10000"/>
                <a:gd name="connsiteX37" fmla="*/ 8887 w 10000"/>
                <a:gd name="connsiteY37" fmla="*/ 3165 h 10000"/>
                <a:gd name="connsiteX38" fmla="*/ 8473 w 10000"/>
                <a:gd name="connsiteY38" fmla="*/ 3190 h 10000"/>
                <a:gd name="connsiteX39" fmla="*/ 7360 w 10000"/>
                <a:gd name="connsiteY39" fmla="*/ 3314 h 10000"/>
                <a:gd name="connsiteX40" fmla="*/ 5833 w 10000"/>
                <a:gd name="connsiteY40" fmla="*/ 3470 h 10000"/>
                <a:gd name="connsiteX41" fmla="*/ 4169 w 10000"/>
                <a:gd name="connsiteY41" fmla="*/ 3546 h 10000"/>
                <a:gd name="connsiteX42" fmla="*/ 2778 w 10000"/>
                <a:gd name="connsiteY42" fmla="*/ 3470 h 10000"/>
                <a:gd name="connsiteX43" fmla="*/ 1808 w 10000"/>
                <a:gd name="connsiteY43" fmla="*/ 3367 h 10000"/>
                <a:gd name="connsiteX44" fmla="*/ 1529 w 10000"/>
                <a:gd name="connsiteY44" fmla="*/ 3236 h 10000"/>
                <a:gd name="connsiteX45" fmla="*/ 1529 w 10000"/>
                <a:gd name="connsiteY45" fmla="*/ 3165 h 10000"/>
                <a:gd name="connsiteX46" fmla="*/ 1808 w 10000"/>
                <a:gd name="connsiteY46" fmla="*/ 3086 h 10000"/>
                <a:gd name="connsiteX47" fmla="*/ 1808 w 10000"/>
                <a:gd name="connsiteY47" fmla="*/ 3010 h 10000"/>
                <a:gd name="connsiteX48" fmla="*/ 1808 w 10000"/>
                <a:gd name="connsiteY48" fmla="*/ 2907 h 10000"/>
                <a:gd name="connsiteX49" fmla="*/ 1529 w 10000"/>
                <a:gd name="connsiteY49" fmla="*/ 2880 h 10000"/>
                <a:gd name="connsiteX50" fmla="*/ 1105 w 10000"/>
                <a:gd name="connsiteY50" fmla="*/ 2624 h 10000"/>
                <a:gd name="connsiteX51" fmla="*/ 417 w 10000"/>
                <a:gd name="connsiteY51" fmla="*/ 2263 h 10000"/>
                <a:gd name="connsiteX52" fmla="*/ 0 w 10000"/>
                <a:gd name="connsiteY52" fmla="*/ 1979 h 10000"/>
                <a:gd name="connsiteX53" fmla="*/ 417 w 10000"/>
                <a:gd name="connsiteY53" fmla="*/ 1878 h 10000"/>
                <a:gd name="connsiteX54" fmla="*/ 832 w 10000"/>
                <a:gd name="connsiteY54" fmla="*/ 1777 h 10000"/>
                <a:gd name="connsiteX55" fmla="*/ 1391 w 10000"/>
                <a:gd name="connsiteY55" fmla="*/ 1697 h 10000"/>
                <a:gd name="connsiteX56" fmla="*/ 1529 w 10000"/>
                <a:gd name="connsiteY56" fmla="*/ 1670 h 10000"/>
                <a:gd name="connsiteX57" fmla="*/ 1529 w 10000"/>
                <a:gd name="connsiteY57" fmla="*/ 1598 h 10000"/>
                <a:gd name="connsiteX58" fmla="*/ 1105 w 10000"/>
                <a:gd name="connsiteY58" fmla="*/ 1466 h 10000"/>
                <a:gd name="connsiteX59" fmla="*/ 695 w 10000"/>
                <a:gd name="connsiteY59" fmla="*/ 1260 h 10000"/>
                <a:gd name="connsiteX60" fmla="*/ 417 w 10000"/>
                <a:gd name="connsiteY60" fmla="*/ 1104 h 10000"/>
                <a:gd name="connsiteX61" fmla="*/ 832 w 10000"/>
                <a:gd name="connsiteY61" fmla="*/ 902 h 10000"/>
                <a:gd name="connsiteX62" fmla="*/ 1391 w 10000"/>
                <a:gd name="connsiteY62" fmla="*/ 771 h 10000"/>
                <a:gd name="connsiteX63" fmla="*/ 1808 w 10000"/>
                <a:gd name="connsiteY63" fmla="*/ 618 h 10000"/>
                <a:gd name="connsiteX64" fmla="*/ 2224 w 10000"/>
                <a:gd name="connsiteY64" fmla="*/ 333 h 10000"/>
                <a:gd name="connsiteX65" fmla="*/ 2357 w 10000"/>
                <a:gd name="connsiteY65" fmla="*/ 208 h 10000"/>
                <a:gd name="connsiteX66" fmla="*/ 2640 w 10000"/>
                <a:gd name="connsiteY66" fmla="*/ 127 h 10000"/>
                <a:gd name="connsiteX67" fmla="*/ 2778 w 10000"/>
                <a:gd name="connsiteY67" fmla="*/ 53 h 10000"/>
                <a:gd name="connsiteX68" fmla="*/ 3330 w 10000"/>
                <a:gd name="connsiteY68" fmla="*/ 0 h 10000"/>
                <a:gd name="connsiteX69" fmla="*/ 3473 w 10000"/>
                <a:gd name="connsiteY69" fmla="*/ 0 h 10000"/>
                <a:gd name="connsiteX70" fmla="*/ 3892 w 10000"/>
                <a:gd name="connsiteY70" fmla="*/ 0 h 10000"/>
                <a:gd name="connsiteX71" fmla="*/ 4304 w 10000"/>
                <a:gd name="connsiteY71" fmla="*/ 103 h 10000"/>
                <a:gd name="connsiteX72" fmla="*/ 6529 w 10000"/>
                <a:gd name="connsiteY72" fmla="*/ 285 h 10000"/>
                <a:gd name="connsiteX73" fmla="*/ 6950 w 10000"/>
                <a:gd name="connsiteY73" fmla="*/ 333 h 10000"/>
                <a:gd name="connsiteX74" fmla="*/ 8473 w 10000"/>
                <a:gd name="connsiteY74" fmla="*/ 285 h 10000"/>
                <a:gd name="connsiteX0" fmla="*/ 2357 w 10000"/>
                <a:gd name="connsiteY0" fmla="*/ 10000 h 10000"/>
                <a:gd name="connsiteX1" fmla="*/ 2224 w 10000"/>
                <a:gd name="connsiteY1" fmla="*/ 9845 h 10000"/>
                <a:gd name="connsiteX2" fmla="*/ 2224 w 10000"/>
                <a:gd name="connsiteY2" fmla="*/ 9535 h 10000"/>
                <a:gd name="connsiteX3" fmla="*/ 2778 w 10000"/>
                <a:gd name="connsiteY3" fmla="*/ 9410 h 10000"/>
                <a:gd name="connsiteX4" fmla="*/ 3330 w 10000"/>
                <a:gd name="connsiteY4" fmla="*/ 9279 h 10000"/>
                <a:gd name="connsiteX5" fmla="*/ 3892 w 10000"/>
                <a:gd name="connsiteY5" fmla="*/ 8996 h 10000"/>
                <a:gd name="connsiteX6" fmla="*/ 4304 w 10000"/>
                <a:gd name="connsiteY6" fmla="*/ 8713 h 10000"/>
                <a:gd name="connsiteX7" fmla="*/ 5696 w 10000"/>
                <a:gd name="connsiteY7" fmla="*/ 8203 h 10000"/>
                <a:gd name="connsiteX8" fmla="*/ 6108 w 10000"/>
                <a:gd name="connsiteY8" fmla="*/ 7838 h 10000"/>
                <a:gd name="connsiteX9" fmla="*/ 6529 w 10000"/>
                <a:gd name="connsiteY9" fmla="*/ 7273 h 10000"/>
                <a:gd name="connsiteX10" fmla="*/ 6386 w 10000"/>
                <a:gd name="connsiteY10" fmla="*/ 6915 h 10000"/>
                <a:gd name="connsiteX11" fmla="*/ 5833 w 10000"/>
                <a:gd name="connsiteY11" fmla="*/ 6529 h 10000"/>
                <a:gd name="connsiteX12" fmla="*/ 5696 w 10000"/>
                <a:gd name="connsiteY12" fmla="*/ 6223 h 10000"/>
                <a:gd name="connsiteX13" fmla="*/ 5000 w 10000"/>
                <a:gd name="connsiteY13" fmla="*/ 5939 h 10000"/>
                <a:gd name="connsiteX14" fmla="*/ 4304 w 10000"/>
                <a:gd name="connsiteY14" fmla="*/ 5733 h 10000"/>
                <a:gd name="connsiteX15" fmla="*/ 4169 w 10000"/>
                <a:gd name="connsiteY15" fmla="*/ 5578 h 10000"/>
                <a:gd name="connsiteX16" fmla="*/ 4169 w 10000"/>
                <a:gd name="connsiteY16" fmla="*/ 5450 h 10000"/>
                <a:gd name="connsiteX17" fmla="*/ 4304 w 10000"/>
                <a:gd name="connsiteY17" fmla="*/ 5424 h 10000"/>
                <a:gd name="connsiteX18" fmla="*/ 4304 w 10000"/>
                <a:gd name="connsiteY18" fmla="*/ 5248 h 10000"/>
                <a:gd name="connsiteX19" fmla="*/ 4169 w 10000"/>
                <a:gd name="connsiteY19" fmla="*/ 5144 h 10000"/>
                <a:gd name="connsiteX20" fmla="*/ 4304 w 10000"/>
                <a:gd name="connsiteY20" fmla="*/ 5038 h 10000"/>
                <a:gd name="connsiteX21" fmla="*/ 4582 w 10000"/>
                <a:gd name="connsiteY21" fmla="*/ 4885 h 10000"/>
                <a:gd name="connsiteX22" fmla="*/ 4582 w 10000"/>
                <a:gd name="connsiteY22" fmla="*/ 4730 h 10000"/>
                <a:gd name="connsiteX23" fmla="*/ 4582 w 10000"/>
                <a:gd name="connsiteY23" fmla="*/ 4527 h 10000"/>
                <a:gd name="connsiteX24" fmla="*/ 4582 w 10000"/>
                <a:gd name="connsiteY24" fmla="*/ 4373 h 10000"/>
                <a:gd name="connsiteX25" fmla="*/ 4582 w 10000"/>
                <a:gd name="connsiteY25" fmla="*/ 4242 h 10000"/>
                <a:gd name="connsiteX26" fmla="*/ 5279 w 10000"/>
                <a:gd name="connsiteY26" fmla="*/ 4216 h 10000"/>
                <a:gd name="connsiteX27" fmla="*/ 6108 w 10000"/>
                <a:gd name="connsiteY27" fmla="*/ 4087 h 10000"/>
                <a:gd name="connsiteX28" fmla="*/ 7228 w 10000"/>
                <a:gd name="connsiteY28" fmla="*/ 3882 h 10000"/>
                <a:gd name="connsiteX29" fmla="*/ 7919 w 10000"/>
                <a:gd name="connsiteY29" fmla="*/ 3832 h 10000"/>
                <a:gd name="connsiteX30" fmla="*/ 8887 w 10000"/>
                <a:gd name="connsiteY30" fmla="*/ 3882 h 10000"/>
                <a:gd name="connsiteX31" fmla="*/ 9860 w 10000"/>
                <a:gd name="connsiteY31" fmla="*/ 3832 h 10000"/>
                <a:gd name="connsiteX32" fmla="*/ 10000 w 10000"/>
                <a:gd name="connsiteY32" fmla="*/ 3751 h 10000"/>
                <a:gd name="connsiteX33" fmla="*/ 9860 w 10000"/>
                <a:gd name="connsiteY33" fmla="*/ 3649 h 10000"/>
                <a:gd name="connsiteX34" fmla="*/ 9587 w 10000"/>
                <a:gd name="connsiteY34" fmla="*/ 3522 h 10000"/>
                <a:gd name="connsiteX35" fmla="*/ 9587 w 10000"/>
                <a:gd name="connsiteY35" fmla="*/ 3367 h 10000"/>
                <a:gd name="connsiteX36" fmla="*/ 9587 w 10000"/>
                <a:gd name="connsiteY36" fmla="*/ 3236 h 10000"/>
                <a:gd name="connsiteX37" fmla="*/ 8887 w 10000"/>
                <a:gd name="connsiteY37" fmla="*/ 3165 h 10000"/>
                <a:gd name="connsiteX38" fmla="*/ 8473 w 10000"/>
                <a:gd name="connsiteY38" fmla="*/ 3190 h 10000"/>
                <a:gd name="connsiteX39" fmla="*/ 7360 w 10000"/>
                <a:gd name="connsiteY39" fmla="*/ 3314 h 10000"/>
                <a:gd name="connsiteX40" fmla="*/ 5833 w 10000"/>
                <a:gd name="connsiteY40" fmla="*/ 3470 h 10000"/>
                <a:gd name="connsiteX41" fmla="*/ 4169 w 10000"/>
                <a:gd name="connsiteY41" fmla="*/ 3546 h 10000"/>
                <a:gd name="connsiteX42" fmla="*/ 2778 w 10000"/>
                <a:gd name="connsiteY42" fmla="*/ 3470 h 10000"/>
                <a:gd name="connsiteX43" fmla="*/ 1808 w 10000"/>
                <a:gd name="connsiteY43" fmla="*/ 3367 h 10000"/>
                <a:gd name="connsiteX44" fmla="*/ 1529 w 10000"/>
                <a:gd name="connsiteY44" fmla="*/ 3236 h 10000"/>
                <a:gd name="connsiteX45" fmla="*/ 1529 w 10000"/>
                <a:gd name="connsiteY45" fmla="*/ 3165 h 10000"/>
                <a:gd name="connsiteX46" fmla="*/ 1808 w 10000"/>
                <a:gd name="connsiteY46" fmla="*/ 3086 h 10000"/>
                <a:gd name="connsiteX47" fmla="*/ 1808 w 10000"/>
                <a:gd name="connsiteY47" fmla="*/ 3010 h 10000"/>
                <a:gd name="connsiteX48" fmla="*/ 1808 w 10000"/>
                <a:gd name="connsiteY48" fmla="*/ 2907 h 10000"/>
                <a:gd name="connsiteX49" fmla="*/ 1529 w 10000"/>
                <a:gd name="connsiteY49" fmla="*/ 2880 h 10000"/>
                <a:gd name="connsiteX50" fmla="*/ 1105 w 10000"/>
                <a:gd name="connsiteY50" fmla="*/ 2624 h 10000"/>
                <a:gd name="connsiteX51" fmla="*/ 417 w 10000"/>
                <a:gd name="connsiteY51" fmla="*/ 2263 h 10000"/>
                <a:gd name="connsiteX52" fmla="*/ 0 w 10000"/>
                <a:gd name="connsiteY52" fmla="*/ 1979 h 10000"/>
                <a:gd name="connsiteX53" fmla="*/ 417 w 10000"/>
                <a:gd name="connsiteY53" fmla="*/ 1878 h 10000"/>
                <a:gd name="connsiteX54" fmla="*/ 832 w 10000"/>
                <a:gd name="connsiteY54" fmla="*/ 1777 h 10000"/>
                <a:gd name="connsiteX55" fmla="*/ 1391 w 10000"/>
                <a:gd name="connsiteY55" fmla="*/ 1697 h 10000"/>
                <a:gd name="connsiteX56" fmla="*/ 1529 w 10000"/>
                <a:gd name="connsiteY56" fmla="*/ 1670 h 10000"/>
                <a:gd name="connsiteX57" fmla="*/ 1529 w 10000"/>
                <a:gd name="connsiteY57" fmla="*/ 1598 h 10000"/>
                <a:gd name="connsiteX58" fmla="*/ 1105 w 10000"/>
                <a:gd name="connsiteY58" fmla="*/ 1466 h 10000"/>
                <a:gd name="connsiteX59" fmla="*/ 695 w 10000"/>
                <a:gd name="connsiteY59" fmla="*/ 1260 h 10000"/>
                <a:gd name="connsiteX60" fmla="*/ 417 w 10000"/>
                <a:gd name="connsiteY60" fmla="*/ 1104 h 10000"/>
                <a:gd name="connsiteX61" fmla="*/ 832 w 10000"/>
                <a:gd name="connsiteY61" fmla="*/ 902 h 10000"/>
                <a:gd name="connsiteX62" fmla="*/ 1391 w 10000"/>
                <a:gd name="connsiteY62" fmla="*/ 771 h 10000"/>
                <a:gd name="connsiteX63" fmla="*/ 1808 w 10000"/>
                <a:gd name="connsiteY63" fmla="*/ 618 h 10000"/>
                <a:gd name="connsiteX64" fmla="*/ 2224 w 10000"/>
                <a:gd name="connsiteY64" fmla="*/ 333 h 10000"/>
                <a:gd name="connsiteX65" fmla="*/ 2357 w 10000"/>
                <a:gd name="connsiteY65" fmla="*/ 208 h 10000"/>
                <a:gd name="connsiteX66" fmla="*/ 2640 w 10000"/>
                <a:gd name="connsiteY66" fmla="*/ 127 h 10000"/>
                <a:gd name="connsiteX67" fmla="*/ 2778 w 10000"/>
                <a:gd name="connsiteY67" fmla="*/ 53 h 10000"/>
                <a:gd name="connsiteX68" fmla="*/ 3330 w 10000"/>
                <a:gd name="connsiteY68" fmla="*/ 0 h 10000"/>
                <a:gd name="connsiteX69" fmla="*/ 3473 w 10000"/>
                <a:gd name="connsiteY69" fmla="*/ 0 h 10000"/>
                <a:gd name="connsiteX70" fmla="*/ 3892 w 10000"/>
                <a:gd name="connsiteY70" fmla="*/ 0 h 10000"/>
                <a:gd name="connsiteX71" fmla="*/ 6529 w 10000"/>
                <a:gd name="connsiteY71" fmla="*/ 285 h 10000"/>
                <a:gd name="connsiteX72" fmla="*/ 6950 w 10000"/>
                <a:gd name="connsiteY72" fmla="*/ 333 h 10000"/>
                <a:gd name="connsiteX73" fmla="*/ 8473 w 10000"/>
                <a:gd name="connsiteY73" fmla="*/ 285 h 10000"/>
                <a:gd name="connsiteX0" fmla="*/ 2357 w 10000"/>
                <a:gd name="connsiteY0" fmla="*/ 10000 h 10000"/>
                <a:gd name="connsiteX1" fmla="*/ 2224 w 10000"/>
                <a:gd name="connsiteY1" fmla="*/ 9845 h 10000"/>
                <a:gd name="connsiteX2" fmla="*/ 2224 w 10000"/>
                <a:gd name="connsiteY2" fmla="*/ 9535 h 10000"/>
                <a:gd name="connsiteX3" fmla="*/ 2778 w 10000"/>
                <a:gd name="connsiteY3" fmla="*/ 9410 h 10000"/>
                <a:gd name="connsiteX4" fmla="*/ 3330 w 10000"/>
                <a:gd name="connsiteY4" fmla="*/ 9279 h 10000"/>
                <a:gd name="connsiteX5" fmla="*/ 3892 w 10000"/>
                <a:gd name="connsiteY5" fmla="*/ 8996 h 10000"/>
                <a:gd name="connsiteX6" fmla="*/ 4304 w 10000"/>
                <a:gd name="connsiteY6" fmla="*/ 8713 h 10000"/>
                <a:gd name="connsiteX7" fmla="*/ 5696 w 10000"/>
                <a:gd name="connsiteY7" fmla="*/ 8203 h 10000"/>
                <a:gd name="connsiteX8" fmla="*/ 6108 w 10000"/>
                <a:gd name="connsiteY8" fmla="*/ 7838 h 10000"/>
                <a:gd name="connsiteX9" fmla="*/ 6529 w 10000"/>
                <a:gd name="connsiteY9" fmla="*/ 7273 h 10000"/>
                <a:gd name="connsiteX10" fmla="*/ 6386 w 10000"/>
                <a:gd name="connsiteY10" fmla="*/ 6915 h 10000"/>
                <a:gd name="connsiteX11" fmla="*/ 5833 w 10000"/>
                <a:gd name="connsiteY11" fmla="*/ 6529 h 10000"/>
                <a:gd name="connsiteX12" fmla="*/ 5696 w 10000"/>
                <a:gd name="connsiteY12" fmla="*/ 6223 h 10000"/>
                <a:gd name="connsiteX13" fmla="*/ 5000 w 10000"/>
                <a:gd name="connsiteY13" fmla="*/ 5939 h 10000"/>
                <a:gd name="connsiteX14" fmla="*/ 4304 w 10000"/>
                <a:gd name="connsiteY14" fmla="*/ 5733 h 10000"/>
                <a:gd name="connsiteX15" fmla="*/ 4169 w 10000"/>
                <a:gd name="connsiteY15" fmla="*/ 5578 h 10000"/>
                <a:gd name="connsiteX16" fmla="*/ 4169 w 10000"/>
                <a:gd name="connsiteY16" fmla="*/ 5450 h 10000"/>
                <a:gd name="connsiteX17" fmla="*/ 4304 w 10000"/>
                <a:gd name="connsiteY17" fmla="*/ 5424 h 10000"/>
                <a:gd name="connsiteX18" fmla="*/ 4304 w 10000"/>
                <a:gd name="connsiteY18" fmla="*/ 5248 h 10000"/>
                <a:gd name="connsiteX19" fmla="*/ 4169 w 10000"/>
                <a:gd name="connsiteY19" fmla="*/ 5144 h 10000"/>
                <a:gd name="connsiteX20" fmla="*/ 4304 w 10000"/>
                <a:gd name="connsiteY20" fmla="*/ 5038 h 10000"/>
                <a:gd name="connsiteX21" fmla="*/ 4582 w 10000"/>
                <a:gd name="connsiteY21" fmla="*/ 4885 h 10000"/>
                <a:gd name="connsiteX22" fmla="*/ 4582 w 10000"/>
                <a:gd name="connsiteY22" fmla="*/ 4730 h 10000"/>
                <a:gd name="connsiteX23" fmla="*/ 4582 w 10000"/>
                <a:gd name="connsiteY23" fmla="*/ 4527 h 10000"/>
                <a:gd name="connsiteX24" fmla="*/ 4582 w 10000"/>
                <a:gd name="connsiteY24" fmla="*/ 4373 h 10000"/>
                <a:gd name="connsiteX25" fmla="*/ 4582 w 10000"/>
                <a:gd name="connsiteY25" fmla="*/ 4242 h 10000"/>
                <a:gd name="connsiteX26" fmla="*/ 5279 w 10000"/>
                <a:gd name="connsiteY26" fmla="*/ 4216 h 10000"/>
                <a:gd name="connsiteX27" fmla="*/ 6108 w 10000"/>
                <a:gd name="connsiteY27" fmla="*/ 4087 h 10000"/>
                <a:gd name="connsiteX28" fmla="*/ 7228 w 10000"/>
                <a:gd name="connsiteY28" fmla="*/ 3882 h 10000"/>
                <a:gd name="connsiteX29" fmla="*/ 7919 w 10000"/>
                <a:gd name="connsiteY29" fmla="*/ 3832 h 10000"/>
                <a:gd name="connsiteX30" fmla="*/ 8887 w 10000"/>
                <a:gd name="connsiteY30" fmla="*/ 3882 h 10000"/>
                <a:gd name="connsiteX31" fmla="*/ 9860 w 10000"/>
                <a:gd name="connsiteY31" fmla="*/ 3832 h 10000"/>
                <a:gd name="connsiteX32" fmla="*/ 10000 w 10000"/>
                <a:gd name="connsiteY32" fmla="*/ 3751 h 10000"/>
                <a:gd name="connsiteX33" fmla="*/ 9860 w 10000"/>
                <a:gd name="connsiteY33" fmla="*/ 3649 h 10000"/>
                <a:gd name="connsiteX34" fmla="*/ 9587 w 10000"/>
                <a:gd name="connsiteY34" fmla="*/ 3522 h 10000"/>
                <a:gd name="connsiteX35" fmla="*/ 9587 w 10000"/>
                <a:gd name="connsiteY35" fmla="*/ 3367 h 10000"/>
                <a:gd name="connsiteX36" fmla="*/ 9587 w 10000"/>
                <a:gd name="connsiteY36" fmla="*/ 3236 h 10000"/>
                <a:gd name="connsiteX37" fmla="*/ 8887 w 10000"/>
                <a:gd name="connsiteY37" fmla="*/ 3165 h 10000"/>
                <a:gd name="connsiteX38" fmla="*/ 8473 w 10000"/>
                <a:gd name="connsiteY38" fmla="*/ 3190 h 10000"/>
                <a:gd name="connsiteX39" fmla="*/ 7360 w 10000"/>
                <a:gd name="connsiteY39" fmla="*/ 3314 h 10000"/>
                <a:gd name="connsiteX40" fmla="*/ 5833 w 10000"/>
                <a:gd name="connsiteY40" fmla="*/ 3470 h 10000"/>
                <a:gd name="connsiteX41" fmla="*/ 4169 w 10000"/>
                <a:gd name="connsiteY41" fmla="*/ 3546 h 10000"/>
                <a:gd name="connsiteX42" fmla="*/ 2778 w 10000"/>
                <a:gd name="connsiteY42" fmla="*/ 3470 h 10000"/>
                <a:gd name="connsiteX43" fmla="*/ 1808 w 10000"/>
                <a:gd name="connsiteY43" fmla="*/ 3367 h 10000"/>
                <a:gd name="connsiteX44" fmla="*/ 1529 w 10000"/>
                <a:gd name="connsiteY44" fmla="*/ 3236 h 10000"/>
                <a:gd name="connsiteX45" fmla="*/ 1529 w 10000"/>
                <a:gd name="connsiteY45" fmla="*/ 3165 h 10000"/>
                <a:gd name="connsiteX46" fmla="*/ 1808 w 10000"/>
                <a:gd name="connsiteY46" fmla="*/ 3086 h 10000"/>
                <a:gd name="connsiteX47" fmla="*/ 1808 w 10000"/>
                <a:gd name="connsiteY47" fmla="*/ 3010 h 10000"/>
                <a:gd name="connsiteX48" fmla="*/ 1808 w 10000"/>
                <a:gd name="connsiteY48" fmla="*/ 2907 h 10000"/>
                <a:gd name="connsiteX49" fmla="*/ 1529 w 10000"/>
                <a:gd name="connsiteY49" fmla="*/ 2880 h 10000"/>
                <a:gd name="connsiteX50" fmla="*/ 1105 w 10000"/>
                <a:gd name="connsiteY50" fmla="*/ 2624 h 10000"/>
                <a:gd name="connsiteX51" fmla="*/ 417 w 10000"/>
                <a:gd name="connsiteY51" fmla="*/ 2263 h 10000"/>
                <a:gd name="connsiteX52" fmla="*/ 0 w 10000"/>
                <a:gd name="connsiteY52" fmla="*/ 1979 h 10000"/>
                <a:gd name="connsiteX53" fmla="*/ 417 w 10000"/>
                <a:gd name="connsiteY53" fmla="*/ 1878 h 10000"/>
                <a:gd name="connsiteX54" fmla="*/ 832 w 10000"/>
                <a:gd name="connsiteY54" fmla="*/ 1777 h 10000"/>
                <a:gd name="connsiteX55" fmla="*/ 1391 w 10000"/>
                <a:gd name="connsiteY55" fmla="*/ 1697 h 10000"/>
                <a:gd name="connsiteX56" fmla="*/ 1529 w 10000"/>
                <a:gd name="connsiteY56" fmla="*/ 1670 h 10000"/>
                <a:gd name="connsiteX57" fmla="*/ 1529 w 10000"/>
                <a:gd name="connsiteY57" fmla="*/ 1598 h 10000"/>
                <a:gd name="connsiteX58" fmla="*/ 1105 w 10000"/>
                <a:gd name="connsiteY58" fmla="*/ 1466 h 10000"/>
                <a:gd name="connsiteX59" fmla="*/ 695 w 10000"/>
                <a:gd name="connsiteY59" fmla="*/ 1260 h 10000"/>
                <a:gd name="connsiteX60" fmla="*/ 417 w 10000"/>
                <a:gd name="connsiteY60" fmla="*/ 1104 h 10000"/>
                <a:gd name="connsiteX61" fmla="*/ 832 w 10000"/>
                <a:gd name="connsiteY61" fmla="*/ 902 h 10000"/>
                <a:gd name="connsiteX62" fmla="*/ 1391 w 10000"/>
                <a:gd name="connsiteY62" fmla="*/ 771 h 10000"/>
                <a:gd name="connsiteX63" fmla="*/ 1808 w 10000"/>
                <a:gd name="connsiteY63" fmla="*/ 618 h 10000"/>
                <a:gd name="connsiteX64" fmla="*/ 2224 w 10000"/>
                <a:gd name="connsiteY64" fmla="*/ 333 h 10000"/>
                <a:gd name="connsiteX65" fmla="*/ 2357 w 10000"/>
                <a:gd name="connsiteY65" fmla="*/ 208 h 10000"/>
                <a:gd name="connsiteX66" fmla="*/ 2640 w 10000"/>
                <a:gd name="connsiteY66" fmla="*/ 127 h 10000"/>
                <a:gd name="connsiteX67" fmla="*/ 2778 w 10000"/>
                <a:gd name="connsiteY67" fmla="*/ 53 h 10000"/>
                <a:gd name="connsiteX68" fmla="*/ 3330 w 10000"/>
                <a:gd name="connsiteY68" fmla="*/ 0 h 10000"/>
                <a:gd name="connsiteX69" fmla="*/ 3473 w 10000"/>
                <a:gd name="connsiteY69" fmla="*/ 0 h 10000"/>
                <a:gd name="connsiteX70" fmla="*/ 6529 w 10000"/>
                <a:gd name="connsiteY70" fmla="*/ 285 h 10000"/>
                <a:gd name="connsiteX71" fmla="*/ 6950 w 10000"/>
                <a:gd name="connsiteY71" fmla="*/ 333 h 10000"/>
                <a:gd name="connsiteX72" fmla="*/ 8473 w 10000"/>
                <a:gd name="connsiteY72" fmla="*/ 285 h 10000"/>
                <a:gd name="connsiteX0" fmla="*/ 2357 w 10000"/>
                <a:gd name="connsiteY0" fmla="*/ 10000 h 10000"/>
                <a:gd name="connsiteX1" fmla="*/ 2224 w 10000"/>
                <a:gd name="connsiteY1" fmla="*/ 9845 h 10000"/>
                <a:gd name="connsiteX2" fmla="*/ 2224 w 10000"/>
                <a:gd name="connsiteY2" fmla="*/ 9535 h 10000"/>
                <a:gd name="connsiteX3" fmla="*/ 2778 w 10000"/>
                <a:gd name="connsiteY3" fmla="*/ 9410 h 10000"/>
                <a:gd name="connsiteX4" fmla="*/ 3330 w 10000"/>
                <a:gd name="connsiteY4" fmla="*/ 9279 h 10000"/>
                <a:gd name="connsiteX5" fmla="*/ 3892 w 10000"/>
                <a:gd name="connsiteY5" fmla="*/ 8996 h 10000"/>
                <a:gd name="connsiteX6" fmla="*/ 4304 w 10000"/>
                <a:gd name="connsiteY6" fmla="*/ 8713 h 10000"/>
                <a:gd name="connsiteX7" fmla="*/ 5696 w 10000"/>
                <a:gd name="connsiteY7" fmla="*/ 8203 h 10000"/>
                <a:gd name="connsiteX8" fmla="*/ 6108 w 10000"/>
                <a:gd name="connsiteY8" fmla="*/ 7838 h 10000"/>
                <a:gd name="connsiteX9" fmla="*/ 6529 w 10000"/>
                <a:gd name="connsiteY9" fmla="*/ 7273 h 10000"/>
                <a:gd name="connsiteX10" fmla="*/ 6386 w 10000"/>
                <a:gd name="connsiteY10" fmla="*/ 6915 h 10000"/>
                <a:gd name="connsiteX11" fmla="*/ 5833 w 10000"/>
                <a:gd name="connsiteY11" fmla="*/ 6529 h 10000"/>
                <a:gd name="connsiteX12" fmla="*/ 5696 w 10000"/>
                <a:gd name="connsiteY12" fmla="*/ 6223 h 10000"/>
                <a:gd name="connsiteX13" fmla="*/ 5000 w 10000"/>
                <a:gd name="connsiteY13" fmla="*/ 5939 h 10000"/>
                <a:gd name="connsiteX14" fmla="*/ 4304 w 10000"/>
                <a:gd name="connsiteY14" fmla="*/ 5733 h 10000"/>
                <a:gd name="connsiteX15" fmla="*/ 4169 w 10000"/>
                <a:gd name="connsiteY15" fmla="*/ 5578 h 10000"/>
                <a:gd name="connsiteX16" fmla="*/ 4169 w 10000"/>
                <a:gd name="connsiteY16" fmla="*/ 5450 h 10000"/>
                <a:gd name="connsiteX17" fmla="*/ 4304 w 10000"/>
                <a:gd name="connsiteY17" fmla="*/ 5424 h 10000"/>
                <a:gd name="connsiteX18" fmla="*/ 4304 w 10000"/>
                <a:gd name="connsiteY18" fmla="*/ 5248 h 10000"/>
                <a:gd name="connsiteX19" fmla="*/ 4169 w 10000"/>
                <a:gd name="connsiteY19" fmla="*/ 5144 h 10000"/>
                <a:gd name="connsiteX20" fmla="*/ 4304 w 10000"/>
                <a:gd name="connsiteY20" fmla="*/ 5038 h 10000"/>
                <a:gd name="connsiteX21" fmla="*/ 4582 w 10000"/>
                <a:gd name="connsiteY21" fmla="*/ 4885 h 10000"/>
                <a:gd name="connsiteX22" fmla="*/ 4582 w 10000"/>
                <a:gd name="connsiteY22" fmla="*/ 4730 h 10000"/>
                <a:gd name="connsiteX23" fmla="*/ 4582 w 10000"/>
                <a:gd name="connsiteY23" fmla="*/ 4527 h 10000"/>
                <a:gd name="connsiteX24" fmla="*/ 4582 w 10000"/>
                <a:gd name="connsiteY24" fmla="*/ 4373 h 10000"/>
                <a:gd name="connsiteX25" fmla="*/ 4582 w 10000"/>
                <a:gd name="connsiteY25" fmla="*/ 4242 h 10000"/>
                <a:gd name="connsiteX26" fmla="*/ 5279 w 10000"/>
                <a:gd name="connsiteY26" fmla="*/ 4216 h 10000"/>
                <a:gd name="connsiteX27" fmla="*/ 6108 w 10000"/>
                <a:gd name="connsiteY27" fmla="*/ 4087 h 10000"/>
                <a:gd name="connsiteX28" fmla="*/ 7228 w 10000"/>
                <a:gd name="connsiteY28" fmla="*/ 3882 h 10000"/>
                <a:gd name="connsiteX29" fmla="*/ 7919 w 10000"/>
                <a:gd name="connsiteY29" fmla="*/ 3832 h 10000"/>
                <a:gd name="connsiteX30" fmla="*/ 8887 w 10000"/>
                <a:gd name="connsiteY30" fmla="*/ 3882 h 10000"/>
                <a:gd name="connsiteX31" fmla="*/ 9860 w 10000"/>
                <a:gd name="connsiteY31" fmla="*/ 3832 h 10000"/>
                <a:gd name="connsiteX32" fmla="*/ 10000 w 10000"/>
                <a:gd name="connsiteY32" fmla="*/ 3751 h 10000"/>
                <a:gd name="connsiteX33" fmla="*/ 9860 w 10000"/>
                <a:gd name="connsiteY33" fmla="*/ 3649 h 10000"/>
                <a:gd name="connsiteX34" fmla="*/ 9587 w 10000"/>
                <a:gd name="connsiteY34" fmla="*/ 3522 h 10000"/>
                <a:gd name="connsiteX35" fmla="*/ 9587 w 10000"/>
                <a:gd name="connsiteY35" fmla="*/ 3367 h 10000"/>
                <a:gd name="connsiteX36" fmla="*/ 9587 w 10000"/>
                <a:gd name="connsiteY36" fmla="*/ 3236 h 10000"/>
                <a:gd name="connsiteX37" fmla="*/ 8887 w 10000"/>
                <a:gd name="connsiteY37" fmla="*/ 3165 h 10000"/>
                <a:gd name="connsiteX38" fmla="*/ 8473 w 10000"/>
                <a:gd name="connsiteY38" fmla="*/ 3190 h 10000"/>
                <a:gd name="connsiteX39" fmla="*/ 7360 w 10000"/>
                <a:gd name="connsiteY39" fmla="*/ 3314 h 10000"/>
                <a:gd name="connsiteX40" fmla="*/ 5833 w 10000"/>
                <a:gd name="connsiteY40" fmla="*/ 3470 h 10000"/>
                <a:gd name="connsiteX41" fmla="*/ 4169 w 10000"/>
                <a:gd name="connsiteY41" fmla="*/ 3546 h 10000"/>
                <a:gd name="connsiteX42" fmla="*/ 2778 w 10000"/>
                <a:gd name="connsiteY42" fmla="*/ 3470 h 10000"/>
                <a:gd name="connsiteX43" fmla="*/ 1808 w 10000"/>
                <a:gd name="connsiteY43" fmla="*/ 3367 h 10000"/>
                <a:gd name="connsiteX44" fmla="*/ 1529 w 10000"/>
                <a:gd name="connsiteY44" fmla="*/ 3236 h 10000"/>
                <a:gd name="connsiteX45" fmla="*/ 1529 w 10000"/>
                <a:gd name="connsiteY45" fmla="*/ 3165 h 10000"/>
                <a:gd name="connsiteX46" fmla="*/ 1808 w 10000"/>
                <a:gd name="connsiteY46" fmla="*/ 3086 h 10000"/>
                <a:gd name="connsiteX47" fmla="*/ 1808 w 10000"/>
                <a:gd name="connsiteY47" fmla="*/ 3010 h 10000"/>
                <a:gd name="connsiteX48" fmla="*/ 1808 w 10000"/>
                <a:gd name="connsiteY48" fmla="*/ 2907 h 10000"/>
                <a:gd name="connsiteX49" fmla="*/ 1529 w 10000"/>
                <a:gd name="connsiteY49" fmla="*/ 2880 h 10000"/>
                <a:gd name="connsiteX50" fmla="*/ 1105 w 10000"/>
                <a:gd name="connsiteY50" fmla="*/ 2624 h 10000"/>
                <a:gd name="connsiteX51" fmla="*/ 417 w 10000"/>
                <a:gd name="connsiteY51" fmla="*/ 2263 h 10000"/>
                <a:gd name="connsiteX52" fmla="*/ 0 w 10000"/>
                <a:gd name="connsiteY52" fmla="*/ 1979 h 10000"/>
                <a:gd name="connsiteX53" fmla="*/ 417 w 10000"/>
                <a:gd name="connsiteY53" fmla="*/ 1878 h 10000"/>
                <a:gd name="connsiteX54" fmla="*/ 832 w 10000"/>
                <a:gd name="connsiteY54" fmla="*/ 1777 h 10000"/>
                <a:gd name="connsiteX55" fmla="*/ 1391 w 10000"/>
                <a:gd name="connsiteY55" fmla="*/ 1697 h 10000"/>
                <a:gd name="connsiteX56" fmla="*/ 1529 w 10000"/>
                <a:gd name="connsiteY56" fmla="*/ 1670 h 10000"/>
                <a:gd name="connsiteX57" fmla="*/ 1529 w 10000"/>
                <a:gd name="connsiteY57" fmla="*/ 1598 h 10000"/>
                <a:gd name="connsiteX58" fmla="*/ 1105 w 10000"/>
                <a:gd name="connsiteY58" fmla="*/ 1466 h 10000"/>
                <a:gd name="connsiteX59" fmla="*/ 695 w 10000"/>
                <a:gd name="connsiteY59" fmla="*/ 1260 h 10000"/>
                <a:gd name="connsiteX60" fmla="*/ 417 w 10000"/>
                <a:gd name="connsiteY60" fmla="*/ 1104 h 10000"/>
                <a:gd name="connsiteX61" fmla="*/ 832 w 10000"/>
                <a:gd name="connsiteY61" fmla="*/ 902 h 10000"/>
                <a:gd name="connsiteX62" fmla="*/ 1391 w 10000"/>
                <a:gd name="connsiteY62" fmla="*/ 771 h 10000"/>
                <a:gd name="connsiteX63" fmla="*/ 1808 w 10000"/>
                <a:gd name="connsiteY63" fmla="*/ 618 h 10000"/>
                <a:gd name="connsiteX64" fmla="*/ 2224 w 10000"/>
                <a:gd name="connsiteY64" fmla="*/ 333 h 10000"/>
                <a:gd name="connsiteX65" fmla="*/ 2357 w 10000"/>
                <a:gd name="connsiteY65" fmla="*/ 208 h 10000"/>
                <a:gd name="connsiteX66" fmla="*/ 2640 w 10000"/>
                <a:gd name="connsiteY66" fmla="*/ 127 h 10000"/>
                <a:gd name="connsiteX67" fmla="*/ 2778 w 10000"/>
                <a:gd name="connsiteY67" fmla="*/ 53 h 10000"/>
                <a:gd name="connsiteX68" fmla="*/ 3330 w 10000"/>
                <a:gd name="connsiteY68" fmla="*/ 0 h 10000"/>
                <a:gd name="connsiteX69" fmla="*/ 3473 w 10000"/>
                <a:gd name="connsiteY69" fmla="*/ 0 h 10000"/>
                <a:gd name="connsiteX70" fmla="*/ 6529 w 10000"/>
                <a:gd name="connsiteY70" fmla="*/ 285 h 10000"/>
                <a:gd name="connsiteX71" fmla="*/ 8473 w 10000"/>
                <a:gd name="connsiteY71" fmla="*/ 285 h 10000"/>
                <a:gd name="connsiteX0" fmla="*/ 2357 w 10000"/>
                <a:gd name="connsiteY0" fmla="*/ 10000 h 10000"/>
                <a:gd name="connsiteX1" fmla="*/ 2224 w 10000"/>
                <a:gd name="connsiteY1" fmla="*/ 9845 h 10000"/>
                <a:gd name="connsiteX2" fmla="*/ 2224 w 10000"/>
                <a:gd name="connsiteY2" fmla="*/ 9535 h 10000"/>
                <a:gd name="connsiteX3" fmla="*/ 2778 w 10000"/>
                <a:gd name="connsiteY3" fmla="*/ 9410 h 10000"/>
                <a:gd name="connsiteX4" fmla="*/ 3330 w 10000"/>
                <a:gd name="connsiteY4" fmla="*/ 9279 h 10000"/>
                <a:gd name="connsiteX5" fmla="*/ 3892 w 10000"/>
                <a:gd name="connsiteY5" fmla="*/ 8996 h 10000"/>
                <a:gd name="connsiteX6" fmla="*/ 4304 w 10000"/>
                <a:gd name="connsiteY6" fmla="*/ 8713 h 10000"/>
                <a:gd name="connsiteX7" fmla="*/ 5696 w 10000"/>
                <a:gd name="connsiteY7" fmla="*/ 8203 h 10000"/>
                <a:gd name="connsiteX8" fmla="*/ 6108 w 10000"/>
                <a:gd name="connsiteY8" fmla="*/ 7838 h 10000"/>
                <a:gd name="connsiteX9" fmla="*/ 6529 w 10000"/>
                <a:gd name="connsiteY9" fmla="*/ 7273 h 10000"/>
                <a:gd name="connsiteX10" fmla="*/ 6386 w 10000"/>
                <a:gd name="connsiteY10" fmla="*/ 6915 h 10000"/>
                <a:gd name="connsiteX11" fmla="*/ 5833 w 10000"/>
                <a:gd name="connsiteY11" fmla="*/ 6529 h 10000"/>
                <a:gd name="connsiteX12" fmla="*/ 5696 w 10000"/>
                <a:gd name="connsiteY12" fmla="*/ 6223 h 10000"/>
                <a:gd name="connsiteX13" fmla="*/ 5000 w 10000"/>
                <a:gd name="connsiteY13" fmla="*/ 5939 h 10000"/>
                <a:gd name="connsiteX14" fmla="*/ 4304 w 10000"/>
                <a:gd name="connsiteY14" fmla="*/ 5733 h 10000"/>
                <a:gd name="connsiteX15" fmla="*/ 4169 w 10000"/>
                <a:gd name="connsiteY15" fmla="*/ 5578 h 10000"/>
                <a:gd name="connsiteX16" fmla="*/ 4169 w 10000"/>
                <a:gd name="connsiteY16" fmla="*/ 5450 h 10000"/>
                <a:gd name="connsiteX17" fmla="*/ 4304 w 10000"/>
                <a:gd name="connsiteY17" fmla="*/ 5424 h 10000"/>
                <a:gd name="connsiteX18" fmla="*/ 4304 w 10000"/>
                <a:gd name="connsiteY18" fmla="*/ 5248 h 10000"/>
                <a:gd name="connsiteX19" fmla="*/ 4169 w 10000"/>
                <a:gd name="connsiteY19" fmla="*/ 5144 h 10000"/>
                <a:gd name="connsiteX20" fmla="*/ 4304 w 10000"/>
                <a:gd name="connsiteY20" fmla="*/ 5038 h 10000"/>
                <a:gd name="connsiteX21" fmla="*/ 4582 w 10000"/>
                <a:gd name="connsiteY21" fmla="*/ 4885 h 10000"/>
                <a:gd name="connsiteX22" fmla="*/ 4582 w 10000"/>
                <a:gd name="connsiteY22" fmla="*/ 4730 h 10000"/>
                <a:gd name="connsiteX23" fmla="*/ 4582 w 10000"/>
                <a:gd name="connsiteY23" fmla="*/ 4527 h 10000"/>
                <a:gd name="connsiteX24" fmla="*/ 4582 w 10000"/>
                <a:gd name="connsiteY24" fmla="*/ 4373 h 10000"/>
                <a:gd name="connsiteX25" fmla="*/ 4582 w 10000"/>
                <a:gd name="connsiteY25" fmla="*/ 4242 h 10000"/>
                <a:gd name="connsiteX26" fmla="*/ 5279 w 10000"/>
                <a:gd name="connsiteY26" fmla="*/ 4216 h 10000"/>
                <a:gd name="connsiteX27" fmla="*/ 6108 w 10000"/>
                <a:gd name="connsiteY27" fmla="*/ 4087 h 10000"/>
                <a:gd name="connsiteX28" fmla="*/ 7228 w 10000"/>
                <a:gd name="connsiteY28" fmla="*/ 3882 h 10000"/>
                <a:gd name="connsiteX29" fmla="*/ 7919 w 10000"/>
                <a:gd name="connsiteY29" fmla="*/ 3832 h 10000"/>
                <a:gd name="connsiteX30" fmla="*/ 8887 w 10000"/>
                <a:gd name="connsiteY30" fmla="*/ 3882 h 10000"/>
                <a:gd name="connsiteX31" fmla="*/ 9860 w 10000"/>
                <a:gd name="connsiteY31" fmla="*/ 3832 h 10000"/>
                <a:gd name="connsiteX32" fmla="*/ 10000 w 10000"/>
                <a:gd name="connsiteY32" fmla="*/ 3751 h 10000"/>
                <a:gd name="connsiteX33" fmla="*/ 9860 w 10000"/>
                <a:gd name="connsiteY33" fmla="*/ 3649 h 10000"/>
                <a:gd name="connsiteX34" fmla="*/ 9587 w 10000"/>
                <a:gd name="connsiteY34" fmla="*/ 3522 h 10000"/>
                <a:gd name="connsiteX35" fmla="*/ 9587 w 10000"/>
                <a:gd name="connsiteY35" fmla="*/ 3367 h 10000"/>
                <a:gd name="connsiteX36" fmla="*/ 9587 w 10000"/>
                <a:gd name="connsiteY36" fmla="*/ 3236 h 10000"/>
                <a:gd name="connsiteX37" fmla="*/ 8887 w 10000"/>
                <a:gd name="connsiteY37" fmla="*/ 3165 h 10000"/>
                <a:gd name="connsiteX38" fmla="*/ 8473 w 10000"/>
                <a:gd name="connsiteY38" fmla="*/ 3190 h 10000"/>
                <a:gd name="connsiteX39" fmla="*/ 7360 w 10000"/>
                <a:gd name="connsiteY39" fmla="*/ 3314 h 10000"/>
                <a:gd name="connsiteX40" fmla="*/ 5833 w 10000"/>
                <a:gd name="connsiteY40" fmla="*/ 3470 h 10000"/>
                <a:gd name="connsiteX41" fmla="*/ 4169 w 10000"/>
                <a:gd name="connsiteY41" fmla="*/ 3546 h 10000"/>
                <a:gd name="connsiteX42" fmla="*/ 2778 w 10000"/>
                <a:gd name="connsiteY42" fmla="*/ 3470 h 10000"/>
                <a:gd name="connsiteX43" fmla="*/ 1808 w 10000"/>
                <a:gd name="connsiteY43" fmla="*/ 3367 h 10000"/>
                <a:gd name="connsiteX44" fmla="*/ 1529 w 10000"/>
                <a:gd name="connsiteY44" fmla="*/ 3236 h 10000"/>
                <a:gd name="connsiteX45" fmla="*/ 1529 w 10000"/>
                <a:gd name="connsiteY45" fmla="*/ 3165 h 10000"/>
                <a:gd name="connsiteX46" fmla="*/ 1808 w 10000"/>
                <a:gd name="connsiteY46" fmla="*/ 3086 h 10000"/>
                <a:gd name="connsiteX47" fmla="*/ 1808 w 10000"/>
                <a:gd name="connsiteY47" fmla="*/ 3010 h 10000"/>
                <a:gd name="connsiteX48" fmla="*/ 1808 w 10000"/>
                <a:gd name="connsiteY48" fmla="*/ 2907 h 10000"/>
                <a:gd name="connsiteX49" fmla="*/ 1529 w 10000"/>
                <a:gd name="connsiteY49" fmla="*/ 2880 h 10000"/>
                <a:gd name="connsiteX50" fmla="*/ 1105 w 10000"/>
                <a:gd name="connsiteY50" fmla="*/ 2624 h 10000"/>
                <a:gd name="connsiteX51" fmla="*/ 417 w 10000"/>
                <a:gd name="connsiteY51" fmla="*/ 2263 h 10000"/>
                <a:gd name="connsiteX52" fmla="*/ 0 w 10000"/>
                <a:gd name="connsiteY52" fmla="*/ 1979 h 10000"/>
                <a:gd name="connsiteX53" fmla="*/ 417 w 10000"/>
                <a:gd name="connsiteY53" fmla="*/ 1878 h 10000"/>
                <a:gd name="connsiteX54" fmla="*/ 832 w 10000"/>
                <a:gd name="connsiteY54" fmla="*/ 1777 h 10000"/>
                <a:gd name="connsiteX55" fmla="*/ 1391 w 10000"/>
                <a:gd name="connsiteY55" fmla="*/ 1697 h 10000"/>
                <a:gd name="connsiteX56" fmla="*/ 1529 w 10000"/>
                <a:gd name="connsiteY56" fmla="*/ 1670 h 10000"/>
                <a:gd name="connsiteX57" fmla="*/ 1529 w 10000"/>
                <a:gd name="connsiteY57" fmla="*/ 1598 h 10000"/>
                <a:gd name="connsiteX58" fmla="*/ 1105 w 10000"/>
                <a:gd name="connsiteY58" fmla="*/ 1466 h 10000"/>
                <a:gd name="connsiteX59" fmla="*/ 695 w 10000"/>
                <a:gd name="connsiteY59" fmla="*/ 1260 h 10000"/>
                <a:gd name="connsiteX60" fmla="*/ 417 w 10000"/>
                <a:gd name="connsiteY60" fmla="*/ 1104 h 10000"/>
                <a:gd name="connsiteX61" fmla="*/ 832 w 10000"/>
                <a:gd name="connsiteY61" fmla="*/ 902 h 10000"/>
                <a:gd name="connsiteX62" fmla="*/ 1391 w 10000"/>
                <a:gd name="connsiteY62" fmla="*/ 771 h 10000"/>
                <a:gd name="connsiteX63" fmla="*/ 1808 w 10000"/>
                <a:gd name="connsiteY63" fmla="*/ 618 h 10000"/>
                <a:gd name="connsiteX64" fmla="*/ 2224 w 10000"/>
                <a:gd name="connsiteY64" fmla="*/ 333 h 10000"/>
                <a:gd name="connsiteX65" fmla="*/ 2357 w 10000"/>
                <a:gd name="connsiteY65" fmla="*/ 208 h 10000"/>
                <a:gd name="connsiteX66" fmla="*/ 2640 w 10000"/>
                <a:gd name="connsiteY66" fmla="*/ 127 h 10000"/>
                <a:gd name="connsiteX67" fmla="*/ 2778 w 10000"/>
                <a:gd name="connsiteY67" fmla="*/ 53 h 10000"/>
                <a:gd name="connsiteX68" fmla="*/ 3330 w 10000"/>
                <a:gd name="connsiteY68" fmla="*/ 0 h 10000"/>
                <a:gd name="connsiteX69" fmla="*/ 3473 w 10000"/>
                <a:gd name="connsiteY69" fmla="*/ 0 h 10000"/>
                <a:gd name="connsiteX70" fmla="*/ 8473 w 10000"/>
                <a:gd name="connsiteY70" fmla="*/ 285 h 10000"/>
                <a:gd name="connsiteX0" fmla="*/ 2357 w 10000"/>
                <a:gd name="connsiteY0" fmla="*/ 10000 h 10000"/>
                <a:gd name="connsiteX1" fmla="*/ 2224 w 10000"/>
                <a:gd name="connsiteY1" fmla="*/ 9845 h 10000"/>
                <a:gd name="connsiteX2" fmla="*/ 2224 w 10000"/>
                <a:gd name="connsiteY2" fmla="*/ 9535 h 10000"/>
                <a:gd name="connsiteX3" fmla="*/ 2778 w 10000"/>
                <a:gd name="connsiteY3" fmla="*/ 9410 h 10000"/>
                <a:gd name="connsiteX4" fmla="*/ 3330 w 10000"/>
                <a:gd name="connsiteY4" fmla="*/ 9279 h 10000"/>
                <a:gd name="connsiteX5" fmla="*/ 3892 w 10000"/>
                <a:gd name="connsiteY5" fmla="*/ 8996 h 10000"/>
                <a:gd name="connsiteX6" fmla="*/ 4304 w 10000"/>
                <a:gd name="connsiteY6" fmla="*/ 8713 h 10000"/>
                <a:gd name="connsiteX7" fmla="*/ 5696 w 10000"/>
                <a:gd name="connsiteY7" fmla="*/ 8203 h 10000"/>
                <a:gd name="connsiteX8" fmla="*/ 6108 w 10000"/>
                <a:gd name="connsiteY8" fmla="*/ 7838 h 10000"/>
                <a:gd name="connsiteX9" fmla="*/ 6529 w 10000"/>
                <a:gd name="connsiteY9" fmla="*/ 7273 h 10000"/>
                <a:gd name="connsiteX10" fmla="*/ 6386 w 10000"/>
                <a:gd name="connsiteY10" fmla="*/ 6915 h 10000"/>
                <a:gd name="connsiteX11" fmla="*/ 5833 w 10000"/>
                <a:gd name="connsiteY11" fmla="*/ 6529 h 10000"/>
                <a:gd name="connsiteX12" fmla="*/ 5696 w 10000"/>
                <a:gd name="connsiteY12" fmla="*/ 6223 h 10000"/>
                <a:gd name="connsiteX13" fmla="*/ 5000 w 10000"/>
                <a:gd name="connsiteY13" fmla="*/ 5939 h 10000"/>
                <a:gd name="connsiteX14" fmla="*/ 4304 w 10000"/>
                <a:gd name="connsiteY14" fmla="*/ 5733 h 10000"/>
                <a:gd name="connsiteX15" fmla="*/ 4169 w 10000"/>
                <a:gd name="connsiteY15" fmla="*/ 5578 h 10000"/>
                <a:gd name="connsiteX16" fmla="*/ 4169 w 10000"/>
                <a:gd name="connsiteY16" fmla="*/ 5450 h 10000"/>
                <a:gd name="connsiteX17" fmla="*/ 4304 w 10000"/>
                <a:gd name="connsiteY17" fmla="*/ 5424 h 10000"/>
                <a:gd name="connsiteX18" fmla="*/ 4304 w 10000"/>
                <a:gd name="connsiteY18" fmla="*/ 5248 h 10000"/>
                <a:gd name="connsiteX19" fmla="*/ 4169 w 10000"/>
                <a:gd name="connsiteY19" fmla="*/ 5144 h 10000"/>
                <a:gd name="connsiteX20" fmla="*/ 4304 w 10000"/>
                <a:gd name="connsiteY20" fmla="*/ 5038 h 10000"/>
                <a:gd name="connsiteX21" fmla="*/ 4582 w 10000"/>
                <a:gd name="connsiteY21" fmla="*/ 4885 h 10000"/>
                <a:gd name="connsiteX22" fmla="*/ 4582 w 10000"/>
                <a:gd name="connsiteY22" fmla="*/ 4730 h 10000"/>
                <a:gd name="connsiteX23" fmla="*/ 4582 w 10000"/>
                <a:gd name="connsiteY23" fmla="*/ 4527 h 10000"/>
                <a:gd name="connsiteX24" fmla="*/ 4582 w 10000"/>
                <a:gd name="connsiteY24" fmla="*/ 4373 h 10000"/>
                <a:gd name="connsiteX25" fmla="*/ 4582 w 10000"/>
                <a:gd name="connsiteY25" fmla="*/ 4242 h 10000"/>
                <a:gd name="connsiteX26" fmla="*/ 5279 w 10000"/>
                <a:gd name="connsiteY26" fmla="*/ 4216 h 10000"/>
                <a:gd name="connsiteX27" fmla="*/ 6108 w 10000"/>
                <a:gd name="connsiteY27" fmla="*/ 4087 h 10000"/>
                <a:gd name="connsiteX28" fmla="*/ 7228 w 10000"/>
                <a:gd name="connsiteY28" fmla="*/ 3882 h 10000"/>
                <a:gd name="connsiteX29" fmla="*/ 7919 w 10000"/>
                <a:gd name="connsiteY29" fmla="*/ 3832 h 10000"/>
                <a:gd name="connsiteX30" fmla="*/ 8887 w 10000"/>
                <a:gd name="connsiteY30" fmla="*/ 3882 h 10000"/>
                <a:gd name="connsiteX31" fmla="*/ 9860 w 10000"/>
                <a:gd name="connsiteY31" fmla="*/ 3832 h 10000"/>
                <a:gd name="connsiteX32" fmla="*/ 10000 w 10000"/>
                <a:gd name="connsiteY32" fmla="*/ 3751 h 10000"/>
                <a:gd name="connsiteX33" fmla="*/ 9860 w 10000"/>
                <a:gd name="connsiteY33" fmla="*/ 3649 h 10000"/>
                <a:gd name="connsiteX34" fmla="*/ 9587 w 10000"/>
                <a:gd name="connsiteY34" fmla="*/ 3522 h 10000"/>
                <a:gd name="connsiteX35" fmla="*/ 9587 w 10000"/>
                <a:gd name="connsiteY35" fmla="*/ 3367 h 10000"/>
                <a:gd name="connsiteX36" fmla="*/ 9587 w 10000"/>
                <a:gd name="connsiteY36" fmla="*/ 3236 h 10000"/>
                <a:gd name="connsiteX37" fmla="*/ 8887 w 10000"/>
                <a:gd name="connsiteY37" fmla="*/ 3165 h 10000"/>
                <a:gd name="connsiteX38" fmla="*/ 8473 w 10000"/>
                <a:gd name="connsiteY38" fmla="*/ 3190 h 10000"/>
                <a:gd name="connsiteX39" fmla="*/ 7360 w 10000"/>
                <a:gd name="connsiteY39" fmla="*/ 3314 h 10000"/>
                <a:gd name="connsiteX40" fmla="*/ 5833 w 10000"/>
                <a:gd name="connsiteY40" fmla="*/ 3470 h 10000"/>
                <a:gd name="connsiteX41" fmla="*/ 4169 w 10000"/>
                <a:gd name="connsiteY41" fmla="*/ 3546 h 10000"/>
                <a:gd name="connsiteX42" fmla="*/ 2778 w 10000"/>
                <a:gd name="connsiteY42" fmla="*/ 3470 h 10000"/>
                <a:gd name="connsiteX43" fmla="*/ 1808 w 10000"/>
                <a:gd name="connsiteY43" fmla="*/ 3367 h 10000"/>
                <a:gd name="connsiteX44" fmla="*/ 1529 w 10000"/>
                <a:gd name="connsiteY44" fmla="*/ 3236 h 10000"/>
                <a:gd name="connsiteX45" fmla="*/ 1529 w 10000"/>
                <a:gd name="connsiteY45" fmla="*/ 3165 h 10000"/>
                <a:gd name="connsiteX46" fmla="*/ 1808 w 10000"/>
                <a:gd name="connsiteY46" fmla="*/ 3086 h 10000"/>
                <a:gd name="connsiteX47" fmla="*/ 1808 w 10000"/>
                <a:gd name="connsiteY47" fmla="*/ 3010 h 10000"/>
                <a:gd name="connsiteX48" fmla="*/ 1808 w 10000"/>
                <a:gd name="connsiteY48" fmla="*/ 2907 h 10000"/>
                <a:gd name="connsiteX49" fmla="*/ 1529 w 10000"/>
                <a:gd name="connsiteY49" fmla="*/ 2880 h 10000"/>
                <a:gd name="connsiteX50" fmla="*/ 1105 w 10000"/>
                <a:gd name="connsiteY50" fmla="*/ 2624 h 10000"/>
                <a:gd name="connsiteX51" fmla="*/ 417 w 10000"/>
                <a:gd name="connsiteY51" fmla="*/ 2263 h 10000"/>
                <a:gd name="connsiteX52" fmla="*/ 0 w 10000"/>
                <a:gd name="connsiteY52" fmla="*/ 1979 h 10000"/>
                <a:gd name="connsiteX53" fmla="*/ 417 w 10000"/>
                <a:gd name="connsiteY53" fmla="*/ 1878 h 10000"/>
                <a:gd name="connsiteX54" fmla="*/ 832 w 10000"/>
                <a:gd name="connsiteY54" fmla="*/ 1777 h 10000"/>
                <a:gd name="connsiteX55" fmla="*/ 1391 w 10000"/>
                <a:gd name="connsiteY55" fmla="*/ 1697 h 10000"/>
                <a:gd name="connsiteX56" fmla="*/ 1529 w 10000"/>
                <a:gd name="connsiteY56" fmla="*/ 1670 h 10000"/>
                <a:gd name="connsiteX57" fmla="*/ 1529 w 10000"/>
                <a:gd name="connsiteY57" fmla="*/ 1598 h 10000"/>
                <a:gd name="connsiteX58" fmla="*/ 1105 w 10000"/>
                <a:gd name="connsiteY58" fmla="*/ 1466 h 10000"/>
                <a:gd name="connsiteX59" fmla="*/ 695 w 10000"/>
                <a:gd name="connsiteY59" fmla="*/ 1260 h 10000"/>
                <a:gd name="connsiteX60" fmla="*/ 417 w 10000"/>
                <a:gd name="connsiteY60" fmla="*/ 1104 h 10000"/>
                <a:gd name="connsiteX61" fmla="*/ 832 w 10000"/>
                <a:gd name="connsiteY61" fmla="*/ 902 h 10000"/>
                <a:gd name="connsiteX62" fmla="*/ 1391 w 10000"/>
                <a:gd name="connsiteY62" fmla="*/ 771 h 10000"/>
                <a:gd name="connsiteX63" fmla="*/ 1808 w 10000"/>
                <a:gd name="connsiteY63" fmla="*/ 618 h 10000"/>
                <a:gd name="connsiteX64" fmla="*/ 2224 w 10000"/>
                <a:gd name="connsiteY64" fmla="*/ 333 h 10000"/>
                <a:gd name="connsiteX65" fmla="*/ 2357 w 10000"/>
                <a:gd name="connsiteY65" fmla="*/ 208 h 10000"/>
                <a:gd name="connsiteX66" fmla="*/ 2640 w 10000"/>
                <a:gd name="connsiteY66" fmla="*/ 127 h 10000"/>
                <a:gd name="connsiteX67" fmla="*/ 2778 w 10000"/>
                <a:gd name="connsiteY67" fmla="*/ 53 h 10000"/>
                <a:gd name="connsiteX68" fmla="*/ 3330 w 10000"/>
                <a:gd name="connsiteY68" fmla="*/ 0 h 10000"/>
                <a:gd name="connsiteX69" fmla="*/ 3473 w 10000"/>
                <a:gd name="connsiteY69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000" h="10000">
                  <a:moveTo>
                    <a:pt x="2357" y="10000"/>
                  </a:moveTo>
                  <a:cubicBezTo>
                    <a:pt x="2318" y="9948"/>
                    <a:pt x="2266" y="9898"/>
                    <a:pt x="2224" y="9845"/>
                  </a:cubicBezTo>
                  <a:lnTo>
                    <a:pt x="2224" y="9535"/>
                  </a:lnTo>
                  <a:lnTo>
                    <a:pt x="2778" y="9410"/>
                  </a:lnTo>
                  <a:lnTo>
                    <a:pt x="3330" y="9279"/>
                  </a:lnTo>
                  <a:lnTo>
                    <a:pt x="3892" y="8996"/>
                  </a:lnTo>
                  <a:lnTo>
                    <a:pt x="4304" y="8713"/>
                  </a:lnTo>
                  <a:lnTo>
                    <a:pt x="5696" y="8203"/>
                  </a:lnTo>
                  <a:cubicBezTo>
                    <a:pt x="5833" y="8084"/>
                    <a:pt x="5972" y="7960"/>
                    <a:pt x="6108" y="7838"/>
                  </a:cubicBezTo>
                  <a:cubicBezTo>
                    <a:pt x="6253" y="7653"/>
                    <a:pt x="6389" y="7466"/>
                    <a:pt x="6529" y="7273"/>
                  </a:cubicBezTo>
                  <a:cubicBezTo>
                    <a:pt x="6485" y="7155"/>
                    <a:pt x="6438" y="7032"/>
                    <a:pt x="6386" y="6915"/>
                  </a:cubicBezTo>
                  <a:cubicBezTo>
                    <a:pt x="6199" y="6788"/>
                    <a:pt x="6018" y="6658"/>
                    <a:pt x="5833" y="6529"/>
                  </a:cubicBezTo>
                  <a:cubicBezTo>
                    <a:pt x="5789" y="6427"/>
                    <a:pt x="5737" y="6325"/>
                    <a:pt x="5696" y="6223"/>
                  </a:cubicBezTo>
                  <a:lnTo>
                    <a:pt x="5000" y="5939"/>
                  </a:lnTo>
                  <a:lnTo>
                    <a:pt x="4304" y="5733"/>
                  </a:lnTo>
                  <a:lnTo>
                    <a:pt x="4169" y="5578"/>
                  </a:lnTo>
                  <a:lnTo>
                    <a:pt x="4169" y="5450"/>
                  </a:lnTo>
                  <a:cubicBezTo>
                    <a:pt x="4215" y="5441"/>
                    <a:pt x="4260" y="5434"/>
                    <a:pt x="4304" y="5424"/>
                  </a:cubicBezTo>
                  <a:lnTo>
                    <a:pt x="4304" y="5248"/>
                  </a:lnTo>
                  <a:cubicBezTo>
                    <a:pt x="4260" y="5209"/>
                    <a:pt x="4215" y="5178"/>
                    <a:pt x="4169" y="5144"/>
                  </a:cubicBezTo>
                  <a:cubicBezTo>
                    <a:pt x="4215" y="5106"/>
                    <a:pt x="4260" y="5074"/>
                    <a:pt x="4304" y="5038"/>
                  </a:cubicBezTo>
                  <a:cubicBezTo>
                    <a:pt x="4396" y="4990"/>
                    <a:pt x="4488" y="4935"/>
                    <a:pt x="4582" y="4885"/>
                  </a:cubicBezTo>
                  <a:lnTo>
                    <a:pt x="4582" y="4730"/>
                  </a:lnTo>
                  <a:lnTo>
                    <a:pt x="4582" y="4527"/>
                  </a:lnTo>
                  <a:lnTo>
                    <a:pt x="4582" y="4373"/>
                  </a:lnTo>
                  <a:lnTo>
                    <a:pt x="4582" y="4242"/>
                  </a:lnTo>
                  <a:lnTo>
                    <a:pt x="5279" y="4216"/>
                  </a:lnTo>
                  <a:lnTo>
                    <a:pt x="6108" y="4087"/>
                  </a:lnTo>
                  <a:lnTo>
                    <a:pt x="7228" y="3882"/>
                  </a:lnTo>
                  <a:lnTo>
                    <a:pt x="7919" y="3832"/>
                  </a:lnTo>
                  <a:lnTo>
                    <a:pt x="8887" y="3882"/>
                  </a:lnTo>
                  <a:lnTo>
                    <a:pt x="9860" y="3832"/>
                  </a:lnTo>
                  <a:cubicBezTo>
                    <a:pt x="9909" y="3804"/>
                    <a:pt x="9958" y="3780"/>
                    <a:pt x="10000" y="3751"/>
                  </a:cubicBezTo>
                  <a:cubicBezTo>
                    <a:pt x="9958" y="3719"/>
                    <a:pt x="9909" y="3686"/>
                    <a:pt x="9860" y="3649"/>
                  </a:cubicBezTo>
                  <a:cubicBezTo>
                    <a:pt x="9771" y="3606"/>
                    <a:pt x="9677" y="3564"/>
                    <a:pt x="9587" y="3522"/>
                  </a:cubicBezTo>
                  <a:lnTo>
                    <a:pt x="9587" y="3367"/>
                  </a:lnTo>
                  <a:lnTo>
                    <a:pt x="9587" y="3236"/>
                  </a:lnTo>
                  <a:lnTo>
                    <a:pt x="8887" y="3165"/>
                  </a:lnTo>
                  <a:lnTo>
                    <a:pt x="8473" y="3190"/>
                  </a:lnTo>
                  <a:lnTo>
                    <a:pt x="7360" y="3314"/>
                  </a:lnTo>
                  <a:lnTo>
                    <a:pt x="5833" y="3470"/>
                  </a:lnTo>
                  <a:lnTo>
                    <a:pt x="4169" y="3546"/>
                  </a:lnTo>
                  <a:lnTo>
                    <a:pt x="2778" y="3470"/>
                  </a:lnTo>
                  <a:lnTo>
                    <a:pt x="1808" y="3367"/>
                  </a:lnTo>
                  <a:cubicBezTo>
                    <a:pt x="1715" y="3325"/>
                    <a:pt x="1623" y="3282"/>
                    <a:pt x="1529" y="3236"/>
                  </a:cubicBezTo>
                  <a:lnTo>
                    <a:pt x="1529" y="3165"/>
                  </a:lnTo>
                  <a:cubicBezTo>
                    <a:pt x="1623" y="3139"/>
                    <a:pt x="1715" y="3108"/>
                    <a:pt x="1808" y="3086"/>
                  </a:cubicBezTo>
                  <a:lnTo>
                    <a:pt x="1808" y="3010"/>
                  </a:lnTo>
                  <a:lnTo>
                    <a:pt x="1808" y="2907"/>
                  </a:lnTo>
                  <a:lnTo>
                    <a:pt x="1529" y="2880"/>
                  </a:lnTo>
                  <a:lnTo>
                    <a:pt x="1105" y="2624"/>
                  </a:lnTo>
                  <a:lnTo>
                    <a:pt x="417" y="2263"/>
                  </a:lnTo>
                  <a:lnTo>
                    <a:pt x="0" y="1979"/>
                  </a:lnTo>
                  <a:lnTo>
                    <a:pt x="417" y="1878"/>
                  </a:lnTo>
                  <a:lnTo>
                    <a:pt x="832" y="1777"/>
                  </a:lnTo>
                  <a:lnTo>
                    <a:pt x="1391" y="1697"/>
                  </a:lnTo>
                  <a:cubicBezTo>
                    <a:pt x="1437" y="1688"/>
                    <a:pt x="1481" y="1681"/>
                    <a:pt x="1529" y="1670"/>
                  </a:cubicBezTo>
                  <a:lnTo>
                    <a:pt x="1529" y="1598"/>
                  </a:lnTo>
                  <a:lnTo>
                    <a:pt x="1105" y="1466"/>
                  </a:lnTo>
                  <a:cubicBezTo>
                    <a:pt x="970" y="1400"/>
                    <a:pt x="832" y="1329"/>
                    <a:pt x="695" y="1260"/>
                  </a:cubicBezTo>
                  <a:cubicBezTo>
                    <a:pt x="602" y="1209"/>
                    <a:pt x="510" y="1158"/>
                    <a:pt x="417" y="1104"/>
                  </a:cubicBezTo>
                  <a:cubicBezTo>
                    <a:pt x="556" y="1040"/>
                    <a:pt x="695" y="970"/>
                    <a:pt x="832" y="902"/>
                  </a:cubicBezTo>
                  <a:lnTo>
                    <a:pt x="1391" y="771"/>
                  </a:lnTo>
                  <a:lnTo>
                    <a:pt x="1808" y="618"/>
                  </a:lnTo>
                  <a:cubicBezTo>
                    <a:pt x="1943" y="524"/>
                    <a:pt x="2084" y="430"/>
                    <a:pt x="2224" y="333"/>
                  </a:cubicBezTo>
                  <a:cubicBezTo>
                    <a:pt x="2266" y="293"/>
                    <a:pt x="2318" y="249"/>
                    <a:pt x="2357" y="208"/>
                  </a:cubicBezTo>
                  <a:lnTo>
                    <a:pt x="2640" y="127"/>
                  </a:lnTo>
                  <a:cubicBezTo>
                    <a:pt x="2684" y="103"/>
                    <a:pt x="2734" y="81"/>
                    <a:pt x="2778" y="53"/>
                  </a:cubicBezTo>
                  <a:lnTo>
                    <a:pt x="3330" y="0"/>
                  </a:lnTo>
                  <a:lnTo>
                    <a:pt x="3473" y="0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5" name="Freeform 123">
              <a:extLst>
                <a:ext uri="{FF2B5EF4-FFF2-40B4-BE49-F238E27FC236}">
                  <a16:creationId xmlns:a16="http://schemas.microsoft.com/office/drawing/2014/main" id="{07A62A43-71E9-54E8-ED4D-89A5A6F8F45C}"/>
                </a:ext>
              </a:extLst>
            </p:cNvPr>
            <p:cNvSpPr/>
            <p:nvPr/>
          </p:nvSpPr>
          <p:spPr bwMode="auto">
            <a:xfrm>
              <a:off x="6995357" y="3074946"/>
              <a:ext cx="59120" cy="25427"/>
            </a:xfrm>
            <a:custGeom>
              <a:avLst/>
              <a:gdLst>
                <a:gd name="connsiteX0" fmla="*/ 0 w 363855"/>
                <a:gd name="connsiteY0" fmla="*/ 11430 h 83820"/>
                <a:gd name="connsiteX1" fmla="*/ 47625 w 363855"/>
                <a:gd name="connsiteY1" fmla="*/ 32385 h 83820"/>
                <a:gd name="connsiteX2" fmla="*/ 78105 w 363855"/>
                <a:gd name="connsiteY2" fmla="*/ 53340 h 83820"/>
                <a:gd name="connsiteX3" fmla="*/ 125730 w 363855"/>
                <a:gd name="connsiteY3" fmla="*/ 83820 h 83820"/>
                <a:gd name="connsiteX4" fmla="*/ 167640 w 363855"/>
                <a:gd name="connsiteY4" fmla="*/ 80010 h 83820"/>
                <a:gd name="connsiteX5" fmla="*/ 184785 w 363855"/>
                <a:gd name="connsiteY5" fmla="*/ 60960 h 83820"/>
                <a:gd name="connsiteX6" fmla="*/ 190500 w 363855"/>
                <a:gd name="connsiteY6" fmla="*/ 40005 h 83820"/>
                <a:gd name="connsiteX7" fmla="*/ 228600 w 363855"/>
                <a:gd name="connsiteY7" fmla="*/ 49530 h 83820"/>
                <a:gd name="connsiteX8" fmla="*/ 272415 w 363855"/>
                <a:gd name="connsiteY8" fmla="*/ 57150 h 83820"/>
                <a:gd name="connsiteX9" fmla="*/ 302895 w 363855"/>
                <a:gd name="connsiteY9" fmla="*/ 60960 h 83820"/>
                <a:gd name="connsiteX10" fmla="*/ 320040 w 363855"/>
                <a:gd name="connsiteY10" fmla="*/ 26670 h 83820"/>
                <a:gd name="connsiteX11" fmla="*/ 340995 w 363855"/>
                <a:gd name="connsiteY11" fmla="*/ 0 h 83820"/>
                <a:gd name="connsiteX12" fmla="*/ 363855 w 363855"/>
                <a:gd name="connsiteY12" fmla="*/ 0 h 83820"/>
                <a:gd name="connsiteX0" fmla="*/ 0 w 363855"/>
                <a:gd name="connsiteY0" fmla="*/ 11430 h 83820"/>
                <a:gd name="connsiteX1" fmla="*/ 47625 w 363855"/>
                <a:gd name="connsiteY1" fmla="*/ 32385 h 83820"/>
                <a:gd name="connsiteX2" fmla="*/ 78105 w 363855"/>
                <a:gd name="connsiteY2" fmla="*/ 53340 h 83820"/>
                <a:gd name="connsiteX3" fmla="*/ 125730 w 363855"/>
                <a:gd name="connsiteY3" fmla="*/ 83820 h 83820"/>
                <a:gd name="connsiteX4" fmla="*/ 167640 w 363855"/>
                <a:gd name="connsiteY4" fmla="*/ 80010 h 83820"/>
                <a:gd name="connsiteX5" fmla="*/ 184785 w 363855"/>
                <a:gd name="connsiteY5" fmla="*/ 60960 h 83820"/>
                <a:gd name="connsiteX6" fmla="*/ 190500 w 363855"/>
                <a:gd name="connsiteY6" fmla="*/ 40005 h 83820"/>
                <a:gd name="connsiteX7" fmla="*/ 228600 w 363855"/>
                <a:gd name="connsiteY7" fmla="*/ 49530 h 83820"/>
                <a:gd name="connsiteX8" fmla="*/ 272415 w 363855"/>
                <a:gd name="connsiteY8" fmla="*/ 57150 h 83820"/>
                <a:gd name="connsiteX9" fmla="*/ 304800 w 363855"/>
                <a:gd name="connsiteY9" fmla="*/ 47625 h 83820"/>
                <a:gd name="connsiteX10" fmla="*/ 320040 w 363855"/>
                <a:gd name="connsiteY10" fmla="*/ 26670 h 83820"/>
                <a:gd name="connsiteX11" fmla="*/ 340995 w 363855"/>
                <a:gd name="connsiteY11" fmla="*/ 0 h 83820"/>
                <a:gd name="connsiteX12" fmla="*/ 363855 w 363855"/>
                <a:gd name="connsiteY12" fmla="*/ 0 h 83820"/>
                <a:gd name="connsiteX0" fmla="*/ 0 w 363855"/>
                <a:gd name="connsiteY0" fmla="*/ 11430 h 80010"/>
                <a:gd name="connsiteX1" fmla="*/ 47625 w 363855"/>
                <a:gd name="connsiteY1" fmla="*/ 32385 h 80010"/>
                <a:gd name="connsiteX2" fmla="*/ 78105 w 363855"/>
                <a:gd name="connsiteY2" fmla="*/ 53340 h 80010"/>
                <a:gd name="connsiteX3" fmla="*/ 133350 w 363855"/>
                <a:gd name="connsiteY3" fmla="*/ 80010 h 80010"/>
                <a:gd name="connsiteX4" fmla="*/ 167640 w 363855"/>
                <a:gd name="connsiteY4" fmla="*/ 80010 h 80010"/>
                <a:gd name="connsiteX5" fmla="*/ 184785 w 363855"/>
                <a:gd name="connsiteY5" fmla="*/ 60960 h 80010"/>
                <a:gd name="connsiteX6" fmla="*/ 190500 w 363855"/>
                <a:gd name="connsiteY6" fmla="*/ 40005 h 80010"/>
                <a:gd name="connsiteX7" fmla="*/ 228600 w 363855"/>
                <a:gd name="connsiteY7" fmla="*/ 49530 h 80010"/>
                <a:gd name="connsiteX8" fmla="*/ 272415 w 363855"/>
                <a:gd name="connsiteY8" fmla="*/ 57150 h 80010"/>
                <a:gd name="connsiteX9" fmla="*/ 304800 w 363855"/>
                <a:gd name="connsiteY9" fmla="*/ 47625 h 80010"/>
                <a:gd name="connsiteX10" fmla="*/ 320040 w 363855"/>
                <a:gd name="connsiteY10" fmla="*/ 26670 h 80010"/>
                <a:gd name="connsiteX11" fmla="*/ 340995 w 363855"/>
                <a:gd name="connsiteY11" fmla="*/ 0 h 80010"/>
                <a:gd name="connsiteX12" fmla="*/ 363855 w 363855"/>
                <a:gd name="connsiteY12" fmla="*/ 0 h 80010"/>
                <a:gd name="connsiteX0" fmla="*/ 0 w 363855"/>
                <a:gd name="connsiteY0" fmla="*/ 11430 h 80010"/>
                <a:gd name="connsiteX1" fmla="*/ 47625 w 363855"/>
                <a:gd name="connsiteY1" fmla="*/ 32385 h 80010"/>
                <a:gd name="connsiteX2" fmla="*/ 78105 w 363855"/>
                <a:gd name="connsiteY2" fmla="*/ 53340 h 80010"/>
                <a:gd name="connsiteX3" fmla="*/ 133350 w 363855"/>
                <a:gd name="connsiteY3" fmla="*/ 80010 h 80010"/>
                <a:gd name="connsiteX4" fmla="*/ 165735 w 363855"/>
                <a:gd name="connsiteY4" fmla="*/ 70485 h 80010"/>
                <a:gd name="connsiteX5" fmla="*/ 184785 w 363855"/>
                <a:gd name="connsiteY5" fmla="*/ 60960 h 80010"/>
                <a:gd name="connsiteX6" fmla="*/ 190500 w 363855"/>
                <a:gd name="connsiteY6" fmla="*/ 40005 h 80010"/>
                <a:gd name="connsiteX7" fmla="*/ 228600 w 363855"/>
                <a:gd name="connsiteY7" fmla="*/ 49530 h 80010"/>
                <a:gd name="connsiteX8" fmla="*/ 272415 w 363855"/>
                <a:gd name="connsiteY8" fmla="*/ 57150 h 80010"/>
                <a:gd name="connsiteX9" fmla="*/ 304800 w 363855"/>
                <a:gd name="connsiteY9" fmla="*/ 47625 h 80010"/>
                <a:gd name="connsiteX10" fmla="*/ 320040 w 363855"/>
                <a:gd name="connsiteY10" fmla="*/ 26670 h 80010"/>
                <a:gd name="connsiteX11" fmla="*/ 340995 w 363855"/>
                <a:gd name="connsiteY11" fmla="*/ 0 h 80010"/>
                <a:gd name="connsiteX12" fmla="*/ 363855 w 363855"/>
                <a:gd name="connsiteY12" fmla="*/ 0 h 80010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165735 w 363855"/>
                <a:gd name="connsiteY4" fmla="*/ 70485 h 74295"/>
                <a:gd name="connsiteX5" fmla="*/ 184785 w 363855"/>
                <a:gd name="connsiteY5" fmla="*/ 60960 h 74295"/>
                <a:gd name="connsiteX6" fmla="*/ 190500 w 363855"/>
                <a:gd name="connsiteY6" fmla="*/ 40005 h 74295"/>
                <a:gd name="connsiteX7" fmla="*/ 228600 w 363855"/>
                <a:gd name="connsiteY7" fmla="*/ 49530 h 74295"/>
                <a:gd name="connsiteX8" fmla="*/ 272415 w 363855"/>
                <a:gd name="connsiteY8" fmla="*/ 57150 h 74295"/>
                <a:gd name="connsiteX9" fmla="*/ 304800 w 363855"/>
                <a:gd name="connsiteY9" fmla="*/ 47625 h 74295"/>
                <a:gd name="connsiteX10" fmla="*/ 320040 w 363855"/>
                <a:gd name="connsiteY10" fmla="*/ 26670 h 74295"/>
                <a:gd name="connsiteX11" fmla="*/ 340995 w 363855"/>
                <a:gd name="connsiteY11" fmla="*/ 0 h 74295"/>
                <a:gd name="connsiteX12" fmla="*/ 363855 w 363855"/>
                <a:gd name="connsiteY12" fmla="*/ 0 h 74295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165735 w 363855"/>
                <a:gd name="connsiteY4" fmla="*/ 70485 h 74295"/>
                <a:gd name="connsiteX5" fmla="*/ 184785 w 363855"/>
                <a:gd name="connsiteY5" fmla="*/ 60960 h 74295"/>
                <a:gd name="connsiteX6" fmla="*/ 190500 w 363855"/>
                <a:gd name="connsiteY6" fmla="*/ 40005 h 74295"/>
                <a:gd name="connsiteX7" fmla="*/ 272415 w 363855"/>
                <a:gd name="connsiteY7" fmla="*/ 57150 h 74295"/>
                <a:gd name="connsiteX8" fmla="*/ 304800 w 363855"/>
                <a:gd name="connsiteY8" fmla="*/ 47625 h 74295"/>
                <a:gd name="connsiteX9" fmla="*/ 320040 w 363855"/>
                <a:gd name="connsiteY9" fmla="*/ 26670 h 74295"/>
                <a:gd name="connsiteX10" fmla="*/ 340995 w 363855"/>
                <a:gd name="connsiteY10" fmla="*/ 0 h 74295"/>
                <a:gd name="connsiteX11" fmla="*/ 363855 w 363855"/>
                <a:gd name="connsiteY11" fmla="*/ 0 h 74295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165735 w 363855"/>
                <a:gd name="connsiteY4" fmla="*/ 70485 h 74295"/>
                <a:gd name="connsiteX5" fmla="*/ 184785 w 363855"/>
                <a:gd name="connsiteY5" fmla="*/ 60960 h 74295"/>
                <a:gd name="connsiteX6" fmla="*/ 190500 w 363855"/>
                <a:gd name="connsiteY6" fmla="*/ 40005 h 74295"/>
                <a:gd name="connsiteX7" fmla="*/ 263960 w 363855"/>
                <a:gd name="connsiteY7" fmla="*/ 54849 h 74295"/>
                <a:gd name="connsiteX8" fmla="*/ 272415 w 363855"/>
                <a:gd name="connsiteY8" fmla="*/ 57150 h 74295"/>
                <a:gd name="connsiteX9" fmla="*/ 304800 w 363855"/>
                <a:gd name="connsiteY9" fmla="*/ 47625 h 74295"/>
                <a:gd name="connsiteX10" fmla="*/ 320040 w 363855"/>
                <a:gd name="connsiteY10" fmla="*/ 26670 h 74295"/>
                <a:gd name="connsiteX11" fmla="*/ 340995 w 363855"/>
                <a:gd name="connsiteY11" fmla="*/ 0 h 74295"/>
                <a:gd name="connsiteX12" fmla="*/ 363855 w 363855"/>
                <a:gd name="connsiteY12" fmla="*/ 0 h 74295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165735 w 363855"/>
                <a:gd name="connsiteY4" fmla="*/ 70485 h 74295"/>
                <a:gd name="connsiteX5" fmla="*/ 184785 w 363855"/>
                <a:gd name="connsiteY5" fmla="*/ 60960 h 74295"/>
                <a:gd name="connsiteX6" fmla="*/ 190500 w 363855"/>
                <a:gd name="connsiteY6" fmla="*/ 40005 h 74295"/>
                <a:gd name="connsiteX7" fmla="*/ 263960 w 363855"/>
                <a:gd name="connsiteY7" fmla="*/ 54849 h 74295"/>
                <a:gd name="connsiteX8" fmla="*/ 304800 w 363855"/>
                <a:gd name="connsiteY8" fmla="*/ 47625 h 74295"/>
                <a:gd name="connsiteX9" fmla="*/ 320040 w 363855"/>
                <a:gd name="connsiteY9" fmla="*/ 26670 h 74295"/>
                <a:gd name="connsiteX10" fmla="*/ 340995 w 363855"/>
                <a:gd name="connsiteY10" fmla="*/ 0 h 74295"/>
                <a:gd name="connsiteX11" fmla="*/ 363855 w 363855"/>
                <a:gd name="connsiteY11" fmla="*/ 0 h 74295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165735 w 363855"/>
                <a:gd name="connsiteY4" fmla="*/ 70485 h 74295"/>
                <a:gd name="connsiteX5" fmla="*/ 184785 w 363855"/>
                <a:gd name="connsiteY5" fmla="*/ 60960 h 74295"/>
                <a:gd name="connsiteX6" fmla="*/ 190500 w 363855"/>
                <a:gd name="connsiteY6" fmla="*/ 40005 h 74295"/>
                <a:gd name="connsiteX7" fmla="*/ 304800 w 363855"/>
                <a:gd name="connsiteY7" fmla="*/ 47625 h 74295"/>
                <a:gd name="connsiteX8" fmla="*/ 320040 w 363855"/>
                <a:gd name="connsiteY8" fmla="*/ 26670 h 74295"/>
                <a:gd name="connsiteX9" fmla="*/ 340995 w 363855"/>
                <a:gd name="connsiteY9" fmla="*/ 0 h 74295"/>
                <a:gd name="connsiteX10" fmla="*/ 363855 w 363855"/>
                <a:gd name="connsiteY10" fmla="*/ 0 h 74295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165735 w 363855"/>
                <a:gd name="connsiteY4" fmla="*/ 70485 h 74295"/>
                <a:gd name="connsiteX5" fmla="*/ 184785 w 363855"/>
                <a:gd name="connsiteY5" fmla="*/ 60960 h 74295"/>
                <a:gd name="connsiteX6" fmla="*/ 190500 w 363855"/>
                <a:gd name="connsiteY6" fmla="*/ 40005 h 74295"/>
                <a:gd name="connsiteX7" fmla="*/ 320040 w 363855"/>
                <a:gd name="connsiteY7" fmla="*/ 26670 h 74295"/>
                <a:gd name="connsiteX8" fmla="*/ 340995 w 363855"/>
                <a:gd name="connsiteY8" fmla="*/ 0 h 74295"/>
                <a:gd name="connsiteX9" fmla="*/ 363855 w 363855"/>
                <a:gd name="connsiteY9" fmla="*/ 0 h 74295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165735 w 363855"/>
                <a:gd name="connsiteY4" fmla="*/ 70485 h 74295"/>
                <a:gd name="connsiteX5" fmla="*/ 184785 w 363855"/>
                <a:gd name="connsiteY5" fmla="*/ 60960 h 74295"/>
                <a:gd name="connsiteX6" fmla="*/ 320040 w 363855"/>
                <a:gd name="connsiteY6" fmla="*/ 26670 h 74295"/>
                <a:gd name="connsiteX7" fmla="*/ 340995 w 363855"/>
                <a:gd name="connsiteY7" fmla="*/ 0 h 74295"/>
                <a:gd name="connsiteX8" fmla="*/ 363855 w 363855"/>
                <a:gd name="connsiteY8" fmla="*/ 0 h 74295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165735 w 363855"/>
                <a:gd name="connsiteY4" fmla="*/ 70485 h 74295"/>
                <a:gd name="connsiteX5" fmla="*/ 320040 w 363855"/>
                <a:gd name="connsiteY5" fmla="*/ 26670 h 74295"/>
                <a:gd name="connsiteX6" fmla="*/ 340995 w 363855"/>
                <a:gd name="connsiteY6" fmla="*/ 0 h 74295"/>
                <a:gd name="connsiteX7" fmla="*/ 363855 w 363855"/>
                <a:gd name="connsiteY7" fmla="*/ 0 h 74295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320040 w 363855"/>
                <a:gd name="connsiteY4" fmla="*/ 26670 h 74295"/>
                <a:gd name="connsiteX5" fmla="*/ 340995 w 363855"/>
                <a:gd name="connsiteY5" fmla="*/ 0 h 74295"/>
                <a:gd name="connsiteX6" fmla="*/ 363855 w 363855"/>
                <a:gd name="connsiteY6" fmla="*/ 0 h 74295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340995 w 363855"/>
                <a:gd name="connsiteY4" fmla="*/ 0 h 74295"/>
                <a:gd name="connsiteX5" fmla="*/ 363855 w 363855"/>
                <a:gd name="connsiteY5" fmla="*/ 0 h 74295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332540 w 363855"/>
                <a:gd name="connsiteY4" fmla="*/ 1509 h 74295"/>
                <a:gd name="connsiteX5" fmla="*/ 340995 w 363855"/>
                <a:gd name="connsiteY5" fmla="*/ 0 h 74295"/>
                <a:gd name="connsiteX6" fmla="*/ 363855 w 363855"/>
                <a:gd name="connsiteY6" fmla="*/ 0 h 74295"/>
                <a:gd name="connsiteX0" fmla="*/ 0 w 363855"/>
                <a:gd name="connsiteY0" fmla="*/ 11430 h 74295"/>
                <a:gd name="connsiteX1" fmla="*/ 47625 w 363855"/>
                <a:gd name="connsiteY1" fmla="*/ 32385 h 74295"/>
                <a:gd name="connsiteX2" fmla="*/ 78105 w 363855"/>
                <a:gd name="connsiteY2" fmla="*/ 53340 h 74295"/>
                <a:gd name="connsiteX3" fmla="*/ 133350 w 363855"/>
                <a:gd name="connsiteY3" fmla="*/ 74295 h 74295"/>
                <a:gd name="connsiteX4" fmla="*/ 332540 w 363855"/>
                <a:gd name="connsiteY4" fmla="*/ 1509 h 74295"/>
                <a:gd name="connsiteX5" fmla="*/ 363855 w 363855"/>
                <a:gd name="connsiteY5" fmla="*/ 0 h 74295"/>
                <a:gd name="connsiteX0" fmla="*/ 0 w 332540"/>
                <a:gd name="connsiteY0" fmla="*/ 9921 h 72786"/>
                <a:gd name="connsiteX1" fmla="*/ 47625 w 332540"/>
                <a:gd name="connsiteY1" fmla="*/ 30876 h 72786"/>
                <a:gd name="connsiteX2" fmla="*/ 78105 w 332540"/>
                <a:gd name="connsiteY2" fmla="*/ 51831 h 72786"/>
                <a:gd name="connsiteX3" fmla="*/ 133350 w 332540"/>
                <a:gd name="connsiteY3" fmla="*/ 72786 h 72786"/>
                <a:gd name="connsiteX4" fmla="*/ 332540 w 332540"/>
                <a:gd name="connsiteY4" fmla="*/ 0 h 72786"/>
                <a:gd name="connsiteX0" fmla="*/ 0 w 133350"/>
                <a:gd name="connsiteY0" fmla="*/ 0 h 62865"/>
                <a:gd name="connsiteX1" fmla="*/ 47625 w 133350"/>
                <a:gd name="connsiteY1" fmla="*/ 20955 h 62865"/>
                <a:gd name="connsiteX2" fmla="*/ 78105 w 133350"/>
                <a:gd name="connsiteY2" fmla="*/ 41910 h 62865"/>
                <a:gd name="connsiteX3" fmla="*/ 133350 w 133350"/>
                <a:gd name="connsiteY3" fmla="*/ 62865 h 6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62865">
                  <a:moveTo>
                    <a:pt x="0" y="0"/>
                  </a:moveTo>
                  <a:lnTo>
                    <a:pt x="47625" y="20955"/>
                  </a:lnTo>
                  <a:lnTo>
                    <a:pt x="78105" y="41910"/>
                  </a:lnTo>
                  <a:lnTo>
                    <a:pt x="133350" y="62865"/>
                  </a:lnTo>
                </a:path>
              </a:pathLst>
            </a:cu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6" name="Rectangle 13003">
              <a:extLst>
                <a:ext uri="{FF2B5EF4-FFF2-40B4-BE49-F238E27FC236}">
                  <a16:creationId xmlns:a16="http://schemas.microsoft.com/office/drawing/2014/main" id="{B6CC6B94-669E-E3D7-858A-26B826DDF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5175" y="4166807"/>
              <a:ext cx="84485" cy="4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altLang="pt-PT" sz="400" b="0" i="1" u="none" strike="noStrike" kern="1200" cap="none" spc="0" normalizeH="0" baseline="0" noProof="0" dirty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Elvas</a:t>
              </a:r>
              <a:endParaRPr kumimoji="0" lang="pt-PT" alt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2163C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37" name="Forma livre: Forma 636">
              <a:extLst>
                <a:ext uri="{FF2B5EF4-FFF2-40B4-BE49-F238E27FC236}">
                  <a16:creationId xmlns:a16="http://schemas.microsoft.com/office/drawing/2014/main" id="{45D16BDD-29D8-05A2-BE2C-AB030DDCDCB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6668092" y="4319869"/>
              <a:ext cx="57830" cy="2803"/>
            </a:xfrm>
            <a:custGeom>
              <a:avLst/>
              <a:gdLst>
                <a:gd name="connsiteX0" fmla="*/ 0 w 145473"/>
                <a:gd name="connsiteY0" fmla="*/ 6927 h 7055"/>
                <a:gd name="connsiteX1" fmla="*/ 34637 w 145473"/>
                <a:gd name="connsiteY1" fmla="*/ 0 h 7055"/>
                <a:gd name="connsiteX2" fmla="*/ 131618 w 145473"/>
                <a:gd name="connsiteY2" fmla="*/ 6927 h 7055"/>
                <a:gd name="connsiteX3" fmla="*/ 145473 w 145473"/>
                <a:gd name="connsiteY3" fmla="*/ 6927 h 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473" h="7055">
                  <a:moveTo>
                    <a:pt x="0" y="6927"/>
                  </a:moveTo>
                  <a:cubicBezTo>
                    <a:pt x="11546" y="4618"/>
                    <a:pt x="22863" y="0"/>
                    <a:pt x="34637" y="0"/>
                  </a:cubicBezTo>
                  <a:cubicBezTo>
                    <a:pt x="67046" y="0"/>
                    <a:pt x="99272" y="4905"/>
                    <a:pt x="131618" y="6927"/>
                  </a:cubicBezTo>
                  <a:cubicBezTo>
                    <a:pt x="136227" y="7215"/>
                    <a:pt x="140855" y="6927"/>
                    <a:pt x="145473" y="6927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3DF79D02-24E9-E89C-3824-D895D3F181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92614" y="4314546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A1D7AB34-5A25-25C9-27AD-8FEC0F7134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90308" y="4348970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865ED090-71AD-83B8-92B3-53D7C78B26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95682" y="4307819"/>
              <a:ext cx="16052" cy="1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1" name="Retângulo: Cantos Arredondados 640">
              <a:extLst>
                <a:ext uri="{FF2B5EF4-FFF2-40B4-BE49-F238E27FC236}">
                  <a16:creationId xmlns:a16="http://schemas.microsoft.com/office/drawing/2014/main" id="{8703971A-F796-33A7-0E37-5FEE7F7885DF}"/>
                </a:ext>
              </a:extLst>
            </p:cNvPr>
            <p:cNvSpPr/>
            <p:nvPr/>
          </p:nvSpPr>
          <p:spPr>
            <a:xfrm>
              <a:off x="7261873" y="3144081"/>
              <a:ext cx="139885" cy="132301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B6543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42" name="Retângulo: Cantos Arredondados 641">
              <a:extLst>
                <a:ext uri="{FF2B5EF4-FFF2-40B4-BE49-F238E27FC236}">
                  <a16:creationId xmlns:a16="http://schemas.microsoft.com/office/drawing/2014/main" id="{90238532-77C3-C193-5C4E-116435458E4B}"/>
                </a:ext>
              </a:extLst>
            </p:cNvPr>
            <p:cNvSpPr/>
            <p:nvPr/>
          </p:nvSpPr>
          <p:spPr>
            <a:xfrm>
              <a:off x="6874251" y="4160053"/>
              <a:ext cx="139552" cy="132301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3700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43" name="Retângulo: Cantos Arredondados 642">
              <a:extLst>
                <a:ext uri="{FF2B5EF4-FFF2-40B4-BE49-F238E27FC236}">
                  <a16:creationId xmlns:a16="http://schemas.microsoft.com/office/drawing/2014/main" id="{38436E53-73F2-09C3-908F-B169ECDDABB0}"/>
                </a:ext>
              </a:extLst>
            </p:cNvPr>
            <p:cNvSpPr/>
            <p:nvPr/>
          </p:nvSpPr>
          <p:spPr>
            <a:xfrm>
              <a:off x="7090738" y="2010500"/>
              <a:ext cx="139885" cy="132301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3700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44" name="Retângulo: Cantos Arredondados 643">
              <a:extLst>
                <a:ext uri="{FF2B5EF4-FFF2-40B4-BE49-F238E27FC236}">
                  <a16:creationId xmlns:a16="http://schemas.microsoft.com/office/drawing/2014/main" id="{5B008BB2-54DC-E3BB-D757-E2005B69084A}"/>
                </a:ext>
              </a:extLst>
            </p:cNvPr>
            <p:cNvSpPr/>
            <p:nvPr/>
          </p:nvSpPr>
          <p:spPr>
            <a:xfrm>
              <a:off x="7330999" y="1551643"/>
              <a:ext cx="139885" cy="132301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B6543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45" name="Retângulo: Cantos Arredondados 644">
              <a:extLst>
                <a:ext uri="{FF2B5EF4-FFF2-40B4-BE49-F238E27FC236}">
                  <a16:creationId xmlns:a16="http://schemas.microsoft.com/office/drawing/2014/main" id="{57FA26E3-CA4F-BC1E-EE7F-71F0D4F07F9F}"/>
                </a:ext>
              </a:extLst>
            </p:cNvPr>
            <p:cNvSpPr/>
            <p:nvPr/>
          </p:nvSpPr>
          <p:spPr>
            <a:xfrm>
              <a:off x="7102884" y="4409923"/>
              <a:ext cx="139947" cy="134966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9D8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646" name="Retângulo: Cantos Arredondados 645">
              <a:extLst>
                <a:ext uri="{FF2B5EF4-FFF2-40B4-BE49-F238E27FC236}">
                  <a16:creationId xmlns:a16="http://schemas.microsoft.com/office/drawing/2014/main" id="{4C3C6DF8-CF6B-1C06-CFEF-8F4BB9287A70}"/>
                </a:ext>
              </a:extLst>
            </p:cNvPr>
            <p:cNvSpPr/>
            <p:nvPr/>
          </p:nvSpPr>
          <p:spPr>
            <a:xfrm>
              <a:off x="6886724" y="4708834"/>
              <a:ext cx="139947" cy="134966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E9D8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47" name="Retângulo: Cantos Arredondados 646">
              <a:extLst>
                <a:ext uri="{FF2B5EF4-FFF2-40B4-BE49-F238E27FC236}">
                  <a16:creationId xmlns:a16="http://schemas.microsoft.com/office/drawing/2014/main" id="{6344F314-48A2-AC54-F492-646AAEC3C18B}"/>
                </a:ext>
              </a:extLst>
            </p:cNvPr>
            <p:cNvSpPr/>
            <p:nvPr/>
          </p:nvSpPr>
          <p:spPr>
            <a:xfrm>
              <a:off x="6985505" y="2888960"/>
              <a:ext cx="133637" cy="133637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CE850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48" name="Retângulo: Cantos Arredondados 647">
              <a:extLst>
                <a:ext uri="{FF2B5EF4-FFF2-40B4-BE49-F238E27FC236}">
                  <a16:creationId xmlns:a16="http://schemas.microsoft.com/office/drawing/2014/main" id="{2B094983-FC8C-6D31-DC15-29D57DA8588F}"/>
                </a:ext>
              </a:extLst>
            </p:cNvPr>
            <p:cNvSpPr/>
            <p:nvPr/>
          </p:nvSpPr>
          <p:spPr>
            <a:xfrm>
              <a:off x="7845524" y="3961160"/>
              <a:ext cx="133637" cy="133637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CE850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649" name="Retângulo: Cantos Arredondados 648">
              <a:extLst>
                <a:ext uri="{FF2B5EF4-FFF2-40B4-BE49-F238E27FC236}">
                  <a16:creationId xmlns:a16="http://schemas.microsoft.com/office/drawing/2014/main" id="{F2FCD975-D651-C5D4-D490-33C7E931C7AA}"/>
                </a:ext>
              </a:extLst>
            </p:cNvPr>
            <p:cNvSpPr/>
            <p:nvPr/>
          </p:nvSpPr>
          <p:spPr>
            <a:xfrm>
              <a:off x="6697941" y="3367161"/>
              <a:ext cx="139947" cy="134966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CE850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650" name="Retângulo: Cantos Arredondados 649">
              <a:extLst>
                <a:ext uri="{FF2B5EF4-FFF2-40B4-BE49-F238E27FC236}">
                  <a16:creationId xmlns:a16="http://schemas.microsoft.com/office/drawing/2014/main" id="{AAA5E7DE-8D3E-95E1-C0BA-5704BA293E16}"/>
                </a:ext>
              </a:extLst>
            </p:cNvPr>
            <p:cNvSpPr/>
            <p:nvPr/>
          </p:nvSpPr>
          <p:spPr>
            <a:xfrm>
              <a:off x="8189983" y="2027236"/>
              <a:ext cx="139947" cy="134966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CE850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651" name="Retângulo: Cantos Arredondados 650">
              <a:extLst>
                <a:ext uri="{FF2B5EF4-FFF2-40B4-BE49-F238E27FC236}">
                  <a16:creationId xmlns:a16="http://schemas.microsoft.com/office/drawing/2014/main" id="{723FB9EA-B7A1-8A9C-5CAC-D22361787581}"/>
                </a:ext>
              </a:extLst>
            </p:cNvPr>
            <p:cNvSpPr/>
            <p:nvPr/>
          </p:nvSpPr>
          <p:spPr>
            <a:xfrm>
              <a:off x="7660079" y="4670209"/>
              <a:ext cx="139947" cy="134966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652" name="Retângulo: Cantos Arredondados 651">
              <a:extLst>
                <a:ext uri="{FF2B5EF4-FFF2-40B4-BE49-F238E27FC236}">
                  <a16:creationId xmlns:a16="http://schemas.microsoft.com/office/drawing/2014/main" id="{C0421DF5-00E8-5AFB-BC7F-B59BAF3DD6A7}"/>
                </a:ext>
              </a:extLst>
            </p:cNvPr>
            <p:cNvSpPr/>
            <p:nvPr/>
          </p:nvSpPr>
          <p:spPr>
            <a:xfrm>
              <a:off x="7340855" y="2366472"/>
              <a:ext cx="139947" cy="134966"/>
            </a:xfrm>
            <a:prstGeom prst="roundRect">
              <a:avLst/>
            </a:prstGeom>
            <a:solidFill>
              <a:srgbClr val="FFFFFF">
                <a:alpha val="69804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47861766-80FB-A2B9-385B-0573F7509F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2288" y="2716390"/>
              <a:ext cx="16052" cy="151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6" name="Freeform 343">
              <a:extLst>
                <a:ext uri="{FF2B5EF4-FFF2-40B4-BE49-F238E27FC236}">
                  <a16:creationId xmlns:a16="http://schemas.microsoft.com/office/drawing/2014/main" id="{BB0339DA-BF4E-29FE-AD98-F89CD5B4ABC3}"/>
                </a:ext>
              </a:extLst>
            </p:cNvPr>
            <p:cNvSpPr/>
            <p:nvPr/>
          </p:nvSpPr>
          <p:spPr bwMode="auto">
            <a:xfrm>
              <a:off x="7182567" y="2605295"/>
              <a:ext cx="136300" cy="113674"/>
            </a:xfrm>
            <a:custGeom>
              <a:avLst/>
              <a:gdLst>
                <a:gd name="connsiteX0" fmla="*/ 0 w 304800"/>
                <a:gd name="connsiteY0" fmla="*/ 127635 h 281940"/>
                <a:gd name="connsiteX1" fmla="*/ 57150 w 304800"/>
                <a:gd name="connsiteY1" fmla="*/ 131445 h 281940"/>
                <a:gd name="connsiteX2" fmla="*/ 120015 w 304800"/>
                <a:gd name="connsiteY2" fmla="*/ 163830 h 281940"/>
                <a:gd name="connsiteX3" fmla="*/ 158115 w 304800"/>
                <a:gd name="connsiteY3" fmla="*/ 205740 h 281940"/>
                <a:gd name="connsiteX4" fmla="*/ 220980 w 304800"/>
                <a:gd name="connsiteY4" fmla="*/ 262890 h 281940"/>
                <a:gd name="connsiteX5" fmla="*/ 243840 w 304800"/>
                <a:gd name="connsiteY5" fmla="*/ 281940 h 281940"/>
                <a:gd name="connsiteX6" fmla="*/ 268605 w 304800"/>
                <a:gd name="connsiteY6" fmla="*/ 280035 h 281940"/>
                <a:gd name="connsiteX7" fmla="*/ 300990 w 304800"/>
                <a:gd name="connsiteY7" fmla="*/ 272415 h 281940"/>
                <a:gd name="connsiteX8" fmla="*/ 304800 w 304800"/>
                <a:gd name="connsiteY8" fmla="*/ 268605 h 281940"/>
                <a:gd name="connsiteX9" fmla="*/ 293370 w 304800"/>
                <a:gd name="connsiteY9" fmla="*/ 249555 h 281940"/>
                <a:gd name="connsiteX10" fmla="*/ 283845 w 304800"/>
                <a:gd name="connsiteY10" fmla="*/ 234315 h 281940"/>
                <a:gd name="connsiteX11" fmla="*/ 278130 w 304800"/>
                <a:gd name="connsiteY11" fmla="*/ 217170 h 281940"/>
                <a:gd name="connsiteX12" fmla="*/ 280035 w 304800"/>
                <a:gd name="connsiteY12" fmla="*/ 203835 h 281940"/>
                <a:gd name="connsiteX13" fmla="*/ 291465 w 304800"/>
                <a:gd name="connsiteY13" fmla="*/ 194310 h 281940"/>
                <a:gd name="connsiteX14" fmla="*/ 291465 w 304800"/>
                <a:gd name="connsiteY14" fmla="*/ 194310 h 281940"/>
                <a:gd name="connsiteX15" fmla="*/ 293370 w 304800"/>
                <a:gd name="connsiteY15" fmla="*/ 175260 h 281940"/>
                <a:gd name="connsiteX16" fmla="*/ 283845 w 304800"/>
                <a:gd name="connsiteY16" fmla="*/ 152400 h 281940"/>
                <a:gd name="connsiteX17" fmla="*/ 287655 w 304800"/>
                <a:gd name="connsiteY17" fmla="*/ 137160 h 281940"/>
                <a:gd name="connsiteX18" fmla="*/ 281940 w 304800"/>
                <a:gd name="connsiteY18" fmla="*/ 110490 h 281940"/>
                <a:gd name="connsiteX19" fmla="*/ 272415 w 304800"/>
                <a:gd name="connsiteY19" fmla="*/ 85725 h 281940"/>
                <a:gd name="connsiteX20" fmla="*/ 289560 w 304800"/>
                <a:gd name="connsiteY20" fmla="*/ 62865 h 281940"/>
                <a:gd name="connsiteX21" fmla="*/ 287655 w 304800"/>
                <a:gd name="connsiteY21" fmla="*/ 59055 h 281940"/>
                <a:gd name="connsiteX22" fmla="*/ 260985 w 304800"/>
                <a:gd name="connsiteY22" fmla="*/ 51435 h 281940"/>
                <a:gd name="connsiteX23" fmla="*/ 247650 w 304800"/>
                <a:gd name="connsiteY23" fmla="*/ 32385 h 281940"/>
                <a:gd name="connsiteX24" fmla="*/ 247650 w 304800"/>
                <a:gd name="connsiteY24" fmla="*/ 0 h 281940"/>
                <a:gd name="connsiteX25" fmla="*/ 247650 w 304800"/>
                <a:gd name="connsiteY25" fmla="*/ 0 h 28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800" h="281940">
                  <a:moveTo>
                    <a:pt x="0" y="127635"/>
                  </a:moveTo>
                  <a:lnTo>
                    <a:pt x="57150" y="131445"/>
                  </a:lnTo>
                  <a:lnTo>
                    <a:pt x="120015" y="163830"/>
                  </a:lnTo>
                  <a:lnTo>
                    <a:pt x="158115" y="205740"/>
                  </a:lnTo>
                  <a:lnTo>
                    <a:pt x="220980" y="262890"/>
                  </a:lnTo>
                  <a:lnTo>
                    <a:pt x="243840" y="281940"/>
                  </a:lnTo>
                  <a:lnTo>
                    <a:pt x="268605" y="280035"/>
                  </a:lnTo>
                  <a:lnTo>
                    <a:pt x="300990" y="272415"/>
                  </a:lnTo>
                  <a:lnTo>
                    <a:pt x="304800" y="268605"/>
                  </a:lnTo>
                  <a:lnTo>
                    <a:pt x="293370" y="249555"/>
                  </a:lnTo>
                  <a:lnTo>
                    <a:pt x="283845" y="234315"/>
                  </a:lnTo>
                  <a:lnTo>
                    <a:pt x="278130" y="217170"/>
                  </a:lnTo>
                  <a:lnTo>
                    <a:pt x="280035" y="203835"/>
                  </a:lnTo>
                  <a:lnTo>
                    <a:pt x="291465" y="194310"/>
                  </a:lnTo>
                  <a:lnTo>
                    <a:pt x="291465" y="194310"/>
                  </a:lnTo>
                  <a:lnTo>
                    <a:pt x="293370" y="175260"/>
                  </a:lnTo>
                  <a:lnTo>
                    <a:pt x="283845" y="152400"/>
                  </a:lnTo>
                  <a:lnTo>
                    <a:pt x="287655" y="137160"/>
                  </a:lnTo>
                  <a:lnTo>
                    <a:pt x="281940" y="110490"/>
                  </a:lnTo>
                  <a:lnTo>
                    <a:pt x="272415" y="85725"/>
                  </a:lnTo>
                  <a:lnTo>
                    <a:pt x="289560" y="62865"/>
                  </a:lnTo>
                  <a:lnTo>
                    <a:pt x="287655" y="59055"/>
                  </a:lnTo>
                  <a:lnTo>
                    <a:pt x="260985" y="51435"/>
                  </a:lnTo>
                  <a:lnTo>
                    <a:pt x="247650" y="32385"/>
                  </a:lnTo>
                  <a:lnTo>
                    <a:pt x="247650" y="0"/>
                  </a:lnTo>
                  <a:lnTo>
                    <a:pt x="24765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7" name="Freeform 1589">
              <a:extLst>
                <a:ext uri="{FF2B5EF4-FFF2-40B4-BE49-F238E27FC236}">
                  <a16:creationId xmlns:a16="http://schemas.microsoft.com/office/drawing/2014/main" id="{301E8D77-ED2C-4733-F4B6-707726FF3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999" y="4346289"/>
              <a:ext cx="205272" cy="44871"/>
            </a:xfrm>
            <a:custGeom>
              <a:avLst/>
              <a:gdLst>
                <a:gd name="T0" fmla="*/ 0 w 217"/>
                <a:gd name="T1" fmla="*/ 2147483647 h 43"/>
                <a:gd name="T2" fmla="*/ 2147483647 w 217"/>
                <a:gd name="T3" fmla="*/ 2147483647 h 43"/>
                <a:gd name="T4" fmla="*/ 2147483647 w 217"/>
                <a:gd name="T5" fmla="*/ 2147483647 h 43"/>
                <a:gd name="T6" fmla="*/ 2147483647 w 217"/>
                <a:gd name="T7" fmla="*/ 2147483647 h 43"/>
                <a:gd name="T8" fmla="*/ 2147483647 w 217"/>
                <a:gd name="T9" fmla="*/ 2147483647 h 43"/>
                <a:gd name="T10" fmla="*/ 2147483647 w 217"/>
                <a:gd name="T11" fmla="*/ 2147483647 h 43"/>
                <a:gd name="T12" fmla="*/ 2147483647 w 217"/>
                <a:gd name="T13" fmla="*/ 2147483647 h 43"/>
                <a:gd name="T14" fmla="*/ 2147483647 w 217"/>
                <a:gd name="T15" fmla="*/ 2147483647 h 43"/>
                <a:gd name="T16" fmla="*/ 2147483647 w 217"/>
                <a:gd name="T17" fmla="*/ 2147483647 h 43"/>
                <a:gd name="T18" fmla="*/ 2147483647 w 217"/>
                <a:gd name="T19" fmla="*/ 2147483647 h 43"/>
                <a:gd name="T20" fmla="*/ 2147483647 w 217"/>
                <a:gd name="T21" fmla="*/ 2147483647 h 43"/>
                <a:gd name="T22" fmla="*/ 2147483647 w 217"/>
                <a:gd name="T23" fmla="*/ 2147483647 h 43"/>
                <a:gd name="T24" fmla="*/ 2147483647 w 217"/>
                <a:gd name="T25" fmla="*/ 2147483647 h 43"/>
                <a:gd name="T26" fmla="*/ 2147483647 w 217"/>
                <a:gd name="T27" fmla="*/ 2147483647 h 43"/>
                <a:gd name="T28" fmla="*/ 2147483647 w 217"/>
                <a:gd name="T29" fmla="*/ 2147483647 h 43"/>
                <a:gd name="T30" fmla="*/ 2147483647 w 217"/>
                <a:gd name="T31" fmla="*/ 2147483647 h 43"/>
                <a:gd name="T32" fmla="*/ 2147483647 w 217"/>
                <a:gd name="T33" fmla="*/ 2147483647 h 43"/>
                <a:gd name="T34" fmla="*/ 2147483647 w 217"/>
                <a:gd name="T35" fmla="*/ 2147483647 h 43"/>
                <a:gd name="T36" fmla="*/ 2147483647 w 217"/>
                <a:gd name="T37" fmla="*/ 2147483647 h 43"/>
                <a:gd name="T38" fmla="*/ 2147483647 w 217"/>
                <a:gd name="T39" fmla="*/ 2147483647 h 43"/>
                <a:gd name="T40" fmla="*/ 2147483647 w 217"/>
                <a:gd name="T41" fmla="*/ 0 h 43"/>
                <a:gd name="T42" fmla="*/ 2147483647 w 217"/>
                <a:gd name="T43" fmla="*/ 0 h 43"/>
                <a:gd name="T44" fmla="*/ 2147483647 w 217"/>
                <a:gd name="T45" fmla="*/ 2147483647 h 43"/>
                <a:gd name="T46" fmla="*/ 2147483647 w 217"/>
                <a:gd name="T47" fmla="*/ 2147483647 h 43"/>
                <a:gd name="T48" fmla="*/ 2147483647 w 217"/>
                <a:gd name="T49" fmla="*/ 2147483647 h 43"/>
                <a:gd name="T50" fmla="*/ 2147483647 w 217"/>
                <a:gd name="T51" fmla="*/ 2147483647 h 43"/>
                <a:gd name="T52" fmla="*/ 2147483647 w 217"/>
                <a:gd name="T53" fmla="*/ 2147483647 h 43"/>
                <a:gd name="T54" fmla="*/ 2147483647 w 217"/>
                <a:gd name="T55" fmla="*/ 2147483647 h 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connsiteX0" fmla="*/ 0 w 10000"/>
                <a:gd name="connsiteY0" fmla="*/ 9302 h 10000"/>
                <a:gd name="connsiteX1" fmla="*/ 645 w 10000"/>
                <a:gd name="connsiteY1" fmla="*/ 9302 h 10000"/>
                <a:gd name="connsiteX2" fmla="*/ 1429 w 10000"/>
                <a:gd name="connsiteY2" fmla="*/ 9535 h 10000"/>
                <a:gd name="connsiteX3" fmla="*/ 1843 w 10000"/>
                <a:gd name="connsiteY3" fmla="*/ 9535 h 10000"/>
                <a:gd name="connsiteX4" fmla="*/ 2166 w 10000"/>
                <a:gd name="connsiteY4" fmla="*/ 10000 h 10000"/>
                <a:gd name="connsiteX5" fmla="*/ 2350 w 10000"/>
                <a:gd name="connsiteY5" fmla="*/ 9535 h 10000"/>
                <a:gd name="connsiteX6" fmla="*/ 2488 w 10000"/>
                <a:gd name="connsiteY6" fmla="*/ 8837 h 10000"/>
                <a:gd name="connsiteX7" fmla="*/ 2673 w 10000"/>
                <a:gd name="connsiteY7" fmla="*/ 8140 h 10000"/>
                <a:gd name="connsiteX8" fmla="*/ 2719 w 10000"/>
                <a:gd name="connsiteY8" fmla="*/ 7442 h 10000"/>
                <a:gd name="connsiteX9" fmla="*/ 2811 w 10000"/>
                <a:gd name="connsiteY9" fmla="*/ 6977 h 10000"/>
                <a:gd name="connsiteX10" fmla="*/ 3871 w 10000"/>
                <a:gd name="connsiteY10" fmla="*/ 4419 h 10000"/>
                <a:gd name="connsiteX11" fmla="*/ 4240 w 10000"/>
                <a:gd name="connsiteY11" fmla="*/ 3721 h 10000"/>
                <a:gd name="connsiteX12" fmla="*/ 4470 w 10000"/>
                <a:gd name="connsiteY12" fmla="*/ 3721 h 10000"/>
                <a:gd name="connsiteX13" fmla="*/ 4885 w 10000"/>
                <a:gd name="connsiteY13" fmla="*/ 3721 h 10000"/>
                <a:gd name="connsiteX14" fmla="*/ 5253 w 10000"/>
                <a:gd name="connsiteY14" fmla="*/ 3488 h 10000"/>
                <a:gd name="connsiteX15" fmla="*/ 5392 w 10000"/>
                <a:gd name="connsiteY15" fmla="*/ 3023 h 10000"/>
                <a:gd name="connsiteX16" fmla="*/ 5991 w 10000"/>
                <a:gd name="connsiteY16" fmla="*/ 1163 h 10000"/>
                <a:gd name="connsiteX17" fmla="*/ 6267 w 10000"/>
                <a:gd name="connsiteY17" fmla="*/ 1163 h 10000"/>
                <a:gd name="connsiteX18" fmla="*/ 6820 w 10000"/>
                <a:gd name="connsiteY18" fmla="*/ 1163 h 10000"/>
                <a:gd name="connsiteX19" fmla="*/ 7189 w 10000"/>
                <a:gd name="connsiteY19" fmla="*/ 930 h 10000"/>
                <a:gd name="connsiteX20" fmla="*/ 7650 w 10000"/>
                <a:gd name="connsiteY20" fmla="*/ 0 h 10000"/>
                <a:gd name="connsiteX21" fmla="*/ 8157 w 10000"/>
                <a:gd name="connsiteY21" fmla="*/ 0 h 10000"/>
                <a:gd name="connsiteX22" fmla="*/ 8479 w 10000"/>
                <a:gd name="connsiteY22" fmla="*/ 465 h 10000"/>
                <a:gd name="connsiteX23" fmla="*/ 8598 w 10000"/>
                <a:gd name="connsiteY23" fmla="*/ 356 h 10000"/>
                <a:gd name="connsiteX24" fmla="*/ 8802 w 10000"/>
                <a:gd name="connsiteY24" fmla="*/ 1163 h 10000"/>
                <a:gd name="connsiteX25" fmla="*/ 9124 w 10000"/>
                <a:gd name="connsiteY25" fmla="*/ 1628 h 10000"/>
                <a:gd name="connsiteX26" fmla="*/ 9447 w 10000"/>
                <a:gd name="connsiteY26" fmla="*/ 1860 h 10000"/>
                <a:gd name="connsiteX27" fmla="*/ 9493 w 10000"/>
                <a:gd name="connsiteY27" fmla="*/ 2326 h 10000"/>
                <a:gd name="connsiteX28" fmla="*/ 10000 w 10000"/>
                <a:gd name="connsiteY28" fmla="*/ 4186 h 10000"/>
                <a:gd name="connsiteX0" fmla="*/ 0 w 10000"/>
                <a:gd name="connsiteY0" fmla="*/ 9302 h 10000"/>
                <a:gd name="connsiteX1" fmla="*/ 645 w 10000"/>
                <a:gd name="connsiteY1" fmla="*/ 9302 h 10000"/>
                <a:gd name="connsiteX2" fmla="*/ 1429 w 10000"/>
                <a:gd name="connsiteY2" fmla="*/ 9535 h 10000"/>
                <a:gd name="connsiteX3" fmla="*/ 1843 w 10000"/>
                <a:gd name="connsiteY3" fmla="*/ 9535 h 10000"/>
                <a:gd name="connsiteX4" fmla="*/ 2166 w 10000"/>
                <a:gd name="connsiteY4" fmla="*/ 10000 h 10000"/>
                <a:gd name="connsiteX5" fmla="*/ 2350 w 10000"/>
                <a:gd name="connsiteY5" fmla="*/ 9535 h 10000"/>
                <a:gd name="connsiteX6" fmla="*/ 2488 w 10000"/>
                <a:gd name="connsiteY6" fmla="*/ 8837 h 10000"/>
                <a:gd name="connsiteX7" fmla="*/ 2673 w 10000"/>
                <a:gd name="connsiteY7" fmla="*/ 8140 h 10000"/>
                <a:gd name="connsiteX8" fmla="*/ 2719 w 10000"/>
                <a:gd name="connsiteY8" fmla="*/ 7442 h 10000"/>
                <a:gd name="connsiteX9" fmla="*/ 2811 w 10000"/>
                <a:gd name="connsiteY9" fmla="*/ 6977 h 10000"/>
                <a:gd name="connsiteX10" fmla="*/ 3871 w 10000"/>
                <a:gd name="connsiteY10" fmla="*/ 4419 h 10000"/>
                <a:gd name="connsiteX11" fmla="*/ 4240 w 10000"/>
                <a:gd name="connsiteY11" fmla="*/ 3721 h 10000"/>
                <a:gd name="connsiteX12" fmla="*/ 4470 w 10000"/>
                <a:gd name="connsiteY12" fmla="*/ 3721 h 10000"/>
                <a:gd name="connsiteX13" fmla="*/ 4885 w 10000"/>
                <a:gd name="connsiteY13" fmla="*/ 3721 h 10000"/>
                <a:gd name="connsiteX14" fmla="*/ 5253 w 10000"/>
                <a:gd name="connsiteY14" fmla="*/ 3488 h 10000"/>
                <a:gd name="connsiteX15" fmla="*/ 5392 w 10000"/>
                <a:gd name="connsiteY15" fmla="*/ 3023 h 10000"/>
                <a:gd name="connsiteX16" fmla="*/ 5991 w 10000"/>
                <a:gd name="connsiteY16" fmla="*/ 1163 h 10000"/>
                <a:gd name="connsiteX17" fmla="*/ 6267 w 10000"/>
                <a:gd name="connsiteY17" fmla="*/ 1163 h 10000"/>
                <a:gd name="connsiteX18" fmla="*/ 6820 w 10000"/>
                <a:gd name="connsiteY18" fmla="*/ 1163 h 10000"/>
                <a:gd name="connsiteX19" fmla="*/ 7189 w 10000"/>
                <a:gd name="connsiteY19" fmla="*/ 930 h 10000"/>
                <a:gd name="connsiteX20" fmla="*/ 7650 w 10000"/>
                <a:gd name="connsiteY20" fmla="*/ 0 h 10000"/>
                <a:gd name="connsiteX21" fmla="*/ 8157 w 10000"/>
                <a:gd name="connsiteY21" fmla="*/ 0 h 10000"/>
                <a:gd name="connsiteX22" fmla="*/ 8479 w 10000"/>
                <a:gd name="connsiteY22" fmla="*/ 465 h 10000"/>
                <a:gd name="connsiteX23" fmla="*/ 8598 w 10000"/>
                <a:gd name="connsiteY23" fmla="*/ 356 h 10000"/>
                <a:gd name="connsiteX24" fmla="*/ 9124 w 10000"/>
                <a:gd name="connsiteY24" fmla="*/ 1628 h 10000"/>
                <a:gd name="connsiteX25" fmla="*/ 9447 w 10000"/>
                <a:gd name="connsiteY25" fmla="*/ 1860 h 10000"/>
                <a:gd name="connsiteX26" fmla="*/ 9493 w 10000"/>
                <a:gd name="connsiteY26" fmla="*/ 2326 h 10000"/>
                <a:gd name="connsiteX27" fmla="*/ 10000 w 10000"/>
                <a:gd name="connsiteY27" fmla="*/ 4186 h 10000"/>
                <a:gd name="connsiteX0" fmla="*/ 0 w 10000"/>
                <a:gd name="connsiteY0" fmla="*/ 9302 h 10000"/>
                <a:gd name="connsiteX1" fmla="*/ 645 w 10000"/>
                <a:gd name="connsiteY1" fmla="*/ 9302 h 10000"/>
                <a:gd name="connsiteX2" fmla="*/ 1429 w 10000"/>
                <a:gd name="connsiteY2" fmla="*/ 9535 h 10000"/>
                <a:gd name="connsiteX3" fmla="*/ 1843 w 10000"/>
                <a:gd name="connsiteY3" fmla="*/ 9535 h 10000"/>
                <a:gd name="connsiteX4" fmla="*/ 2166 w 10000"/>
                <a:gd name="connsiteY4" fmla="*/ 10000 h 10000"/>
                <a:gd name="connsiteX5" fmla="*/ 2350 w 10000"/>
                <a:gd name="connsiteY5" fmla="*/ 9535 h 10000"/>
                <a:gd name="connsiteX6" fmla="*/ 2488 w 10000"/>
                <a:gd name="connsiteY6" fmla="*/ 8837 h 10000"/>
                <a:gd name="connsiteX7" fmla="*/ 2673 w 10000"/>
                <a:gd name="connsiteY7" fmla="*/ 8140 h 10000"/>
                <a:gd name="connsiteX8" fmla="*/ 2719 w 10000"/>
                <a:gd name="connsiteY8" fmla="*/ 7442 h 10000"/>
                <a:gd name="connsiteX9" fmla="*/ 2811 w 10000"/>
                <a:gd name="connsiteY9" fmla="*/ 6977 h 10000"/>
                <a:gd name="connsiteX10" fmla="*/ 3871 w 10000"/>
                <a:gd name="connsiteY10" fmla="*/ 4419 h 10000"/>
                <a:gd name="connsiteX11" fmla="*/ 4240 w 10000"/>
                <a:gd name="connsiteY11" fmla="*/ 3721 h 10000"/>
                <a:gd name="connsiteX12" fmla="*/ 4470 w 10000"/>
                <a:gd name="connsiteY12" fmla="*/ 3721 h 10000"/>
                <a:gd name="connsiteX13" fmla="*/ 4885 w 10000"/>
                <a:gd name="connsiteY13" fmla="*/ 3721 h 10000"/>
                <a:gd name="connsiteX14" fmla="*/ 5253 w 10000"/>
                <a:gd name="connsiteY14" fmla="*/ 3488 h 10000"/>
                <a:gd name="connsiteX15" fmla="*/ 5392 w 10000"/>
                <a:gd name="connsiteY15" fmla="*/ 3023 h 10000"/>
                <a:gd name="connsiteX16" fmla="*/ 5991 w 10000"/>
                <a:gd name="connsiteY16" fmla="*/ 1163 h 10000"/>
                <a:gd name="connsiteX17" fmla="*/ 6267 w 10000"/>
                <a:gd name="connsiteY17" fmla="*/ 1163 h 10000"/>
                <a:gd name="connsiteX18" fmla="*/ 6820 w 10000"/>
                <a:gd name="connsiteY18" fmla="*/ 1163 h 10000"/>
                <a:gd name="connsiteX19" fmla="*/ 7189 w 10000"/>
                <a:gd name="connsiteY19" fmla="*/ 930 h 10000"/>
                <a:gd name="connsiteX20" fmla="*/ 7650 w 10000"/>
                <a:gd name="connsiteY20" fmla="*/ 0 h 10000"/>
                <a:gd name="connsiteX21" fmla="*/ 8157 w 10000"/>
                <a:gd name="connsiteY21" fmla="*/ 0 h 10000"/>
                <a:gd name="connsiteX22" fmla="*/ 8479 w 10000"/>
                <a:gd name="connsiteY22" fmla="*/ 465 h 10000"/>
                <a:gd name="connsiteX23" fmla="*/ 9124 w 10000"/>
                <a:gd name="connsiteY23" fmla="*/ 1628 h 10000"/>
                <a:gd name="connsiteX24" fmla="*/ 9447 w 10000"/>
                <a:gd name="connsiteY24" fmla="*/ 1860 h 10000"/>
                <a:gd name="connsiteX25" fmla="*/ 9493 w 10000"/>
                <a:gd name="connsiteY25" fmla="*/ 2326 h 10000"/>
                <a:gd name="connsiteX26" fmla="*/ 10000 w 10000"/>
                <a:gd name="connsiteY26" fmla="*/ 4186 h 10000"/>
                <a:gd name="connsiteX0" fmla="*/ 0 w 10000"/>
                <a:gd name="connsiteY0" fmla="*/ 9302 h 10000"/>
                <a:gd name="connsiteX1" fmla="*/ 645 w 10000"/>
                <a:gd name="connsiteY1" fmla="*/ 9302 h 10000"/>
                <a:gd name="connsiteX2" fmla="*/ 1429 w 10000"/>
                <a:gd name="connsiteY2" fmla="*/ 9535 h 10000"/>
                <a:gd name="connsiteX3" fmla="*/ 1843 w 10000"/>
                <a:gd name="connsiteY3" fmla="*/ 9535 h 10000"/>
                <a:gd name="connsiteX4" fmla="*/ 2166 w 10000"/>
                <a:gd name="connsiteY4" fmla="*/ 10000 h 10000"/>
                <a:gd name="connsiteX5" fmla="*/ 2350 w 10000"/>
                <a:gd name="connsiteY5" fmla="*/ 9535 h 10000"/>
                <a:gd name="connsiteX6" fmla="*/ 2488 w 10000"/>
                <a:gd name="connsiteY6" fmla="*/ 8837 h 10000"/>
                <a:gd name="connsiteX7" fmla="*/ 2673 w 10000"/>
                <a:gd name="connsiteY7" fmla="*/ 8140 h 10000"/>
                <a:gd name="connsiteX8" fmla="*/ 2719 w 10000"/>
                <a:gd name="connsiteY8" fmla="*/ 7442 h 10000"/>
                <a:gd name="connsiteX9" fmla="*/ 2811 w 10000"/>
                <a:gd name="connsiteY9" fmla="*/ 6977 h 10000"/>
                <a:gd name="connsiteX10" fmla="*/ 3871 w 10000"/>
                <a:gd name="connsiteY10" fmla="*/ 4419 h 10000"/>
                <a:gd name="connsiteX11" fmla="*/ 4240 w 10000"/>
                <a:gd name="connsiteY11" fmla="*/ 3721 h 10000"/>
                <a:gd name="connsiteX12" fmla="*/ 4470 w 10000"/>
                <a:gd name="connsiteY12" fmla="*/ 3721 h 10000"/>
                <a:gd name="connsiteX13" fmla="*/ 4885 w 10000"/>
                <a:gd name="connsiteY13" fmla="*/ 3721 h 10000"/>
                <a:gd name="connsiteX14" fmla="*/ 5253 w 10000"/>
                <a:gd name="connsiteY14" fmla="*/ 3488 h 10000"/>
                <a:gd name="connsiteX15" fmla="*/ 5392 w 10000"/>
                <a:gd name="connsiteY15" fmla="*/ 3023 h 10000"/>
                <a:gd name="connsiteX16" fmla="*/ 5991 w 10000"/>
                <a:gd name="connsiteY16" fmla="*/ 1163 h 10000"/>
                <a:gd name="connsiteX17" fmla="*/ 6267 w 10000"/>
                <a:gd name="connsiteY17" fmla="*/ 1163 h 10000"/>
                <a:gd name="connsiteX18" fmla="*/ 6820 w 10000"/>
                <a:gd name="connsiteY18" fmla="*/ 1163 h 10000"/>
                <a:gd name="connsiteX19" fmla="*/ 7189 w 10000"/>
                <a:gd name="connsiteY19" fmla="*/ 930 h 10000"/>
                <a:gd name="connsiteX20" fmla="*/ 7650 w 10000"/>
                <a:gd name="connsiteY20" fmla="*/ 0 h 10000"/>
                <a:gd name="connsiteX21" fmla="*/ 8157 w 10000"/>
                <a:gd name="connsiteY21" fmla="*/ 0 h 10000"/>
                <a:gd name="connsiteX22" fmla="*/ 8479 w 10000"/>
                <a:gd name="connsiteY22" fmla="*/ 465 h 10000"/>
                <a:gd name="connsiteX23" fmla="*/ 9447 w 10000"/>
                <a:gd name="connsiteY23" fmla="*/ 1860 h 10000"/>
                <a:gd name="connsiteX24" fmla="*/ 9493 w 10000"/>
                <a:gd name="connsiteY24" fmla="*/ 2326 h 10000"/>
                <a:gd name="connsiteX25" fmla="*/ 10000 w 10000"/>
                <a:gd name="connsiteY25" fmla="*/ 4186 h 10000"/>
                <a:gd name="connsiteX0" fmla="*/ 0 w 10000"/>
                <a:gd name="connsiteY0" fmla="*/ 9302 h 10000"/>
                <a:gd name="connsiteX1" fmla="*/ 645 w 10000"/>
                <a:gd name="connsiteY1" fmla="*/ 9302 h 10000"/>
                <a:gd name="connsiteX2" fmla="*/ 1429 w 10000"/>
                <a:gd name="connsiteY2" fmla="*/ 9535 h 10000"/>
                <a:gd name="connsiteX3" fmla="*/ 1843 w 10000"/>
                <a:gd name="connsiteY3" fmla="*/ 9535 h 10000"/>
                <a:gd name="connsiteX4" fmla="*/ 2166 w 10000"/>
                <a:gd name="connsiteY4" fmla="*/ 10000 h 10000"/>
                <a:gd name="connsiteX5" fmla="*/ 2350 w 10000"/>
                <a:gd name="connsiteY5" fmla="*/ 9535 h 10000"/>
                <a:gd name="connsiteX6" fmla="*/ 2488 w 10000"/>
                <a:gd name="connsiteY6" fmla="*/ 8837 h 10000"/>
                <a:gd name="connsiteX7" fmla="*/ 2673 w 10000"/>
                <a:gd name="connsiteY7" fmla="*/ 8140 h 10000"/>
                <a:gd name="connsiteX8" fmla="*/ 2719 w 10000"/>
                <a:gd name="connsiteY8" fmla="*/ 7442 h 10000"/>
                <a:gd name="connsiteX9" fmla="*/ 2811 w 10000"/>
                <a:gd name="connsiteY9" fmla="*/ 6977 h 10000"/>
                <a:gd name="connsiteX10" fmla="*/ 3871 w 10000"/>
                <a:gd name="connsiteY10" fmla="*/ 4419 h 10000"/>
                <a:gd name="connsiteX11" fmla="*/ 4240 w 10000"/>
                <a:gd name="connsiteY11" fmla="*/ 3721 h 10000"/>
                <a:gd name="connsiteX12" fmla="*/ 4470 w 10000"/>
                <a:gd name="connsiteY12" fmla="*/ 3721 h 10000"/>
                <a:gd name="connsiteX13" fmla="*/ 4885 w 10000"/>
                <a:gd name="connsiteY13" fmla="*/ 3721 h 10000"/>
                <a:gd name="connsiteX14" fmla="*/ 5253 w 10000"/>
                <a:gd name="connsiteY14" fmla="*/ 3488 h 10000"/>
                <a:gd name="connsiteX15" fmla="*/ 5392 w 10000"/>
                <a:gd name="connsiteY15" fmla="*/ 3023 h 10000"/>
                <a:gd name="connsiteX16" fmla="*/ 5991 w 10000"/>
                <a:gd name="connsiteY16" fmla="*/ 1163 h 10000"/>
                <a:gd name="connsiteX17" fmla="*/ 6267 w 10000"/>
                <a:gd name="connsiteY17" fmla="*/ 1163 h 10000"/>
                <a:gd name="connsiteX18" fmla="*/ 6820 w 10000"/>
                <a:gd name="connsiteY18" fmla="*/ 1163 h 10000"/>
                <a:gd name="connsiteX19" fmla="*/ 7189 w 10000"/>
                <a:gd name="connsiteY19" fmla="*/ 930 h 10000"/>
                <a:gd name="connsiteX20" fmla="*/ 7650 w 10000"/>
                <a:gd name="connsiteY20" fmla="*/ 0 h 10000"/>
                <a:gd name="connsiteX21" fmla="*/ 8157 w 10000"/>
                <a:gd name="connsiteY21" fmla="*/ 0 h 10000"/>
                <a:gd name="connsiteX22" fmla="*/ 8479 w 10000"/>
                <a:gd name="connsiteY22" fmla="*/ 465 h 10000"/>
                <a:gd name="connsiteX23" fmla="*/ 9447 w 10000"/>
                <a:gd name="connsiteY23" fmla="*/ 1860 h 10000"/>
                <a:gd name="connsiteX24" fmla="*/ 10000 w 10000"/>
                <a:gd name="connsiteY24" fmla="*/ 4186 h 10000"/>
                <a:gd name="connsiteX0" fmla="*/ 0 w 10000"/>
                <a:gd name="connsiteY0" fmla="*/ 9302 h 10000"/>
                <a:gd name="connsiteX1" fmla="*/ 645 w 10000"/>
                <a:gd name="connsiteY1" fmla="*/ 9302 h 10000"/>
                <a:gd name="connsiteX2" fmla="*/ 1429 w 10000"/>
                <a:gd name="connsiteY2" fmla="*/ 9535 h 10000"/>
                <a:gd name="connsiteX3" fmla="*/ 1843 w 10000"/>
                <a:gd name="connsiteY3" fmla="*/ 9535 h 10000"/>
                <a:gd name="connsiteX4" fmla="*/ 2166 w 10000"/>
                <a:gd name="connsiteY4" fmla="*/ 10000 h 10000"/>
                <a:gd name="connsiteX5" fmla="*/ 2350 w 10000"/>
                <a:gd name="connsiteY5" fmla="*/ 9535 h 10000"/>
                <a:gd name="connsiteX6" fmla="*/ 2488 w 10000"/>
                <a:gd name="connsiteY6" fmla="*/ 8837 h 10000"/>
                <a:gd name="connsiteX7" fmla="*/ 2673 w 10000"/>
                <a:gd name="connsiteY7" fmla="*/ 8140 h 10000"/>
                <a:gd name="connsiteX8" fmla="*/ 2719 w 10000"/>
                <a:gd name="connsiteY8" fmla="*/ 7442 h 10000"/>
                <a:gd name="connsiteX9" fmla="*/ 2811 w 10000"/>
                <a:gd name="connsiteY9" fmla="*/ 6977 h 10000"/>
                <a:gd name="connsiteX10" fmla="*/ 3871 w 10000"/>
                <a:gd name="connsiteY10" fmla="*/ 4419 h 10000"/>
                <a:gd name="connsiteX11" fmla="*/ 4240 w 10000"/>
                <a:gd name="connsiteY11" fmla="*/ 3721 h 10000"/>
                <a:gd name="connsiteX12" fmla="*/ 4470 w 10000"/>
                <a:gd name="connsiteY12" fmla="*/ 3721 h 10000"/>
                <a:gd name="connsiteX13" fmla="*/ 4885 w 10000"/>
                <a:gd name="connsiteY13" fmla="*/ 3721 h 10000"/>
                <a:gd name="connsiteX14" fmla="*/ 5253 w 10000"/>
                <a:gd name="connsiteY14" fmla="*/ 3488 h 10000"/>
                <a:gd name="connsiteX15" fmla="*/ 5392 w 10000"/>
                <a:gd name="connsiteY15" fmla="*/ 3023 h 10000"/>
                <a:gd name="connsiteX16" fmla="*/ 5991 w 10000"/>
                <a:gd name="connsiteY16" fmla="*/ 1163 h 10000"/>
                <a:gd name="connsiteX17" fmla="*/ 6267 w 10000"/>
                <a:gd name="connsiteY17" fmla="*/ 1163 h 10000"/>
                <a:gd name="connsiteX18" fmla="*/ 6820 w 10000"/>
                <a:gd name="connsiteY18" fmla="*/ 1163 h 10000"/>
                <a:gd name="connsiteX19" fmla="*/ 7189 w 10000"/>
                <a:gd name="connsiteY19" fmla="*/ 930 h 10000"/>
                <a:gd name="connsiteX20" fmla="*/ 7650 w 10000"/>
                <a:gd name="connsiteY20" fmla="*/ 0 h 10000"/>
                <a:gd name="connsiteX21" fmla="*/ 8157 w 10000"/>
                <a:gd name="connsiteY21" fmla="*/ 0 h 10000"/>
                <a:gd name="connsiteX22" fmla="*/ 8479 w 10000"/>
                <a:gd name="connsiteY22" fmla="*/ 465 h 10000"/>
                <a:gd name="connsiteX23" fmla="*/ 10000 w 10000"/>
                <a:gd name="connsiteY23" fmla="*/ 4186 h 10000"/>
                <a:gd name="connsiteX0" fmla="*/ 0 w 8479"/>
                <a:gd name="connsiteY0" fmla="*/ 9302 h 10000"/>
                <a:gd name="connsiteX1" fmla="*/ 645 w 8479"/>
                <a:gd name="connsiteY1" fmla="*/ 9302 h 10000"/>
                <a:gd name="connsiteX2" fmla="*/ 1429 w 8479"/>
                <a:gd name="connsiteY2" fmla="*/ 9535 h 10000"/>
                <a:gd name="connsiteX3" fmla="*/ 1843 w 8479"/>
                <a:gd name="connsiteY3" fmla="*/ 9535 h 10000"/>
                <a:gd name="connsiteX4" fmla="*/ 2166 w 8479"/>
                <a:gd name="connsiteY4" fmla="*/ 10000 h 10000"/>
                <a:gd name="connsiteX5" fmla="*/ 2350 w 8479"/>
                <a:gd name="connsiteY5" fmla="*/ 9535 h 10000"/>
                <a:gd name="connsiteX6" fmla="*/ 2488 w 8479"/>
                <a:gd name="connsiteY6" fmla="*/ 8837 h 10000"/>
                <a:gd name="connsiteX7" fmla="*/ 2673 w 8479"/>
                <a:gd name="connsiteY7" fmla="*/ 8140 h 10000"/>
                <a:gd name="connsiteX8" fmla="*/ 2719 w 8479"/>
                <a:gd name="connsiteY8" fmla="*/ 7442 h 10000"/>
                <a:gd name="connsiteX9" fmla="*/ 2811 w 8479"/>
                <a:gd name="connsiteY9" fmla="*/ 6977 h 10000"/>
                <a:gd name="connsiteX10" fmla="*/ 3871 w 8479"/>
                <a:gd name="connsiteY10" fmla="*/ 4419 h 10000"/>
                <a:gd name="connsiteX11" fmla="*/ 4240 w 8479"/>
                <a:gd name="connsiteY11" fmla="*/ 3721 h 10000"/>
                <a:gd name="connsiteX12" fmla="*/ 4470 w 8479"/>
                <a:gd name="connsiteY12" fmla="*/ 3721 h 10000"/>
                <a:gd name="connsiteX13" fmla="*/ 4885 w 8479"/>
                <a:gd name="connsiteY13" fmla="*/ 3721 h 10000"/>
                <a:gd name="connsiteX14" fmla="*/ 5253 w 8479"/>
                <a:gd name="connsiteY14" fmla="*/ 3488 h 10000"/>
                <a:gd name="connsiteX15" fmla="*/ 5392 w 8479"/>
                <a:gd name="connsiteY15" fmla="*/ 3023 h 10000"/>
                <a:gd name="connsiteX16" fmla="*/ 5991 w 8479"/>
                <a:gd name="connsiteY16" fmla="*/ 1163 h 10000"/>
                <a:gd name="connsiteX17" fmla="*/ 6267 w 8479"/>
                <a:gd name="connsiteY17" fmla="*/ 1163 h 10000"/>
                <a:gd name="connsiteX18" fmla="*/ 6820 w 8479"/>
                <a:gd name="connsiteY18" fmla="*/ 1163 h 10000"/>
                <a:gd name="connsiteX19" fmla="*/ 7189 w 8479"/>
                <a:gd name="connsiteY19" fmla="*/ 930 h 10000"/>
                <a:gd name="connsiteX20" fmla="*/ 7650 w 8479"/>
                <a:gd name="connsiteY20" fmla="*/ 0 h 10000"/>
                <a:gd name="connsiteX21" fmla="*/ 8157 w 8479"/>
                <a:gd name="connsiteY21" fmla="*/ 0 h 10000"/>
                <a:gd name="connsiteX22" fmla="*/ 8479 w 8479"/>
                <a:gd name="connsiteY22" fmla="*/ 465 h 10000"/>
                <a:gd name="connsiteX0" fmla="*/ 0 w 9620"/>
                <a:gd name="connsiteY0" fmla="*/ 9302 h 10000"/>
                <a:gd name="connsiteX1" fmla="*/ 761 w 9620"/>
                <a:gd name="connsiteY1" fmla="*/ 9302 h 10000"/>
                <a:gd name="connsiteX2" fmla="*/ 1685 w 9620"/>
                <a:gd name="connsiteY2" fmla="*/ 9535 h 10000"/>
                <a:gd name="connsiteX3" fmla="*/ 2174 w 9620"/>
                <a:gd name="connsiteY3" fmla="*/ 9535 h 10000"/>
                <a:gd name="connsiteX4" fmla="*/ 2555 w 9620"/>
                <a:gd name="connsiteY4" fmla="*/ 10000 h 10000"/>
                <a:gd name="connsiteX5" fmla="*/ 2772 w 9620"/>
                <a:gd name="connsiteY5" fmla="*/ 9535 h 10000"/>
                <a:gd name="connsiteX6" fmla="*/ 2934 w 9620"/>
                <a:gd name="connsiteY6" fmla="*/ 8837 h 10000"/>
                <a:gd name="connsiteX7" fmla="*/ 3152 w 9620"/>
                <a:gd name="connsiteY7" fmla="*/ 8140 h 10000"/>
                <a:gd name="connsiteX8" fmla="*/ 3207 w 9620"/>
                <a:gd name="connsiteY8" fmla="*/ 7442 h 10000"/>
                <a:gd name="connsiteX9" fmla="*/ 3315 w 9620"/>
                <a:gd name="connsiteY9" fmla="*/ 6977 h 10000"/>
                <a:gd name="connsiteX10" fmla="*/ 4565 w 9620"/>
                <a:gd name="connsiteY10" fmla="*/ 4419 h 10000"/>
                <a:gd name="connsiteX11" fmla="*/ 5001 w 9620"/>
                <a:gd name="connsiteY11" fmla="*/ 3721 h 10000"/>
                <a:gd name="connsiteX12" fmla="*/ 5272 w 9620"/>
                <a:gd name="connsiteY12" fmla="*/ 3721 h 10000"/>
                <a:gd name="connsiteX13" fmla="*/ 5761 w 9620"/>
                <a:gd name="connsiteY13" fmla="*/ 3721 h 10000"/>
                <a:gd name="connsiteX14" fmla="*/ 6195 w 9620"/>
                <a:gd name="connsiteY14" fmla="*/ 3488 h 10000"/>
                <a:gd name="connsiteX15" fmla="*/ 6359 w 9620"/>
                <a:gd name="connsiteY15" fmla="*/ 3023 h 10000"/>
                <a:gd name="connsiteX16" fmla="*/ 7066 w 9620"/>
                <a:gd name="connsiteY16" fmla="*/ 1163 h 10000"/>
                <a:gd name="connsiteX17" fmla="*/ 7391 w 9620"/>
                <a:gd name="connsiteY17" fmla="*/ 1163 h 10000"/>
                <a:gd name="connsiteX18" fmla="*/ 8043 w 9620"/>
                <a:gd name="connsiteY18" fmla="*/ 1163 h 10000"/>
                <a:gd name="connsiteX19" fmla="*/ 8479 w 9620"/>
                <a:gd name="connsiteY19" fmla="*/ 930 h 10000"/>
                <a:gd name="connsiteX20" fmla="*/ 9022 w 9620"/>
                <a:gd name="connsiteY20" fmla="*/ 0 h 10000"/>
                <a:gd name="connsiteX21" fmla="*/ 9620 w 9620"/>
                <a:gd name="connsiteY2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20" h="10000">
                  <a:moveTo>
                    <a:pt x="0" y="9302"/>
                  </a:moveTo>
                  <a:lnTo>
                    <a:pt x="761" y="9302"/>
                  </a:lnTo>
                  <a:lnTo>
                    <a:pt x="1685" y="9535"/>
                  </a:lnTo>
                  <a:lnTo>
                    <a:pt x="2174" y="9535"/>
                  </a:lnTo>
                  <a:lnTo>
                    <a:pt x="2555" y="10000"/>
                  </a:lnTo>
                  <a:cubicBezTo>
                    <a:pt x="2626" y="9845"/>
                    <a:pt x="2700" y="9690"/>
                    <a:pt x="2772" y="9535"/>
                  </a:cubicBezTo>
                  <a:lnTo>
                    <a:pt x="2934" y="8837"/>
                  </a:lnTo>
                  <a:cubicBezTo>
                    <a:pt x="3007" y="8605"/>
                    <a:pt x="3079" y="8372"/>
                    <a:pt x="3152" y="8140"/>
                  </a:cubicBezTo>
                  <a:cubicBezTo>
                    <a:pt x="3170" y="7907"/>
                    <a:pt x="3189" y="7675"/>
                    <a:pt x="3207" y="7442"/>
                  </a:cubicBezTo>
                  <a:lnTo>
                    <a:pt x="3315" y="6977"/>
                  </a:lnTo>
                  <a:lnTo>
                    <a:pt x="4565" y="4419"/>
                  </a:lnTo>
                  <a:lnTo>
                    <a:pt x="5001" y="3721"/>
                  </a:lnTo>
                  <a:lnTo>
                    <a:pt x="5272" y="3721"/>
                  </a:lnTo>
                  <a:lnTo>
                    <a:pt x="5761" y="3721"/>
                  </a:lnTo>
                  <a:lnTo>
                    <a:pt x="6195" y="3488"/>
                  </a:lnTo>
                  <a:cubicBezTo>
                    <a:pt x="6250" y="3333"/>
                    <a:pt x="6305" y="3178"/>
                    <a:pt x="6359" y="3023"/>
                  </a:cubicBezTo>
                  <a:lnTo>
                    <a:pt x="7066" y="1163"/>
                  </a:lnTo>
                  <a:lnTo>
                    <a:pt x="7391" y="1163"/>
                  </a:lnTo>
                  <a:lnTo>
                    <a:pt x="8043" y="1163"/>
                  </a:lnTo>
                  <a:lnTo>
                    <a:pt x="8479" y="930"/>
                  </a:lnTo>
                  <a:lnTo>
                    <a:pt x="9022" y="0"/>
                  </a:lnTo>
                  <a:lnTo>
                    <a:pt x="962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740" tIns="18370" rIns="36740" bIns="18370" anchor="ctr"/>
            <a:lstStyle/>
            <a:p>
              <a:pPr marL="0" marR="0" lvl="0" indent="0" algn="ctr" defTabSz="579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91" name="Footer Text">
            <a:extLst>
              <a:ext uri="{FF2B5EF4-FFF2-40B4-BE49-F238E27FC236}">
                <a16:creationId xmlns:a16="http://schemas.microsoft.com/office/drawing/2014/main" id="{DB3E50C6-9B89-27D6-3BE4-8D6017EC292F}"/>
              </a:ext>
            </a:extLst>
          </p:cNvPr>
          <p:cNvSpPr txBox="1"/>
          <p:nvPr/>
        </p:nvSpPr>
        <p:spPr>
          <a:xfrm flipH="1">
            <a:off x="827195" y="1271213"/>
            <a:ext cx="7058239" cy="49141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267891" marR="0" lvl="1" indent="0" algn="l" defTabSz="51435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 PORTO-LISBOA</a:t>
            </a:r>
          </a:p>
          <a:p>
            <a:pPr marL="267891" marR="0" lvl="1" indent="0" algn="l" defTabSz="51435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 PORTO-VALENÇA – 1ª FASE BRAGA-VALENÇA/FRONTEIRA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7891" marR="0" lvl="1" indent="0" algn="l" defTabSz="51435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Quadruplicação troço CONTUMIL-ERMESINDE, L. Minho</a:t>
            </a:r>
          </a:p>
          <a:p>
            <a:pPr marL="267891" marR="0" lvl="1" indent="0" algn="l" defTabSz="51435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Quadruplicação ALVERCA-CASTANHEIRA DO RIBATEJO, L. Norte</a:t>
            </a:r>
          </a:p>
          <a:p>
            <a:pPr marL="267891" marR="0" lvl="1" indent="0" algn="l" defTabSz="51435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Nova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Linha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SINES-GRÂNDOLA</a:t>
            </a:r>
          </a:p>
          <a:p>
            <a:pPr marL="267891" marR="0" lvl="1" indent="0" algn="l" defTabSz="51435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Duplicação POCEIRÃO-BOMBEL, L. Alentejo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7891" marR="0" lvl="1" indent="0" algn="l" defTabSz="51435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Reforço de capacidade do RAMAL DE ALFARELOS</a:t>
            </a:r>
          </a:p>
          <a:p>
            <a:pPr marL="267891" marR="0" lvl="1" indent="0" algn="l" defTabSz="51435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Estudos para Eletrificação da Linha do Leste</a:t>
            </a:r>
          </a:p>
          <a:p>
            <a:pPr marL="267891" marR="0" lvl="1" indent="0" algn="l" defTabSz="51435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Modernização CALDAS-LOURIÇAL, L. Oeste</a:t>
            </a:r>
          </a:p>
          <a:p>
            <a:pPr marL="267891" marR="0" lvl="1" indent="0" algn="l" defTabSz="51435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Modernização RÉGUA-POCINHO, L. Douro </a:t>
            </a:r>
          </a:p>
          <a:p>
            <a:pPr marL="267891" marR="0" lvl="1" indent="0" algn="l" defTabSz="51435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Modernização CASA BRANCA-BEJA, L. Alentejo</a:t>
            </a:r>
          </a:p>
          <a:p>
            <a:pPr marL="267891" marR="0" lvl="1" indent="0" algn="l" defTabSz="51435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Modernização da LINHA DO VOUGA</a:t>
            </a:r>
          </a:p>
        </p:txBody>
      </p:sp>
      <p:sp>
        <p:nvSpPr>
          <p:cNvPr id="692" name="Retângulo: Cantos Arredondados 691">
            <a:extLst>
              <a:ext uri="{FF2B5EF4-FFF2-40B4-BE49-F238E27FC236}">
                <a16:creationId xmlns:a16="http://schemas.microsoft.com/office/drawing/2014/main" id="{ABE54BDA-ED0A-ECC1-3010-8E2E65A09B66}"/>
              </a:ext>
            </a:extLst>
          </p:cNvPr>
          <p:cNvSpPr/>
          <p:nvPr/>
        </p:nvSpPr>
        <p:spPr>
          <a:xfrm>
            <a:off x="650447" y="1376772"/>
            <a:ext cx="288000" cy="288000"/>
          </a:xfrm>
          <a:prstGeom prst="roundRect">
            <a:avLst/>
          </a:prstGeom>
          <a:solidFill>
            <a:srgbClr val="FFFFFF">
              <a:alpha val="69804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B654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693" name="Retângulo: Cantos Arredondados 692">
            <a:extLst>
              <a:ext uri="{FF2B5EF4-FFF2-40B4-BE49-F238E27FC236}">
                <a16:creationId xmlns:a16="http://schemas.microsoft.com/office/drawing/2014/main" id="{D3B49D9C-F144-5B76-7267-E1BBD3990AF1}"/>
              </a:ext>
            </a:extLst>
          </p:cNvPr>
          <p:cNvSpPr/>
          <p:nvPr/>
        </p:nvSpPr>
        <p:spPr>
          <a:xfrm>
            <a:off x="650447" y="1772816"/>
            <a:ext cx="288000" cy="288000"/>
          </a:xfrm>
          <a:prstGeom prst="roundRect">
            <a:avLst/>
          </a:prstGeom>
          <a:solidFill>
            <a:srgbClr val="FFFFFF">
              <a:alpha val="69804"/>
            </a:srgb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B654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694" name="Retângulo: Cantos Arredondados 693">
            <a:extLst>
              <a:ext uri="{FF2B5EF4-FFF2-40B4-BE49-F238E27FC236}">
                <a16:creationId xmlns:a16="http://schemas.microsoft.com/office/drawing/2014/main" id="{4970B8F7-DB95-05DE-CCAF-DD0481331EE4}"/>
              </a:ext>
            </a:extLst>
          </p:cNvPr>
          <p:cNvSpPr/>
          <p:nvPr/>
        </p:nvSpPr>
        <p:spPr>
          <a:xfrm>
            <a:off x="650447" y="3456252"/>
            <a:ext cx="288000" cy="288000"/>
          </a:xfrm>
          <a:prstGeom prst="roundRect">
            <a:avLst/>
          </a:prstGeom>
          <a:solidFill>
            <a:srgbClr val="FFFFFF">
              <a:alpha val="69804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1E9D8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695" name="Retângulo: Cantos Arredondados 694">
            <a:extLst>
              <a:ext uri="{FF2B5EF4-FFF2-40B4-BE49-F238E27FC236}">
                <a16:creationId xmlns:a16="http://schemas.microsoft.com/office/drawing/2014/main" id="{ABD72DA0-51EA-9B68-450D-7A5BD3D05F15}"/>
              </a:ext>
            </a:extLst>
          </p:cNvPr>
          <p:cNvSpPr/>
          <p:nvPr/>
        </p:nvSpPr>
        <p:spPr>
          <a:xfrm>
            <a:off x="650447" y="2168860"/>
            <a:ext cx="288000" cy="288000"/>
          </a:xfrm>
          <a:prstGeom prst="roundRect">
            <a:avLst/>
          </a:prstGeom>
          <a:solidFill>
            <a:srgbClr val="FFFFFF">
              <a:alpha val="69804"/>
            </a:srgb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F3700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696" name="Retângulo: Cantos Arredondados 695">
            <a:extLst>
              <a:ext uri="{FF2B5EF4-FFF2-40B4-BE49-F238E27FC236}">
                <a16:creationId xmlns:a16="http://schemas.microsoft.com/office/drawing/2014/main" id="{93446243-4DDB-DC80-633C-885AC3F38F45}"/>
              </a:ext>
            </a:extLst>
          </p:cNvPr>
          <p:cNvSpPr/>
          <p:nvPr/>
        </p:nvSpPr>
        <p:spPr>
          <a:xfrm>
            <a:off x="650447" y="2600908"/>
            <a:ext cx="288000" cy="288000"/>
          </a:xfrm>
          <a:prstGeom prst="roundRect">
            <a:avLst/>
          </a:prstGeom>
          <a:solidFill>
            <a:srgbClr val="FFFFFF">
              <a:alpha val="69804"/>
            </a:srgb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F3700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697" name="Retângulo: Cantos Arredondados 696">
            <a:extLst>
              <a:ext uri="{FF2B5EF4-FFF2-40B4-BE49-F238E27FC236}">
                <a16:creationId xmlns:a16="http://schemas.microsoft.com/office/drawing/2014/main" id="{3427F3FF-F110-D588-AD36-00DFD89EF5ED}"/>
              </a:ext>
            </a:extLst>
          </p:cNvPr>
          <p:cNvSpPr/>
          <p:nvPr/>
        </p:nvSpPr>
        <p:spPr>
          <a:xfrm>
            <a:off x="650447" y="3032956"/>
            <a:ext cx="288000" cy="288000"/>
          </a:xfrm>
          <a:prstGeom prst="roundRect">
            <a:avLst/>
          </a:prstGeom>
          <a:solidFill>
            <a:srgbClr val="FFFFFF">
              <a:alpha val="69804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1E9D8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698" name="Retângulo: Cantos Arredondados 697">
            <a:extLst>
              <a:ext uri="{FF2B5EF4-FFF2-40B4-BE49-F238E27FC236}">
                <a16:creationId xmlns:a16="http://schemas.microsoft.com/office/drawing/2014/main" id="{FE03900E-5550-2D56-B142-99B3A9087334}"/>
              </a:ext>
            </a:extLst>
          </p:cNvPr>
          <p:cNvSpPr/>
          <p:nvPr/>
        </p:nvSpPr>
        <p:spPr>
          <a:xfrm>
            <a:off x="650447" y="3861048"/>
            <a:ext cx="288000" cy="288000"/>
          </a:xfrm>
          <a:prstGeom prst="roundRect">
            <a:avLst/>
          </a:prstGeom>
          <a:solidFill>
            <a:srgbClr val="FFFFFF">
              <a:alpha val="69804"/>
            </a:srgb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CE850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699" name="Retângulo: Cantos Arredondados 698">
            <a:extLst>
              <a:ext uri="{FF2B5EF4-FFF2-40B4-BE49-F238E27FC236}">
                <a16:creationId xmlns:a16="http://schemas.microsoft.com/office/drawing/2014/main" id="{DEA11427-CEF8-3290-592C-3F28D54ECDD0}"/>
              </a:ext>
            </a:extLst>
          </p:cNvPr>
          <p:cNvSpPr/>
          <p:nvPr/>
        </p:nvSpPr>
        <p:spPr>
          <a:xfrm>
            <a:off x="650447" y="4237596"/>
            <a:ext cx="288000" cy="288000"/>
          </a:xfrm>
          <a:prstGeom prst="roundRect">
            <a:avLst/>
          </a:prstGeom>
          <a:solidFill>
            <a:srgbClr val="FFFFFF">
              <a:alpha val="69804"/>
            </a:srgb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CE850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</a:p>
        </p:txBody>
      </p:sp>
      <p:sp>
        <p:nvSpPr>
          <p:cNvPr id="700" name="Retângulo: Cantos Arredondados 699">
            <a:extLst>
              <a:ext uri="{FF2B5EF4-FFF2-40B4-BE49-F238E27FC236}">
                <a16:creationId xmlns:a16="http://schemas.microsoft.com/office/drawing/2014/main" id="{0066170E-864D-A013-744D-1FD2E1E889B3}"/>
              </a:ext>
            </a:extLst>
          </p:cNvPr>
          <p:cNvSpPr/>
          <p:nvPr/>
        </p:nvSpPr>
        <p:spPr>
          <a:xfrm>
            <a:off x="650447" y="4689140"/>
            <a:ext cx="288000" cy="288000"/>
          </a:xfrm>
          <a:prstGeom prst="roundRect">
            <a:avLst/>
          </a:prstGeom>
          <a:solidFill>
            <a:srgbClr val="FFFFFF">
              <a:alpha val="69804"/>
            </a:srgb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CE850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</a:p>
        </p:txBody>
      </p:sp>
      <p:sp>
        <p:nvSpPr>
          <p:cNvPr id="701" name="Retângulo: Cantos Arredondados 700">
            <a:extLst>
              <a:ext uri="{FF2B5EF4-FFF2-40B4-BE49-F238E27FC236}">
                <a16:creationId xmlns:a16="http://schemas.microsoft.com/office/drawing/2014/main" id="{5B05007C-48EA-9DFF-0C1C-2FDF5AEB8ED6}"/>
              </a:ext>
            </a:extLst>
          </p:cNvPr>
          <p:cNvSpPr/>
          <p:nvPr/>
        </p:nvSpPr>
        <p:spPr>
          <a:xfrm>
            <a:off x="650447" y="5124121"/>
            <a:ext cx="288000" cy="288000"/>
          </a:xfrm>
          <a:prstGeom prst="roundRect">
            <a:avLst/>
          </a:prstGeom>
          <a:solidFill>
            <a:srgbClr val="FFFFFF">
              <a:alpha val="69804"/>
            </a:srgb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CE8502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</a:p>
        </p:txBody>
      </p:sp>
      <p:sp>
        <p:nvSpPr>
          <p:cNvPr id="702" name="Retângulo: Cantos Arredondados 701">
            <a:extLst>
              <a:ext uri="{FF2B5EF4-FFF2-40B4-BE49-F238E27FC236}">
                <a16:creationId xmlns:a16="http://schemas.microsoft.com/office/drawing/2014/main" id="{85D43219-9291-7B31-7909-7243EE762DBC}"/>
              </a:ext>
            </a:extLst>
          </p:cNvPr>
          <p:cNvSpPr/>
          <p:nvPr/>
        </p:nvSpPr>
        <p:spPr>
          <a:xfrm>
            <a:off x="650447" y="5519858"/>
            <a:ext cx="288000" cy="288000"/>
          </a:xfrm>
          <a:prstGeom prst="roundRect">
            <a:avLst/>
          </a:prstGeom>
          <a:solidFill>
            <a:srgbClr val="FFFFFF">
              <a:alpha val="69804"/>
            </a:srgb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</a:p>
        </p:txBody>
      </p:sp>
      <p:sp>
        <p:nvSpPr>
          <p:cNvPr id="703" name="Retângulo: Cantos Arredondados 702">
            <a:extLst>
              <a:ext uri="{FF2B5EF4-FFF2-40B4-BE49-F238E27FC236}">
                <a16:creationId xmlns:a16="http://schemas.microsoft.com/office/drawing/2014/main" id="{F7622BAA-C78F-7ED2-1DDF-303C05ED1753}"/>
              </a:ext>
            </a:extLst>
          </p:cNvPr>
          <p:cNvSpPr/>
          <p:nvPr/>
        </p:nvSpPr>
        <p:spPr>
          <a:xfrm>
            <a:off x="650447" y="5990537"/>
            <a:ext cx="288000" cy="288000"/>
          </a:xfrm>
          <a:prstGeom prst="roundRect">
            <a:avLst/>
          </a:prstGeom>
          <a:solidFill>
            <a:srgbClr val="FFFFFF">
              <a:alpha val="69804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228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08D5525C-7CCB-03FC-B8F2-57A23F4861FC}"/>
              </a:ext>
            </a:extLst>
          </p:cNvPr>
          <p:cNvSpPr/>
          <p:nvPr/>
        </p:nvSpPr>
        <p:spPr>
          <a:xfrm>
            <a:off x="8900591" y="1"/>
            <a:ext cx="3291839" cy="685800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defTabSz="1373648"/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8B1575-E687-2902-ED1C-70812C3EB36C}"/>
              </a:ext>
            </a:extLst>
          </p:cNvPr>
          <p:cNvSpPr/>
          <p:nvPr/>
        </p:nvSpPr>
        <p:spPr>
          <a:xfrm rot="5400000">
            <a:off x="4412527" y="1171870"/>
            <a:ext cx="6096003" cy="4412671"/>
          </a:xfrm>
          <a:prstGeom prst="roundRect">
            <a:avLst>
              <a:gd name="adj" fmla="val 3351"/>
            </a:avLst>
          </a:prstGeom>
          <a:solidFill>
            <a:schemeClr val="bg1"/>
          </a:solidFill>
          <a:ln>
            <a:noFill/>
          </a:ln>
          <a:effectLst>
            <a:outerShdw blurRad="317500" dist="1270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648"/>
            <a:endParaRPr lang="pt-PT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989723A-5E6B-F0DF-A69A-389187251F82}"/>
              </a:ext>
            </a:extLst>
          </p:cNvPr>
          <p:cNvGrpSpPr/>
          <p:nvPr/>
        </p:nvGrpSpPr>
        <p:grpSpPr>
          <a:xfrm>
            <a:off x="10289872" y="1538932"/>
            <a:ext cx="1449881" cy="768029"/>
            <a:chOff x="9980119" y="1707126"/>
            <a:chExt cx="1449881" cy="768028"/>
          </a:xfrm>
        </p:grpSpPr>
        <p:sp>
          <p:nvSpPr>
            <p:cNvPr id="272" name="Footer Text">
              <a:extLst>
                <a:ext uri="{FF2B5EF4-FFF2-40B4-BE49-F238E27FC236}">
                  <a16:creationId xmlns:a16="http://schemas.microsoft.com/office/drawing/2014/main" id="{DEC36366-6F62-BBE4-8683-AD05A553DDCA}"/>
                </a:ext>
              </a:extLst>
            </p:cNvPr>
            <p:cNvSpPr txBox="1"/>
            <p:nvPr/>
          </p:nvSpPr>
          <p:spPr>
            <a:xfrm flipH="1">
              <a:off x="9980119" y="2042426"/>
              <a:ext cx="1275524" cy="432728"/>
            </a:xfrm>
            <a:prstGeom prst="rect">
              <a:avLst/>
            </a:prstGeom>
            <a:noFill/>
            <a:effectLst/>
          </p:spPr>
          <p:txBody>
            <a:bodyPr wrap="none" lIns="96000" tIns="96000" rIns="48000" bIns="48000">
              <a:spAutoFit/>
            </a:bodyPr>
            <a:lstStyle/>
            <a:p>
              <a:pPr defTabSz="1373648" eaLnBrk="1" hangingPunct="1">
                <a:defRPr/>
              </a:pPr>
              <a:r>
                <a:rPr lang="pt-PT" altLang="en-US" sz="1867" dirty="0">
                  <a:solidFill>
                    <a:prstClr val="black"/>
                  </a:solidFill>
                </a:rPr>
                <a:t>2025/2030</a:t>
              </a:r>
              <a:endParaRPr lang="en-US" altLang="en-US" sz="1867" dirty="0">
                <a:solidFill>
                  <a:prstClr val="black"/>
                </a:solidFill>
              </a:endParaRPr>
            </a:p>
          </p:txBody>
        </p:sp>
        <p:sp>
          <p:nvSpPr>
            <p:cNvPr id="100" name="Retângulo: Cantos Arredondados 81">
              <a:extLst>
                <a:ext uri="{FF2B5EF4-FFF2-40B4-BE49-F238E27FC236}">
                  <a16:creationId xmlns:a16="http://schemas.microsoft.com/office/drawing/2014/main" id="{CE3DC23F-7FBA-41DE-2B96-B0D759FA6835}"/>
                </a:ext>
              </a:extLst>
            </p:cNvPr>
            <p:cNvSpPr/>
            <p:nvPr/>
          </p:nvSpPr>
          <p:spPr>
            <a:xfrm>
              <a:off x="10029743" y="1707126"/>
              <a:ext cx="1400257" cy="335913"/>
            </a:xfrm>
            <a:prstGeom prst="roundRect">
              <a:avLst>
                <a:gd name="adj" fmla="val 1173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400" b="1" spc="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FASE 1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A568567-1CDA-3C86-A209-56122C74F89F}"/>
              </a:ext>
            </a:extLst>
          </p:cNvPr>
          <p:cNvGrpSpPr/>
          <p:nvPr/>
        </p:nvGrpSpPr>
        <p:grpSpPr>
          <a:xfrm>
            <a:off x="10289872" y="4119499"/>
            <a:ext cx="1449881" cy="768029"/>
            <a:chOff x="9980119" y="1707126"/>
            <a:chExt cx="1449881" cy="768028"/>
          </a:xfrm>
        </p:grpSpPr>
        <p:sp>
          <p:nvSpPr>
            <p:cNvPr id="196" name="Footer Text">
              <a:extLst>
                <a:ext uri="{FF2B5EF4-FFF2-40B4-BE49-F238E27FC236}">
                  <a16:creationId xmlns:a16="http://schemas.microsoft.com/office/drawing/2014/main" id="{7FE5E7A2-51FA-FCBC-A42D-FB8CCDB85CB8}"/>
                </a:ext>
              </a:extLst>
            </p:cNvPr>
            <p:cNvSpPr txBox="1"/>
            <p:nvPr/>
          </p:nvSpPr>
          <p:spPr>
            <a:xfrm flipH="1">
              <a:off x="9980119" y="2042426"/>
              <a:ext cx="1275524" cy="432728"/>
            </a:xfrm>
            <a:prstGeom prst="rect">
              <a:avLst/>
            </a:prstGeom>
            <a:noFill/>
            <a:effectLst/>
          </p:spPr>
          <p:txBody>
            <a:bodyPr wrap="none" lIns="96000" tIns="96000" rIns="48000" bIns="48000">
              <a:spAutoFit/>
            </a:bodyPr>
            <a:lstStyle/>
            <a:p>
              <a:pPr defTabSz="1373648" eaLnBrk="1" hangingPunct="1">
                <a:defRPr/>
              </a:pPr>
              <a:r>
                <a:rPr lang="pt-PT" altLang="en-US" sz="1867" dirty="0">
                  <a:solidFill>
                    <a:prstClr val="black"/>
                  </a:solidFill>
                </a:rPr>
                <a:t>2027/2032</a:t>
              </a:r>
            </a:p>
          </p:txBody>
        </p:sp>
        <p:sp>
          <p:nvSpPr>
            <p:cNvPr id="197" name="Retângulo: Cantos Arredondados 81">
              <a:extLst>
                <a:ext uri="{FF2B5EF4-FFF2-40B4-BE49-F238E27FC236}">
                  <a16:creationId xmlns:a16="http://schemas.microsoft.com/office/drawing/2014/main" id="{00AE78F8-7AEF-7CE2-D91C-7998FE443D54}"/>
                </a:ext>
              </a:extLst>
            </p:cNvPr>
            <p:cNvSpPr/>
            <p:nvPr/>
          </p:nvSpPr>
          <p:spPr>
            <a:xfrm>
              <a:off x="10029743" y="1707126"/>
              <a:ext cx="1400257" cy="335913"/>
            </a:xfrm>
            <a:prstGeom prst="roundRect">
              <a:avLst>
                <a:gd name="adj" fmla="val 11739"/>
              </a:avLst>
            </a:prstGeom>
            <a:solidFill>
              <a:srgbClr val="5DB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400" b="1" spc="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FASE 2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AFBF3D3-1F15-0D6A-BEE3-86746B837F0D}"/>
              </a:ext>
            </a:extLst>
          </p:cNvPr>
          <p:cNvGrpSpPr/>
          <p:nvPr/>
        </p:nvGrpSpPr>
        <p:grpSpPr>
          <a:xfrm>
            <a:off x="10289873" y="5605332"/>
            <a:ext cx="1449881" cy="768029"/>
            <a:chOff x="9980119" y="1707126"/>
            <a:chExt cx="1449881" cy="768028"/>
          </a:xfrm>
        </p:grpSpPr>
        <p:sp>
          <p:nvSpPr>
            <p:cNvPr id="205" name="Footer Text">
              <a:extLst>
                <a:ext uri="{FF2B5EF4-FFF2-40B4-BE49-F238E27FC236}">
                  <a16:creationId xmlns:a16="http://schemas.microsoft.com/office/drawing/2014/main" id="{7D28908C-63BF-B49D-EADA-0C7766225A3E}"/>
                </a:ext>
              </a:extLst>
            </p:cNvPr>
            <p:cNvSpPr txBox="1"/>
            <p:nvPr/>
          </p:nvSpPr>
          <p:spPr>
            <a:xfrm flipH="1">
              <a:off x="9980119" y="2042426"/>
              <a:ext cx="817065" cy="432728"/>
            </a:xfrm>
            <a:prstGeom prst="rect">
              <a:avLst/>
            </a:prstGeom>
            <a:noFill/>
            <a:effectLst/>
          </p:spPr>
          <p:txBody>
            <a:bodyPr wrap="none" lIns="96000" tIns="96000" rIns="48000" bIns="48000">
              <a:spAutoFit/>
            </a:bodyPr>
            <a:lstStyle/>
            <a:p>
              <a:pPr defTabSz="1373648" eaLnBrk="1" hangingPunct="1">
                <a:defRPr/>
              </a:pPr>
              <a:r>
                <a:rPr lang="pt-PT" altLang="en-US" sz="1867" dirty="0">
                  <a:solidFill>
                    <a:prstClr val="black"/>
                  </a:solidFill>
                </a:rPr>
                <a:t>&gt;2030</a:t>
              </a:r>
            </a:p>
          </p:txBody>
        </p:sp>
        <p:sp>
          <p:nvSpPr>
            <p:cNvPr id="206" name="Retângulo: Cantos Arredondados 81">
              <a:extLst>
                <a:ext uri="{FF2B5EF4-FFF2-40B4-BE49-F238E27FC236}">
                  <a16:creationId xmlns:a16="http://schemas.microsoft.com/office/drawing/2014/main" id="{EE157C9D-2579-8153-21D1-AD6700E8705A}"/>
                </a:ext>
              </a:extLst>
            </p:cNvPr>
            <p:cNvSpPr/>
            <p:nvPr/>
          </p:nvSpPr>
          <p:spPr>
            <a:xfrm>
              <a:off x="10029743" y="1707126"/>
              <a:ext cx="1400257" cy="335913"/>
            </a:xfrm>
            <a:prstGeom prst="roundRect">
              <a:avLst>
                <a:gd name="adj" fmla="val 11739"/>
              </a:avLst>
            </a:prstGeom>
            <a:solidFill>
              <a:srgbClr val="FB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400" b="1" spc="5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FASE 3</a:t>
              </a:r>
            </a:p>
          </p:txBody>
        </p:sp>
      </p:grpSp>
      <p:sp>
        <p:nvSpPr>
          <p:cNvPr id="222" name="CaixaDeTexto 34">
            <a:extLst>
              <a:ext uri="{FF2B5EF4-FFF2-40B4-BE49-F238E27FC236}">
                <a16:creationId xmlns:a16="http://schemas.microsoft.com/office/drawing/2014/main" id="{58F283A7-EE23-C7AC-1EA6-31E299ED457E}"/>
              </a:ext>
            </a:extLst>
          </p:cNvPr>
          <p:cNvSpPr txBox="1"/>
          <p:nvPr/>
        </p:nvSpPr>
        <p:spPr>
          <a:xfrm>
            <a:off x="1423243" y="1839455"/>
            <a:ext cx="3314591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spcBef>
                <a:spcPts val="300"/>
              </a:spcBef>
              <a:defRPr/>
            </a:pP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Nova linha, em via </a:t>
            </a:r>
            <a:b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</a:b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dupla, de Alta Velocidade</a:t>
            </a:r>
            <a:endParaRPr lang="pt-BR" sz="3200" b="1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defTabSz="457143">
              <a:lnSpc>
                <a:spcPct val="85000"/>
              </a:lnSpc>
              <a:spcBef>
                <a:spcPts val="600"/>
              </a:spcBef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Implementação faseada</a:t>
            </a:r>
            <a:endParaRPr lang="pt-BR" sz="1400" strike="sngStrike" dirty="0">
              <a:solidFill>
                <a:srgbClr val="C00000"/>
              </a:solidFill>
              <a:ea typeface="Verdana" panose="020B0604030504040204" pitchFamily="34" charset="0"/>
            </a:endParaRPr>
          </a:p>
          <a:p>
            <a:pPr defTabSz="457143">
              <a:lnSpc>
                <a:spcPct val="85000"/>
              </a:lnSpc>
              <a:spcBef>
                <a:spcPts val="600"/>
              </a:spcBef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Construção em bitola ibérica</a:t>
            </a:r>
            <a:endParaRPr lang="pt-BR" sz="1400" strike="sngStrike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07C96AD-AC71-0EA2-7C26-B275D63ADD7D}"/>
              </a:ext>
            </a:extLst>
          </p:cNvPr>
          <p:cNvCxnSpPr>
            <a:cxnSpLocks/>
          </p:cNvCxnSpPr>
          <p:nvPr/>
        </p:nvCxnSpPr>
        <p:spPr>
          <a:xfrm>
            <a:off x="593281" y="3137463"/>
            <a:ext cx="4281824" cy="0"/>
          </a:xfrm>
          <a:prstGeom prst="line">
            <a:avLst/>
          </a:prstGeom>
          <a:ln w="12700" cap="rnd">
            <a:solidFill>
              <a:srgbClr val="DA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03230ADD-70CC-9DAA-6875-BE9A6851FAEC}"/>
              </a:ext>
            </a:extLst>
          </p:cNvPr>
          <p:cNvCxnSpPr>
            <a:cxnSpLocks/>
          </p:cNvCxnSpPr>
          <p:nvPr/>
        </p:nvCxnSpPr>
        <p:spPr>
          <a:xfrm>
            <a:off x="593281" y="4760177"/>
            <a:ext cx="4281824" cy="0"/>
          </a:xfrm>
          <a:prstGeom prst="line">
            <a:avLst/>
          </a:prstGeom>
          <a:ln w="12700" cap="rnd">
            <a:solidFill>
              <a:srgbClr val="DA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CaixaDeTexto 34">
            <a:extLst>
              <a:ext uri="{FF2B5EF4-FFF2-40B4-BE49-F238E27FC236}">
                <a16:creationId xmlns:a16="http://schemas.microsoft.com/office/drawing/2014/main" id="{015E631C-6FE2-CFB5-8DDB-062AF89E92F4}"/>
              </a:ext>
            </a:extLst>
          </p:cNvPr>
          <p:cNvSpPr txBox="1"/>
          <p:nvPr/>
        </p:nvSpPr>
        <p:spPr>
          <a:xfrm>
            <a:off x="1423243" y="5124696"/>
            <a:ext cx="3826481" cy="84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spcBef>
                <a:spcPts val="300"/>
              </a:spcBef>
              <a:defRPr/>
            </a:pP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Estações</a:t>
            </a:r>
            <a:endParaRPr lang="pt-BR" sz="1800" b="1" strike="sngStrike" dirty="0">
              <a:solidFill>
                <a:srgbClr val="C00000"/>
              </a:solidFill>
              <a:ea typeface="Verdana" panose="020B0604030504040204" pitchFamily="34" charset="0"/>
            </a:endParaRPr>
          </a:p>
          <a:p>
            <a:pPr defTabSz="457143">
              <a:lnSpc>
                <a:spcPct val="85000"/>
              </a:lnSpc>
              <a:spcBef>
                <a:spcPts val="600"/>
              </a:spcBef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Utilização e adaptação de Estações atuais</a:t>
            </a:r>
          </a:p>
          <a:p>
            <a:pPr defTabSz="457143">
              <a:lnSpc>
                <a:spcPct val="85000"/>
              </a:lnSpc>
              <a:spcBef>
                <a:spcPts val="600"/>
              </a:spcBef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Nova Estação em Vila Nova de Gaia</a:t>
            </a:r>
          </a:p>
        </p:txBody>
      </p:sp>
      <p:sp>
        <p:nvSpPr>
          <p:cNvPr id="290" name="CaixaDeTexto 34">
            <a:extLst>
              <a:ext uri="{FF2B5EF4-FFF2-40B4-BE49-F238E27FC236}">
                <a16:creationId xmlns:a16="http://schemas.microsoft.com/office/drawing/2014/main" id="{32DC3605-B30E-D5B3-68D2-8A4D9F88791B}"/>
              </a:ext>
            </a:extLst>
          </p:cNvPr>
          <p:cNvSpPr txBox="1"/>
          <p:nvPr/>
        </p:nvSpPr>
        <p:spPr>
          <a:xfrm>
            <a:off x="1423243" y="3499414"/>
            <a:ext cx="344603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spcBef>
                <a:spcPts val="300"/>
              </a:spcBef>
              <a:defRPr/>
            </a:pPr>
            <a:r>
              <a:rPr lang="pt-BR" sz="1800" b="1" dirty="0">
                <a:solidFill>
                  <a:prstClr val="black"/>
                </a:solidFill>
                <a:ea typeface="Verdana" panose="020B0604030504040204" pitchFamily="34" charset="0"/>
              </a:rPr>
              <a:t>Tempo de percurso direto Campanhã-Oriente: 1h15</a:t>
            </a:r>
          </a:p>
          <a:p>
            <a:pPr defTabSz="457143">
              <a:lnSpc>
                <a:spcPct val="85000"/>
              </a:lnSpc>
              <a:spcBef>
                <a:spcPts val="600"/>
              </a:spcBef>
              <a:defRPr/>
            </a:pPr>
            <a:r>
              <a:rPr lang="pt-BR" sz="1400" dirty="0">
                <a:solidFill>
                  <a:prstClr val="black"/>
                </a:solidFill>
                <a:ea typeface="Verdana" panose="020B0604030504040204" pitchFamily="34" charset="0"/>
              </a:rPr>
              <a:t>Redução generalizada dos tempos de percurso</a:t>
            </a: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6FC8F76-16BC-4A22-E7F0-1208F8CA7216}"/>
              </a:ext>
            </a:extLst>
          </p:cNvPr>
          <p:cNvGrpSpPr/>
          <p:nvPr/>
        </p:nvGrpSpPr>
        <p:grpSpPr>
          <a:xfrm>
            <a:off x="599338" y="1876395"/>
            <a:ext cx="600353" cy="635627"/>
            <a:chOff x="615656" y="2164792"/>
            <a:chExt cx="600353" cy="635626"/>
          </a:xfrm>
        </p:grpSpPr>
        <p:sp>
          <p:nvSpPr>
            <p:cNvPr id="219" name="Retângulo: Cantos Arredondados 81">
              <a:extLst>
                <a:ext uri="{FF2B5EF4-FFF2-40B4-BE49-F238E27FC236}">
                  <a16:creationId xmlns:a16="http://schemas.microsoft.com/office/drawing/2014/main" id="{7AE6D1F4-D927-3978-8B57-E2085A7D941E}"/>
                </a:ext>
              </a:extLst>
            </p:cNvPr>
            <p:cNvSpPr/>
            <p:nvPr/>
          </p:nvSpPr>
          <p:spPr>
            <a:xfrm>
              <a:off x="615656" y="2164792"/>
              <a:ext cx="600353" cy="635626"/>
            </a:xfrm>
            <a:prstGeom prst="roundRect">
              <a:avLst>
                <a:gd name="adj" fmla="val 11739"/>
              </a:avLst>
            </a:prstGeom>
            <a:solidFill>
              <a:srgbClr val="1E9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92" name="Gráfico 827">
              <a:extLst>
                <a:ext uri="{FF2B5EF4-FFF2-40B4-BE49-F238E27FC236}">
                  <a16:creationId xmlns:a16="http://schemas.microsoft.com/office/drawing/2014/main" id="{E57A3268-C469-5A82-4DDA-D6567C6E8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5708" y="2286482"/>
              <a:ext cx="237945" cy="391990"/>
            </a:xfrm>
            <a:prstGeom prst="rect">
              <a:avLst/>
            </a:prstGeom>
          </p:spPr>
        </p:pic>
      </p:grpSp>
      <p:grpSp>
        <p:nvGrpSpPr>
          <p:cNvPr id="310" name="Group 301">
            <a:extLst>
              <a:ext uri="{FF2B5EF4-FFF2-40B4-BE49-F238E27FC236}">
                <a16:creationId xmlns:a16="http://schemas.microsoft.com/office/drawing/2014/main" id="{50CDAFE2-8493-2B78-CA37-D46B5C5691EE}"/>
              </a:ext>
            </a:extLst>
          </p:cNvPr>
          <p:cNvGrpSpPr/>
          <p:nvPr/>
        </p:nvGrpSpPr>
        <p:grpSpPr>
          <a:xfrm>
            <a:off x="599338" y="3536654"/>
            <a:ext cx="600353" cy="635627"/>
            <a:chOff x="615656" y="5022292"/>
            <a:chExt cx="600353" cy="635626"/>
          </a:xfrm>
        </p:grpSpPr>
        <p:sp>
          <p:nvSpPr>
            <p:cNvPr id="289" name="Retângulo: Cantos Arredondados 81">
              <a:extLst>
                <a:ext uri="{FF2B5EF4-FFF2-40B4-BE49-F238E27FC236}">
                  <a16:creationId xmlns:a16="http://schemas.microsoft.com/office/drawing/2014/main" id="{66561A53-D516-1DBB-404A-66E76B17A2C2}"/>
                </a:ext>
              </a:extLst>
            </p:cNvPr>
            <p:cNvSpPr/>
            <p:nvPr/>
          </p:nvSpPr>
          <p:spPr>
            <a:xfrm>
              <a:off x="615656" y="5022292"/>
              <a:ext cx="600353" cy="635626"/>
            </a:xfrm>
            <a:prstGeom prst="roundRect">
              <a:avLst>
                <a:gd name="adj" fmla="val 11739"/>
              </a:avLst>
            </a:prstGeom>
            <a:solidFill>
              <a:srgbClr val="1E9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09" name="Gráfico 182">
              <a:extLst>
                <a:ext uri="{FF2B5EF4-FFF2-40B4-BE49-F238E27FC236}">
                  <a16:creationId xmlns:a16="http://schemas.microsoft.com/office/drawing/2014/main" id="{3C595CAB-4E78-1AC2-FF52-69B3DFA1C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748095" y="5164272"/>
              <a:ext cx="342663" cy="349128"/>
            </a:xfrm>
            <a:prstGeom prst="rect">
              <a:avLst/>
            </a:prstGeom>
          </p:spPr>
        </p:pic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9C75F5AF-CFEE-EB71-6561-D68687BED93A}"/>
              </a:ext>
            </a:extLst>
          </p:cNvPr>
          <p:cNvGrpSpPr/>
          <p:nvPr/>
        </p:nvGrpSpPr>
        <p:grpSpPr>
          <a:xfrm>
            <a:off x="599338" y="5169215"/>
            <a:ext cx="600353" cy="635627"/>
            <a:chOff x="615656" y="3587192"/>
            <a:chExt cx="600353" cy="635626"/>
          </a:xfrm>
        </p:grpSpPr>
        <p:sp>
          <p:nvSpPr>
            <p:cNvPr id="285" name="Retângulo: Cantos Arredondados 81">
              <a:extLst>
                <a:ext uri="{FF2B5EF4-FFF2-40B4-BE49-F238E27FC236}">
                  <a16:creationId xmlns:a16="http://schemas.microsoft.com/office/drawing/2014/main" id="{D20B1060-8407-7D9F-434A-C61D133840D3}"/>
                </a:ext>
              </a:extLst>
            </p:cNvPr>
            <p:cNvSpPr/>
            <p:nvPr/>
          </p:nvSpPr>
          <p:spPr>
            <a:xfrm>
              <a:off x="615656" y="3587192"/>
              <a:ext cx="600353" cy="635626"/>
            </a:xfrm>
            <a:prstGeom prst="roundRect">
              <a:avLst>
                <a:gd name="adj" fmla="val 11739"/>
              </a:avLst>
            </a:prstGeom>
            <a:solidFill>
              <a:srgbClr val="1E9D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96" name="Graphic 295" descr="Schoolhouse outline">
              <a:extLst>
                <a:ext uri="{FF2B5EF4-FFF2-40B4-BE49-F238E27FC236}">
                  <a16:creationId xmlns:a16="http://schemas.microsoft.com/office/drawing/2014/main" id="{89C9F7D3-09A8-F0C4-1F47-543270A6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1777" y="3613055"/>
              <a:ext cx="520109" cy="520109"/>
            </a:xfrm>
            <a:prstGeom prst="rect">
              <a:avLst/>
            </a:prstGeom>
          </p:spPr>
        </p:pic>
      </p:grp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276017EB-980C-AE09-B89C-B7F2CDF670A5}"/>
              </a:ext>
            </a:extLst>
          </p:cNvPr>
          <p:cNvCxnSpPr>
            <a:cxnSpLocks/>
          </p:cNvCxnSpPr>
          <p:nvPr/>
        </p:nvCxnSpPr>
        <p:spPr>
          <a:xfrm flipH="1">
            <a:off x="1525672" y="2645479"/>
            <a:ext cx="238774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DC439FD8-FAA4-6B81-D10E-12B9CEDB48B3}"/>
              </a:ext>
            </a:extLst>
          </p:cNvPr>
          <p:cNvCxnSpPr>
            <a:cxnSpLocks/>
          </p:cNvCxnSpPr>
          <p:nvPr/>
        </p:nvCxnSpPr>
        <p:spPr>
          <a:xfrm flipH="1">
            <a:off x="1506318" y="5695852"/>
            <a:ext cx="33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B4B48D27-F476-6A05-75DB-158C2C9C2882}"/>
              </a:ext>
            </a:extLst>
          </p:cNvPr>
          <p:cNvGrpSpPr/>
          <p:nvPr/>
        </p:nvGrpSpPr>
        <p:grpSpPr>
          <a:xfrm>
            <a:off x="5552842" y="332524"/>
            <a:ext cx="4114021" cy="6093683"/>
            <a:chOff x="3890168" y="249392"/>
            <a:chExt cx="3085516" cy="4570262"/>
          </a:xfrm>
        </p:grpSpPr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16D23901-DB76-B005-7AED-6276049D5CDE}"/>
                </a:ext>
              </a:extLst>
            </p:cNvPr>
            <p:cNvSpPr/>
            <p:nvPr/>
          </p:nvSpPr>
          <p:spPr>
            <a:xfrm>
              <a:off x="3890168" y="249392"/>
              <a:ext cx="3085516" cy="4570262"/>
            </a:xfrm>
            <a:custGeom>
              <a:avLst/>
              <a:gdLst>
                <a:gd name="connsiteX0" fmla="*/ 387515 w 3085516"/>
                <a:gd name="connsiteY0" fmla="*/ 4430772 h 4570262"/>
                <a:gd name="connsiteX1" fmla="*/ 387543 w 3085516"/>
                <a:gd name="connsiteY1" fmla="*/ 4430775 h 4570262"/>
                <a:gd name="connsiteX2" fmla="*/ 387499 w 3085516"/>
                <a:gd name="connsiteY2" fmla="*/ 4430775 h 4570262"/>
                <a:gd name="connsiteX3" fmla="*/ 1762747 w 3085516"/>
                <a:gd name="connsiteY3" fmla="*/ 0 h 4570262"/>
                <a:gd name="connsiteX4" fmla="*/ 2986172 w 3085516"/>
                <a:gd name="connsiteY4" fmla="*/ 0 h 4570262"/>
                <a:gd name="connsiteX5" fmla="*/ 3019575 w 3085516"/>
                <a:gd name="connsiteY5" fmla="*/ 6744 h 4570262"/>
                <a:gd name="connsiteX6" fmla="*/ 3085516 w 3085516"/>
                <a:gd name="connsiteY6" fmla="*/ 106225 h 4570262"/>
                <a:gd name="connsiteX7" fmla="*/ 3085516 w 3085516"/>
                <a:gd name="connsiteY7" fmla="*/ 3159350 h 4570262"/>
                <a:gd name="connsiteX8" fmla="*/ 3024505 w 3085516"/>
                <a:gd name="connsiteY8" fmla="*/ 3152977 h 4570262"/>
                <a:gd name="connsiteX9" fmla="*/ 2941801 w 3085516"/>
                <a:gd name="connsiteY9" fmla="*/ 3191349 h 4570262"/>
                <a:gd name="connsiteX10" fmla="*/ 2932693 w 3085516"/>
                <a:gd name="connsiteY10" fmla="*/ 3284154 h 4570262"/>
                <a:gd name="connsiteX11" fmla="*/ 3085516 w 3085516"/>
                <a:gd name="connsiteY11" fmla="*/ 3625918 h 4570262"/>
                <a:gd name="connsiteX12" fmla="*/ 3085516 w 3085516"/>
                <a:gd name="connsiteY12" fmla="*/ 4462297 h 4570262"/>
                <a:gd name="connsiteX13" fmla="*/ 2977551 w 3085516"/>
                <a:gd name="connsiteY13" fmla="*/ 4570262 h 4570262"/>
                <a:gd name="connsiteX14" fmla="*/ 292261 w 3085516"/>
                <a:gd name="connsiteY14" fmla="*/ 4570262 h 4570262"/>
                <a:gd name="connsiteX15" fmla="*/ 294739 w 3085516"/>
                <a:gd name="connsiteY15" fmla="*/ 4564887 h 4570262"/>
                <a:gd name="connsiteX16" fmla="*/ 326508 w 3085516"/>
                <a:gd name="connsiteY16" fmla="*/ 4524225 h 4570262"/>
                <a:gd name="connsiteX17" fmla="*/ 407268 w 3085516"/>
                <a:gd name="connsiteY17" fmla="*/ 4489391 h 4570262"/>
                <a:gd name="connsiteX18" fmla="*/ 613465 w 3085516"/>
                <a:gd name="connsiteY18" fmla="*/ 4511751 h 4570262"/>
                <a:gd name="connsiteX19" fmla="*/ 713046 w 3085516"/>
                <a:gd name="connsiteY19" fmla="*/ 4428918 h 4570262"/>
                <a:gd name="connsiteX20" fmla="*/ 743779 w 3085516"/>
                <a:gd name="connsiteY20" fmla="*/ 4131558 h 4570262"/>
                <a:gd name="connsiteX21" fmla="*/ 735706 w 3085516"/>
                <a:gd name="connsiteY21" fmla="*/ 4100955 h 4570262"/>
                <a:gd name="connsiteX22" fmla="*/ 617350 w 3085516"/>
                <a:gd name="connsiteY22" fmla="*/ 4130867 h 4570262"/>
                <a:gd name="connsiteX23" fmla="*/ 475813 w 3085516"/>
                <a:gd name="connsiteY23" fmla="*/ 4384502 h 4570262"/>
                <a:gd name="connsiteX24" fmla="*/ 438504 w 3085516"/>
                <a:gd name="connsiteY24" fmla="*/ 4421073 h 4570262"/>
                <a:gd name="connsiteX25" fmla="*/ 387515 w 3085516"/>
                <a:gd name="connsiteY25" fmla="*/ 4430772 h 4570262"/>
                <a:gd name="connsiteX26" fmla="*/ 84874 w 3085516"/>
                <a:gd name="connsiteY26" fmla="*/ 4398228 h 4570262"/>
                <a:gd name="connsiteX27" fmla="*/ 42658 w 3085516"/>
                <a:gd name="connsiteY27" fmla="*/ 4382085 h 4570262"/>
                <a:gd name="connsiteX28" fmla="*/ 37910 w 3085516"/>
                <a:gd name="connsiteY28" fmla="*/ 4378071 h 4570262"/>
                <a:gd name="connsiteX29" fmla="*/ 1609 w 3085516"/>
                <a:gd name="connsiteY29" fmla="*/ 4268087 h 4570262"/>
                <a:gd name="connsiteX30" fmla="*/ 28241 w 3085516"/>
                <a:gd name="connsiteY30" fmla="*/ 4154521 h 4570262"/>
                <a:gd name="connsiteX31" fmla="*/ 344897 w 3085516"/>
                <a:gd name="connsiteY31" fmla="*/ 3251305 h 4570262"/>
                <a:gd name="connsiteX32" fmla="*/ 1240429 w 3085516"/>
                <a:gd name="connsiteY32" fmla="*/ 1991506 h 4570262"/>
                <a:gd name="connsiteX33" fmla="*/ 1224113 w 3085516"/>
                <a:gd name="connsiteY33" fmla="*/ 1945881 h 4570262"/>
                <a:gd name="connsiteX34" fmla="*/ 1214963 w 3085516"/>
                <a:gd name="connsiteY34" fmla="*/ 1856444 h 4570262"/>
                <a:gd name="connsiteX35" fmla="*/ 1779771 w 3085516"/>
                <a:gd name="connsiteY35" fmla="*/ 581280 h 4570262"/>
                <a:gd name="connsiteX36" fmla="*/ 1787193 w 3085516"/>
                <a:gd name="connsiteY36" fmla="*/ 542173 h 457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085516" h="4570262">
                  <a:moveTo>
                    <a:pt x="387515" y="4430772"/>
                  </a:moveTo>
                  <a:lnTo>
                    <a:pt x="387543" y="4430775"/>
                  </a:lnTo>
                  <a:lnTo>
                    <a:pt x="387499" y="4430775"/>
                  </a:lnTo>
                  <a:close/>
                  <a:moveTo>
                    <a:pt x="1762747" y="0"/>
                  </a:moveTo>
                  <a:lnTo>
                    <a:pt x="2986172" y="0"/>
                  </a:lnTo>
                  <a:lnTo>
                    <a:pt x="3019575" y="6744"/>
                  </a:lnTo>
                  <a:cubicBezTo>
                    <a:pt x="3058326" y="23134"/>
                    <a:pt x="3085516" y="61504"/>
                    <a:pt x="3085516" y="106225"/>
                  </a:cubicBezTo>
                  <a:lnTo>
                    <a:pt x="3085516" y="3159350"/>
                  </a:lnTo>
                  <a:lnTo>
                    <a:pt x="3024505" y="3152977"/>
                  </a:lnTo>
                  <a:cubicBezTo>
                    <a:pt x="2992432" y="3149609"/>
                    <a:pt x="2960750" y="3164242"/>
                    <a:pt x="2941801" y="3191349"/>
                  </a:cubicBezTo>
                  <a:cubicBezTo>
                    <a:pt x="2922852" y="3218413"/>
                    <a:pt x="2919529" y="3253851"/>
                    <a:pt x="2932693" y="3284154"/>
                  </a:cubicBezTo>
                  <a:lnTo>
                    <a:pt x="3085516" y="3625918"/>
                  </a:lnTo>
                  <a:lnTo>
                    <a:pt x="3085516" y="4462297"/>
                  </a:lnTo>
                  <a:cubicBezTo>
                    <a:pt x="3085516" y="4521924"/>
                    <a:pt x="3037178" y="4570262"/>
                    <a:pt x="2977551" y="4570262"/>
                  </a:cubicBezTo>
                  <a:lnTo>
                    <a:pt x="292261" y="4570262"/>
                  </a:lnTo>
                  <a:lnTo>
                    <a:pt x="294739" y="4564887"/>
                  </a:lnTo>
                  <a:cubicBezTo>
                    <a:pt x="303943" y="4550524"/>
                    <a:pt x="316882" y="4536808"/>
                    <a:pt x="326508" y="4524225"/>
                  </a:cubicBezTo>
                  <a:cubicBezTo>
                    <a:pt x="345759" y="4499017"/>
                    <a:pt x="376321" y="4485766"/>
                    <a:pt x="407268" y="4489391"/>
                  </a:cubicBezTo>
                  <a:lnTo>
                    <a:pt x="613465" y="4511751"/>
                  </a:lnTo>
                  <a:cubicBezTo>
                    <a:pt x="663191" y="4516931"/>
                    <a:pt x="707824" y="4479939"/>
                    <a:pt x="713046" y="4428918"/>
                  </a:cubicBezTo>
                  <a:lnTo>
                    <a:pt x="743779" y="4131558"/>
                  </a:lnTo>
                  <a:cubicBezTo>
                    <a:pt x="745765" y="4122493"/>
                    <a:pt x="742830" y="4110450"/>
                    <a:pt x="735706" y="4100955"/>
                  </a:cubicBezTo>
                  <a:cubicBezTo>
                    <a:pt x="704973" y="4060035"/>
                    <a:pt x="637248" y="4095300"/>
                    <a:pt x="617350" y="4130867"/>
                  </a:cubicBezTo>
                  <a:lnTo>
                    <a:pt x="475813" y="4384502"/>
                  </a:lnTo>
                  <a:cubicBezTo>
                    <a:pt x="466965" y="4400472"/>
                    <a:pt x="453876" y="4413012"/>
                    <a:pt x="438504" y="4421073"/>
                  </a:cubicBezTo>
                  <a:lnTo>
                    <a:pt x="387515" y="4430772"/>
                  </a:lnTo>
                  <a:lnTo>
                    <a:pt x="84874" y="4398228"/>
                  </a:lnTo>
                  <a:cubicBezTo>
                    <a:pt x="69808" y="4396632"/>
                    <a:pt x="55220" y="4391064"/>
                    <a:pt x="42658" y="4382085"/>
                  </a:cubicBezTo>
                  <a:lnTo>
                    <a:pt x="37910" y="4378071"/>
                  </a:lnTo>
                  <a:cubicBezTo>
                    <a:pt x="-852" y="4350488"/>
                    <a:pt x="-2665" y="4310821"/>
                    <a:pt x="1609" y="4268087"/>
                  </a:cubicBezTo>
                  <a:cubicBezTo>
                    <a:pt x="5061" y="4233253"/>
                    <a:pt x="13939" y="4195398"/>
                    <a:pt x="28241" y="4154521"/>
                  </a:cubicBezTo>
                  <a:lnTo>
                    <a:pt x="344897" y="3251305"/>
                  </a:lnTo>
                  <a:lnTo>
                    <a:pt x="1240429" y="1991506"/>
                  </a:lnTo>
                  <a:cubicBezTo>
                    <a:pt x="1251523" y="1976398"/>
                    <a:pt x="1232185" y="1957666"/>
                    <a:pt x="1224113" y="1945881"/>
                  </a:cubicBezTo>
                  <a:cubicBezTo>
                    <a:pt x="1206244" y="1919551"/>
                    <a:pt x="1202920" y="1885624"/>
                    <a:pt x="1214963" y="1856444"/>
                  </a:cubicBezTo>
                  <a:lnTo>
                    <a:pt x="1779771" y="581280"/>
                  </a:lnTo>
                  <a:cubicBezTo>
                    <a:pt x="1784949" y="568847"/>
                    <a:pt x="1787454" y="555511"/>
                    <a:pt x="1787193" y="542173"/>
                  </a:cubicBezTo>
                  <a:close/>
                </a:path>
              </a:pathLst>
            </a:custGeom>
            <a:solidFill>
              <a:srgbClr val="E6E6E6"/>
            </a:solidFill>
            <a:ln w="243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4544C2F-25A6-1970-2D38-23F691E2CD60}"/>
                </a:ext>
              </a:extLst>
            </p:cNvPr>
            <p:cNvSpPr/>
            <p:nvPr/>
          </p:nvSpPr>
          <p:spPr>
            <a:xfrm>
              <a:off x="5835092" y="3585271"/>
              <a:ext cx="348408" cy="319611"/>
            </a:xfrm>
            <a:custGeom>
              <a:avLst/>
              <a:gdLst>
                <a:gd name="connsiteX0" fmla="*/ 196668 w 196667"/>
                <a:gd name="connsiteY0" fmla="*/ 170669 h 180412"/>
                <a:gd name="connsiteX1" fmla="*/ 77802 w 196667"/>
                <a:gd name="connsiteY1" fmla="*/ 180412 h 180412"/>
                <a:gd name="connsiteX2" fmla="*/ 0 w 196667"/>
                <a:gd name="connsiteY2" fmla="*/ 0 h 18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6667" h="180412">
                  <a:moveTo>
                    <a:pt x="196668" y="170669"/>
                  </a:moveTo>
                  <a:lnTo>
                    <a:pt x="77802" y="180412"/>
                  </a:lnTo>
                  <a:lnTo>
                    <a:pt x="0" y="0"/>
                  </a:lnTo>
                </a:path>
              </a:pathLst>
            </a:custGeom>
            <a:noFill/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8CC8151-3EB3-90D1-9F7E-44B04EEE1FAF}"/>
                </a:ext>
              </a:extLst>
            </p:cNvPr>
            <p:cNvSpPr/>
            <p:nvPr/>
          </p:nvSpPr>
          <p:spPr>
            <a:xfrm>
              <a:off x="5130527" y="3475505"/>
              <a:ext cx="351292" cy="331921"/>
            </a:xfrm>
            <a:custGeom>
              <a:avLst/>
              <a:gdLst>
                <a:gd name="connsiteX0" fmla="*/ 0 w 198295"/>
                <a:gd name="connsiteY0" fmla="*/ 187362 h 187361"/>
                <a:gd name="connsiteX1" fmla="*/ 198296 w 198295"/>
                <a:gd name="connsiteY1" fmla="*/ 0 h 18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295" h="187361">
                  <a:moveTo>
                    <a:pt x="0" y="187362"/>
                  </a:moveTo>
                  <a:lnTo>
                    <a:pt x="198296" y="0"/>
                  </a:lnTo>
                </a:path>
              </a:pathLst>
            </a:custGeom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66FF234-70BB-A25A-E127-052F05968DA5}"/>
                </a:ext>
              </a:extLst>
            </p:cNvPr>
            <p:cNvSpPr/>
            <p:nvPr/>
          </p:nvSpPr>
          <p:spPr>
            <a:xfrm>
              <a:off x="4271600" y="4632737"/>
              <a:ext cx="83706" cy="186914"/>
            </a:xfrm>
            <a:custGeom>
              <a:avLst/>
              <a:gdLst>
                <a:gd name="connsiteX0" fmla="*/ 202159 w 202159"/>
                <a:gd name="connsiteY0" fmla="*/ 118040 h 139349"/>
                <a:gd name="connsiteX1" fmla="*/ 91652 w 202159"/>
                <a:gd name="connsiteY1" fmla="*/ 139349 h 139349"/>
                <a:gd name="connsiteX2" fmla="*/ 0 w 202159"/>
                <a:gd name="connsiteY2" fmla="*/ 71023 h 139349"/>
                <a:gd name="connsiteX3" fmla="*/ 3693 w 202159"/>
                <a:gd name="connsiteY3" fmla="*/ 0 h 139349"/>
                <a:gd name="connsiteX0" fmla="*/ 202159 w 202159"/>
                <a:gd name="connsiteY0" fmla="*/ 118040 h 139349"/>
                <a:gd name="connsiteX1" fmla="*/ 91652 w 202159"/>
                <a:gd name="connsiteY1" fmla="*/ 139349 h 139349"/>
                <a:gd name="connsiteX2" fmla="*/ 47250 w 202159"/>
                <a:gd name="connsiteY2" fmla="*/ 105508 h 139349"/>
                <a:gd name="connsiteX3" fmla="*/ 0 w 202159"/>
                <a:gd name="connsiteY3" fmla="*/ 71023 h 139349"/>
                <a:gd name="connsiteX4" fmla="*/ 3693 w 202159"/>
                <a:gd name="connsiteY4" fmla="*/ 0 h 139349"/>
                <a:gd name="connsiteX0" fmla="*/ 202159 w 202159"/>
                <a:gd name="connsiteY0" fmla="*/ 118040 h 118040"/>
                <a:gd name="connsiteX1" fmla="*/ 47250 w 202159"/>
                <a:gd name="connsiteY1" fmla="*/ 105508 h 118040"/>
                <a:gd name="connsiteX2" fmla="*/ 0 w 202159"/>
                <a:gd name="connsiteY2" fmla="*/ 71023 h 118040"/>
                <a:gd name="connsiteX3" fmla="*/ 3693 w 202159"/>
                <a:gd name="connsiteY3" fmla="*/ 0 h 118040"/>
                <a:gd name="connsiteX0" fmla="*/ 47250 w 47250"/>
                <a:gd name="connsiteY0" fmla="*/ 105508 h 105508"/>
                <a:gd name="connsiteX1" fmla="*/ 0 w 47250"/>
                <a:gd name="connsiteY1" fmla="*/ 71023 h 105508"/>
                <a:gd name="connsiteX2" fmla="*/ 3693 w 47250"/>
                <a:gd name="connsiteY2" fmla="*/ 0 h 10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50" h="105508">
                  <a:moveTo>
                    <a:pt x="47250" y="105508"/>
                  </a:moveTo>
                  <a:lnTo>
                    <a:pt x="0" y="71023"/>
                  </a:lnTo>
                  <a:lnTo>
                    <a:pt x="3693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F2CBA68-E5D2-AC2B-862C-A4C8562CD786}"/>
                </a:ext>
              </a:extLst>
            </p:cNvPr>
            <p:cNvSpPr/>
            <p:nvPr/>
          </p:nvSpPr>
          <p:spPr>
            <a:xfrm>
              <a:off x="4360975" y="4758218"/>
              <a:ext cx="10604" cy="61436"/>
            </a:xfrm>
            <a:custGeom>
              <a:avLst/>
              <a:gdLst>
                <a:gd name="connsiteX0" fmla="*/ 6585 w 6584"/>
                <a:gd name="connsiteY0" fmla="*/ 38148 h 38147"/>
                <a:gd name="connsiteX1" fmla="*/ 0 w 6584"/>
                <a:gd name="connsiteY1" fmla="*/ 0 h 3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4" h="38147">
                  <a:moveTo>
                    <a:pt x="6585" y="38148"/>
                  </a:moveTo>
                  <a:lnTo>
                    <a:pt x="0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821332F-A477-20BC-9793-F4ABD0413420}"/>
                </a:ext>
              </a:extLst>
            </p:cNvPr>
            <p:cNvSpPr/>
            <p:nvPr/>
          </p:nvSpPr>
          <p:spPr>
            <a:xfrm>
              <a:off x="4352870" y="4516859"/>
              <a:ext cx="21996" cy="92847"/>
            </a:xfrm>
            <a:custGeom>
              <a:avLst/>
              <a:gdLst>
                <a:gd name="connsiteX0" fmla="*/ 0 w 12416"/>
                <a:gd name="connsiteY0" fmla="*/ 52411 h 52410"/>
                <a:gd name="connsiteX1" fmla="*/ 12416 w 12416"/>
                <a:gd name="connsiteY1" fmla="*/ 0 h 5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16" h="52410">
                  <a:moveTo>
                    <a:pt x="0" y="52411"/>
                  </a:moveTo>
                  <a:lnTo>
                    <a:pt x="12416" y="0"/>
                  </a:lnTo>
                </a:path>
              </a:pathLst>
            </a:custGeom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3A88EEB-C5C3-129D-0A85-18E7AE1587C1}"/>
                </a:ext>
              </a:extLst>
            </p:cNvPr>
            <p:cNvSpPr/>
            <p:nvPr/>
          </p:nvSpPr>
          <p:spPr>
            <a:xfrm>
              <a:off x="4357820" y="4547377"/>
              <a:ext cx="32972" cy="41451"/>
            </a:xfrm>
            <a:custGeom>
              <a:avLst/>
              <a:gdLst>
                <a:gd name="connsiteX0" fmla="*/ 18612 w 18612"/>
                <a:gd name="connsiteY0" fmla="*/ 0 h 23398"/>
                <a:gd name="connsiteX1" fmla="*/ 0 w 18612"/>
                <a:gd name="connsiteY1" fmla="*/ 23399 h 2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12" h="23398">
                  <a:moveTo>
                    <a:pt x="18612" y="0"/>
                  </a:moveTo>
                  <a:lnTo>
                    <a:pt x="0" y="23399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083C0C5-E57C-3551-3631-98D2D820779F}"/>
                </a:ext>
              </a:extLst>
            </p:cNvPr>
            <p:cNvSpPr/>
            <p:nvPr/>
          </p:nvSpPr>
          <p:spPr>
            <a:xfrm>
              <a:off x="4290497" y="4516256"/>
              <a:ext cx="85573" cy="114500"/>
            </a:xfrm>
            <a:custGeom>
              <a:avLst/>
              <a:gdLst>
                <a:gd name="connsiteX0" fmla="*/ 2891 w 48304"/>
                <a:gd name="connsiteY0" fmla="*/ 64633 h 64632"/>
                <a:gd name="connsiteX1" fmla="*/ 2964 w 48304"/>
                <a:gd name="connsiteY1" fmla="*/ 46749 h 64632"/>
                <a:gd name="connsiteX2" fmla="*/ 0 w 48304"/>
                <a:gd name="connsiteY2" fmla="*/ 26752 h 64632"/>
                <a:gd name="connsiteX3" fmla="*/ 48304 w 48304"/>
                <a:gd name="connsiteY3" fmla="*/ 0 h 6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04" h="64632">
                  <a:moveTo>
                    <a:pt x="2891" y="64633"/>
                  </a:moveTo>
                  <a:lnTo>
                    <a:pt x="2964" y="46749"/>
                  </a:lnTo>
                  <a:lnTo>
                    <a:pt x="0" y="26752"/>
                  </a:lnTo>
                  <a:lnTo>
                    <a:pt x="48304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A559F2-9363-855D-797A-C391B39BEAAF}"/>
                </a:ext>
              </a:extLst>
            </p:cNvPr>
            <p:cNvSpPr/>
            <p:nvPr/>
          </p:nvSpPr>
          <p:spPr>
            <a:xfrm>
              <a:off x="4278142" y="4595761"/>
              <a:ext cx="16959" cy="36974"/>
            </a:xfrm>
            <a:custGeom>
              <a:avLst/>
              <a:gdLst>
                <a:gd name="connsiteX0" fmla="*/ 0 w 9573"/>
                <a:gd name="connsiteY0" fmla="*/ 20872 h 20871"/>
                <a:gd name="connsiteX1" fmla="*/ 9573 w 9573"/>
                <a:gd name="connsiteY1" fmla="*/ 0 h 2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73" h="20871">
                  <a:moveTo>
                    <a:pt x="0" y="20872"/>
                  </a:moveTo>
                  <a:lnTo>
                    <a:pt x="9573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1D20A1F-1E17-4238-6408-501CA8315325}"/>
                </a:ext>
              </a:extLst>
            </p:cNvPr>
            <p:cNvSpPr/>
            <p:nvPr/>
          </p:nvSpPr>
          <p:spPr>
            <a:xfrm>
              <a:off x="4025294" y="4406705"/>
              <a:ext cx="304630" cy="199299"/>
            </a:xfrm>
            <a:custGeom>
              <a:avLst/>
              <a:gdLst>
                <a:gd name="connsiteX0" fmla="*/ 171957 w 171956"/>
                <a:gd name="connsiteY0" fmla="*/ 112500 h 112499"/>
                <a:gd name="connsiteX1" fmla="*/ 149700 w 171956"/>
                <a:gd name="connsiteY1" fmla="*/ 88615 h 112499"/>
                <a:gd name="connsiteX2" fmla="*/ 82710 w 171956"/>
                <a:gd name="connsiteY2" fmla="*/ 65313 h 112499"/>
                <a:gd name="connsiteX3" fmla="*/ 67403 w 171956"/>
                <a:gd name="connsiteY3" fmla="*/ 37929 h 112499"/>
                <a:gd name="connsiteX4" fmla="*/ 0 w 171956"/>
                <a:gd name="connsiteY4" fmla="*/ 0 h 11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56" h="112499">
                  <a:moveTo>
                    <a:pt x="171957" y="112500"/>
                  </a:moveTo>
                  <a:cubicBezTo>
                    <a:pt x="164376" y="104652"/>
                    <a:pt x="157062" y="96633"/>
                    <a:pt x="149700" y="88615"/>
                  </a:cubicBezTo>
                  <a:lnTo>
                    <a:pt x="82710" y="65313"/>
                  </a:lnTo>
                  <a:lnTo>
                    <a:pt x="67403" y="37929"/>
                  </a:ln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D8FA2AC-DA12-A1CA-3283-6D9CCCC5F248}"/>
                </a:ext>
              </a:extLst>
            </p:cNvPr>
            <p:cNvSpPr/>
            <p:nvPr/>
          </p:nvSpPr>
          <p:spPr>
            <a:xfrm>
              <a:off x="3969851" y="4581469"/>
              <a:ext cx="347074" cy="56819"/>
            </a:xfrm>
            <a:custGeom>
              <a:avLst/>
              <a:gdLst>
                <a:gd name="connsiteX0" fmla="*/ 195915 w 195914"/>
                <a:gd name="connsiteY0" fmla="*/ 32073 h 32073"/>
                <a:gd name="connsiteX1" fmla="*/ 144889 w 195914"/>
                <a:gd name="connsiteY1" fmla="*/ 31855 h 32073"/>
                <a:gd name="connsiteX2" fmla="*/ 0 w 195914"/>
                <a:gd name="connsiteY2" fmla="*/ 0 h 3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14" h="32073">
                  <a:moveTo>
                    <a:pt x="195915" y="32073"/>
                  </a:moveTo>
                  <a:lnTo>
                    <a:pt x="144889" y="31855"/>
                  </a:ln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F6412D8-250A-D841-1483-40647CB0F672}"/>
                </a:ext>
              </a:extLst>
            </p:cNvPr>
            <p:cNvSpPr/>
            <p:nvPr/>
          </p:nvSpPr>
          <p:spPr>
            <a:xfrm>
              <a:off x="4374866" y="4072890"/>
              <a:ext cx="422275" cy="443969"/>
            </a:xfrm>
            <a:custGeom>
              <a:avLst/>
              <a:gdLst>
                <a:gd name="connsiteX0" fmla="*/ 238363 w 238363"/>
                <a:gd name="connsiteY0" fmla="*/ 0 h 250609"/>
                <a:gd name="connsiteX1" fmla="*/ 96317 w 238363"/>
                <a:gd name="connsiteY1" fmla="*/ 85529 h 250609"/>
                <a:gd name="connsiteX2" fmla="*/ 0 w 238363"/>
                <a:gd name="connsiteY2" fmla="*/ 250609 h 25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363" h="250609">
                  <a:moveTo>
                    <a:pt x="238363" y="0"/>
                  </a:moveTo>
                  <a:lnTo>
                    <a:pt x="96317" y="85529"/>
                  </a:lnTo>
                  <a:lnTo>
                    <a:pt x="0" y="250609"/>
                  </a:lnTo>
                </a:path>
              </a:pathLst>
            </a:custGeom>
            <a:noFill/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EBDEE04-7520-6B3A-C6EF-AC4B183F5CB5}"/>
                </a:ext>
              </a:extLst>
            </p:cNvPr>
            <p:cNvSpPr/>
            <p:nvPr/>
          </p:nvSpPr>
          <p:spPr>
            <a:xfrm>
              <a:off x="4797140" y="3807428"/>
              <a:ext cx="333385" cy="265460"/>
            </a:xfrm>
            <a:custGeom>
              <a:avLst/>
              <a:gdLst>
                <a:gd name="connsiteX0" fmla="*/ 0 w 188187"/>
                <a:gd name="connsiteY0" fmla="*/ 149846 h 149845"/>
                <a:gd name="connsiteX1" fmla="*/ 82807 w 188187"/>
                <a:gd name="connsiteY1" fmla="*/ 114298 h 149845"/>
                <a:gd name="connsiteX2" fmla="*/ 188188 w 188187"/>
                <a:gd name="connsiteY2" fmla="*/ 0 h 14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187" h="149845">
                  <a:moveTo>
                    <a:pt x="0" y="149846"/>
                  </a:moveTo>
                  <a:lnTo>
                    <a:pt x="82807" y="114298"/>
                  </a:lnTo>
                  <a:lnTo>
                    <a:pt x="188188" y="0"/>
                  </a:lnTo>
                </a:path>
              </a:pathLst>
            </a:custGeom>
            <a:noFill/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4B91BA2-5FCF-A255-5F80-AD8A464D1B01}"/>
                </a:ext>
              </a:extLst>
            </p:cNvPr>
            <p:cNvSpPr/>
            <p:nvPr/>
          </p:nvSpPr>
          <p:spPr>
            <a:xfrm>
              <a:off x="4906561" y="2970756"/>
              <a:ext cx="66547" cy="1635"/>
            </a:xfrm>
            <a:custGeom>
              <a:avLst/>
              <a:gdLst>
                <a:gd name="connsiteX0" fmla="*/ 0 w 37564"/>
                <a:gd name="connsiteY0" fmla="*/ 0 h 923"/>
                <a:gd name="connsiteX1" fmla="*/ 37565 w 37564"/>
                <a:gd name="connsiteY1" fmla="*/ 923 h 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64" h="923">
                  <a:moveTo>
                    <a:pt x="0" y="0"/>
                  </a:moveTo>
                  <a:lnTo>
                    <a:pt x="37565" y="923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C3D3CBC-1486-DD97-CF3F-4C6EC177C5CC}"/>
                </a:ext>
              </a:extLst>
            </p:cNvPr>
            <p:cNvSpPr/>
            <p:nvPr/>
          </p:nvSpPr>
          <p:spPr>
            <a:xfrm>
              <a:off x="5506785" y="3269577"/>
              <a:ext cx="115575" cy="86348"/>
            </a:xfrm>
            <a:custGeom>
              <a:avLst/>
              <a:gdLst>
                <a:gd name="connsiteX0" fmla="*/ 0 w 65239"/>
                <a:gd name="connsiteY0" fmla="*/ 42035 h 48741"/>
                <a:gd name="connsiteX1" fmla="*/ 65240 w 65239"/>
                <a:gd name="connsiteY1" fmla="*/ 48742 h 48741"/>
                <a:gd name="connsiteX2" fmla="*/ 60526 w 65239"/>
                <a:gd name="connsiteY2" fmla="*/ 0 h 4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239" h="48741">
                  <a:moveTo>
                    <a:pt x="0" y="42035"/>
                  </a:moveTo>
                  <a:lnTo>
                    <a:pt x="65240" y="48742"/>
                  </a:lnTo>
                  <a:lnTo>
                    <a:pt x="60526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6282749-D64E-9799-6301-6689EB1FD81A}"/>
                </a:ext>
              </a:extLst>
            </p:cNvPr>
            <p:cNvSpPr/>
            <p:nvPr/>
          </p:nvSpPr>
          <p:spPr>
            <a:xfrm>
              <a:off x="5481818" y="3475548"/>
              <a:ext cx="506213" cy="109722"/>
            </a:xfrm>
            <a:custGeom>
              <a:avLst/>
              <a:gdLst>
                <a:gd name="connsiteX0" fmla="*/ 0 w 285744"/>
                <a:gd name="connsiteY0" fmla="*/ 0 h 61935"/>
                <a:gd name="connsiteX1" fmla="*/ 199413 w 285744"/>
                <a:gd name="connsiteY1" fmla="*/ 61936 h 61935"/>
                <a:gd name="connsiteX2" fmla="*/ 285744 w 285744"/>
                <a:gd name="connsiteY2" fmla="*/ 47357 h 6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44" h="61935">
                  <a:moveTo>
                    <a:pt x="0" y="0"/>
                  </a:moveTo>
                  <a:lnTo>
                    <a:pt x="199413" y="61936"/>
                  </a:lnTo>
                  <a:lnTo>
                    <a:pt x="285744" y="47357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1F8452C-8D7F-B012-ACB3-7F34A3D2EFE8}"/>
                </a:ext>
              </a:extLst>
            </p:cNvPr>
            <p:cNvSpPr/>
            <p:nvPr/>
          </p:nvSpPr>
          <p:spPr>
            <a:xfrm>
              <a:off x="6021478" y="3517560"/>
              <a:ext cx="47263" cy="108774"/>
            </a:xfrm>
            <a:custGeom>
              <a:avLst/>
              <a:gdLst>
                <a:gd name="connsiteX0" fmla="*/ 26679 w 26679"/>
                <a:gd name="connsiteY0" fmla="*/ 0 h 61400"/>
                <a:gd name="connsiteX1" fmla="*/ 0 w 26679"/>
                <a:gd name="connsiteY1" fmla="*/ 61401 h 6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79" h="61400">
                  <a:moveTo>
                    <a:pt x="26679" y="0"/>
                  </a:moveTo>
                  <a:lnTo>
                    <a:pt x="0" y="61401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0A99420-F06E-7B06-1195-84571CE646E9}"/>
                </a:ext>
              </a:extLst>
            </p:cNvPr>
            <p:cNvSpPr/>
            <p:nvPr/>
          </p:nvSpPr>
          <p:spPr>
            <a:xfrm>
              <a:off x="5988033" y="3087365"/>
              <a:ext cx="910235" cy="472077"/>
            </a:xfrm>
            <a:custGeom>
              <a:avLst/>
              <a:gdLst>
                <a:gd name="connsiteX0" fmla="*/ 0 w 513804"/>
                <a:gd name="connsiteY0" fmla="*/ 266476 h 266475"/>
                <a:gd name="connsiteX1" fmla="*/ 513805 w 513804"/>
                <a:gd name="connsiteY1" fmla="*/ 0 h 2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3804" h="266475">
                  <a:moveTo>
                    <a:pt x="0" y="266476"/>
                  </a:moveTo>
                  <a:lnTo>
                    <a:pt x="513805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>
                <a:solidFill>
                  <a:srgbClr val="7F7F7F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CFA40585-808C-59DF-3E81-5BA0231CAE7E}"/>
                </a:ext>
              </a:extLst>
            </p:cNvPr>
            <p:cNvSpPr/>
            <p:nvPr/>
          </p:nvSpPr>
          <p:spPr>
            <a:xfrm>
              <a:off x="6898268" y="2852738"/>
              <a:ext cx="76412" cy="234627"/>
            </a:xfrm>
            <a:custGeom>
              <a:avLst/>
              <a:gdLst>
                <a:gd name="connsiteX0" fmla="*/ 0 w 91117"/>
                <a:gd name="connsiteY0" fmla="*/ 466278 h 466278"/>
                <a:gd name="connsiteX1" fmla="*/ 91093 w 91117"/>
                <a:gd name="connsiteY1" fmla="*/ 179659 h 466278"/>
                <a:gd name="connsiteX2" fmla="*/ 91117 w 91117"/>
                <a:gd name="connsiteY2" fmla="*/ 179659 h 466278"/>
                <a:gd name="connsiteX3" fmla="*/ 69249 w 91117"/>
                <a:gd name="connsiteY3" fmla="*/ 0 h 466278"/>
                <a:gd name="connsiteX0" fmla="*/ 0 w 91117"/>
                <a:gd name="connsiteY0" fmla="*/ 466278 h 466278"/>
                <a:gd name="connsiteX1" fmla="*/ 43133 w 91117"/>
                <a:gd name="connsiteY1" fmla="*/ 333837 h 466278"/>
                <a:gd name="connsiteX2" fmla="*/ 91093 w 91117"/>
                <a:gd name="connsiteY2" fmla="*/ 179659 h 466278"/>
                <a:gd name="connsiteX3" fmla="*/ 91117 w 91117"/>
                <a:gd name="connsiteY3" fmla="*/ 179659 h 466278"/>
                <a:gd name="connsiteX4" fmla="*/ 69249 w 91117"/>
                <a:gd name="connsiteY4" fmla="*/ 0 h 466278"/>
                <a:gd name="connsiteX0" fmla="*/ 0 w 91093"/>
                <a:gd name="connsiteY0" fmla="*/ 466278 h 466278"/>
                <a:gd name="connsiteX1" fmla="*/ 43133 w 91093"/>
                <a:gd name="connsiteY1" fmla="*/ 333837 h 466278"/>
                <a:gd name="connsiteX2" fmla="*/ 91093 w 91093"/>
                <a:gd name="connsiteY2" fmla="*/ 179659 h 466278"/>
                <a:gd name="connsiteX3" fmla="*/ 69249 w 91093"/>
                <a:gd name="connsiteY3" fmla="*/ 0 h 466278"/>
                <a:gd name="connsiteX0" fmla="*/ 0 w 91093"/>
                <a:gd name="connsiteY0" fmla="*/ 286619 h 286619"/>
                <a:gd name="connsiteX1" fmla="*/ 43133 w 91093"/>
                <a:gd name="connsiteY1" fmla="*/ 154178 h 286619"/>
                <a:gd name="connsiteX2" fmla="*/ 91093 w 91093"/>
                <a:gd name="connsiteY2" fmla="*/ 0 h 286619"/>
                <a:gd name="connsiteX0" fmla="*/ 0 w 43133"/>
                <a:gd name="connsiteY0" fmla="*/ 132441 h 132441"/>
                <a:gd name="connsiteX1" fmla="*/ 43133 w 43133"/>
                <a:gd name="connsiteY1" fmla="*/ 0 h 1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33" h="132441">
                  <a:moveTo>
                    <a:pt x="0" y="132441"/>
                  </a:moveTo>
                  <a:lnTo>
                    <a:pt x="43133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1ADD7708-888F-3C22-71F7-DE637B0FB6A2}"/>
                </a:ext>
              </a:extLst>
            </p:cNvPr>
            <p:cNvSpPr/>
            <p:nvPr/>
          </p:nvSpPr>
          <p:spPr>
            <a:xfrm>
              <a:off x="5294185" y="2241181"/>
              <a:ext cx="43432" cy="9641"/>
            </a:xfrm>
            <a:custGeom>
              <a:avLst/>
              <a:gdLst>
                <a:gd name="connsiteX0" fmla="*/ 0 w 24516"/>
                <a:gd name="connsiteY0" fmla="*/ 5443 h 5442"/>
                <a:gd name="connsiteX1" fmla="*/ 24517 w 24516"/>
                <a:gd name="connsiteY1" fmla="*/ 0 h 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516" h="5442">
                  <a:moveTo>
                    <a:pt x="0" y="5443"/>
                  </a:moveTo>
                  <a:lnTo>
                    <a:pt x="24517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C86FCA2-0DA9-CA37-B0A7-D70E56D2CC68}"/>
                </a:ext>
              </a:extLst>
            </p:cNvPr>
            <p:cNvSpPr/>
            <p:nvPr/>
          </p:nvSpPr>
          <p:spPr>
            <a:xfrm>
              <a:off x="5409374" y="2214276"/>
              <a:ext cx="49458" cy="10975"/>
            </a:xfrm>
            <a:custGeom>
              <a:avLst/>
              <a:gdLst>
                <a:gd name="connsiteX0" fmla="*/ 0 w 27918"/>
                <a:gd name="connsiteY0" fmla="*/ 6196 h 6195"/>
                <a:gd name="connsiteX1" fmla="*/ 27918 w 27918"/>
                <a:gd name="connsiteY1" fmla="*/ 0 h 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18" h="6195">
                  <a:moveTo>
                    <a:pt x="0" y="6196"/>
                  </a:moveTo>
                  <a:lnTo>
                    <a:pt x="27918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B5F48F1-0187-6D48-63E7-8D72D8E65BC0}"/>
                </a:ext>
              </a:extLst>
            </p:cNvPr>
            <p:cNvSpPr/>
            <p:nvPr/>
          </p:nvSpPr>
          <p:spPr>
            <a:xfrm>
              <a:off x="5139393" y="2197877"/>
              <a:ext cx="154790" cy="52945"/>
            </a:xfrm>
            <a:custGeom>
              <a:avLst/>
              <a:gdLst>
                <a:gd name="connsiteX0" fmla="*/ 87376 w 87375"/>
                <a:gd name="connsiteY0" fmla="*/ 29886 h 29886"/>
                <a:gd name="connsiteX1" fmla="*/ 0 w 87375"/>
                <a:gd name="connsiteY1" fmla="*/ 0 h 2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375" h="29886">
                  <a:moveTo>
                    <a:pt x="87376" y="29886"/>
                  </a:moveTo>
                  <a:lnTo>
                    <a:pt x="0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C63CFCFF-8985-137A-5DFB-CBD225B414E9}"/>
                </a:ext>
              </a:extLst>
            </p:cNvPr>
            <p:cNvSpPr/>
            <p:nvPr/>
          </p:nvSpPr>
          <p:spPr>
            <a:xfrm>
              <a:off x="4561423" y="2250822"/>
              <a:ext cx="732760" cy="1145392"/>
            </a:xfrm>
            <a:custGeom>
              <a:avLst/>
              <a:gdLst>
                <a:gd name="connsiteX0" fmla="*/ 0 w 413624"/>
                <a:gd name="connsiteY0" fmla="*/ 646545 h 646544"/>
                <a:gd name="connsiteX1" fmla="*/ 28453 w 413624"/>
                <a:gd name="connsiteY1" fmla="*/ 552293 h 646544"/>
                <a:gd name="connsiteX2" fmla="*/ 194821 w 413624"/>
                <a:gd name="connsiteY2" fmla="*/ 406384 h 646544"/>
                <a:gd name="connsiteX3" fmla="*/ 302923 w 413624"/>
                <a:gd name="connsiteY3" fmla="*/ 348530 h 646544"/>
                <a:gd name="connsiteX4" fmla="*/ 359197 w 413624"/>
                <a:gd name="connsiteY4" fmla="*/ 87327 h 646544"/>
                <a:gd name="connsiteX5" fmla="*/ 366219 w 413624"/>
                <a:gd name="connsiteY5" fmla="*/ 82054 h 646544"/>
                <a:gd name="connsiteX6" fmla="*/ 413624 w 413624"/>
                <a:gd name="connsiteY6" fmla="*/ 0 h 64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3624" h="646544">
                  <a:moveTo>
                    <a:pt x="0" y="646545"/>
                  </a:moveTo>
                  <a:lnTo>
                    <a:pt x="28453" y="552293"/>
                  </a:lnTo>
                  <a:lnTo>
                    <a:pt x="194821" y="406384"/>
                  </a:lnTo>
                  <a:lnTo>
                    <a:pt x="302923" y="348530"/>
                  </a:lnTo>
                  <a:lnTo>
                    <a:pt x="359197" y="87327"/>
                  </a:lnTo>
                  <a:lnTo>
                    <a:pt x="366219" y="82054"/>
                  </a:lnTo>
                  <a:lnTo>
                    <a:pt x="413624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3FB08CD-A560-30B8-6474-EE729B502B71}"/>
                </a:ext>
              </a:extLst>
            </p:cNvPr>
            <p:cNvSpPr/>
            <p:nvPr/>
          </p:nvSpPr>
          <p:spPr>
            <a:xfrm>
              <a:off x="5811589" y="1885368"/>
              <a:ext cx="65514" cy="84282"/>
            </a:xfrm>
            <a:custGeom>
              <a:avLst/>
              <a:gdLst>
                <a:gd name="connsiteX0" fmla="*/ 36981 w 36981"/>
                <a:gd name="connsiteY0" fmla="*/ 0 h 47575"/>
                <a:gd name="connsiteX1" fmla="*/ 0 w 36981"/>
                <a:gd name="connsiteY1" fmla="*/ 47575 h 4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81" h="47575">
                  <a:moveTo>
                    <a:pt x="36981" y="0"/>
                  </a:moveTo>
                  <a:lnTo>
                    <a:pt x="0" y="47575"/>
                  </a:lnTo>
                </a:path>
              </a:pathLst>
            </a:custGeom>
            <a:ln w="51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EF762A9-029F-6575-D04B-3879C295B9D4}"/>
                </a:ext>
              </a:extLst>
            </p:cNvPr>
            <p:cNvSpPr/>
            <p:nvPr/>
          </p:nvSpPr>
          <p:spPr>
            <a:xfrm>
              <a:off x="5475577" y="1304342"/>
              <a:ext cx="215872" cy="23029"/>
            </a:xfrm>
            <a:custGeom>
              <a:avLst/>
              <a:gdLst>
                <a:gd name="connsiteX0" fmla="*/ 121854 w 121854"/>
                <a:gd name="connsiteY0" fmla="*/ 0 h 12999"/>
                <a:gd name="connsiteX1" fmla="*/ 0 w 121854"/>
                <a:gd name="connsiteY1" fmla="*/ 12999 h 12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54" h="12999">
                  <a:moveTo>
                    <a:pt x="121854" y="0"/>
                  </a:moveTo>
                  <a:lnTo>
                    <a:pt x="0" y="12999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0F861F2-8C85-0350-1097-113D52E8D82A}"/>
                </a:ext>
              </a:extLst>
            </p:cNvPr>
            <p:cNvSpPr/>
            <p:nvPr/>
          </p:nvSpPr>
          <p:spPr>
            <a:xfrm>
              <a:off x="5732386" y="734637"/>
              <a:ext cx="137572" cy="800600"/>
            </a:xfrm>
            <a:custGeom>
              <a:avLst/>
              <a:gdLst>
                <a:gd name="connsiteX0" fmla="*/ 72870 w 77656"/>
                <a:gd name="connsiteY0" fmla="*/ 451918 h 451918"/>
                <a:gd name="connsiteX1" fmla="*/ 77656 w 77656"/>
                <a:gd name="connsiteY1" fmla="*/ 354872 h 451918"/>
                <a:gd name="connsiteX2" fmla="*/ 72116 w 77656"/>
                <a:gd name="connsiteY2" fmla="*/ 80669 h 451918"/>
                <a:gd name="connsiteX3" fmla="*/ 0 w 77656"/>
                <a:gd name="connsiteY3" fmla="*/ 0 h 45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656" h="451918">
                  <a:moveTo>
                    <a:pt x="72870" y="451918"/>
                  </a:moveTo>
                  <a:lnTo>
                    <a:pt x="77656" y="354872"/>
                  </a:lnTo>
                  <a:lnTo>
                    <a:pt x="72116" y="80669"/>
                  </a:ln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044004B-6C4A-1666-3743-D5C5B976F103}"/>
                </a:ext>
              </a:extLst>
            </p:cNvPr>
            <p:cNvSpPr/>
            <p:nvPr/>
          </p:nvSpPr>
          <p:spPr>
            <a:xfrm>
              <a:off x="5625634" y="1377992"/>
              <a:ext cx="235844" cy="157244"/>
            </a:xfrm>
            <a:custGeom>
              <a:avLst/>
              <a:gdLst>
                <a:gd name="connsiteX0" fmla="*/ 0 w 133128"/>
                <a:gd name="connsiteY0" fmla="*/ 0 h 88760"/>
                <a:gd name="connsiteX1" fmla="*/ 133129 w 133128"/>
                <a:gd name="connsiteY1" fmla="*/ 88760 h 8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128" h="88760">
                  <a:moveTo>
                    <a:pt x="0" y="0"/>
                  </a:moveTo>
                  <a:lnTo>
                    <a:pt x="133129" y="8876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DEF87899-75BA-88CE-A0A6-1E746774F8E5}"/>
                </a:ext>
              </a:extLst>
            </p:cNvPr>
            <p:cNvSpPr/>
            <p:nvPr/>
          </p:nvSpPr>
          <p:spPr>
            <a:xfrm>
              <a:off x="5836899" y="396644"/>
              <a:ext cx="59833" cy="32370"/>
            </a:xfrm>
            <a:custGeom>
              <a:avLst/>
              <a:gdLst>
                <a:gd name="connsiteX0" fmla="*/ 0 w 33774"/>
                <a:gd name="connsiteY0" fmla="*/ 0 h 18272"/>
                <a:gd name="connsiteX1" fmla="*/ 33774 w 33774"/>
                <a:gd name="connsiteY1" fmla="*/ 18272 h 1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774" h="18272">
                  <a:moveTo>
                    <a:pt x="0" y="0"/>
                  </a:moveTo>
                  <a:lnTo>
                    <a:pt x="33774" y="18272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A0FFB7B-338A-9B09-7B03-961DB3A42055}"/>
                </a:ext>
              </a:extLst>
            </p:cNvPr>
            <p:cNvSpPr/>
            <p:nvPr/>
          </p:nvSpPr>
          <p:spPr>
            <a:xfrm>
              <a:off x="6889873" y="668992"/>
              <a:ext cx="82425" cy="138"/>
            </a:xfrm>
            <a:custGeom>
              <a:avLst/>
              <a:gdLst>
                <a:gd name="connsiteX0" fmla="*/ 0 w 484890"/>
                <a:gd name="connsiteY0" fmla="*/ 0 h 115220"/>
                <a:gd name="connsiteX1" fmla="*/ 272745 w 484890"/>
                <a:gd name="connsiteY1" fmla="*/ 2041 h 115220"/>
                <a:gd name="connsiteX2" fmla="*/ 484890 w 484890"/>
                <a:gd name="connsiteY2" fmla="*/ 115221 h 115220"/>
                <a:gd name="connsiteX0" fmla="*/ 0 w 484890"/>
                <a:gd name="connsiteY0" fmla="*/ 0 h 115221"/>
                <a:gd name="connsiteX1" fmla="*/ 46527 w 484890"/>
                <a:gd name="connsiteY1" fmla="*/ 78 h 115221"/>
                <a:gd name="connsiteX2" fmla="*/ 272745 w 484890"/>
                <a:gd name="connsiteY2" fmla="*/ 2041 h 115221"/>
                <a:gd name="connsiteX3" fmla="*/ 484890 w 484890"/>
                <a:gd name="connsiteY3" fmla="*/ 115221 h 115221"/>
                <a:gd name="connsiteX0" fmla="*/ 0 w 484890"/>
                <a:gd name="connsiteY0" fmla="*/ 0 h 115221"/>
                <a:gd name="connsiteX1" fmla="*/ 46527 w 484890"/>
                <a:gd name="connsiteY1" fmla="*/ 78 h 115221"/>
                <a:gd name="connsiteX2" fmla="*/ 484890 w 484890"/>
                <a:gd name="connsiteY2" fmla="*/ 115221 h 115221"/>
                <a:gd name="connsiteX0" fmla="*/ 0 w 46527"/>
                <a:gd name="connsiteY0" fmla="*/ 0 h 78"/>
                <a:gd name="connsiteX1" fmla="*/ 46527 w 46527"/>
                <a:gd name="connsiteY1" fmla="*/ 78 h 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527" h="78">
                  <a:moveTo>
                    <a:pt x="0" y="0"/>
                  </a:moveTo>
                  <a:lnTo>
                    <a:pt x="46527" y="78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2003CCC-9F9C-2E7E-A289-DC88401BCD4E}"/>
                </a:ext>
              </a:extLst>
            </p:cNvPr>
            <p:cNvSpPr/>
            <p:nvPr/>
          </p:nvSpPr>
          <p:spPr>
            <a:xfrm>
              <a:off x="5916620" y="371722"/>
              <a:ext cx="432863" cy="143211"/>
            </a:xfrm>
            <a:custGeom>
              <a:avLst/>
              <a:gdLst>
                <a:gd name="connsiteX0" fmla="*/ 0 w 244340"/>
                <a:gd name="connsiteY0" fmla="*/ 0 h 80839"/>
                <a:gd name="connsiteX1" fmla="*/ 133785 w 244340"/>
                <a:gd name="connsiteY1" fmla="*/ 80839 h 80839"/>
                <a:gd name="connsiteX2" fmla="*/ 133760 w 244340"/>
                <a:gd name="connsiteY2" fmla="*/ 80839 h 80839"/>
                <a:gd name="connsiteX3" fmla="*/ 244340 w 244340"/>
                <a:gd name="connsiteY3" fmla="*/ 19365 h 8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340" h="80839">
                  <a:moveTo>
                    <a:pt x="0" y="0"/>
                  </a:moveTo>
                  <a:lnTo>
                    <a:pt x="133785" y="80839"/>
                  </a:lnTo>
                  <a:lnTo>
                    <a:pt x="133760" y="80839"/>
                  </a:lnTo>
                  <a:lnTo>
                    <a:pt x="244340" y="19365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DF54F132-A26F-C2D0-F55B-EFAE9E92335A}"/>
                </a:ext>
              </a:extLst>
            </p:cNvPr>
            <p:cNvSpPr/>
            <p:nvPr/>
          </p:nvSpPr>
          <p:spPr>
            <a:xfrm>
              <a:off x="5835092" y="3585271"/>
              <a:ext cx="1137208" cy="948630"/>
            </a:xfrm>
            <a:custGeom>
              <a:avLst/>
              <a:gdLst>
                <a:gd name="connsiteX0" fmla="*/ 703888 w 703887"/>
                <a:gd name="connsiteY0" fmla="*/ 682409 h 682408"/>
                <a:gd name="connsiteX1" fmla="*/ 615443 w 703887"/>
                <a:gd name="connsiteY1" fmla="*/ 477042 h 682408"/>
                <a:gd name="connsiteX2" fmla="*/ 508751 w 703887"/>
                <a:gd name="connsiteY2" fmla="*/ 329699 h 682408"/>
                <a:gd name="connsiteX3" fmla="*/ 196668 w 703887"/>
                <a:gd name="connsiteY3" fmla="*/ 170669 h 682408"/>
                <a:gd name="connsiteX4" fmla="*/ 77802 w 703887"/>
                <a:gd name="connsiteY4" fmla="*/ 180412 h 682408"/>
                <a:gd name="connsiteX5" fmla="*/ 0 w 703887"/>
                <a:gd name="connsiteY5" fmla="*/ 0 h 682408"/>
                <a:gd name="connsiteX0" fmla="*/ 703888 w 703888"/>
                <a:gd name="connsiteY0" fmla="*/ 682409 h 682409"/>
                <a:gd name="connsiteX1" fmla="*/ 641924 w 703888"/>
                <a:gd name="connsiteY1" fmla="*/ 535477 h 682409"/>
                <a:gd name="connsiteX2" fmla="*/ 615443 w 703888"/>
                <a:gd name="connsiteY2" fmla="*/ 477042 h 682409"/>
                <a:gd name="connsiteX3" fmla="*/ 508751 w 703888"/>
                <a:gd name="connsiteY3" fmla="*/ 329699 h 682409"/>
                <a:gd name="connsiteX4" fmla="*/ 196668 w 703888"/>
                <a:gd name="connsiteY4" fmla="*/ 170669 h 682409"/>
                <a:gd name="connsiteX5" fmla="*/ 77802 w 703888"/>
                <a:gd name="connsiteY5" fmla="*/ 180412 h 682409"/>
                <a:gd name="connsiteX6" fmla="*/ 0 w 703888"/>
                <a:gd name="connsiteY6" fmla="*/ 0 h 682409"/>
                <a:gd name="connsiteX0" fmla="*/ 641924 w 641924"/>
                <a:gd name="connsiteY0" fmla="*/ 535477 h 535477"/>
                <a:gd name="connsiteX1" fmla="*/ 615443 w 641924"/>
                <a:gd name="connsiteY1" fmla="*/ 477042 h 535477"/>
                <a:gd name="connsiteX2" fmla="*/ 508751 w 641924"/>
                <a:gd name="connsiteY2" fmla="*/ 329699 h 535477"/>
                <a:gd name="connsiteX3" fmla="*/ 196668 w 641924"/>
                <a:gd name="connsiteY3" fmla="*/ 170669 h 535477"/>
                <a:gd name="connsiteX4" fmla="*/ 77802 w 641924"/>
                <a:gd name="connsiteY4" fmla="*/ 180412 h 535477"/>
                <a:gd name="connsiteX5" fmla="*/ 0 w 641924"/>
                <a:gd name="connsiteY5" fmla="*/ 0 h 53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924" h="535477">
                  <a:moveTo>
                    <a:pt x="641924" y="535477"/>
                  </a:moveTo>
                  <a:lnTo>
                    <a:pt x="615443" y="477042"/>
                  </a:lnTo>
                  <a:lnTo>
                    <a:pt x="508751" y="329699"/>
                  </a:lnTo>
                  <a:lnTo>
                    <a:pt x="196668" y="170669"/>
                  </a:lnTo>
                  <a:lnTo>
                    <a:pt x="77802" y="180412"/>
                  </a:ln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>
                <a:solidFill>
                  <a:srgbClr val="7F7F7F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E618DFE4-BB6B-9CB6-EB43-655CA53BDB41}"/>
                </a:ext>
              </a:extLst>
            </p:cNvPr>
            <p:cNvSpPr/>
            <p:nvPr/>
          </p:nvSpPr>
          <p:spPr>
            <a:xfrm>
              <a:off x="4400089" y="4750379"/>
              <a:ext cx="169529" cy="66889"/>
            </a:xfrm>
            <a:custGeom>
              <a:avLst/>
              <a:gdLst>
                <a:gd name="connsiteX0" fmla="*/ 125499 w 125499"/>
                <a:gd name="connsiteY0" fmla="*/ 50200 h 50199"/>
                <a:gd name="connsiteX1" fmla="*/ 0 w 125499"/>
                <a:gd name="connsiteY1" fmla="*/ 0 h 50199"/>
                <a:gd name="connsiteX0" fmla="*/ 125499 w 125499"/>
                <a:gd name="connsiteY0" fmla="*/ 50200 h 50200"/>
                <a:gd name="connsiteX1" fmla="*/ 95695 w 125499"/>
                <a:gd name="connsiteY1" fmla="*/ 37757 h 50200"/>
                <a:gd name="connsiteX2" fmla="*/ 0 w 125499"/>
                <a:gd name="connsiteY2" fmla="*/ 0 h 50200"/>
                <a:gd name="connsiteX0" fmla="*/ 95695 w 95695"/>
                <a:gd name="connsiteY0" fmla="*/ 37757 h 37757"/>
                <a:gd name="connsiteX1" fmla="*/ 0 w 95695"/>
                <a:gd name="connsiteY1" fmla="*/ 0 h 3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95" h="37757">
                  <a:moveTo>
                    <a:pt x="95695" y="37757"/>
                  </a:moveTo>
                  <a:cubicBezTo>
                    <a:pt x="83666" y="33467"/>
                    <a:pt x="41833" y="16733"/>
                    <a:pt x="0" y="0"/>
                  </a:cubicBez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D5E8EBD-1E60-F0AE-5501-EADF2BE4506E}"/>
                </a:ext>
              </a:extLst>
            </p:cNvPr>
            <p:cNvSpPr/>
            <p:nvPr/>
          </p:nvSpPr>
          <p:spPr>
            <a:xfrm>
              <a:off x="5128156" y="2185520"/>
              <a:ext cx="24658" cy="24712"/>
            </a:xfrm>
            <a:custGeom>
              <a:avLst/>
              <a:gdLst>
                <a:gd name="connsiteX0" fmla="*/ 7922 w 13919"/>
                <a:gd name="connsiteY0" fmla="*/ 74 h 13949"/>
                <a:gd name="connsiteX1" fmla="*/ 13851 w 13919"/>
                <a:gd name="connsiteY1" fmla="*/ 7947 h 13949"/>
                <a:gd name="connsiteX2" fmla="*/ 5978 w 13919"/>
                <a:gd name="connsiteY2" fmla="*/ 13875 h 13949"/>
                <a:gd name="connsiteX3" fmla="*/ 74 w 13919"/>
                <a:gd name="connsiteY3" fmla="*/ 6003 h 13949"/>
                <a:gd name="connsiteX4" fmla="*/ 7922 w 13919"/>
                <a:gd name="connsiteY4" fmla="*/ 74 h 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" h="13949">
                  <a:moveTo>
                    <a:pt x="7922" y="74"/>
                  </a:moveTo>
                  <a:cubicBezTo>
                    <a:pt x="11737" y="609"/>
                    <a:pt x="14385" y="4132"/>
                    <a:pt x="13851" y="7947"/>
                  </a:cubicBezTo>
                  <a:cubicBezTo>
                    <a:pt x="13316" y="11761"/>
                    <a:pt x="9793" y="14434"/>
                    <a:pt x="5978" y="13875"/>
                  </a:cubicBezTo>
                  <a:cubicBezTo>
                    <a:pt x="2188" y="13341"/>
                    <a:pt x="-485" y="9817"/>
                    <a:pt x="74" y="6003"/>
                  </a:cubicBezTo>
                  <a:cubicBezTo>
                    <a:pt x="608" y="2188"/>
                    <a:pt x="4132" y="-485"/>
                    <a:pt x="7922" y="74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43B7725-5C77-A5DB-7922-64AEF4DA540B}"/>
                </a:ext>
              </a:extLst>
            </p:cNvPr>
            <p:cNvSpPr/>
            <p:nvPr/>
          </p:nvSpPr>
          <p:spPr>
            <a:xfrm>
              <a:off x="5601183" y="3257221"/>
              <a:ext cx="24658" cy="24712"/>
            </a:xfrm>
            <a:custGeom>
              <a:avLst/>
              <a:gdLst>
                <a:gd name="connsiteX0" fmla="*/ 7922 w 13919"/>
                <a:gd name="connsiteY0" fmla="*/ 74 h 13949"/>
                <a:gd name="connsiteX1" fmla="*/ 13851 w 13919"/>
                <a:gd name="connsiteY1" fmla="*/ 7947 h 13949"/>
                <a:gd name="connsiteX2" fmla="*/ 5978 w 13919"/>
                <a:gd name="connsiteY2" fmla="*/ 13875 h 13949"/>
                <a:gd name="connsiteX3" fmla="*/ 74 w 13919"/>
                <a:gd name="connsiteY3" fmla="*/ 6003 h 13949"/>
                <a:gd name="connsiteX4" fmla="*/ 7922 w 13919"/>
                <a:gd name="connsiteY4" fmla="*/ 74 h 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" h="13949">
                  <a:moveTo>
                    <a:pt x="7922" y="74"/>
                  </a:moveTo>
                  <a:cubicBezTo>
                    <a:pt x="11737" y="609"/>
                    <a:pt x="14385" y="4132"/>
                    <a:pt x="13851" y="7947"/>
                  </a:cubicBezTo>
                  <a:cubicBezTo>
                    <a:pt x="13316" y="11761"/>
                    <a:pt x="9793" y="14434"/>
                    <a:pt x="5978" y="13875"/>
                  </a:cubicBezTo>
                  <a:cubicBezTo>
                    <a:pt x="2188" y="13341"/>
                    <a:pt x="-485" y="9817"/>
                    <a:pt x="74" y="6003"/>
                  </a:cubicBezTo>
                  <a:cubicBezTo>
                    <a:pt x="609" y="2188"/>
                    <a:pt x="4132" y="-485"/>
                    <a:pt x="7922" y="74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668CC9C4-E649-B775-5937-7C2B03217BAD}"/>
                </a:ext>
              </a:extLst>
            </p:cNvPr>
            <p:cNvSpPr/>
            <p:nvPr/>
          </p:nvSpPr>
          <p:spPr>
            <a:xfrm>
              <a:off x="6349484" y="406028"/>
              <a:ext cx="540390" cy="325680"/>
            </a:xfrm>
            <a:custGeom>
              <a:avLst/>
              <a:gdLst>
                <a:gd name="connsiteX0" fmla="*/ 0 w 305036"/>
                <a:gd name="connsiteY0" fmla="*/ 0 h 183838"/>
                <a:gd name="connsiteX1" fmla="*/ 97313 w 305036"/>
                <a:gd name="connsiteY1" fmla="*/ 183839 h 183838"/>
                <a:gd name="connsiteX2" fmla="*/ 305037 w 305036"/>
                <a:gd name="connsiteY2" fmla="*/ 148436 h 18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5036" h="183838">
                  <a:moveTo>
                    <a:pt x="0" y="0"/>
                  </a:moveTo>
                  <a:lnTo>
                    <a:pt x="97313" y="183839"/>
                  </a:lnTo>
                  <a:lnTo>
                    <a:pt x="305037" y="148436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C029D708-B1FD-B533-637B-C5FD5DD37998}"/>
                </a:ext>
              </a:extLst>
            </p:cNvPr>
            <p:cNvSpPr/>
            <p:nvPr/>
          </p:nvSpPr>
          <p:spPr>
            <a:xfrm>
              <a:off x="4145046" y="3396216"/>
              <a:ext cx="416377" cy="1077208"/>
            </a:xfrm>
            <a:custGeom>
              <a:avLst/>
              <a:gdLst>
                <a:gd name="connsiteX0" fmla="*/ 0 w 235034"/>
                <a:gd name="connsiteY0" fmla="*/ 608057 h 608056"/>
                <a:gd name="connsiteX1" fmla="*/ 133712 w 235034"/>
                <a:gd name="connsiteY1" fmla="*/ 391465 h 608056"/>
                <a:gd name="connsiteX2" fmla="*/ 90972 w 235034"/>
                <a:gd name="connsiteY2" fmla="*/ 291236 h 608056"/>
                <a:gd name="connsiteX3" fmla="*/ 235034 w 235034"/>
                <a:gd name="connsiteY3" fmla="*/ 0 h 60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034" h="608056">
                  <a:moveTo>
                    <a:pt x="0" y="608057"/>
                  </a:moveTo>
                  <a:lnTo>
                    <a:pt x="133712" y="391465"/>
                  </a:lnTo>
                  <a:lnTo>
                    <a:pt x="90972" y="291236"/>
                  </a:lnTo>
                  <a:lnTo>
                    <a:pt x="235034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EE49148-DEB4-A97B-C737-98D6BA4F4278}"/>
                </a:ext>
              </a:extLst>
            </p:cNvPr>
            <p:cNvSpPr/>
            <p:nvPr/>
          </p:nvSpPr>
          <p:spPr>
            <a:xfrm>
              <a:off x="5124027" y="2353528"/>
              <a:ext cx="73736" cy="51997"/>
            </a:xfrm>
            <a:custGeom>
              <a:avLst/>
              <a:gdLst>
                <a:gd name="connsiteX0" fmla="*/ 41622 w 41622"/>
                <a:gd name="connsiteY0" fmla="*/ 29352 h 29351"/>
                <a:gd name="connsiteX1" fmla="*/ 19608 w 41622"/>
                <a:gd name="connsiteY1" fmla="*/ 4690 h 29351"/>
                <a:gd name="connsiteX2" fmla="*/ 0 w 41622"/>
                <a:gd name="connsiteY2" fmla="*/ 0 h 2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22" h="29351">
                  <a:moveTo>
                    <a:pt x="41622" y="29352"/>
                  </a:moveTo>
                  <a:lnTo>
                    <a:pt x="19608" y="4690"/>
                  </a:ln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4B9E7BD1-D85C-6D29-3CBB-E271E5A5CDA9}"/>
                </a:ext>
              </a:extLst>
            </p:cNvPr>
            <p:cNvSpPr/>
            <p:nvPr/>
          </p:nvSpPr>
          <p:spPr>
            <a:xfrm>
              <a:off x="5153814" y="2316596"/>
              <a:ext cx="4950" cy="45240"/>
            </a:xfrm>
            <a:custGeom>
              <a:avLst/>
              <a:gdLst>
                <a:gd name="connsiteX0" fmla="*/ 2794 w 2794"/>
                <a:gd name="connsiteY0" fmla="*/ 25537 h 25537"/>
                <a:gd name="connsiteX1" fmla="*/ 0 w 2794"/>
                <a:gd name="connsiteY1" fmla="*/ 0 h 2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4" h="25537">
                  <a:moveTo>
                    <a:pt x="2794" y="25537"/>
                  </a:moveTo>
                  <a:lnTo>
                    <a:pt x="0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EB94328C-F869-D486-B33F-D461D2CE02EF}"/>
                </a:ext>
              </a:extLst>
            </p:cNvPr>
            <p:cNvSpPr/>
            <p:nvPr/>
          </p:nvSpPr>
          <p:spPr>
            <a:xfrm>
              <a:off x="5345323" y="2225253"/>
              <a:ext cx="64051" cy="14204"/>
            </a:xfrm>
            <a:custGeom>
              <a:avLst/>
              <a:gdLst>
                <a:gd name="connsiteX0" fmla="*/ 0 w 36155"/>
                <a:gd name="connsiteY0" fmla="*/ 8018 h 8018"/>
                <a:gd name="connsiteX1" fmla="*/ 36155 w 36155"/>
                <a:gd name="connsiteY1" fmla="*/ 0 h 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155" h="8018">
                  <a:moveTo>
                    <a:pt x="0" y="8018"/>
                  </a:moveTo>
                  <a:lnTo>
                    <a:pt x="36155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FA5033AA-D743-98A7-7DB0-DA5C16962BA9}"/>
                </a:ext>
              </a:extLst>
            </p:cNvPr>
            <p:cNvSpPr/>
            <p:nvPr/>
          </p:nvSpPr>
          <p:spPr>
            <a:xfrm>
              <a:off x="4992651" y="3957010"/>
              <a:ext cx="19241" cy="65385"/>
            </a:xfrm>
            <a:custGeom>
              <a:avLst/>
              <a:gdLst>
                <a:gd name="connsiteX0" fmla="*/ 10861 w 10861"/>
                <a:gd name="connsiteY0" fmla="*/ 36909 h 36908"/>
                <a:gd name="connsiteX1" fmla="*/ 0 w 10861"/>
                <a:gd name="connsiteY1" fmla="*/ 0 h 3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61" h="36908">
                  <a:moveTo>
                    <a:pt x="10861" y="36909"/>
                  </a:moveTo>
                  <a:lnTo>
                    <a:pt x="0" y="0"/>
                  </a:ln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B940333-7D63-31E4-C4DB-4B8C2A012D90}"/>
                </a:ext>
              </a:extLst>
            </p:cNvPr>
            <p:cNvSpPr/>
            <p:nvPr/>
          </p:nvSpPr>
          <p:spPr>
            <a:xfrm>
              <a:off x="4951975" y="4001133"/>
              <a:ext cx="275058" cy="759018"/>
            </a:xfrm>
            <a:custGeom>
              <a:avLst/>
              <a:gdLst>
                <a:gd name="connsiteX0" fmla="*/ 148995 w 155263"/>
                <a:gd name="connsiteY0" fmla="*/ 428446 h 428446"/>
                <a:gd name="connsiteX1" fmla="*/ 155264 w 155263"/>
                <a:gd name="connsiteY1" fmla="*/ 206751 h 428446"/>
                <a:gd name="connsiteX2" fmla="*/ 33823 w 155263"/>
                <a:gd name="connsiteY2" fmla="*/ 12003 h 428446"/>
                <a:gd name="connsiteX3" fmla="*/ 0 w 155263"/>
                <a:gd name="connsiteY3" fmla="*/ 0 h 42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63" h="428446">
                  <a:moveTo>
                    <a:pt x="148995" y="428446"/>
                  </a:moveTo>
                  <a:lnTo>
                    <a:pt x="155264" y="206751"/>
                  </a:lnTo>
                  <a:lnTo>
                    <a:pt x="33823" y="12003"/>
                  </a:ln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F8D7BE81-5E1D-7769-507C-03EEF14C491A}"/>
                </a:ext>
              </a:extLst>
            </p:cNvPr>
            <p:cNvSpPr/>
            <p:nvPr/>
          </p:nvSpPr>
          <p:spPr>
            <a:xfrm>
              <a:off x="5215928" y="4760151"/>
              <a:ext cx="25610" cy="58508"/>
            </a:xfrm>
            <a:custGeom>
              <a:avLst/>
              <a:gdLst>
                <a:gd name="connsiteX0" fmla="*/ 23885 w 23884"/>
                <a:gd name="connsiteY0" fmla="*/ 59482 h 59481"/>
                <a:gd name="connsiteX1" fmla="*/ 0 w 23884"/>
                <a:gd name="connsiteY1" fmla="*/ 0 h 59481"/>
                <a:gd name="connsiteX0" fmla="*/ 23885 w 23885"/>
                <a:gd name="connsiteY0" fmla="*/ 59482 h 59482"/>
                <a:gd name="connsiteX1" fmla="*/ 14226 w 23885"/>
                <a:gd name="connsiteY1" fmla="*/ 30898 h 59482"/>
                <a:gd name="connsiteX2" fmla="*/ 0 w 23885"/>
                <a:gd name="connsiteY2" fmla="*/ 0 h 59482"/>
                <a:gd name="connsiteX0" fmla="*/ 14226 w 14456"/>
                <a:gd name="connsiteY0" fmla="*/ 30898 h 33026"/>
                <a:gd name="connsiteX1" fmla="*/ 0 w 14456"/>
                <a:gd name="connsiteY1" fmla="*/ 0 h 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56" h="33026">
                  <a:moveTo>
                    <a:pt x="14226" y="30898"/>
                  </a:moveTo>
                  <a:cubicBezTo>
                    <a:pt x="15923" y="39655"/>
                    <a:pt x="7962" y="19827"/>
                    <a:pt x="0" y="0"/>
                  </a:cubicBezTo>
                </a:path>
              </a:pathLst>
            </a:custGeom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5E217303-A249-9987-9D66-42844F49BE2C}"/>
                </a:ext>
              </a:extLst>
            </p:cNvPr>
            <p:cNvSpPr/>
            <p:nvPr/>
          </p:nvSpPr>
          <p:spPr>
            <a:xfrm>
              <a:off x="4992696" y="3956968"/>
              <a:ext cx="234381" cy="803183"/>
            </a:xfrm>
            <a:custGeom>
              <a:avLst/>
              <a:gdLst>
                <a:gd name="connsiteX0" fmla="*/ 126009 w 132302"/>
                <a:gd name="connsiteY0" fmla="*/ 453376 h 453376"/>
                <a:gd name="connsiteX1" fmla="*/ 132302 w 132302"/>
                <a:gd name="connsiteY1" fmla="*/ 231681 h 453376"/>
                <a:gd name="connsiteX2" fmla="*/ 10861 w 132302"/>
                <a:gd name="connsiteY2" fmla="*/ 36909 h 453376"/>
                <a:gd name="connsiteX3" fmla="*/ 10861 w 132302"/>
                <a:gd name="connsiteY3" fmla="*/ 36909 h 453376"/>
                <a:gd name="connsiteX4" fmla="*/ 0 w 132302"/>
                <a:gd name="connsiteY4" fmla="*/ 0 h 45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02" h="453376">
                  <a:moveTo>
                    <a:pt x="126009" y="453376"/>
                  </a:moveTo>
                  <a:lnTo>
                    <a:pt x="132302" y="231681"/>
                  </a:lnTo>
                  <a:lnTo>
                    <a:pt x="10861" y="36909"/>
                  </a:lnTo>
                  <a:moveTo>
                    <a:pt x="10861" y="36909"/>
                  </a:moveTo>
                  <a:lnTo>
                    <a:pt x="0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2B230EA-ADA0-2285-2CCB-ADBC75C15A18}"/>
                </a:ext>
              </a:extLst>
            </p:cNvPr>
            <p:cNvSpPr/>
            <p:nvPr/>
          </p:nvSpPr>
          <p:spPr>
            <a:xfrm>
              <a:off x="5193505" y="4760150"/>
              <a:ext cx="22423" cy="57117"/>
            </a:xfrm>
            <a:custGeom>
              <a:avLst/>
              <a:gdLst>
                <a:gd name="connsiteX0" fmla="*/ 34722 w 34721"/>
                <a:gd name="connsiteY0" fmla="*/ 0 h 45169"/>
                <a:gd name="connsiteX1" fmla="*/ 0 w 34721"/>
                <a:gd name="connsiteY1" fmla="*/ 45170 h 45169"/>
                <a:gd name="connsiteX0" fmla="*/ 34722 w 34722"/>
                <a:gd name="connsiteY0" fmla="*/ 0 h 45170"/>
                <a:gd name="connsiteX1" fmla="*/ 22065 w 34722"/>
                <a:gd name="connsiteY1" fmla="*/ 32241 h 45170"/>
                <a:gd name="connsiteX2" fmla="*/ 0 w 34722"/>
                <a:gd name="connsiteY2" fmla="*/ 45170 h 45170"/>
                <a:gd name="connsiteX0" fmla="*/ 12657 w 12657"/>
                <a:gd name="connsiteY0" fmla="*/ 0 h 32241"/>
                <a:gd name="connsiteX1" fmla="*/ 0 w 12657"/>
                <a:gd name="connsiteY1" fmla="*/ 32241 h 3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7" h="32241">
                  <a:moveTo>
                    <a:pt x="12657" y="0"/>
                  </a:moveTo>
                  <a:lnTo>
                    <a:pt x="0" y="32241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F4B45845-D8F8-70BE-ADB2-B065B87BDEDD}"/>
                </a:ext>
              </a:extLst>
            </p:cNvPr>
            <p:cNvSpPr/>
            <p:nvPr/>
          </p:nvSpPr>
          <p:spPr>
            <a:xfrm>
              <a:off x="5684520" y="371722"/>
              <a:ext cx="232099" cy="28667"/>
            </a:xfrm>
            <a:custGeom>
              <a:avLst/>
              <a:gdLst>
                <a:gd name="connsiteX0" fmla="*/ 0 w 131014"/>
                <a:gd name="connsiteY0" fmla="*/ 16182 h 16182"/>
                <a:gd name="connsiteX1" fmla="*/ 86015 w 131014"/>
                <a:gd name="connsiteY1" fmla="*/ 14068 h 16182"/>
                <a:gd name="connsiteX2" fmla="*/ 131015 w 131014"/>
                <a:gd name="connsiteY2" fmla="*/ 0 h 1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14" h="16182">
                  <a:moveTo>
                    <a:pt x="0" y="16182"/>
                  </a:moveTo>
                  <a:lnTo>
                    <a:pt x="86015" y="14068"/>
                  </a:lnTo>
                  <a:lnTo>
                    <a:pt x="131015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1ED1892D-1269-1011-3F8D-AE4396E94DFD}"/>
                </a:ext>
              </a:extLst>
            </p:cNvPr>
            <p:cNvSpPr/>
            <p:nvPr/>
          </p:nvSpPr>
          <p:spPr>
            <a:xfrm>
              <a:off x="5811632" y="1631156"/>
              <a:ext cx="1163047" cy="338494"/>
            </a:xfrm>
            <a:custGeom>
              <a:avLst/>
              <a:gdLst>
                <a:gd name="connsiteX0" fmla="*/ 1199761 w 1199760"/>
                <a:gd name="connsiteY0" fmla="*/ 178420 h 239845"/>
                <a:gd name="connsiteX1" fmla="*/ 1166254 w 1199760"/>
                <a:gd name="connsiteY1" fmla="*/ 169454 h 239845"/>
                <a:gd name="connsiteX2" fmla="*/ 1166254 w 1199760"/>
                <a:gd name="connsiteY2" fmla="*/ 169454 h 239845"/>
                <a:gd name="connsiteX3" fmla="*/ 1055285 w 1199760"/>
                <a:gd name="connsiteY3" fmla="*/ 239845 h 239845"/>
                <a:gd name="connsiteX4" fmla="*/ 913434 w 1199760"/>
                <a:gd name="connsiteY4" fmla="*/ 188577 h 239845"/>
                <a:gd name="connsiteX5" fmla="*/ 943490 w 1199760"/>
                <a:gd name="connsiteY5" fmla="*/ 0 h 239845"/>
                <a:gd name="connsiteX6" fmla="*/ 505957 w 1199760"/>
                <a:gd name="connsiteY6" fmla="*/ 73987 h 239845"/>
                <a:gd name="connsiteX7" fmla="*/ 227283 w 1199760"/>
                <a:gd name="connsiteY7" fmla="*/ 226603 h 239845"/>
                <a:gd name="connsiteX8" fmla="*/ 36957 w 1199760"/>
                <a:gd name="connsiteY8" fmla="*/ 191784 h 239845"/>
                <a:gd name="connsiteX9" fmla="*/ 0 w 1199760"/>
                <a:gd name="connsiteY9" fmla="*/ 239359 h 239845"/>
                <a:gd name="connsiteX0" fmla="*/ 1199761 w 1199761"/>
                <a:gd name="connsiteY0" fmla="*/ 178420 h 239845"/>
                <a:gd name="connsiteX1" fmla="*/ 1166254 w 1199761"/>
                <a:gd name="connsiteY1" fmla="*/ 169454 h 239845"/>
                <a:gd name="connsiteX2" fmla="*/ 1166254 w 1199761"/>
                <a:gd name="connsiteY2" fmla="*/ 169454 h 239845"/>
                <a:gd name="connsiteX3" fmla="*/ 1055285 w 1199761"/>
                <a:gd name="connsiteY3" fmla="*/ 239845 h 239845"/>
                <a:gd name="connsiteX4" fmla="*/ 913434 w 1199761"/>
                <a:gd name="connsiteY4" fmla="*/ 188577 h 239845"/>
                <a:gd name="connsiteX5" fmla="*/ 943490 w 1199761"/>
                <a:gd name="connsiteY5" fmla="*/ 0 h 239845"/>
                <a:gd name="connsiteX6" fmla="*/ 656510 w 1199761"/>
                <a:gd name="connsiteY6" fmla="*/ 48288 h 239845"/>
                <a:gd name="connsiteX7" fmla="*/ 505957 w 1199761"/>
                <a:gd name="connsiteY7" fmla="*/ 73987 h 239845"/>
                <a:gd name="connsiteX8" fmla="*/ 227283 w 1199761"/>
                <a:gd name="connsiteY8" fmla="*/ 226603 h 239845"/>
                <a:gd name="connsiteX9" fmla="*/ 36957 w 1199761"/>
                <a:gd name="connsiteY9" fmla="*/ 191784 h 239845"/>
                <a:gd name="connsiteX10" fmla="*/ 0 w 1199761"/>
                <a:gd name="connsiteY10" fmla="*/ 239359 h 239845"/>
                <a:gd name="connsiteX0" fmla="*/ 1199761 w 1199761"/>
                <a:gd name="connsiteY0" fmla="*/ 130132 h 191557"/>
                <a:gd name="connsiteX1" fmla="*/ 1166254 w 1199761"/>
                <a:gd name="connsiteY1" fmla="*/ 121166 h 191557"/>
                <a:gd name="connsiteX2" fmla="*/ 1166254 w 1199761"/>
                <a:gd name="connsiteY2" fmla="*/ 121166 h 191557"/>
                <a:gd name="connsiteX3" fmla="*/ 1055285 w 1199761"/>
                <a:gd name="connsiteY3" fmla="*/ 191557 h 191557"/>
                <a:gd name="connsiteX4" fmla="*/ 913434 w 1199761"/>
                <a:gd name="connsiteY4" fmla="*/ 140289 h 191557"/>
                <a:gd name="connsiteX5" fmla="*/ 656510 w 1199761"/>
                <a:gd name="connsiteY5" fmla="*/ 0 h 191557"/>
                <a:gd name="connsiteX6" fmla="*/ 505957 w 1199761"/>
                <a:gd name="connsiteY6" fmla="*/ 25699 h 191557"/>
                <a:gd name="connsiteX7" fmla="*/ 227283 w 1199761"/>
                <a:gd name="connsiteY7" fmla="*/ 178315 h 191557"/>
                <a:gd name="connsiteX8" fmla="*/ 36957 w 1199761"/>
                <a:gd name="connsiteY8" fmla="*/ 143496 h 191557"/>
                <a:gd name="connsiteX9" fmla="*/ 0 w 1199761"/>
                <a:gd name="connsiteY9" fmla="*/ 191071 h 191557"/>
                <a:gd name="connsiteX0" fmla="*/ 1199761 w 1199761"/>
                <a:gd name="connsiteY0" fmla="*/ 130132 h 191557"/>
                <a:gd name="connsiteX1" fmla="*/ 1166254 w 1199761"/>
                <a:gd name="connsiteY1" fmla="*/ 121166 h 191557"/>
                <a:gd name="connsiteX2" fmla="*/ 1166254 w 1199761"/>
                <a:gd name="connsiteY2" fmla="*/ 121166 h 191557"/>
                <a:gd name="connsiteX3" fmla="*/ 1055285 w 1199761"/>
                <a:gd name="connsiteY3" fmla="*/ 191557 h 191557"/>
                <a:gd name="connsiteX4" fmla="*/ 656510 w 1199761"/>
                <a:gd name="connsiteY4" fmla="*/ 0 h 191557"/>
                <a:gd name="connsiteX5" fmla="*/ 505957 w 1199761"/>
                <a:gd name="connsiteY5" fmla="*/ 25699 h 191557"/>
                <a:gd name="connsiteX6" fmla="*/ 227283 w 1199761"/>
                <a:gd name="connsiteY6" fmla="*/ 178315 h 191557"/>
                <a:gd name="connsiteX7" fmla="*/ 36957 w 1199761"/>
                <a:gd name="connsiteY7" fmla="*/ 143496 h 191557"/>
                <a:gd name="connsiteX8" fmla="*/ 0 w 1199761"/>
                <a:gd name="connsiteY8" fmla="*/ 191071 h 191557"/>
                <a:gd name="connsiteX0" fmla="*/ 1199761 w 1199761"/>
                <a:gd name="connsiteY0" fmla="*/ 130132 h 191071"/>
                <a:gd name="connsiteX1" fmla="*/ 1166254 w 1199761"/>
                <a:gd name="connsiteY1" fmla="*/ 121166 h 191071"/>
                <a:gd name="connsiteX2" fmla="*/ 1166254 w 1199761"/>
                <a:gd name="connsiteY2" fmla="*/ 121166 h 191071"/>
                <a:gd name="connsiteX3" fmla="*/ 656510 w 1199761"/>
                <a:gd name="connsiteY3" fmla="*/ 0 h 191071"/>
                <a:gd name="connsiteX4" fmla="*/ 505957 w 1199761"/>
                <a:gd name="connsiteY4" fmla="*/ 25699 h 191071"/>
                <a:gd name="connsiteX5" fmla="*/ 227283 w 1199761"/>
                <a:gd name="connsiteY5" fmla="*/ 178315 h 191071"/>
                <a:gd name="connsiteX6" fmla="*/ 36957 w 1199761"/>
                <a:gd name="connsiteY6" fmla="*/ 143496 h 191071"/>
                <a:gd name="connsiteX7" fmla="*/ 0 w 1199761"/>
                <a:gd name="connsiteY7" fmla="*/ 191071 h 191071"/>
                <a:gd name="connsiteX0" fmla="*/ 1199761 w 1199761"/>
                <a:gd name="connsiteY0" fmla="*/ 130132 h 191071"/>
                <a:gd name="connsiteX1" fmla="*/ 1166254 w 1199761"/>
                <a:gd name="connsiteY1" fmla="*/ 121166 h 191071"/>
                <a:gd name="connsiteX2" fmla="*/ 656510 w 1199761"/>
                <a:gd name="connsiteY2" fmla="*/ 0 h 191071"/>
                <a:gd name="connsiteX3" fmla="*/ 505957 w 1199761"/>
                <a:gd name="connsiteY3" fmla="*/ 25699 h 191071"/>
                <a:gd name="connsiteX4" fmla="*/ 227283 w 1199761"/>
                <a:gd name="connsiteY4" fmla="*/ 178315 h 191071"/>
                <a:gd name="connsiteX5" fmla="*/ 36957 w 1199761"/>
                <a:gd name="connsiteY5" fmla="*/ 143496 h 191071"/>
                <a:gd name="connsiteX6" fmla="*/ 0 w 1199761"/>
                <a:gd name="connsiteY6" fmla="*/ 191071 h 191071"/>
                <a:gd name="connsiteX0" fmla="*/ 1166254 w 1166254"/>
                <a:gd name="connsiteY0" fmla="*/ 121166 h 191071"/>
                <a:gd name="connsiteX1" fmla="*/ 656510 w 1166254"/>
                <a:gd name="connsiteY1" fmla="*/ 0 h 191071"/>
                <a:gd name="connsiteX2" fmla="*/ 505957 w 1166254"/>
                <a:gd name="connsiteY2" fmla="*/ 25699 h 191071"/>
                <a:gd name="connsiteX3" fmla="*/ 227283 w 1166254"/>
                <a:gd name="connsiteY3" fmla="*/ 178315 h 191071"/>
                <a:gd name="connsiteX4" fmla="*/ 36957 w 1166254"/>
                <a:gd name="connsiteY4" fmla="*/ 143496 h 191071"/>
                <a:gd name="connsiteX5" fmla="*/ 0 w 1166254"/>
                <a:gd name="connsiteY5" fmla="*/ 191071 h 191071"/>
                <a:gd name="connsiteX0" fmla="*/ 656510 w 656510"/>
                <a:gd name="connsiteY0" fmla="*/ 0 h 191071"/>
                <a:gd name="connsiteX1" fmla="*/ 505957 w 656510"/>
                <a:gd name="connsiteY1" fmla="*/ 25699 h 191071"/>
                <a:gd name="connsiteX2" fmla="*/ 227283 w 656510"/>
                <a:gd name="connsiteY2" fmla="*/ 178315 h 191071"/>
                <a:gd name="connsiteX3" fmla="*/ 36957 w 656510"/>
                <a:gd name="connsiteY3" fmla="*/ 143496 h 191071"/>
                <a:gd name="connsiteX4" fmla="*/ 0 w 656510"/>
                <a:gd name="connsiteY4" fmla="*/ 191071 h 19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510" h="191071">
                  <a:moveTo>
                    <a:pt x="656510" y="0"/>
                  </a:moveTo>
                  <a:lnTo>
                    <a:pt x="505957" y="25699"/>
                  </a:lnTo>
                  <a:lnTo>
                    <a:pt x="227283" y="178315"/>
                  </a:lnTo>
                  <a:lnTo>
                    <a:pt x="36957" y="143496"/>
                  </a:lnTo>
                  <a:lnTo>
                    <a:pt x="0" y="191071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2DB71B0-2131-7CCD-D966-1D9F248866AB}"/>
                </a:ext>
              </a:extLst>
            </p:cNvPr>
            <p:cNvSpPr/>
            <p:nvPr/>
          </p:nvSpPr>
          <p:spPr>
            <a:xfrm>
              <a:off x="4352869" y="252413"/>
              <a:ext cx="1602635" cy="4357295"/>
            </a:xfrm>
            <a:custGeom>
              <a:avLst/>
              <a:gdLst>
                <a:gd name="connsiteX0" fmla="*/ 0 w 968055"/>
                <a:gd name="connsiteY0" fmla="*/ 3189474 h 3189473"/>
                <a:gd name="connsiteX1" fmla="*/ 12441 w 968055"/>
                <a:gd name="connsiteY1" fmla="*/ 3137063 h 3189473"/>
                <a:gd name="connsiteX2" fmla="*/ 108758 w 968055"/>
                <a:gd name="connsiteY2" fmla="*/ 2971983 h 3189473"/>
                <a:gd name="connsiteX3" fmla="*/ 250804 w 968055"/>
                <a:gd name="connsiteY3" fmla="*/ 2886454 h 3189473"/>
                <a:gd name="connsiteX4" fmla="*/ 333635 w 968055"/>
                <a:gd name="connsiteY4" fmla="*/ 2850906 h 3189473"/>
                <a:gd name="connsiteX5" fmla="*/ 439016 w 968055"/>
                <a:gd name="connsiteY5" fmla="*/ 2736633 h 3189473"/>
                <a:gd name="connsiteX6" fmla="*/ 638113 w 968055"/>
                <a:gd name="connsiteY6" fmla="*/ 2549587 h 3189473"/>
                <a:gd name="connsiteX7" fmla="*/ 650505 w 968055"/>
                <a:gd name="connsiteY7" fmla="*/ 2475478 h 3189473"/>
                <a:gd name="connsiteX8" fmla="*/ 597074 w 968055"/>
                <a:gd name="connsiteY8" fmla="*/ 2079688 h 3189473"/>
                <a:gd name="connsiteX9" fmla="*/ 624312 w 968055"/>
                <a:gd name="connsiteY9" fmla="*/ 1837292 h 3189473"/>
                <a:gd name="connsiteX10" fmla="*/ 788834 w 968055"/>
                <a:gd name="connsiteY10" fmla="*/ 1793288 h 3189473"/>
                <a:gd name="connsiteX11" fmla="*/ 788834 w 968055"/>
                <a:gd name="connsiteY11" fmla="*/ 1793288 h 3189473"/>
                <a:gd name="connsiteX12" fmla="*/ 823434 w 968055"/>
                <a:gd name="connsiteY12" fmla="*/ 1699206 h 3189473"/>
                <a:gd name="connsiteX13" fmla="*/ 823191 w 968055"/>
                <a:gd name="connsiteY13" fmla="*/ 1698550 h 3189473"/>
                <a:gd name="connsiteX14" fmla="*/ 714798 w 968055"/>
                <a:gd name="connsiteY14" fmla="*/ 1364137 h 3189473"/>
                <a:gd name="connsiteX15" fmla="*/ 787279 w 968055"/>
                <a:gd name="connsiteY15" fmla="*/ 1292288 h 3189473"/>
                <a:gd name="connsiteX16" fmla="*/ 773502 w 968055"/>
                <a:gd name="connsiteY16" fmla="*/ 1132675 h 3189473"/>
                <a:gd name="connsiteX17" fmla="*/ 778944 w 968055"/>
                <a:gd name="connsiteY17" fmla="*/ 1003045 h 3189473"/>
                <a:gd name="connsiteX18" fmla="*/ 818380 w 968055"/>
                <a:gd name="connsiteY18" fmla="*/ 875383 h 3189473"/>
                <a:gd name="connsiteX19" fmla="*/ 846104 w 968055"/>
                <a:gd name="connsiteY19" fmla="*/ 859881 h 3189473"/>
                <a:gd name="connsiteX20" fmla="*/ 866296 w 968055"/>
                <a:gd name="connsiteY20" fmla="*/ 844549 h 3189473"/>
                <a:gd name="connsiteX21" fmla="*/ 882745 w 968055"/>
                <a:gd name="connsiteY21" fmla="*/ 797217 h 3189473"/>
                <a:gd name="connsiteX22" fmla="*/ 922230 w 968055"/>
                <a:gd name="connsiteY22" fmla="*/ 676140 h 3189473"/>
                <a:gd name="connsiteX23" fmla="*/ 929300 w 968055"/>
                <a:gd name="connsiteY23" fmla="*/ 577539 h 3189473"/>
                <a:gd name="connsiteX24" fmla="*/ 895356 w 968055"/>
                <a:gd name="connsiteY24" fmla="*/ 435833 h 3189473"/>
                <a:gd name="connsiteX25" fmla="*/ 895356 w 968055"/>
                <a:gd name="connsiteY25" fmla="*/ 435833 h 3189473"/>
                <a:gd name="connsiteX26" fmla="*/ 869794 w 968055"/>
                <a:gd name="connsiteY26" fmla="*/ 391513 h 3189473"/>
                <a:gd name="connsiteX27" fmla="*/ 869794 w 968055"/>
                <a:gd name="connsiteY27" fmla="*/ 391513 h 3189473"/>
                <a:gd name="connsiteX28" fmla="*/ 755351 w 968055"/>
                <a:gd name="connsiteY28" fmla="*/ 286643 h 3189473"/>
                <a:gd name="connsiteX29" fmla="*/ 761668 w 968055"/>
                <a:gd name="connsiteY29" fmla="*/ 193120 h 3189473"/>
                <a:gd name="connsiteX30" fmla="*/ 774401 w 968055"/>
                <a:gd name="connsiteY30" fmla="*/ 164789 h 3189473"/>
                <a:gd name="connsiteX31" fmla="*/ 938825 w 968055"/>
                <a:gd name="connsiteY31" fmla="*/ 31563 h 3189473"/>
                <a:gd name="connsiteX32" fmla="*/ 968055 w 968055"/>
                <a:gd name="connsiteY32" fmla="*/ 22986 h 3189473"/>
                <a:gd name="connsiteX33" fmla="*/ 964484 w 968055"/>
                <a:gd name="connsiteY33" fmla="*/ 0 h 3189473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87279 w 968055"/>
                <a:gd name="connsiteY15" fmla="*/ 1292288 h 3189474"/>
                <a:gd name="connsiteX16" fmla="*/ 773502 w 968055"/>
                <a:gd name="connsiteY16" fmla="*/ 1132675 h 3189474"/>
                <a:gd name="connsiteX17" fmla="*/ 778944 w 968055"/>
                <a:gd name="connsiteY17" fmla="*/ 1003045 h 3189474"/>
                <a:gd name="connsiteX18" fmla="*/ 818380 w 968055"/>
                <a:gd name="connsiteY18" fmla="*/ 875383 h 3189474"/>
                <a:gd name="connsiteX19" fmla="*/ 846104 w 968055"/>
                <a:gd name="connsiteY19" fmla="*/ 859881 h 3189474"/>
                <a:gd name="connsiteX20" fmla="*/ 866296 w 968055"/>
                <a:gd name="connsiteY20" fmla="*/ 844549 h 3189474"/>
                <a:gd name="connsiteX21" fmla="*/ 882745 w 968055"/>
                <a:gd name="connsiteY21" fmla="*/ 797217 h 3189474"/>
                <a:gd name="connsiteX22" fmla="*/ 904646 w 968055"/>
                <a:gd name="connsiteY22" fmla="*/ 729894 h 3189474"/>
                <a:gd name="connsiteX23" fmla="*/ 922230 w 968055"/>
                <a:gd name="connsiteY23" fmla="*/ 676140 h 3189474"/>
                <a:gd name="connsiteX24" fmla="*/ 929300 w 968055"/>
                <a:gd name="connsiteY24" fmla="*/ 577539 h 3189474"/>
                <a:gd name="connsiteX25" fmla="*/ 895356 w 968055"/>
                <a:gd name="connsiteY25" fmla="*/ 435833 h 3189474"/>
                <a:gd name="connsiteX26" fmla="*/ 895356 w 968055"/>
                <a:gd name="connsiteY26" fmla="*/ 435833 h 3189474"/>
                <a:gd name="connsiteX27" fmla="*/ 869794 w 968055"/>
                <a:gd name="connsiteY27" fmla="*/ 391513 h 3189474"/>
                <a:gd name="connsiteX28" fmla="*/ 869794 w 968055"/>
                <a:gd name="connsiteY28" fmla="*/ 391513 h 3189474"/>
                <a:gd name="connsiteX29" fmla="*/ 755351 w 968055"/>
                <a:gd name="connsiteY29" fmla="*/ 286643 h 3189474"/>
                <a:gd name="connsiteX30" fmla="*/ 761668 w 968055"/>
                <a:gd name="connsiteY30" fmla="*/ 193120 h 3189474"/>
                <a:gd name="connsiteX31" fmla="*/ 774401 w 968055"/>
                <a:gd name="connsiteY31" fmla="*/ 164789 h 3189474"/>
                <a:gd name="connsiteX32" fmla="*/ 938825 w 968055"/>
                <a:gd name="connsiteY32" fmla="*/ 31563 h 3189474"/>
                <a:gd name="connsiteX33" fmla="*/ 968055 w 968055"/>
                <a:gd name="connsiteY33" fmla="*/ 22986 h 3189474"/>
                <a:gd name="connsiteX34" fmla="*/ 964484 w 968055"/>
                <a:gd name="connsiteY34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87279 w 968055"/>
                <a:gd name="connsiteY15" fmla="*/ 1292288 h 3189474"/>
                <a:gd name="connsiteX16" fmla="*/ 773502 w 968055"/>
                <a:gd name="connsiteY16" fmla="*/ 1132675 h 3189474"/>
                <a:gd name="connsiteX17" fmla="*/ 778944 w 968055"/>
                <a:gd name="connsiteY17" fmla="*/ 1003045 h 3189474"/>
                <a:gd name="connsiteX18" fmla="*/ 818380 w 968055"/>
                <a:gd name="connsiteY18" fmla="*/ 875383 h 3189474"/>
                <a:gd name="connsiteX19" fmla="*/ 846104 w 968055"/>
                <a:gd name="connsiteY19" fmla="*/ 859881 h 3189474"/>
                <a:gd name="connsiteX20" fmla="*/ 866296 w 968055"/>
                <a:gd name="connsiteY20" fmla="*/ 844549 h 3189474"/>
                <a:gd name="connsiteX21" fmla="*/ 882745 w 968055"/>
                <a:gd name="connsiteY21" fmla="*/ 797217 h 3189474"/>
                <a:gd name="connsiteX22" fmla="*/ 904646 w 968055"/>
                <a:gd name="connsiteY22" fmla="*/ 729894 h 3189474"/>
                <a:gd name="connsiteX23" fmla="*/ 929300 w 968055"/>
                <a:gd name="connsiteY23" fmla="*/ 577539 h 3189474"/>
                <a:gd name="connsiteX24" fmla="*/ 895356 w 968055"/>
                <a:gd name="connsiteY24" fmla="*/ 435833 h 3189474"/>
                <a:gd name="connsiteX25" fmla="*/ 895356 w 968055"/>
                <a:gd name="connsiteY25" fmla="*/ 435833 h 3189474"/>
                <a:gd name="connsiteX26" fmla="*/ 869794 w 968055"/>
                <a:gd name="connsiteY26" fmla="*/ 391513 h 3189474"/>
                <a:gd name="connsiteX27" fmla="*/ 869794 w 968055"/>
                <a:gd name="connsiteY27" fmla="*/ 391513 h 3189474"/>
                <a:gd name="connsiteX28" fmla="*/ 755351 w 968055"/>
                <a:gd name="connsiteY28" fmla="*/ 286643 h 3189474"/>
                <a:gd name="connsiteX29" fmla="*/ 761668 w 968055"/>
                <a:gd name="connsiteY29" fmla="*/ 193120 h 3189474"/>
                <a:gd name="connsiteX30" fmla="*/ 774401 w 968055"/>
                <a:gd name="connsiteY30" fmla="*/ 164789 h 3189474"/>
                <a:gd name="connsiteX31" fmla="*/ 938825 w 968055"/>
                <a:gd name="connsiteY31" fmla="*/ 31563 h 3189474"/>
                <a:gd name="connsiteX32" fmla="*/ 968055 w 968055"/>
                <a:gd name="connsiteY32" fmla="*/ 22986 h 3189474"/>
                <a:gd name="connsiteX33" fmla="*/ 964484 w 968055"/>
                <a:gd name="connsiteY33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87279 w 968055"/>
                <a:gd name="connsiteY15" fmla="*/ 1292288 h 3189474"/>
                <a:gd name="connsiteX16" fmla="*/ 773502 w 968055"/>
                <a:gd name="connsiteY16" fmla="*/ 1132675 h 3189474"/>
                <a:gd name="connsiteX17" fmla="*/ 778944 w 968055"/>
                <a:gd name="connsiteY17" fmla="*/ 1003045 h 3189474"/>
                <a:gd name="connsiteX18" fmla="*/ 818380 w 968055"/>
                <a:gd name="connsiteY18" fmla="*/ 875383 h 3189474"/>
                <a:gd name="connsiteX19" fmla="*/ 846104 w 968055"/>
                <a:gd name="connsiteY19" fmla="*/ 859881 h 3189474"/>
                <a:gd name="connsiteX20" fmla="*/ 866296 w 968055"/>
                <a:gd name="connsiteY20" fmla="*/ 844549 h 3189474"/>
                <a:gd name="connsiteX21" fmla="*/ 882745 w 968055"/>
                <a:gd name="connsiteY21" fmla="*/ 797217 h 3189474"/>
                <a:gd name="connsiteX22" fmla="*/ 904646 w 968055"/>
                <a:gd name="connsiteY22" fmla="*/ 729894 h 3189474"/>
                <a:gd name="connsiteX23" fmla="*/ 895356 w 968055"/>
                <a:gd name="connsiteY23" fmla="*/ 435833 h 3189474"/>
                <a:gd name="connsiteX24" fmla="*/ 895356 w 968055"/>
                <a:gd name="connsiteY24" fmla="*/ 435833 h 3189474"/>
                <a:gd name="connsiteX25" fmla="*/ 869794 w 968055"/>
                <a:gd name="connsiteY25" fmla="*/ 391513 h 3189474"/>
                <a:gd name="connsiteX26" fmla="*/ 869794 w 968055"/>
                <a:gd name="connsiteY26" fmla="*/ 391513 h 3189474"/>
                <a:gd name="connsiteX27" fmla="*/ 755351 w 968055"/>
                <a:gd name="connsiteY27" fmla="*/ 286643 h 3189474"/>
                <a:gd name="connsiteX28" fmla="*/ 761668 w 968055"/>
                <a:gd name="connsiteY28" fmla="*/ 193120 h 3189474"/>
                <a:gd name="connsiteX29" fmla="*/ 774401 w 968055"/>
                <a:gd name="connsiteY29" fmla="*/ 164789 h 3189474"/>
                <a:gd name="connsiteX30" fmla="*/ 938825 w 968055"/>
                <a:gd name="connsiteY30" fmla="*/ 31563 h 3189474"/>
                <a:gd name="connsiteX31" fmla="*/ 968055 w 968055"/>
                <a:gd name="connsiteY31" fmla="*/ 22986 h 3189474"/>
                <a:gd name="connsiteX32" fmla="*/ 964484 w 968055"/>
                <a:gd name="connsiteY32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87279 w 968055"/>
                <a:gd name="connsiteY15" fmla="*/ 1292288 h 3189474"/>
                <a:gd name="connsiteX16" fmla="*/ 773502 w 968055"/>
                <a:gd name="connsiteY16" fmla="*/ 1132675 h 3189474"/>
                <a:gd name="connsiteX17" fmla="*/ 778944 w 968055"/>
                <a:gd name="connsiteY17" fmla="*/ 1003045 h 3189474"/>
                <a:gd name="connsiteX18" fmla="*/ 818380 w 968055"/>
                <a:gd name="connsiteY18" fmla="*/ 875383 h 3189474"/>
                <a:gd name="connsiteX19" fmla="*/ 846104 w 968055"/>
                <a:gd name="connsiteY19" fmla="*/ 859881 h 3189474"/>
                <a:gd name="connsiteX20" fmla="*/ 866296 w 968055"/>
                <a:gd name="connsiteY20" fmla="*/ 844549 h 3189474"/>
                <a:gd name="connsiteX21" fmla="*/ 882745 w 968055"/>
                <a:gd name="connsiteY21" fmla="*/ 797217 h 3189474"/>
                <a:gd name="connsiteX22" fmla="*/ 904646 w 968055"/>
                <a:gd name="connsiteY22" fmla="*/ 729894 h 3189474"/>
                <a:gd name="connsiteX23" fmla="*/ 895356 w 968055"/>
                <a:gd name="connsiteY23" fmla="*/ 435833 h 3189474"/>
                <a:gd name="connsiteX24" fmla="*/ 869794 w 968055"/>
                <a:gd name="connsiteY24" fmla="*/ 391513 h 3189474"/>
                <a:gd name="connsiteX25" fmla="*/ 869794 w 968055"/>
                <a:gd name="connsiteY25" fmla="*/ 391513 h 3189474"/>
                <a:gd name="connsiteX26" fmla="*/ 755351 w 968055"/>
                <a:gd name="connsiteY26" fmla="*/ 286643 h 3189474"/>
                <a:gd name="connsiteX27" fmla="*/ 761668 w 968055"/>
                <a:gd name="connsiteY27" fmla="*/ 193120 h 3189474"/>
                <a:gd name="connsiteX28" fmla="*/ 774401 w 968055"/>
                <a:gd name="connsiteY28" fmla="*/ 164789 h 3189474"/>
                <a:gd name="connsiteX29" fmla="*/ 938825 w 968055"/>
                <a:gd name="connsiteY29" fmla="*/ 31563 h 3189474"/>
                <a:gd name="connsiteX30" fmla="*/ 968055 w 968055"/>
                <a:gd name="connsiteY30" fmla="*/ 22986 h 3189474"/>
                <a:gd name="connsiteX31" fmla="*/ 964484 w 968055"/>
                <a:gd name="connsiteY31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87279 w 968055"/>
                <a:gd name="connsiteY15" fmla="*/ 1292288 h 3189474"/>
                <a:gd name="connsiteX16" fmla="*/ 773502 w 968055"/>
                <a:gd name="connsiteY16" fmla="*/ 1132675 h 3189474"/>
                <a:gd name="connsiteX17" fmla="*/ 778944 w 968055"/>
                <a:gd name="connsiteY17" fmla="*/ 1003045 h 3189474"/>
                <a:gd name="connsiteX18" fmla="*/ 818380 w 968055"/>
                <a:gd name="connsiteY18" fmla="*/ 875383 h 3189474"/>
                <a:gd name="connsiteX19" fmla="*/ 846104 w 968055"/>
                <a:gd name="connsiteY19" fmla="*/ 859881 h 3189474"/>
                <a:gd name="connsiteX20" fmla="*/ 866296 w 968055"/>
                <a:gd name="connsiteY20" fmla="*/ 844549 h 3189474"/>
                <a:gd name="connsiteX21" fmla="*/ 882745 w 968055"/>
                <a:gd name="connsiteY21" fmla="*/ 797217 h 3189474"/>
                <a:gd name="connsiteX22" fmla="*/ 904646 w 968055"/>
                <a:gd name="connsiteY22" fmla="*/ 729894 h 3189474"/>
                <a:gd name="connsiteX23" fmla="*/ 895356 w 968055"/>
                <a:gd name="connsiteY23" fmla="*/ 435833 h 3189474"/>
                <a:gd name="connsiteX24" fmla="*/ 869794 w 968055"/>
                <a:gd name="connsiteY24" fmla="*/ 391513 h 3189474"/>
                <a:gd name="connsiteX25" fmla="*/ 755351 w 968055"/>
                <a:gd name="connsiteY25" fmla="*/ 286643 h 3189474"/>
                <a:gd name="connsiteX26" fmla="*/ 761668 w 968055"/>
                <a:gd name="connsiteY26" fmla="*/ 193120 h 3189474"/>
                <a:gd name="connsiteX27" fmla="*/ 774401 w 968055"/>
                <a:gd name="connsiteY27" fmla="*/ 164789 h 3189474"/>
                <a:gd name="connsiteX28" fmla="*/ 938825 w 968055"/>
                <a:gd name="connsiteY28" fmla="*/ 31563 h 3189474"/>
                <a:gd name="connsiteX29" fmla="*/ 968055 w 968055"/>
                <a:gd name="connsiteY29" fmla="*/ 22986 h 3189474"/>
                <a:gd name="connsiteX30" fmla="*/ 964484 w 968055"/>
                <a:gd name="connsiteY30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87279 w 968055"/>
                <a:gd name="connsiteY15" fmla="*/ 1292288 h 3189474"/>
                <a:gd name="connsiteX16" fmla="*/ 773502 w 968055"/>
                <a:gd name="connsiteY16" fmla="*/ 1132675 h 3189474"/>
                <a:gd name="connsiteX17" fmla="*/ 778944 w 968055"/>
                <a:gd name="connsiteY17" fmla="*/ 1003045 h 3189474"/>
                <a:gd name="connsiteX18" fmla="*/ 818380 w 968055"/>
                <a:gd name="connsiteY18" fmla="*/ 875383 h 3189474"/>
                <a:gd name="connsiteX19" fmla="*/ 846104 w 968055"/>
                <a:gd name="connsiteY19" fmla="*/ 859881 h 3189474"/>
                <a:gd name="connsiteX20" fmla="*/ 866296 w 968055"/>
                <a:gd name="connsiteY20" fmla="*/ 844549 h 3189474"/>
                <a:gd name="connsiteX21" fmla="*/ 882745 w 968055"/>
                <a:gd name="connsiteY21" fmla="*/ 797217 h 3189474"/>
                <a:gd name="connsiteX22" fmla="*/ 904646 w 968055"/>
                <a:gd name="connsiteY22" fmla="*/ 729894 h 3189474"/>
                <a:gd name="connsiteX23" fmla="*/ 869794 w 968055"/>
                <a:gd name="connsiteY23" fmla="*/ 391513 h 3189474"/>
                <a:gd name="connsiteX24" fmla="*/ 755351 w 968055"/>
                <a:gd name="connsiteY24" fmla="*/ 286643 h 3189474"/>
                <a:gd name="connsiteX25" fmla="*/ 761668 w 968055"/>
                <a:gd name="connsiteY25" fmla="*/ 193120 h 3189474"/>
                <a:gd name="connsiteX26" fmla="*/ 774401 w 968055"/>
                <a:gd name="connsiteY26" fmla="*/ 164789 h 3189474"/>
                <a:gd name="connsiteX27" fmla="*/ 938825 w 968055"/>
                <a:gd name="connsiteY27" fmla="*/ 31563 h 3189474"/>
                <a:gd name="connsiteX28" fmla="*/ 968055 w 968055"/>
                <a:gd name="connsiteY28" fmla="*/ 22986 h 3189474"/>
                <a:gd name="connsiteX29" fmla="*/ 964484 w 968055"/>
                <a:gd name="connsiteY29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87279 w 968055"/>
                <a:gd name="connsiteY15" fmla="*/ 1292288 h 3189474"/>
                <a:gd name="connsiteX16" fmla="*/ 773502 w 968055"/>
                <a:gd name="connsiteY16" fmla="*/ 1132675 h 3189474"/>
                <a:gd name="connsiteX17" fmla="*/ 778944 w 968055"/>
                <a:gd name="connsiteY17" fmla="*/ 1003045 h 3189474"/>
                <a:gd name="connsiteX18" fmla="*/ 818380 w 968055"/>
                <a:gd name="connsiteY18" fmla="*/ 875383 h 3189474"/>
                <a:gd name="connsiteX19" fmla="*/ 846104 w 968055"/>
                <a:gd name="connsiteY19" fmla="*/ 859881 h 3189474"/>
                <a:gd name="connsiteX20" fmla="*/ 866296 w 968055"/>
                <a:gd name="connsiteY20" fmla="*/ 844549 h 3189474"/>
                <a:gd name="connsiteX21" fmla="*/ 882745 w 968055"/>
                <a:gd name="connsiteY21" fmla="*/ 797217 h 3189474"/>
                <a:gd name="connsiteX22" fmla="*/ 904646 w 968055"/>
                <a:gd name="connsiteY22" fmla="*/ 729894 h 3189474"/>
                <a:gd name="connsiteX23" fmla="*/ 755351 w 968055"/>
                <a:gd name="connsiteY23" fmla="*/ 286643 h 3189474"/>
                <a:gd name="connsiteX24" fmla="*/ 761668 w 968055"/>
                <a:gd name="connsiteY24" fmla="*/ 193120 h 3189474"/>
                <a:gd name="connsiteX25" fmla="*/ 774401 w 968055"/>
                <a:gd name="connsiteY25" fmla="*/ 164789 h 3189474"/>
                <a:gd name="connsiteX26" fmla="*/ 938825 w 968055"/>
                <a:gd name="connsiteY26" fmla="*/ 31563 h 3189474"/>
                <a:gd name="connsiteX27" fmla="*/ 968055 w 968055"/>
                <a:gd name="connsiteY27" fmla="*/ 22986 h 3189474"/>
                <a:gd name="connsiteX28" fmla="*/ 964484 w 968055"/>
                <a:gd name="connsiteY28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87279 w 968055"/>
                <a:gd name="connsiteY15" fmla="*/ 1292288 h 3189474"/>
                <a:gd name="connsiteX16" fmla="*/ 773502 w 968055"/>
                <a:gd name="connsiteY16" fmla="*/ 1132675 h 3189474"/>
                <a:gd name="connsiteX17" fmla="*/ 778944 w 968055"/>
                <a:gd name="connsiteY17" fmla="*/ 1003045 h 3189474"/>
                <a:gd name="connsiteX18" fmla="*/ 818380 w 968055"/>
                <a:gd name="connsiteY18" fmla="*/ 875383 h 3189474"/>
                <a:gd name="connsiteX19" fmla="*/ 846104 w 968055"/>
                <a:gd name="connsiteY19" fmla="*/ 859881 h 3189474"/>
                <a:gd name="connsiteX20" fmla="*/ 866296 w 968055"/>
                <a:gd name="connsiteY20" fmla="*/ 844549 h 3189474"/>
                <a:gd name="connsiteX21" fmla="*/ 882745 w 968055"/>
                <a:gd name="connsiteY21" fmla="*/ 797217 h 3189474"/>
                <a:gd name="connsiteX22" fmla="*/ 904646 w 968055"/>
                <a:gd name="connsiteY22" fmla="*/ 729894 h 3189474"/>
                <a:gd name="connsiteX23" fmla="*/ 761668 w 968055"/>
                <a:gd name="connsiteY23" fmla="*/ 193120 h 3189474"/>
                <a:gd name="connsiteX24" fmla="*/ 774401 w 968055"/>
                <a:gd name="connsiteY24" fmla="*/ 164789 h 3189474"/>
                <a:gd name="connsiteX25" fmla="*/ 938825 w 968055"/>
                <a:gd name="connsiteY25" fmla="*/ 31563 h 3189474"/>
                <a:gd name="connsiteX26" fmla="*/ 968055 w 968055"/>
                <a:gd name="connsiteY26" fmla="*/ 22986 h 3189474"/>
                <a:gd name="connsiteX27" fmla="*/ 964484 w 968055"/>
                <a:gd name="connsiteY27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87279 w 968055"/>
                <a:gd name="connsiteY15" fmla="*/ 1292288 h 3189474"/>
                <a:gd name="connsiteX16" fmla="*/ 773502 w 968055"/>
                <a:gd name="connsiteY16" fmla="*/ 1132675 h 3189474"/>
                <a:gd name="connsiteX17" fmla="*/ 778944 w 968055"/>
                <a:gd name="connsiteY17" fmla="*/ 1003045 h 3189474"/>
                <a:gd name="connsiteX18" fmla="*/ 818380 w 968055"/>
                <a:gd name="connsiteY18" fmla="*/ 875383 h 3189474"/>
                <a:gd name="connsiteX19" fmla="*/ 846104 w 968055"/>
                <a:gd name="connsiteY19" fmla="*/ 859881 h 3189474"/>
                <a:gd name="connsiteX20" fmla="*/ 866296 w 968055"/>
                <a:gd name="connsiteY20" fmla="*/ 844549 h 3189474"/>
                <a:gd name="connsiteX21" fmla="*/ 882745 w 968055"/>
                <a:gd name="connsiteY21" fmla="*/ 797217 h 3189474"/>
                <a:gd name="connsiteX22" fmla="*/ 904646 w 968055"/>
                <a:gd name="connsiteY22" fmla="*/ 729894 h 3189474"/>
                <a:gd name="connsiteX23" fmla="*/ 774401 w 968055"/>
                <a:gd name="connsiteY23" fmla="*/ 164789 h 3189474"/>
                <a:gd name="connsiteX24" fmla="*/ 938825 w 968055"/>
                <a:gd name="connsiteY24" fmla="*/ 31563 h 3189474"/>
                <a:gd name="connsiteX25" fmla="*/ 968055 w 968055"/>
                <a:gd name="connsiteY25" fmla="*/ 22986 h 3189474"/>
                <a:gd name="connsiteX26" fmla="*/ 964484 w 968055"/>
                <a:gd name="connsiteY26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87279 w 968055"/>
                <a:gd name="connsiteY15" fmla="*/ 1292288 h 3189474"/>
                <a:gd name="connsiteX16" fmla="*/ 773502 w 968055"/>
                <a:gd name="connsiteY16" fmla="*/ 1132675 h 3189474"/>
                <a:gd name="connsiteX17" fmla="*/ 778944 w 968055"/>
                <a:gd name="connsiteY17" fmla="*/ 1003045 h 3189474"/>
                <a:gd name="connsiteX18" fmla="*/ 818380 w 968055"/>
                <a:gd name="connsiteY18" fmla="*/ 875383 h 3189474"/>
                <a:gd name="connsiteX19" fmla="*/ 846104 w 968055"/>
                <a:gd name="connsiteY19" fmla="*/ 859881 h 3189474"/>
                <a:gd name="connsiteX20" fmla="*/ 866296 w 968055"/>
                <a:gd name="connsiteY20" fmla="*/ 844549 h 3189474"/>
                <a:gd name="connsiteX21" fmla="*/ 882745 w 968055"/>
                <a:gd name="connsiteY21" fmla="*/ 797217 h 3189474"/>
                <a:gd name="connsiteX22" fmla="*/ 904646 w 968055"/>
                <a:gd name="connsiteY22" fmla="*/ 729894 h 3189474"/>
                <a:gd name="connsiteX23" fmla="*/ 938825 w 968055"/>
                <a:gd name="connsiteY23" fmla="*/ 31563 h 3189474"/>
                <a:gd name="connsiteX24" fmla="*/ 968055 w 968055"/>
                <a:gd name="connsiteY24" fmla="*/ 22986 h 3189474"/>
                <a:gd name="connsiteX25" fmla="*/ 964484 w 968055"/>
                <a:gd name="connsiteY25" fmla="*/ 0 h 3189474"/>
                <a:gd name="connsiteX0" fmla="*/ 0 w 968055"/>
                <a:gd name="connsiteY0" fmla="*/ 3189474 h 3189474"/>
                <a:gd name="connsiteX1" fmla="*/ 12441 w 968055"/>
                <a:gd name="connsiteY1" fmla="*/ 3137063 h 3189474"/>
                <a:gd name="connsiteX2" fmla="*/ 108758 w 968055"/>
                <a:gd name="connsiteY2" fmla="*/ 2971983 h 3189474"/>
                <a:gd name="connsiteX3" fmla="*/ 250804 w 968055"/>
                <a:gd name="connsiteY3" fmla="*/ 2886454 h 3189474"/>
                <a:gd name="connsiteX4" fmla="*/ 333635 w 968055"/>
                <a:gd name="connsiteY4" fmla="*/ 2850906 h 3189474"/>
                <a:gd name="connsiteX5" fmla="*/ 439016 w 968055"/>
                <a:gd name="connsiteY5" fmla="*/ 2736633 h 3189474"/>
                <a:gd name="connsiteX6" fmla="*/ 638113 w 968055"/>
                <a:gd name="connsiteY6" fmla="*/ 2549587 h 3189474"/>
                <a:gd name="connsiteX7" fmla="*/ 650505 w 968055"/>
                <a:gd name="connsiteY7" fmla="*/ 2475478 h 3189474"/>
                <a:gd name="connsiteX8" fmla="*/ 597074 w 968055"/>
                <a:gd name="connsiteY8" fmla="*/ 2079688 h 3189474"/>
                <a:gd name="connsiteX9" fmla="*/ 624312 w 968055"/>
                <a:gd name="connsiteY9" fmla="*/ 1837292 h 3189474"/>
                <a:gd name="connsiteX10" fmla="*/ 788834 w 968055"/>
                <a:gd name="connsiteY10" fmla="*/ 1793288 h 3189474"/>
                <a:gd name="connsiteX11" fmla="*/ 788834 w 968055"/>
                <a:gd name="connsiteY11" fmla="*/ 1793288 h 3189474"/>
                <a:gd name="connsiteX12" fmla="*/ 823434 w 968055"/>
                <a:gd name="connsiteY12" fmla="*/ 1699206 h 3189474"/>
                <a:gd name="connsiteX13" fmla="*/ 823191 w 968055"/>
                <a:gd name="connsiteY13" fmla="*/ 1698550 h 3189474"/>
                <a:gd name="connsiteX14" fmla="*/ 714798 w 968055"/>
                <a:gd name="connsiteY14" fmla="*/ 1364137 h 3189474"/>
                <a:gd name="connsiteX15" fmla="*/ 787279 w 968055"/>
                <a:gd name="connsiteY15" fmla="*/ 1292288 h 3189474"/>
                <a:gd name="connsiteX16" fmla="*/ 773502 w 968055"/>
                <a:gd name="connsiteY16" fmla="*/ 1132675 h 3189474"/>
                <a:gd name="connsiteX17" fmla="*/ 778944 w 968055"/>
                <a:gd name="connsiteY17" fmla="*/ 1003045 h 3189474"/>
                <a:gd name="connsiteX18" fmla="*/ 818380 w 968055"/>
                <a:gd name="connsiteY18" fmla="*/ 875383 h 3189474"/>
                <a:gd name="connsiteX19" fmla="*/ 846104 w 968055"/>
                <a:gd name="connsiteY19" fmla="*/ 859881 h 3189474"/>
                <a:gd name="connsiteX20" fmla="*/ 866296 w 968055"/>
                <a:gd name="connsiteY20" fmla="*/ 844549 h 3189474"/>
                <a:gd name="connsiteX21" fmla="*/ 882745 w 968055"/>
                <a:gd name="connsiteY21" fmla="*/ 797217 h 3189474"/>
                <a:gd name="connsiteX22" fmla="*/ 904646 w 968055"/>
                <a:gd name="connsiteY22" fmla="*/ 729894 h 3189474"/>
                <a:gd name="connsiteX23" fmla="*/ 968055 w 968055"/>
                <a:gd name="connsiteY23" fmla="*/ 22986 h 3189474"/>
                <a:gd name="connsiteX24" fmla="*/ 964484 w 968055"/>
                <a:gd name="connsiteY24" fmla="*/ 0 h 3189474"/>
                <a:gd name="connsiteX0" fmla="*/ 0 w 964484"/>
                <a:gd name="connsiteY0" fmla="*/ 3189474 h 3189474"/>
                <a:gd name="connsiteX1" fmla="*/ 12441 w 964484"/>
                <a:gd name="connsiteY1" fmla="*/ 3137063 h 3189474"/>
                <a:gd name="connsiteX2" fmla="*/ 108758 w 964484"/>
                <a:gd name="connsiteY2" fmla="*/ 2971983 h 3189474"/>
                <a:gd name="connsiteX3" fmla="*/ 250804 w 964484"/>
                <a:gd name="connsiteY3" fmla="*/ 2886454 h 3189474"/>
                <a:gd name="connsiteX4" fmla="*/ 333635 w 964484"/>
                <a:gd name="connsiteY4" fmla="*/ 2850906 h 3189474"/>
                <a:gd name="connsiteX5" fmla="*/ 439016 w 964484"/>
                <a:gd name="connsiteY5" fmla="*/ 2736633 h 3189474"/>
                <a:gd name="connsiteX6" fmla="*/ 638113 w 964484"/>
                <a:gd name="connsiteY6" fmla="*/ 2549587 h 3189474"/>
                <a:gd name="connsiteX7" fmla="*/ 650505 w 964484"/>
                <a:gd name="connsiteY7" fmla="*/ 2475478 h 3189474"/>
                <a:gd name="connsiteX8" fmla="*/ 597074 w 964484"/>
                <a:gd name="connsiteY8" fmla="*/ 2079688 h 3189474"/>
                <a:gd name="connsiteX9" fmla="*/ 624312 w 964484"/>
                <a:gd name="connsiteY9" fmla="*/ 1837292 h 3189474"/>
                <a:gd name="connsiteX10" fmla="*/ 788834 w 964484"/>
                <a:gd name="connsiteY10" fmla="*/ 1793288 h 3189474"/>
                <a:gd name="connsiteX11" fmla="*/ 788834 w 964484"/>
                <a:gd name="connsiteY11" fmla="*/ 1793288 h 3189474"/>
                <a:gd name="connsiteX12" fmla="*/ 823434 w 964484"/>
                <a:gd name="connsiteY12" fmla="*/ 1699206 h 3189474"/>
                <a:gd name="connsiteX13" fmla="*/ 823191 w 964484"/>
                <a:gd name="connsiteY13" fmla="*/ 1698550 h 3189474"/>
                <a:gd name="connsiteX14" fmla="*/ 714798 w 964484"/>
                <a:gd name="connsiteY14" fmla="*/ 1364137 h 3189474"/>
                <a:gd name="connsiteX15" fmla="*/ 787279 w 964484"/>
                <a:gd name="connsiteY15" fmla="*/ 1292288 h 3189474"/>
                <a:gd name="connsiteX16" fmla="*/ 773502 w 964484"/>
                <a:gd name="connsiteY16" fmla="*/ 1132675 h 3189474"/>
                <a:gd name="connsiteX17" fmla="*/ 778944 w 964484"/>
                <a:gd name="connsiteY17" fmla="*/ 1003045 h 3189474"/>
                <a:gd name="connsiteX18" fmla="*/ 818380 w 964484"/>
                <a:gd name="connsiteY18" fmla="*/ 875383 h 3189474"/>
                <a:gd name="connsiteX19" fmla="*/ 846104 w 964484"/>
                <a:gd name="connsiteY19" fmla="*/ 859881 h 3189474"/>
                <a:gd name="connsiteX20" fmla="*/ 866296 w 964484"/>
                <a:gd name="connsiteY20" fmla="*/ 844549 h 3189474"/>
                <a:gd name="connsiteX21" fmla="*/ 882745 w 964484"/>
                <a:gd name="connsiteY21" fmla="*/ 797217 h 3189474"/>
                <a:gd name="connsiteX22" fmla="*/ 904646 w 964484"/>
                <a:gd name="connsiteY22" fmla="*/ 729894 h 3189474"/>
                <a:gd name="connsiteX23" fmla="*/ 964484 w 964484"/>
                <a:gd name="connsiteY23" fmla="*/ 0 h 3189474"/>
                <a:gd name="connsiteX0" fmla="*/ 0 w 904646"/>
                <a:gd name="connsiteY0" fmla="*/ 2459580 h 2459580"/>
                <a:gd name="connsiteX1" fmla="*/ 12441 w 904646"/>
                <a:gd name="connsiteY1" fmla="*/ 2407169 h 2459580"/>
                <a:gd name="connsiteX2" fmla="*/ 108758 w 904646"/>
                <a:gd name="connsiteY2" fmla="*/ 2242089 h 2459580"/>
                <a:gd name="connsiteX3" fmla="*/ 250804 w 904646"/>
                <a:gd name="connsiteY3" fmla="*/ 2156560 h 2459580"/>
                <a:gd name="connsiteX4" fmla="*/ 333635 w 904646"/>
                <a:gd name="connsiteY4" fmla="*/ 2121012 h 2459580"/>
                <a:gd name="connsiteX5" fmla="*/ 439016 w 904646"/>
                <a:gd name="connsiteY5" fmla="*/ 2006739 h 2459580"/>
                <a:gd name="connsiteX6" fmla="*/ 638113 w 904646"/>
                <a:gd name="connsiteY6" fmla="*/ 1819693 h 2459580"/>
                <a:gd name="connsiteX7" fmla="*/ 650505 w 904646"/>
                <a:gd name="connsiteY7" fmla="*/ 1745584 h 2459580"/>
                <a:gd name="connsiteX8" fmla="*/ 597074 w 904646"/>
                <a:gd name="connsiteY8" fmla="*/ 1349794 h 2459580"/>
                <a:gd name="connsiteX9" fmla="*/ 624312 w 904646"/>
                <a:gd name="connsiteY9" fmla="*/ 1107398 h 2459580"/>
                <a:gd name="connsiteX10" fmla="*/ 788834 w 904646"/>
                <a:gd name="connsiteY10" fmla="*/ 1063394 h 2459580"/>
                <a:gd name="connsiteX11" fmla="*/ 788834 w 904646"/>
                <a:gd name="connsiteY11" fmla="*/ 1063394 h 2459580"/>
                <a:gd name="connsiteX12" fmla="*/ 823434 w 904646"/>
                <a:gd name="connsiteY12" fmla="*/ 969312 h 2459580"/>
                <a:gd name="connsiteX13" fmla="*/ 823191 w 904646"/>
                <a:gd name="connsiteY13" fmla="*/ 968656 h 2459580"/>
                <a:gd name="connsiteX14" fmla="*/ 714798 w 904646"/>
                <a:gd name="connsiteY14" fmla="*/ 634243 h 2459580"/>
                <a:gd name="connsiteX15" fmla="*/ 787279 w 904646"/>
                <a:gd name="connsiteY15" fmla="*/ 562394 h 2459580"/>
                <a:gd name="connsiteX16" fmla="*/ 773502 w 904646"/>
                <a:gd name="connsiteY16" fmla="*/ 402781 h 2459580"/>
                <a:gd name="connsiteX17" fmla="*/ 778944 w 904646"/>
                <a:gd name="connsiteY17" fmla="*/ 273151 h 2459580"/>
                <a:gd name="connsiteX18" fmla="*/ 818380 w 904646"/>
                <a:gd name="connsiteY18" fmla="*/ 145489 h 2459580"/>
                <a:gd name="connsiteX19" fmla="*/ 846104 w 904646"/>
                <a:gd name="connsiteY19" fmla="*/ 129987 h 2459580"/>
                <a:gd name="connsiteX20" fmla="*/ 866296 w 904646"/>
                <a:gd name="connsiteY20" fmla="*/ 114655 h 2459580"/>
                <a:gd name="connsiteX21" fmla="*/ 882745 w 904646"/>
                <a:gd name="connsiteY21" fmla="*/ 67323 h 2459580"/>
                <a:gd name="connsiteX22" fmla="*/ 904646 w 904646"/>
                <a:gd name="connsiteY22" fmla="*/ 0 h 245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4646" h="2459580">
                  <a:moveTo>
                    <a:pt x="0" y="2459580"/>
                  </a:moveTo>
                  <a:lnTo>
                    <a:pt x="12441" y="2407169"/>
                  </a:lnTo>
                  <a:lnTo>
                    <a:pt x="108758" y="2242089"/>
                  </a:lnTo>
                  <a:lnTo>
                    <a:pt x="250804" y="2156560"/>
                  </a:lnTo>
                  <a:lnTo>
                    <a:pt x="333635" y="2121012"/>
                  </a:lnTo>
                  <a:lnTo>
                    <a:pt x="439016" y="2006739"/>
                  </a:lnTo>
                  <a:lnTo>
                    <a:pt x="638113" y="1819693"/>
                  </a:lnTo>
                  <a:lnTo>
                    <a:pt x="650505" y="1745584"/>
                  </a:lnTo>
                  <a:lnTo>
                    <a:pt x="597074" y="1349794"/>
                  </a:lnTo>
                  <a:lnTo>
                    <a:pt x="624312" y="1107398"/>
                  </a:lnTo>
                  <a:lnTo>
                    <a:pt x="788834" y="1063394"/>
                  </a:lnTo>
                  <a:lnTo>
                    <a:pt x="788834" y="1063394"/>
                  </a:lnTo>
                  <a:lnTo>
                    <a:pt x="823434" y="969312"/>
                  </a:lnTo>
                  <a:lnTo>
                    <a:pt x="823191" y="968656"/>
                  </a:lnTo>
                  <a:lnTo>
                    <a:pt x="714798" y="634243"/>
                  </a:lnTo>
                  <a:lnTo>
                    <a:pt x="787279" y="562394"/>
                  </a:lnTo>
                  <a:lnTo>
                    <a:pt x="773502" y="402781"/>
                  </a:lnTo>
                  <a:lnTo>
                    <a:pt x="778944" y="273151"/>
                  </a:lnTo>
                  <a:lnTo>
                    <a:pt x="818380" y="145489"/>
                  </a:lnTo>
                  <a:lnTo>
                    <a:pt x="846104" y="129987"/>
                  </a:lnTo>
                  <a:lnTo>
                    <a:pt x="866296" y="114655"/>
                  </a:lnTo>
                  <a:lnTo>
                    <a:pt x="882745" y="67323"/>
                  </a:lnTo>
                  <a:lnTo>
                    <a:pt x="904646" y="0"/>
                  </a:lnTo>
                </a:path>
              </a:pathLst>
            </a:custGeom>
            <a:noFill/>
            <a:ln w="7985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FEA13437-4C43-60B3-B263-70DA5DF8A9F9}"/>
                </a:ext>
              </a:extLst>
            </p:cNvPr>
            <p:cNvSpPr/>
            <p:nvPr/>
          </p:nvSpPr>
          <p:spPr>
            <a:xfrm>
              <a:off x="5898153" y="352722"/>
              <a:ext cx="36976" cy="37878"/>
            </a:xfrm>
            <a:custGeom>
              <a:avLst/>
              <a:gdLst>
                <a:gd name="connsiteX0" fmla="*/ 11882 w 20872"/>
                <a:gd name="connsiteY0" fmla="*/ 131 h 21381"/>
                <a:gd name="connsiteX1" fmla="*/ 20775 w 20872"/>
                <a:gd name="connsiteY1" fmla="*/ 12182 h 21381"/>
                <a:gd name="connsiteX2" fmla="*/ 8991 w 20872"/>
                <a:gd name="connsiteY2" fmla="*/ 21270 h 21381"/>
                <a:gd name="connsiteX3" fmla="*/ 97 w 20872"/>
                <a:gd name="connsiteY3" fmla="*/ 9194 h 21381"/>
                <a:gd name="connsiteX4" fmla="*/ 11882 w 20872"/>
                <a:gd name="connsiteY4" fmla="*/ 106 h 2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2" h="21381">
                  <a:moveTo>
                    <a:pt x="11882" y="131"/>
                  </a:moveTo>
                  <a:cubicBezTo>
                    <a:pt x="17592" y="957"/>
                    <a:pt x="21553" y="6351"/>
                    <a:pt x="20775" y="12182"/>
                  </a:cubicBezTo>
                  <a:cubicBezTo>
                    <a:pt x="19973" y="18038"/>
                    <a:pt x="14676" y="22120"/>
                    <a:pt x="8991" y="21270"/>
                  </a:cubicBezTo>
                  <a:cubicBezTo>
                    <a:pt x="3280" y="20468"/>
                    <a:pt x="-680" y="15050"/>
                    <a:pt x="97" y="9194"/>
                  </a:cubicBezTo>
                  <a:cubicBezTo>
                    <a:pt x="899" y="3362"/>
                    <a:pt x="6172" y="-720"/>
                    <a:pt x="11882" y="106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064A4A70-AE64-3DEE-702B-BACFCD1A3794}"/>
                </a:ext>
              </a:extLst>
            </p:cNvPr>
            <p:cNvSpPr/>
            <p:nvPr/>
          </p:nvSpPr>
          <p:spPr>
            <a:xfrm>
              <a:off x="5674394" y="378259"/>
              <a:ext cx="36985" cy="37858"/>
            </a:xfrm>
            <a:custGeom>
              <a:avLst/>
              <a:gdLst>
                <a:gd name="connsiteX0" fmla="*/ 11887 w 20877"/>
                <a:gd name="connsiteY0" fmla="*/ 101 h 21370"/>
                <a:gd name="connsiteX1" fmla="*/ 20780 w 20877"/>
                <a:gd name="connsiteY1" fmla="*/ 12201 h 21370"/>
                <a:gd name="connsiteX2" fmla="*/ 8996 w 20877"/>
                <a:gd name="connsiteY2" fmla="*/ 21264 h 21370"/>
                <a:gd name="connsiteX3" fmla="*/ 103 w 20877"/>
                <a:gd name="connsiteY3" fmla="*/ 9212 h 21370"/>
                <a:gd name="connsiteX4" fmla="*/ 11887 w 20877"/>
                <a:gd name="connsiteY4" fmla="*/ 101 h 2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77" h="21370">
                  <a:moveTo>
                    <a:pt x="11887" y="101"/>
                  </a:moveTo>
                  <a:cubicBezTo>
                    <a:pt x="17597" y="927"/>
                    <a:pt x="21558" y="6321"/>
                    <a:pt x="20780" y="12201"/>
                  </a:cubicBezTo>
                  <a:cubicBezTo>
                    <a:pt x="19978" y="18032"/>
                    <a:pt x="14681" y="22090"/>
                    <a:pt x="8996" y="21264"/>
                  </a:cubicBezTo>
                  <a:cubicBezTo>
                    <a:pt x="3286" y="20462"/>
                    <a:pt x="-699" y="15044"/>
                    <a:pt x="103" y="9212"/>
                  </a:cubicBezTo>
                  <a:cubicBezTo>
                    <a:pt x="904" y="3381"/>
                    <a:pt x="6201" y="-701"/>
                    <a:pt x="11887" y="101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1E26490E-43AD-360E-8F39-7B98ADBF3EAF}"/>
                </a:ext>
              </a:extLst>
            </p:cNvPr>
            <p:cNvSpPr/>
            <p:nvPr/>
          </p:nvSpPr>
          <p:spPr>
            <a:xfrm>
              <a:off x="6195802" y="1928479"/>
              <a:ext cx="36953" cy="37100"/>
            </a:xfrm>
            <a:custGeom>
              <a:avLst/>
              <a:gdLst>
                <a:gd name="connsiteX0" fmla="*/ 11863 w 20859"/>
                <a:gd name="connsiteY0" fmla="*/ 108 h 20942"/>
                <a:gd name="connsiteX1" fmla="*/ 20756 w 20859"/>
                <a:gd name="connsiteY1" fmla="*/ 11942 h 20942"/>
                <a:gd name="connsiteX2" fmla="*/ 8972 w 20859"/>
                <a:gd name="connsiteY2" fmla="*/ 20835 h 20942"/>
                <a:gd name="connsiteX3" fmla="*/ 103 w 20859"/>
                <a:gd name="connsiteY3" fmla="*/ 9026 h 20942"/>
                <a:gd name="connsiteX4" fmla="*/ 11888 w 20859"/>
                <a:gd name="connsiteY4" fmla="*/ 108 h 2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9" h="20942">
                  <a:moveTo>
                    <a:pt x="11863" y="108"/>
                  </a:moveTo>
                  <a:cubicBezTo>
                    <a:pt x="17573" y="910"/>
                    <a:pt x="21558" y="6207"/>
                    <a:pt x="20756" y="11942"/>
                  </a:cubicBezTo>
                  <a:cubicBezTo>
                    <a:pt x="19955" y="17676"/>
                    <a:pt x="14682" y="21661"/>
                    <a:pt x="8972" y="20835"/>
                  </a:cubicBezTo>
                  <a:cubicBezTo>
                    <a:pt x="3262" y="20057"/>
                    <a:pt x="-699" y="14736"/>
                    <a:pt x="103" y="9026"/>
                  </a:cubicBezTo>
                  <a:cubicBezTo>
                    <a:pt x="905" y="3267"/>
                    <a:pt x="6178" y="-718"/>
                    <a:pt x="11888" y="10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46668E55-6556-E08A-CACC-4090707B146C}"/>
                </a:ext>
              </a:extLst>
            </p:cNvPr>
            <p:cNvSpPr/>
            <p:nvPr/>
          </p:nvSpPr>
          <p:spPr>
            <a:xfrm>
              <a:off x="6689488" y="1658155"/>
              <a:ext cx="36953" cy="37102"/>
            </a:xfrm>
            <a:custGeom>
              <a:avLst/>
              <a:gdLst>
                <a:gd name="connsiteX0" fmla="*/ 11863 w 20859"/>
                <a:gd name="connsiteY0" fmla="*/ 108 h 20943"/>
                <a:gd name="connsiteX1" fmla="*/ 20756 w 20859"/>
                <a:gd name="connsiteY1" fmla="*/ 11942 h 20943"/>
                <a:gd name="connsiteX2" fmla="*/ 8972 w 20859"/>
                <a:gd name="connsiteY2" fmla="*/ 20835 h 20943"/>
                <a:gd name="connsiteX3" fmla="*/ 103 w 20859"/>
                <a:gd name="connsiteY3" fmla="*/ 9026 h 20943"/>
                <a:gd name="connsiteX4" fmla="*/ 11888 w 20859"/>
                <a:gd name="connsiteY4" fmla="*/ 108 h 2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9" h="20943">
                  <a:moveTo>
                    <a:pt x="11863" y="108"/>
                  </a:moveTo>
                  <a:cubicBezTo>
                    <a:pt x="17573" y="910"/>
                    <a:pt x="21558" y="6207"/>
                    <a:pt x="20756" y="11942"/>
                  </a:cubicBezTo>
                  <a:cubicBezTo>
                    <a:pt x="19955" y="17676"/>
                    <a:pt x="14682" y="21661"/>
                    <a:pt x="8972" y="20835"/>
                  </a:cubicBezTo>
                  <a:cubicBezTo>
                    <a:pt x="3262" y="20057"/>
                    <a:pt x="-699" y="14736"/>
                    <a:pt x="103" y="9026"/>
                  </a:cubicBezTo>
                  <a:cubicBezTo>
                    <a:pt x="905" y="3267"/>
                    <a:pt x="6178" y="-718"/>
                    <a:pt x="11888" y="108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F66A215A-470A-6D3A-7F62-64F3D7D76BD5}"/>
                </a:ext>
              </a:extLst>
            </p:cNvPr>
            <p:cNvSpPr/>
            <p:nvPr/>
          </p:nvSpPr>
          <p:spPr>
            <a:xfrm>
              <a:off x="5793113" y="1949926"/>
              <a:ext cx="36994" cy="37081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1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FBAC1A8C-B717-850F-C06A-C1B9C4136E95}"/>
                </a:ext>
              </a:extLst>
            </p:cNvPr>
            <p:cNvSpPr/>
            <p:nvPr/>
          </p:nvSpPr>
          <p:spPr>
            <a:xfrm>
              <a:off x="5857570" y="1334739"/>
              <a:ext cx="24692" cy="24735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2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2" y="13359"/>
                    <a:pt x="-466" y="9836"/>
                    <a:pt x="69" y="6022"/>
                  </a:cubicBezTo>
                  <a:cubicBezTo>
                    <a:pt x="603" y="2182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3A9B752-D661-A009-E63C-EF1F7581D636}"/>
                </a:ext>
              </a:extLst>
            </p:cNvPr>
            <p:cNvSpPr/>
            <p:nvPr/>
          </p:nvSpPr>
          <p:spPr>
            <a:xfrm>
              <a:off x="5602423" y="1359429"/>
              <a:ext cx="36994" cy="37081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55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B8B92445-B3D4-2BFD-B4A7-AA1E3E58A8DB}"/>
                </a:ext>
              </a:extLst>
            </p:cNvPr>
            <p:cNvSpPr/>
            <p:nvPr/>
          </p:nvSpPr>
          <p:spPr>
            <a:xfrm>
              <a:off x="5713910" y="717667"/>
              <a:ext cx="36994" cy="37081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55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9AC74F0D-FDE1-00E6-B5A6-276ED9C8C0C2}"/>
                </a:ext>
              </a:extLst>
            </p:cNvPr>
            <p:cNvSpPr/>
            <p:nvPr/>
          </p:nvSpPr>
          <p:spPr>
            <a:xfrm>
              <a:off x="5463231" y="1315068"/>
              <a:ext cx="24692" cy="24735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2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2" y="13359"/>
                    <a:pt x="-466" y="9836"/>
                    <a:pt x="69" y="6022"/>
                  </a:cubicBezTo>
                  <a:cubicBezTo>
                    <a:pt x="603" y="2182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BEF3247-FD56-2CB2-A865-D796BA3D454B}"/>
                </a:ext>
              </a:extLst>
            </p:cNvPr>
            <p:cNvSpPr/>
            <p:nvPr/>
          </p:nvSpPr>
          <p:spPr>
            <a:xfrm>
              <a:off x="6331007" y="391254"/>
              <a:ext cx="36994" cy="37081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55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1C7122F-F26C-0962-83B9-8316C705876D}"/>
                </a:ext>
              </a:extLst>
            </p:cNvPr>
            <p:cNvSpPr/>
            <p:nvPr/>
          </p:nvSpPr>
          <p:spPr>
            <a:xfrm>
              <a:off x="6871356" y="650429"/>
              <a:ext cx="36994" cy="37081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1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DBD6868A-37C4-ABE4-8C20-7B515C616C56}"/>
                </a:ext>
              </a:extLst>
            </p:cNvPr>
            <p:cNvSpPr/>
            <p:nvPr/>
          </p:nvSpPr>
          <p:spPr>
            <a:xfrm>
              <a:off x="6885578" y="3074459"/>
              <a:ext cx="24692" cy="24735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2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2" y="13360"/>
                    <a:pt x="-466" y="9836"/>
                    <a:pt x="69" y="6022"/>
                  </a:cubicBezTo>
                  <a:cubicBezTo>
                    <a:pt x="603" y="2182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223D3CA5-4673-C290-AEE2-96C920C8A09C}"/>
                </a:ext>
              </a:extLst>
            </p:cNvPr>
            <p:cNvSpPr/>
            <p:nvPr/>
          </p:nvSpPr>
          <p:spPr>
            <a:xfrm>
              <a:off x="5825285" y="3572883"/>
              <a:ext cx="24692" cy="24735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1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2" y="13359"/>
                    <a:pt x="-466" y="9836"/>
                    <a:pt x="69" y="6021"/>
                  </a:cubicBezTo>
                  <a:cubicBezTo>
                    <a:pt x="603" y="2182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D12AF396-05E6-F7FE-38C7-B684DD0100D0}"/>
                </a:ext>
              </a:extLst>
            </p:cNvPr>
            <p:cNvSpPr/>
            <p:nvPr/>
          </p:nvSpPr>
          <p:spPr>
            <a:xfrm>
              <a:off x="6171154" y="3875276"/>
              <a:ext cx="24692" cy="24735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1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9"/>
                    <a:pt x="5997" y="13894"/>
                  </a:cubicBezTo>
                  <a:cubicBezTo>
                    <a:pt x="2183" y="13359"/>
                    <a:pt x="-466" y="9836"/>
                    <a:pt x="69" y="6021"/>
                  </a:cubicBezTo>
                  <a:cubicBezTo>
                    <a:pt x="603" y="2182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CE5E0E1E-07A1-3B41-1D4A-17A9ABFBC410}"/>
                </a:ext>
              </a:extLst>
            </p:cNvPr>
            <p:cNvSpPr/>
            <p:nvPr/>
          </p:nvSpPr>
          <p:spPr>
            <a:xfrm>
              <a:off x="6726396" y="4158945"/>
              <a:ext cx="24692" cy="24735"/>
            </a:xfrm>
            <a:custGeom>
              <a:avLst/>
              <a:gdLst>
                <a:gd name="connsiteX0" fmla="*/ 7941 w 13938"/>
                <a:gd name="connsiteY0" fmla="*/ 69 h 13962"/>
                <a:gd name="connsiteX1" fmla="*/ 13870 w 13938"/>
                <a:gd name="connsiteY1" fmla="*/ 7941 h 13962"/>
                <a:gd name="connsiteX2" fmla="*/ 5997 w 13938"/>
                <a:gd name="connsiteY2" fmla="*/ 13894 h 13962"/>
                <a:gd name="connsiteX3" fmla="*/ 69 w 13938"/>
                <a:gd name="connsiteY3" fmla="*/ 6021 h 13962"/>
                <a:gd name="connsiteX4" fmla="*/ 7917 w 13938"/>
                <a:gd name="connsiteY4" fmla="*/ 69 h 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38" h="13962">
                  <a:moveTo>
                    <a:pt x="7941" y="69"/>
                  </a:moveTo>
                  <a:cubicBezTo>
                    <a:pt x="11756" y="603"/>
                    <a:pt x="14404" y="4126"/>
                    <a:pt x="13870" y="7941"/>
                  </a:cubicBezTo>
                  <a:cubicBezTo>
                    <a:pt x="13335" y="11780"/>
                    <a:pt x="9812" y="14428"/>
                    <a:pt x="5997" y="13894"/>
                  </a:cubicBezTo>
                  <a:cubicBezTo>
                    <a:pt x="2183" y="13360"/>
                    <a:pt x="-466" y="9836"/>
                    <a:pt x="69" y="6021"/>
                  </a:cubicBezTo>
                  <a:cubicBezTo>
                    <a:pt x="603" y="2183"/>
                    <a:pt x="4126" y="-466"/>
                    <a:pt x="7917" y="69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14DA82FC-697B-8EB1-9CE8-D1620297F6FD}"/>
                </a:ext>
              </a:extLst>
            </p:cNvPr>
            <p:cNvSpPr/>
            <p:nvPr/>
          </p:nvSpPr>
          <p:spPr>
            <a:xfrm>
              <a:off x="5179287" y="2386964"/>
              <a:ext cx="36994" cy="37081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0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4ED67751-6AC3-A1DA-EBBF-D1F22B55C249}"/>
                </a:ext>
              </a:extLst>
            </p:cNvPr>
            <p:cNvSpPr/>
            <p:nvPr/>
          </p:nvSpPr>
          <p:spPr>
            <a:xfrm>
              <a:off x="4542948" y="3377653"/>
              <a:ext cx="36994" cy="37081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0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182A601-59FF-53A3-79D3-96214D9D8A63}"/>
                </a:ext>
              </a:extLst>
            </p:cNvPr>
            <p:cNvSpPr/>
            <p:nvPr/>
          </p:nvSpPr>
          <p:spPr>
            <a:xfrm>
              <a:off x="5486674" y="3325008"/>
              <a:ext cx="36994" cy="37081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1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8"/>
                    <a:pt x="-699" y="14730"/>
                    <a:pt x="103" y="9021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3010ACE-F127-C3FF-E097-2857CD746A12}"/>
                </a:ext>
              </a:extLst>
            </p:cNvPr>
            <p:cNvSpPr/>
            <p:nvPr/>
          </p:nvSpPr>
          <p:spPr>
            <a:xfrm>
              <a:off x="5464420" y="3457028"/>
              <a:ext cx="36994" cy="37081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1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0"/>
                    <a:pt x="103" y="9021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8DD69276-A777-8417-3587-4CBE0A4E9A9C}"/>
                </a:ext>
              </a:extLst>
            </p:cNvPr>
            <p:cNvSpPr/>
            <p:nvPr/>
          </p:nvSpPr>
          <p:spPr>
            <a:xfrm>
              <a:off x="5112049" y="3788909"/>
              <a:ext cx="36994" cy="37081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1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8"/>
                    <a:pt x="-699" y="14730"/>
                    <a:pt x="103" y="9021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9C1546D-9F4D-BC52-9F7E-16D905A53CE1}"/>
                </a:ext>
              </a:extLst>
            </p:cNvPr>
            <p:cNvSpPr/>
            <p:nvPr/>
          </p:nvSpPr>
          <p:spPr>
            <a:xfrm>
              <a:off x="4924501" y="3991479"/>
              <a:ext cx="36994" cy="37081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1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53196695-6910-0918-DF13-F7F4B873A3BF}"/>
                </a:ext>
              </a:extLst>
            </p:cNvPr>
            <p:cNvSpPr/>
            <p:nvPr/>
          </p:nvSpPr>
          <p:spPr>
            <a:xfrm>
              <a:off x="5391630" y="2625177"/>
              <a:ext cx="36994" cy="37081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0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31"/>
                    <a:pt x="103" y="9020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94AFA28-06F8-93CB-A236-7D143B8ACBB8}"/>
                </a:ext>
              </a:extLst>
            </p:cNvPr>
            <p:cNvSpPr/>
            <p:nvPr/>
          </p:nvSpPr>
          <p:spPr>
            <a:xfrm>
              <a:off x="3947319" y="4562907"/>
              <a:ext cx="36996" cy="37123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4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6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6A9BA33-F65B-F8F0-A078-F3AE3EB9BDA1}"/>
                </a:ext>
              </a:extLst>
            </p:cNvPr>
            <p:cNvSpPr/>
            <p:nvPr/>
          </p:nvSpPr>
          <p:spPr>
            <a:xfrm>
              <a:off x="4124881" y="4454863"/>
              <a:ext cx="36996" cy="37123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4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6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8DC540C-656A-CED0-8347-D1F37D956ACE}"/>
                </a:ext>
              </a:extLst>
            </p:cNvPr>
            <p:cNvSpPr/>
            <p:nvPr/>
          </p:nvSpPr>
          <p:spPr>
            <a:xfrm>
              <a:off x="5440357" y="2195714"/>
              <a:ext cx="36994" cy="37081"/>
            </a:xfrm>
            <a:custGeom>
              <a:avLst/>
              <a:gdLst>
                <a:gd name="connsiteX0" fmla="*/ 11887 w 20882"/>
                <a:gd name="connsiteY0" fmla="*/ 103 h 20931"/>
                <a:gd name="connsiteX1" fmla="*/ 20780 w 20882"/>
                <a:gd name="connsiteY1" fmla="*/ 11912 h 20931"/>
                <a:gd name="connsiteX2" fmla="*/ 8996 w 20882"/>
                <a:gd name="connsiteY2" fmla="*/ 20829 h 20931"/>
                <a:gd name="connsiteX3" fmla="*/ 103 w 20882"/>
                <a:gd name="connsiteY3" fmla="*/ 9021 h 20931"/>
                <a:gd name="connsiteX4" fmla="*/ 11887 w 20882"/>
                <a:gd name="connsiteY4" fmla="*/ 103 h 2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2" h="20931">
                  <a:moveTo>
                    <a:pt x="11887" y="103"/>
                  </a:moveTo>
                  <a:cubicBezTo>
                    <a:pt x="17597" y="929"/>
                    <a:pt x="21582" y="6202"/>
                    <a:pt x="20780" y="11912"/>
                  </a:cubicBezTo>
                  <a:cubicBezTo>
                    <a:pt x="19978" y="17646"/>
                    <a:pt x="14706" y="21631"/>
                    <a:pt x="8996" y="20829"/>
                  </a:cubicBezTo>
                  <a:cubicBezTo>
                    <a:pt x="3286" y="20027"/>
                    <a:pt x="-699" y="14755"/>
                    <a:pt x="103" y="9021"/>
                  </a:cubicBezTo>
                  <a:cubicBezTo>
                    <a:pt x="904" y="3262"/>
                    <a:pt x="6177" y="-699"/>
                    <a:pt x="11887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8598C4DB-73AF-0469-EAD5-803D6E6D75DB}"/>
                </a:ext>
              </a:extLst>
            </p:cNvPr>
            <p:cNvSpPr/>
            <p:nvPr/>
          </p:nvSpPr>
          <p:spPr>
            <a:xfrm>
              <a:off x="4012982" y="4394306"/>
              <a:ext cx="24658" cy="24712"/>
            </a:xfrm>
            <a:custGeom>
              <a:avLst/>
              <a:gdLst>
                <a:gd name="connsiteX0" fmla="*/ 7922 w 13919"/>
                <a:gd name="connsiteY0" fmla="*/ 74 h 13949"/>
                <a:gd name="connsiteX1" fmla="*/ 13851 w 13919"/>
                <a:gd name="connsiteY1" fmla="*/ 7946 h 13949"/>
                <a:gd name="connsiteX2" fmla="*/ 5978 w 13919"/>
                <a:gd name="connsiteY2" fmla="*/ 13875 h 13949"/>
                <a:gd name="connsiteX3" fmla="*/ 74 w 13919"/>
                <a:gd name="connsiteY3" fmla="*/ 6003 h 13949"/>
                <a:gd name="connsiteX4" fmla="*/ 7922 w 13919"/>
                <a:gd name="connsiteY4" fmla="*/ 74 h 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19" h="13949">
                  <a:moveTo>
                    <a:pt x="7922" y="74"/>
                  </a:moveTo>
                  <a:cubicBezTo>
                    <a:pt x="11737" y="608"/>
                    <a:pt x="14385" y="4132"/>
                    <a:pt x="13851" y="7946"/>
                  </a:cubicBezTo>
                  <a:cubicBezTo>
                    <a:pt x="13316" y="11761"/>
                    <a:pt x="9793" y="14434"/>
                    <a:pt x="5978" y="13875"/>
                  </a:cubicBezTo>
                  <a:cubicBezTo>
                    <a:pt x="2188" y="13341"/>
                    <a:pt x="-485" y="9817"/>
                    <a:pt x="74" y="6003"/>
                  </a:cubicBezTo>
                  <a:cubicBezTo>
                    <a:pt x="608" y="2188"/>
                    <a:pt x="4132" y="-485"/>
                    <a:pt x="7922" y="74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386C722-00DD-238A-2BA8-ADDF0C66FC38}"/>
                </a:ext>
              </a:extLst>
            </p:cNvPr>
            <p:cNvSpPr/>
            <p:nvPr/>
          </p:nvSpPr>
          <p:spPr>
            <a:xfrm>
              <a:off x="4298441" y="4619771"/>
              <a:ext cx="36996" cy="37123"/>
            </a:xfrm>
            <a:custGeom>
              <a:avLst/>
              <a:gdLst>
                <a:gd name="connsiteX0" fmla="*/ 11893 w 20883"/>
                <a:gd name="connsiteY0" fmla="*/ 103 h 20955"/>
                <a:gd name="connsiteX1" fmla="*/ 20786 w 20883"/>
                <a:gd name="connsiteY1" fmla="*/ 11936 h 20955"/>
                <a:gd name="connsiteX2" fmla="*/ 8977 w 20883"/>
                <a:gd name="connsiteY2" fmla="*/ 20853 h 20955"/>
                <a:gd name="connsiteX3" fmla="*/ 108 w 20883"/>
                <a:gd name="connsiteY3" fmla="*/ 9020 h 20955"/>
                <a:gd name="connsiteX4" fmla="*/ 11893 w 20883"/>
                <a:gd name="connsiteY4" fmla="*/ 103 h 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83" h="20955">
                  <a:moveTo>
                    <a:pt x="11893" y="103"/>
                  </a:moveTo>
                  <a:cubicBezTo>
                    <a:pt x="17603" y="904"/>
                    <a:pt x="21564" y="6201"/>
                    <a:pt x="20786" y="11936"/>
                  </a:cubicBezTo>
                  <a:cubicBezTo>
                    <a:pt x="19960" y="17646"/>
                    <a:pt x="14687" y="21655"/>
                    <a:pt x="8977" y="20853"/>
                  </a:cubicBezTo>
                  <a:cubicBezTo>
                    <a:pt x="3267" y="20051"/>
                    <a:pt x="-718" y="14754"/>
                    <a:pt x="108" y="9020"/>
                  </a:cubicBezTo>
                  <a:cubicBezTo>
                    <a:pt x="910" y="3286"/>
                    <a:pt x="6183" y="-699"/>
                    <a:pt x="11893" y="103"/>
                  </a:cubicBezTo>
                  <a:close/>
                </a:path>
              </a:pathLst>
            </a:custGeom>
            <a:solidFill>
              <a:srgbClr val="FFFFFF"/>
            </a:solidFill>
            <a:ln w="2670" cap="rnd">
              <a:solidFill>
                <a:srgbClr val="86888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</p:grpSp>
      <p:grpSp>
        <p:nvGrpSpPr>
          <p:cNvPr id="391" name="linha laranja">
            <a:extLst>
              <a:ext uri="{FF2B5EF4-FFF2-40B4-BE49-F238E27FC236}">
                <a16:creationId xmlns:a16="http://schemas.microsoft.com/office/drawing/2014/main" id="{660216B2-8D09-EFA8-932C-45C146FAC004}"/>
              </a:ext>
            </a:extLst>
          </p:cNvPr>
          <p:cNvGrpSpPr/>
          <p:nvPr/>
        </p:nvGrpSpPr>
        <p:grpSpPr>
          <a:xfrm>
            <a:off x="6110093" y="604415"/>
            <a:ext cx="2099242" cy="5600356"/>
            <a:chOff x="3283916" y="902726"/>
            <a:chExt cx="888727" cy="2370950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33FEE232-3C1A-ACFF-CD44-445979A28DA9}"/>
                </a:ext>
              </a:extLst>
            </p:cNvPr>
            <p:cNvSpPr/>
            <p:nvPr/>
          </p:nvSpPr>
          <p:spPr>
            <a:xfrm>
              <a:off x="3919462" y="923346"/>
              <a:ext cx="232488" cy="1130831"/>
            </a:xfrm>
            <a:custGeom>
              <a:avLst/>
              <a:gdLst>
                <a:gd name="connsiteX0" fmla="*/ 0 w 847358"/>
                <a:gd name="connsiteY0" fmla="*/ 2333090 h 2333089"/>
                <a:gd name="connsiteX1" fmla="*/ 0 w 847358"/>
                <a:gd name="connsiteY1" fmla="*/ 2282960 h 2333089"/>
                <a:gd name="connsiteX2" fmla="*/ 126151 w 847358"/>
                <a:gd name="connsiteY2" fmla="*/ 2057134 h 2333089"/>
                <a:gd name="connsiteX3" fmla="*/ 421307 w 847358"/>
                <a:gd name="connsiteY3" fmla="*/ 1348581 h 2333089"/>
                <a:gd name="connsiteX4" fmla="*/ 790026 w 847358"/>
                <a:gd name="connsiteY4" fmla="*/ 934793 h 2333089"/>
                <a:gd name="connsiteX5" fmla="*/ 719529 w 847358"/>
                <a:gd name="connsiteY5" fmla="*/ 506089 h 2333089"/>
                <a:gd name="connsiteX6" fmla="*/ 817817 w 847358"/>
                <a:gd name="connsiteY6" fmla="*/ 59474 h 2333089"/>
                <a:gd name="connsiteX7" fmla="*/ 847359 w 847358"/>
                <a:gd name="connsiteY7" fmla="*/ 0 h 2333089"/>
                <a:gd name="connsiteX0" fmla="*/ 0 w 847359"/>
                <a:gd name="connsiteY0" fmla="*/ 2333090 h 2333090"/>
                <a:gd name="connsiteX1" fmla="*/ 0 w 847359"/>
                <a:gd name="connsiteY1" fmla="*/ 2282960 h 2333090"/>
                <a:gd name="connsiteX2" fmla="*/ 126151 w 847359"/>
                <a:gd name="connsiteY2" fmla="*/ 2057134 h 2333090"/>
                <a:gd name="connsiteX3" fmla="*/ 421307 w 847359"/>
                <a:gd name="connsiteY3" fmla="*/ 1348581 h 2333090"/>
                <a:gd name="connsiteX4" fmla="*/ 614871 w 847359"/>
                <a:gd name="connsiteY4" fmla="*/ 1130827 h 2333090"/>
                <a:gd name="connsiteX5" fmla="*/ 790026 w 847359"/>
                <a:gd name="connsiteY5" fmla="*/ 934793 h 2333090"/>
                <a:gd name="connsiteX6" fmla="*/ 719529 w 847359"/>
                <a:gd name="connsiteY6" fmla="*/ 506089 h 2333090"/>
                <a:gd name="connsiteX7" fmla="*/ 817817 w 847359"/>
                <a:gd name="connsiteY7" fmla="*/ 59474 h 2333090"/>
                <a:gd name="connsiteX8" fmla="*/ 847359 w 847359"/>
                <a:gd name="connsiteY8" fmla="*/ 0 h 2333090"/>
                <a:gd name="connsiteX0" fmla="*/ 0 w 847359"/>
                <a:gd name="connsiteY0" fmla="*/ 2333090 h 2333090"/>
                <a:gd name="connsiteX1" fmla="*/ 0 w 847359"/>
                <a:gd name="connsiteY1" fmla="*/ 2282960 h 2333090"/>
                <a:gd name="connsiteX2" fmla="*/ 126151 w 847359"/>
                <a:gd name="connsiteY2" fmla="*/ 2057134 h 2333090"/>
                <a:gd name="connsiteX3" fmla="*/ 614871 w 847359"/>
                <a:gd name="connsiteY3" fmla="*/ 1130827 h 2333090"/>
                <a:gd name="connsiteX4" fmla="*/ 790026 w 847359"/>
                <a:gd name="connsiteY4" fmla="*/ 934793 h 2333090"/>
                <a:gd name="connsiteX5" fmla="*/ 719529 w 847359"/>
                <a:gd name="connsiteY5" fmla="*/ 506089 h 2333090"/>
                <a:gd name="connsiteX6" fmla="*/ 817817 w 847359"/>
                <a:gd name="connsiteY6" fmla="*/ 59474 h 2333090"/>
                <a:gd name="connsiteX7" fmla="*/ 847359 w 847359"/>
                <a:gd name="connsiteY7" fmla="*/ 0 h 2333090"/>
                <a:gd name="connsiteX0" fmla="*/ 0 w 847359"/>
                <a:gd name="connsiteY0" fmla="*/ 2333090 h 2333090"/>
                <a:gd name="connsiteX1" fmla="*/ 0 w 847359"/>
                <a:gd name="connsiteY1" fmla="*/ 2282960 h 2333090"/>
                <a:gd name="connsiteX2" fmla="*/ 614871 w 847359"/>
                <a:gd name="connsiteY2" fmla="*/ 1130827 h 2333090"/>
                <a:gd name="connsiteX3" fmla="*/ 790026 w 847359"/>
                <a:gd name="connsiteY3" fmla="*/ 934793 h 2333090"/>
                <a:gd name="connsiteX4" fmla="*/ 719529 w 847359"/>
                <a:gd name="connsiteY4" fmla="*/ 506089 h 2333090"/>
                <a:gd name="connsiteX5" fmla="*/ 817817 w 847359"/>
                <a:gd name="connsiteY5" fmla="*/ 59474 h 2333090"/>
                <a:gd name="connsiteX6" fmla="*/ 847359 w 847359"/>
                <a:gd name="connsiteY6" fmla="*/ 0 h 2333090"/>
                <a:gd name="connsiteX0" fmla="*/ 0 w 847359"/>
                <a:gd name="connsiteY0" fmla="*/ 2333090 h 2333090"/>
                <a:gd name="connsiteX1" fmla="*/ 614871 w 847359"/>
                <a:gd name="connsiteY1" fmla="*/ 1130827 h 2333090"/>
                <a:gd name="connsiteX2" fmla="*/ 790026 w 847359"/>
                <a:gd name="connsiteY2" fmla="*/ 934793 h 2333090"/>
                <a:gd name="connsiteX3" fmla="*/ 719529 w 847359"/>
                <a:gd name="connsiteY3" fmla="*/ 506089 h 2333090"/>
                <a:gd name="connsiteX4" fmla="*/ 817817 w 847359"/>
                <a:gd name="connsiteY4" fmla="*/ 59474 h 2333090"/>
                <a:gd name="connsiteX5" fmla="*/ 847359 w 847359"/>
                <a:gd name="connsiteY5" fmla="*/ 0 h 2333090"/>
                <a:gd name="connsiteX0" fmla="*/ 0 w 232488"/>
                <a:gd name="connsiteY0" fmla="*/ 1130827 h 1130827"/>
                <a:gd name="connsiteX1" fmla="*/ 175155 w 232488"/>
                <a:gd name="connsiteY1" fmla="*/ 934793 h 1130827"/>
                <a:gd name="connsiteX2" fmla="*/ 104658 w 232488"/>
                <a:gd name="connsiteY2" fmla="*/ 506089 h 1130827"/>
                <a:gd name="connsiteX3" fmla="*/ 202946 w 232488"/>
                <a:gd name="connsiteY3" fmla="*/ 59474 h 1130827"/>
                <a:gd name="connsiteX4" fmla="*/ 232488 w 232488"/>
                <a:gd name="connsiteY4" fmla="*/ 0 h 113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88" h="1130827">
                  <a:moveTo>
                    <a:pt x="0" y="1130827"/>
                  </a:moveTo>
                  <a:lnTo>
                    <a:pt x="175155" y="934793"/>
                  </a:lnTo>
                  <a:lnTo>
                    <a:pt x="104658" y="506089"/>
                  </a:lnTo>
                  <a:lnTo>
                    <a:pt x="202946" y="59474"/>
                  </a:lnTo>
                  <a:lnTo>
                    <a:pt x="232488" y="0"/>
                  </a:lnTo>
                </a:path>
              </a:pathLst>
            </a:custGeom>
            <a:noFill/>
            <a:ln w="57150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rgbClr val="7F7F7F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F8061BA-DB9F-23E4-90A7-555C85A98D4D}"/>
                </a:ext>
              </a:extLst>
            </p:cNvPr>
            <p:cNvSpPr/>
            <p:nvPr/>
          </p:nvSpPr>
          <p:spPr>
            <a:xfrm>
              <a:off x="3381800" y="2050145"/>
              <a:ext cx="540350" cy="1012152"/>
            </a:xfrm>
            <a:custGeom>
              <a:avLst/>
              <a:gdLst>
                <a:gd name="connsiteX0" fmla="*/ 0 w 847358"/>
                <a:gd name="connsiteY0" fmla="*/ 2333090 h 2333089"/>
                <a:gd name="connsiteX1" fmla="*/ 0 w 847358"/>
                <a:gd name="connsiteY1" fmla="*/ 2282960 h 2333089"/>
                <a:gd name="connsiteX2" fmla="*/ 126151 w 847358"/>
                <a:gd name="connsiteY2" fmla="*/ 2057134 h 2333089"/>
                <a:gd name="connsiteX3" fmla="*/ 421307 w 847358"/>
                <a:gd name="connsiteY3" fmla="*/ 1348581 h 2333089"/>
                <a:gd name="connsiteX4" fmla="*/ 790026 w 847358"/>
                <a:gd name="connsiteY4" fmla="*/ 934793 h 2333089"/>
                <a:gd name="connsiteX5" fmla="*/ 719529 w 847358"/>
                <a:gd name="connsiteY5" fmla="*/ 506089 h 2333089"/>
                <a:gd name="connsiteX6" fmla="*/ 817817 w 847358"/>
                <a:gd name="connsiteY6" fmla="*/ 59474 h 2333089"/>
                <a:gd name="connsiteX7" fmla="*/ 847359 w 847358"/>
                <a:gd name="connsiteY7" fmla="*/ 0 h 2333089"/>
                <a:gd name="connsiteX0" fmla="*/ 0 w 847359"/>
                <a:gd name="connsiteY0" fmla="*/ 2333090 h 2333090"/>
                <a:gd name="connsiteX1" fmla="*/ 0 w 847359"/>
                <a:gd name="connsiteY1" fmla="*/ 2282960 h 2333090"/>
                <a:gd name="connsiteX2" fmla="*/ 77210 w 847359"/>
                <a:gd name="connsiteY2" fmla="*/ 2138942 h 2333090"/>
                <a:gd name="connsiteX3" fmla="*/ 126151 w 847359"/>
                <a:gd name="connsiteY3" fmla="*/ 2057134 h 2333090"/>
                <a:gd name="connsiteX4" fmla="*/ 421307 w 847359"/>
                <a:gd name="connsiteY4" fmla="*/ 1348581 h 2333090"/>
                <a:gd name="connsiteX5" fmla="*/ 790026 w 847359"/>
                <a:gd name="connsiteY5" fmla="*/ 934793 h 2333090"/>
                <a:gd name="connsiteX6" fmla="*/ 719529 w 847359"/>
                <a:gd name="connsiteY6" fmla="*/ 506089 h 2333090"/>
                <a:gd name="connsiteX7" fmla="*/ 817817 w 847359"/>
                <a:gd name="connsiteY7" fmla="*/ 59474 h 2333090"/>
                <a:gd name="connsiteX8" fmla="*/ 847359 w 847359"/>
                <a:gd name="connsiteY8" fmla="*/ 0 h 2333090"/>
                <a:gd name="connsiteX0" fmla="*/ 0 w 847359"/>
                <a:gd name="connsiteY0" fmla="*/ 2333090 h 2333090"/>
                <a:gd name="connsiteX1" fmla="*/ 77210 w 847359"/>
                <a:gd name="connsiteY1" fmla="*/ 2138942 h 2333090"/>
                <a:gd name="connsiteX2" fmla="*/ 126151 w 847359"/>
                <a:gd name="connsiteY2" fmla="*/ 2057134 h 2333090"/>
                <a:gd name="connsiteX3" fmla="*/ 421307 w 847359"/>
                <a:gd name="connsiteY3" fmla="*/ 1348581 h 2333090"/>
                <a:gd name="connsiteX4" fmla="*/ 790026 w 847359"/>
                <a:gd name="connsiteY4" fmla="*/ 934793 h 2333090"/>
                <a:gd name="connsiteX5" fmla="*/ 719529 w 847359"/>
                <a:gd name="connsiteY5" fmla="*/ 506089 h 2333090"/>
                <a:gd name="connsiteX6" fmla="*/ 817817 w 847359"/>
                <a:gd name="connsiteY6" fmla="*/ 59474 h 2333090"/>
                <a:gd name="connsiteX7" fmla="*/ 847359 w 847359"/>
                <a:gd name="connsiteY7" fmla="*/ 0 h 2333090"/>
                <a:gd name="connsiteX0" fmla="*/ 0 w 770149"/>
                <a:gd name="connsiteY0" fmla="*/ 2138942 h 2138942"/>
                <a:gd name="connsiteX1" fmla="*/ 48941 w 770149"/>
                <a:gd name="connsiteY1" fmla="*/ 2057134 h 2138942"/>
                <a:gd name="connsiteX2" fmla="*/ 344097 w 770149"/>
                <a:gd name="connsiteY2" fmla="*/ 1348581 h 2138942"/>
                <a:gd name="connsiteX3" fmla="*/ 712816 w 770149"/>
                <a:gd name="connsiteY3" fmla="*/ 934793 h 2138942"/>
                <a:gd name="connsiteX4" fmla="*/ 642319 w 770149"/>
                <a:gd name="connsiteY4" fmla="*/ 506089 h 2138942"/>
                <a:gd name="connsiteX5" fmla="*/ 740607 w 770149"/>
                <a:gd name="connsiteY5" fmla="*/ 59474 h 2138942"/>
                <a:gd name="connsiteX6" fmla="*/ 770149 w 770149"/>
                <a:gd name="connsiteY6" fmla="*/ 0 h 2138942"/>
                <a:gd name="connsiteX0" fmla="*/ 0 w 770149"/>
                <a:gd name="connsiteY0" fmla="*/ 2138942 h 2138942"/>
                <a:gd name="connsiteX1" fmla="*/ 48941 w 770149"/>
                <a:gd name="connsiteY1" fmla="*/ 2057134 h 2138942"/>
                <a:gd name="connsiteX2" fmla="*/ 344097 w 770149"/>
                <a:gd name="connsiteY2" fmla="*/ 1348581 h 2138942"/>
                <a:gd name="connsiteX3" fmla="*/ 540349 w 770149"/>
                <a:gd name="connsiteY3" fmla="*/ 1126794 h 2138942"/>
                <a:gd name="connsiteX4" fmla="*/ 712816 w 770149"/>
                <a:gd name="connsiteY4" fmla="*/ 934793 h 2138942"/>
                <a:gd name="connsiteX5" fmla="*/ 642319 w 770149"/>
                <a:gd name="connsiteY5" fmla="*/ 506089 h 2138942"/>
                <a:gd name="connsiteX6" fmla="*/ 740607 w 770149"/>
                <a:gd name="connsiteY6" fmla="*/ 59474 h 2138942"/>
                <a:gd name="connsiteX7" fmla="*/ 770149 w 770149"/>
                <a:gd name="connsiteY7" fmla="*/ 0 h 2138942"/>
                <a:gd name="connsiteX0" fmla="*/ 0 w 770149"/>
                <a:gd name="connsiteY0" fmla="*/ 2138942 h 2138942"/>
                <a:gd name="connsiteX1" fmla="*/ 48941 w 770149"/>
                <a:gd name="connsiteY1" fmla="*/ 2057134 h 2138942"/>
                <a:gd name="connsiteX2" fmla="*/ 344097 w 770149"/>
                <a:gd name="connsiteY2" fmla="*/ 1348581 h 2138942"/>
                <a:gd name="connsiteX3" fmla="*/ 540349 w 770149"/>
                <a:gd name="connsiteY3" fmla="*/ 1126794 h 2138942"/>
                <a:gd name="connsiteX4" fmla="*/ 642319 w 770149"/>
                <a:gd name="connsiteY4" fmla="*/ 506089 h 2138942"/>
                <a:gd name="connsiteX5" fmla="*/ 740607 w 770149"/>
                <a:gd name="connsiteY5" fmla="*/ 59474 h 2138942"/>
                <a:gd name="connsiteX6" fmla="*/ 770149 w 770149"/>
                <a:gd name="connsiteY6" fmla="*/ 0 h 2138942"/>
                <a:gd name="connsiteX0" fmla="*/ 0 w 770149"/>
                <a:gd name="connsiteY0" fmla="*/ 2138942 h 2138942"/>
                <a:gd name="connsiteX1" fmla="*/ 48941 w 770149"/>
                <a:gd name="connsiteY1" fmla="*/ 2057134 h 2138942"/>
                <a:gd name="connsiteX2" fmla="*/ 344097 w 770149"/>
                <a:gd name="connsiteY2" fmla="*/ 1348581 h 2138942"/>
                <a:gd name="connsiteX3" fmla="*/ 540349 w 770149"/>
                <a:gd name="connsiteY3" fmla="*/ 1126794 h 2138942"/>
                <a:gd name="connsiteX4" fmla="*/ 740607 w 770149"/>
                <a:gd name="connsiteY4" fmla="*/ 59474 h 2138942"/>
                <a:gd name="connsiteX5" fmla="*/ 770149 w 770149"/>
                <a:gd name="connsiteY5" fmla="*/ 0 h 2138942"/>
                <a:gd name="connsiteX0" fmla="*/ 0 w 770149"/>
                <a:gd name="connsiteY0" fmla="*/ 2138942 h 2138942"/>
                <a:gd name="connsiteX1" fmla="*/ 48941 w 770149"/>
                <a:gd name="connsiteY1" fmla="*/ 2057134 h 2138942"/>
                <a:gd name="connsiteX2" fmla="*/ 344097 w 770149"/>
                <a:gd name="connsiteY2" fmla="*/ 1348581 h 2138942"/>
                <a:gd name="connsiteX3" fmla="*/ 540349 w 770149"/>
                <a:gd name="connsiteY3" fmla="*/ 1126794 h 2138942"/>
                <a:gd name="connsiteX4" fmla="*/ 770149 w 770149"/>
                <a:gd name="connsiteY4" fmla="*/ 0 h 2138942"/>
                <a:gd name="connsiteX0" fmla="*/ 0 w 540349"/>
                <a:gd name="connsiteY0" fmla="*/ 1012148 h 1012148"/>
                <a:gd name="connsiteX1" fmla="*/ 48941 w 540349"/>
                <a:gd name="connsiteY1" fmla="*/ 930340 h 1012148"/>
                <a:gd name="connsiteX2" fmla="*/ 344097 w 540349"/>
                <a:gd name="connsiteY2" fmla="*/ 221787 h 1012148"/>
                <a:gd name="connsiteX3" fmla="*/ 540349 w 540349"/>
                <a:gd name="connsiteY3" fmla="*/ 0 h 101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349" h="1012148">
                  <a:moveTo>
                    <a:pt x="0" y="1012148"/>
                  </a:moveTo>
                  <a:lnTo>
                    <a:pt x="48941" y="930340"/>
                  </a:lnTo>
                  <a:lnTo>
                    <a:pt x="344097" y="221787"/>
                  </a:lnTo>
                  <a:lnTo>
                    <a:pt x="540349" y="0"/>
                  </a:lnTo>
                </a:path>
              </a:pathLst>
            </a:custGeom>
            <a:noFill/>
            <a:ln w="57150" cap="flat">
              <a:solidFill>
                <a:srgbClr val="1E9D8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rgbClr val="7F7F7F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86F00E46-D5AD-24EF-A527-38B71CBB54B4}"/>
                </a:ext>
              </a:extLst>
            </p:cNvPr>
            <p:cNvSpPr/>
            <p:nvPr/>
          </p:nvSpPr>
          <p:spPr>
            <a:xfrm>
              <a:off x="3304590" y="3060953"/>
              <a:ext cx="77210" cy="195493"/>
            </a:xfrm>
            <a:custGeom>
              <a:avLst/>
              <a:gdLst>
                <a:gd name="connsiteX0" fmla="*/ 0 w 847358"/>
                <a:gd name="connsiteY0" fmla="*/ 2333090 h 2333089"/>
                <a:gd name="connsiteX1" fmla="*/ 0 w 847358"/>
                <a:gd name="connsiteY1" fmla="*/ 2282960 h 2333089"/>
                <a:gd name="connsiteX2" fmla="*/ 126151 w 847358"/>
                <a:gd name="connsiteY2" fmla="*/ 2057134 h 2333089"/>
                <a:gd name="connsiteX3" fmla="*/ 421307 w 847358"/>
                <a:gd name="connsiteY3" fmla="*/ 1348581 h 2333089"/>
                <a:gd name="connsiteX4" fmla="*/ 790026 w 847358"/>
                <a:gd name="connsiteY4" fmla="*/ 934793 h 2333089"/>
                <a:gd name="connsiteX5" fmla="*/ 719529 w 847358"/>
                <a:gd name="connsiteY5" fmla="*/ 506089 h 2333089"/>
                <a:gd name="connsiteX6" fmla="*/ 817817 w 847358"/>
                <a:gd name="connsiteY6" fmla="*/ 59474 h 2333089"/>
                <a:gd name="connsiteX7" fmla="*/ 847359 w 847358"/>
                <a:gd name="connsiteY7" fmla="*/ 0 h 2333089"/>
                <a:gd name="connsiteX0" fmla="*/ 0 w 847359"/>
                <a:gd name="connsiteY0" fmla="*/ 2333090 h 2333090"/>
                <a:gd name="connsiteX1" fmla="*/ 0 w 847359"/>
                <a:gd name="connsiteY1" fmla="*/ 2282960 h 2333090"/>
                <a:gd name="connsiteX2" fmla="*/ 77210 w 847359"/>
                <a:gd name="connsiteY2" fmla="*/ 2137598 h 2333090"/>
                <a:gd name="connsiteX3" fmla="*/ 126151 w 847359"/>
                <a:gd name="connsiteY3" fmla="*/ 2057134 h 2333090"/>
                <a:gd name="connsiteX4" fmla="*/ 421307 w 847359"/>
                <a:gd name="connsiteY4" fmla="*/ 1348581 h 2333090"/>
                <a:gd name="connsiteX5" fmla="*/ 790026 w 847359"/>
                <a:gd name="connsiteY5" fmla="*/ 934793 h 2333090"/>
                <a:gd name="connsiteX6" fmla="*/ 719529 w 847359"/>
                <a:gd name="connsiteY6" fmla="*/ 506089 h 2333090"/>
                <a:gd name="connsiteX7" fmla="*/ 817817 w 847359"/>
                <a:gd name="connsiteY7" fmla="*/ 59474 h 2333090"/>
                <a:gd name="connsiteX8" fmla="*/ 847359 w 847359"/>
                <a:gd name="connsiteY8" fmla="*/ 0 h 2333090"/>
                <a:gd name="connsiteX0" fmla="*/ 0 w 847359"/>
                <a:gd name="connsiteY0" fmla="*/ 2333090 h 2333090"/>
                <a:gd name="connsiteX1" fmla="*/ 0 w 847359"/>
                <a:gd name="connsiteY1" fmla="*/ 2282960 h 2333090"/>
                <a:gd name="connsiteX2" fmla="*/ 77210 w 847359"/>
                <a:gd name="connsiteY2" fmla="*/ 2137598 h 2333090"/>
                <a:gd name="connsiteX3" fmla="*/ 421307 w 847359"/>
                <a:gd name="connsiteY3" fmla="*/ 1348581 h 2333090"/>
                <a:gd name="connsiteX4" fmla="*/ 790026 w 847359"/>
                <a:gd name="connsiteY4" fmla="*/ 934793 h 2333090"/>
                <a:gd name="connsiteX5" fmla="*/ 719529 w 847359"/>
                <a:gd name="connsiteY5" fmla="*/ 506089 h 2333090"/>
                <a:gd name="connsiteX6" fmla="*/ 817817 w 847359"/>
                <a:gd name="connsiteY6" fmla="*/ 59474 h 2333090"/>
                <a:gd name="connsiteX7" fmla="*/ 847359 w 847359"/>
                <a:gd name="connsiteY7" fmla="*/ 0 h 2333090"/>
                <a:gd name="connsiteX0" fmla="*/ 0 w 847359"/>
                <a:gd name="connsiteY0" fmla="*/ 2333090 h 2333090"/>
                <a:gd name="connsiteX1" fmla="*/ 0 w 847359"/>
                <a:gd name="connsiteY1" fmla="*/ 2282960 h 2333090"/>
                <a:gd name="connsiteX2" fmla="*/ 77210 w 847359"/>
                <a:gd name="connsiteY2" fmla="*/ 2137598 h 2333090"/>
                <a:gd name="connsiteX3" fmla="*/ 790026 w 847359"/>
                <a:gd name="connsiteY3" fmla="*/ 934793 h 2333090"/>
                <a:gd name="connsiteX4" fmla="*/ 719529 w 847359"/>
                <a:gd name="connsiteY4" fmla="*/ 506089 h 2333090"/>
                <a:gd name="connsiteX5" fmla="*/ 817817 w 847359"/>
                <a:gd name="connsiteY5" fmla="*/ 59474 h 2333090"/>
                <a:gd name="connsiteX6" fmla="*/ 847359 w 847359"/>
                <a:gd name="connsiteY6" fmla="*/ 0 h 2333090"/>
                <a:gd name="connsiteX0" fmla="*/ 0 w 847359"/>
                <a:gd name="connsiteY0" fmla="*/ 2333090 h 2333090"/>
                <a:gd name="connsiteX1" fmla="*/ 0 w 847359"/>
                <a:gd name="connsiteY1" fmla="*/ 2282960 h 2333090"/>
                <a:gd name="connsiteX2" fmla="*/ 77210 w 847359"/>
                <a:gd name="connsiteY2" fmla="*/ 2137598 h 2333090"/>
                <a:gd name="connsiteX3" fmla="*/ 719529 w 847359"/>
                <a:gd name="connsiteY3" fmla="*/ 506089 h 2333090"/>
                <a:gd name="connsiteX4" fmla="*/ 817817 w 847359"/>
                <a:gd name="connsiteY4" fmla="*/ 59474 h 2333090"/>
                <a:gd name="connsiteX5" fmla="*/ 847359 w 847359"/>
                <a:gd name="connsiteY5" fmla="*/ 0 h 2333090"/>
                <a:gd name="connsiteX0" fmla="*/ 0 w 847359"/>
                <a:gd name="connsiteY0" fmla="*/ 2333090 h 2333090"/>
                <a:gd name="connsiteX1" fmla="*/ 0 w 847359"/>
                <a:gd name="connsiteY1" fmla="*/ 2282960 h 2333090"/>
                <a:gd name="connsiteX2" fmla="*/ 77210 w 847359"/>
                <a:gd name="connsiteY2" fmla="*/ 2137598 h 2333090"/>
                <a:gd name="connsiteX3" fmla="*/ 817817 w 847359"/>
                <a:gd name="connsiteY3" fmla="*/ 59474 h 2333090"/>
                <a:gd name="connsiteX4" fmla="*/ 847359 w 847359"/>
                <a:gd name="connsiteY4" fmla="*/ 0 h 2333090"/>
                <a:gd name="connsiteX0" fmla="*/ 0 w 847359"/>
                <a:gd name="connsiteY0" fmla="*/ 2333090 h 2333090"/>
                <a:gd name="connsiteX1" fmla="*/ 0 w 847359"/>
                <a:gd name="connsiteY1" fmla="*/ 2282960 h 2333090"/>
                <a:gd name="connsiteX2" fmla="*/ 77210 w 847359"/>
                <a:gd name="connsiteY2" fmla="*/ 2137598 h 2333090"/>
                <a:gd name="connsiteX3" fmla="*/ 847359 w 847359"/>
                <a:gd name="connsiteY3" fmla="*/ 0 h 2333090"/>
                <a:gd name="connsiteX0" fmla="*/ 0 w 77210"/>
                <a:gd name="connsiteY0" fmla="*/ 195492 h 195492"/>
                <a:gd name="connsiteX1" fmla="*/ 0 w 77210"/>
                <a:gd name="connsiteY1" fmla="*/ 145362 h 195492"/>
                <a:gd name="connsiteX2" fmla="*/ 77210 w 77210"/>
                <a:gd name="connsiteY2" fmla="*/ 0 h 19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210" h="195492">
                  <a:moveTo>
                    <a:pt x="0" y="195492"/>
                  </a:moveTo>
                  <a:lnTo>
                    <a:pt x="0" y="145362"/>
                  </a:lnTo>
                  <a:lnTo>
                    <a:pt x="77210" y="0"/>
                  </a:lnTo>
                </a:path>
              </a:pathLst>
            </a:custGeom>
            <a:noFill/>
            <a:ln w="57150" cap="flat">
              <a:solidFill>
                <a:srgbClr val="FBBA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rgbClr val="7F7F7F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13DFF3E8-BC00-62ED-14A0-AD09D7B9437E}"/>
                </a:ext>
              </a:extLst>
            </p:cNvPr>
            <p:cNvSpPr/>
            <p:nvPr/>
          </p:nvSpPr>
          <p:spPr>
            <a:xfrm>
              <a:off x="4131260" y="902726"/>
              <a:ext cx="41383" cy="41384"/>
            </a:xfrm>
            <a:custGeom>
              <a:avLst/>
              <a:gdLst>
                <a:gd name="connsiteX0" fmla="*/ 23563 w 41383"/>
                <a:gd name="connsiteY0" fmla="*/ 203 h 41384"/>
                <a:gd name="connsiteX1" fmla="*/ 41182 w 41383"/>
                <a:gd name="connsiteY1" fmla="*/ 23589 h 41384"/>
                <a:gd name="connsiteX2" fmla="*/ 17820 w 41383"/>
                <a:gd name="connsiteY2" fmla="*/ 41183 h 41384"/>
                <a:gd name="connsiteX3" fmla="*/ 202 w 41383"/>
                <a:gd name="connsiteY3" fmla="*/ 17797 h 41384"/>
                <a:gd name="connsiteX4" fmla="*/ 23588 w 41383"/>
                <a:gd name="connsiteY4" fmla="*/ 203 h 4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3" h="41384">
                  <a:moveTo>
                    <a:pt x="23563" y="203"/>
                  </a:moveTo>
                  <a:cubicBezTo>
                    <a:pt x="34879" y="1760"/>
                    <a:pt x="42763" y="12249"/>
                    <a:pt x="41182" y="23589"/>
                  </a:cubicBezTo>
                  <a:cubicBezTo>
                    <a:pt x="39600" y="34880"/>
                    <a:pt x="29136" y="42764"/>
                    <a:pt x="17820" y="41183"/>
                  </a:cubicBezTo>
                  <a:cubicBezTo>
                    <a:pt x="6505" y="39576"/>
                    <a:pt x="-1380" y="29113"/>
                    <a:pt x="202" y="17797"/>
                  </a:cubicBezTo>
                  <a:cubicBezTo>
                    <a:pt x="1784" y="6457"/>
                    <a:pt x="12272" y="-1379"/>
                    <a:pt x="23588" y="203"/>
                  </a:cubicBezTo>
                  <a:close/>
                </a:path>
              </a:pathLst>
            </a:custGeom>
            <a:solidFill>
              <a:srgbClr val="FFFFFF"/>
            </a:solidFill>
            <a:ln w="14545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CCCC0670-78D7-4FDC-1DD1-1E285F19380E}"/>
                </a:ext>
              </a:extLst>
            </p:cNvPr>
            <p:cNvSpPr/>
            <p:nvPr/>
          </p:nvSpPr>
          <p:spPr>
            <a:xfrm>
              <a:off x="4073921" y="1837450"/>
              <a:ext cx="41389" cy="41389"/>
            </a:xfrm>
            <a:custGeom>
              <a:avLst/>
              <a:gdLst>
                <a:gd name="connsiteX0" fmla="*/ 23569 w 41389"/>
                <a:gd name="connsiteY0" fmla="*/ 202 h 41389"/>
                <a:gd name="connsiteX1" fmla="*/ 41187 w 41389"/>
                <a:gd name="connsiteY1" fmla="*/ 23564 h 41389"/>
                <a:gd name="connsiteX2" fmla="*/ 17802 w 41389"/>
                <a:gd name="connsiteY2" fmla="*/ 41182 h 41389"/>
                <a:gd name="connsiteX3" fmla="*/ 208 w 41389"/>
                <a:gd name="connsiteY3" fmla="*/ 17845 h 41389"/>
                <a:gd name="connsiteX4" fmla="*/ 23569 w 41389"/>
                <a:gd name="connsiteY4" fmla="*/ 202 h 4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9" h="41389">
                  <a:moveTo>
                    <a:pt x="23569" y="202"/>
                  </a:moveTo>
                  <a:cubicBezTo>
                    <a:pt x="34885" y="1809"/>
                    <a:pt x="42769" y="12272"/>
                    <a:pt x="41187" y="23564"/>
                  </a:cubicBezTo>
                  <a:cubicBezTo>
                    <a:pt x="39581" y="34904"/>
                    <a:pt x="29142" y="42788"/>
                    <a:pt x="17802" y="41182"/>
                  </a:cubicBezTo>
                  <a:cubicBezTo>
                    <a:pt x="6486" y="39576"/>
                    <a:pt x="-1398" y="29161"/>
                    <a:pt x="208" y="17845"/>
                  </a:cubicBezTo>
                  <a:cubicBezTo>
                    <a:pt x="1789" y="6481"/>
                    <a:pt x="12253" y="-1379"/>
                    <a:pt x="23569" y="202"/>
                  </a:cubicBezTo>
                  <a:close/>
                </a:path>
              </a:pathLst>
            </a:custGeom>
            <a:solidFill>
              <a:srgbClr val="FFFFFF"/>
            </a:solidFill>
            <a:ln w="14545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04649790-0007-B9FF-8BC7-5A15E3F50BCB}"/>
                </a:ext>
              </a:extLst>
            </p:cNvPr>
            <p:cNvSpPr/>
            <p:nvPr/>
          </p:nvSpPr>
          <p:spPr>
            <a:xfrm>
              <a:off x="3703937" y="2250582"/>
              <a:ext cx="41389" cy="41383"/>
            </a:xfrm>
            <a:custGeom>
              <a:avLst/>
              <a:gdLst>
                <a:gd name="connsiteX0" fmla="*/ 23568 w 41389"/>
                <a:gd name="connsiteY0" fmla="*/ 202 h 41383"/>
                <a:gd name="connsiteX1" fmla="*/ 41187 w 41389"/>
                <a:gd name="connsiteY1" fmla="*/ 23564 h 41383"/>
                <a:gd name="connsiteX2" fmla="*/ 17801 w 41389"/>
                <a:gd name="connsiteY2" fmla="*/ 41182 h 41383"/>
                <a:gd name="connsiteX3" fmla="*/ 207 w 41389"/>
                <a:gd name="connsiteY3" fmla="*/ 17821 h 41383"/>
                <a:gd name="connsiteX4" fmla="*/ 23568 w 41389"/>
                <a:gd name="connsiteY4" fmla="*/ 202 h 4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9" h="41383">
                  <a:moveTo>
                    <a:pt x="23568" y="202"/>
                  </a:moveTo>
                  <a:cubicBezTo>
                    <a:pt x="34908" y="1808"/>
                    <a:pt x="42769" y="12248"/>
                    <a:pt x="41187" y="23564"/>
                  </a:cubicBezTo>
                  <a:cubicBezTo>
                    <a:pt x="39581" y="34855"/>
                    <a:pt x="29117" y="42764"/>
                    <a:pt x="17801" y="41182"/>
                  </a:cubicBezTo>
                  <a:cubicBezTo>
                    <a:pt x="6510" y="39576"/>
                    <a:pt x="-1399" y="29136"/>
                    <a:pt x="207" y="17821"/>
                  </a:cubicBezTo>
                  <a:cubicBezTo>
                    <a:pt x="1789" y="6481"/>
                    <a:pt x="12253" y="-1379"/>
                    <a:pt x="23568" y="202"/>
                  </a:cubicBezTo>
                  <a:close/>
                </a:path>
              </a:pathLst>
            </a:custGeom>
            <a:solidFill>
              <a:srgbClr val="FFFFFF"/>
            </a:solidFill>
            <a:ln w="14545" cap="flat">
              <a:solidFill>
                <a:srgbClr val="5DBFA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19F4490-1234-DF48-DD6E-A1DA3D8CD2E0}"/>
                </a:ext>
              </a:extLst>
            </p:cNvPr>
            <p:cNvSpPr/>
            <p:nvPr/>
          </p:nvSpPr>
          <p:spPr>
            <a:xfrm>
              <a:off x="3283916" y="3239194"/>
              <a:ext cx="41389" cy="34482"/>
            </a:xfrm>
            <a:custGeom>
              <a:avLst/>
              <a:gdLst>
                <a:gd name="connsiteX0" fmla="*/ 23569 w 41389"/>
                <a:gd name="connsiteY0" fmla="*/ 168 h 34482"/>
                <a:gd name="connsiteX1" fmla="*/ 41187 w 41389"/>
                <a:gd name="connsiteY1" fmla="*/ 19636 h 34482"/>
                <a:gd name="connsiteX2" fmla="*/ 17802 w 41389"/>
                <a:gd name="connsiteY2" fmla="*/ 34309 h 34482"/>
                <a:gd name="connsiteX3" fmla="*/ 208 w 41389"/>
                <a:gd name="connsiteY3" fmla="*/ 14866 h 34482"/>
                <a:gd name="connsiteX4" fmla="*/ 23569 w 41389"/>
                <a:gd name="connsiteY4" fmla="*/ 168 h 3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9" h="34482">
                  <a:moveTo>
                    <a:pt x="23569" y="168"/>
                  </a:moveTo>
                  <a:cubicBezTo>
                    <a:pt x="34885" y="1506"/>
                    <a:pt x="42769" y="10218"/>
                    <a:pt x="41187" y="19636"/>
                  </a:cubicBezTo>
                  <a:cubicBezTo>
                    <a:pt x="39581" y="29101"/>
                    <a:pt x="29142" y="35648"/>
                    <a:pt x="17802" y="34309"/>
                  </a:cubicBezTo>
                  <a:cubicBezTo>
                    <a:pt x="6486" y="32971"/>
                    <a:pt x="-1398" y="24283"/>
                    <a:pt x="208" y="14866"/>
                  </a:cubicBezTo>
                  <a:cubicBezTo>
                    <a:pt x="1789" y="5400"/>
                    <a:pt x="12253" y="-1146"/>
                    <a:pt x="23569" y="168"/>
                  </a:cubicBezTo>
                  <a:close/>
                </a:path>
              </a:pathLst>
            </a:custGeom>
            <a:solidFill>
              <a:srgbClr val="FFFFFF"/>
            </a:solidFill>
            <a:ln w="14545" cap="flat">
              <a:solidFill>
                <a:srgbClr val="FBBA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659FB45F-2195-EA50-8E0C-CCE07812C9C4}"/>
                </a:ext>
              </a:extLst>
            </p:cNvPr>
            <p:cNvSpPr/>
            <p:nvPr/>
          </p:nvSpPr>
          <p:spPr>
            <a:xfrm>
              <a:off x="4000763" y="1408746"/>
              <a:ext cx="41389" cy="41389"/>
            </a:xfrm>
            <a:custGeom>
              <a:avLst/>
              <a:gdLst>
                <a:gd name="connsiteX0" fmla="*/ 23569 w 41389"/>
                <a:gd name="connsiteY0" fmla="*/ 202 h 41389"/>
                <a:gd name="connsiteX1" fmla="*/ 41187 w 41389"/>
                <a:gd name="connsiteY1" fmla="*/ 23564 h 41389"/>
                <a:gd name="connsiteX2" fmla="*/ 17802 w 41389"/>
                <a:gd name="connsiteY2" fmla="*/ 41182 h 41389"/>
                <a:gd name="connsiteX3" fmla="*/ 208 w 41389"/>
                <a:gd name="connsiteY3" fmla="*/ 17845 h 41389"/>
                <a:gd name="connsiteX4" fmla="*/ 23569 w 41389"/>
                <a:gd name="connsiteY4" fmla="*/ 202 h 4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9" h="41389">
                  <a:moveTo>
                    <a:pt x="23569" y="202"/>
                  </a:moveTo>
                  <a:cubicBezTo>
                    <a:pt x="34885" y="1808"/>
                    <a:pt x="42769" y="12272"/>
                    <a:pt x="41187" y="23564"/>
                  </a:cubicBezTo>
                  <a:cubicBezTo>
                    <a:pt x="39581" y="34904"/>
                    <a:pt x="29142" y="42788"/>
                    <a:pt x="17802" y="41182"/>
                  </a:cubicBezTo>
                  <a:cubicBezTo>
                    <a:pt x="6486" y="39576"/>
                    <a:pt x="-1398" y="29161"/>
                    <a:pt x="208" y="17845"/>
                  </a:cubicBezTo>
                  <a:cubicBezTo>
                    <a:pt x="1789" y="6481"/>
                    <a:pt x="12253" y="-1379"/>
                    <a:pt x="23569" y="202"/>
                  </a:cubicBezTo>
                  <a:close/>
                </a:path>
              </a:pathLst>
            </a:custGeom>
            <a:solidFill>
              <a:srgbClr val="FFFFFF"/>
            </a:solidFill>
            <a:ln w="14545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341FF402-23CE-75F4-A741-B51C0B8188E9}"/>
                </a:ext>
              </a:extLst>
            </p:cNvPr>
            <p:cNvSpPr/>
            <p:nvPr/>
          </p:nvSpPr>
          <p:spPr>
            <a:xfrm>
              <a:off x="4102341" y="962125"/>
              <a:ext cx="41383" cy="41384"/>
            </a:xfrm>
            <a:custGeom>
              <a:avLst/>
              <a:gdLst>
                <a:gd name="connsiteX0" fmla="*/ 23563 w 41383"/>
                <a:gd name="connsiteY0" fmla="*/ 203 h 41384"/>
                <a:gd name="connsiteX1" fmla="*/ 41182 w 41383"/>
                <a:gd name="connsiteY1" fmla="*/ 23589 h 41384"/>
                <a:gd name="connsiteX2" fmla="*/ 17820 w 41383"/>
                <a:gd name="connsiteY2" fmla="*/ 41183 h 41384"/>
                <a:gd name="connsiteX3" fmla="*/ 202 w 41383"/>
                <a:gd name="connsiteY3" fmla="*/ 17797 h 41384"/>
                <a:gd name="connsiteX4" fmla="*/ 23588 w 41383"/>
                <a:gd name="connsiteY4" fmla="*/ 203 h 4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3" h="41384">
                  <a:moveTo>
                    <a:pt x="23563" y="203"/>
                  </a:moveTo>
                  <a:cubicBezTo>
                    <a:pt x="34879" y="1760"/>
                    <a:pt x="42763" y="12249"/>
                    <a:pt x="41182" y="23589"/>
                  </a:cubicBezTo>
                  <a:cubicBezTo>
                    <a:pt x="39600" y="34880"/>
                    <a:pt x="29136" y="42764"/>
                    <a:pt x="17820" y="41183"/>
                  </a:cubicBezTo>
                  <a:cubicBezTo>
                    <a:pt x="6505" y="39576"/>
                    <a:pt x="-1380" y="29113"/>
                    <a:pt x="202" y="17797"/>
                  </a:cubicBezTo>
                  <a:cubicBezTo>
                    <a:pt x="1784" y="6457"/>
                    <a:pt x="12272" y="-1379"/>
                    <a:pt x="23588" y="203"/>
                  </a:cubicBezTo>
                  <a:close/>
                </a:path>
              </a:pathLst>
            </a:custGeom>
            <a:solidFill>
              <a:srgbClr val="FFFFFF"/>
            </a:solidFill>
            <a:ln w="14545" cap="flat">
              <a:solidFill>
                <a:srgbClr val="0070C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7F7F7F"/>
                </a:solidFill>
              </a:endParaRPr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B761595-27A5-7A50-9BCF-C87213BF23A8}"/>
              </a:ext>
            </a:extLst>
          </p:cNvPr>
          <p:cNvCxnSpPr>
            <a:cxnSpLocks/>
          </p:cNvCxnSpPr>
          <p:nvPr/>
        </p:nvCxnSpPr>
        <p:spPr>
          <a:xfrm>
            <a:off x="10136164" y="604417"/>
            <a:ext cx="0" cy="26369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7553C45-BB6A-BB6F-66E2-DFF3E4CB8BDA}"/>
              </a:ext>
            </a:extLst>
          </p:cNvPr>
          <p:cNvCxnSpPr>
            <a:cxnSpLocks/>
          </p:cNvCxnSpPr>
          <p:nvPr/>
        </p:nvCxnSpPr>
        <p:spPr>
          <a:xfrm>
            <a:off x="10114196" y="3374415"/>
            <a:ext cx="11299" cy="2258133"/>
          </a:xfrm>
          <a:prstGeom prst="line">
            <a:avLst/>
          </a:prstGeom>
          <a:ln w="38100">
            <a:solidFill>
              <a:srgbClr val="5DB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CBDD6CBC-F7B5-EB25-FC3D-4D2ED6F86C6E}"/>
              </a:ext>
            </a:extLst>
          </p:cNvPr>
          <p:cNvCxnSpPr>
            <a:cxnSpLocks/>
          </p:cNvCxnSpPr>
          <p:nvPr/>
        </p:nvCxnSpPr>
        <p:spPr>
          <a:xfrm>
            <a:off x="10128312" y="5776653"/>
            <a:ext cx="0" cy="387419"/>
          </a:xfrm>
          <a:prstGeom prst="line">
            <a:avLst/>
          </a:prstGeom>
          <a:ln w="381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842B2A8-8257-FDF4-7AF0-77DE2F05BF2E}"/>
              </a:ext>
            </a:extLst>
          </p:cNvPr>
          <p:cNvGrpSpPr/>
          <p:nvPr/>
        </p:nvGrpSpPr>
        <p:grpSpPr>
          <a:xfrm>
            <a:off x="9446798" y="1707364"/>
            <a:ext cx="431105" cy="431105"/>
            <a:chOff x="9416474" y="1830098"/>
            <a:chExt cx="431105" cy="431105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41FCC8C-63D9-0D98-E9AB-D5295257F161}"/>
                </a:ext>
              </a:extLst>
            </p:cNvPr>
            <p:cNvSpPr/>
            <p:nvPr/>
          </p:nvSpPr>
          <p:spPr>
            <a:xfrm>
              <a:off x="9416474" y="1830098"/>
              <a:ext cx="431105" cy="431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48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CDA83604-7F95-D27D-2146-55553B792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83248" y="1970867"/>
              <a:ext cx="286567" cy="149926"/>
            </a:xfrm>
            <a:prstGeom prst="rect">
              <a:avLst/>
            </a:prstGeom>
          </p:spPr>
        </p:pic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98C46D9-D6D6-387A-8D37-F991E9107545}"/>
              </a:ext>
            </a:extLst>
          </p:cNvPr>
          <p:cNvGrpSpPr/>
          <p:nvPr/>
        </p:nvGrpSpPr>
        <p:grpSpPr>
          <a:xfrm>
            <a:off x="9446798" y="4287930"/>
            <a:ext cx="431105" cy="431105"/>
            <a:chOff x="9416474" y="1830098"/>
            <a:chExt cx="431105" cy="431105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6BB6F458-7E1E-4457-4B52-96CEEA98B747}"/>
                </a:ext>
              </a:extLst>
            </p:cNvPr>
            <p:cNvSpPr/>
            <p:nvPr/>
          </p:nvSpPr>
          <p:spPr>
            <a:xfrm>
              <a:off x="9416474" y="1830098"/>
              <a:ext cx="431105" cy="431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48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99" name="Graphic 198">
              <a:extLst>
                <a:ext uri="{FF2B5EF4-FFF2-40B4-BE49-F238E27FC236}">
                  <a16:creationId xmlns:a16="http://schemas.microsoft.com/office/drawing/2014/main" id="{BD649D1D-C8B4-CD6E-BD50-49F20AAFE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483248" y="1970867"/>
              <a:ext cx="286567" cy="149926"/>
            </a:xfrm>
            <a:prstGeom prst="rect">
              <a:avLst/>
            </a:prstGeom>
          </p:spPr>
        </p:pic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9A60BC8-1BF8-FBCF-7F20-3C35E6228F3B}"/>
              </a:ext>
            </a:extLst>
          </p:cNvPr>
          <p:cNvGrpSpPr/>
          <p:nvPr/>
        </p:nvGrpSpPr>
        <p:grpSpPr>
          <a:xfrm>
            <a:off x="9446798" y="5743238"/>
            <a:ext cx="431105" cy="431105"/>
            <a:chOff x="9416474" y="1830098"/>
            <a:chExt cx="431105" cy="431105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376A507-9724-A718-FCBE-95EDE0712783}"/>
                </a:ext>
              </a:extLst>
            </p:cNvPr>
            <p:cNvSpPr/>
            <p:nvPr/>
          </p:nvSpPr>
          <p:spPr>
            <a:xfrm>
              <a:off x="9416474" y="1830098"/>
              <a:ext cx="431105" cy="4311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48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08" name="Graphic 207">
              <a:extLst>
                <a:ext uri="{FF2B5EF4-FFF2-40B4-BE49-F238E27FC236}">
                  <a16:creationId xmlns:a16="http://schemas.microsoft.com/office/drawing/2014/main" id="{E517E535-73C3-05EB-FA65-FBE91316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83248" y="1970867"/>
              <a:ext cx="286567" cy="149926"/>
            </a:xfrm>
            <a:prstGeom prst="rect">
              <a:avLst/>
            </a:prstGeom>
          </p:spPr>
        </p:pic>
      </p:grpSp>
      <p:sp>
        <p:nvSpPr>
          <p:cNvPr id="571" name="CaixaDeTexto 34">
            <a:extLst>
              <a:ext uri="{FF2B5EF4-FFF2-40B4-BE49-F238E27FC236}">
                <a16:creationId xmlns:a16="http://schemas.microsoft.com/office/drawing/2014/main" id="{FE22B263-4C5B-2C55-AC70-B74E45B64B26}"/>
              </a:ext>
            </a:extLst>
          </p:cNvPr>
          <p:cNvSpPr txBox="1"/>
          <p:nvPr/>
        </p:nvSpPr>
        <p:spPr>
          <a:xfrm>
            <a:off x="7882316" y="597920"/>
            <a:ext cx="935357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43">
              <a:lnSpc>
                <a:spcPct val="85000"/>
              </a:lnSpc>
              <a:defRPr/>
            </a:pPr>
            <a:r>
              <a:rPr lang="pt-BR" sz="1400" b="1" dirty="0">
                <a:solidFill>
                  <a:srgbClr val="000000"/>
                </a:solidFill>
                <a:ea typeface="Verdana" panose="020B0604030504040204" pitchFamily="34" charset="0"/>
              </a:rPr>
              <a:t>Porto</a:t>
            </a:r>
          </a:p>
        </p:txBody>
      </p:sp>
      <p:sp>
        <p:nvSpPr>
          <p:cNvPr id="569" name="CaixaDeTexto 34">
            <a:extLst>
              <a:ext uri="{FF2B5EF4-FFF2-40B4-BE49-F238E27FC236}">
                <a16:creationId xmlns:a16="http://schemas.microsoft.com/office/drawing/2014/main" id="{5BA85844-EF92-3A18-7BD5-F6505D70FED1}"/>
              </a:ext>
            </a:extLst>
          </p:cNvPr>
          <p:cNvSpPr txBox="1"/>
          <p:nvPr/>
        </p:nvSpPr>
        <p:spPr>
          <a:xfrm>
            <a:off x="7126714" y="710248"/>
            <a:ext cx="935357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43">
              <a:lnSpc>
                <a:spcPct val="85000"/>
              </a:lnSpc>
              <a:defRPr/>
            </a:pPr>
            <a:r>
              <a:rPr lang="pt-BR" sz="1400" b="1" dirty="0">
                <a:solidFill>
                  <a:srgbClr val="000000"/>
                </a:solidFill>
                <a:ea typeface="Verdana" panose="020B0604030504040204" pitchFamily="34" charset="0"/>
              </a:rPr>
              <a:t>Gaia</a:t>
            </a:r>
          </a:p>
        </p:txBody>
      </p:sp>
      <p:sp>
        <p:nvSpPr>
          <p:cNvPr id="567" name="CaixaDeTexto 34">
            <a:extLst>
              <a:ext uri="{FF2B5EF4-FFF2-40B4-BE49-F238E27FC236}">
                <a16:creationId xmlns:a16="http://schemas.microsoft.com/office/drawing/2014/main" id="{564102E7-7DCD-6298-BB3E-7D56C29619EC}"/>
              </a:ext>
            </a:extLst>
          </p:cNvPr>
          <p:cNvSpPr txBox="1"/>
          <p:nvPr/>
        </p:nvSpPr>
        <p:spPr>
          <a:xfrm>
            <a:off x="6807562" y="1782969"/>
            <a:ext cx="1006637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43">
              <a:lnSpc>
                <a:spcPct val="85000"/>
              </a:lnSpc>
              <a:defRPr/>
            </a:pPr>
            <a:r>
              <a:rPr lang="pt-BR" sz="1400" b="1" dirty="0">
                <a:solidFill>
                  <a:srgbClr val="000000"/>
                </a:solidFill>
                <a:ea typeface="Verdana" panose="020B0604030504040204" pitchFamily="34" charset="0"/>
              </a:rPr>
              <a:t>Aveiro</a:t>
            </a:r>
          </a:p>
        </p:txBody>
      </p:sp>
      <p:sp>
        <p:nvSpPr>
          <p:cNvPr id="565" name="CaixaDeTexto 34">
            <a:extLst>
              <a:ext uri="{FF2B5EF4-FFF2-40B4-BE49-F238E27FC236}">
                <a16:creationId xmlns:a16="http://schemas.microsoft.com/office/drawing/2014/main" id="{BED9EE96-B750-45A8-1C17-D8AAA6DE7BE9}"/>
              </a:ext>
            </a:extLst>
          </p:cNvPr>
          <p:cNvSpPr txBox="1"/>
          <p:nvPr/>
        </p:nvSpPr>
        <p:spPr>
          <a:xfrm>
            <a:off x="8083623" y="2740042"/>
            <a:ext cx="1175695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defRPr/>
            </a:pPr>
            <a:r>
              <a:rPr lang="pt-BR" sz="1400" b="1" dirty="0">
                <a:solidFill>
                  <a:srgbClr val="000000"/>
                </a:solidFill>
                <a:ea typeface="Verdana" panose="020B0604030504040204" pitchFamily="34" charset="0"/>
              </a:rPr>
              <a:t>Coimbra</a:t>
            </a:r>
          </a:p>
        </p:txBody>
      </p:sp>
      <p:sp>
        <p:nvSpPr>
          <p:cNvPr id="574" name="CaixaDeTexto 34">
            <a:extLst>
              <a:ext uri="{FF2B5EF4-FFF2-40B4-BE49-F238E27FC236}">
                <a16:creationId xmlns:a16="http://schemas.microsoft.com/office/drawing/2014/main" id="{13EA3BAF-4B6F-1928-DFD0-5FF958EB21FE}"/>
              </a:ext>
            </a:extLst>
          </p:cNvPr>
          <p:cNvSpPr txBox="1"/>
          <p:nvPr/>
        </p:nvSpPr>
        <p:spPr>
          <a:xfrm>
            <a:off x="7167623" y="3713593"/>
            <a:ext cx="1175695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defRPr/>
            </a:pPr>
            <a:r>
              <a:rPr lang="pt-BR" sz="1400" b="1" dirty="0">
                <a:solidFill>
                  <a:srgbClr val="000000"/>
                </a:solidFill>
                <a:ea typeface="Verdana" panose="020B0604030504040204" pitchFamily="34" charset="0"/>
              </a:rPr>
              <a:t>Leiria</a:t>
            </a:r>
          </a:p>
        </p:txBody>
      </p:sp>
      <p:sp>
        <p:nvSpPr>
          <p:cNvPr id="577" name="CaixaDeTexto 34">
            <a:extLst>
              <a:ext uri="{FF2B5EF4-FFF2-40B4-BE49-F238E27FC236}">
                <a16:creationId xmlns:a16="http://schemas.microsoft.com/office/drawing/2014/main" id="{9BC03DD6-6000-8FBE-BF60-A26324CD2EAF}"/>
              </a:ext>
            </a:extLst>
          </p:cNvPr>
          <p:cNvSpPr txBox="1"/>
          <p:nvPr/>
        </p:nvSpPr>
        <p:spPr>
          <a:xfrm>
            <a:off x="6193338" y="6010952"/>
            <a:ext cx="1006639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defRPr/>
            </a:pPr>
            <a:r>
              <a:rPr lang="pt-BR" sz="1400" b="1" dirty="0">
                <a:solidFill>
                  <a:srgbClr val="000000"/>
                </a:solidFill>
                <a:ea typeface="Verdana" panose="020B0604030504040204" pitchFamily="34" charset="0"/>
              </a:rPr>
              <a:t>Lisboa</a:t>
            </a:r>
          </a:p>
        </p:txBody>
      </p:sp>
      <p:sp>
        <p:nvSpPr>
          <p:cNvPr id="4" name="CaixaDeTexto 34">
            <a:extLst>
              <a:ext uri="{FF2B5EF4-FFF2-40B4-BE49-F238E27FC236}">
                <a16:creationId xmlns:a16="http://schemas.microsoft.com/office/drawing/2014/main" id="{066EC99E-5EBB-5217-D4AD-21A86B87DBD3}"/>
              </a:ext>
            </a:extLst>
          </p:cNvPr>
          <p:cNvSpPr txBox="1"/>
          <p:nvPr/>
        </p:nvSpPr>
        <p:spPr>
          <a:xfrm>
            <a:off x="7607051" y="3280993"/>
            <a:ext cx="117569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defRPr/>
            </a:pPr>
            <a:r>
              <a:rPr lang="pt-BR" sz="1000" dirty="0">
                <a:solidFill>
                  <a:srgbClr val="0070C0"/>
                </a:solidFill>
                <a:ea typeface="Verdana" panose="020B0604030504040204" pitchFamily="34" charset="0"/>
              </a:rPr>
              <a:t>Soure </a:t>
            </a:r>
          </a:p>
        </p:txBody>
      </p:sp>
      <p:sp>
        <p:nvSpPr>
          <p:cNvPr id="5" name="CaixaDeTexto 34">
            <a:extLst>
              <a:ext uri="{FF2B5EF4-FFF2-40B4-BE49-F238E27FC236}">
                <a16:creationId xmlns:a16="http://schemas.microsoft.com/office/drawing/2014/main" id="{13D170D0-0767-08F9-7F28-EFECEE9D8AB3}"/>
              </a:ext>
            </a:extLst>
          </p:cNvPr>
          <p:cNvSpPr txBox="1"/>
          <p:nvPr/>
        </p:nvSpPr>
        <p:spPr>
          <a:xfrm>
            <a:off x="6364822" y="5615215"/>
            <a:ext cx="117569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43">
              <a:lnSpc>
                <a:spcPct val="85000"/>
              </a:lnSpc>
              <a:defRPr/>
            </a:pPr>
            <a:r>
              <a:rPr lang="pt-BR" sz="1000" dirty="0">
                <a:solidFill>
                  <a:srgbClr val="1E9D8B"/>
                </a:solidFill>
                <a:ea typeface="Verdana" panose="020B0604030504040204" pitchFamily="34" charset="0"/>
              </a:rPr>
              <a:t>Carregado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EFCF635-0544-3DE0-557A-3778D22FF4B9}"/>
              </a:ext>
            </a:extLst>
          </p:cNvPr>
          <p:cNvGrpSpPr/>
          <p:nvPr/>
        </p:nvGrpSpPr>
        <p:grpSpPr>
          <a:xfrm>
            <a:off x="189257" y="6383440"/>
            <a:ext cx="2278452" cy="324000"/>
            <a:chOff x="189257" y="6383440"/>
            <a:chExt cx="2278452" cy="324000"/>
          </a:xfrm>
        </p:grpSpPr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43D0BB4E-07D3-54A1-6ED5-1D30FE84D9DF}"/>
                </a:ext>
              </a:extLst>
            </p:cNvPr>
            <p:cNvGrpSpPr/>
            <p:nvPr/>
          </p:nvGrpSpPr>
          <p:grpSpPr>
            <a:xfrm>
              <a:off x="1378999" y="6383440"/>
              <a:ext cx="1088710" cy="324000"/>
              <a:chOff x="2618009" y="6218939"/>
              <a:chExt cx="1276368" cy="379847"/>
            </a:xfrm>
          </p:grpSpPr>
          <p:pic>
            <p:nvPicPr>
              <p:cNvPr id="9" name="Graphic 16">
                <a:extLst>
                  <a:ext uri="{FF2B5EF4-FFF2-40B4-BE49-F238E27FC236}">
                    <a16:creationId xmlns:a16="http://schemas.microsoft.com/office/drawing/2014/main" id="{FEABBB6C-3E4E-8C06-900A-ED3325CBC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811147" y="6273222"/>
                <a:ext cx="1083230" cy="260522"/>
              </a:xfrm>
              <a:prstGeom prst="rect">
                <a:avLst/>
              </a:prstGeom>
            </p:spPr>
          </p:pic>
          <p:cxnSp>
            <p:nvCxnSpPr>
              <p:cNvPr id="10" name="Straight Connector 17">
                <a:extLst>
                  <a:ext uri="{FF2B5EF4-FFF2-40B4-BE49-F238E27FC236}">
                    <a16:creationId xmlns:a16="http://schemas.microsoft.com/office/drawing/2014/main" id="{F27C3974-1339-C5EE-399E-B18C4EFCF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009" y="6218939"/>
                <a:ext cx="0" cy="3798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1FD06BF-44C5-D8F0-4ED2-627B59AFD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57" y="6443984"/>
              <a:ext cx="1130006" cy="21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CaixaDeTexto 2">
            <a:extLst>
              <a:ext uri="{FF2B5EF4-FFF2-40B4-BE49-F238E27FC236}">
                <a16:creationId xmlns:a16="http://schemas.microsoft.com/office/drawing/2014/main" id="{8581BDB5-ECC3-1332-C292-AB6D78802437}"/>
              </a:ext>
            </a:extLst>
          </p:cNvPr>
          <p:cNvSpPr txBox="1"/>
          <p:nvPr/>
        </p:nvSpPr>
        <p:spPr>
          <a:xfrm>
            <a:off x="339457" y="599834"/>
            <a:ext cx="5377615" cy="4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733" b="1" baseline="-15000" dirty="0">
                <a:solidFill>
                  <a:srgbClr val="007466"/>
                </a:solidFill>
                <a:ea typeface="Verdana" panose="020B0604030504040204" pitchFamily="34" charset="0"/>
              </a:rPr>
              <a:t>CARACTERÍSTICAS </a:t>
            </a:r>
            <a:endParaRPr lang="pt-BR" sz="3733" baseline="-15000" dirty="0">
              <a:solidFill>
                <a:srgbClr val="007466"/>
              </a:solidFill>
              <a:ea typeface="Verdana" panose="020B0604030504040204" pitchFamily="34" charset="0"/>
            </a:endParaRPr>
          </a:p>
        </p:txBody>
      </p:sp>
      <p:sp>
        <p:nvSpPr>
          <p:cNvPr id="17" name="CaixaDeTexto 2">
            <a:extLst>
              <a:ext uri="{FF2B5EF4-FFF2-40B4-BE49-F238E27FC236}">
                <a16:creationId xmlns:a16="http://schemas.microsoft.com/office/drawing/2014/main" id="{91461249-E712-DEF7-F51B-4BFBEF24A53B}"/>
              </a:ext>
            </a:extLst>
          </p:cNvPr>
          <p:cNvSpPr txBox="1"/>
          <p:nvPr/>
        </p:nvSpPr>
        <p:spPr>
          <a:xfrm>
            <a:off x="339457" y="1073063"/>
            <a:ext cx="46011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94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67" spc="400" dirty="0">
                <a:solidFill>
                  <a:prstClr val="black"/>
                </a:solidFill>
                <a:ea typeface="Verdana" panose="020B0604030504040204" pitchFamily="34" charset="0"/>
              </a:rPr>
              <a:t>GERAIS DO PROJETO</a:t>
            </a:r>
          </a:p>
        </p:txBody>
      </p:sp>
      <p:grpSp>
        <p:nvGrpSpPr>
          <p:cNvPr id="18" name="Group 995">
            <a:extLst>
              <a:ext uri="{FF2B5EF4-FFF2-40B4-BE49-F238E27FC236}">
                <a16:creationId xmlns:a16="http://schemas.microsoft.com/office/drawing/2014/main" id="{18B0E937-C058-6D70-C8DE-18D02F25449D}"/>
              </a:ext>
            </a:extLst>
          </p:cNvPr>
          <p:cNvGrpSpPr/>
          <p:nvPr/>
        </p:nvGrpSpPr>
        <p:grpSpPr>
          <a:xfrm>
            <a:off x="1" y="0"/>
            <a:ext cx="4114021" cy="533401"/>
            <a:chOff x="0" y="-1"/>
            <a:chExt cx="3827949" cy="533400"/>
          </a:xfrm>
          <a:solidFill>
            <a:schemeClr val="accent2"/>
          </a:solidFill>
        </p:grpSpPr>
        <p:sp>
          <p:nvSpPr>
            <p:cNvPr id="19" name="Rectangle: Single Corner Rounded 996">
              <a:extLst>
                <a:ext uri="{FF2B5EF4-FFF2-40B4-BE49-F238E27FC236}">
                  <a16:creationId xmlns:a16="http://schemas.microsoft.com/office/drawing/2014/main" id="{CE9E403F-93E2-48E4-210F-A7A8193A9DFD}"/>
                </a:ext>
              </a:extLst>
            </p:cNvPr>
            <p:cNvSpPr/>
            <p:nvPr/>
          </p:nvSpPr>
          <p:spPr>
            <a:xfrm flipV="1">
              <a:off x="0" y="-1"/>
              <a:ext cx="3827949" cy="533400"/>
            </a:xfrm>
            <a:prstGeom prst="round1Rect">
              <a:avLst/>
            </a:prstGeom>
            <a:grpFill/>
            <a:ln>
              <a:noFill/>
            </a:ln>
            <a:effectLst>
              <a:outerShdw blurRad="317500" dist="127000" dir="270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61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4000" b="1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20" name="CaixaDeTexto 2">
              <a:extLst>
                <a:ext uri="{FF2B5EF4-FFF2-40B4-BE49-F238E27FC236}">
                  <a16:creationId xmlns:a16="http://schemas.microsoft.com/office/drawing/2014/main" id="{28019774-76A5-3A6C-5516-0A24ABB93815}"/>
                </a:ext>
              </a:extLst>
            </p:cNvPr>
            <p:cNvSpPr txBox="1"/>
            <p:nvPr/>
          </p:nvSpPr>
          <p:spPr>
            <a:xfrm>
              <a:off x="111036" y="80627"/>
              <a:ext cx="3618563" cy="369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50947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1" spc="300" dirty="0">
                  <a:solidFill>
                    <a:schemeClr val="bg1"/>
                  </a:solidFill>
                  <a:latin typeface="Arial" panose="020B0604020202020204"/>
                  <a:ea typeface="Verdana" panose="020B0604030504040204" pitchFamily="34" charset="0"/>
                </a:rPr>
                <a:t>LINHA AV PORTO-LISBOA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497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8">
      <a:dk1>
        <a:srgbClr val="7F7F7F"/>
      </a:dk1>
      <a:lt1>
        <a:srgbClr val="FFFFFF"/>
      </a:lt1>
      <a:dk2>
        <a:srgbClr val="00535E"/>
      </a:dk2>
      <a:lt2>
        <a:srgbClr val="FFFFFF"/>
      </a:lt2>
      <a:accent1>
        <a:srgbClr val="82CEC1"/>
      </a:accent1>
      <a:accent2>
        <a:srgbClr val="1E9D8B"/>
      </a:accent2>
      <a:accent3>
        <a:srgbClr val="CE8502"/>
      </a:accent3>
      <a:accent4>
        <a:srgbClr val="F37003"/>
      </a:accent4>
      <a:accent5>
        <a:srgbClr val="B6543F"/>
      </a:accent5>
      <a:accent6>
        <a:srgbClr val="BE8E6E"/>
      </a:accent6>
      <a:hlink>
        <a:srgbClr val="279989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8">
      <a:dk1>
        <a:srgbClr val="7F7F7F"/>
      </a:dk1>
      <a:lt1>
        <a:srgbClr val="FFFFFF"/>
      </a:lt1>
      <a:dk2>
        <a:srgbClr val="00535E"/>
      </a:dk2>
      <a:lt2>
        <a:srgbClr val="FFFFFF"/>
      </a:lt2>
      <a:accent1>
        <a:srgbClr val="82CEC1"/>
      </a:accent1>
      <a:accent2>
        <a:srgbClr val="1E9D8B"/>
      </a:accent2>
      <a:accent3>
        <a:srgbClr val="CE8502"/>
      </a:accent3>
      <a:accent4>
        <a:srgbClr val="F37003"/>
      </a:accent4>
      <a:accent5>
        <a:srgbClr val="B6543F"/>
      </a:accent5>
      <a:accent6>
        <a:srgbClr val="BE8E6E"/>
      </a:accent6>
      <a:hlink>
        <a:srgbClr val="279989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41275">
          <a:solidFill>
            <a:srgbClr val="F3700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D1CAD2D09A249A2CD24577F8D3648" ma:contentTypeVersion="7" ma:contentTypeDescription="Create a new document." ma:contentTypeScope="" ma:versionID="aa1213ae2f1f9a19330256a89b079f98">
  <xsd:schema xmlns:xsd="http://www.w3.org/2001/XMLSchema" xmlns:xs="http://www.w3.org/2001/XMLSchema" xmlns:p="http://schemas.microsoft.com/office/2006/metadata/properties" xmlns:ns3="e39adb07-9081-41a8-ba9f-66ac381a1505" targetNamespace="http://schemas.microsoft.com/office/2006/metadata/properties" ma:root="true" ma:fieldsID="cde42ed6befc9d7b840872ca8e6a4265" ns3:_="">
    <xsd:import namespace="e39adb07-9081-41a8-ba9f-66ac381a15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adb07-9081-41a8-ba9f-66ac381a1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9E587C-56F8-45D1-A971-BF0B69B02E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9adb07-9081-41a8-ba9f-66ac381a15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73261E-2AA7-415B-B160-B148501A4C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A9C9EC-A8FE-42A3-88BB-EBD00538C35D}">
  <ds:schemaRefs>
    <ds:schemaRef ds:uri="e39adb07-9081-41a8-ba9f-66ac381a1505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79623</TotalTime>
  <Words>1271</Words>
  <Application>Microsoft Office PowerPoint</Application>
  <PresentationFormat>Ecrã Panorâmico</PresentationFormat>
  <Paragraphs>413</Paragraphs>
  <Slides>19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19</vt:i4>
      </vt:variant>
    </vt:vector>
  </HeadingPairs>
  <TitlesOfParts>
    <vt:vector size="28" baseType="lpstr">
      <vt:lpstr>Arial</vt:lpstr>
      <vt:lpstr>Arial-BoldMT</vt:lpstr>
      <vt:lpstr>Book Antiqua</vt:lpstr>
      <vt:lpstr>Calibri</vt:lpstr>
      <vt:lpstr>Roboto Medium</vt:lpstr>
      <vt:lpstr>Times New Roman</vt:lpstr>
      <vt:lpstr>Verdana</vt:lpstr>
      <vt:lpstr>Custom Design</vt:lpstr>
      <vt:lpstr>1_Custom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Master</dc:title>
  <dc:subject>Template Master</dc:subject>
  <dc:creator>DCS</dc:creator>
  <cp:lastModifiedBy>Carlos Alberto João Fernandes</cp:lastModifiedBy>
  <cp:revision>10674</cp:revision>
  <cp:lastPrinted>2022-05-04T16:17:45Z</cp:lastPrinted>
  <dcterms:created xsi:type="dcterms:W3CDTF">2014-09-03T19:30:44Z</dcterms:created>
  <dcterms:modified xsi:type="dcterms:W3CDTF">2024-04-11T22:20:14Z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0x010100B13D1CAD2D09A249A2CD24577F8D3648</vt:lpwstr>
  </property>
</Properties>
</file>